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7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8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9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0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5"/>
  </p:notesMasterIdLst>
  <p:handoutMasterIdLst>
    <p:handoutMasterId r:id="rId16"/>
  </p:handoutMasterIdLst>
  <p:sldIdLst>
    <p:sldId id="664" r:id="rId4"/>
    <p:sldId id="674" r:id="rId5"/>
    <p:sldId id="675" r:id="rId6"/>
    <p:sldId id="676" r:id="rId7"/>
    <p:sldId id="425" r:id="rId8"/>
    <p:sldId id="426" r:id="rId9"/>
    <p:sldId id="427" r:id="rId10"/>
    <p:sldId id="677" r:id="rId11"/>
    <p:sldId id="678" r:id="rId12"/>
    <p:sldId id="430" r:id="rId13"/>
    <p:sldId id="431" r:id="rId1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4095F5-5737-B540-180D-C112CD3EE773}" name="Riitta Kuhno" initials="RK" userId="S::riitta.kuhno@iro.fi::02b96352-04ee-4616-b515-d83e0fa0ca6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 autoAdjust="0"/>
    <p:restoredTop sz="94960" autoAdjust="0"/>
  </p:normalViewPr>
  <p:slideViewPr>
    <p:cSldViewPr snapToGrid="0">
      <p:cViewPr varScale="1">
        <p:scale>
          <a:sx n="85" d="100"/>
          <a:sy n="85" d="100"/>
        </p:scale>
        <p:origin x="143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microsoft.com/office/2018/10/relationships/authors" Target="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2.9692310000000002</c:v>
                </c:pt>
                <c:pt idx="1">
                  <c:v>3.4307690000000002</c:v>
                </c:pt>
                <c:pt idx="2">
                  <c:v>2.6205129999999999</c:v>
                </c:pt>
                <c:pt idx="4">
                  <c:v>3.3692310000000001</c:v>
                </c:pt>
                <c:pt idx="5">
                  <c:v>3.492308</c:v>
                </c:pt>
                <c:pt idx="6">
                  <c:v>2.921875</c:v>
                </c:pt>
                <c:pt idx="7">
                  <c:v>2.7313429999999999</c:v>
                </c:pt>
                <c:pt idx="8">
                  <c:v>2.8125</c:v>
                </c:pt>
                <c:pt idx="9">
                  <c:v>2.3125</c:v>
                </c:pt>
                <c:pt idx="10">
                  <c:v>3.2926829999999998</c:v>
                </c:pt>
                <c:pt idx="11">
                  <c:v>3.627119</c:v>
                </c:pt>
                <c:pt idx="12">
                  <c:v>3.1515149999999998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AD7-48CE-8981-5FF9E7EB04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B-4666-B426-55AD0C3E5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2.7553190000000001</c:v>
                </c:pt>
                <c:pt idx="1">
                  <c:v>3.345745</c:v>
                </c:pt>
                <c:pt idx="2">
                  <c:v>2.2183099999999998</c:v>
                </c:pt>
                <c:pt idx="4">
                  <c:v>3.2978719999999999</c:v>
                </c:pt>
                <c:pt idx="5">
                  <c:v>3.3936169999999999</c:v>
                </c:pt>
                <c:pt idx="6">
                  <c:v>2.9574470000000002</c:v>
                </c:pt>
                <c:pt idx="7">
                  <c:v>2.3157890000000001</c:v>
                </c:pt>
                <c:pt idx="8">
                  <c:v>2.3404259999999999</c:v>
                </c:pt>
                <c:pt idx="9">
                  <c:v>2</c:v>
                </c:pt>
                <c:pt idx="10">
                  <c:v>3.1320749999999999</c:v>
                </c:pt>
                <c:pt idx="11">
                  <c:v>3.5777779999999999</c:v>
                </c:pt>
                <c:pt idx="12">
                  <c:v>2.8448280000000001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7D-4888-A100-BB5EFD9419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3.0495049999999999</c:v>
                </c:pt>
                <c:pt idx="1">
                  <c:v>3.5353539999999999</c:v>
                </c:pt>
                <c:pt idx="2">
                  <c:v>2.6287630000000002</c:v>
                </c:pt>
                <c:pt idx="4">
                  <c:v>3.545455</c:v>
                </c:pt>
                <c:pt idx="5">
                  <c:v>3.5252530000000002</c:v>
                </c:pt>
                <c:pt idx="6">
                  <c:v>3.0612240000000002</c:v>
                </c:pt>
                <c:pt idx="7">
                  <c:v>2.7979799999999999</c:v>
                </c:pt>
                <c:pt idx="8">
                  <c:v>2.68</c:v>
                </c:pt>
                <c:pt idx="9">
                  <c:v>2.41</c:v>
                </c:pt>
                <c:pt idx="10">
                  <c:v>3.1166670000000001</c:v>
                </c:pt>
                <c:pt idx="11">
                  <c:v>3.4895830000000001</c:v>
                </c:pt>
                <c:pt idx="12">
                  <c:v>3.1132080000000002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7D-4888-A100-BB5EFD941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N=36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4.6875</c:v>
                </c:pt>
                <c:pt idx="1">
                  <c:v>15.873015500000001</c:v>
                </c:pt>
                <c:pt idx="4">
                  <c:v>17.460317</c:v>
                </c:pt>
                <c:pt idx="5">
                  <c:v>14.285714</c:v>
                </c:pt>
                <c:pt idx="6">
                  <c:v>6.451613</c:v>
                </c:pt>
                <c:pt idx="10">
                  <c:v>2.7777780000000001</c:v>
                </c:pt>
                <c:pt idx="11">
                  <c:v>4.9180330000000003</c:v>
                </c:pt>
                <c:pt idx="12">
                  <c:v>8.6956520000000008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C-4E6E-951F-E5A1473EA76C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N=36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48.4375</c:v>
                </c:pt>
                <c:pt idx="1">
                  <c:v>53.968254000000002</c:v>
                </c:pt>
                <c:pt idx="2">
                  <c:v>30.610952333333334</c:v>
                </c:pt>
                <c:pt idx="4">
                  <c:v>46.031745999999998</c:v>
                </c:pt>
                <c:pt idx="5">
                  <c:v>61.904761999999998</c:v>
                </c:pt>
                <c:pt idx="6">
                  <c:v>37.096774000000003</c:v>
                </c:pt>
                <c:pt idx="7">
                  <c:v>35.483871000000001</c:v>
                </c:pt>
                <c:pt idx="8">
                  <c:v>37.704917999999999</c:v>
                </c:pt>
                <c:pt idx="9">
                  <c:v>18.644068000000001</c:v>
                </c:pt>
                <c:pt idx="10">
                  <c:v>27.777778000000001</c:v>
                </c:pt>
                <c:pt idx="11">
                  <c:v>54.098360999999997</c:v>
                </c:pt>
                <c:pt idx="12">
                  <c:v>52.173912999999999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C-4E6E-951F-E5A1473EA76C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N=36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23.4375</c:v>
                </c:pt>
                <c:pt idx="1">
                  <c:v>18.253968499999999</c:v>
                </c:pt>
                <c:pt idx="2">
                  <c:v>35.797130000000003</c:v>
                </c:pt>
                <c:pt idx="4">
                  <c:v>23.809524</c:v>
                </c:pt>
                <c:pt idx="5">
                  <c:v>12.698413</c:v>
                </c:pt>
                <c:pt idx="6">
                  <c:v>35.483871000000001</c:v>
                </c:pt>
                <c:pt idx="7">
                  <c:v>33.870967999999998</c:v>
                </c:pt>
                <c:pt idx="8">
                  <c:v>31.147541</c:v>
                </c:pt>
                <c:pt idx="9">
                  <c:v>42.372881</c:v>
                </c:pt>
                <c:pt idx="10">
                  <c:v>58.333333000000003</c:v>
                </c:pt>
                <c:pt idx="11">
                  <c:v>27.868852</c:v>
                </c:pt>
                <c:pt idx="12">
                  <c:v>21.739129999999999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AC-4E6E-951F-E5A1473EA76C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N=36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15.625</c:v>
                </c:pt>
                <c:pt idx="1">
                  <c:v>9.5238094999999987</c:v>
                </c:pt>
                <c:pt idx="2">
                  <c:v>26.393681333333333</c:v>
                </c:pt>
                <c:pt idx="4">
                  <c:v>11.111110999999999</c:v>
                </c:pt>
                <c:pt idx="5">
                  <c:v>7.9365079999999999</c:v>
                </c:pt>
                <c:pt idx="6">
                  <c:v>14.516128999999999</c:v>
                </c:pt>
                <c:pt idx="7">
                  <c:v>24.193548</c:v>
                </c:pt>
                <c:pt idx="8">
                  <c:v>27.868852</c:v>
                </c:pt>
                <c:pt idx="9">
                  <c:v>27.118644</c:v>
                </c:pt>
                <c:pt idx="10">
                  <c:v>2.7777780000000001</c:v>
                </c:pt>
                <c:pt idx="11">
                  <c:v>8.1967210000000001</c:v>
                </c:pt>
                <c:pt idx="12">
                  <c:v>4.3478260000000004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AC-4E6E-951F-E5A1473EA76C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N=63</c:v>
                </c:pt>
                <c:pt idx="2">
                  <c:v>Muiden teiden talvihoito (indeksi) N=62</c:v>
                </c:pt>
                <c:pt idx="4">
                  <c:v>Liukkauden torjunta pääteillä N=63</c:v>
                </c:pt>
                <c:pt idx="5">
                  <c:v>Lumen auraus pääteillä N=63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N=59</c:v>
                </c:pt>
                <c:pt idx="10">
                  <c:v>Levähdys- ja pysähtymisalueiden talvihoito N=36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N=23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7.8125</c:v>
                </c:pt>
                <c:pt idx="1">
                  <c:v>2.3809524999999998</c:v>
                </c:pt>
                <c:pt idx="2">
                  <c:v>7.1982363333333339</c:v>
                </c:pt>
                <c:pt idx="4">
                  <c:v>1.587302</c:v>
                </c:pt>
                <c:pt idx="5">
                  <c:v>3.1746029999999998</c:v>
                </c:pt>
                <c:pt idx="6">
                  <c:v>6.451613</c:v>
                </c:pt>
                <c:pt idx="7">
                  <c:v>6.451613</c:v>
                </c:pt>
                <c:pt idx="8">
                  <c:v>3.278689</c:v>
                </c:pt>
                <c:pt idx="9">
                  <c:v>11.864407</c:v>
                </c:pt>
                <c:pt idx="10">
                  <c:v>8.3333329999999997</c:v>
                </c:pt>
                <c:pt idx="11">
                  <c:v>4.9180330000000003</c:v>
                </c:pt>
                <c:pt idx="12">
                  <c:v>13.043478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AC-4E6E-951F-E5A1473E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2.9375</c:v>
                </c:pt>
                <c:pt idx="1">
                  <c:v>3.453125</c:v>
                </c:pt>
                <c:pt idx="2">
                  <c:v>2.5923910000000001</c:v>
                </c:pt>
                <c:pt idx="4">
                  <c:v>3.46875</c:v>
                </c:pt>
                <c:pt idx="5">
                  <c:v>3.4375</c:v>
                </c:pt>
                <c:pt idx="6">
                  <c:v>3.114754</c:v>
                </c:pt>
                <c:pt idx="7">
                  <c:v>2.6666669999999999</c:v>
                </c:pt>
                <c:pt idx="8">
                  <c:v>2.7166670000000002</c:v>
                </c:pt>
                <c:pt idx="9">
                  <c:v>2.393443</c:v>
                </c:pt>
                <c:pt idx="10">
                  <c:v>2.7567569999999999</c:v>
                </c:pt>
                <c:pt idx="11">
                  <c:v>3.548387</c:v>
                </c:pt>
                <c:pt idx="12">
                  <c:v>3.2083330000000001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0A-41C3-BF64-454AB0E04A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E0A-41C3-BF64-454AB0E04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2.6907220000000001</c:v>
                </c:pt>
                <c:pt idx="1">
                  <c:v>3.2708330000000001</c:v>
                </c:pt>
                <c:pt idx="2">
                  <c:v>2.322695</c:v>
                </c:pt>
                <c:pt idx="4">
                  <c:v>3.3333330000000001</c:v>
                </c:pt>
                <c:pt idx="5">
                  <c:v>3.2083330000000001</c:v>
                </c:pt>
                <c:pt idx="6">
                  <c:v>2.6210529999999999</c:v>
                </c:pt>
                <c:pt idx="7">
                  <c:v>2.46875</c:v>
                </c:pt>
                <c:pt idx="8">
                  <c:v>2.4574470000000002</c:v>
                </c:pt>
                <c:pt idx="9">
                  <c:v>2.0326089999999999</c:v>
                </c:pt>
                <c:pt idx="10">
                  <c:v>2.983333</c:v>
                </c:pt>
                <c:pt idx="11">
                  <c:v>3.4777779999999998</c:v>
                </c:pt>
                <c:pt idx="12">
                  <c:v>3.0222220000000002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0A-41C3-BF64-454AB0E04A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2.9252340000000001</c:v>
                </c:pt>
                <c:pt idx="1">
                  <c:v>3.3160379999999998</c:v>
                </c:pt>
                <c:pt idx="2">
                  <c:v>2.6944439999999998</c:v>
                </c:pt>
                <c:pt idx="4">
                  <c:v>3.3207550000000001</c:v>
                </c:pt>
                <c:pt idx="5">
                  <c:v>3.311321</c:v>
                </c:pt>
                <c:pt idx="6">
                  <c:v>2.8773580000000001</c:v>
                </c:pt>
                <c:pt idx="7">
                  <c:v>2.8018869999999998</c:v>
                </c:pt>
                <c:pt idx="8">
                  <c:v>2.8440370000000001</c:v>
                </c:pt>
                <c:pt idx="9">
                  <c:v>2.4403670000000002</c:v>
                </c:pt>
                <c:pt idx="10">
                  <c:v>3.052632</c:v>
                </c:pt>
                <c:pt idx="11">
                  <c:v>3.5104169999999999</c:v>
                </c:pt>
                <c:pt idx="12">
                  <c:v>3.518519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0A-41C3-BF64-454AB0E04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N=63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N=61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N=37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1.5625</c:v>
                </c:pt>
                <c:pt idx="1">
                  <c:v>6.25</c:v>
                </c:pt>
                <c:pt idx="2">
                  <c:v>1.6666669999999999</c:v>
                </c:pt>
                <c:pt idx="4">
                  <c:v>6.25</c:v>
                </c:pt>
                <c:pt idx="5">
                  <c:v>6.25</c:v>
                </c:pt>
                <c:pt idx="6">
                  <c:v>3.278689</c:v>
                </c:pt>
                <c:pt idx="8">
                  <c:v>1.6666669999999999</c:v>
                </c:pt>
                <c:pt idx="11">
                  <c:v>4.8387099999999998</c:v>
                </c:pt>
                <c:pt idx="12">
                  <c:v>8.3333329999999997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7-40DF-8207-CD8882F781EA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N=63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N=61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N=37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40.625</c:v>
                </c:pt>
                <c:pt idx="1">
                  <c:v>54.6875</c:v>
                </c:pt>
                <c:pt idx="2">
                  <c:v>24.996530333333329</c:v>
                </c:pt>
                <c:pt idx="4">
                  <c:v>53.125</c:v>
                </c:pt>
                <c:pt idx="5">
                  <c:v>56.25</c:v>
                </c:pt>
                <c:pt idx="6">
                  <c:v>44.262295000000002</c:v>
                </c:pt>
                <c:pt idx="7">
                  <c:v>26.984127000000001</c:v>
                </c:pt>
                <c:pt idx="8">
                  <c:v>28.333333</c:v>
                </c:pt>
                <c:pt idx="9">
                  <c:v>19.672131</c:v>
                </c:pt>
                <c:pt idx="10">
                  <c:v>18.918918999999999</c:v>
                </c:pt>
                <c:pt idx="11">
                  <c:v>56.451613000000002</c:v>
                </c:pt>
                <c:pt idx="12">
                  <c:v>41.666666999999997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7-40DF-8207-CD8882F781EA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N=63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N=61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N=37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15.625</c:v>
                </c:pt>
                <c:pt idx="1">
                  <c:v>21.09375</c:v>
                </c:pt>
                <c:pt idx="2">
                  <c:v>21.689651999999999</c:v>
                </c:pt>
                <c:pt idx="4">
                  <c:v>25</c:v>
                </c:pt>
                <c:pt idx="5">
                  <c:v>17.1875</c:v>
                </c:pt>
                <c:pt idx="6">
                  <c:v>19.672131</c:v>
                </c:pt>
                <c:pt idx="7">
                  <c:v>25.396825</c:v>
                </c:pt>
                <c:pt idx="8">
                  <c:v>20</c:v>
                </c:pt>
                <c:pt idx="9">
                  <c:v>19.672131</c:v>
                </c:pt>
                <c:pt idx="10">
                  <c:v>45.945945999999999</c:v>
                </c:pt>
                <c:pt idx="11">
                  <c:v>27.419354999999999</c:v>
                </c:pt>
                <c:pt idx="1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7-40DF-8207-CD8882F781EA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N=63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N=61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N=37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34.375</c:v>
                </c:pt>
                <c:pt idx="1">
                  <c:v>14.0625</c:v>
                </c:pt>
                <c:pt idx="2">
                  <c:v>38.634747333333337</c:v>
                </c:pt>
                <c:pt idx="4">
                  <c:v>12.5</c:v>
                </c:pt>
                <c:pt idx="5">
                  <c:v>15.625</c:v>
                </c:pt>
                <c:pt idx="6">
                  <c:v>26.229507999999999</c:v>
                </c:pt>
                <c:pt idx="7">
                  <c:v>34.920634999999997</c:v>
                </c:pt>
                <c:pt idx="8">
                  <c:v>40</c:v>
                </c:pt>
                <c:pt idx="9">
                  <c:v>40.983606999999999</c:v>
                </c:pt>
                <c:pt idx="10">
                  <c:v>27.027027</c:v>
                </c:pt>
                <c:pt idx="11">
                  <c:v>11.290323000000001</c:v>
                </c:pt>
                <c:pt idx="1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17-40DF-8207-CD8882F781EA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N=64</c:v>
                </c:pt>
                <c:pt idx="1">
                  <c:v>Pääteiden talvihoito (indeksi) N=64</c:v>
                </c:pt>
                <c:pt idx="2">
                  <c:v>Muiden teiden talvihoito (indeksi) N=63</c:v>
                </c:pt>
                <c:pt idx="4">
                  <c:v>Liukkauden torjunta pääteillä N=64</c:v>
                </c:pt>
                <c:pt idx="5">
                  <c:v>Lumen auraus pääteillä N=64</c:v>
                </c:pt>
                <c:pt idx="6">
                  <c:v>Tienpinnan tasaisuus (pakkautunut lumi ja jää) pääteillä N=61</c:v>
                </c:pt>
                <c:pt idx="7">
                  <c:v>Liukkauden torjunta muilla teillä N=63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N=37</c:v>
                </c:pt>
                <c:pt idx="11">
                  <c:v>Liikennemerkkien ja tienviittojen näkyvyys N=62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7.8125</c:v>
                </c:pt>
                <c:pt idx="1">
                  <c:v>3.90625</c:v>
                </c:pt>
                <c:pt idx="2">
                  <c:v>14.123514666666667</c:v>
                </c:pt>
                <c:pt idx="4">
                  <c:v>3.125</c:v>
                </c:pt>
                <c:pt idx="5">
                  <c:v>4.6875</c:v>
                </c:pt>
                <c:pt idx="6">
                  <c:v>6.5573769999999998</c:v>
                </c:pt>
                <c:pt idx="7">
                  <c:v>12.698413</c:v>
                </c:pt>
                <c:pt idx="8">
                  <c:v>10</c:v>
                </c:pt>
                <c:pt idx="9">
                  <c:v>19.672131</c:v>
                </c:pt>
                <c:pt idx="10">
                  <c:v>8.1081079999999996</c:v>
                </c:pt>
                <c:pt idx="1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7-40DF-8207-CD8882F78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3.328767</c:v>
                </c:pt>
                <c:pt idx="1">
                  <c:v>3.66</c:v>
                </c:pt>
                <c:pt idx="2">
                  <c:v>3.0619049999999999</c:v>
                </c:pt>
                <c:pt idx="4">
                  <c:v>3.6533329999999999</c:v>
                </c:pt>
                <c:pt idx="5">
                  <c:v>3.6666669999999999</c:v>
                </c:pt>
                <c:pt idx="6">
                  <c:v>3.287671</c:v>
                </c:pt>
                <c:pt idx="7">
                  <c:v>3.1714289999999998</c:v>
                </c:pt>
                <c:pt idx="8">
                  <c:v>3.1428569999999998</c:v>
                </c:pt>
                <c:pt idx="9">
                  <c:v>2.871429</c:v>
                </c:pt>
                <c:pt idx="10">
                  <c:v>3</c:v>
                </c:pt>
                <c:pt idx="11">
                  <c:v>3.424658</c:v>
                </c:pt>
                <c:pt idx="12">
                  <c:v>3.05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E-450D-834F-2F560536B27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77E-450D-834F-2F560536B2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2.826667</c:v>
                </c:pt>
                <c:pt idx="1">
                  <c:v>3.4722219999999999</c:v>
                </c:pt>
                <c:pt idx="2">
                  <c:v>2.4601769999999998</c:v>
                </c:pt>
                <c:pt idx="4">
                  <c:v>3.43662</c:v>
                </c:pt>
                <c:pt idx="5">
                  <c:v>3.5068489999999999</c:v>
                </c:pt>
                <c:pt idx="6">
                  <c:v>2.8493149999999998</c:v>
                </c:pt>
                <c:pt idx="7">
                  <c:v>2.5675680000000001</c:v>
                </c:pt>
                <c:pt idx="8">
                  <c:v>2.6842109999999999</c:v>
                </c:pt>
                <c:pt idx="9">
                  <c:v>2.1315789999999999</c:v>
                </c:pt>
                <c:pt idx="10">
                  <c:v>2.8857140000000001</c:v>
                </c:pt>
                <c:pt idx="11">
                  <c:v>3.4</c:v>
                </c:pt>
                <c:pt idx="12">
                  <c:v>2.6086960000000001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7E-450D-834F-2F560536B27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3.508197</c:v>
                </c:pt>
                <c:pt idx="1">
                  <c:v>3.7360000000000002</c:v>
                </c:pt>
                <c:pt idx="2">
                  <c:v>2.9651160000000001</c:v>
                </c:pt>
                <c:pt idx="4">
                  <c:v>3.7419349999999998</c:v>
                </c:pt>
                <c:pt idx="5">
                  <c:v>3.730159</c:v>
                </c:pt>
                <c:pt idx="6">
                  <c:v>3.225806</c:v>
                </c:pt>
                <c:pt idx="7">
                  <c:v>3.0877189999999999</c:v>
                </c:pt>
                <c:pt idx="8">
                  <c:v>3.035088</c:v>
                </c:pt>
                <c:pt idx="9">
                  <c:v>2.7758620000000001</c:v>
                </c:pt>
                <c:pt idx="10">
                  <c:v>3.0277780000000001</c:v>
                </c:pt>
                <c:pt idx="11">
                  <c:v>3.5901640000000001</c:v>
                </c:pt>
                <c:pt idx="12">
                  <c:v>3.2424240000000002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7E-450D-834F-2F560536B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N=75</c:v>
                </c:pt>
                <c:pt idx="2">
                  <c:v>Muiden teiden talvihoito (indeksi) N=70</c:v>
                </c:pt>
                <c:pt idx="4">
                  <c:v>Liukkauden torjunta pääteillä N=75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N=46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5.4794520000000002</c:v>
                </c:pt>
                <c:pt idx="1">
                  <c:v>8.6666670000000003</c:v>
                </c:pt>
                <c:pt idx="2">
                  <c:v>7.6190476666666669</c:v>
                </c:pt>
                <c:pt idx="4">
                  <c:v>6.6666670000000003</c:v>
                </c:pt>
                <c:pt idx="5">
                  <c:v>10.666667</c:v>
                </c:pt>
                <c:pt idx="6">
                  <c:v>5.4794520000000002</c:v>
                </c:pt>
                <c:pt idx="7">
                  <c:v>8.5714290000000002</c:v>
                </c:pt>
                <c:pt idx="8">
                  <c:v>7.1428570000000002</c:v>
                </c:pt>
                <c:pt idx="9">
                  <c:v>7.1428570000000002</c:v>
                </c:pt>
                <c:pt idx="10">
                  <c:v>6.5217390000000002</c:v>
                </c:pt>
                <c:pt idx="11">
                  <c:v>5.4794520000000002</c:v>
                </c:pt>
                <c:pt idx="1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C9-4563-B6AF-290FBCE31B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N=75</c:v>
                </c:pt>
                <c:pt idx="2">
                  <c:v>Muiden teiden talvihoito (indeksi) N=70</c:v>
                </c:pt>
                <c:pt idx="4">
                  <c:v>Liukkauden torjunta pääteillä N=75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N=46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50.684932000000003</c:v>
                </c:pt>
                <c:pt idx="1">
                  <c:v>61.333333499999995</c:v>
                </c:pt>
                <c:pt idx="2">
                  <c:v>28.571428666666666</c:v>
                </c:pt>
                <c:pt idx="4">
                  <c:v>62.666666999999997</c:v>
                </c:pt>
                <c:pt idx="5">
                  <c:v>60</c:v>
                </c:pt>
                <c:pt idx="6">
                  <c:v>42.465752999999999</c:v>
                </c:pt>
                <c:pt idx="7">
                  <c:v>30</c:v>
                </c:pt>
                <c:pt idx="8">
                  <c:v>35.714286000000001</c:v>
                </c:pt>
                <c:pt idx="9">
                  <c:v>20</c:v>
                </c:pt>
                <c:pt idx="10">
                  <c:v>17.391304000000002</c:v>
                </c:pt>
                <c:pt idx="11">
                  <c:v>50.684932000000003</c:v>
                </c:pt>
                <c:pt idx="1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C9-4563-B6AF-290FBCE31B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N=75</c:v>
                </c:pt>
                <c:pt idx="2">
                  <c:v>Muiden teiden talvihoito (indeksi) N=70</c:v>
                </c:pt>
                <c:pt idx="4">
                  <c:v>Liukkauden torjunta pääteillä N=75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N=46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17.808219000000001</c:v>
                </c:pt>
                <c:pt idx="1">
                  <c:v>20.666666499999998</c:v>
                </c:pt>
                <c:pt idx="2">
                  <c:v>33.809523666666671</c:v>
                </c:pt>
                <c:pt idx="4">
                  <c:v>21.333333</c:v>
                </c:pt>
                <c:pt idx="5">
                  <c:v>20</c:v>
                </c:pt>
                <c:pt idx="6">
                  <c:v>32.876711999999998</c:v>
                </c:pt>
                <c:pt idx="7">
                  <c:v>37.142856999999999</c:v>
                </c:pt>
                <c:pt idx="8">
                  <c:v>27.142856999999999</c:v>
                </c:pt>
                <c:pt idx="9">
                  <c:v>37.142856999999999</c:v>
                </c:pt>
                <c:pt idx="10">
                  <c:v>54.347825999999998</c:v>
                </c:pt>
                <c:pt idx="11">
                  <c:v>27.397259999999999</c:v>
                </c:pt>
                <c:pt idx="12">
                  <c:v>32.5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C9-4563-B6AF-290FBCE31B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N=75</c:v>
                </c:pt>
                <c:pt idx="2">
                  <c:v>Muiden teiden talvihoito (indeksi) N=70</c:v>
                </c:pt>
                <c:pt idx="4">
                  <c:v>Liukkauden torjunta pääteillä N=75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N=46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23.287671</c:v>
                </c:pt>
                <c:pt idx="1">
                  <c:v>6</c:v>
                </c:pt>
                <c:pt idx="2">
                  <c:v>22.38095233333333</c:v>
                </c:pt>
                <c:pt idx="4">
                  <c:v>8</c:v>
                </c:pt>
                <c:pt idx="5">
                  <c:v>4</c:v>
                </c:pt>
                <c:pt idx="6">
                  <c:v>13.69863</c:v>
                </c:pt>
                <c:pt idx="7">
                  <c:v>18.571428999999998</c:v>
                </c:pt>
                <c:pt idx="8">
                  <c:v>24.285713999999999</c:v>
                </c:pt>
                <c:pt idx="9">
                  <c:v>24.285713999999999</c:v>
                </c:pt>
                <c:pt idx="10">
                  <c:v>13.043478</c:v>
                </c:pt>
                <c:pt idx="11">
                  <c:v>13.69863</c:v>
                </c:pt>
                <c:pt idx="1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C9-4563-B6AF-290FBCE31B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N=73</c:v>
                </c:pt>
                <c:pt idx="1">
                  <c:v>Pääteiden talvihoito (indeksi) N=75</c:v>
                </c:pt>
                <c:pt idx="2">
                  <c:v>Muiden teiden talvihoito (indeksi) N=70</c:v>
                </c:pt>
                <c:pt idx="4">
                  <c:v>Liukkauden torjunta pääteillä N=75</c:v>
                </c:pt>
                <c:pt idx="5">
                  <c:v>Lumen auraus pääteillä N=75</c:v>
                </c:pt>
                <c:pt idx="6">
                  <c:v>Tienpinnan tasaisuus (pakkautunut lumi ja jää) pääteillä N=73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N=70</c:v>
                </c:pt>
                <c:pt idx="10">
                  <c:v>Levähdys- ja pysähtymisalueiden talvihoito N=46</c:v>
                </c:pt>
                <c:pt idx="11">
                  <c:v>Liikennemerkkien ja tienviittojen näkyvyys N=73</c:v>
                </c:pt>
                <c:pt idx="12">
                  <c:v>Jalankulku- ja pyöräteiden talvihoito (kävelijät/pyöräilijät) N=40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2.7397260000000001</c:v>
                </c:pt>
                <c:pt idx="1">
                  <c:v>3.3333329999999997</c:v>
                </c:pt>
                <c:pt idx="2">
                  <c:v>7.6190476666666669</c:v>
                </c:pt>
                <c:pt idx="4">
                  <c:v>1.3333330000000001</c:v>
                </c:pt>
                <c:pt idx="5">
                  <c:v>5.3333329999999997</c:v>
                </c:pt>
                <c:pt idx="6">
                  <c:v>5.4794520000000002</c:v>
                </c:pt>
                <c:pt idx="7">
                  <c:v>5.7142860000000004</c:v>
                </c:pt>
                <c:pt idx="8">
                  <c:v>5.7142860000000004</c:v>
                </c:pt>
                <c:pt idx="9">
                  <c:v>11.428571</c:v>
                </c:pt>
                <c:pt idx="10">
                  <c:v>8.6956520000000008</c:v>
                </c:pt>
                <c:pt idx="11">
                  <c:v>2.7397260000000001</c:v>
                </c:pt>
                <c:pt idx="1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C9-4563-B6AF-290FBCE31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3.308824</c:v>
                </c:pt>
                <c:pt idx="1">
                  <c:v>3.6811590000000001</c:v>
                </c:pt>
                <c:pt idx="2">
                  <c:v>2.8186529999999999</c:v>
                </c:pt>
                <c:pt idx="4">
                  <c:v>3.6428569999999998</c:v>
                </c:pt>
                <c:pt idx="5">
                  <c:v>3.7205879999999998</c:v>
                </c:pt>
                <c:pt idx="6">
                  <c:v>3.3142860000000001</c:v>
                </c:pt>
                <c:pt idx="7">
                  <c:v>2.78125</c:v>
                </c:pt>
                <c:pt idx="8">
                  <c:v>3</c:v>
                </c:pt>
                <c:pt idx="9">
                  <c:v>2.6818179999999998</c:v>
                </c:pt>
                <c:pt idx="10">
                  <c:v>3.3513510000000002</c:v>
                </c:pt>
                <c:pt idx="11">
                  <c:v>3.5538460000000001</c:v>
                </c:pt>
                <c:pt idx="12">
                  <c:v>3.1935479999999998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C2-4F74-8843-4699681501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C2-4F74-8843-4699681501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2.925926</c:v>
                </c:pt>
                <c:pt idx="1">
                  <c:v>3.4968149999999998</c:v>
                </c:pt>
                <c:pt idx="2">
                  <c:v>2.2875540000000001</c:v>
                </c:pt>
                <c:pt idx="4">
                  <c:v>3.461538</c:v>
                </c:pt>
                <c:pt idx="5">
                  <c:v>3.5316459999999998</c:v>
                </c:pt>
                <c:pt idx="6">
                  <c:v>2.961538</c:v>
                </c:pt>
                <c:pt idx="7">
                  <c:v>2.5</c:v>
                </c:pt>
                <c:pt idx="8">
                  <c:v>2.4871789999999998</c:v>
                </c:pt>
                <c:pt idx="9">
                  <c:v>1.8701300000000001</c:v>
                </c:pt>
                <c:pt idx="10">
                  <c:v>2.9512200000000002</c:v>
                </c:pt>
                <c:pt idx="11">
                  <c:v>3.5540539999999998</c:v>
                </c:pt>
                <c:pt idx="12">
                  <c:v>2.88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C2-4F74-8843-46996815011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3.3194439999999998</c:v>
                </c:pt>
                <c:pt idx="1">
                  <c:v>3.4964029999999999</c:v>
                </c:pt>
                <c:pt idx="2">
                  <c:v>2.711443</c:v>
                </c:pt>
                <c:pt idx="4">
                  <c:v>3.5217390000000002</c:v>
                </c:pt>
                <c:pt idx="5">
                  <c:v>3.4714290000000001</c:v>
                </c:pt>
                <c:pt idx="6">
                  <c:v>2.9852940000000001</c:v>
                </c:pt>
                <c:pt idx="7">
                  <c:v>2.8805969999999999</c:v>
                </c:pt>
                <c:pt idx="8">
                  <c:v>2.8115939999999999</c:v>
                </c:pt>
                <c:pt idx="9">
                  <c:v>2.4307690000000002</c:v>
                </c:pt>
                <c:pt idx="10">
                  <c:v>3.0444439999999999</c:v>
                </c:pt>
                <c:pt idx="11">
                  <c:v>3.3043480000000001</c:v>
                </c:pt>
                <c:pt idx="12">
                  <c:v>3.052632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C2-4F74-8843-4699681501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N=64</c:v>
                </c:pt>
                <c:pt idx="4">
                  <c:v>Liukkauden torjunta pääteillä N=70</c:v>
                </c:pt>
                <c:pt idx="5">
                  <c:v>Lumen auraus pääteillä N=68</c:v>
                </c:pt>
                <c:pt idx="6">
                  <c:v>Tienpinnan tasaisuus (pakkautunut lumi ja jää) pääteillä N=70</c:v>
                </c:pt>
                <c:pt idx="7">
                  <c:v>Liukkauden torjunta muilla teillä N=64</c:v>
                </c:pt>
                <c:pt idx="8">
                  <c:v>Lumen auraus muilla teillä N=63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N=37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2.941176</c:v>
                </c:pt>
                <c:pt idx="1">
                  <c:v>15.9453785</c:v>
                </c:pt>
                <c:pt idx="2">
                  <c:v>4.6807359999999996</c:v>
                </c:pt>
                <c:pt idx="4">
                  <c:v>15.714286</c:v>
                </c:pt>
                <c:pt idx="5">
                  <c:v>16.176470999999999</c:v>
                </c:pt>
                <c:pt idx="6">
                  <c:v>5.7142860000000004</c:v>
                </c:pt>
                <c:pt idx="7">
                  <c:v>6.25</c:v>
                </c:pt>
                <c:pt idx="8">
                  <c:v>4.7619049999999996</c:v>
                </c:pt>
                <c:pt idx="9">
                  <c:v>3.030303</c:v>
                </c:pt>
                <c:pt idx="10">
                  <c:v>8.1081079999999996</c:v>
                </c:pt>
                <c:pt idx="11">
                  <c:v>9.2307690000000004</c:v>
                </c:pt>
                <c:pt idx="12">
                  <c:v>6.451613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3B-4C68-AF01-A40CD922C3B2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N=64</c:v>
                </c:pt>
                <c:pt idx="4">
                  <c:v>Liukkauden torjunta pääteillä N=70</c:v>
                </c:pt>
                <c:pt idx="5">
                  <c:v>Lumen auraus pääteillä N=68</c:v>
                </c:pt>
                <c:pt idx="6">
                  <c:v>Tienpinnan tasaisuus (pakkautunut lumi ja jää) pääteillä N=70</c:v>
                </c:pt>
                <c:pt idx="7">
                  <c:v>Liukkauden torjunta muilla teillä N=64</c:v>
                </c:pt>
                <c:pt idx="8">
                  <c:v>Lumen auraus muilla teillä N=63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N=37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51.470587999999999</c:v>
                </c:pt>
                <c:pt idx="1">
                  <c:v>55.840336000000001</c:v>
                </c:pt>
                <c:pt idx="2">
                  <c:v>24.952651333333336</c:v>
                </c:pt>
                <c:pt idx="4">
                  <c:v>52.857143000000001</c:v>
                </c:pt>
                <c:pt idx="5">
                  <c:v>58.823529000000001</c:v>
                </c:pt>
                <c:pt idx="6">
                  <c:v>47.142856999999999</c:v>
                </c:pt>
                <c:pt idx="7">
                  <c:v>20.3125</c:v>
                </c:pt>
                <c:pt idx="8">
                  <c:v>33.333333000000003</c:v>
                </c:pt>
                <c:pt idx="9">
                  <c:v>21.212121</c:v>
                </c:pt>
                <c:pt idx="10">
                  <c:v>29.72973</c:v>
                </c:pt>
                <c:pt idx="11">
                  <c:v>52.307692000000003</c:v>
                </c:pt>
                <c:pt idx="12">
                  <c:v>35.483871000000001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3B-4C68-AF01-A40CD922C3B2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N=64</c:v>
                </c:pt>
                <c:pt idx="4">
                  <c:v>Liukkauden torjunta pääteillä N=70</c:v>
                </c:pt>
                <c:pt idx="5">
                  <c:v>Lumen auraus pääteillä N=68</c:v>
                </c:pt>
                <c:pt idx="6">
                  <c:v>Tienpinnan tasaisuus (pakkautunut lumi ja jää) pääteillä N=70</c:v>
                </c:pt>
                <c:pt idx="7">
                  <c:v>Liukkauden torjunta muilla teillä N=64</c:v>
                </c:pt>
                <c:pt idx="8">
                  <c:v>Lumen auraus muilla teillä N=63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N=37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23.529412000000001</c:v>
                </c:pt>
                <c:pt idx="1">
                  <c:v>14.4537815</c:v>
                </c:pt>
                <c:pt idx="2">
                  <c:v>33.111622000000004</c:v>
                </c:pt>
                <c:pt idx="4">
                  <c:v>17.142856999999999</c:v>
                </c:pt>
                <c:pt idx="5">
                  <c:v>11.764706</c:v>
                </c:pt>
                <c:pt idx="6">
                  <c:v>27.142856999999999</c:v>
                </c:pt>
                <c:pt idx="7">
                  <c:v>32.8125</c:v>
                </c:pt>
                <c:pt idx="8">
                  <c:v>30.158729999999998</c:v>
                </c:pt>
                <c:pt idx="9">
                  <c:v>36.363636</c:v>
                </c:pt>
                <c:pt idx="10">
                  <c:v>51.351351000000001</c:v>
                </c:pt>
                <c:pt idx="11">
                  <c:v>24.615385</c:v>
                </c:pt>
                <c:pt idx="12">
                  <c:v>35.483871000000001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3B-4C68-AF01-A40CD922C3B2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N=64</c:v>
                </c:pt>
                <c:pt idx="4">
                  <c:v>Liukkauden torjunta pääteillä N=70</c:v>
                </c:pt>
                <c:pt idx="5">
                  <c:v>Lumen auraus pääteillä N=68</c:v>
                </c:pt>
                <c:pt idx="6">
                  <c:v>Tienpinnan tasaisuus (pakkautunut lumi ja jää) pääteillä N=70</c:v>
                </c:pt>
                <c:pt idx="7">
                  <c:v>Liukkauden torjunta muilla teillä N=64</c:v>
                </c:pt>
                <c:pt idx="8">
                  <c:v>Lumen auraus muilla teillä N=63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N=37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17.647058999999999</c:v>
                </c:pt>
                <c:pt idx="1">
                  <c:v>7.9621849999999998</c:v>
                </c:pt>
                <c:pt idx="2">
                  <c:v>22.298130333333333</c:v>
                </c:pt>
                <c:pt idx="4">
                  <c:v>8.5714290000000002</c:v>
                </c:pt>
                <c:pt idx="5">
                  <c:v>7.3529410000000004</c:v>
                </c:pt>
                <c:pt idx="6">
                  <c:v>12.857143000000001</c:v>
                </c:pt>
                <c:pt idx="7">
                  <c:v>26.5625</c:v>
                </c:pt>
                <c:pt idx="8">
                  <c:v>20.634920999999999</c:v>
                </c:pt>
                <c:pt idx="9">
                  <c:v>19.69697</c:v>
                </c:pt>
                <c:pt idx="10">
                  <c:v>10.810810999999999</c:v>
                </c:pt>
                <c:pt idx="11">
                  <c:v>12.307691999999999</c:v>
                </c:pt>
                <c:pt idx="12">
                  <c:v>16.129031999999999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3B-4C68-AF01-A40CD922C3B2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N=68</c:v>
                </c:pt>
                <c:pt idx="1">
                  <c:v>Pääteiden talvihoito (indeksi) N=70</c:v>
                </c:pt>
                <c:pt idx="2">
                  <c:v>Muiden teiden talvihoito (indeksi) N=64</c:v>
                </c:pt>
                <c:pt idx="4">
                  <c:v>Liukkauden torjunta pääteillä N=70</c:v>
                </c:pt>
                <c:pt idx="5">
                  <c:v>Lumen auraus pääteillä N=68</c:v>
                </c:pt>
                <c:pt idx="6">
                  <c:v>Tienpinnan tasaisuus (pakkautunut lumi ja jää) pääteillä N=70</c:v>
                </c:pt>
                <c:pt idx="7">
                  <c:v>Liukkauden torjunta muilla teillä N=64</c:v>
                </c:pt>
                <c:pt idx="8">
                  <c:v>Lumen auraus muilla teillä N=63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N=37</c:v>
                </c:pt>
                <c:pt idx="11">
                  <c:v>Liikennemerkkien ja tienviittojen näkyvyys N=65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4.4117649999999999</c:v>
                </c:pt>
                <c:pt idx="1">
                  <c:v>5.7983194999999998</c:v>
                </c:pt>
                <c:pt idx="2">
                  <c:v>14.956860333333333</c:v>
                </c:pt>
                <c:pt idx="4">
                  <c:v>5.7142860000000004</c:v>
                </c:pt>
                <c:pt idx="5">
                  <c:v>5.8823530000000002</c:v>
                </c:pt>
                <c:pt idx="6">
                  <c:v>7.1428570000000002</c:v>
                </c:pt>
                <c:pt idx="7">
                  <c:v>14.0625</c:v>
                </c:pt>
                <c:pt idx="8">
                  <c:v>11.111110999999999</c:v>
                </c:pt>
                <c:pt idx="9">
                  <c:v>19.69697</c:v>
                </c:pt>
                <c:pt idx="11">
                  <c:v>1.538462</c:v>
                </c:pt>
                <c:pt idx="12">
                  <c:v>6.451613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3B-4C68-AF01-A40CD922C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3.3508770000000001</c:v>
                </c:pt>
                <c:pt idx="1">
                  <c:v>3.7731089999999998</c:v>
                </c:pt>
                <c:pt idx="2">
                  <c:v>3.1656439999999999</c:v>
                </c:pt>
                <c:pt idx="4">
                  <c:v>3.766667</c:v>
                </c:pt>
                <c:pt idx="5">
                  <c:v>3.7796609999999999</c:v>
                </c:pt>
                <c:pt idx="6">
                  <c:v>3.389831</c:v>
                </c:pt>
                <c:pt idx="7">
                  <c:v>3.1964290000000002</c:v>
                </c:pt>
                <c:pt idx="8">
                  <c:v>3.25</c:v>
                </c:pt>
                <c:pt idx="9">
                  <c:v>3.0545450000000001</c:v>
                </c:pt>
                <c:pt idx="10">
                  <c:v>3.0689660000000001</c:v>
                </c:pt>
                <c:pt idx="11">
                  <c:v>3.542373</c:v>
                </c:pt>
                <c:pt idx="12">
                  <c:v>3.1111110000000002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EB-4A64-850E-6469840BA0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FEB-4A64-850E-6469840BA0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3.0882350000000001</c:v>
                </c:pt>
                <c:pt idx="1">
                  <c:v>3.6277370000000002</c:v>
                </c:pt>
                <c:pt idx="2">
                  <c:v>2.711443</c:v>
                </c:pt>
                <c:pt idx="4">
                  <c:v>3.5942029999999998</c:v>
                </c:pt>
                <c:pt idx="5">
                  <c:v>3.6617649999999999</c:v>
                </c:pt>
                <c:pt idx="6">
                  <c:v>3</c:v>
                </c:pt>
                <c:pt idx="7">
                  <c:v>2.9117649999999999</c:v>
                </c:pt>
                <c:pt idx="8">
                  <c:v>2.893939</c:v>
                </c:pt>
                <c:pt idx="9">
                  <c:v>2.3283580000000001</c:v>
                </c:pt>
                <c:pt idx="10">
                  <c:v>3.0333329999999998</c:v>
                </c:pt>
                <c:pt idx="11">
                  <c:v>3.6923080000000001</c:v>
                </c:pt>
                <c:pt idx="12">
                  <c:v>2.511628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EB-4A64-850E-6469840BA0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3.364865</c:v>
                </c:pt>
                <c:pt idx="1">
                  <c:v>3.6216219999999999</c:v>
                </c:pt>
                <c:pt idx="2">
                  <c:v>3.0091320000000001</c:v>
                </c:pt>
                <c:pt idx="4">
                  <c:v>3.6575340000000001</c:v>
                </c:pt>
                <c:pt idx="5">
                  <c:v>3.5866669999999998</c:v>
                </c:pt>
                <c:pt idx="6">
                  <c:v>3.27027</c:v>
                </c:pt>
                <c:pt idx="7">
                  <c:v>3.0972219999999999</c:v>
                </c:pt>
                <c:pt idx="8">
                  <c:v>3.1944439999999998</c:v>
                </c:pt>
                <c:pt idx="9">
                  <c:v>2.746667</c:v>
                </c:pt>
                <c:pt idx="10">
                  <c:v>3.0810810000000002</c:v>
                </c:pt>
                <c:pt idx="11">
                  <c:v>3.657143</c:v>
                </c:pt>
                <c:pt idx="12">
                  <c:v>3.526316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EB-4A64-850E-6469840BA0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N=60</c:v>
                </c:pt>
                <c:pt idx="2">
                  <c:v>Muiden teiden talvihoito (indeksi) N=56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N=56</c:v>
                </c:pt>
                <c:pt idx="8">
                  <c:v>Lumen auraus muilla teillä N=52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N=29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5.2631579999999998</c:v>
                </c:pt>
                <c:pt idx="1">
                  <c:v>14.265537</c:v>
                </c:pt>
                <c:pt idx="2">
                  <c:v>3.0785883333333337</c:v>
                </c:pt>
                <c:pt idx="4">
                  <c:v>16.666667</c:v>
                </c:pt>
                <c:pt idx="5">
                  <c:v>11.864407</c:v>
                </c:pt>
                <c:pt idx="6">
                  <c:v>6.7796609999999999</c:v>
                </c:pt>
                <c:pt idx="7">
                  <c:v>3.5714290000000002</c:v>
                </c:pt>
                <c:pt idx="8">
                  <c:v>3.8461539999999999</c:v>
                </c:pt>
                <c:pt idx="9">
                  <c:v>1.818182</c:v>
                </c:pt>
                <c:pt idx="11">
                  <c:v>13.559322</c:v>
                </c:pt>
                <c:pt idx="12">
                  <c:v>11.111110999999999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15-4AF6-B9EA-AA9A7C1433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N=60</c:v>
                </c:pt>
                <c:pt idx="2">
                  <c:v>Muiden teiden talvihoito (indeksi) N=56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N=56</c:v>
                </c:pt>
                <c:pt idx="8">
                  <c:v>Lumen auraus muilla teillä N=52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N=29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57.894736999999999</c:v>
                </c:pt>
                <c:pt idx="1">
                  <c:v>58.870056500000004</c:v>
                </c:pt>
                <c:pt idx="2">
                  <c:v>36.848984333333327</c:v>
                </c:pt>
                <c:pt idx="4">
                  <c:v>53.333333000000003</c:v>
                </c:pt>
                <c:pt idx="5">
                  <c:v>64.406779999999998</c:v>
                </c:pt>
                <c:pt idx="6">
                  <c:v>45.762712000000001</c:v>
                </c:pt>
                <c:pt idx="7">
                  <c:v>41.071429000000002</c:v>
                </c:pt>
                <c:pt idx="8">
                  <c:v>40.384614999999997</c:v>
                </c:pt>
                <c:pt idx="9">
                  <c:v>29.090909</c:v>
                </c:pt>
                <c:pt idx="10">
                  <c:v>31.034483000000002</c:v>
                </c:pt>
                <c:pt idx="11">
                  <c:v>45.762712000000001</c:v>
                </c:pt>
                <c:pt idx="12">
                  <c:v>30.555555999999999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15-4AF6-B9EA-AA9A7C1433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N=60</c:v>
                </c:pt>
                <c:pt idx="2">
                  <c:v>Muiden teiden talvihoito (indeksi) N=56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N=56</c:v>
                </c:pt>
                <c:pt idx="8">
                  <c:v>Lumen auraus muilla teillä N=52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N=29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14.035088</c:v>
                </c:pt>
                <c:pt idx="1">
                  <c:v>20.141242999999999</c:v>
                </c:pt>
                <c:pt idx="2">
                  <c:v>36.798201999999996</c:v>
                </c:pt>
                <c:pt idx="4">
                  <c:v>23.333333</c:v>
                </c:pt>
                <c:pt idx="5">
                  <c:v>16.949152999999999</c:v>
                </c:pt>
                <c:pt idx="6">
                  <c:v>30.508475000000001</c:v>
                </c:pt>
                <c:pt idx="7">
                  <c:v>32.142856999999999</c:v>
                </c:pt>
                <c:pt idx="8">
                  <c:v>34.615385000000003</c:v>
                </c:pt>
                <c:pt idx="9">
                  <c:v>43.636364</c:v>
                </c:pt>
                <c:pt idx="10">
                  <c:v>55.172414000000003</c:v>
                </c:pt>
                <c:pt idx="11">
                  <c:v>25.423729000000002</c:v>
                </c:pt>
                <c:pt idx="1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15-4AF6-B9EA-AA9A7C1433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N=60</c:v>
                </c:pt>
                <c:pt idx="2">
                  <c:v>Muiden teiden talvihoito (indeksi) N=56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N=56</c:v>
                </c:pt>
                <c:pt idx="8">
                  <c:v>Lumen auraus muilla teillä N=52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N=29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12.280702</c:v>
                </c:pt>
                <c:pt idx="1">
                  <c:v>3.3615820000000003</c:v>
                </c:pt>
                <c:pt idx="2">
                  <c:v>20.241425333333336</c:v>
                </c:pt>
                <c:pt idx="4">
                  <c:v>3.3333330000000001</c:v>
                </c:pt>
                <c:pt idx="5">
                  <c:v>3.389831</c:v>
                </c:pt>
                <c:pt idx="6">
                  <c:v>13.559322</c:v>
                </c:pt>
                <c:pt idx="7">
                  <c:v>17.857143000000001</c:v>
                </c:pt>
                <c:pt idx="8">
                  <c:v>19.230768999999999</c:v>
                </c:pt>
                <c:pt idx="9">
                  <c:v>23.636364</c:v>
                </c:pt>
                <c:pt idx="10">
                  <c:v>3.4482759999999999</c:v>
                </c:pt>
                <c:pt idx="11">
                  <c:v>11.864407</c:v>
                </c:pt>
                <c:pt idx="1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15-4AF6-B9EA-AA9A7C1433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N=57</c:v>
                </c:pt>
                <c:pt idx="1">
                  <c:v>Pääteiden talvihoito (indeksi) N=60</c:v>
                </c:pt>
                <c:pt idx="2">
                  <c:v>Muiden teiden talvihoito (indeksi) N=56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N=56</c:v>
                </c:pt>
                <c:pt idx="8">
                  <c:v>Lumen auraus muilla teillä N=52</c:v>
                </c:pt>
                <c:pt idx="9">
                  <c:v>Tienpinnan tasaisuus (pakkautunut lumi ja jää) muilla teillä N=55</c:v>
                </c:pt>
                <c:pt idx="10">
                  <c:v>Levähdys- ja pysähtymisalueiden talvihoito N=29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10.526316</c:v>
                </c:pt>
                <c:pt idx="1">
                  <c:v>3.3615820000000003</c:v>
                </c:pt>
                <c:pt idx="2">
                  <c:v>3.0328006666666667</c:v>
                </c:pt>
                <c:pt idx="4">
                  <c:v>3.3333330000000001</c:v>
                </c:pt>
                <c:pt idx="5">
                  <c:v>3.389831</c:v>
                </c:pt>
                <c:pt idx="6">
                  <c:v>3.389831</c:v>
                </c:pt>
                <c:pt idx="7">
                  <c:v>5.3571429999999998</c:v>
                </c:pt>
                <c:pt idx="8">
                  <c:v>1.9230769999999999</c:v>
                </c:pt>
                <c:pt idx="9">
                  <c:v>1.818182</c:v>
                </c:pt>
                <c:pt idx="10">
                  <c:v>10.344828</c:v>
                </c:pt>
                <c:pt idx="11">
                  <c:v>3.389831</c:v>
                </c:pt>
                <c:pt idx="12">
                  <c:v>8.3333329999999997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115-4AF6-B9EA-AA9A7C143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3.454545</c:v>
                </c:pt>
                <c:pt idx="1">
                  <c:v>3.900763</c:v>
                </c:pt>
                <c:pt idx="2">
                  <c:v>3.0218579999999999</c:v>
                </c:pt>
                <c:pt idx="4">
                  <c:v>3.8484850000000002</c:v>
                </c:pt>
                <c:pt idx="5">
                  <c:v>3.953846</c:v>
                </c:pt>
                <c:pt idx="6">
                  <c:v>3.5</c:v>
                </c:pt>
                <c:pt idx="7">
                  <c:v>3.1129030000000002</c:v>
                </c:pt>
                <c:pt idx="8">
                  <c:v>3.2131150000000002</c:v>
                </c:pt>
                <c:pt idx="9">
                  <c:v>2.733333</c:v>
                </c:pt>
                <c:pt idx="10">
                  <c:v>3.375</c:v>
                </c:pt>
                <c:pt idx="11">
                  <c:v>3.7377050000000001</c:v>
                </c:pt>
                <c:pt idx="12">
                  <c:v>3.4166669999999999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A-4636-BE1A-4B523FED6F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2EA-4636-BE1A-4B523FED6F0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2.91</c:v>
                </c:pt>
                <c:pt idx="1">
                  <c:v>3.4974620000000001</c:v>
                </c:pt>
                <c:pt idx="2">
                  <c:v>2.573944</c:v>
                </c:pt>
                <c:pt idx="4">
                  <c:v>3.4444439999999998</c:v>
                </c:pt>
                <c:pt idx="5">
                  <c:v>3.5510199999999998</c:v>
                </c:pt>
                <c:pt idx="6">
                  <c:v>2.9583330000000001</c:v>
                </c:pt>
                <c:pt idx="7">
                  <c:v>2.6105260000000001</c:v>
                </c:pt>
                <c:pt idx="8">
                  <c:v>2.8333330000000001</c:v>
                </c:pt>
                <c:pt idx="9">
                  <c:v>2.2688169999999999</c:v>
                </c:pt>
                <c:pt idx="10">
                  <c:v>3.1428569999999998</c:v>
                </c:pt>
                <c:pt idx="11">
                  <c:v>3.4432990000000001</c:v>
                </c:pt>
                <c:pt idx="12">
                  <c:v>3.1206900000000002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EA-4636-BE1A-4B523FED6F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3.2771080000000001</c:v>
                </c:pt>
                <c:pt idx="1">
                  <c:v>3.6785709999999998</c:v>
                </c:pt>
                <c:pt idx="2">
                  <c:v>2.6736399999999998</c:v>
                </c:pt>
                <c:pt idx="4">
                  <c:v>3.714286</c:v>
                </c:pt>
                <c:pt idx="5">
                  <c:v>3.6428569999999998</c:v>
                </c:pt>
                <c:pt idx="6">
                  <c:v>3.1566269999999998</c:v>
                </c:pt>
                <c:pt idx="7">
                  <c:v>2.8227850000000001</c:v>
                </c:pt>
                <c:pt idx="8">
                  <c:v>2.7374999999999998</c:v>
                </c:pt>
                <c:pt idx="9">
                  <c:v>2.4624999999999999</c:v>
                </c:pt>
                <c:pt idx="10">
                  <c:v>3.0750000000000002</c:v>
                </c:pt>
                <c:pt idx="11">
                  <c:v>3.3125</c:v>
                </c:pt>
                <c:pt idx="12">
                  <c:v>3.2727270000000002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EA-4636-BE1A-4B523FED6F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N=67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N=67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1.538462</c:v>
                </c:pt>
                <c:pt idx="1">
                  <c:v>3.0769234999999999</c:v>
                </c:pt>
                <c:pt idx="2">
                  <c:v>1.5275185</c:v>
                </c:pt>
                <c:pt idx="4">
                  <c:v>1.538462</c:v>
                </c:pt>
                <c:pt idx="5">
                  <c:v>4.6153849999999998</c:v>
                </c:pt>
                <c:pt idx="6">
                  <c:v>3.125</c:v>
                </c:pt>
                <c:pt idx="7">
                  <c:v>1.492537</c:v>
                </c:pt>
                <c:pt idx="8">
                  <c:v>1.5625</c:v>
                </c:pt>
                <c:pt idx="10">
                  <c:v>2.4390239999999999</c:v>
                </c:pt>
                <c:pt idx="11">
                  <c:v>5.084746</c:v>
                </c:pt>
                <c:pt idx="12">
                  <c:v>6.0606059999999999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B-4776-90F6-E01F4538560B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N=67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N=67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36.923076999999999</c:v>
                </c:pt>
                <c:pt idx="1">
                  <c:v>63.076923500000007</c:v>
                </c:pt>
                <c:pt idx="2">
                  <c:v>18.423507333333333</c:v>
                </c:pt>
                <c:pt idx="4">
                  <c:v>61.538462000000003</c:v>
                </c:pt>
                <c:pt idx="5">
                  <c:v>64.615385000000003</c:v>
                </c:pt>
                <c:pt idx="6">
                  <c:v>28.125</c:v>
                </c:pt>
                <c:pt idx="7">
                  <c:v>20.895522</c:v>
                </c:pt>
                <c:pt idx="8">
                  <c:v>26.5625</c:v>
                </c:pt>
                <c:pt idx="9">
                  <c:v>7.8125</c:v>
                </c:pt>
                <c:pt idx="10">
                  <c:v>43.902439000000001</c:v>
                </c:pt>
                <c:pt idx="11">
                  <c:v>69.491524999999996</c:v>
                </c:pt>
                <c:pt idx="12">
                  <c:v>42.424242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CB-4776-90F6-E01F4538560B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N=67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N=67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27.692308000000001</c:v>
                </c:pt>
                <c:pt idx="1">
                  <c:v>15.384615499999999</c:v>
                </c:pt>
                <c:pt idx="2">
                  <c:v>32.773631999999999</c:v>
                </c:pt>
                <c:pt idx="4">
                  <c:v>16.923076999999999</c:v>
                </c:pt>
                <c:pt idx="5">
                  <c:v>13.846154</c:v>
                </c:pt>
                <c:pt idx="6">
                  <c:v>35.9375</c:v>
                </c:pt>
                <c:pt idx="7">
                  <c:v>35.820895999999998</c:v>
                </c:pt>
                <c:pt idx="8">
                  <c:v>32.8125</c:v>
                </c:pt>
                <c:pt idx="9">
                  <c:v>29.6875</c:v>
                </c:pt>
                <c:pt idx="10">
                  <c:v>36.585366</c:v>
                </c:pt>
                <c:pt idx="11">
                  <c:v>10.169492</c:v>
                </c:pt>
                <c:pt idx="12">
                  <c:v>18.181818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CB-4776-90F6-E01F4538560B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N=67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N=67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24.615385</c:v>
                </c:pt>
                <c:pt idx="1">
                  <c:v>10.769230499999999</c:v>
                </c:pt>
                <c:pt idx="2">
                  <c:v>36.986940333333337</c:v>
                </c:pt>
                <c:pt idx="4">
                  <c:v>12.307691999999999</c:v>
                </c:pt>
                <c:pt idx="5">
                  <c:v>9.2307690000000004</c:v>
                </c:pt>
                <c:pt idx="6">
                  <c:v>23.4375</c:v>
                </c:pt>
                <c:pt idx="7">
                  <c:v>32.835821000000003</c:v>
                </c:pt>
                <c:pt idx="8">
                  <c:v>29.6875</c:v>
                </c:pt>
                <c:pt idx="9">
                  <c:v>48.4375</c:v>
                </c:pt>
                <c:pt idx="10">
                  <c:v>14.634145999999999</c:v>
                </c:pt>
                <c:pt idx="11">
                  <c:v>13.559322</c:v>
                </c:pt>
                <c:pt idx="12">
                  <c:v>27.272727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B-4776-90F6-E01F4538560B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N=65</c:v>
                </c:pt>
                <c:pt idx="1">
                  <c:v>Pääteiden talvihoito (indeksi) N=65</c:v>
                </c:pt>
                <c:pt idx="2">
                  <c:v>Muiden teiden talvihoito (indeksi) N=67</c:v>
                </c:pt>
                <c:pt idx="4">
                  <c:v>Liukkauden torjunta pääteillä N=65</c:v>
                </c:pt>
                <c:pt idx="5">
                  <c:v>Lumen auraus pääteillä N=65</c:v>
                </c:pt>
                <c:pt idx="6">
                  <c:v>Tienpinnan tasaisuus (pakkautunut lumi ja jää) pääteillä N=64</c:v>
                </c:pt>
                <c:pt idx="7">
                  <c:v>Liukkauden torjunta muilla teillä N=67</c:v>
                </c:pt>
                <c:pt idx="8">
                  <c:v>Lumen auraus muilla teillä N=64</c:v>
                </c:pt>
                <c:pt idx="9">
                  <c:v>Tienpinnan tasaisuus (pakkautunut lumi ja jää) muilla teillä N=64</c:v>
                </c:pt>
                <c:pt idx="10">
                  <c:v>Levähdys- ja pysähtymisalueiden talvihoito N=41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N=33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9.2307690000000004</c:v>
                </c:pt>
                <c:pt idx="1">
                  <c:v>7.6923079999999997</c:v>
                </c:pt>
                <c:pt idx="2">
                  <c:v>10.797574666666668</c:v>
                </c:pt>
                <c:pt idx="4">
                  <c:v>7.6923079999999997</c:v>
                </c:pt>
                <c:pt idx="5">
                  <c:v>7.6923079999999997</c:v>
                </c:pt>
                <c:pt idx="6">
                  <c:v>9.375</c:v>
                </c:pt>
                <c:pt idx="7">
                  <c:v>8.9552239999999994</c:v>
                </c:pt>
                <c:pt idx="8">
                  <c:v>9.375</c:v>
                </c:pt>
                <c:pt idx="9">
                  <c:v>14.0625</c:v>
                </c:pt>
                <c:pt idx="10">
                  <c:v>2.4390239999999999</c:v>
                </c:pt>
                <c:pt idx="11">
                  <c:v>1.6949149999999999</c:v>
                </c:pt>
                <c:pt idx="12">
                  <c:v>6.0606059999999999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CB-4776-90F6-E01F45385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N=65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N=24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6.0606059999999999</c:v>
                </c:pt>
                <c:pt idx="1">
                  <c:v>19.090909</c:v>
                </c:pt>
                <c:pt idx="2">
                  <c:v>6.5315233333333333</c:v>
                </c:pt>
                <c:pt idx="4">
                  <c:v>18.181818</c:v>
                </c:pt>
                <c:pt idx="5">
                  <c:v>20</c:v>
                </c:pt>
                <c:pt idx="6">
                  <c:v>12.903226</c:v>
                </c:pt>
                <c:pt idx="7">
                  <c:v>8.0645159999999994</c:v>
                </c:pt>
                <c:pt idx="8">
                  <c:v>8.1967210000000001</c:v>
                </c:pt>
                <c:pt idx="9">
                  <c:v>3.3333330000000001</c:v>
                </c:pt>
                <c:pt idx="10">
                  <c:v>4.1666670000000003</c:v>
                </c:pt>
                <c:pt idx="11">
                  <c:v>11.47541</c:v>
                </c:pt>
                <c:pt idx="12">
                  <c:v>4.1666670000000003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68-4F91-A416-51679414D6BE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N=65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N=24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53.030303000000004</c:v>
                </c:pt>
                <c:pt idx="1">
                  <c:v>60.326340500000001</c:v>
                </c:pt>
                <c:pt idx="2">
                  <c:v>33.320994333333338</c:v>
                </c:pt>
                <c:pt idx="4">
                  <c:v>57.575758</c:v>
                </c:pt>
                <c:pt idx="5">
                  <c:v>63.076923000000001</c:v>
                </c:pt>
                <c:pt idx="6">
                  <c:v>46.774194000000001</c:v>
                </c:pt>
                <c:pt idx="7">
                  <c:v>32.258065000000002</c:v>
                </c:pt>
                <c:pt idx="8">
                  <c:v>37.704917999999999</c:v>
                </c:pt>
                <c:pt idx="9">
                  <c:v>30</c:v>
                </c:pt>
                <c:pt idx="10">
                  <c:v>45.833333000000003</c:v>
                </c:pt>
                <c:pt idx="11">
                  <c:v>59.016393000000001</c:v>
                </c:pt>
                <c:pt idx="12">
                  <c:v>54.166666999999997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68-4F91-A416-51679414D6BE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N=65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N=24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24.242424</c:v>
                </c:pt>
                <c:pt idx="1">
                  <c:v>13.7296035</c:v>
                </c:pt>
                <c:pt idx="2">
                  <c:v>27.255420666666666</c:v>
                </c:pt>
                <c:pt idx="4">
                  <c:v>15.151515</c:v>
                </c:pt>
                <c:pt idx="5">
                  <c:v>12.307691999999999</c:v>
                </c:pt>
                <c:pt idx="6">
                  <c:v>20.967742000000001</c:v>
                </c:pt>
                <c:pt idx="7">
                  <c:v>32.258065000000002</c:v>
                </c:pt>
                <c:pt idx="8">
                  <c:v>29.508196999999999</c:v>
                </c:pt>
                <c:pt idx="9">
                  <c:v>20</c:v>
                </c:pt>
                <c:pt idx="10">
                  <c:v>37.5</c:v>
                </c:pt>
                <c:pt idx="11">
                  <c:v>22.95082</c:v>
                </c:pt>
                <c:pt idx="12">
                  <c:v>20.833333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68-4F91-A416-51679414D6BE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N=65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N=24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13.636364</c:v>
                </c:pt>
                <c:pt idx="1">
                  <c:v>5.3146854999999995</c:v>
                </c:pt>
                <c:pt idx="2">
                  <c:v>21.378459333333335</c:v>
                </c:pt>
                <c:pt idx="4">
                  <c:v>9.0909089999999999</c:v>
                </c:pt>
                <c:pt idx="5">
                  <c:v>1.538462</c:v>
                </c:pt>
                <c:pt idx="6">
                  <c:v>16.129031999999999</c:v>
                </c:pt>
                <c:pt idx="7">
                  <c:v>17.741935000000002</c:v>
                </c:pt>
                <c:pt idx="8">
                  <c:v>16.393443000000001</c:v>
                </c:pt>
                <c:pt idx="9">
                  <c:v>30</c:v>
                </c:pt>
                <c:pt idx="10">
                  <c:v>8.3333329999999997</c:v>
                </c:pt>
                <c:pt idx="11">
                  <c:v>4.9180330000000003</c:v>
                </c:pt>
                <c:pt idx="12">
                  <c:v>20.833333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68-4F91-A416-51679414D6BE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N=66</c:v>
                </c:pt>
                <c:pt idx="2">
                  <c:v>Muiden teiden talvihoito (indeksi) N=62</c:v>
                </c:pt>
                <c:pt idx="4">
                  <c:v>Liukkauden torjunta pääteillä N=66</c:v>
                </c:pt>
                <c:pt idx="5">
                  <c:v>Lumen auraus pääteillä N=65</c:v>
                </c:pt>
                <c:pt idx="6">
                  <c:v>Tienpinnan tasaisuus (pakkautunut lumi ja jää) pääteillä N=62</c:v>
                </c:pt>
                <c:pt idx="7">
                  <c:v>Liukkauden torjunta muilla teillä N=62</c:v>
                </c:pt>
                <c:pt idx="8">
                  <c:v>Lumen auraus muilla teillä N=61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N=24</c:v>
                </c:pt>
                <c:pt idx="11">
                  <c:v>Liikennemerkkien ja tienviittojen näkyvyys N=61</c:v>
                </c:pt>
                <c:pt idx="12">
                  <c:v>Jalankulku- ja pyöräteiden talvihoito (kävelijät/pyöräilijät) N=24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3.030303</c:v>
                </c:pt>
                <c:pt idx="1">
                  <c:v>3.0769229999999999</c:v>
                </c:pt>
                <c:pt idx="2">
                  <c:v>11.513602333333333</c:v>
                </c:pt>
                <c:pt idx="5">
                  <c:v>3.0769229999999999</c:v>
                </c:pt>
                <c:pt idx="6">
                  <c:v>3.225806</c:v>
                </c:pt>
                <c:pt idx="7">
                  <c:v>9.6774190000000004</c:v>
                </c:pt>
                <c:pt idx="8">
                  <c:v>8.1967210000000001</c:v>
                </c:pt>
                <c:pt idx="9">
                  <c:v>16.666667</c:v>
                </c:pt>
                <c:pt idx="10">
                  <c:v>4.1666670000000003</c:v>
                </c:pt>
                <c:pt idx="11">
                  <c:v>1.6393439999999999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68-4F91-A416-51679414D6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3.225806</c:v>
                </c:pt>
                <c:pt idx="1">
                  <c:v>3.7058819999999999</c:v>
                </c:pt>
                <c:pt idx="2">
                  <c:v>2.8342540000000001</c:v>
                </c:pt>
                <c:pt idx="4">
                  <c:v>3.5932200000000001</c:v>
                </c:pt>
                <c:pt idx="5">
                  <c:v>3.8166669999999998</c:v>
                </c:pt>
                <c:pt idx="6">
                  <c:v>3.3114750000000002</c:v>
                </c:pt>
                <c:pt idx="7">
                  <c:v>3</c:v>
                </c:pt>
                <c:pt idx="8">
                  <c:v>2.9666670000000002</c:v>
                </c:pt>
                <c:pt idx="9">
                  <c:v>2.5333329999999998</c:v>
                </c:pt>
                <c:pt idx="10">
                  <c:v>3.3548390000000001</c:v>
                </c:pt>
                <c:pt idx="11">
                  <c:v>3.7118639999999998</c:v>
                </c:pt>
                <c:pt idx="12">
                  <c:v>3.4117649999999999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3-4021-8E78-686F07FE40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B03-4021-8E78-686F07FE40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2.767442</c:v>
                </c:pt>
                <c:pt idx="1">
                  <c:v>3.4375</c:v>
                </c:pt>
                <c:pt idx="2">
                  <c:v>2.5098039999999999</c:v>
                </c:pt>
                <c:pt idx="4">
                  <c:v>3.375</c:v>
                </c:pt>
                <c:pt idx="5">
                  <c:v>3.5</c:v>
                </c:pt>
                <c:pt idx="6">
                  <c:v>2.9620250000000001</c:v>
                </c:pt>
                <c:pt idx="7">
                  <c:v>2.7294119999999999</c:v>
                </c:pt>
                <c:pt idx="8">
                  <c:v>2.6588240000000001</c:v>
                </c:pt>
                <c:pt idx="9">
                  <c:v>2.1411760000000002</c:v>
                </c:pt>
                <c:pt idx="10">
                  <c:v>3.125</c:v>
                </c:pt>
                <c:pt idx="11">
                  <c:v>3.5750000000000002</c:v>
                </c:pt>
                <c:pt idx="12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03-4021-8E78-686F07FE40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3.1627909999999999</c:v>
                </c:pt>
                <c:pt idx="1">
                  <c:v>3.4940479999999998</c:v>
                </c:pt>
                <c:pt idx="2">
                  <c:v>2.6872590000000001</c:v>
                </c:pt>
                <c:pt idx="4">
                  <c:v>3.4523809999999999</c:v>
                </c:pt>
                <c:pt idx="5">
                  <c:v>3.535714</c:v>
                </c:pt>
                <c:pt idx="6">
                  <c:v>2.9764710000000001</c:v>
                </c:pt>
                <c:pt idx="7">
                  <c:v>2.8045979999999999</c:v>
                </c:pt>
                <c:pt idx="8">
                  <c:v>2.8488370000000001</c:v>
                </c:pt>
                <c:pt idx="9">
                  <c:v>2.4069769999999999</c:v>
                </c:pt>
                <c:pt idx="10">
                  <c:v>3.4363640000000002</c:v>
                </c:pt>
                <c:pt idx="11">
                  <c:v>3.5952380000000002</c:v>
                </c:pt>
                <c:pt idx="12">
                  <c:v>3.2941180000000001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3-4021-8E78-686F07FE4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N=59</c:v>
                </c:pt>
                <c:pt idx="2">
                  <c:v>Muiden teiden talvihoito (indeksi) N=61</c:v>
                </c:pt>
                <c:pt idx="4">
                  <c:v>Liukkauden torjunta pääteillä N=59</c:v>
                </c:pt>
                <c:pt idx="5">
                  <c:v>Lumen auraus pääteillä N=60</c:v>
                </c:pt>
                <c:pt idx="6">
                  <c:v>Tienpinnan tasaisuus (pakkautunut lumi ja jää) pääteillä N=61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3.225806</c:v>
                </c:pt>
                <c:pt idx="1">
                  <c:v>10.056497</c:v>
                </c:pt>
                <c:pt idx="2">
                  <c:v>6.6666670000000003</c:v>
                </c:pt>
                <c:pt idx="4">
                  <c:v>6.7796609999999999</c:v>
                </c:pt>
                <c:pt idx="5">
                  <c:v>13.333333</c:v>
                </c:pt>
                <c:pt idx="6">
                  <c:v>6.5573769999999998</c:v>
                </c:pt>
                <c:pt idx="8">
                  <c:v>6.6666670000000003</c:v>
                </c:pt>
                <c:pt idx="11">
                  <c:v>6.7796609999999999</c:v>
                </c:pt>
                <c:pt idx="12">
                  <c:v>2.941176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9-4521-AFBB-0E83C4643823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N=59</c:v>
                </c:pt>
                <c:pt idx="2">
                  <c:v>Muiden teiden talvihoito (indeksi) N=61</c:v>
                </c:pt>
                <c:pt idx="4">
                  <c:v>Liukkauden torjunta pääteillä N=59</c:v>
                </c:pt>
                <c:pt idx="5">
                  <c:v>Lumen auraus pääteillä N=60</c:v>
                </c:pt>
                <c:pt idx="6">
                  <c:v>Tienpinnan tasaisuus (pakkautunut lumi ja jää) pääteillä N=61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50</c:v>
                </c:pt>
                <c:pt idx="1">
                  <c:v>60.480226000000002</c:v>
                </c:pt>
                <c:pt idx="2">
                  <c:v>30.88342466666667</c:v>
                </c:pt>
                <c:pt idx="4">
                  <c:v>57.627119</c:v>
                </c:pt>
                <c:pt idx="5">
                  <c:v>63.333333000000003</c:v>
                </c:pt>
                <c:pt idx="6">
                  <c:v>47.540984000000002</c:v>
                </c:pt>
                <c:pt idx="7">
                  <c:v>40.983606999999999</c:v>
                </c:pt>
                <c:pt idx="8">
                  <c:v>30</c:v>
                </c:pt>
                <c:pt idx="9">
                  <c:v>21.666667</c:v>
                </c:pt>
                <c:pt idx="10">
                  <c:v>48.387096999999997</c:v>
                </c:pt>
                <c:pt idx="11">
                  <c:v>64.406779999999998</c:v>
                </c:pt>
                <c:pt idx="12">
                  <c:v>55.882353000000002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89-4521-AFBB-0E83C4643823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N=59</c:v>
                </c:pt>
                <c:pt idx="2">
                  <c:v>Muiden teiden talvihoito (indeksi) N=61</c:v>
                </c:pt>
                <c:pt idx="4">
                  <c:v>Liukkauden torjunta pääteillä N=59</c:v>
                </c:pt>
                <c:pt idx="5">
                  <c:v>Lumen auraus pääteillä N=60</c:v>
                </c:pt>
                <c:pt idx="6">
                  <c:v>Tienpinnan tasaisuus (pakkautunut lumi ja jää) pääteillä N=61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19.354838999999998</c:v>
                </c:pt>
                <c:pt idx="1">
                  <c:v>19.364407</c:v>
                </c:pt>
                <c:pt idx="2">
                  <c:v>25.418943666666667</c:v>
                </c:pt>
                <c:pt idx="4">
                  <c:v>23.728814</c:v>
                </c:pt>
                <c:pt idx="5">
                  <c:v>15</c:v>
                </c:pt>
                <c:pt idx="6">
                  <c:v>21.311475000000002</c:v>
                </c:pt>
                <c:pt idx="7">
                  <c:v>24.590164000000001</c:v>
                </c:pt>
                <c:pt idx="8">
                  <c:v>25</c:v>
                </c:pt>
                <c:pt idx="9">
                  <c:v>26.666667</c:v>
                </c:pt>
                <c:pt idx="10">
                  <c:v>41.935484000000002</c:v>
                </c:pt>
                <c:pt idx="11">
                  <c:v>23.728814</c:v>
                </c:pt>
                <c:pt idx="12">
                  <c:v>23.529412000000001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9-4521-AFBB-0E83C4643823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N=59</c:v>
                </c:pt>
                <c:pt idx="2">
                  <c:v>Muiden teiden talvihoito (indeksi) N=61</c:v>
                </c:pt>
                <c:pt idx="4">
                  <c:v>Liukkauden torjunta pääteillä N=59</c:v>
                </c:pt>
                <c:pt idx="5">
                  <c:v>Lumen auraus pääteillä N=60</c:v>
                </c:pt>
                <c:pt idx="6">
                  <c:v>Tienpinnan tasaisuus (pakkautunut lumi ja jää) pääteillä N=61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20.967742000000001</c:v>
                </c:pt>
                <c:pt idx="1">
                  <c:v>10.09887</c:v>
                </c:pt>
                <c:pt idx="2">
                  <c:v>30.956284</c:v>
                </c:pt>
                <c:pt idx="4">
                  <c:v>11.864407</c:v>
                </c:pt>
                <c:pt idx="5">
                  <c:v>8.3333329999999997</c:v>
                </c:pt>
                <c:pt idx="6">
                  <c:v>19.672131</c:v>
                </c:pt>
                <c:pt idx="7">
                  <c:v>27.868852</c:v>
                </c:pt>
                <c:pt idx="8">
                  <c:v>30</c:v>
                </c:pt>
                <c:pt idx="9">
                  <c:v>35</c:v>
                </c:pt>
                <c:pt idx="10">
                  <c:v>6.451613</c:v>
                </c:pt>
                <c:pt idx="11">
                  <c:v>3.389831</c:v>
                </c:pt>
                <c:pt idx="12">
                  <c:v>14.705882000000001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89-4521-AFBB-0E83C4643823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N=62</c:v>
                </c:pt>
                <c:pt idx="1">
                  <c:v>Pääteiden talvihoito (indeksi) N=59</c:v>
                </c:pt>
                <c:pt idx="2">
                  <c:v>Muiden teiden talvihoito (indeksi) N=61</c:v>
                </c:pt>
                <c:pt idx="4">
                  <c:v>Liukkauden torjunta pääteillä N=59</c:v>
                </c:pt>
                <c:pt idx="5">
                  <c:v>Lumen auraus pääteillä N=60</c:v>
                </c:pt>
                <c:pt idx="6">
                  <c:v>Tienpinnan tasaisuus (pakkautunut lumi ja jää) pääteillä N=61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N=60</c:v>
                </c:pt>
                <c:pt idx="10">
                  <c:v>Levähdys- ja pysähtymisalueiden talvihoito N=31</c:v>
                </c:pt>
                <c:pt idx="11">
                  <c:v>Liikennemerkkien ja tienviittojen näkyvyys N=59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Taul1!$B$6:$N$6</c:f>
              <c:numCache>
                <c:formatCode>General</c:formatCode>
                <c:ptCount val="13"/>
                <c:pt idx="0" formatCode="0">
                  <c:v>6.451613</c:v>
                </c:pt>
                <c:pt idx="2" formatCode="0">
                  <c:v>10.519125666666666</c:v>
                </c:pt>
                <c:pt idx="6" formatCode="0">
                  <c:v>4.9180330000000003</c:v>
                </c:pt>
                <c:pt idx="7" formatCode="0">
                  <c:v>6.5573769999999998</c:v>
                </c:pt>
                <c:pt idx="8" formatCode="0">
                  <c:v>8.3333329999999997</c:v>
                </c:pt>
                <c:pt idx="9" formatCode="0">
                  <c:v>16.666667</c:v>
                </c:pt>
                <c:pt idx="10" formatCode="0">
                  <c:v>3.225806</c:v>
                </c:pt>
                <c:pt idx="11" formatCode="0">
                  <c:v>1.6949149999999999</c:v>
                </c:pt>
                <c:pt idx="12" formatCode="0">
                  <c:v>2.941176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89-4521-AFBB-0E83C4643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3.22973</c:v>
                </c:pt>
                <c:pt idx="1">
                  <c:v>3.6408450000000001</c:v>
                </c:pt>
                <c:pt idx="2">
                  <c:v>2.7462689999999998</c:v>
                </c:pt>
                <c:pt idx="4">
                  <c:v>3.6056339999999998</c:v>
                </c:pt>
                <c:pt idx="5">
                  <c:v>3.676056</c:v>
                </c:pt>
                <c:pt idx="6">
                  <c:v>3.3043480000000001</c:v>
                </c:pt>
                <c:pt idx="7">
                  <c:v>2.8208959999999998</c:v>
                </c:pt>
                <c:pt idx="8">
                  <c:v>2.8235290000000002</c:v>
                </c:pt>
                <c:pt idx="9">
                  <c:v>2.5909089999999999</c:v>
                </c:pt>
                <c:pt idx="10">
                  <c:v>3.2250000000000001</c:v>
                </c:pt>
                <c:pt idx="11">
                  <c:v>3.4776120000000001</c:v>
                </c:pt>
                <c:pt idx="12">
                  <c:v>3.0666669999999998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03-B6F5-EE5CADB7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8CF-4D03-B6F5-EE5CADB7AC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3.040816</c:v>
                </c:pt>
                <c:pt idx="1">
                  <c:v>3.4136129999999998</c:v>
                </c:pt>
                <c:pt idx="2">
                  <c:v>2.5124559999999998</c:v>
                </c:pt>
                <c:pt idx="4">
                  <c:v>3.404255</c:v>
                </c:pt>
                <c:pt idx="5">
                  <c:v>3.4226800000000002</c:v>
                </c:pt>
                <c:pt idx="6">
                  <c:v>2.7604169999999999</c:v>
                </c:pt>
                <c:pt idx="7">
                  <c:v>2.6304349999999999</c:v>
                </c:pt>
                <c:pt idx="8">
                  <c:v>2.6875</c:v>
                </c:pt>
                <c:pt idx="9">
                  <c:v>2.2150539999999999</c:v>
                </c:pt>
                <c:pt idx="10">
                  <c:v>3.1315789999999999</c:v>
                </c:pt>
                <c:pt idx="11">
                  <c:v>3.3586960000000001</c:v>
                </c:pt>
                <c:pt idx="12">
                  <c:v>3.2250000000000001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D03-B6F5-EE5CADB7AC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3.2826089999999999</c:v>
                </c:pt>
                <c:pt idx="1">
                  <c:v>3.7010869999999998</c:v>
                </c:pt>
                <c:pt idx="2">
                  <c:v>2.824427</c:v>
                </c:pt>
                <c:pt idx="4">
                  <c:v>3.714286</c:v>
                </c:pt>
                <c:pt idx="5">
                  <c:v>3.6881719999999998</c:v>
                </c:pt>
                <c:pt idx="6">
                  <c:v>3.233333</c:v>
                </c:pt>
                <c:pt idx="7">
                  <c:v>3.057471</c:v>
                </c:pt>
                <c:pt idx="8">
                  <c:v>2.7701150000000001</c:v>
                </c:pt>
                <c:pt idx="9">
                  <c:v>2.6477270000000002</c:v>
                </c:pt>
                <c:pt idx="10">
                  <c:v>3.2575759999999998</c:v>
                </c:pt>
                <c:pt idx="11">
                  <c:v>3.5568179999999998</c:v>
                </c:pt>
                <c:pt idx="12">
                  <c:v>3.169492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F-4D03-B6F5-EE5CADB7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2.7027030000000001</c:v>
                </c:pt>
                <c:pt idx="1">
                  <c:v>5.6338030000000003</c:v>
                </c:pt>
                <c:pt idx="2">
                  <c:v>1.9978093333333333</c:v>
                </c:pt>
                <c:pt idx="4">
                  <c:v>5.6338030000000003</c:v>
                </c:pt>
                <c:pt idx="5">
                  <c:v>5.6338030000000003</c:v>
                </c:pt>
                <c:pt idx="6">
                  <c:v>1.4492750000000001</c:v>
                </c:pt>
                <c:pt idx="7">
                  <c:v>1.492537</c:v>
                </c:pt>
                <c:pt idx="8">
                  <c:v>1.470588</c:v>
                </c:pt>
                <c:pt idx="9">
                  <c:v>3.030303</c:v>
                </c:pt>
                <c:pt idx="11">
                  <c:v>1.492537</c:v>
                </c:pt>
                <c:pt idx="12">
                  <c:v>3.3333330000000001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A-4EBC-9B20-A139429DC726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52.702703</c:v>
                </c:pt>
                <c:pt idx="1">
                  <c:v>68.309858999999989</c:v>
                </c:pt>
                <c:pt idx="2">
                  <c:v>24.299846666666667</c:v>
                </c:pt>
                <c:pt idx="4">
                  <c:v>64.788731999999996</c:v>
                </c:pt>
                <c:pt idx="5">
                  <c:v>71.830985999999996</c:v>
                </c:pt>
                <c:pt idx="6">
                  <c:v>55.072463999999997</c:v>
                </c:pt>
                <c:pt idx="7">
                  <c:v>26.865672</c:v>
                </c:pt>
                <c:pt idx="8">
                  <c:v>30.882352999999998</c:v>
                </c:pt>
                <c:pt idx="9">
                  <c:v>15.151515</c:v>
                </c:pt>
                <c:pt idx="10">
                  <c:v>40</c:v>
                </c:pt>
                <c:pt idx="11">
                  <c:v>58.208955000000003</c:v>
                </c:pt>
                <c:pt idx="12">
                  <c:v>33.333333000000003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A-4EBC-9B20-A139429DC726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16.216215999999999</c:v>
                </c:pt>
                <c:pt idx="1">
                  <c:v>14.084507</c:v>
                </c:pt>
                <c:pt idx="2">
                  <c:v>31.37764833333333</c:v>
                </c:pt>
                <c:pt idx="4">
                  <c:v>16.901408</c:v>
                </c:pt>
                <c:pt idx="5">
                  <c:v>11.267606000000001</c:v>
                </c:pt>
                <c:pt idx="6">
                  <c:v>23.188406000000001</c:v>
                </c:pt>
                <c:pt idx="7">
                  <c:v>31.343284000000001</c:v>
                </c:pt>
                <c:pt idx="8">
                  <c:v>27.941175999999999</c:v>
                </c:pt>
                <c:pt idx="9">
                  <c:v>34.848484999999997</c:v>
                </c:pt>
                <c:pt idx="10">
                  <c:v>45</c:v>
                </c:pt>
                <c:pt idx="11">
                  <c:v>31.343284000000001</c:v>
                </c:pt>
                <c:pt idx="1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6A-4EBC-9B20-A139429DC726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21.621621999999999</c:v>
                </c:pt>
                <c:pt idx="1">
                  <c:v>8.4507045000000005</c:v>
                </c:pt>
                <c:pt idx="2">
                  <c:v>30.865059666666667</c:v>
                </c:pt>
                <c:pt idx="4">
                  <c:v>9.8591549999999994</c:v>
                </c:pt>
                <c:pt idx="5">
                  <c:v>7.0422539999999998</c:v>
                </c:pt>
                <c:pt idx="6">
                  <c:v>13.043478</c:v>
                </c:pt>
                <c:pt idx="7">
                  <c:v>32.835821000000003</c:v>
                </c:pt>
                <c:pt idx="8">
                  <c:v>27.941175999999999</c:v>
                </c:pt>
                <c:pt idx="9">
                  <c:v>31.818182</c:v>
                </c:pt>
                <c:pt idx="10">
                  <c:v>12.5</c:v>
                </c:pt>
                <c:pt idx="11">
                  <c:v>4.4776119999999997</c:v>
                </c:pt>
                <c:pt idx="12">
                  <c:v>13.333333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6A-4EBC-9B20-A139429DC726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N=71</c:v>
                </c:pt>
                <c:pt idx="2">
                  <c:v>Muiden teiden talvihoito (indeksi) N=67</c:v>
                </c:pt>
                <c:pt idx="4">
                  <c:v>Liukkauden torjunta pääteillä N=71</c:v>
                </c:pt>
                <c:pt idx="5">
                  <c:v>Lumen auraus pääteillä N=71</c:v>
                </c:pt>
                <c:pt idx="6">
                  <c:v>Tienpinnan tasaisuus (pakkautunut lumi ja jää) pääteillä N=69</c:v>
                </c:pt>
                <c:pt idx="7">
                  <c:v>Liukkauden torjunta muilla teillä N=67</c:v>
                </c:pt>
                <c:pt idx="8">
                  <c:v>Lumen auraus muilla teillä N=68</c:v>
                </c:pt>
                <c:pt idx="9">
                  <c:v>Tienpinnan tasaisuus (pakkautunut lumi ja jää) muilla teillä N=66</c:v>
                </c:pt>
                <c:pt idx="10">
                  <c:v>Levähdys- ja pysähtymisalueiden talvihoito N=40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N=30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6.7567570000000003</c:v>
                </c:pt>
                <c:pt idx="1">
                  <c:v>3.5211265000000003</c:v>
                </c:pt>
                <c:pt idx="2">
                  <c:v>11.459635999999998</c:v>
                </c:pt>
                <c:pt idx="4">
                  <c:v>2.8169010000000001</c:v>
                </c:pt>
                <c:pt idx="5">
                  <c:v>4.225352</c:v>
                </c:pt>
                <c:pt idx="6">
                  <c:v>7.2463769999999998</c:v>
                </c:pt>
                <c:pt idx="7">
                  <c:v>7.4626869999999998</c:v>
                </c:pt>
                <c:pt idx="8">
                  <c:v>11.764706</c:v>
                </c:pt>
                <c:pt idx="9">
                  <c:v>15.151515</c:v>
                </c:pt>
                <c:pt idx="10">
                  <c:v>2.5</c:v>
                </c:pt>
                <c:pt idx="11">
                  <c:v>4.4776119999999997</c:v>
                </c:pt>
                <c:pt idx="1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6A-4EBC-9B20-A139429DC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3.3484850000000002</c:v>
                </c:pt>
                <c:pt idx="1">
                  <c:v>3.7313429999999999</c:v>
                </c:pt>
                <c:pt idx="2">
                  <c:v>3.0364580000000001</c:v>
                </c:pt>
                <c:pt idx="4">
                  <c:v>3.7014930000000001</c:v>
                </c:pt>
                <c:pt idx="5">
                  <c:v>3.7611940000000001</c:v>
                </c:pt>
                <c:pt idx="6">
                  <c:v>3.3283580000000001</c:v>
                </c:pt>
                <c:pt idx="7">
                  <c:v>3.0615380000000001</c:v>
                </c:pt>
                <c:pt idx="8">
                  <c:v>3.203125</c:v>
                </c:pt>
                <c:pt idx="9">
                  <c:v>2.8412700000000002</c:v>
                </c:pt>
                <c:pt idx="10">
                  <c:v>3.2</c:v>
                </c:pt>
                <c:pt idx="11">
                  <c:v>3.6507939999999999</c:v>
                </c:pt>
                <c:pt idx="12">
                  <c:v>3.548387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9C-4407-9914-1C64E23C32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D9C-4407-9914-1C64E23C32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3.0729169999999999</c:v>
                </c:pt>
                <c:pt idx="1">
                  <c:v>3.4240840000000001</c:v>
                </c:pt>
                <c:pt idx="2">
                  <c:v>2.469751</c:v>
                </c:pt>
                <c:pt idx="4">
                  <c:v>3.3404259999999999</c:v>
                </c:pt>
                <c:pt idx="5">
                  <c:v>3.5051549999999998</c:v>
                </c:pt>
                <c:pt idx="6">
                  <c:v>2.8247420000000001</c:v>
                </c:pt>
                <c:pt idx="7">
                  <c:v>2.5591400000000002</c:v>
                </c:pt>
                <c:pt idx="8">
                  <c:v>2.7127659999999998</c:v>
                </c:pt>
                <c:pt idx="9">
                  <c:v>2.1382979999999998</c:v>
                </c:pt>
                <c:pt idx="10">
                  <c:v>2.8947370000000001</c:v>
                </c:pt>
                <c:pt idx="11">
                  <c:v>3.574713</c:v>
                </c:pt>
                <c:pt idx="12">
                  <c:v>2.982456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9C-4407-9914-1C64E23C32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3.454545</c:v>
                </c:pt>
                <c:pt idx="1">
                  <c:v>3.74</c:v>
                </c:pt>
                <c:pt idx="2">
                  <c:v>2.9297659999999999</c:v>
                </c:pt>
                <c:pt idx="4">
                  <c:v>3.73</c:v>
                </c:pt>
                <c:pt idx="5">
                  <c:v>3.75</c:v>
                </c:pt>
                <c:pt idx="6">
                  <c:v>3.35</c:v>
                </c:pt>
                <c:pt idx="7">
                  <c:v>2.9797980000000002</c:v>
                </c:pt>
                <c:pt idx="8">
                  <c:v>3.0909089999999999</c:v>
                </c:pt>
                <c:pt idx="9">
                  <c:v>2.722772</c:v>
                </c:pt>
                <c:pt idx="10">
                  <c:v>3.3653849999999998</c:v>
                </c:pt>
                <c:pt idx="11">
                  <c:v>3.5252530000000002</c:v>
                </c:pt>
                <c:pt idx="12">
                  <c:v>3.561404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9C-4407-9914-1C64E23C3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N=67</c:v>
                </c:pt>
                <c:pt idx="2">
                  <c:v>Muiden teiden talvihoito (indeksi) N=65</c:v>
                </c:pt>
                <c:pt idx="4">
                  <c:v>Liukkauden torjunta pääteillä N=67</c:v>
                </c:pt>
                <c:pt idx="5">
                  <c:v>Lumen auraus pääteillä N=67</c:v>
                </c:pt>
                <c:pt idx="6">
                  <c:v>Tienpinnan tasaisuus (pakkautunut lumi ja jää) pääteillä N=67</c:v>
                </c:pt>
                <c:pt idx="7">
                  <c:v>Liukkauden torjunta muilla teillä N=65</c:v>
                </c:pt>
                <c:pt idx="8">
                  <c:v>Lumen auraus muilla teillä N=64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3.030303</c:v>
                </c:pt>
                <c:pt idx="1">
                  <c:v>13.432836</c:v>
                </c:pt>
                <c:pt idx="2">
                  <c:v>1.5625</c:v>
                </c:pt>
                <c:pt idx="4">
                  <c:v>13.432836</c:v>
                </c:pt>
                <c:pt idx="5">
                  <c:v>13.432836</c:v>
                </c:pt>
                <c:pt idx="6">
                  <c:v>4.4776119999999997</c:v>
                </c:pt>
                <c:pt idx="8">
                  <c:v>1.5625</c:v>
                </c:pt>
                <c:pt idx="11">
                  <c:v>9.5238099999999992</c:v>
                </c:pt>
                <c:pt idx="12">
                  <c:v>12.903226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51-409A-A1CC-18D8472C08A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N=67</c:v>
                </c:pt>
                <c:pt idx="2">
                  <c:v>Muiden teiden talvihoito (indeksi) N=65</c:v>
                </c:pt>
                <c:pt idx="4">
                  <c:v>Liukkauden torjunta pääteillä N=67</c:v>
                </c:pt>
                <c:pt idx="5">
                  <c:v>Lumen auraus pääteillä N=67</c:v>
                </c:pt>
                <c:pt idx="6">
                  <c:v>Tienpinnan tasaisuus (pakkautunut lumi ja jää) pääteillä N=67</c:v>
                </c:pt>
                <c:pt idx="7">
                  <c:v>Liukkauden torjunta muilla teillä N=65</c:v>
                </c:pt>
                <c:pt idx="8">
                  <c:v>Lumen auraus muilla teillä N=64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57.575758</c:v>
                </c:pt>
                <c:pt idx="1">
                  <c:v>62.686567500000002</c:v>
                </c:pt>
                <c:pt idx="2">
                  <c:v>43.146113333333325</c:v>
                </c:pt>
                <c:pt idx="4">
                  <c:v>59.701492999999999</c:v>
                </c:pt>
                <c:pt idx="5">
                  <c:v>65.671642000000006</c:v>
                </c:pt>
                <c:pt idx="6">
                  <c:v>49.253731000000002</c:v>
                </c:pt>
                <c:pt idx="7">
                  <c:v>47.692307999999997</c:v>
                </c:pt>
                <c:pt idx="8">
                  <c:v>50</c:v>
                </c:pt>
                <c:pt idx="9">
                  <c:v>31.746032</c:v>
                </c:pt>
                <c:pt idx="10">
                  <c:v>40</c:v>
                </c:pt>
                <c:pt idx="11">
                  <c:v>55.555556000000003</c:v>
                </c:pt>
                <c:pt idx="12">
                  <c:v>38.709676999999999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51-409A-A1CC-18D8472C08A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N=67</c:v>
                </c:pt>
                <c:pt idx="2">
                  <c:v>Muiden teiden talvihoito (indeksi) N=65</c:v>
                </c:pt>
                <c:pt idx="4">
                  <c:v>Liukkauden torjunta pääteillä N=67</c:v>
                </c:pt>
                <c:pt idx="5">
                  <c:v>Lumen auraus pääteillä N=67</c:v>
                </c:pt>
                <c:pt idx="6">
                  <c:v>Tienpinnan tasaisuus (pakkautunut lumi ja jää) pääteillä N=67</c:v>
                </c:pt>
                <c:pt idx="7">
                  <c:v>Liukkauden torjunta muilla teillä N=65</c:v>
                </c:pt>
                <c:pt idx="8">
                  <c:v>Lumen auraus muilla teillä N=64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21.212121</c:v>
                </c:pt>
                <c:pt idx="1">
                  <c:v>12.686567</c:v>
                </c:pt>
                <c:pt idx="2">
                  <c:v>25.606557666666664</c:v>
                </c:pt>
                <c:pt idx="4">
                  <c:v>16.417909999999999</c:v>
                </c:pt>
                <c:pt idx="5">
                  <c:v>8.9552239999999994</c:v>
                </c:pt>
                <c:pt idx="6">
                  <c:v>28.358208999999999</c:v>
                </c:pt>
                <c:pt idx="7">
                  <c:v>18.461538000000001</c:v>
                </c:pt>
                <c:pt idx="8">
                  <c:v>23.4375</c:v>
                </c:pt>
                <c:pt idx="9">
                  <c:v>34.920634999999997</c:v>
                </c:pt>
                <c:pt idx="10">
                  <c:v>45.714286000000001</c:v>
                </c:pt>
                <c:pt idx="11">
                  <c:v>26.984127000000001</c:v>
                </c:pt>
                <c:pt idx="12">
                  <c:v>38.709676999999999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51-409A-A1CC-18D8472C08A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N=67</c:v>
                </c:pt>
                <c:pt idx="2">
                  <c:v>Muiden teiden talvihoito (indeksi) N=65</c:v>
                </c:pt>
                <c:pt idx="4">
                  <c:v>Liukkauden torjunta pääteillä N=67</c:v>
                </c:pt>
                <c:pt idx="5">
                  <c:v>Lumen auraus pääteillä N=67</c:v>
                </c:pt>
                <c:pt idx="6">
                  <c:v>Tienpinnan tasaisuus (pakkautunut lumi ja jää) pääteillä N=67</c:v>
                </c:pt>
                <c:pt idx="7">
                  <c:v>Liukkauden torjunta muilla teillä N=65</c:v>
                </c:pt>
                <c:pt idx="8">
                  <c:v>Lumen auraus muilla teillä N=64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7.5757580000000004</c:v>
                </c:pt>
                <c:pt idx="1">
                  <c:v>5.9701494999999998</c:v>
                </c:pt>
                <c:pt idx="2">
                  <c:v>20.796321666666667</c:v>
                </c:pt>
                <c:pt idx="4">
                  <c:v>4.4776119999999997</c:v>
                </c:pt>
                <c:pt idx="5">
                  <c:v>7.4626869999999998</c:v>
                </c:pt>
                <c:pt idx="6">
                  <c:v>10.447761</c:v>
                </c:pt>
                <c:pt idx="7">
                  <c:v>26.153846000000001</c:v>
                </c:pt>
                <c:pt idx="8">
                  <c:v>17.1875</c:v>
                </c:pt>
                <c:pt idx="9">
                  <c:v>19.047619000000001</c:v>
                </c:pt>
                <c:pt idx="10">
                  <c:v>8.5714290000000002</c:v>
                </c:pt>
                <c:pt idx="11">
                  <c:v>6.3492059999999997</c:v>
                </c:pt>
                <c:pt idx="12">
                  <c:v>9.6774190000000004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51-409A-A1CC-18D8472C08A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N=66</c:v>
                </c:pt>
                <c:pt idx="1">
                  <c:v>Pääteiden talvihoito (indeksi) N=67</c:v>
                </c:pt>
                <c:pt idx="2">
                  <c:v>Muiden teiden talvihoito (indeksi) N=65</c:v>
                </c:pt>
                <c:pt idx="4">
                  <c:v>Liukkauden torjunta pääteillä N=67</c:v>
                </c:pt>
                <c:pt idx="5">
                  <c:v>Lumen auraus pääteillä N=67</c:v>
                </c:pt>
                <c:pt idx="6">
                  <c:v>Tienpinnan tasaisuus (pakkautunut lumi ja jää) pääteillä N=67</c:v>
                </c:pt>
                <c:pt idx="7">
                  <c:v>Liukkauden torjunta muilla teillä N=65</c:v>
                </c:pt>
                <c:pt idx="8">
                  <c:v>Lumen auraus muilla teillä N=64</c:v>
                </c:pt>
                <c:pt idx="9">
                  <c:v>Tienpinnan tasaisuus (pakkautunut lumi ja jää) muilla teillä N=63</c:v>
                </c:pt>
                <c:pt idx="10">
                  <c:v>Levähdys- ja pysähtymisalueiden talvihoito N=35</c:v>
                </c:pt>
                <c:pt idx="11">
                  <c:v>Liikennemerkkien ja tienviittojen näkyvyys N=63</c:v>
                </c:pt>
                <c:pt idx="12">
                  <c:v>Jalankulku- ja pyöräteiden talvihoito (kävelijät/pyöräilijät) N=31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10.606061</c:v>
                </c:pt>
                <c:pt idx="1">
                  <c:v>5.2238804999999999</c:v>
                </c:pt>
                <c:pt idx="2">
                  <c:v>9.9301740000000009</c:v>
                </c:pt>
                <c:pt idx="4">
                  <c:v>5.9701490000000002</c:v>
                </c:pt>
                <c:pt idx="5">
                  <c:v>4.4776119999999997</c:v>
                </c:pt>
                <c:pt idx="6">
                  <c:v>7.4626869999999998</c:v>
                </c:pt>
                <c:pt idx="7">
                  <c:v>7.6923079999999997</c:v>
                </c:pt>
                <c:pt idx="8">
                  <c:v>7.8125</c:v>
                </c:pt>
                <c:pt idx="9">
                  <c:v>14.285714</c:v>
                </c:pt>
                <c:pt idx="10">
                  <c:v>5.7142860000000004</c:v>
                </c:pt>
                <c:pt idx="11">
                  <c:v>1.587302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51-409A-A1CC-18D8472C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3.265625</c:v>
                </c:pt>
                <c:pt idx="1">
                  <c:v>3.714286</c:v>
                </c:pt>
                <c:pt idx="2">
                  <c:v>2.9010989999999999</c:v>
                </c:pt>
                <c:pt idx="4">
                  <c:v>3.6666669999999999</c:v>
                </c:pt>
                <c:pt idx="5">
                  <c:v>3.7619050000000001</c:v>
                </c:pt>
                <c:pt idx="6">
                  <c:v>3.225806</c:v>
                </c:pt>
                <c:pt idx="7">
                  <c:v>2.9838710000000002</c:v>
                </c:pt>
                <c:pt idx="8">
                  <c:v>3.0327869999999999</c:v>
                </c:pt>
                <c:pt idx="9">
                  <c:v>2.6779660000000001</c:v>
                </c:pt>
                <c:pt idx="10">
                  <c:v>3.1388889999999998</c:v>
                </c:pt>
                <c:pt idx="11">
                  <c:v>3.4590160000000001</c:v>
                </c:pt>
                <c:pt idx="12">
                  <c:v>3.3913039999999999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9-438F-9C26-AE69C7517B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B9-438F-9C26-AE69C7517B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2.9381439999999999</c:v>
                </c:pt>
                <c:pt idx="1">
                  <c:v>3.546961</c:v>
                </c:pt>
                <c:pt idx="2">
                  <c:v>2.5285709999999999</c:v>
                </c:pt>
                <c:pt idx="4">
                  <c:v>3.5333329999999998</c:v>
                </c:pt>
                <c:pt idx="5">
                  <c:v>3.5604399999999998</c:v>
                </c:pt>
                <c:pt idx="6">
                  <c:v>3.0760869999999998</c:v>
                </c:pt>
                <c:pt idx="7">
                  <c:v>2.623656</c:v>
                </c:pt>
                <c:pt idx="8">
                  <c:v>2.7234039999999999</c:v>
                </c:pt>
                <c:pt idx="9">
                  <c:v>2.2365590000000002</c:v>
                </c:pt>
                <c:pt idx="10">
                  <c:v>3.2448980000000001</c:v>
                </c:pt>
                <c:pt idx="11">
                  <c:v>3.6923080000000001</c:v>
                </c:pt>
                <c:pt idx="12">
                  <c:v>2.9777779999999998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B9-438F-9C26-AE69C7517B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3.3043480000000001</c:v>
                </c:pt>
                <c:pt idx="1">
                  <c:v>3.522472</c:v>
                </c:pt>
                <c:pt idx="2">
                  <c:v>2.821561</c:v>
                </c:pt>
                <c:pt idx="4">
                  <c:v>3.4666670000000002</c:v>
                </c:pt>
                <c:pt idx="5">
                  <c:v>3.579545</c:v>
                </c:pt>
                <c:pt idx="6">
                  <c:v>2.9662920000000002</c:v>
                </c:pt>
                <c:pt idx="7">
                  <c:v>2.8913039999999999</c:v>
                </c:pt>
                <c:pt idx="8">
                  <c:v>2.9444439999999998</c:v>
                </c:pt>
                <c:pt idx="9">
                  <c:v>2.6206900000000002</c:v>
                </c:pt>
                <c:pt idx="10">
                  <c:v>3.214286</c:v>
                </c:pt>
                <c:pt idx="11">
                  <c:v>3.4318179999999998</c:v>
                </c:pt>
                <c:pt idx="12">
                  <c:v>3.2978719999999999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B9-438F-9C26-AE69C7517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12.5.2025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12.5.2025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5667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694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1" r:id="rId20"/>
    <p:sldLayoutId id="2147483784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95" y="631517"/>
            <a:ext cx="5498205" cy="1602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i-FI" sz="3200" dirty="0"/>
              <a:t>Tienkäyttäjätyytyväisyys-tutkimus</a:t>
            </a:r>
            <a:endParaRPr lang="fi-FI" dirty="0"/>
          </a:p>
        </p:txBody>
      </p:sp>
      <p:pic>
        <p:nvPicPr>
          <p:cNvPr id="43" name="Kuvan paikkamerkki 42">
            <a:extLst>
              <a:ext uri="{FF2B5EF4-FFF2-40B4-BE49-F238E27FC236}">
                <a16:creationId xmlns:a16="http://schemas.microsoft.com/office/drawing/2014/main" id="{C817BB6C-2385-4997-AC28-E1D1093F3B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pic>
        <p:nvPicPr>
          <p:cNvPr id="35" name="Kuvan paikkamerkki 34">
            <a:extLst>
              <a:ext uri="{FF2B5EF4-FFF2-40B4-BE49-F238E27FC236}">
                <a16:creationId xmlns:a16="http://schemas.microsoft.com/office/drawing/2014/main" id="{29598506-5399-4155-AC54-EE40BE984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884"/>
          <a:stretch>
            <a:fillRect/>
          </a:stretch>
        </p:blipFill>
        <p:spPr/>
      </p:pic>
      <p:pic>
        <p:nvPicPr>
          <p:cNvPr id="39" name="Kuvan paikkamerkki 3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11B68E6-021A-4C30-A35C-4712540D86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5" b="13605"/>
          <a:stretch>
            <a:fillRect/>
          </a:stretch>
        </p:blipFill>
        <p:spPr/>
      </p:pic>
      <p:sp>
        <p:nvSpPr>
          <p:cNvPr id="44" name="Tekstiruutu 43">
            <a:extLst>
              <a:ext uri="{FF2B5EF4-FFF2-40B4-BE49-F238E27FC236}">
                <a16:creationId xmlns:a16="http://schemas.microsoft.com/office/drawing/2014/main" id="{EBD66385-3534-4389-A804-A43739574DD4}"/>
              </a:ext>
            </a:extLst>
          </p:cNvPr>
          <p:cNvSpPr txBox="1"/>
          <p:nvPr/>
        </p:nvSpPr>
        <p:spPr>
          <a:xfrm>
            <a:off x="531795" y="2233517"/>
            <a:ext cx="503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Talvi 2025</a:t>
            </a:r>
          </a:p>
          <a:p>
            <a:r>
              <a:rPr lang="fi-FI"/>
              <a:t>Varsinais-Suomen ELY – Urakka-alueet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4604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576076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Raisio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10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952484118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A4A3D2A-1CDC-F67C-4C30-D7F835735221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30EBF8AF-4F5E-D970-D3E2-5154F3307E05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A19973F3-858E-AFE2-0E80-78FB50E3A255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288384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919282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Salo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11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341694376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E916E59-BCCE-7FFB-3651-81B1B468B880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5289B0F4-7959-4C5C-0ACF-D93DDA3B75C7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1D3B2890-B724-F7D4-A9ED-BDBFAE9240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556225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972510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kstiruutu 12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Harjavalta</a:t>
            </a:r>
            <a:endParaRPr lang="fi-FI" sz="2900" dirty="0">
              <a:latin typeface="+mj-lt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9" name="Kaavio 8"/>
          <p:cNvGraphicFramePr/>
          <p:nvPr>
            <p:extLst>
              <p:ext uri="{D42A27DB-BD31-4B8C-83A1-F6EECF244321}">
                <p14:modId xmlns:p14="http://schemas.microsoft.com/office/powerpoint/2010/main" val="3420185854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iruutu 9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4" name="Dian numeron paikkamerkki 6">
            <a:extLst>
              <a:ext uri="{FF2B5EF4-FFF2-40B4-BE49-F238E27FC236}">
                <a16:creationId xmlns:a16="http://schemas.microsoft.com/office/drawing/2014/main" id="{14619D9B-1BF9-4AF2-B12E-0CA956797E8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34AF0751-1A4D-B1F2-8E79-B252ABE71F83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351870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923408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Huittinen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613958769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EDEC3F-A9FD-5723-FD95-D05E4350259A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4192A81-9D09-AF2F-4B61-EBC26F349C0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DBA2287-7844-8B96-A71F-54F8E25A27D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66646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5280379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Kankaanpää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557031656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4A76ED-09F4-AA2D-8AFB-366BE5FAF9C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1AF18CDF-FCB5-74CE-9851-9540B11B6524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8C17B3E3-B46C-6E20-DC02-3FC50D8F47E4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0742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3137935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Lieto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046946554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06C3107-0E0B-CB62-20C8-E8AA4568B9B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F8BF2A2-F0ED-6245-0EAD-304CE42724B6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AECF87-7C11-4123-E3DF-DB6797C555A0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71467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678730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Loimaa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6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044623698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1A83FF1A-0187-0F4D-900C-4148D26902E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BC4F236-9613-0127-E8FE-29BC2EA1E6E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477DB47A-5A5A-E1E2-0736-1319D287BB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99038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8077218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Merikarvia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7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69796351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C83680D-B977-AC62-AC33-2CC0F31AC86D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D2C7828-6DE9-8851-4473-146C5A2AE62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5E9F35AC-65B4-A8B9-6797-01CE45FD675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737657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405376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Paimio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8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42887302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82C8489C-52DF-6DA4-18DF-9B2066073D58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0D349CD-4878-569A-183E-357816726682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48FCB1D6-BD54-E1B4-FC56-234559558C2E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836863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5980232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Pori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9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12307147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44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Varsinais-Suomen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83E3A12-D995-E38A-1669-7101B1C840CE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43E6B90E-E2C5-6E83-9D0D-F10929DF496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676D2401-B1E7-B073-19EF-AF55BA5EFA7A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027747444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xml_kameleon>
  <dlevelofprotection/>
  <dconfidentiality/>
  <dsecrecy/>
  <ddecree/>
  <subtitle/>
</xml_kameleon>
</file>

<file path=customXml/item2.xml><?xml version="1.0" encoding="utf-8"?>
<livi_kameleon xmlns="" xmlns:xsi="http://www.w3.org/2001/XMLSchema-instance">
  <tyyppi>Esitys</tyyppi>
  <title/>
  <author>Joonas Tielinen</author>
  <paivays>6.2.2023</paivays>
</livi_kameleon>
</file>

<file path=customXml/itemProps1.xml><?xml version="1.0" encoding="utf-8"?>
<ds:datastoreItem xmlns:ds="http://schemas.openxmlformats.org/officeDocument/2006/customXml" ds:itemID="{8C4AF360-723A-475F-9F8A-BCFED25519E4}">
  <ds:schemaRefs/>
</ds:datastoreItem>
</file>

<file path=customXml/itemProps2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921</TotalTime>
  <Words>667</Words>
  <Application>Microsoft Office PowerPoint</Application>
  <PresentationFormat>Laajakuva</PresentationFormat>
  <Paragraphs>133</Paragraphs>
  <Slides>11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</vt:vector>
  </HeadingPairs>
  <TitlesOfParts>
    <vt:vector size="16" baseType="lpstr">
      <vt:lpstr>Arial</vt:lpstr>
      <vt:lpstr>Calibri</vt:lpstr>
      <vt:lpstr>Felbridge Pro</vt:lpstr>
      <vt:lpstr>Tahoma</vt:lpstr>
      <vt:lpstr>vayla_uusi2023</vt:lpstr>
      <vt:lpstr>Tienkäyttäjätyytyväisyys-tutkimus</vt:lpstr>
      <vt:lpstr>Harjavalta</vt:lpstr>
      <vt:lpstr>Huittinen</vt:lpstr>
      <vt:lpstr>Kankaanpää</vt:lpstr>
      <vt:lpstr>Lieto</vt:lpstr>
      <vt:lpstr>Loimaa</vt:lpstr>
      <vt:lpstr>Merikarvia</vt:lpstr>
      <vt:lpstr>Paimio</vt:lpstr>
      <vt:lpstr>Pori</vt:lpstr>
      <vt:lpstr>Raisio</vt:lpstr>
      <vt:lpstr>Salo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Kuhno, Riitta</cp:lastModifiedBy>
  <cp:revision>42</cp:revision>
  <dcterms:created xsi:type="dcterms:W3CDTF">2023-02-06T07:42:19Z</dcterms:created>
  <dcterms:modified xsi:type="dcterms:W3CDTF">2025-05-12T05:48:38Z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</Properties>
</file>