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5"/>
  </p:notesMasterIdLst>
  <p:handoutMasterIdLst>
    <p:handoutMasterId r:id="rId16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  <p:sldId id="430" r:id="rId13"/>
    <p:sldId id="431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8/10/relationships/authors" Target="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3.4920629999999999</c:v>
                </c:pt>
                <c:pt idx="1">
                  <c:v>3.8617889999999999</c:v>
                </c:pt>
                <c:pt idx="2">
                  <c:v>3.1636359999999999</c:v>
                </c:pt>
                <c:pt idx="4">
                  <c:v>3.885246</c:v>
                </c:pt>
                <c:pt idx="5">
                  <c:v>3.8387099999999998</c:v>
                </c:pt>
                <c:pt idx="6">
                  <c:v>3.2131150000000002</c:v>
                </c:pt>
                <c:pt idx="7">
                  <c:v>3.2909090000000001</c:v>
                </c:pt>
                <c:pt idx="8">
                  <c:v>3.2037040000000001</c:v>
                </c:pt>
                <c:pt idx="9">
                  <c:v>3</c:v>
                </c:pt>
                <c:pt idx="10">
                  <c:v>3.12</c:v>
                </c:pt>
                <c:pt idx="11">
                  <c:v>3.4915250000000002</c:v>
                </c:pt>
                <c:pt idx="12">
                  <c:v>3.15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3.2173910000000001</c:v>
                </c:pt>
                <c:pt idx="1">
                  <c:v>3.664234</c:v>
                </c:pt>
                <c:pt idx="2">
                  <c:v>2.663462</c:v>
                </c:pt>
                <c:pt idx="4">
                  <c:v>3.6119400000000002</c:v>
                </c:pt>
                <c:pt idx="5">
                  <c:v>3.714286</c:v>
                </c:pt>
                <c:pt idx="6">
                  <c:v>3.25</c:v>
                </c:pt>
                <c:pt idx="7">
                  <c:v>2.8695650000000001</c:v>
                </c:pt>
                <c:pt idx="8">
                  <c:v>2.8142860000000001</c:v>
                </c:pt>
                <c:pt idx="9">
                  <c:v>2.3043480000000001</c:v>
                </c:pt>
                <c:pt idx="10">
                  <c:v>2.8333330000000001</c:v>
                </c:pt>
                <c:pt idx="11">
                  <c:v>3.5522390000000001</c:v>
                </c:pt>
                <c:pt idx="12">
                  <c:v>2.5178569999999998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3.5571429999999999</c:v>
                </c:pt>
                <c:pt idx="1">
                  <c:v>3.810219</c:v>
                </c:pt>
                <c:pt idx="2">
                  <c:v>3.1065990000000001</c:v>
                </c:pt>
                <c:pt idx="4">
                  <c:v>3.791045</c:v>
                </c:pt>
                <c:pt idx="5">
                  <c:v>3.8285710000000002</c:v>
                </c:pt>
                <c:pt idx="6">
                  <c:v>3.347826</c:v>
                </c:pt>
                <c:pt idx="7">
                  <c:v>3.296875</c:v>
                </c:pt>
                <c:pt idx="8">
                  <c:v>3.1641789999999999</c:v>
                </c:pt>
                <c:pt idx="9">
                  <c:v>2.8636360000000001</c:v>
                </c:pt>
                <c:pt idx="10">
                  <c:v>2.8947370000000001</c:v>
                </c:pt>
                <c:pt idx="11">
                  <c:v>3.3880599999999998</c:v>
                </c:pt>
                <c:pt idx="12">
                  <c:v>3.019231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N=68</c:v>
                </c:pt>
                <c:pt idx="2">
                  <c:v>Muiden teiden talvihoito (indeksi) N=64</c:v>
                </c:pt>
                <c:pt idx="4">
                  <c:v>Liukkauden torjunta pääteillä N=68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N=34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1.470588</c:v>
                </c:pt>
                <c:pt idx="1">
                  <c:v>5.8823530000000002</c:v>
                </c:pt>
                <c:pt idx="2">
                  <c:v>1.5625</c:v>
                </c:pt>
                <c:pt idx="4">
                  <c:v>5.8823530000000002</c:v>
                </c:pt>
                <c:pt idx="5">
                  <c:v>5.8823530000000002</c:v>
                </c:pt>
                <c:pt idx="6">
                  <c:v>4.4776119999999997</c:v>
                </c:pt>
                <c:pt idx="7">
                  <c:v>1.5625</c:v>
                </c:pt>
                <c:pt idx="12">
                  <c:v>4.8780489999999999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N=68</c:v>
                </c:pt>
                <c:pt idx="2">
                  <c:v>Muiden teiden talvihoito (indeksi) N=64</c:v>
                </c:pt>
                <c:pt idx="4">
                  <c:v>Liukkauden torjunta pääteillä N=68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N=34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48.529412000000001</c:v>
                </c:pt>
                <c:pt idx="1">
                  <c:v>61.029411500000002</c:v>
                </c:pt>
                <c:pt idx="2">
                  <c:v>27.604166666666668</c:v>
                </c:pt>
                <c:pt idx="4">
                  <c:v>58.823529000000001</c:v>
                </c:pt>
                <c:pt idx="5">
                  <c:v>63.235294000000003</c:v>
                </c:pt>
                <c:pt idx="6">
                  <c:v>31.343284000000001</c:v>
                </c:pt>
                <c:pt idx="7">
                  <c:v>29.6875</c:v>
                </c:pt>
                <c:pt idx="8">
                  <c:v>34.375</c:v>
                </c:pt>
                <c:pt idx="9">
                  <c:v>18.75</c:v>
                </c:pt>
                <c:pt idx="10">
                  <c:v>44.117646999999998</c:v>
                </c:pt>
                <c:pt idx="11">
                  <c:v>57.575758</c:v>
                </c:pt>
                <c:pt idx="12">
                  <c:v>21.951219999999999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N=68</c:v>
                </c:pt>
                <c:pt idx="2">
                  <c:v>Muiden teiden talvihoito (indeksi) N=64</c:v>
                </c:pt>
                <c:pt idx="4">
                  <c:v>Liukkauden torjunta pääteillä N=68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N=34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20.588235000000001</c:v>
                </c:pt>
                <c:pt idx="1">
                  <c:v>15.441176500000001</c:v>
                </c:pt>
                <c:pt idx="2">
                  <c:v>27.604166666666668</c:v>
                </c:pt>
                <c:pt idx="4">
                  <c:v>22.058824000000001</c:v>
                </c:pt>
                <c:pt idx="5">
                  <c:v>8.8235290000000006</c:v>
                </c:pt>
                <c:pt idx="6">
                  <c:v>23.880597000000002</c:v>
                </c:pt>
                <c:pt idx="7">
                  <c:v>35.9375</c:v>
                </c:pt>
                <c:pt idx="8">
                  <c:v>21.875</c:v>
                </c:pt>
                <c:pt idx="9">
                  <c:v>25</c:v>
                </c:pt>
                <c:pt idx="10">
                  <c:v>41.176470999999999</c:v>
                </c:pt>
                <c:pt idx="11">
                  <c:v>21.212121</c:v>
                </c:pt>
                <c:pt idx="12">
                  <c:v>29.268293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N=68</c:v>
                </c:pt>
                <c:pt idx="2">
                  <c:v>Muiden teiden talvihoito (indeksi) N=64</c:v>
                </c:pt>
                <c:pt idx="4">
                  <c:v>Liukkauden torjunta pääteillä N=68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N=34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20.588235000000001</c:v>
                </c:pt>
                <c:pt idx="1">
                  <c:v>14.7058825</c:v>
                </c:pt>
                <c:pt idx="2">
                  <c:v>29.166666666666668</c:v>
                </c:pt>
                <c:pt idx="4">
                  <c:v>11.764706</c:v>
                </c:pt>
                <c:pt idx="5">
                  <c:v>17.647058999999999</c:v>
                </c:pt>
                <c:pt idx="6">
                  <c:v>32.835821000000003</c:v>
                </c:pt>
                <c:pt idx="7">
                  <c:v>20.3125</c:v>
                </c:pt>
                <c:pt idx="8">
                  <c:v>29.6875</c:v>
                </c:pt>
                <c:pt idx="9">
                  <c:v>37.5</c:v>
                </c:pt>
                <c:pt idx="10">
                  <c:v>11.764706</c:v>
                </c:pt>
                <c:pt idx="11">
                  <c:v>16.666667</c:v>
                </c:pt>
                <c:pt idx="12">
                  <c:v>31.707317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N=68</c:v>
                </c:pt>
                <c:pt idx="2">
                  <c:v>Muiden teiden talvihoito (indeksi) N=64</c:v>
                </c:pt>
                <c:pt idx="4">
                  <c:v>Liukkauden torjunta pääteillä N=68</c:v>
                </c:pt>
                <c:pt idx="5">
                  <c:v>Lumen auraus pääteillä N=68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N=34</c:v>
                </c:pt>
                <c:pt idx="11">
                  <c:v>Liikennemerkkien ja tienviittojen näkyvyys N=66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8.8235290000000006</c:v>
                </c:pt>
                <c:pt idx="1">
                  <c:v>2.9411765000000001</c:v>
                </c:pt>
                <c:pt idx="2">
                  <c:v>15.104166666666666</c:v>
                </c:pt>
                <c:pt idx="4">
                  <c:v>1.470588</c:v>
                </c:pt>
                <c:pt idx="5">
                  <c:v>4.4117649999999999</c:v>
                </c:pt>
                <c:pt idx="6">
                  <c:v>7.4626869999999998</c:v>
                </c:pt>
                <c:pt idx="7">
                  <c:v>12.5</c:v>
                </c:pt>
                <c:pt idx="8">
                  <c:v>14.0625</c:v>
                </c:pt>
                <c:pt idx="9">
                  <c:v>18.75</c:v>
                </c:pt>
                <c:pt idx="10">
                  <c:v>2.941176</c:v>
                </c:pt>
                <c:pt idx="11">
                  <c:v>4.5454549999999996</c:v>
                </c:pt>
                <c:pt idx="12">
                  <c:v>12.195122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3.362069</c:v>
                </c:pt>
                <c:pt idx="1">
                  <c:v>3.7796609999999999</c:v>
                </c:pt>
                <c:pt idx="2">
                  <c:v>2.9943819999999999</c:v>
                </c:pt>
                <c:pt idx="4">
                  <c:v>3.7627120000000001</c:v>
                </c:pt>
                <c:pt idx="5">
                  <c:v>3.7966099999999998</c:v>
                </c:pt>
                <c:pt idx="6">
                  <c:v>3.372881</c:v>
                </c:pt>
                <c:pt idx="7">
                  <c:v>3.0338980000000002</c:v>
                </c:pt>
                <c:pt idx="8">
                  <c:v>3.1</c:v>
                </c:pt>
                <c:pt idx="9">
                  <c:v>2.847458</c:v>
                </c:pt>
                <c:pt idx="10">
                  <c:v>3.2413789999999998</c:v>
                </c:pt>
                <c:pt idx="11">
                  <c:v>3.516667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3.6031749999999998</c:v>
                </c:pt>
                <c:pt idx="1">
                  <c:v>3.8294570000000001</c:v>
                </c:pt>
                <c:pt idx="2">
                  <c:v>3.0058479999999999</c:v>
                </c:pt>
                <c:pt idx="4">
                  <c:v>3.796875</c:v>
                </c:pt>
                <c:pt idx="5">
                  <c:v>3.8615379999999999</c:v>
                </c:pt>
                <c:pt idx="6">
                  <c:v>3.4307690000000002</c:v>
                </c:pt>
                <c:pt idx="7">
                  <c:v>2.964912</c:v>
                </c:pt>
                <c:pt idx="8">
                  <c:v>3.2456140000000002</c:v>
                </c:pt>
                <c:pt idx="9">
                  <c:v>2.8070179999999998</c:v>
                </c:pt>
                <c:pt idx="10">
                  <c:v>3.3870969999999998</c:v>
                </c:pt>
                <c:pt idx="11">
                  <c:v>3.4827590000000002</c:v>
                </c:pt>
                <c:pt idx="12">
                  <c:v>3.2068970000000001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3.5072459999999999</c:v>
                </c:pt>
                <c:pt idx="1">
                  <c:v>3.8041960000000001</c:v>
                </c:pt>
                <c:pt idx="2">
                  <c:v>3.0812179999999998</c:v>
                </c:pt>
                <c:pt idx="4">
                  <c:v>3.7464789999999999</c:v>
                </c:pt>
                <c:pt idx="5">
                  <c:v>3.8611110000000002</c:v>
                </c:pt>
                <c:pt idx="6">
                  <c:v>3.2428569999999999</c:v>
                </c:pt>
                <c:pt idx="7">
                  <c:v>3.1692309999999999</c:v>
                </c:pt>
                <c:pt idx="8">
                  <c:v>3.2272729999999998</c:v>
                </c:pt>
                <c:pt idx="9">
                  <c:v>2.8484850000000002</c:v>
                </c:pt>
                <c:pt idx="10">
                  <c:v>3.4333330000000002</c:v>
                </c:pt>
                <c:pt idx="11">
                  <c:v>3.6</c:v>
                </c:pt>
                <c:pt idx="12">
                  <c:v>3.0666669999999998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N=59</c:v>
                </c:pt>
                <c:pt idx="2">
                  <c:v>Muiden teiden talvihoito (indeksi) N=59</c:v>
                </c:pt>
                <c:pt idx="4">
                  <c:v>Liukkauden torjunta pääteillä N=59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N=29</c:v>
                </c:pt>
                <c:pt idx="11">
                  <c:v>Liikennemerkkien ja tienviittojen näkyvyys N=60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8.6206899999999997</c:v>
                </c:pt>
                <c:pt idx="1">
                  <c:v>11.864407</c:v>
                </c:pt>
                <c:pt idx="2">
                  <c:v>2.241054333333333</c:v>
                </c:pt>
                <c:pt idx="4">
                  <c:v>10.169492</c:v>
                </c:pt>
                <c:pt idx="5">
                  <c:v>13.559322</c:v>
                </c:pt>
                <c:pt idx="6">
                  <c:v>5.084746</c:v>
                </c:pt>
                <c:pt idx="7">
                  <c:v>1.6949149999999999</c:v>
                </c:pt>
                <c:pt idx="8">
                  <c:v>3.3333330000000001</c:v>
                </c:pt>
                <c:pt idx="9">
                  <c:v>1.6949149999999999</c:v>
                </c:pt>
                <c:pt idx="10">
                  <c:v>6.8965519999999998</c:v>
                </c:pt>
                <c:pt idx="11">
                  <c:v>8.3333329999999997</c:v>
                </c:pt>
                <c:pt idx="12">
                  <c:v>3.3333330000000001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N=59</c:v>
                </c:pt>
                <c:pt idx="2">
                  <c:v>Muiden teiden talvihoito (indeksi) N=59</c:v>
                </c:pt>
                <c:pt idx="4">
                  <c:v>Liukkauden torjunta pääteillä N=59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N=29</c:v>
                </c:pt>
                <c:pt idx="11">
                  <c:v>Liikennemerkkien ja tienviittojen näkyvyys N=60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44.827585999999997</c:v>
                </c:pt>
                <c:pt idx="1">
                  <c:v>65.254236999999989</c:v>
                </c:pt>
                <c:pt idx="2">
                  <c:v>35.376647666666663</c:v>
                </c:pt>
                <c:pt idx="4">
                  <c:v>69.491524999999996</c:v>
                </c:pt>
                <c:pt idx="5">
                  <c:v>61.016948999999997</c:v>
                </c:pt>
                <c:pt idx="6">
                  <c:v>47.457627000000002</c:v>
                </c:pt>
                <c:pt idx="7">
                  <c:v>42.372881</c:v>
                </c:pt>
                <c:pt idx="8">
                  <c:v>38.333333000000003</c:v>
                </c:pt>
                <c:pt idx="9">
                  <c:v>25.423729000000002</c:v>
                </c:pt>
                <c:pt idx="10">
                  <c:v>31.034483000000002</c:v>
                </c:pt>
                <c:pt idx="11">
                  <c:v>53.333333000000003</c:v>
                </c:pt>
                <c:pt idx="12">
                  <c:v>33.333333000000003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N=59</c:v>
                </c:pt>
                <c:pt idx="2">
                  <c:v>Muiden teiden talvihoito (indeksi) N=59</c:v>
                </c:pt>
                <c:pt idx="4">
                  <c:v>Liukkauden torjunta pääteillä N=59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N=29</c:v>
                </c:pt>
                <c:pt idx="11">
                  <c:v>Liikennemerkkien ja tienviittojen näkyvyys N=60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25.862069000000002</c:v>
                </c:pt>
                <c:pt idx="1">
                  <c:v>13.5593225</c:v>
                </c:pt>
                <c:pt idx="2">
                  <c:v>30.338983333333335</c:v>
                </c:pt>
                <c:pt idx="4">
                  <c:v>10.169492</c:v>
                </c:pt>
                <c:pt idx="5">
                  <c:v>16.949152999999999</c:v>
                </c:pt>
                <c:pt idx="6">
                  <c:v>30.508475000000001</c:v>
                </c:pt>
                <c:pt idx="7">
                  <c:v>23.728814</c:v>
                </c:pt>
                <c:pt idx="8">
                  <c:v>30</c:v>
                </c:pt>
                <c:pt idx="9">
                  <c:v>37.288136000000002</c:v>
                </c:pt>
                <c:pt idx="10">
                  <c:v>48.275861999999996</c:v>
                </c:pt>
                <c:pt idx="11">
                  <c:v>23.333333</c:v>
                </c:pt>
                <c:pt idx="12">
                  <c:v>33.333333000000003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N=59</c:v>
                </c:pt>
                <c:pt idx="2">
                  <c:v>Muiden teiden talvihoito (indeksi) N=59</c:v>
                </c:pt>
                <c:pt idx="4">
                  <c:v>Liukkauden torjunta pääteillä N=59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N=29</c:v>
                </c:pt>
                <c:pt idx="11">
                  <c:v>Liikennemerkkien ja tienviittojen näkyvyys N=60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15.517241</c:v>
                </c:pt>
                <c:pt idx="1">
                  <c:v>7.6271184999999999</c:v>
                </c:pt>
                <c:pt idx="2">
                  <c:v>23.606403</c:v>
                </c:pt>
                <c:pt idx="4">
                  <c:v>6.7796609999999999</c:v>
                </c:pt>
                <c:pt idx="5">
                  <c:v>8.4745760000000008</c:v>
                </c:pt>
                <c:pt idx="6">
                  <c:v>13.559322</c:v>
                </c:pt>
                <c:pt idx="7">
                  <c:v>22.033898000000001</c:v>
                </c:pt>
                <c:pt idx="8">
                  <c:v>21.666667</c:v>
                </c:pt>
                <c:pt idx="9">
                  <c:v>27.118644</c:v>
                </c:pt>
                <c:pt idx="10">
                  <c:v>6.8965519999999998</c:v>
                </c:pt>
                <c:pt idx="11">
                  <c:v>11.666667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N=59</c:v>
                </c:pt>
                <c:pt idx="2">
                  <c:v>Muiden teiden talvihoito (indeksi) N=59</c:v>
                </c:pt>
                <c:pt idx="4">
                  <c:v>Liukkauden torjunta pääteillä N=59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N=59</c:v>
                </c:pt>
                <c:pt idx="8">
                  <c:v>Lumen auraus muilla teillä N=60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N=29</c:v>
                </c:pt>
                <c:pt idx="11">
                  <c:v>Liikennemerkkien ja tienviittojen näkyvyys N=60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5.1724139999999998</c:v>
                </c:pt>
                <c:pt idx="1">
                  <c:v>3.389831</c:v>
                </c:pt>
                <c:pt idx="2">
                  <c:v>8.436911666666667</c:v>
                </c:pt>
                <c:pt idx="4">
                  <c:v>3.389831</c:v>
                </c:pt>
                <c:pt idx="6">
                  <c:v>3.389831</c:v>
                </c:pt>
                <c:pt idx="7">
                  <c:v>10.169492</c:v>
                </c:pt>
                <c:pt idx="8">
                  <c:v>6.6666670000000003</c:v>
                </c:pt>
                <c:pt idx="9">
                  <c:v>8.4745760000000008</c:v>
                </c:pt>
                <c:pt idx="10">
                  <c:v>6.8965519999999998</c:v>
                </c:pt>
                <c:pt idx="11">
                  <c:v>3.3333330000000001</c:v>
                </c:pt>
                <c:pt idx="1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3.3103449999999999</c:v>
                </c:pt>
                <c:pt idx="1">
                  <c:v>3.7826089999999999</c:v>
                </c:pt>
                <c:pt idx="2">
                  <c:v>2.9310339999999999</c:v>
                </c:pt>
                <c:pt idx="4">
                  <c:v>3.7543859999999998</c:v>
                </c:pt>
                <c:pt idx="5">
                  <c:v>3.8103449999999999</c:v>
                </c:pt>
                <c:pt idx="6">
                  <c:v>3.3157890000000001</c:v>
                </c:pt>
                <c:pt idx="7">
                  <c:v>3.0338980000000002</c:v>
                </c:pt>
                <c:pt idx="8">
                  <c:v>3.1355930000000001</c:v>
                </c:pt>
                <c:pt idx="9">
                  <c:v>2.6071430000000002</c:v>
                </c:pt>
                <c:pt idx="10">
                  <c:v>3.2580650000000002</c:v>
                </c:pt>
                <c:pt idx="11">
                  <c:v>3.54386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3.0666669999999998</c:v>
                </c:pt>
                <c:pt idx="1">
                  <c:v>3.6013510000000002</c:v>
                </c:pt>
                <c:pt idx="2">
                  <c:v>2.6090909999999998</c:v>
                </c:pt>
                <c:pt idx="4">
                  <c:v>3.5</c:v>
                </c:pt>
                <c:pt idx="5">
                  <c:v>3.7027030000000001</c:v>
                </c:pt>
                <c:pt idx="6">
                  <c:v>3.094595</c:v>
                </c:pt>
                <c:pt idx="7">
                  <c:v>2.7397260000000001</c:v>
                </c:pt>
                <c:pt idx="8">
                  <c:v>2.7432430000000001</c:v>
                </c:pt>
                <c:pt idx="9">
                  <c:v>2.3424659999999999</c:v>
                </c:pt>
                <c:pt idx="10">
                  <c:v>3.25</c:v>
                </c:pt>
                <c:pt idx="11">
                  <c:v>3.328767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3.5280900000000002</c:v>
                </c:pt>
                <c:pt idx="1">
                  <c:v>3.7486030000000001</c:v>
                </c:pt>
                <c:pt idx="2">
                  <c:v>3.0305339999999998</c:v>
                </c:pt>
                <c:pt idx="4">
                  <c:v>3.6404489999999998</c:v>
                </c:pt>
                <c:pt idx="5">
                  <c:v>3.855556</c:v>
                </c:pt>
                <c:pt idx="6">
                  <c:v>3.269663</c:v>
                </c:pt>
                <c:pt idx="7">
                  <c:v>3.0689660000000001</c:v>
                </c:pt>
                <c:pt idx="8">
                  <c:v>3.2359550000000001</c:v>
                </c:pt>
                <c:pt idx="9">
                  <c:v>2.7790699999999999</c:v>
                </c:pt>
                <c:pt idx="10">
                  <c:v>3.4423080000000001</c:v>
                </c:pt>
                <c:pt idx="11">
                  <c:v>3.3793099999999998</c:v>
                </c:pt>
                <c:pt idx="12">
                  <c:v>3.3181820000000002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N=58</c:v>
                </c:pt>
                <c:pt idx="2">
                  <c:v>Muiden teiden talvihoito (indeksi) N=59</c:v>
                </c:pt>
                <c:pt idx="4">
                  <c:v>Liukkauden torjunta pääteillä N=57</c:v>
                </c:pt>
                <c:pt idx="5">
                  <c:v>Lumen auraus pääteillä N=58</c:v>
                </c:pt>
                <c:pt idx="6">
                  <c:v>Tienpinnan tasaisuus (pakkautunut lumi ja jää) pääteillä N=57</c:v>
                </c:pt>
                <c:pt idx="7">
                  <c:v>Liukkauden torjunta muilla teillä N=59</c:v>
                </c:pt>
                <c:pt idx="8">
                  <c:v>Lumen auraus muilla teillä N=59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N=31</c:v>
                </c:pt>
                <c:pt idx="11">
                  <c:v>Liikennemerkkien ja tienviittojen näkyvyys N=57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6.8965519999999998</c:v>
                </c:pt>
                <c:pt idx="1">
                  <c:v>12.1597095</c:v>
                </c:pt>
                <c:pt idx="2">
                  <c:v>3.9850686666666668</c:v>
                </c:pt>
                <c:pt idx="4">
                  <c:v>10.526316</c:v>
                </c:pt>
                <c:pt idx="5">
                  <c:v>13.793103</c:v>
                </c:pt>
                <c:pt idx="6">
                  <c:v>3.508772</c:v>
                </c:pt>
                <c:pt idx="7">
                  <c:v>6.7796609999999999</c:v>
                </c:pt>
                <c:pt idx="8">
                  <c:v>3.389831</c:v>
                </c:pt>
                <c:pt idx="9">
                  <c:v>1.785714</c:v>
                </c:pt>
                <c:pt idx="10">
                  <c:v>6.451613</c:v>
                </c:pt>
                <c:pt idx="11">
                  <c:v>3.508772</c:v>
                </c:pt>
                <c:pt idx="12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N=58</c:v>
                </c:pt>
                <c:pt idx="2">
                  <c:v>Muiden teiden talvihoito (indeksi) N=59</c:v>
                </c:pt>
                <c:pt idx="4">
                  <c:v>Liukkauden torjunta pääteillä N=57</c:v>
                </c:pt>
                <c:pt idx="5">
                  <c:v>Lumen auraus pääteillä N=58</c:v>
                </c:pt>
                <c:pt idx="6">
                  <c:v>Tienpinnan tasaisuus (pakkautunut lumi ja jää) pääteillä N=57</c:v>
                </c:pt>
                <c:pt idx="7">
                  <c:v>Liukkauden torjunta muilla teillä N=59</c:v>
                </c:pt>
                <c:pt idx="8">
                  <c:v>Lumen auraus muilla teillä N=59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N=31</c:v>
                </c:pt>
                <c:pt idx="11">
                  <c:v>Liikennemerkkien ja tienviittojen näkyvyys N=57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44.827585999999997</c:v>
                </c:pt>
                <c:pt idx="1">
                  <c:v>63.490623499999998</c:v>
                </c:pt>
                <c:pt idx="2">
                  <c:v>29.085956666666664</c:v>
                </c:pt>
                <c:pt idx="4">
                  <c:v>64.912280999999993</c:v>
                </c:pt>
                <c:pt idx="5">
                  <c:v>62.068966000000003</c:v>
                </c:pt>
                <c:pt idx="6">
                  <c:v>43.859648999999997</c:v>
                </c:pt>
                <c:pt idx="7">
                  <c:v>30.508475000000001</c:v>
                </c:pt>
                <c:pt idx="8">
                  <c:v>40.677965999999998</c:v>
                </c:pt>
                <c:pt idx="9">
                  <c:v>16.071428999999998</c:v>
                </c:pt>
                <c:pt idx="10">
                  <c:v>35.483871000000001</c:v>
                </c:pt>
                <c:pt idx="11">
                  <c:v>61.403509</c:v>
                </c:pt>
                <c:pt idx="12">
                  <c:v>32.142856999999999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N=58</c:v>
                </c:pt>
                <c:pt idx="2">
                  <c:v>Muiden teiden talvihoito (indeksi) N=59</c:v>
                </c:pt>
                <c:pt idx="4">
                  <c:v>Liukkauden torjunta pääteillä N=57</c:v>
                </c:pt>
                <c:pt idx="5">
                  <c:v>Lumen auraus pääteillä N=58</c:v>
                </c:pt>
                <c:pt idx="6">
                  <c:v>Tienpinnan tasaisuus (pakkautunut lumi ja jää) pääteillä N=57</c:v>
                </c:pt>
                <c:pt idx="7">
                  <c:v>Liukkauden torjunta muilla teillä N=59</c:v>
                </c:pt>
                <c:pt idx="8">
                  <c:v>Lumen auraus muilla teillä N=59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N=31</c:v>
                </c:pt>
                <c:pt idx="11">
                  <c:v>Liikennemerkkien ja tienviittojen näkyvyys N=57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25.862069000000002</c:v>
                </c:pt>
                <c:pt idx="1">
                  <c:v>14.7761645</c:v>
                </c:pt>
                <c:pt idx="2">
                  <c:v>29.388619666666671</c:v>
                </c:pt>
                <c:pt idx="4">
                  <c:v>14.035088</c:v>
                </c:pt>
                <c:pt idx="5">
                  <c:v>15.517241</c:v>
                </c:pt>
                <c:pt idx="6">
                  <c:v>33.333333000000003</c:v>
                </c:pt>
                <c:pt idx="7">
                  <c:v>28.813559000000001</c:v>
                </c:pt>
                <c:pt idx="8">
                  <c:v>25.423729000000002</c:v>
                </c:pt>
                <c:pt idx="9">
                  <c:v>33.928570999999998</c:v>
                </c:pt>
                <c:pt idx="10">
                  <c:v>41.935484000000002</c:v>
                </c:pt>
                <c:pt idx="11">
                  <c:v>21.052631999999999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N=58</c:v>
                </c:pt>
                <c:pt idx="2">
                  <c:v>Muiden teiden talvihoito (indeksi) N=59</c:v>
                </c:pt>
                <c:pt idx="4">
                  <c:v>Liukkauden torjunta pääteillä N=57</c:v>
                </c:pt>
                <c:pt idx="5">
                  <c:v>Lumen auraus pääteillä N=58</c:v>
                </c:pt>
                <c:pt idx="6">
                  <c:v>Tienpinnan tasaisuus (pakkautunut lumi ja jää) pääteillä N=57</c:v>
                </c:pt>
                <c:pt idx="7">
                  <c:v>Liukkauden torjunta muilla teillä N=59</c:v>
                </c:pt>
                <c:pt idx="8">
                  <c:v>Lumen auraus muilla teillä N=59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N=31</c:v>
                </c:pt>
                <c:pt idx="11">
                  <c:v>Liikennemerkkien ja tienviittojen näkyvyys N=57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17.241378999999998</c:v>
                </c:pt>
                <c:pt idx="1">
                  <c:v>9.5735029999999988</c:v>
                </c:pt>
                <c:pt idx="2">
                  <c:v>30.579096000000003</c:v>
                </c:pt>
                <c:pt idx="4">
                  <c:v>10.526316</c:v>
                </c:pt>
                <c:pt idx="5">
                  <c:v>8.6206899999999997</c:v>
                </c:pt>
                <c:pt idx="6">
                  <c:v>19.298245999999999</c:v>
                </c:pt>
                <c:pt idx="7">
                  <c:v>27.118644</c:v>
                </c:pt>
                <c:pt idx="8">
                  <c:v>27.118644</c:v>
                </c:pt>
                <c:pt idx="9">
                  <c:v>37.5</c:v>
                </c:pt>
                <c:pt idx="10">
                  <c:v>9.6774190000000004</c:v>
                </c:pt>
                <c:pt idx="11">
                  <c:v>14.035088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N=58</c:v>
                </c:pt>
                <c:pt idx="1">
                  <c:v>Pääteiden talvihoito (indeksi) N=58</c:v>
                </c:pt>
                <c:pt idx="2">
                  <c:v>Muiden teiden talvihoito (indeksi) N=59</c:v>
                </c:pt>
                <c:pt idx="4">
                  <c:v>Liukkauden torjunta pääteillä N=57</c:v>
                </c:pt>
                <c:pt idx="5">
                  <c:v>Lumen auraus pääteillä N=58</c:v>
                </c:pt>
                <c:pt idx="6">
                  <c:v>Tienpinnan tasaisuus (pakkautunut lumi ja jää) pääteillä N=57</c:v>
                </c:pt>
                <c:pt idx="7">
                  <c:v>Liukkauden torjunta muilla teillä N=59</c:v>
                </c:pt>
                <c:pt idx="8">
                  <c:v>Lumen auraus muilla teillä N=59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N=31</c:v>
                </c:pt>
                <c:pt idx="11">
                  <c:v>Liikennemerkkien ja tienviittojen näkyvyys N=57</c:v>
                </c:pt>
                <c:pt idx="12">
                  <c:v>Jalankulku- ja pyöräteiden talvihoito (kävelijät/pyöräilijät) N=28</c:v>
                </c:pt>
              </c:strCache>
            </c:strRef>
          </c:cat>
          <c:val>
            <c:numRef>
              <c:f>Taul1!$B$6:$N$6</c:f>
              <c:numCache>
                <c:formatCode>General</c:formatCode>
                <c:ptCount val="13"/>
                <c:pt idx="0" formatCode="0">
                  <c:v>5.1724139999999998</c:v>
                </c:pt>
                <c:pt idx="2" formatCode="0">
                  <c:v>6.9612593333333335</c:v>
                </c:pt>
                <c:pt idx="7" formatCode="0">
                  <c:v>6.7796609999999999</c:v>
                </c:pt>
                <c:pt idx="8" formatCode="0">
                  <c:v>3.389831</c:v>
                </c:pt>
                <c:pt idx="9" formatCode="0">
                  <c:v>10.714286</c:v>
                </c:pt>
                <c:pt idx="10" formatCode="0">
                  <c:v>6.451613</c:v>
                </c:pt>
                <c:pt idx="12" formatCode="0">
                  <c:v>10.714286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3.1639339999999998</c:v>
                </c:pt>
                <c:pt idx="1">
                  <c:v>3.5619830000000001</c:v>
                </c:pt>
                <c:pt idx="2">
                  <c:v>3.1325970000000001</c:v>
                </c:pt>
                <c:pt idx="4">
                  <c:v>3.4333330000000002</c:v>
                </c:pt>
                <c:pt idx="5">
                  <c:v>3.6885249999999998</c:v>
                </c:pt>
                <c:pt idx="6">
                  <c:v>3.4166669999999999</c:v>
                </c:pt>
                <c:pt idx="7">
                  <c:v>3.1666669999999999</c:v>
                </c:pt>
                <c:pt idx="8">
                  <c:v>3.2622949999999999</c:v>
                </c:pt>
                <c:pt idx="9">
                  <c:v>2.9666670000000002</c:v>
                </c:pt>
                <c:pt idx="10">
                  <c:v>3.2571430000000001</c:v>
                </c:pt>
                <c:pt idx="11">
                  <c:v>3.3968250000000002</c:v>
                </c:pt>
                <c:pt idx="12">
                  <c:v>3.34375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3.4418600000000001</c:v>
                </c:pt>
                <c:pt idx="1">
                  <c:v>3.639535</c:v>
                </c:pt>
                <c:pt idx="2">
                  <c:v>2.8928569999999998</c:v>
                </c:pt>
                <c:pt idx="4">
                  <c:v>3.5697670000000001</c:v>
                </c:pt>
                <c:pt idx="5">
                  <c:v>3.7093020000000001</c:v>
                </c:pt>
                <c:pt idx="6">
                  <c:v>3.232558</c:v>
                </c:pt>
                <c:pt idx="7">
                  <c:v>3.0120480000000001</c:v>
                </c:pt>
                <c:pt idx="8">
                  <c:v>3</c:v>
                </c:pt>
                <c:pt idx="9">
                  <c:v>2.6626509999999999</c:v>
                </c:pt>
                <c:pt idx="10">
                  <c:v>3.3333330000000001</c:v>
                </c:pt>
                <c:pt idx="11">
                  <c:v>3.373494</c:v>
                </c:pt>
                <c:pt idx="12">
                  <c:v>3.0784310000000001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3.5243899999999999</c:v>
                </c:pt>
                <c:pt idx="1">
                  <c:v>3.7950309999999998</c:v>
                </c:pt>
                <c:pt idx="2">
                  <c:v>3.125</c:v>
                </c:pt>
                <c:pt idx="4">
                  <c:v>3.7749999999999999</c:v>
                </c:pt>
                <c:pt idx="5">
                  <c:v>3.8148149999999998</c:v>
                </c:pt>
                <c:pt idx="6">
                  <c:v>3.2875000000000001</c:v>
                </c:pt>
                <c:pt idx="7">
                  <c:v>3.2051280000000002</c:v>
                </c:pt>
                <c:pt idx="8">
                  <c:v>3.253333</c:v>
                </c:pt>
                <c:pt idx="9">
                  <c:v>2.924051</c:v>
                </c:pt>
                <c:pt idx="10">
                  <c:v>3.2156859999999998</c:v>
                </c:pt>
                <c:pt idx="11">
                  <c:v>3.4624999999999999</c:v>
                </c:pt>
                <c:pt idx="12">
                  <c:v>3.0952380000000002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N=61</c:v>
                </c:pt>
                <c:pt idx="2">
                  <c:v>Muiden teiden talvihoito (indeksi) N=60</c:v>
                </c:pt>
                <c:pt idx="4">
                  <c:v>Liukkauden torjunta pääteillä N=60</c:v>
                </c:pt>
                <c:pt idx="5">
                  <c:v>Lumen auraus pääteillä N=61</c:v>
                </c:pt>
                <c:pt idx="6">
                  <c:v>Tienpinnan tasaisuus (pakkautunut lumi ja jää) pääteillä N=60</c:v>
                </c:pt>
                <c:pt idx="7">
                  <c:v>Liukkauden torjunta muilla teillä N=60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1.6393439999999999</c:v>
                </c:pt>
                <c:pt idx="1">
                  <c:v>6.5846995000000001</c:v>
                </c:pt>
                <c:pt idx="2">
                  <c:v>4.1256830000000004</c:v>
                </c:pt>
                <c:pt idx="4">
                  <c:v>3.3333330000000001</c:v>
                </c:pt>
                <c:pt idx="5">
                  <c:v>9.8360660000000006</c:v>
                </c:pt>
                <c:pt idx="6">
                  <c:v>6.6666670000000003</c:v>
                </c:pt>
                <c:pt idx="8">
                  <c:v>4.9180330000000003</c:v>
                </c:pt>
                <c:pt idx="9">
                  <c:v>3.3333330000000001</c:v>
                </c:pt>
                <c:pt idx="10">
                  <c:v>2.8571430000000002</c:v>
                </c:pt>
                <c:pt idx="11">
                  <c:v>4.7619049999999996</c:v>
                </c:pt>
                <c:pt idx="12">
                  <c:v>9.375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N=61</c:v>
                </c:pt>
                <c:pt idx="2">
                  <c:v>Muiden teiden talvihoito (indeksi) N=60</c:v>
                </c:pt>
                <c:pt idx="4">
                  <c:v>Liukkauden torjunta pääteillä N=60</c:v>
                </c:pt>
                <c:pt idx="5">
                  <c:v>Lumen auraus pääteillä N=61</c:v>
                </c:pt>
                <c:pt idx="6">
                  <c:v>Tienpinnan tasaisuus (pakkautunut lumi ja jää) pääteillä N=60</c:v>
                </c:pt>
                <c:pt idx="7">
                  <c:v>Liukkauden torjunta muilla teillä N=60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42.622951</c:v>
                </c:pt>
                <c:pt idx="1">
                  <c:v>62.800546499999996</c:v>
                </c:pt>
                <c:pt idx="2">
                  <c:v>37.003643000000004</c:v>
                </c:pt>
                <c:pt idx="4">
                  <c:v>61.666666999999997</c:v>
                </c:pt>
                <c:pt idx="5">
                  <c:v>63.934426000000002</c:v>
                </c:pt>
                <c:pt idx="6">
                  <c:v>45</c:v>
                </c:pt>
                <c:pt idx="7">
                  <c:v>45</c:v>
                </c:pt>
                <c:pt idx="8">
                  <c:v>39.344262000000001</c:v>
                </c:pt>
                <c:pt idx="9">
                  <c:v>26.666667</c:v>
                </c:pt>
                <c:pt idx="10">
                  <c:v>37.142856999999999</c:v>
                </c:pt>
                <c:pt idx="11">
                  <c:v>55.555556000000003</c:v>
                </c:pt>
                <c:pt idx="12">
                  <c:v>34.375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N=61</c:v>
                </c:pt>
                <c:pt idx="2">
                  <c:v>Muiden teiden talvihoito (indeksi) N=60</c:v>
                </c:pt>
                <c:pt idx="4">
                  <c:v>Liukkauden torjunta pääteillä N=60</c:v>
                </c:pt>
                <c:pt idx="5">
                  <c:v>Lumen auraus pääteillä N=61</c:v>
                </c:pt>
                <c:pt idx="6">
                  <c:v>Tienpinnan tasaisuus (pakkautunut lumi ja jää) pääteillä N=60</c:v>
                </c:pt>
                <c:pt idx="7">
                  <c:v>Liukkauden torjunta muilla teillä N=60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32.786884999999998</c:v>
                </c:pt>
                <c:pt idx="1">
                  <c:v>15.710382500000001</c:v>
                </c:pt>
                <c:pt idx="2">
                  <c:v>35.910747000000001</c:v>
                </c:pt>
                <c:pt idx="4">
                  <c:v>16.666667</c:v>
                </c:pt>
                <c:pt idx="5">
                  <c:v>14.754098000000001</c:v>
                </c:pt>
                <c:pt idx="6">
                  <c:v>33.333333000000003</c:v>
                </c:pt>
                <c:pt idx="7">
                  <c:v>31.666667</c:v>
                </c:pt>
                <c:pt idx="8">
                  <c:v>36.065573999999998</c:v>
                </c:pt>
                <c:pt idx="9">
                  <c:v>40</c:v>
                </c:pt>
                <c:pt idx="10">
                  <c:v>48.571429000000002</c:v>
                </c:pt>
                <c:pt idx="11">
                  <c:v>20.634920999999999</c:v>
                </c:pt>
                <c:pt idx="12">
                  <c:v>40.625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N=61</c:v>
                </c:pt>
                <c:pt idx="2">
                  <c:v>Muiden teiden talvihoito (indeksi) N=60</c:v>
                </c:pt>
                <c:pt idx="4">
                  <c:v>Liukkauden torjunta pääteillä N=60</c:v>
                </c:pt>
                <c:pt idx="5">
                  <c:v>Lumen auraus pääteillä N=61</c:v>
                </c:pt>
                <c:pt idx="6">
                  <c:v>Tienpinnan tasaisuus (pakkautunut lumi ja jää) pääteillä N=60</c:v>
                </c:pt>
                <c:pt idx="7">
                  <c:v>Liukkauden torjunta muilla teillä N=60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16.393443000000001</c:v>
                </c:pt>
                <c:pt idx="1">
                  <c:v>9.9316940000000002</c:v>
                </c:pt>
                <c:pt idx="2">
                  <c:v>19.353369666666666</c:v>
                </c:pt>
                <c:pt idx="4">
                  <c:v>11.666667</c:v>
                </c:pt>
                <c:pt idx="5">
                  <c:v>8.1967210000000001</c:v>
                </c:pt>
                <c:pt idx="6">
                  <c:v>13.333333</c:v>
                </c:pt>
                <c:pt idx="7">
                  <c:v>18.333333</c:v>
                </c:pt>
                <c:pt idx="8">
                  <c:v>16.393443000000001</c:v>
                </c:pt>
                <c:pt idx="9">
                  <c:v>23.333333</c:v>
                </c:pt>
                <c:pt idx="10">
                  <c:v>5.7142860000000004</c:v>
                </c:pt>
                <c:pt idx="11">
                  <c:v>12.698413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N=61</c:v>
                </c:pt>
                <c:pt idx="2">
                  <c:v>Muiden teiden talvihoito (indeksi) N=60</c:v>
                </c:pt>
                <c:pt idx="4">
                  <c:v>Liukkauden torjunta pääteillä N=60</c:v>
                </c:pt>
                <c:pt idx="5">
                  <c:v>Lumen auraus pääteillä N=61</c:v>
                </c:pt>
                <c:pt idx="6">
                  <c:v>Tienpinnan tasaisuus (pakkautunut lumi ja jää) pääteillä N=60</c:v>
                </c:pt>
                <c:pt idx="7">
                  <c:v>Liukkauden torjunta muilla teillä N=60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N=32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6.5573769999999998</c:v>
                </c:pt>
                <c:pt idx="1">
                  <c:v>4.9726780000000002</c:v>
                </c:pt>
                <c:pt idx="2">
                  <c:v>4.9817853333333337</c:v>
                </c:pt>
                <c:pt idx="4">
                  <c:v>6.6666670000000003</c:v>
                </c:pt>
                <c:pt idx="5">
                  <c:v>3.278689</c:v>
                </c:pt>
                <c:pt idx="6">
                  <c:v>1.6666669999999999</c:v>
                </c:pt>
                <c:pt idx="7">
                  <c:v>5</c:v>
                </c:pt>
                <c:pt idx="8">
                  <c:v>3.278689</c:v>
                </c:pt>
                <c:pt idx="9">
                  <c:v>6.6666670000000003</c:v>
                </c:pt>
                <c:pt idx="10">
                  <c:v>5.7142860000000004</c:v>
                </c:pt>
                <c:pt idx="11">
                  <c:v>6.3492059999999997</c:v>
                </c:pt>
                <c:pt idx="12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3.6029409999999999</c:v>
                </c:pt>
                <c:pt idx="1">
                  <c:v>3.8308819999999999</c:v>
                </c:pt>
                <c:pt idx="2">
                  <c:v>3.2072539999999998</c:v>
                </c:pt>
                <c:pt idx="4">
                  <c:v>3.865672</c:v>
                </c:pt>
                <c:pt idx="5">
                  <c:v>3.7971010000000001</c:v>
                </c:pt>
                <c:pt idx="6">
                  <c:v>3.3880599999999998</c:v>
                </c:pt>
                <c:pt idx="7">
                  <c:v>3.3125</c:v>
                </c:pt>
                <c:pt idx="8">
                  <c:v>3.375</c:v>
                </c:pt>
                <c:pt idx="9">
                  <c:v>2.9384619999999999</c:v>
                </c:pt>
                <c:pt idx="10">
                  <c:v>3.214286</c:v>
                </c:pt>
                <c:pt idx="11">
                  <c:v>3.6567159999999999</c:v>
                </c:pt>
                <c:pt idx="12">
                  <c:v>3.4333330000000002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EB-4A64-850E-6469840BA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FEB-4A64-850E-6469840BA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3.2597399999999999</c:v>
                </c:pt>
                <c:pt idx="1">
                  <c:v>3.7106919999999999</c:v>
                </c:pt>
                <c:pt idx="2">
                  <c:v>2.8602620000000001</c:v>
                </c:pt>
                <c:pt idx="4">
                  <c:v>3.6962030000000001</c:v>
                </c:pt>
                <c:pt idx="5">
                  <c:v>3.7250000000000001</c:v>
                </c:pt>
                <c:pt idx="6">
                  <c:v>3.1410260000000001</c:v>
                </c:pt>
                <c:pt idx="7">
                  <c:v>2.9743590000000002</c:v>
                </c:pt>
                <c:pt idx="8">
                  <c:v>3.0128210000000002</c:v>
                </c:pt>
                <c:pt idx="9">
                  <c:v>2.575342</c:v>
                </c:pt>
                <c:pt idx="10">
                  <c:v>3.3333330000000001</c:v>
                </c:pt>
                <c:pt idx="11">
                  <c:v>3.52</c:v>
                </c:pt>
                <c:pt idx="12">
                  <c:v>2.9318179999999998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EB-4A64-850E-6469840BA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3.4084509999999999</c:v>
                </c:pt>
                <c:pt idx="1">
                  <c:v>3.7769780000000002</c:v>
                </c:pt>
                <c:pt idx="2">
                  <c:v>3.0255100000000001</c:v>
                </c:pt>
                <c:pt idx="4">
                  <c:v>3.657143</c:v>
                </c:pt>
                <c:pt idx="5">
                  <c:v>3.8985509999999999</c:v>
                </c:pt>
                <c:pt idx="6">
                  <c:v>3.1428569999999998</c:v>
                </c:pt>
                <c:pt idx="7">
                  <c:v>3.075758</c:v>
                </c:pt>
                <c:pt idx="8">
                  <c:v>3.184615</c:v>
                </c:pt>
                <c:pt idx="9">
                  <c:v>2.815385</c:v>
                </c:pt>
                <c:pt idx="10">
                  <c:v>3.0909089999999999</c:v>
                </c:pt>
                <c:pt idx="11">
                  <c:v>3.4848479999999999</c:v>
                </c:pt>
                <c:pt idx="12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EB-4A64-850E-6469840BA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N=67</c:v>
                </c:pt>
                <c:pt idx="5">
                  <c:v>Lumen auraus pääteillä N=69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N=42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8.8235290000000006</c:v>
                </c:pt>
                <c:pt idx="1">
                  <c:v>16.158338499999999</c:v>
                </c:pt>
                <c:pt idx="2">
                  <c:v>3.6378206666666664</c:v>
                </c:pt>
                <c:pt idx="4">
                  <c:v>14.925373</c:v>
                </c:pt>
                <c:pt idx="5">
                  <c:v>17.391304000000002</c:v>
                </c:pt>
                <c:pt idx="6">
                  <c:v>11.940299</c:v>
                </c:pt>
                <c:pt idx="7">
                  <c:v>6.25</c:v>
                </c:pt>
                <c:pt idx="8">
                  <c:v>3.125</c:v>
                </c:pt>
                <c:pt idx="9">
                  <c:v>1.538462</c:v>
                </c:pt>
                <c:pt idx="10">
                  <c:v>2.3809520000000002</c:v>
                </c:pt>
                <c:pt idx="11">
                  <c:v>10.447761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AF6-B9EA-AA9A7C1433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N=67</c:v>
                </c:pt>
                <c:pt idx="5">
                  <c:v>Lumen auraus pääteillä N=69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N=42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60.294117999999997</c:v>
                </c:pt>
                <c:pt idx="1">
                  <c:v>60.328790499999997</c:v>
                </c:pt>
                <c:pt idx="2">
                  <c:v>42.548076999999999</c:v>
                </c:pt>
                <c:pt idx="4">
                  <c:v>62.686566999999997</c:v>
                </c:pt>
                <c:pt idx="5">
                  <c:v>57.971013999999997</c:v>
                </c:pt>
                <c:pt idx="6">
                  <c:v>40.298507000000001</c:v>
                </c:pt>
                <c:pt idx="7">
                  <c:v>42.1875</c:v>
                </c:pt>
                <c:pt idx="8">
                  <c:v>54.6875</c:v>
                </c:pt>
                <c:pt idx="9">
                  <c:v>30.769231000000001</c:v>
                </c:pt>
                <c:pt idx="10">
                  <c:v>35.714286000000001</c:v>
                </c:pt>
                <c:pt idx="11">
                  <c:v>52.238805999999997</c:v>
                </c:pt>
                <c:pt idx="12">
                  <c:v>63.333333000000003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15-4AF6-B9EA-AA9A7C1433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N=67</c:v>
                </c:pt>
                <c:pt idx="5">
                  <c:v>Lumen auraus pääteillä N=69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N=42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17.647058999999999</c:v>
                </c:pt>
                <c:pt idx="1">
                  <c:v>15.476963</c:v>
                </c:pt>
                <c:pt idx="2">
                  <c:v>32.604166666666664</c:v>
                </c:pt>
                <c:pt idx="4">
                  <c:v>17.910447999999999</c:v>
                </c:pt>
                <c:pt idx="5">
                  <c:v>13.043478</c:v>
                </c:pt>
                <c:pt idx="6">
                  <c:v>29.850746000000001</c:v>
                </c:pt>
                <c:pt idx="7">
                  <c:v>34.375</c:v>
                </c:pt>
                <c:pt idx="8">
                  <c:v>23.4375</c:v>
                </c:pt>
                <c:pt idx="9">
                  <c:v>40</c:v>
                </c:pt>
                <c:pt idx="10">
                  <c:v>50</c:v>
                </c:pt>
                <c:pt idx="11">
                  <c:v>29.850746000000001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15-4AF6-B9EA-AA9A7C1433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N=67</c:v>
                </c:pt>
                <c:pt idx="5">
                  <c:v>Lumen auraus pääteillä N=69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N=42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8.8235290000000006</c:v>
                </c:pt>
                <c:pt idx="1">
                  <c:v>6.5650015000000002</c:v>
                </c:pt>
                <c:pt idx="2">
                  <c:v>13.461538333333332</c:v>
                </c:pt>
                <c:pt idx="4">
                  <c:v>2.9850750000000001</c:v>
                </c:pt>
                <c:pt idx="5">
                  <c:v>10.144928</c:v>
                </c:pt>
                <c:pt idx="6">
                  <c:v>10.447761</c:v>
                </c:pt>
                <c:pt idx="7">
                  <c:v>10.9375</c:v>
                </c:pt>
                <c:pt idx="8">
                  <c:v>14.0625</c:v>
                </c:pt>
                <c:pt idx="9">
                  <c:v>15.384615</c:v>
                </c:pt>
                <c:pt idx="10">
                  <c:v>4.7619049999999996</c:v>
                </c:pt>
                <c:pt idx="11">
                  <c:v>7.4626869999999998</c:v>
                </c:pt>
                <c:pt idx="12">
                  <c:v>13.333333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15-4AF6-B9EA-AA9A7C1433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N=67</c:v>
                </c:pt>
                <c:pt idx="5">
                  <c:v>Lumen auraus pääteillä N=69</c:v>
                </c:pt>
                <c:pt idx="6">
                  <c:v>Tienpinnan tasaisuus (pakkautunut lumi ja jää) pääteillä N=67</c:v>
                </c:pt>
                <c:pt idx="7">
                  <c:v>Liukkauden torjunta muilla teillä N=64</c:v>
                </c:pt>
                <c:pt idx="8">
                  <c:v>Lumen auraus muilla teillä N=64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N=42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4.4117649999999999</c:v>
                </c:pt>
                <c:pt idx="1">
                  <c:v>1.470906</c:v>
                </c:pt>
                <c:pt idx="2">
                  <c:v>7.7483973333333331</c:v>
                </c:pt>
                <c:pt idx="4">
                  <c:v>1.492537</c:v>
                </c:pt>
                <c:pt idx="5">
                  <c:v>1.4492750000000001</c:v>
                </c:pt>
                <c:pt idx="6">
                  <c:v>7.4626869999999998</c:v>
                </c:pt>
                <c:pt idx="7">
                  <c:v>6.25</c:v>
                </c:pt>
                <c:pt idx="8">
                  <c:v>4.6875</c:v>
                </c:pt>
                <c:pt idx="9">
                  <c:v>12.307691999999999</c:v>
                </c:pt>
                <c:pt idx="10">
                  <c:v>7.1428570000000002</c:v>
                </c:pt>
                <c:pt idx="12">
                  <c:v>3.3333330000000001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15-4AF6-B9EA-AA9A7C14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3.5964909999999999</c:v>
                </c:pt>
                <c:pt idx="1">
                  <c:v>3.7678569999999998</c:v>
                </c:pt>
                <c:pt idx="2">
                  <c:v>3.205298</c:v>
                </c:pt>
                <c:pt idx="4">
                  <c:v>3.7321430000000002</c:v>
                </c:pt>
                <c:pt idx="5">
                  <c:v>3.8035709999999998</c:v>
                </c:pt>
                <c:pt idx="6">
                  <c:v>3.4</c:v>
                </c:pt>
                <c:pt idx="7">
                  <c:v>3.3333330000000001</c:v>
                </c:pt>
                <c:pt idx="8">
                  <c:v>3.22</c:v>
                </c:pt>
                <c:pt idx="9">
                  <c:v>3.06</c:v>
                </c:pt>
                <c:pt idx="10">
                  <c:v>3.2903229999999999</c:v>
                </c:pt>
                <c:pt idx="11">
                  <c:v>3.5471699999999999</c:v>
                </c:pt>
                <c:pt idx="12">
                  <c:v>3.0487799999999998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A-4636-BE1A-4B523FED6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2EA-4636-BE1A-4B523FED6F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3.058824</c:v>
                </c:pt>
                <c:pt idx="1">
                  <c:v>3.4731179999999999</c:v>
                </c:pt>
                <c:pt idx="2">
                  <c:v>2.5488719999999998</c:v>
                </c:pt>
                <c:pt idx="4">
                  <c:v>3.413043</c:v>
                </c:pt>
                <c:pt idx="5">
                  <c:v>3.5319150000000001</c:v>
                </c:pt>
                <c:pt idx="6">
                  <c:v>3.0851060000000001</c:v>
                </c:pt>
                <c:pt idx="7">
                  <c:v>2.6222219999999998</c:v>
                </c:pt>
                <c:pt idx="8">
                  <c:v>2.6818179999999998</c:v>
                </c:pt>
                <c:pt idx="9">
                  <c:v>2.3409089999999999</c:v>
                </c:pt>
                <c:pt idx="10">
                  <c:v>2.6956519999999999</c:v>
                </c:pt>
                <c:pt idx="11">
                  <c:v>3.3191489999999999</c:v>
                </c:pt>
                <c:pt idx="12">
                  <c:v>2.214286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EA-4636-BE1A-4B523FED6F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3.4237289999999998</c:v>
                </c:pt>
                <c:pt idx="1">
                  <c:v>3.8319329999999998</c:v>
                </c:pt>
                <c:pt idx="2">
                  <c:v>2.981366</c:v>
                </c:pt>
                <c:pt idx="4">
                  <c:v>3.7627120000000001</c:v>
                </c:pt>
                <c:pt idx="5">
                  <c:v>3.9</c:v>
                </c:pt>
                <c:pt idx="6">
                  <c:v>3.5593219999999999</c:v>
                </c:pt>
                <c:pt idx="7">
                  <c:v>3.0566040000000001</c:v>
                </c:pt>
                <c:pt idx="8">
                  <c:v>3.0370370000000002</c:v>
                </c:pt>
                <c:pt idx="9">
                  <c:v>2.8518520000000001</c:v>
                </c:pt>
                <c:pt idx="10">
                  <c:v>3.1304349999999999</c:v>
                </c:pt>
                <c:pt idx="11">
                  <c:v>3.4285709999999998</c:v>
                </c:pt>
                <c:pt idx="12">
                  <c:v>2.75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EA-4636-BE1A-4B523FED6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N=62</c:v>
                </c:pt>
                <c:pt idx="2">
                  <c:v>Muiden teiden talvihoito (indeksi) N=55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N=61</c:v>
                </c:pt>
                <c:pt idx="7">
                  <c:v>Liukkauden torjunta muilla teillä N=55</c:v>
                </c:pt>
                <c:pt idx="8">
                  <c:v>Lumen auraus muilla teillä N=54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N=25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4.7619049999999996</c:v>
                </c:pt>
                <c:pt idx="1">
                  <c:v>16.2612375</c:v>
                </c:pt>
                <c:pt idx="2">
                  <c:v>4.8496876666666671</c:v>
                </c:pt>
                <c:pt idx="4">
                  <c:v>16.393443000000001</c:v>
                </c:pt>
                <c:pt idx="5">
                  <c:v>16.129031999999999</c:v>
                </c:pt>
                <c:pt idx="6">
                  <c:v>6.5573769999999998</c:v>
                </c:pt>
                <c:pt idx="7">
                  <c:v>3.6363639999999999</c:v>
                </c:pt>
                <c:pt idx="8">
                  <c:v>5.5555560000000002</c:v>
                </c:pt>
                <c:pt idx="9">
                  <c:v>5.3571429999999998</c:v>
                </c:pt>
                <c:pt idx="10">
                  <c:v>4</c:v>
                </c:pt>
                <c:pt idx="11">
                  <c:v>6.7796609999999999</c:v>
                </c:pt>
                <c:pt idx="12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N=62</c:v>
                </c:pt>
                <c:pt idx="2">
                  <c:v>Muiden teiden talvihoito (indeksi) N=55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N=61</c:v>
                </c:pt>
                <c:pt idx="7">
                  <c:v>Liukkauden torjunta muilla teillä N=55</c:v>
                </c:pt>
                <c:pt idx="8">
                  <c:v>Lumen auraus muilla teillä N=54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N=25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57.142856999999999</c:v>
                </c:pt>
                <c:pt idx="1">
                  <c:v>60.153357999999997</c:v>
                </c:pt>
                <c:pt idx="2">
                  <c:v>37.032227333333331</c:v>
                </c:pt>
                <c:pt idx="4">
                  <c:v>59.016393000000001</c:v>
                </c:pt>
                <c:pt idx="5">
                  <c:v>61.290323000000001</c:v>
                </c:pt>
                <c:pt idx="6">
                  <c:v>42.622951</c:v>
                </c:pt>
                <c:pt idx="7">
                  <c:v>43.636364</c:v>
                </c:pt>
                <c:pt idx="8">
                  <c:v>38.888888999999999</c:v>
                </c:pt>
                <c:pt idx="9">
                  <c:v>28.571428999999998</c:v>
                </c:pt>
                <c:pt idx="10">
                  <c:v>32</c:v>
                </c:pt>
                <c:pt idx="11">
                  <c:v>55.932203000000001</c:v>
                </c:pt>
                <c:pt idx="12">
                  <c:v>42.5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N=62</c:v>
                </c:pt>
                <c:pt idx="2">
                  <c:v>Muiden teiden talvihoito (indeksi) N=55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N=61</c:v>
                </c:pt>
                <c:pt idx="7">
                  <c:v>Liukkauden torjunta muilla teillä N=55</c:v>
                </c:pt>
                <c:pt idx="8">
                  <c:v>Lumen auraus muilla teillä N=54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N=25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20.634920999999999</c:v>
                </c:pt>
                <c:pt idx="1">
                  <c:v>17.913802</c:v>
                </c:pt>
                <c:pt idx="2">
                  <c:v>32.701218666666669</c:v>
                </c:pt>
                <c:pt idx="4">
                  <c:v>21.311475000000002</c:v>
                </c:pt>
                <c:pt idx="5">
                  <c:v>14.516128999999999</c:v>
                </c:pt>
                <c:pt idx="6">
                  <c:v>22.95082</c:v>
                </c:pt>
                <c:pt idx="7">
                  <c:v>34.545454999999997</c:v>
                </c:pt>
                <c:pt idx="8">
                  <c:v>29.629629999999999</c:v>
                </c:pt>
                <c:pt idx="9">
                  <c:v>33.928570999999998</c:v>
                </c:pt>
                <c:pt idx="10">
                  <c:v>40</c:v>
                </c:pt>
                <c:pt idx="11">
                  <c:v>18.644068000000001</c:v>
                </c:pt>
                <c:pt idx="1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N=62</c:v>
                </c:pt>
                <c:pt idx="2">
                  <c:v>Muiden teiden talvihoito (indeksi) N=55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N=61</c:v>
                </c:pt>
                <c:pt idx="7">
                  <c:v>Liukkauden torjunta muilla teillä N=55</c:v>
                </c:pt>
                <c:pt idx="8">
                  <c:v>Lumen auraus muilla teillä N=54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N=25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17.460317</c:v>
                </c:pt>
                <c:pt idx="1">
                  <c:v>4.865151</c:v>
                </c:pt>
                <c:pt idx="2">
                  <c:v>20.589225666666668</c:v>
                </c:pt>
                <c:pt idx="4">
                  <c:v>3.278689</c:v>
                </c:pt>
                <c:pt idx="5">
                  <c:v>6.451613</c:v>
                </c:pt>
                <c:pt idx="6">
                  <c:v>21.311475000000002</c:v>
                </c:pt>
                <c:pt idx="7">
                  <c:v>14.545455</c:v>
                </c:pt>
                <c:pt idx="8">
                  <c:v>22.222221999999999</c:v>
                </c:pt>
                <c:pt idx="9">
                  <c:v>25</c:v>
                </c:pt>
                <c:pt idx="10">
                  <c:v>20</c:v>
                </c:pt>
                <c:pt idx="11">
                  <c:v>16.949152999999999</c:v>
                </c:pt>
                <c:pt idx="12">
                  <c:v>17.5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N=63</c:v>
                </c:pt>
                <c:pt idx="1">
                  <c:v>Pääteiden talvihoito (indeksi) N=62</c:v>
                </c:pt>
                <c:pt idx="2">
                  <c:v>Muiden teiden talvihoito (indeksi) N=55</c:v>
                </c:pt>
                <c:pt idx="4">
                  <c:v>Liukkauden torjunta pääteillä N=61</c:v>
                </c:pt>
                <c:pt idx="5">
                  <c:v>Lumen auraus pääteillä N=62</c:v>
                </c:pt>
                <c:pt idx="6">
                  <c:v>Tienpinnan tasaisuus (pakkautunut lumi ja jää) pääteillä N=61</c:v>
                </c:pt>
                <c:pt idx="7">
                  <c:v>Liukkauden torjunta muilla teillä N=55</c:v>
                </c:pt>
                <c:pt idx="8">
                  <c:v>Lumen auraus muilla teillä N=54</c:v>
                </c:pt>
                <c:pt idx="9">
                  <c:v>Tienpinnan tasaisuus (pakkautunut lumi ja jää) muilla teillä N=56</c:v>
                </c:pt>
                <c:pt idx="10">
                  <c:v>Levähdys- ja pysähtymisalueiden talvihoito N=25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1">
                  <c:v>1.612903</c:v>
                </c:pt>
                <c:pt idx="2">
                  <c:v>4.8276416666666675</c:v>
                </c:pt>
                <c:pt idx="5">
                  <c:v>1.612903</c:v>
                </c:pt>
                <c:pt idx="6">
                  <c:v>6.5573769999999998</c:v>
                </c:pt>
                <c:pt idx="7">
                  <c:v>3.6363639999999999</c:v>
                </c:pt>
                <c:pt idx="8">
                  <c:v>3.7037040000000001</c:v>
                </c:pt>
                <c:pt idx="9">
                  <c:v>7.1428570000000002</c:v>
                </c:pt>
                <c:pt idx="10">
                  <c:v>4</c:v>
                </c:pt>
                <c:pt idx="11">
                  <c:v>1.6949149999999999</c:v>
                </c:pt>
                <c:pt idx="12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N=56</c:v>
                </c:pt>
                <c:pt idx="2">
                  <c:v>Muiden teiden talvihoito (indeksi) N=51</c:v>
                </c:pt>
                <c:pt idx="4">
                  <c:v>Liukkauden torjunta pääteillä N=56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N=50</c:v>
                </c:pt>
                <c:pt idx="9">
                  <c:v>Tienpinnan tasaisuus (pakkautunut lumi ja jää) muilla teillä N=50</c:v>
                </c:pt>
                <c:pt idx="10">
                  <c:v>Levähdys- ja pysähtymisalueiden talvihoito N=31</c:v>
                </c:pt>
                <c:pt idx="11">
                  <c:v>Liikennemerkkien ja tienviittojen näkyvyys N=53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12.280702</c:v>
                </c:pt>
                <c:pt idx="1">
                  <c:v>15.1785715</c:v>
                </c:pt>
                <c:pt idx="2">
                  <c:v>11.24183</c:v>
                </c:pt>
                <c:pt idx="4">
                  <c:v>14.285714</c:v>
                </c:pt>
                <c:pt idx="5">
                  <c:v>16.071428999999998</c:v>
                </c:pt>
                <c:pt idx="6">
                  <c:v>7.2727269999999997</c:v>
                </c:pt>
                <c:pt idx="7">
                  <c:v>13.725490000000001</c:v>
                </c:pt>
                <c:pt idx="8">
                  <c:v>10</c:v>
                </c:pt>
                <c:pt idx="9">
                  <c:v>10</c:v>
                </c:pt>
                <c:pt idx="10">
                  <c:v>9.6774190000000004</c:v>
                </c:pt>
                <c:pt idx="11">
                  <c:v>7.5471700000000004</c:v>
                </c:pt>
                <c:pt idx="12">
                  <c:v>7.3170729999999997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8-4F91-A416-51679414D6BE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N=56</c:v>
                </c:pt>
                <c:pt idx="2">
                  <c:v>Muiden teiden talvihoito (indeksi) N=51</c:v>
                </c:pt>
                <c:pt idx="4">
                  <c:v>Liukkauden torjunta pääteillä N=56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N=50</c:v>
                </c:pt>
                <c:pt idx="9">
                  <c:v>Tienpinnan tasaisuus (pakkautunut lumi ja jää) muilla teillä N=50</c:v>
                </c:pt>
                <c:pt idx="10">
                  <c:v>Levähdys- ja pysähtymisalueiden talvihoito N=31</c:v>
                </c:pt>
                <c:pt idx="11">
                  <c:v>Liikennemerkkien ja tienviittojen näkyvyys N=53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52.631579000000002</c:v>
                </c:pt>
                <c:pt idx="1">
                  <c:v>56.25</c:v>
                </c:pt>
                <c:pt idx="2">
                  <c:v>29.137255</c:v>
                </c:pt>
                <c:pt idx="4">
                  <c:v>55.357143000000001</c:v>
                </c:pt>
                <c:pt idx="5">
                  <c:v>57.142856999999999</c:v>
                </c:pt>
                <c:pt idx="6">
                  <c:v>43.636364</c:v>
                </c:pt>
                <c:pt idx="7">
                  <c:v>29.411764999999999</c:v>
                </c:pt>
                <c:pt idx="8">
                  <c:v>38</c:v>
                </c:pt>
                <c:pt idx="9">
                  <c:v>20</c:v>
                </c:pt>
                <c:pt idx="10">
                  <c:v>38.709676999999999</c:v>
                </c:pt>
                <c:pt idx="11">
                  <c:v>56.603774000000001</c:v>
                </c:pt>
                <c:pt idx="12">
                  <c:v>31.707317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68-4F91-A416-51679414D6BE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N=56</c:v>
                </c:pt>
                <c:pt idx="2">
                  <c:v>Muiden teiden talvihoito (indeksi) N=51</c:v>
                </c:pt>
                <c:pt idx="4">
                  <c:v>Liukkauden torjunta pääteillä N=56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N=50</c:v>
                </c:pt>
                <c:pt idx="9">
                  <c:v>Tienpinnan tasaisuus (pakkautunut lumi ja jää) muilla teillä N=50</c:v>
                </c:pt>
                <c:pt idx="10">
                  <c:v>Levähdys- ja pysähtymisalueiden talvihoito N=31</c:v>
                </c:pt>
                <c:pt idx="11">
                  <c:v>Liikennemerkkien ja tienviittojen näkyvyys N=53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21.052631999999999</c:v>
                </c:pt>
                <c:pt idx="1">
                  <c:v>20.535713999999999</c:v>
                </c:pt>
                <c:pt idx="2">
                  <c:v>32.431372666666668</c:v>
                </c:pt>
                <c:pt idx="4">
                  <c:v>21.428571000000002</c:v>
                </c:pt>
                <c:pt idx="5">
                  <c:v>19.642856999999999</c:v>
                </c:pt>
                <c:pt idx="6">
                  <c:v>30.909091</c:v>
                </c:pt>
                <c:pt idx="7">
                  <c:v>35.294117999999997</c:v>
                </c:pt>
                <c:pt idx="8">
                  <c:v>24</c:v>
                </c:pt>
                <c:pt idx="9">
                  <c:v>38</c:v>
                </c:pt>
                <c:pt idx="10">
                  <c:v>25.806452</c:v>
                </c:pt>
                <c:pt idx="11">
                  <c:v>18.867925</c:v>
                </c:pt>
                <c:pt idx="12">
                  <c:v>24.390243999999999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68-4F91-A416-51679414D6BE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N=56</c:v>
                </c:pt>
                <c:pt idx="2">
                  <c:v>Muiden teiden talvihoito (indeksi) N=51</c:v>
                </c:pt>
                <c:pt idx="4">
                  <c:v>Liukkauden torjunta pääteillä N=56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N=50</c:v>
                </c:pt>
                <c:pt idx="9">
                  <c:v>Tienpinnan tasaisuus (pakkautunut lumi ja jää) muilla teillä N=50</c:v>
                </c:pt>
                <c:pt idx="10">
                  <c:v>Levähdys- ja pysähtymisalueiden talvihoito N=31</c:v>
                </c:pt>
                <c:pt idx="11">
                  <c:v>Liikennemerkkien ja tienviittojen näkyvyys N=53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10.526316</c:v>
                </c:pt>
                <c:pt idx="1">
                  <c:v>6.25</c:v>
                </c:pt>
                <c:pt idx="2">
                  <c:v>23.202614333333333</c:v>
                </c:pt>
                <c:pt idx="4">
                  <c:v>7.1428570000000002</c:v>
                </c:pt>
                <c:pt idx="5">
                  <c:v>5.3571429999999998</c:v>
                </c:pt>
                <c:pt idx="6">
                  <c:v>18.181818</c:v>
                </c:pt>
                <c:pt idx="7">
                  <c:v>19.607842999999999</c:v>
                </c:pt>
                <c:pt idx="8">
                  <c:v>20</c:v>
                </c:pt>
                <c:pt idx="9">
                  <c:v>30</c:v>
                </c:pt>
                <c:pt idx="10">
                  <c:v>22.580645000000001</c:v>
                </c:pt>
                <c:pt idx="11">
                  <c:v>16.981131999999999</c:v>
                </c:pt>
                <c:pt idx="12">
                  <c:v>31.707317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68-4F91-A416-51679414D6BE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N=56</c:v>
                </c:pt>
                <c:pt idx="2">
                  <c:v>Muiden teiden talvihoito (indeksi) N=51</c:v>
                </c:pt>
                <c:pt idx="4">
                  <c:v>Liukkauden torjunta pääteillä N=56</c:v>
                </c:pt>
                <c:pt idx="5">
                  <c:v>Lumen auraus pääteillä N=56</c:v>
                </c:pt>
                <c:pt idx="6">
                  <c:v>Tienpinnan tasaisuus (pakkautunut lumi ja jää) pääteillä N=55</c:v>
                </c:pt>
                <c:pt idx="7">
                  <c:v>Liukkauden torjunta muilla teillä N=51</c:v>
                </c:pt>
                <c:pt idx="8">
                  <c:v>Lumen auraus muilla teillä N=50</c:v>
                </c:pt>
                <c:pt idx="9">
                  <c:v>Tienpinnan tasaisuus (pakkautunut lumi ja jää) muilla teillä N=50</c:v>
                </c:pt>
                <c:pt idx="10">
                  <c:v>Levähdys- ja pysähtymisalueiden talvihoito N=31</c:v>
                </c:pt>
                <c:pt idx="11">
                  <c:v>Liikennemerkkien ja tienviittojen näkyvyys N=53</c:v>
                </c:pt>
                <c:pt idx="12">
                  <c:v>Jalankulku- ja pyöräteiden talvihoito (kävelijät/pyöräilijät) N=41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3.508772</c:v>
                </c:pt>
                <c:pt idx="1">
                  <c:v>1.785714</c:v>
                </c:pt>
                <c:pt idx="2">
                  <c:v>3.9869280000000002</c:v>
                </c:pt>
                <c:pt idx="4">
                  <c:v>1.785714</c:v>
                </c:pt>
                <c:pt idx="5">
                  <c:v>1.785714</c:v>
                </c:pt>
                <c:pt idx="7">
                  <c:v>1.9607840000000001</c:v>
                </c:pt>
                <c:pt idx="8">
                  <c:v>8</c:v>
                </c:pt>
                <c:pt idx="9">
                  <c:v>2</c:v>
                </c:pt>
                <c:pt idx="10">
                  <c:v>3.225806</c:v>
                </c:pt>
                <c:pt idx="12">
                  <c:v>4.8780489999999999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68-4F91-A416-51679414D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3.1323530000000002</c:v>
                </c:pt>
                <c:pt idx="1">
                  <c:v>3.5275590000000001</c:v>
                </c:pt>
                <c:pt idx="2">
                  <c:v>2.737968</c:v>
                </c:pt>
                <c:pt idx="4">
                  <c:v>3.5625</c:v>
                </c:pt>
                <c:pt idx="5">
                  <c:v>3.4920629999999999</c:v>
                </c:pt>
                <c:pt idx="6">
                  <c:v>3.1746029999999998</c:v>
                </c:pt>
                <c:pt idx="7">
                  <c:v>2.7580650000000002</c:v>
                </c:pt>
                <c:pt idx="8">
                  <c:v>2.9677419999999999</c:v>
                </c:pt>
                <c:pt idx="9">
                  <c:v>2.4920629999999999</c:v>
                </c:pt>
                <c:pt idx="10">
                  <c:v>3.1041669999999999</c:v>
                </c:pt>
                <c:pt idx="11">
                  <c:v>3.5538460000000001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2.8018019999999999</c:v>
                </c:pt>
                <c:pt idx="1">
                  <c:v>3.5144229999999999</c:v>
                </c:pt>
                <c:pt idx="2">
                  <c:v>2.4596269999999998</c:v>
                </c:pt>
                <c:pt idx="4">
                  <c:v>3.5048539999999999</c:v>
                </c:pt>
                <c:pt idx="5">
                  <c:v>3.5238100000000001</c:v>
                </c:pt>
                <c:pt idx="6">
                  <c:v>2.8252429999999999</c:v>
                </c:pt>
                <c:pt idx="7">
                  <c:v>2.6296300000000001</c:v>
                </c:pt>
                <c:pt idx="8">
                  <c:v>2.7196259999999999</c:v>
                </c:pt>
                <c:pt idx="9">
                  <c:v>2.0280369999999999</c:v>
                </c:pt>
                <c:pt idx="10">
                  <c:v>3.0882350000000001</c:v>
                </c:pt>
                <c:pt idx="11">
                  <c:v>3.2330100000000002</c:v>
                </c:pt>
                <c:pt idx="12">
                  <c:v>3.2272729999999998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3.2209300000000001</c:v>
                </c:pt>
                <c:pt idx="1">
                  <c:v>3.545455</c:v>
                </c:pt>
                <c:pt idx="2">
                  <c:v>2.6275300000000001</c:v>
                </c:pt>
                <c:pt idx="4">
                  <c:v>3.5</c:v>
                </c:pt>
                <c:pt idx="5">
                  <c:v>3.5909089999999999</c:v>
                </c:pt>
                <c:pt idx="6">
                  <c:v>3.0229889999999999</c:v>
                </c:pt>
                <c:pt idx="7">
                  <c:v>2.9012349999999998</c:v>
                </c:pt>
                <c:pt idx="8">
                  <c:v>2.759036</c:v>
                </c:pt>
                <c:pt idx="9">
                  <c:v>2.2289159999999999</c:v>
                </c:pt>
                <c:pt idx="10">
                  <c:v>3.16</c:v>
                </c:pt>
                <c:pt idx="11">
                  <c:v>3.5222220000000002</c:v>
                </c:pt>
                <c:pt idx="12">
                  <c:v>3.3695650000000001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N=63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2.941176</c:v>
                </c:pt>
                <c:pt idx="1">
                  <c:v>13.405258</c:v>
                </c:pt>
                <c:pt idx="2">
                  <c:v>1.612903</c:v>
                </c:pt>
                <c:pt idx="4">
                  <c:v>10.9375</c:v>
                </c:pt>
                <c:pt idx="5">
                  <c:v>15.873016</c:v>
                </c:pt>
                <c:pt idx="6">
                  <c:v>6.3492059999999997</c:v>
                </c:pt>
                <c:pt idx="7">
                  <c:v>1.612903</c:v>
                </c:pt>
                <c:pt idx="8">
                  <c:v>1.612903</c:v>
                </c:pt>
                <c:pt idx="11">
                  <c:v>7.6923079999999997</c:v>
                </c:pt>
                <c:pt idx="12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N=63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47.058824000000001</c:v>
                </c:pt>
                <c:pt idx="1">
                  <c:v>51.946924500000002</c:v>
                </c:pt>
                <c:pt idx="2">
                  <c:v>30.534221000000002</c:v>
                </c:pt>
                <c:pt idx="4">
                  <c:v>54.6875</c:v>
                </c:pt>
                <c:pt idx="5">
                  <c:v>49.206349000000003</c:v>
                </c:pt>
                <c:pt idx="6">
                  <c:v>41.269841</c:v>
                </c:pt>
                <c:pt idx="7">
                  <c:v>30.645161000000002</c:v>
                </c:pt>
                <c:pt idx="8">
                  <c:v>40.322581</c:v>
                </c:pt>
                <c:pt idx="9">
                  <c:v>20.634920999999999</c:v>
                </c:pt>
                <c:pt idx="10">
                  <c:v>45.833333000000003</c:v>
                </c:pt>
                <c:pt idx="11">
                  <c:v>53.846153999999999</c:v>
                </c:pt>
                <c:pt idx="12">
                  <c:v>35.294117999999997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N=63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23.529412000000001</c:v>
                </c:pt>
                <c:pt idx="1">
                  <c:v>15.736606999999999</c:v>
                </c:pt>
                <c:pt idx="2">
                  <c:v>28.861580333333336</c:v>
                </c:pt>
                <c:pt idx="4">
                  <c:v>17.1875</c:v>
                </c:pt>
                <c:pt idx="5">
                  <c:v>14.285714</c:v>
                </c:pt>
                <c:pt idx="6">
                  <c:v>25.396825</c:v>
                </c:pt>
                <c:pt idx="7">
                  <c:v>30.645161000000002</c:v>
                </c:pt>
                <c:pt idx="8">
                  <c:v>24.193548</c:v>
                </c:pt>
                <c:pt idx="9">
                  <c:v>31.746032</c:v>
                </c:pt>
                <c:pt idx="10">
                  <c:v>27.083333</c:v>
                </c:pt>
                <c:pt idx="11">
                  <c:v>27.692308000000001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N=63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13.235294</c:v>
                </c:pt>
                <c:pt idx="1">
                  <c:v>11.793154999999999</c:v>
                </c:pt>
                <c:pt idx="2">
                  <c:v>20.302099333333331</c:v>
                </c:pt>
                <c:pt idx="4">
                  <c:v>14.0625</c:v>
                </c:pt>
                <c:pt idx="5">
                  <c:v>9.5238099999999992</c:v>
                </c:pt>
                <c:pt idx="6">
                  <c:v>17.460317</c:v>
                </c:pt>
                <c:pt idx="7">
                  <c:v>16.129031999999999</c:v>
                </c:pt>
                <c:pt idx="8">
                  <c:v>20.967742000000001</c:v>
                </c:pt>
                <c:pt idx="9">
                  <c:v>23.809524</c:v>
                </c:pt>
                <c:pt idx="10">
                  <c:v>18.75</c:v>
                </c:pt>
                <c:pt idx="11">
                  <c:v>7.6923079999999997</c:v>
                </c:pt>
                <c:pt idx="12">
                  <c:v>35.294117999999997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N=63</c:v>
                </c:pt>
                <c:pt idx="7">
                  <c:v>Liukkauden torjunta muilla teillä N=62</c:v>
                </c:pt>
                <c:pt idx="8">
                  <c:v>Lumen auraus muilla teillä N=62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N=48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13.235294</c:v>
                </c:pt>
                <c:pt idx="1">
                  <c:v>7.1180554999999996</c:v>
                </c:pt>
                <c:pt idx="2">
                  <c:v>19.226830666666668</c:v>
                </c:pt>
                <c:pt idx="4">
                  <c:v>3.125</c:v>
                </c:pt>
                <c:pt idx="5">
                  <c:v>11.111110999999999</c:v>
                </c:pt>
                <c:pt idx="6">
                  <c:v>9.5238099999999992</c:v>
                </c:pt>
                <c:pt idx="7">
                  <c:v>20.967742000000001</c:v>
                </c:pt>
                <c:pt idx="8">
                  <c:v>12.903226</c:v>
                </c:pt>
                <c:pt idx="9">
                  <c:v>23.809524</c:v>
                </c:pt>
                <c:pt idx="10">
                  <c:v>8.3333329999999997</c:v>
                </c:pt>
                <c:pt idx="11">
                  <c:v>3.0769229999999999</c:v>
                </c:pt>
                <c:pt idx="12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3.6716419999999999</c:v>
                </c:pt>
                <c:pt idx="1">
                  <c:v>3.80315</c:v>
                </c:pt>
                <c:pt idx="2">
                  <c:v>3.136612</c:v>
                </c:pt>
                <c:pt idx="4">
                  <c:v>3.734375</c:v>
                </c:pt>
                <c:pt idx="5">
                  <c:v>3.8730159999999998</c:v>
                </c:pt>
                <c:pt idx="6">
                  <c:v>3.5161289999999998</c:v>
                </c:pt>
                <c:pt idx="7">
                  <c:v>3.278689</c:v>
                </c:pt>
                <c:pt idx="8">
                  <c:v>3.1967210000000001</c:v>
                </c:pt>
                <c:pt idx="9">
                  <c:v>2.9344260000000002</c:v>
                </c:pt>
                <c:pt idx="10">
                  <c:v>3.454545</c:v>
                </c:pt>
                <c:pt idx="11">
                  <c:v>3.515625</c:v>
                </c:pt>
                <c:pt idx="12">
                  <c:v>3.3243239999999998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3.3013699999999999</c:v>
                </c:pt>
                <c:pt idx="1">
                  <c:v>3.77305</c:v>
                </c:pt>
                <c:pt idx="2">
                  <c:v>2.913462</c:v>
                </c:pt>
                <c:pt idx="4">
                  <c:v>3.7042250000000001</c:v>
                </c:pt>
                <c:pt idx="5">
                  <c:v>3.842857</c:v>
                </c:pt>
                <c:pt idx="6">
                  <c:v>3.1666669999999999</c:v>
                </c:pt>
                <c:pt idx="7">
                  <c:v>3.0857139999999998</c:v>
                </c:pt>
                <c:pt idx="8">
                  <c:v>3.1267610000000001</c:v>
                </c:pt>
                <c:pt idx="9">
                  <c:v>2.507463</c:v>
                </c:pt>
                <c:pt idx="10">
                  <c:v>2.9249999999999998</c:v>
                </c:pt>
                <c:pt idx="11">
                  <c:v>3.507463</c:v>
                </c:pt>
                <c:pt idx="12">
                  <c:v>2.9249999999999998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3.493506</c:v>
                </c:pt>
                <c:pt idx="1">
                  <c:v>3.704698</c:v>
                </c:pt>
                <c:pt idx="2">
                  <c:v>2.9868999999999999</c:v>
                </c:pt>
                <c:pt idx="4">
                  <c:v>3.6621619999999999</c:v>
                </c:pt>
                <c:pt idx="5">
                  <c:v>3.746667</c:v>
                </c:pt>
                <c:pt idx="6">
                  <c:v>3.1333329999999999</c:v>
                </c:pt>
                <c:pt idx="7">
                  <c:v>3.1052629999999999</c:v>
                </c:pt>
                <c:pt idx="8">
                  <c:v>3.1558440000000001</c:v>
                </c:pt>
                <c:pt idx="9">
                  <c:v>2.697368</c:v>
                </c:pt>
                <c:pt idx="10">
                  <c:v>3.179487</c:v>
                </c:pt>
                <c:pt idx="11">
                  <c:v>3.3466670000000001</c:v>
                </c:pt>
                <c:pt idx="12">
                  <c:v>3.2439019999999998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N=61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N=33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10.447761</c:v>
                </c:pt>
                <c:pt idx="1">
                  <c:v>12.611606999999999</c:v>
                </c:pt>
                <c:pt idx="2">
                  <c:v>3.2786885000000003</c:v>
                </c:pt>
                <c:pt idx="4">
                  <c:v>10.9375</c:v>
                </c:pt>
                <c:pt idx="5">
                  <c:v>14.285714</c:v>
                </c:pt>
                <c:pt idx="6">
                  <c:v>8.0645159999999994</c:v>
                </c:pt>
                <c:pt idx="7">
                  <c:v>4.9180330000000003</c:v>
                </c:pt>
                <c:pt idx="8">
                  <c:v>1.6393439999999999</c:v>
                </c:pt>
                <c:pt idx="11">
                  <c:v>7.8125</c:v>
                </c:pt>
                <c:pt idx="12">
                  <c:v>5.405405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N=61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N=33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59.701492999999999</c:v>
                </c:pt>
                <c:pt idx="1">
                  <c:v>65.352182499999998</c:v>
                </c:pt>
                <c:pt idx="2">
                  <c:v>41.530054666666665</c:v>
                </c:pt>
                <c:pt idx="4">
                  <c:v>65.625</c:v>
                </c:pt>
                <c:pt idx="5">
                  <c:v>65.079364999999996</c:v>
                </c:pt>
                <c:pt idx="6">
                  <c:v>53.225805999999999</c:v>
                </c:pt>
                <c:pt idx="7">
                  <c:v>44.262295000000002</c:v>
                </c:pt>
                <c:pt idx="8">
                  <c:v>42.622951</c:v>
                </c:pt>
                <c:pt idx="9">
                  <c:v>37.704917999999999</c:v>
                </c:pt>
                <c:pt idx="10">
                  <c:v>51.515152</c:v>
                </c:pt>
                <c:pt idx="11">
                  <c:v>48.4375</c:v>
                </c:pt>
                <c:pt idx="12">
                  <c:v>54.054054000000001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N=61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N=33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17.910447999999999</c:v>
                </c:pt>
                <c:pt idx="1">
                  <c:v>13.392856999999999</c:v>
                </c:pt>
                <c:pt idx="2">
                  <c:v>29.508196666666663</c:v>
                </c:pt>
                <c:pt idx="4">
                  <c:v>12.5</c:v>
                </c:pt>
                <c:pt idx="5">
                  <c:v>14.285714</c:v>
                </c:pt>
                <c:pt idx="6">
                  <c:v>22.580645000000001</c:v>
                </c:pt>
                <c:pt idx="7">
                  <c:v>27.868852</c:v>
                </c:pt>
                <c:pt idx="8">
                  <c:v>34.426229999999997</c:v>
                </c:pt>
                <c:pt idx="9">
                  <c:v>26.229507999999999</c:v>
                </c:pt>
                <c:pt idx="10">
                  <c:v>42.424242</c:v>
                </c:pt>
                <c:pt idx="11">
                  <c:v>32.8125</c:v>
                </c:pt>
                <c:pt idx="12">
                  <c:v>13.513514000000001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N=61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N=33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10.447761</c:v>
                </c:pt>
                <c:pt idx="1">
                  <c:v>7.0808529999999994</c:v>
                </c:pt>
                <c:pt idx="2">
                  <c:v>21.311475333333334</c:v>
                </c:pt>
                <c:pt idx="4">
                  <c:v>7.8125</c:v>
                </c:pt>
                <c:pt idx="5">
                  <c:v>6.3492059999999997</c:v>
                </c:pt>
                <c:pt idx="6">
                  <c:v>14.516128999999999</c:v>
                </c:pt>
                <c:pt idx="7">
                  <c:v>19.672131</c:v>
                </c:pt>
                <c:pt idx="8">
                  <c:v>16.393443000000001</c:v>
                </c:pt>
                <c:pt idx="9">
                  <c:v>27.868852</c:v>
                </c:pt>
                <c:pt idx="10">
                  <c:v>6.0606059999999999</c:v>
                </c:pt>
                <c:pt idx="11">
                  <c:v>9.375</c:v>
                </c:pt>
                <c:pt idx="12">
                  <c:v>21.621621999999999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N=67</c:v>
                </c:pt>
                <c:pt idx="1">
                  <c:v>Pääteiden talvihoito (indeksi) N=63</c:v>
                </c:pt>
                <c:pt idx="2">
                  <c:v>Muiden teiden talvihoito (indeksi) N=61</c:v>
                </c:pt>
                <c:pt idx="4">
                  <c:v>Liukkauden torjunta pääteillä N=64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N=61</c:v>
                </c:pt>
                <c:pt idx="8">
                  <c:v>Lumen auraus muilla teillä N=61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N=33</c:v>
                </c:pt>
                <c:pt idx="11">
                  <c:v>Liikennemerkkien ja tienviittojen näkyvyys N=64</c:v>
                </c:pt>
                <c:pt idx="12">
                  <c:v>Jalankulku- ja pyöräteiden talvihoito (kävelijät/pyöräilijät) N=37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1.492537</c:v>
                </c:pt>
                <c:pt idx="1">
                  <c:v>3.125</c:v>
                </c:pt>
                <c:pt idx="2">
                  <c:v>5.4644810000000001</c:v>
                </c:pt>
                <c:pt idx="4">
                  <c:v>3.125</c:v>
                </c:pt>
                <c:pt idx="6">
                  <c:v>1.612903</c:v>
                </c:pt>
                <c:pt idx="7">
                  <c:v>3.278689</c:v>
                </c:pt>
                <c:pt idx="8">
                  <c:v>4.9180330000000003</c:v>
                </c:pt>
                <c:pt idx="9">
                  <c:v>8.1967210000000001</c:v>
                </c:pt>
                <c:pt idx="11">
                  <c:v>1.5625</c:v>
                </c:pt>
                <c:pt idx="12">
                  <c:v>5.405405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3.4057970000000002</c:v>
                </c:pt>
                <c:pt idx="1">
                  <c:v>3.807407</c:v>
                </c:pt>
                <c:pt idx="2">
                  <c:v>2.9848479999999999</c:v>
                </c:pt>
                <c:pt idx="4">
                  <c:v>3.850746</c:v>
                </c:pt>
                <c:pt idx="5">
                  <c:v>3.7647059999999999</c:v>
                </c:pt>
                <c:pt idx="6">
                  <c:v>3.4492750000000001</c:v>
                </c:pt>
                <c:pt idx="7">
                  <c:v>3.1194030000000001</c:v>
                </c:pt>
                <c:pt idx="8">
                  <c:v>3.0909089999999999</c:v>
                </c:pt>
                <c:pt idx="9">
                  <c:v>2.7384620000000002</c:v>
                </c:pt>
                <c:pt idx="10">
                  <c:v>3.2820510000000001</c:v>
                </c:pt>
                <c:pt idx="11">
                  <c:v>3.5072459999999999</c:v>
                </c:pt>
                <c:pt idx="12">
                  <c:v>3.1363639999999999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3.2435900000000002</c:v>
                </c:pt>
                <c:pt idx="1">
                  <c:v>3.6937500000000001</c:v>
                </c:pt>
                <c:pt idx="2">
                  <c:v>2.6666669999999999</c:v>
                </c:pt>
                <c:pt idx="4">
                  <c:v>3.6749999999999998</c:v>
                </c:pt>
                <c:pt idx="5">
                  <c:v>3.7124999999999999</c:v>
                </c:pt>
                <c:pt idx="6">
                  <c:v>2.9624999999999999</c:v>
                </c:pt>
                <c:pt idx="7">
                  <c:v>2.9333330000000002</c:v>
                </c:pt>
                <c:pt idx="8">
                  <c:v>2.776316</c:v>
                </c:pt>
                <c:pt idx="9">
                  <c:v>2.2837839999999998</c:v>
                </c:pt>
                <c:pt idx="10">
                  <c:v>2.85</c:v>
                </c:pt>
                <c:pt idx="11">
                  <c:v>3.2894739999999998</c:v>
                </c:pt>
                <c:pt idx="12">
                  <c:v>2.8301889999999998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3.3544299999999998</c:v>
                </c:pt>
                <c:pt idx="1">
                  <c:v>3.6352199999999999</c:v>
                </c:pt>
                <c:pt idx="2">
                  <c:v>2.8945150000000002</c:v>
                </c:pt>
                <c:pt idx="4">
                  <c:v>3.5822780000000001</c:v>
                </c:pt>
                <c:pt idx="5">
                  <c:v>3.6875</c:v>
                </c:pt>
                <c:pt idx="6">
                  <c:v>3.1139239999999999</c:v>
                </c:pt>
                <c:pt idx="7">
                  <c:v>3</c:v>
                </c:pt>
                <c:pt idx="8">
                  <c:v>3.0379749999999999</c:v>
                </c:pt>
                <c:pt idx="9">
                  <c:v>2.6455700000000002</c:v>
                </c:pt>
                <c:pt idx="10">
                  <c:v>3.1904759999999999</c:v>
                </c:pt>
                <c:pt idx="11">
                  <c:v>3.4691360000000002</c:v>
                </c:pt>
                <c:pt idx="12">
                  <c:v>3.2173910000000001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N=68</c:v>
                </c:pt>
                <c:pt idx="2">
                  <c:v>Muiden teiden talvihoito (indeksi) N=67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N=39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5.7971009999999996</c:v>
                </c:pt>
                <c:pt idx="1">
                  <c:v>15.5399475</c:v>
                </c:pt>
                <c:pt idx="2">
                  <c:v>4.0408679999999997</c:v>
                </c:pt>
                <c:pt idx="4">
                  <c:v>13.432836</c:v>
                </c:pt>
                <c:pt idx="5">
                  <c:v>17.647058999999999</c:v>
                </c:pt>
                <c:pt idx="6">
                  <c:v>8.6956520000000008</c:v>
                </c:pt>
                <c:pt idx="7">
                  <c:v>2.9850750000000001</c:v>
                </c:pt>
                <c:pt idx="8">
                  <c:v>6.0606059999999999</c:v>
                </c:pt>
                <c:pt idx="9">
                  <c:v>3.0769229999999999</c:v>
                </c:pt>
                <c:pt idx="10">
                  <c:v>2.5641029999999998</c:v>
                </c:pt>
                <c:pt idx="11">
                  <c:v>7.2463769999999998</c:v>
                </c:pt>
                <c:pt idx="12">
                  <c:v>4.5454549999999996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N=68</c:v>
                </c:pt>
                <c:pt idx="2">
                  <c:v>Muiden teiden talvihoito (indeksi) N=67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N=39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56.521738999999997</c:v>
                </c:pt>
                <c:pt idx="1">
                  <c:v>60.041703500000004</c:v>
                </c:pt>
                <c:pt idx="2">
                  <c:v>36.26935266666667</c:v>
                </c:pt>
                <c:pt idx="4">
                  <c:v>65.671642000000006</c:v>
                </c:pt>
                <c:pt idx="5">
                  <c:v>54.411765000000003</c:v>
                </c:pt>
                <c:pt idx="6">
                  <c:v>46.376812000000001</c:v>
                </c:pt>
                <c:pt idx="7">
                  <c:v>43.283582000000003</c:v>
                </c:pt>
                <c:pt idx="8">
                  <c:v>40.909090999999997</c:v>
                </c:pt>
                <c:pt idx="9">
                  <c:v>24.615385</c:v>
                </c:pt>
                <c:pt idx="10">
                  <c:v>43.589744000000003</c:v>
                </c:pt>
                <c:pt idx="11">
                  <c:v>50.724637999999999</c:v>
                </c:pt>
                <c:pt idx="12">
                  <c:v>43.181818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N=68</c:v>
                </c:pt>
                <c:pt idx="2">
                  <c:v>Muiden teiden talvihoito (indeksi) N=67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N=39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15.942029</c:v>
                </c:pt>
                <c:pt idx="1">
                  <c:v>14.804653500000001</c:v>
                </c:pt>
                <c:pt idx="2">
                  <c:v>24.276983333333334</c:v>
                </c:pt>
                <c:pt idx="4">
                  <c:v>13.432836</c:v>
                </c:pt>
                <c:pt idx="5">
                  <c:v>16.176470999999999</c:v>
                </c:pt>
                <c:pt idx="6">
                  <c:v>30.434782999999999</c:v>
                </c:pt>
                <c:pt idx="7">
                  <c:v>22.388059999999999</c:v>
                </c:pt>
                <c:pt idx="8">
                  <c:v>21.212121</c:v>
                </c:pt>
                <c:pt idx="9">
                  <c:v>29.230768999999999</c:v>
                </c:pt>
                <c:pt idx="10">
                  <c:v>35.897435999999999</c:v>
                </c:pt>
                <c:pt idx="11">
                  <c:v>28.985506999999998</c:v>
                </c:pt>
                <c:pt idx="12">
                  <c:v>18.181818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N=68</c:v>
                </c:pt>
                <c:pt idx="2">
                  <c:v>Muiden teiden talvihoito (indeksi) N=67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N=39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15.942029</c:v>
                </c:pt>
                <c:pt idx="1">
                  <c:v>8.8784025</c:v>
                </c:pt>
                <c:pt idx="2">
                  <c:v>24.766957666666666</c:v>
                </c:pt>
                <c:pt idx="4">
                  <c:v>7.4626869999999998</c:v>
                </c:pt>
                <c:pt idx="5">
                  <c:v>10.294117999999999</c:v>
                </c:pt>
                <c:pt idx="6">
                  <c:v>10.144928</c:v>
                </c:pt>
                <c:pt idx="7">
                  <c:v>25.373134</c:v>
                </c:pt>
                <c:pt idx="8">
                  <c:v>19.69697</c:v>
                </c:pt>
                <c:pt idx="9">
                  <c:v>29.230768999999999</c:v>
                </c:pt>
                <c:pt idx="10">
                  <c:v>15.384615</c:v>
                </c:pt>
                <c:pt idx="11">
                  <c:v>11.594203</c:v>
                </c:pt>
                <c:pt idx="12">
                  <c:v>29.545455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N=68</c:v>
                </c:pt>
                <c:pt idx="2">
                  <c:v>Muiden teiden talvihoito (indeksi) N=67</c:v>
                </c:pt>
                <c:pt idx="4">
                  <c:v>Liukkauden torjunta pääteillä N=67</c:v>
                </c:pt>
                <c:pt idx="5">
                  <c:v>Lumen auraus pääteillä N=68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N=39</c:v>
                </c:pt>
                <c:pt idx="11">
                  <c:v>Liikennemerkkien ja tienviittojen näkyvyys N=69</c:v>
                </c:pt>
                <c:pt idx="12">
                  <c:v>Jalankulku- ja pyöräteiden talvihoito (kävelijät/pyöräilijät) N=44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5.7971009999999996</c:v>
                </c:pt>
                <c:pt idx="1">
                  <c:v>1.470588</c:v>
                </c:pt>
                <c:pt idx="2">
                  <c:v>10.645838333333332</c:v>
                </c:pt>
                <c:pt idx="5">
                  <c:v>1.470588</c:v>
                </c:pt>
                <c:pt idx="6">
                  <c:v>4.3478260000000004</c:v>
                </c:pt>
                <c:pt idx="7">
                  <c:v>5.9701490000000002</c:v>
                </c:pt>
                <c:pt idx="8">
                  <c:v>12.121212</c:v>
                </c:pt>
                <c:pt idx="9">
                  <c:v>13.846154</c:v>
                </c:pt>
                <c:pt idx="10">
                  <c:v>2.5641029999999998</c:v>
                </c:pt>
                <c:pt idx="11">
                  <c:v>1.4492750000000001</c:v>
                </c:pt>
                <c:pt idx="12">
                  <c:v>4.5454549999999996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3.1323530000000002</c:v>
                </c:pt>
                <c:pt idx="1">
                  <c:v>3.5220590000000001</c:v>
                </c:pt>
                <c:pt idx="2">
                  <c:v>2.6927080000000001</c:v>
                </c:pt>
                <c:pt idx="4">
                  <c:v>3.558824</c:v>
                </c:pt>
                <c:pt idx="5">
                  <c:v>3.4852940000000001</c:v>
                </c:pt>
                <c:pt idx="6">
                  <c:v>2.925373</c:v>
                </c:pt>
                <c:pt idx="7">
                  <c:v>2.875</c:v>
                </c:pt>
                <c:pt idx="8">
                  <c:v>2.765625</c:v>
                </c:pt>
                <c:pt idx="9">
                  <c:v>2.4375</c:v>
                </c:pt>
                <c:pt idx="10">
                  <c:v>3.2647059999999999</c:v>
                </c:pt>
                <c:pt idx="11">
                  <c:v>3.3181820000000002</c:v>
                </c:pt>
                <c:pt idx="12">
                  <c:v>2.7560980000000002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3.3513510000000002</c:v>
                </c:pt>
                <c:pt idx="1">
                  <c:v>3.7464789999999999</c:v>
                </c:pt>
                <c:pt idx="2">
                  <c:v>2.6975609999999999</c:v>
                </c:pt>
                <c:pt idx="4">
                  <c:v>3.7605629999999999</c:v>
                </c:pt>
                <c:pt idx="5">
                  <c:v>3.7323940000000002</c:v>
                </c:pt>
                <c:pt idx="6">
                  <c:v>2.9</c:v>
                </c:pt>
                <c:pt idx="7">
                  <c:v>2.7971010000000001</c:v>
                </c:pt>
                <c:pt idx="8">
                  <c:v>2.9275359999999999</c:v>
                </c:pt>
                <c:pt idx="9">
                  <c:v>2.358209</c:v>
                </c:pt>
                <c:pt idx="10">
                  <c:v>3.2105260000000002</c:v>
                </c:pt>
                <c:pt idx="11">
                  <c:v>3.4428570000000001</c:v>
                </c:pt>
                <c:pt idx="12">
                  <c:v>3.0975609999999998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3.253333</c:v>
                </c:pt>
                <c:pt idx="1">
                  <c:v>3.6622520000000001</c:v>
                </c:pt>
                <c:pt idx="2">
                  <c:v>2.690909</c:v>
                </c:pt>
                <c:pt idx="4">
                  <c:v>3.7066669999999999</c:v>
                </c:pt>
                <c:pt idx="5">
                  <c:v>3.6184210000000001</c:v>
                </c:pt>
                <c:pt idx="6">
                  <c:v>2.8552629999999999</c:v>
                </c:pt>
                <c:pt idx="7">
                  <c:v>2.9459460000000002</c:v>
                </c:pt>
                <c:pt idx="8">
                  <c:v>2.8333330000000001</c:v>
                </c:pt>
                <c:pt idx="9">
                  <c:v>2.2972969999999999</c:v>
                </c:pt>
                <c:pt idx="10">
                  <c:v>3.21875</c:v>
                </c:pt>
                <c:pt idx="11">
                  <c:v>3.342857</c:v>
                </c:pt>
                <c:pt idx="12">
                  <c:v>3.0181819999999999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Uudenmaan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3322437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Raasepori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10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73651154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A4A3D2A-1CDC-F67C-4C30-D7F835735221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30EBF8AF-4F5E-D970-D3E2-5154F3307E0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A19973F3-858E-AFE2-0E80-78FB50E3A25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8838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135004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Vantaa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11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99149930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E916E59-BCCE-7FFB-3651-81B1B468B880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289B0F4-7959-4C5C-0ACF-D93DDA3B75C7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1D3B2890-B724-F7D4-A9ED-BDBFAE9240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55622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471342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Espoo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40345601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1914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Heinola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22753820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255630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Hyvinkää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90456802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1337137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Hämeenlinna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91971164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492956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Lahti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8579782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8330078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Mäntsälä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66128056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64787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Nummi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22150348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033728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Porvoo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3872219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Uudenmaan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>Joonas Tielinen</author>
  <paivays>6.2.2023</paivays>
</livi_kameleon>
</file>

<file path=customXml/itemProps1.xml><?xml version="1.0" encoding="utf-8"?>
<ds:datastoreItem xmlns:ds="http://schemas.openxmlformats.org/officeDocument/2006/customXml" ds:itemID="{8C4AF360-723A-475F-9F8A-BCFED25519E4}">
  <ds:schemaRefs/>
</ds:datastoreItem>
</file>

<file path=customXml/itemProps2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926</TotalTime>
  <Words>667</Words>
  <Application>Microsoft Office PowerPoint</Application>
  <PresentationFormat>Laajakuva</PresentationFormat>
  <Paragraphs>133</Paragraphs>
  <Slides>11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6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Espoo</vt:lpstr>
      <vt:lpstr>Heinola</vt:lpstr>
      <vt:lpstr>Hyvinkää</vt:lpstr>
      <vt:lpstr>Hämeenlinna</vt:lpstr>
      <vt:lpstr>Lahti</vt:lpstr>
      <vt:lpstr>Mäntsälä</vt:lpstr>
      <vt:lpstr>Nummi</vt:lpstr>
      <vt:lpstr>Porvoo</vt:lpstr>
      <vt:lpstr>Raasepori</vt:lpstr>
      <vt:lpstr>Vantaa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2025-05-09T10:00:13Z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