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9"/>
  </p:notesMasterIdLst>
  <p:handoutMasterIdLst>
    <p:handoutMasterId r:id="rId10"/>
  </p:handoutMasterIdLst>
  <p:sldIdLst>
    <p:sldId id="664" r:id="rId4"/>
    <p:sldId id="674" r:id="rId5"/>
    <p:sldId id="675" r:id="rId6"/>
    <p:sldId id="676" r:id="rId7"/>
    <p:sldId id="425" r:id="rId8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3.6849319999999999</c:v>
                </c:pt>
                <c:pt idx="1">
                  <c:v>3.903448</c:v>
                </c:pt>
                <c:pt idx="2">
                  <c:v>3.00495</c:v>
                </c:pt>
                <c:pt idx="4">
                  <c:v>3.8472219999999999</c:v>
                </c:pt>
                <c:pt idx="5">
                  <c:v>3.958904</c:v>
                </c:pt>
                <c:pt idx="6">
                  <c:v>3.4444439999999998</c:v>
                </c:pt>
                <c:pt idx="7">
                  <c:v>3.1029409999999999</c:v>
                </c:pt>
                <c:pt idx="8">
                  <c:v>3.1029409999999999</c:v>
                </c:pt>
                <c:pt idx="9">
                  <c:v>2.8030300000000001</c:v>
                </c:pt>
                <c:pt idx="10">
                  <c:v>3.395349</c:v>
                </c:pt>
                <c:pt idx="11">
                  <c:v>3.75</c:v>
                </c:pt>
                <c:pt idx="12">
                  <c:v>3.27027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3.2717390000000002</c:v>
                </c:pt>
                <c:pt idx="1">
                  <c:v>3.513369</c:v>
                </c:pt>
                <c:pt idx="2">
                  <c:v>2.7266189999999999</c:v>
                </c:pt>
                <c:pt idx="4">
                  <c:v>3.4680849999999999</c:v>
                </c:pt>
                <c:pt idx="5">
                  <c:v>3.5591400000000002</c:v>
                </c:pt>
                <c:pt idx="6">
                  <c:v>3.1075270000000002</c:v>
                </c:pt>
                <c:pt idx="7">
                  <c:v>2.8172039999999998</c:v>
                </c:pt>
                <c:pt idx="8">
                  <c:v>2.9456519999999999</c:v>
                </c:pt>
                <c:pt idx="9">
                  <c:v>2.4193549999999999</c:v>
                </c:pt>
                <c:pt idx="10">
                  <c:v>3.3389829999999998</c:v>
                </c:pt>
                <c:pt idx="11">
                  <c:v>3.3723399999999999</c:v>
                </c:pt>
                <c:pt idx="12">
                  <c:v>3.1754389999999999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3.6526320000000001</c:v>
                </c:pt>
                <c:pt idx="1">
                  <c:v>3.654255</c:v>
                </c:pt>
                <c:pt idx="2">
                  <c:v>2.9291040000000002</c:v>
                </c:pt>
                <c:pt idx="4">
                  <c:v>3.5851060000000001</c:v>
                </c:pt>
                <c:pt idx="5">
                  <c:v>3.7234039999999999</c:v>
                </c:pt>
                <c:pt idx="6">
                  <c:v>3.2872340000000002</c:v>
                </c:pt>
                <c:pt idx="7">
                  <c:v>2.954545</c:v>
                </c:pt>
                <c:pt idx="8">
                  <c:v>2.9666670000000002</c:v>
                </c:pt>
                <c:pt idx="9">
                  <c:v>2.8666670000000001</c:v>
                </c:pt>
                <c:pt idx="10">
                  <c:v>3.1515149999999998</c:v>
                </c:pt>
                <c:pt idx="11">
                  <c:v>3.4193549999999999</c:v>
                </c:pt>
                <c:pt idx="12">
                  <c:v>3.0983610000000001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N=73</c:v>
                </c:pt>
                <c:pt idx="2">
                  <c:v>Muiden teiden talvihoito (indeksi) N=68</c:v>
                </c:pt>
                <c:pt idx="4">
                  <c:v>Liukkauden torjunta pääteillä N=72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6.8493149999999998</c:v>
                </c:pt>
                <c:pt idx="1">
                  <c:v>14.469177999999999</c:v>
                </c:pt>
                <c:pt idx="2">
                  <c:v>3.461081333333333</c:v>
                </c:pt>
                <c:pt idx="4">
                  <c:v>12.5</c:v>
                </c:pt>
                <c:pt idx="5">
                  <c:v>16.438355999999999</c:v>
                </c:pt>
                <c:pt idx="6">
                  <c:v>4.1666670000000003</c:v>
                </c:pt>
                <c:pt idx="7">
                  <c:v>2.941176</c:v>
                </c:pt>
                <c:pt idx="8">
                  <c:v>4.4117649999999999</c:v>
                </c:pt>
                <c:pt idx="9">
                  <c:v>3.030303</c:v>
                </c:pt>
                <c:pt idx="10">
                  <c:v>4.6511630000000004</c:v>
                </c:pt>
                <c:pt idx="11">
                  <c:v>11.764706</c:v>
                </c:pt>
                <c:pt idx="12">
                  <c:v>8.1081079999999996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N=73</c:v>
                </c:pt>
                <c:pt idx="2">
                  <c:v>Muiden teiden talvihoito (indeksi) N=68</c:v>
                </c:pt>
                <c:pt idx="4">
                  <c:v>Liukkauden torjunta pääteillä N=72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61.643836</c:v>
                </c:pt>
                <c:pt idx="1">
                  <c:v>66.200533000000007</c:v>
                </c:pt>
                <c:pt idx="2">
                  <c:v>26.633987000000001</c:v>
                </c:pt>
                <c:pt idx="4">
                  <c:v>65.277777999999998</c:v>
                </c:pt>
                <c:pt idx="5">
                  <c:v>67.123288000000002</c:v>
                </c:pt>
                <c:pt idx="6">
                  <c:v>51.388888999999999</c:v>
                </c:pt>
                <c:pt idx="7">
                  <c:v>30.882352999999998</c:v>
                </c:pt>
                <c:pt idx="8">
                  <c:v>32.352941000000001</c:v>
                </c:pt>
                <c:pt idx="9">
                  <c:v>16.666667</c:v>
                </c:pt>
                <c:pt idx="10">
                  <c:v>39.534883999999998</c:v>
                </c:pt>
                <c:pt idx="11">
                  <c:v>57.352941000000001</c:v>
                </c:pt>
                <c:pt idx="12">
                  <c:v>27.027027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N=73</c:v>
                </c:pt>
                <c:pt idx="2">
                  <c:v>Muiden teiden talvihoito (indeksi) N=68</c:v>
                </c:pt>
                <c:pt idx="4">
                  <c:v>Liukkauden torjunta pääteillä N=72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24.657533999999998</c:v>
                </c:pt>
                <c:pt idx="1">
                  <c:v>15.192161499999999</c:v>
                </c:pt>
                <c:pt idx="2">
                  <c:v>40.121806333333332</c:v>
                </c:pt>
                <c:pt idx="4">
                  <c:v>18.055555999999999</c:v>
                </c:pt>
                <c:pt idx="5">
                  <c:v>12.328766999999999</c:v>
                </c:pt>
                <c:pt idx="6">
                  <c:v>30.555555999999999</c:v>
                </c:pt>
                <c:pt idx="7">
                  <c:v>42.647058999999999</c:v>
                </c:pt>
                <c:pt idx="8">
                  <c:v>35.294117999999997</c:v>
                </c:pt>
                <c:pt idx="9">
                  <c:v>42.424242</c:v>
                </c:pt>
                <c:pt idx="10">
                  <c:v>46.511628000000002</c:v>
                </c:pt>
                <c:pt idx="11">
                  <c:v>26.470587999999999</c:v>
                </c:pt>
                <c:pt idx="12">
                  <c:v>48.648648999999999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N=73</c:v>
                </c:pt>
                <c:pt idx="2">
                  <c:v>Muiden teiden talvihoito (indeksi) N=68</c:v>
                </c:pt>
                <c:pt idx="4">
                  <c:v>Liukkauden torjunta pääteillä N=72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6.8493149999999998</c:v>
                </c:pt>
                <c:pt idx="1">
                  <c:v>3.4436834999999997</c:v>
                </c:pt>
                <c:pt idx="2">
                  <c:v>26.307189333333337</c:v>
                </c:pt>
                <c:pt idx="4">
                  <c:v>2.7777780000000001</c:v>
                </c:pt>
                <c:pt idx="5">
                  <c:v>4.1095889999999997</c:v>
                </c:pt>
                <c:pt idx="6">
                  <c:v>12.5</c:v>
                </c:pt>
                <c:pt idx="7">
                  <c:v>20.588235000000001</c:v>
                </c:pt>
                <c:pt idx="8">
                  <c:v>25</c:v>
                </c:pt>
                <c:pt idx="9">
                  <c:v>33.333333000000003</c:v>
                </c:pt>
                <c:pt idx="10">
                  <c:v>9.3023260000000008</c:v>
                </c:pt>
                <c:pt idx="11">
                  <c:v>2.941176</c:v>
                </c:pt>
                <c:pt idx="12">
                  <c:v>16.216215999999999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N=73</c:v>
                </c:pt>
                <c:pt idx="2">
                  <c:v>Muiden teiden talvihoito (indeksi) N=68</c:v>
                </c:pt>
                <c:pt idx="4">
                  <c:v>Liukkauden torjunta pääteillä N=72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1">
                  <c:v>1.388889</c:v>
                </c:pt>
                <c:pt idx="2">
                  <c:v>3.4759356666666665</c:v>
                </c:pt>
                <c:pt idx="4">
                  <c:v>1.388889</c:v>
                </c:pt>
                <c:pt idx="6">
                  <c:v>1.388889</c:v>
                </c:pt>
                <c:pt idx="7">
                  <c:v>2.941176</c:v>
                </c:pt>
                <c:pt idx="8">
                  <c:v>2.941176</c:v>
                </c:pt>
                <c:pt idx="9">
                  <c:v>4.5454549999999996</c:v>
                </c:pt>
                <c:pt idx="11">
                  <c:v>1.470588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3.53125</c:v>
                </c:pt>
                <c:pt idx="1">
                  <c:v>3.84375</c:v>
                </c:pt>
                <c:pt idx="2">
                  <c:v>3.2033900000000002</c:v>
                </c:pt>
                <c:pt idx="4">
                  <c:v>3.828125</c:v>
                </c:pt>
                <c:pt idx="5">
                  <c:v>3.859375</c:v>
                </c:pt>
                <c:pt idx="6">
                  <c:v>3.3650790000000002</c:v>
                </c:pt>
                <c:pt idx="7">
                  <c:v>3.2</c:v>
                </c:pt>
                <c:pt idx="8">
                  <c:v>3.389831</c:v>
                </c:pt>
                <c:pt idx="9">
                  <c:v>3.0172409999999998</c:v>
                </c:pt>
                <c:pt idx="10">
                  <c:v>3.4666670000000002</c:v>
                </c:pt>
                <c:pt idx="11">
                  <c:v>3.6507939999999999</c:v>
                </c:pt>
                <c:pt idx="12">
                  <c:v>3.3181820000000002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3.2727270000000002</c:v>
                </c:pt>
                <c:pt idx="1">
                  <c:v>3.5629140000000001</c:v>
                </c:pt>
                <c:pt idx="2">
                  <c:v>2.786667</c:v>
                </c:pt>
                <c:pt idx="4">
                  <c:v>3.5733329999999999</c:v>
                </c:pt>
                <c:pt idx="5">
                  <c:v>3.552632</c:v>
                </c:pt>
                <c:pt idx="6">
                  <c:v>2.9729730000000001</c:v>
                </c:pt>
                <c:pt idx="7">
                  <c:v>2.8513510000000002</c:v>
                </c:pt>
                <c:pt idx="8">
                  <c:v>3.0789469999999999</c:v>
                </c:pt>
                <c:pt idx="9">
                  <c:v>2.4266670000000001</c:v>
                </c:pt>
                <c:pt idx="10">
                  <c:v>3.266667</c:v>
                </c:pt>
                <c:pt idx="11">
                  <c:v>3.5810810000000002</c:v>
                </c:pt>
                <c:pt idx="12">
                  <c:v>3.188679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3.2872340000000002</c:v>
                </c:pt>
                <c:pt idx="1">
                  <c:v>3.4636870000000002</c:v>
                </c:pt>
                <c:pt idx="2">
                  <c:v>2.8686129999999999</c:v>
                </c:pt>
                <c:pt idx="4">
                  <c:v>3.539326</c:v>
                </c:pt>
                <c:pt idx="5">
                  <c:v>3.3888889999999998</c:v>
                </c:pt>
                <c:pt idx="6">
                  <c:v>3.022472</c:v>
                </c:pt>
                <c:pt idx="7">
                  <c:v>3.097826</c:v>
                </c:pt>
                <c:pt idx="8">
                  <c:v>2.8571430000000002</c:v>
                </c:pt>
                <c:pt idx="9">
                  <c:v>2.648352</c:v>
                </c:pt>
                <c:pt idx="10">
                  <c:v>3.1153849999999998</c:v>
                </c:pt>
                <c:pt idx="11">
                  <c:v>3.5681820000000002</c:v>
                </c:pt>
                <c:pt idx="12">
                  <c:v>2.9818180000000001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N=63</c:v>
                </c:pt>
                <c:pt idx="7">
                  <c:v>Liukkauden torjunta muilla teillä N=60</c:v>
                </c:pt>
                <c:pt idx="8">
                  <c:v>Lumen auraus muilla teillä N=59</c:v>
                </c:pt>
                <c:pt idx="9">
                  <c:v>Tienpinnan tasaisuus (pakkautunut lumi ja jää) muilla teillä N=58</c:v>
                </c:pt>
                <c:pt idx="10">
                  <c:v>Levähdys- ja pysähtymisalueiden talvihoito N=30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4.6875</c:v>
                </c:pt>
                <c:pt idx="1">
                  <c:v>13.28125</c:v>
                </c:pt>
                <c:pt idx="2">
                  <c:v>4.5110073333333327</c:v>
                </c:pt>
                <c:pt idx="4">
                  <c:v>12.5</c:v>
                </c:pt>
                <c:pt idx="5">
                  <c:v>14.0625</c:v>
                </c:pt>
                <c:pt idx="6">
                  <c:v>7.9365079999999999</c:v>
                </c:pt>
                <c:pt idx="7">
                  <c:v>5</c:v>
                </c:pt>
                <c:pt idx="8">
                  <c:v>5.084746</c:v>
                </c:pt>
                <c:pt idx="9">
                  <c:v>3.4482759999999999</c:v>
                </c:pt>
                <c:pt idx="10">
                  <c:v>3.3333330000000001</c:v>
                </c:pt>
                <c:pt idx="11">
                  <c:v>9.5238099999999992</c:v>
                </c:pt>
                <c:pt idx="12">
                  <c:v>9.0909089999999999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N=63</c:v>
                </c:pt>
                <c:pt idx="7">
                  <c:v>Liukkauden torjunta muilla teillä N=60</c:v>
                </c:pt>
                <c:pt idx="8">
                  <c:v>Lumen auraus muilla teillä N=59</c:v>
                </c:pt>
                <c:pt idx="9">
                  <c:v>Tienpinnan tasaisuus (pakkautunut lumi ja jää) muilla teillä N=58</c:v>
                </c:pt>
                <c:pt idx="10">
                  <c:v>Levähdys- ja pysähtymisalueiden talvihoito N=30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62.5</c:v>
                </c:pt>
                <c:pt idx="1">
                  <c:v>67.1875</c:v>
                </c:pt>
                <c:pt idx="2">
                  <c:v>42.303396333333332</c:v>
                </c:pt>
                <c:pt idx="4">
                  <c:v>67.1875</c:v>
                </c:pt>
                <c:pt idx="5">
                  <c:v>67.1875</c:v>
                </c:pt>
                <c:pt idx="6">
                  <c:v>44.444443999999997</c:v>
                </c:pt>
                <c:pt idx="7">
                  <c:v>43.333333000000003</c:v>
                </c:pt>
                <c:pt idx="8">
                  <c:v>52.542372999999998</c:v>
                </c:pt>
                <c:pt idx="9">
                  <c:v>31.034483000000002</c:v>
                </c:pt>
                <c:pt idx="10">
                  <c:v>46.666666999999997</c:v>
                </c:pt>
                <c:pt idx="11">
                  <c:v>58.730159</c:v>
                </c:pt>
                <c:pt idx="12">
                  <c:v>43.181818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N=63</c:v>
                </c:pt>
                <c:pt idx="7">
                  <c:v>Liukkauden torjunta muilla teillä N=60</c:v>
                </c:pt>
                <c:pt idx="8">
                  <c:v>Lumen auraus muilla teillä N=59</c:v>
                </c:pt>
                <c:pt idx="9">
                  <c:v>Tienpinnan tasaisuus (pakkautunut lumi ja jää) muilla teillä N=58</c:v>
                </c:pt>
                <c:pt idx="10">
                  <c:v>Levähdys- ja pysähtymisalueiden talvihoito N=30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15.625</c:v>
                </c:pt>
                <c:pt idx="1">
                  <c:v>11.71875</c:v>
                </c:pt>
                <c:pt idx="2">
                  <c:v>25.496136333333336</c:v>
                </c:pt>
                <c:pt idx="4">
                  <c:v>12.5</c:v>
                </c:pt>
                <c:pt idx="5">
                  <c:v>10.9375</c:v>
                </c:pt>
                <c:pt idx="6">
                  <c:v>25.396825</c:v>
                </c:pt>
                <c:pt idx="7">
                  <c:v>21.666667</c:v>
                </c:pt>
                <c:pt idx="8">
                  <c:v>20.338982999999999</c:v>
                </c:pt>
                <c:pt idx="9">
                  <c:v>34.482759000000001</c:v>
                </c:pt>
                <c:pt idx="10">
                  <c:v>43.333333000000003</c:v>
                </c:pt>
                <c:pt idx="11">
                  <c:v>22.222221999999999</c:v>
                </c:pt>
                <c:pt idx="12">
                  <c:v>20.454545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N=63</c:v>
                </c:pt>
                <c:pt idx="7">
                  <c:v>Liukkauden torjunta muilla teillä N=60</c:v>
                </c:pt>
                <c:pt idx="8">
                  <c:v>Lumen auraus muilla teillä N=59</c:v>
                </c:pt>
                <c:pt idx="9">
                  <c:v>Tienpinnan tasaisuus (pakkautunut lumi ja jää) muilla teillä N=58</c:v>
                </c:pt>
                <c:pt idx="10">
                  <c:v>Levähdys- ja pysähtymisalueiden talvihoito N=30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15.625</c:v>
                </c:pt>
                <c:pt idx="1">
                  <c:v>6.25</c:v>
                </c:pt>
                <c:pt idx="2">
                  <c:v>24.289239666666671</c:v>
                </c:pt>
                <c:pt idx="4">
                  <c:v>6.25</c:v>
                </c:pt>
                <c:pt idx="5">
                  <c:v>6.25</c:v>
                </c:pt>
                <c:pt idx="6">
                  <c:v>20.634920999999999</c:v>
                </c:pt>
                <c:pt idx="7">
                  <c:v>26.666667</c:v>
                </c:pt>
                <c:pt idx="8">
                  <c:v>20.338982999999999</c:v>
                </c:pt>
                <c:pt idx="9">
                  <c:v>25.862069000000002</c:v>
                </c:pt>
                <c:pt idx="10">
                  <c:v>6.6666670000000003</c:v>
                </c:pt>
                <c:pt idx="11">
                  <c:v>6.3492059999999997</c:v>
                </c:pt>
                <c:pt idx="1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N=63</c:v>
                </c:pt>
                <c:pt idx="7">
                  <c:v>Liukkauden torjunta muilla teillä N=60</c:v>
                </c:pt>
                <c:pt idx="8">
                  <c:v>Lumen auraus muilla teillä N=59</c:v>
                </c:pt>
                <c:pt idx="9">
                  <c:v>Tienpinnan tasaisuus (pakkautunut lumi ja jää) muilla teillä N=58</c:v>
                </c:pt>
                <c:pt idx="10">
                  <c:v>Levähdys- ja pysähtymisalueiden talvihoito N=30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1.5625</c:v>
                </c:pt>
                <c:pt idx="1">
                  <c:v>1.5625</c:v>
                </c:pt>
                <c:pt idx="2">
                  <c:v>3.4002206666666663</c:v>
                </c:pt>
                <c:pt idx="4">
                  <c:v>1.5625</c:v>
                </c:pt>
                <c:pt idx="5">
                  <c:v>1.5625</c:v>
                </c:pt>
                <c:pt idx="6">
                  <c:v>1.587302</c:v>
                </c:pt>
                <c:pt idx="7">
                  <c:v>3.3333330000000001</c:v>
                </c:pt>
                <c:pt idx="8">
                  <c:v>1.6949149999999999</c:v>
                </c:pt>
                <c:pt idx="9">
                  <c:v>5.1724139999999998</c:v>
                </c:pt>
                <c:pt idx="11">
                  <c:v>3.1746029999999998</c:v>
                </c:pt>
                <c:pt idx="12">
                  <c:v>2.2727270000000002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3.4794520000000002</c:v>
                </c:pt>
                <c:pt idx="1">
                  <c:v>3.714286</c:v>
                </c:pt>
                <c:pt idx="2">
                  <c:v>2.9433959999999999</c:v>
                </c:pt>
                <c:pt idx="4">
                  <c:v>3.7808220000000001</c:v>
                </c:pt>
                <c:pt idx="5">
                  <c:v>3.6486489999999998</c:v>
                </c:pt>
                <c:pt idx="6">
                  <c:v>3.2777780000000001</c:v>
                </c:pt>
                <c:pt idx="7">
                  <c:v>3.1714289999999998</c:v>
                </c:pt>
                <c:pt idx="8">
                  <c:v>3.0140850000000001</c:v>
                </c:pt>
                <c:pt idx="9">
                  <c:v>2.6478869999999999</c:v>
                </c:pt>
                <c:pt idx="10">
                  <c:v>3.372093</c:v>
                </c:pt>
                <c:pt idx="11">
                  <c:v>3.6029409999999999</c:v>
                </c:pt>
                <c:pt idx="12">
                  <c:v>3.6111110000000002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3.3513510000000002</c:v>
                </c:pt>
                <c:pt idx="1">
                  <c:v>3.5510199999999998</c:v>
                </c:pt>
                <c:pt idx="2">
                  <c:v>2.6712959999999999</c:v>
                </c:pt>
                <c:pt idx="4">
                  <c:v>3.4657529999999999</c:v>
                </c:pt>
                <c:pt idx="5">
                  <c:v>3.635135</c:v>
                </c:pt>
                <c:pt idx="6">
                  <c:v>2.9027780000000001</c:v>
                </c:pt>
                <c:pt idx="7">
                  <c:v>2.8767119999999999</c:v>
                </c:pt>
                <c:pt idx="8">
                  <c:v>2.8732389999999999</c:v>
                </c:pt>
                <c:pt idx="9">
                  <c:v>2.2638889999999998</c:v>
                </c:pt>
                <c:pt idx="10">
                  <c:v>3.1219510000000001</c:v>
                </c:pt>
                <c:pt idx="11">
                  <c:v>3.3623189999999998</c:v>
                </c:pt>
                <c:pt idx="12">
                  <c:v>2.8636360000000001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3.5730339999999998</c:v>
                </c:pt>
                <c:pt idx="1">
                  <c:v>3.7732559999999999</c:v>
                </c:pt>
                <c:pt idx="2">
                  <c:v>3.124514</c:v>
                </c:pt>
                <c:pt idx="4">
                  <c:v>3.7882349999999998</c:v>
                </c:pt>
                <c:pt idx="5">
                  <c:v>3.7586210000000002</c:v>
                </c:pt>
                <c:pt idx="6">
                  <c:v>3.4651160000000001</c:v>
                </c:pt>
                <c:pt idx="7">
                  <c:v>3.1976740000000001</c:v>
                </c:pt>
                <c:pt idx="8">
                  <c:v>3.2235290000000001</c:v>
                </c:pt>
                <c:pt idx="9">
                  <c:v>2.9534880000000001</c:v>
                </c:pt>
                <c:pt idx="10">
                  <c:v>3.3035709999999998</c:v>
                </c:pt>
                <c:pt idx="11">
                  <c:v>3.6321840000000001</c:v>
                </c:pt>
                <c:pt idx="12">
                  <c:v>3.1964290000000002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N=74</c:v>
                </c:pt>
                <c:pt idx="2">
                  <c:v>Muiden teiden talvihoito (indeksi) N=71</c:v>
                </c:pt>
                <c:pt idx="4">
                  <c:v>Liukkauden torjunta pääteillä N=73</c:v>
                </c:pt>
                <c:pt idx="5">
                  <c:v>Lumen auraus pääteillä N=74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N=71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4.1095889999999997</c:v>
                </c:pt>
                <c:pt idx="1">
                  <c:v>10.199926</c:v>
                </c:pt>
                <c:pt idx="2">
                  <c:v>2.8303150000000001</c:v>
                </c:pt>
                <c:pt idx="4">
                  <c:v>9.5890409999999999</c:v>
                </c:pt>
                <c:pt idx="5">
                  <c:v>10.810810999999999</c:v>
                </c:pt>
                <c:pt idx="6">
                  <c:v>5.5555560000000002</c:v>
                </c:pt>
                <c:pt idx="7">
                  <c:v>2.8571430000000002</c:v>
                </c:pt>
                <c:pt idx="8">
                  <c:v>2.8169010000000001</c:v>
                </c:pt>
                <c:pt idx="9">
                  <c:v>2.8169010000000001</c:v>
                </c:pt>
                <c:pt idx="10">
                  <c:v>4.6511630000000004</c:v>
                </c:pt>
                <c:pt idx="11">
                  <c:v>8.8235290000000006</c:v>
                </c:pt>
                <c:pt idx="12">
                  <c:v>16.666667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N=74</c:v>
                </c:pt>
                <c:pt idx="2">
                  <c:v>Muiden teiden talvihoito (indeksi) N=71</c:v>
                </c:pt>
                <c:pt idx="4">
                  <c:v>Liukkauden torjunta pääteillä N=73</c:v>
                </c:pt>
                <c:pt idx="5">
                  <c:v>Lumen auraus pääteillä N=74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N=71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60.273972999999998</c:v>
                </c:pt>
                <c:pt idx="1">
                  <c:v>63.309885500000007</c:v>
                </c:pt>
                <c:pt idx="2">
                  <c:v>31.643192666666664</c:v>
                </c:pt>
                <c:pt idx="4">
                  <c:v>69.863014000000007</c:v>
                </c:pt>
                <c:pt idx="5">
                  <c:v>56.756757</c:v>
                </c:pt>
                <c:pt idx="6">
                  <c:v>41.666666999999997</c:v>
                </c:pt>
                <c:pt idx="7">
                  <c:v>40</c:v>
                </c:pt>
                <c:pt idx="8">
                  <c:v>35.211267999999997</c:v>
                </c:pt>
                <c:pt idx="9">
                  <c:v>19.718309999999999</c:v>
                </c:pt>
                <c:pt idx="10">
                  <c:v>39.534883999999998</c:v>
                </c:pt>
                <c:pt idx="11">
                  <c:v>60.294117999999997</c:v>
                </c:pt>
                <c:pt idx="12">
                  <c:v>44.444443999999997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N=74</c:v>
                </c:pt>
                <c:pt idx="2">
                  <c:v>Muiden teiden talvihoito (indeksi) N=71</c:v>
                </c:pt>
                <c:pt idx="4">
                  <c:v>Liukkauden torjunta pääteillä N=73</c:v>
                </c:pt>
                <c:pt idx="5">
                  <c:v>Lumen auraus pääteillä N=74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N=71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19.178082</c:v>
                </c:pt>
                <c:pt idx="1">
                  <c:v>16.975194500000001</c:v>
                </c:pt>
                <c:pt idx="2">
                  <c:v>32.085848333333331</c:v>
                </c:pt>
                <c:pt idx="4">
                  <c:v>12.328766999999999</c:v>
                </c:pt>
                <c:pt idx="5">
                  <c:v>21.621621999999999</c:v>
                </c:pt>
                <c:pt idx="6">
                  <c:v>33.333333000000003</c:v>
                </c:pt>
                <c:pt idx="7">
                  <c:v>34.285713999999999</c:v>
                </c:pt>
                <c:pt idx="8">
                  <c:v>29.577465</c:v>
                </c:pt>
                <c:pt idx="9">
                  <c:v>32.394365999999998</c:v>
                </c:pt>
                <c:pt idx="10">
                  <c:v>44.186047000000002</c:v>
                </c:pt>
                <c:pt idx="11">
                  <c:v>16.176470999999999</c:v>
                </c:pt>
                <c:pt idx="12">
                  <c:v>22.222221999999999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N=74</c:v>
                </c:pt>
                <c:pt idx="2">
                  <c:v>Muiden teiden talvihoito (indeksi) N=71</c:v>
                </c:pt>
                <c:pt idx="4">
                  <c:v>Liukkauden torjunta pääteillä N=73</c:v>
                </c:pt>
                <c:pt idx="5">
                  <c:v>Lumen auraus pääteillä N=74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N=71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12.328766999999999</c:v>
                </c:pt>
                <c:pt idx="1">
                  <c:v>6.7937799999999999</c:v>
                </c:pt>
                <c:pt idx="2">
                  <c:v>24.024145000000001</c:v>
                </c:pt>
                <c:pt idx="4">
                  <c:v>5.4794520000000002</c:v>
                </c:pt>
                <c:pt idx="5">
                  <c:v>8.1081079999999996</c:v>
                </c:pt>
                <c:pt idx="6">
                  <c:v>13.888889000000001</c:v>
                </c:pt>
                <c:pt idx="7">
                  <c:v>17.142856999999999</c:v>
                </c:pt>
                <c:pt idx="8">
                  <c:v>25.352112999999999</c:v>
                </c:pt>
                <c:pt idx="9">
                  <c:v>29.577465</c:v>
                </c:pt>
                <c:pt idx="10">
                  <c:v>11.627907</c:v>
                </c:pt>
                <c:pt idx="11">
                  <c:v>11.764706</c:v>
                </c:pt>
                <c:pt idx="12">
                  <c:v>16.666667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N=74</c:v>
                </c:pt>
                <c:pt idx="2">
                  <c:v>Muiden teiden talvihoito (indeksi) N=71</c:v>
                </c:pt>
                <c:pt idx="4">
                  <c:v>Liukkauden torjunta pääteillä N=73</c:v>
                </c:pt>
                <c:pt idx="5">
                  <c:v>Lumen auraus pääteillä N=74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N=71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4.1095889999999997</c:v>
                </c:pt>
                <c:pt idx="1">
                  <c:v>2.7212145000000003</c:v>
                </c:pt>
                <c:pt idx="2">
                  <c:v>9.4164993333333342</c:v>
                </c:pt>
                <c:pt idx="4">
                  <c:v>2.7397260000000001</c:v>
                </c:pt>
                <c:pt idx="5">
                  <c:v>2.7027030000000001</c:v>
                </c:pt>
                <c:pt idx="6">
                  <c:v>5.5555560000000002</c:v>
                </c:pt>
                <c:pt idx="7">
                  <c:v>5.7142860000000004</c:v>
                </c:pt>
                <c:pt idx="8">
                  <c:v>7.0422539999999998</c:v>
                </c:pt>
                <c:pt idx="9">
                  <c:v>15.492958</c:v>
                </c:pt>
                <c:pt idx="11">
                  <c:v>2.941176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3.4520550000000001</c:v>
                </c:pt>
                <c:pt idx="1">
                  <c:v>3.6962959999999998</c:v>
                </c:pt>
                <c:pt idx="2">
                  <c:v>2.7707320000000002</c:v>
                </c:pt>
                <c:pt idx="4">
                  <c:v>3.641791</c:v>
                </c:pt>
                <c:pt idx="5">
                  <c:v>3.75</c:v>
                </c:pt>
                <c:pt idx="6">
                  <c:v>3.2794120000000002</c:v>
                </c:pt>
                <c:pt idx="7">
                  <c:v>2.808824</c:v>
                </c:pt>
                <c:pt idx="8">
                  <c:v>2.884058</c:v>
                </c:pt>
                <c:pt idx="9">
                  <c:v>2.6176469999999998</c:v>
                </c:pt>
                <c:pt idx="10">
                  <c:v>3.2978719999999999</c:v>
                </c:pt>
                <c:pt idx="11">
                  <c:v>3.5571429999999999</c:v>
                </c:pt>
                <c:pt idx="12">
                  <c:v>3.2564099999999998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3.0563380000000002</c:v>
                </c:pt>
                <c:pt idx="1">
                  <c:v>3.395683</c:v>
                </c:pt>
                <c:pt idx="2">
                  <c:v>2.561321</c:v>
                </c:pt>
                <c:pt idx="4">
                  <c:v>3.4264709999999998</c:v>
                </c:pt>
                <c:pt idx="5">
                  <c:v>3.3661970000000001</c:v>
                </c:pt>
                <c:pt idx="6">
                  <c:v>2.9428570000000001</c:v>
                </c:pt>
                <c:pt idx="7">
                  <c:v>2.7</c:v>
                </c:pt>
                <c:pt idx="8">
                  <c:v>2.7323940000000002</c:v>
                </c:pt>
                <c:pt idx="9">
                  <c:v>2.2535210000000001</c:v>
                </c:pt>
                <c:pt idx="10">
                  <c:v>3.4</c:v>
                </c:pt>
                <c:pt idx="11">
                  <c:v>3.5714290000000002</c:v>
                </c:pt>
                <c:pt idx="12">
                  <c:v>3.1190479999999998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</c:v>
                </c:pt>
                <c:pt idx="1">
                  <c:v>3.4855489999999998</c:v>
                </c:pt>
                <c:pt idx="2">
                  <c:v>2.7851560000000002</c:v>
                </c:pt>
                <c:pt idx="4">
                  <c:v>3.5813950000000001</c:v>
                </c:pt>
                <c:pt idx="5">
                  <c:v>3.3908049999999998</c:v>
                </c:pt>
                <c:pt idx="6">
                  <c:v>2.9325839999999999</c:v>
                </c:pt>
                <c:pt idx="7">
                  <c:v>3.0240960000000001</c:v>
                </c:pt>
                <c:pt idx="8">
                  <c:v>2.8539330000000001</c:v>
                </c:pt>
                <c:pt idx="9">
                  <c:v>2.4761899999999999</c:v>
                </c:pt>
                <c:pt idx="10">
                  <c:v>3.148936</c:v>
                </c:pt>
                <c:pt idx="11">
                  <c:v>3.3666670000000001</c:v>
                </c:pt>
                <c:pt idx="12">
                  <c:v>3.1923080000000001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6.8493149999999998</c:v>
                </c:pt>
                <c:pt idx="1">
                  <c:v>10.338015500000001</c:v>
                </c:pt>
                <c:pt idx="2">
                  <c:v>2.8985509999999999</c:v>
                </c:pt>
                <c:pt idx="4">
                  <c:v>5.9701490000000002</c:v>
                </c:pt>
                <c:pt idx="5">
                  <c:v>14.705882000000001</c:v>
                </c:pt>
                <c:pt idx="6">
                  <c:v>2.941176</c:v>
                </c:pt>
                <c:pt idx="8">
                  <c:v>2.8985509999999999</c:v>
                </c:pt>
                <c:pt idx="10">
                  <c:v>2.1276600000000001</c:v>
                </c:pt>
                <c:pt idx="11">
                  <c:v>5.7142860000000004</c:v>
                </c:pt>
                <c:pt idx="12">
                  <c:v>5.1282050000000003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49.315067999999997</c:v>
                </c:pt>
                <c:pt idx="1">
                  <c:v>62.236610999999996</c:v>
                </c:pt>
                <c:pt idx="2">
                  <c:v>20.467462333333334</c:v>
                </c:pt>
                <c:pt idx="4">
                  <c:v>64.179103999999995</c:v>
                </c:pt>
                <c:pt idx="5">
                  <c:v>60.294117999999997</c:v>
                </c:pt>
                <c:pt idx="6">
                  <c:v>47.058824000000001</c:v>
                </c:pt>
                <c:pt idx="7">
                  <c:v>20.588235000000001</c:v>
                </c:pt>
                <c:pt idx="8">
                  <c:v>24.637681000000001</c:v>
                </c:pt>
                <c:pt idx="9">
                  <c:v>16.176470999999999</c:v>
                </c:pt>
                <c:pt idx="10">
                  <c:v>40.425531999999997</c:v>
                </c:pt>
                <c:pt idx="11">
                  <c:v>54.285713999999999</c:v>
                </c:pt>
                <c:pt idx="12">
                  <c:v>46.153846000000001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27.397259999999999</c:v>
                </c:pt>
                <c:pt idx="1">
                  <c:v>16.319139499999999</c:v>
                </c:pt>
                <c:pt idx="2">
                  <c:v>39.038079000000003</c:v>
                </c:pt>
                <c:pt idx="4">
                  <c:v>19.402985000000001</c:v>
                </c:pt>
                <c:pt idx="5">
                  <c:v>13.235294</c:v>
                </c:pt>
                <c:pt idx="6">
                  <c:v>27.941175999999999</c:v>
                </c:pt>
                <c:pt idx="7">
                  <c:v>44.117646999999998</c:v>
                </c:pt>
                <c:pt idx="8">
                  <c:v>36.231884000000001</c:v>
                </c:pt>
                <c:pt idx="9">
                  <c:v>36.764705999999997</c:v>
                </c:pt>
                <c:pt idx="10">
                  <c:v>44.680850999999997</c:v>
                </c:pt>
                <c:pt idx="11">
                  <c:v>31.428571000000002</c:v>
                </c:pt>
                <c:pt idx="12">
                  <c:v>25.641026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15.068493</c:v>
                </c:pt>
                <c:pt idx="1">
                  <c:v>8.8893765000000009</c:v>
                </c:pt>
                <c:pt idx="2">
                  <c:v>33.674339333333336</c:v>
                </c:pt>
                <c:pt idx="4">
                  <c:v>8.9552239999999994</c:v>
                </c:pt>
                <c:pt idx="5">
                  <c:v>8.8235290000000006</c:v>
                </c:pt>
                <c:pt idx="6">
                  <c:v>19.117647000000002</c:v>
                </c:pt>
                <c:pt idx="7">
                  <c:v>30.882352999999998</c:v>
                </c:pt>
                <c:pt idx="8">
                  <c:v>30.434782999999999</c:v>
                </c:pt>
                <c:pt idx="9">
                  <c:v>39.705882000000003</c:v>
                </c:pt>
                <c:pt idx="10">
                  <c:v>10.638298000000001</c:v>
                </c:pt>
                <c:pt idx="11">
                  <c:v>7.1428570000000002</c:v>
                </c:pt>
                <c:pt idx="12">
                  <c:v>15.384615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1.3698630000000001</c:v>
                </c:pt>
                <c:pt idx="1">
                  <c:v>2.2168565</c:v>
                </c:pt>
                <c:pt idx="2">
                  <c:v>5.8539356666666675</c:v>
                </c:pt>
                <c:pt idx="4">
                  <c:v>1.492537</c:v>
                </c:pt>
                <c:pt idx="5">
                  <c:v>2.941176</c:v>
                </c:pt>
                <c:pt idx="6">
                  <c:v>2.941176</c:v>
                </c:pt>
                <c:pt idx="7">
                  <c:v>4.4117649999999999</c:v>
                </c:pt>
                <c:pt idx="8">
                  <c:v>5.7971009999999996</c:v>
                </c:pt>
                <c:pt idx="9">
                  <c:v>7.3529410000000004</c:v>
                </c:pt>
                <c:pt idx="10">
                  <c:v>2.1276600000000001</c:v>
                </c:pt>
                <c:pt idx="11">
                  <c:v>1.428571</c:v>
                </c:pt>
                <c:pt idx="12">
                  <c:v>7.6923079999999997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Kaakkois-Suomen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011025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Imatra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413967078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Kaakkois-Suomen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506611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Kotka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04115010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Kaakkois-Suomen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15946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Kouvola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02751930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Kaakkois-Suomen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675951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Lappeenranta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90519453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Kaakkois-Suomen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/>
  <author>Joonas Tielinen</author>
  <paivays>6.2.2023</paivays>
</livi_kameleon>
</file>

<file path=customXml/itemProps1.xml><?xml version="1.0" encoding="utf-8"?>
<ds:datastoreItem xmlns:ds="http://schemas.openxmlformats.org/officeDocument/2006/customXml" ds:itemID="{8C4AF360-723A-475F-9F8A-BCFED25519E4}">
  <ds:schemaRefs/>
</ds:datastoreItem>
</file>

<file path=customXml/itemProps2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891</TotalTime>
  <Words>271</Words>
  <Application>Microsoft Office PowerPoint</Application>
  <PresentationFormat>Laajakuva</PresentationFormat>
  <Paragraphs>55</Paragraphs>
  <Slides>5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10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Imatra</vt:lpstr>
      <vt:lpstr>Kotka</vt:lpstr>
      <vt:lpstr>Kouvola</vt:lpstr>
      <vt:lpstr>Lappeenranta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2025-05-09T03:56:02Z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