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3"/>
  </p:notesMasterIdLst>
  <p:handoutMasterIdLst>
    <p:handoutMasterId r:id="rId14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1.7765960000000001</c:v>
                </c:pt>
                <c:pt idx="1">
                  <c:v>1.8502670000000001</c:v>
                </c:pt>
                <c:pt idx="2">
                  <c:v>1.9388650000000001</c:v>
                </c:pt>
                <c:pt idx="4">
                  <c:v>1.7978719999999999</c:v>
                </c:pt>
                <c:pt idx="5">
                  <c:v>1.9032260000000001</c:v>
                </c:pt>
                <c:pt idx="6">
                  <c:v>1.5913980000000001</c:v>
                </c:pt>
                <c:pt idx="7">
                  <c:v>1.9210529999999999</c:v>
                </c:pt>
                <c:pt idx="8">
                  <c:v>2</c:v>
                </c:pt>
                <c:pt idx="9">
                  <c:v>1.8947369999999999</c:v>
                </c:pt>
                <c:pt idx="10">
                  <c:v>1.8860760000000001</c:v>
                </c:pt>
                <c:pt idx="11">
                  <c:v>2.6363639999999999</c:v>
                </c:pt>
                <c:pt idx="12">
                  <c:v>2.035714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3.7126440000000001</c:v>
                </c:pt>
                <c:pt idx="1">
                  <c:v>3.7586210000000002</c:v>
                </c:pt>
                <c:pt idx="2">
                  <c:v>3.152542</c:v>
                </c:pt>
                <c:pt idx="4">
                  <c:v>3.7701150000000001</c:v>
                </c:pt>
                <c:pt idx="5">
                  <c:v>3.7471260000000002</c:v>
                </c:pt>
                <c:pt idx="6">
                  <c:v>3.2790699999999999</c:v>
                </c:pt>
                <c:pt idx="7">
                  <c:v>3.3250000000000002</c:v>
                </c:pt>
                <c:pt idx="8">
                  <c:v>3.2</c:v>
                </c:pt>
                <c:pt idx="9">
                  <c:v>2.9210530000000001</c:v>
                </c:pt>
                <c:pt idx="10">
                  <c:v>3.367089</c:v>
                </c:pt>
                <c:pt idx="11">
                  <c:v>2.862069</c:v>
                </c:pt>
                <c:pt idx="12">
                  <c:v>3.285714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3.6222219999999998</c:v>
                </c:pt>
                <c:pt idx="1">
                  <c:v>3.6373630000000001</c:v>
                </c:pt>
                <c:pt idx="2">
                  <c:v>3.169492</c:v>
                </c:pt>
                <c:pt idx="4">
                  <c:v>3.6333329999999999</c:v>
                </c:pt>
                <c:pt idx="5">
                  <c:v>3.6413039999999999</c:v>
                </c:pt>
                <c:pt idx="6">
                  <c:v>3.0326089999999999</c:v>
                </c:pt>
                <c:pt idx="7">
                  <c:v>3.3164560000000001</c:v>
                </c:pt>
                <c:pt idx="8">
                  <c:v>3.2179489999999999</c:v>
                </c:pt>
                <c:pt idx="9">
                  <c:v>2.9746839999999999</c:v>
                </c:pt>
                <c:pt idx="10">
                  <c:v>3.1818179999999998</c:v>
                </c:pt>
                <c:pt idx="11">
                  <c:v>3.3370790000000001</c:v>
                </c:pt>
                <c:pt idx="12">
                  <c:v>3.3170730000000002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N=68</c:v>
                </c:pt>
                <c:pt idx="4">
                  <c:v>Liukkauden torjunta pääteillä N=74</c:v>
                </c:pt>
                <c:pt idx="5">
                  <c:v>Lumen auraus pääteillä N=76</c:v>
                </c:pt>
                <c:pt idx="6">
                  <c:v>Tienpinnan tasaisuus (pakkautunut lumi ja jää) pääteillä N=74</c:v>
                </c:pt>
                <c:pt idx="7">
                  <c:v>Liukkauden torjunta muilla teillä N=68</c:v>
                </c:pt>
                <c:pt idx="8">
                  <c:v>Lumen auraus muilla teillä N=66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N=63</c:v>
                </c:pt>
                <c:pt idx="11">
                  <c:v>Liikennemerkkien ja tienviittojen näkyvyys N=74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2.6315789999999999</c:v>
                </c:pt>
                <c:pt idx="1">
                  <c:v>2.6493595000000001</c:v>
                </c:pt>
                <c:pt idx="2">
                  <c:v>1.4928699999999999</c:v>
                </c:pt>
                <c:pt idx="4">
                  <c:v>1.351351</c:v>
                </c:pt>
                <c:pt idx="5">
                  <c:v>3.947368</c:v>
                </c:pt>
                <c:pt idx="6">
                  <c:v>2.7027030000000001</c:v>
                </c:pt>
                <c:pt idx="8">
                  <c:v>1.5151520000000001</c:v>
                </c:pt>
                <c:pt idx="9">
                  <c:v>1.470588</c:v>
                </c:pt>
                <c:pt idx="10">
                  <c:v>1.587302</c:v>
                </c:pt>
                <c:pt idx="11">
                  <c:v>8.1081079999999996</c:v>
                </c:pt>
                <c:pt idx="12">
                  <c:v>13.636364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N=68</c:v>
                </c:pt>
                <c:pt idx="4">
                  <c:v>Liukkauden torjunta pääteillä N=74</c:v>
                </c:pt>
                <c:pt idx="5">
                  <c:v>Lumen auraus pääteillä N=76</c:v>
                </c:pt>
                <c:pt idx="6">
                  <c:v>Tienpinnan tasaisuus (pakkautunut lumi ja jää) pääteillä N=74</c:v>
                </c:pt>
                <c:pt idx="7">
                  <c:v>Liukkauden torjunta muilla teillä N=68</c:v>
                </c:pt>
                <c:pt idx="8">
                  <c:v>Lumen auraus muilla teillä N=66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N=63</c:v>
                </c:pt>
                <c:pt idx="11">
                  <c:v>Liikennemerkkien ja tienviittojen näkyvyys N=74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34.210526000000002</c:v>
                </c:pt>
                <c:pt idx="1">
                  <c:v>47.990753999999995</c:v>
                </c:pt>
                <c:pt idx="2">
                  <c:v>18.345216666666669</c:v>
                </c:pt>
                <c:pt idx="4">
                  <c:v>47.297297</c:v>
                </c:pt>
                <c:pt idx="5">
                  <c:v>48.684210999999998</c:v>
                </c:pt>
                <c:pt idx="6">
                  <c:v>28.378378000000001</c:v>
                </c:pt>
                <c:pt idx="7">
                  <c:v>13.235294</c:v>
                </c:pt>
                <c:pt idx="8">
                  <c:v>21.212121</c:v>
                </c:pt>
                <c:pt idx="9">
                  <c:v>20.588235000000001</c:v>
                </c:pt>
                <c:pt idx="10">
                  <c:v>38.095238000000002</c:v>
                </c:pt>
                <c:pt idx="11">
                  <c:v>47.297297</c:v>
                </c:pt>
                <c:pt idx="12">
                  <c:v>36.363636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N=68</c:v>
                </c:pt>
                <c:pt idx="4">
                  <c:v>Liukkauden torjunta pääteillä N=74</c:v>
                </c:pt>
                <c:pt idx="5">
                  <c:v>Lumen auraus pääteillä N=76</c:v>
                </c:pt>
                <c:pt idx="6">
                  <c:v>Tienpinnan tasaisuus (pakkautunut lumi ja jää) pääteillä N=74</c:v>
                </c:pt>
                <c:pt idx="7">
                  <c:v>Liukkauden torjunta muilla teillä N=68</c:v>
                </c:pt>
                <c:pt idx="8">
                  <c:v>Lumen auraus muilla teillä N=66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N=63</c:v>
                </c:pt>
                <c:pt idx="11">
                  <c:v>Liikennemerkkien ja tienviittojen näkyvyys N=74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31.578946999999999</c:v>
                </c:pt>
                <c:pt idx="1">
                  <c:v>22.066144999999999</c:v>
                </c:pt>
                <c:pt idx="2">
                  <c:v>27.183600999999999</c:v>
                </c:pt>
                <c:pt idx="4">
                  <c:v>27.027027</c:v>
                </c:pt>
                <c:pt idx="5">
                  <c:v>17.105263000000001</c:v>
                </c:pt>
                <c:pt idx="6">
                  <c:v>22.972973</c:v>
                </c:pt>
                <c:pt idx="7">
                  <c:v>41.176470999999999</c:v>
                </c:pt>
                <c:pt idx="8">
                  <c:v>22.727273</c:v>
                </c:pt>
                <c:pt idx="9">
                  <c:v>17.647058999999999</c:v>
                </c:pt>
                <c:pt idx="10">
                  <c:v>36.507936999999998</c:v>
                </c:pt>
                <c:pt idx="11">
                  <c:v>25.675675999999999</c:v>
                </c:pt>
                <c:pt idx="12">
                  <c:v>36.363636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N=68</c:v>
                </c:pt>
                <c:pt idx="4">
                  <c:v>Liukkauden torjunta pääteillä N=74</c:v>
                </c:pt>
                <c:pt idx="5">
                  <c:v>Lumen auraus pääteillä N=76</c:v>
                </c:pt>
                <c:pt idx="6">
                  <c:v>Tienpinnan tasaisuus (pakkautunut lumi ja jää) pääteillä N=74</c:v>
                </c:pt>
                <c:pt idx="7">
                  <c:v>Liukkauden torjunta muilla teillä N=68</c:v>
                </c:pt>
                <c:pt idx="8">
                  <c:v>Lumen auraus muilla teillä N=66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N=63</c:v>
                </c:pt>
                <c:pt idx="11">
                  <c:v>Liikennemerkkien ja tienviittojen näkyvyys N=74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27.631578999999999</c:v>
                </c:pt>
                <c:pt idx="1">
                  <c:v>20.590326999999998</c:v>
                </c:pt>
                <c:pt idx="2">
                  <c:v>32.219251333333339</c:v>
                </c:pt>
                <c:pt idx="4">
                  <c:v>14.864865</c:v>
                </c:pt>
                <c:pt idx="5">
                  <c:v>26.315788999999999</c:v>
                </c:pt>
                <c:pt idx="6">
                  <c:v>36.486485999999999</c:v>
                </c:pt>
                <c:pt idx="7">
                  <c:v>22.058824000000001</c:v>
                </c:pt>
                <c:pt idx="8">
                  <c:v>36.363636</c:v>
                </c:pt>
                <c:pt idx="9">
                  <c:v>38.235294000000003</c:v>
                </c:pt>
                <c:pt idx="10">
                  <c:v>15.873016</c:v>
                </c:pt>
                <c:pt idx="11">
                  <c:v>12.162162</c:v>
                </c:pt>
                <c:pt idx="12">
                  <c:v>13.636364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N=68</c:v>
                </c:pt>
                <c:pt idx="4">
                  <c:v>Liukkauden torjunta pääteillä N=74</c:v>
                </c:pt>
                <c:pt idx="5">
                  <c:v>Lumen auraus pääteillä N=76</c:v>
                </c:pt>
                <c:pt idx="6">
                  <c:v>Tienpinnan tasaisuus (pakkautunut lumi ja jää) pääteillä N=74</c:v>
                </c:pt>
                <c:pt idx="7">
                  <c:v>Liukkauden torjunta muilla teillä N=68</c:v>
                </c:pt>
                <c:pt idx="8">
                  <c:v>Lumen auraus muilla teillä N=66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N=63</c:v>
                </c:pt>
                <c:pt idx="11">
                  <c:v>Liikennemerkkien ja tienviittojen näkyvyys N=74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3.947368</c:v>
                </c:pt>
                <c:pt idx="1">
                  <c:v>6.7034134999999999</c:v>
                </c:pt>
                <c:pt idx="2">
                  <c:v>21.256684666666668</c:v>
                </c:pt>
                <c:pt idx="4">
                  <c:v>9.4594590000000007</c:v>
                </c:pt>
                <c:pt idx="5">
                  <c:v>3.947368</c:v>
                </c:pt>
                <c:pt idx="6">
                  <c:v>9.4594590000000007</c:v>
                </c:pt>
                <c:pt idx="7">
                  <c:v>23.529412000000001</c:v>
                </c:pt>
                <c:pt idx="8">
                  <c:v>18.181818</c:v>
                </c:pt>
                <c:pt idx="9">
                  <c:v>22.058824000000001</c:v>
                </c:pt>
                <c:pt idx="10">
                  <c:v>7.9365079999999999</c:v>
                </c:pt>
                <c:pt idx="11">
                  <c:v>6.7567570000000003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3.0298509999999998</c:v>
                </c:pt>
                <c:pt idx="1">
                  <c:v>3.3279999999999998</c:v>
                </c:pt>
                <c:pt idx="2">
                  <c:v>2.5376340000000002</c:v>
                </c:pt>
                <c:pt idx="4">
                  <c:v>3.225806</c:v>
                </c:pt>
                <c:pt idx="5">
                  <c:v>3.4285709999999998</c:v>
                </c:pt>
                <c:pt idx="6">
                  <c:v>2.9180329999999999</c:v>
                </c:pt>
                <c:pt idx="7">
                  <c:v>2.6612900000000002</c:v>
                </c:pt>
                <c:pt idx="8">
                  <c:v>2.629032</c:v>
                </c:pt>
                <c:pt idx="9">
                  <c:v>2.322581</c:v>
                </c:pt>
                <c:pt idx="10">
                  <c:v>2.5272730000000001</c:v>
                </c:pt>
                <c:pt idx="11">
                  <c:v>3.3387099999999998</c:v>
                </c:pt>
                <c:pt idx="12">
                  <c:v>2.925926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3.1604939999999999</c:v>
                </c:pt>
                <c:pt idx="1">
                  <c:v>3.503145</c:v>
                </c:pt>
                <c:pt idx="2">
                  <c:v>2.8296939999999999</c:v>
                </c:pt>
                <c:pt idx="4">
                  <c:v>3.5625</c:v>
                </c:pt>
                <c:pt idx="5">
                  <c:v>3.443038</c:v>
                </c:pt>
                <c:pt idx="6">
                  <c:v>2.9249999999999998</c:v>
                </c:pt>
                <c:pt idx="7">
                  <c:v>3</c:v>
                </c:pt>
                <c:pt idx="8">
                  <c:v>2.8831169999999999</c:v>
                </c:pt>
                <c:pt idx="9">
                  <c:v>2.6052629999999999</c:v>
                </c:pt>
                <c:pt idx="10">
                  <c:v>2.8194439999999998</c:v>
                </c:pt>
                <c:pt idx="11">
                  <c:v>3.506494</c:v>
                </c:pt>
                <c:pt idx="12">
                  <c:v>2.9705879999999998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2.730769</c:v>
                </c:pt>
                <c:pt idx="1">
                  <c:v>3.0236969999999999</c:v>
                </c:pt>
                <c:pt idx="2">
                  <c:v>2.6094279999999999</c:v>
                </c:pt>
                <c:pt idx="4">
                  <c:v>3.0377360000000002</c:v>
                </c:pt>
                <c:pt idx="5">
                  <c:v>3.0095239999999999</c:v>
                </c:pt>
                <c:pt idx="6">
                  <c:v>2.2571430000000001</c:v>
                </c:pt>
                <c:pt idx="7">
                  <c:v>2.9081630000000001</c:v>
                </c:pt>
                <c:pt idx="8">
                  <c:v>2.606061</c:v>
                </c:pt>
                <c:pt idx="9">
                  <c:v>2.3199999999999998</c:v>
                </c:pt>
                <c:pt idx="10">
                  <c:v>2.9891299999999998</c:v>
                </c:pt>
                <c:pt idx="11">
                  <c:v>3.538462</c:v>
                </c:pt>
                <c:pt idx="12">
                  <c:v>2.94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N=62</c:v>
                </c:pt>
                <c:pt idx="5">
                  <c:v>Lumen auraus pääteillä N=63</c:v>
                </c:pt>
                <c:pt idx="6">
                  <c:v>Tienpinnan tasaisuus (pakkautunut lumi ja jää) pääteillä N=61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1.492537</c:v>
                </c:pt>
                <c:pt idx="1">
                  <c:v>4.7619049999999996</c:v>
                </c:pt>
                <c:pt idx="2">
                  <c:v>1.612903</c:v>
                </c:pt>
                <c:pt idx="5">
                  <c:v>4.7619049999999996</c:v>
                </c:pt>
                <c:pt idx="8">
                  <c:v>1.612903</c:v>
                </c:pt>
                <c:pt idx="9">
                  <c:v>1.612903</c:v>
                </c:pt>
                <c:pt idx="11">
                  <c:v>1.612903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N=62</c:v>
                </c:pt>
                <c:pt idx="5">
                  <c:v>Lumen auraus pääteillä N=63</c:v>
                </c:pt>
                <c:pt idx="6">
                  <c:v>Tienpinnan tasaisuus (pakkautunut lumi ja jää) pääteillä N=61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38.805970000000002</c:v>
                </c:pt>
                <c:pt idx="1">
                  <c:v>51.984127000000001</c:v>
                </c:pt>
                <c:pt idx="2">
                  <c:v>21.505376333333334</c:v>
                </c:pt>
                <c:pt idx="4">
                  <c:v>50</c:v>
                </c:pt>
                <c:pt idx="5">
                  <c:v>53.968254000000002</c:v>
                </c:pt>
                <c:pt idx="6">
                  <c:v>32.786884999999998</c:v>
                </c:pt>
                <c:pt idx="7">
                  <c:v>24.193548</c:v>
                </c:pt>
                <c:pt idx="8">
                  <c:v>27.419354999999999</c:v>
                </c:pt>
                <c:pt idx="9">
                  <c:v>12.903226</c:v>
                </c:pt>
                <c:pt idx="10">
                  <c:v>18.181818</c:v>
                </c:pt>
                <c:pt idx="11">
                  <c:v>48.387096999999997</c:v>
                </c:pt>
                <c:pt idx="12">
                  <c:v>29.629629999999999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N=62</c:v>
                </c:pt>
                <c:pt idx="5">
                  <c:v>Lumen auraus pääteillä N=63</c:v>
                </c:pt>
                <c:pt idx="6">
                  <c:v>Tienpinnan tasaisuus (pakkautunut lumi ja jää) pääteillä N=61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23.880597000000002</c:v>
                </c:pt>
                <c:pt idx="1">
                  <c:v>25.6144395</c:v>
                </c:pt>
                <c:pt idx="2">
                  <c:v>26.881720333333334</c:v>
                </c:pt>
                <c:pt idx="4">
                  <c:v>27.419354999999999</c:v>
                </c:pt>
                <c:pt idx="5">
                  <c:v>23.809524</c:v>
                </c:pt>
                <c:pt idx="6">
                  <c:v>34.426229999999997</c:v>
                </c:pt>
                <c:pt idx="7">
                  <c:v>30.645161000000002</c:v>
                </c:pt>
                <c:pt idx="8">
                  <c:v>22.580645000000001</c:v>
                </c:pt>
                <c:pt idx="9">
                  <c:v>27.419354999999999</c:v>
                </c:pt>
                <c:pt idx="10">
                  <c:v>36.363636</c:v>
                </c:pt>
                <c:pt idx="11">
                  <c:v>35.483871000000001</c:v>
                </c:pt>
                <c:pt idx="12">
                  <c:v>44.444443999999997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N=62</c:v>
                </c:pt>
                <c:pt idx="5">
                  <c:v>Lumen auraus pääteillä N=63</c:v>
                </c:pt>
                <c:pt idx="6">
                  <c:v>Tienpinnan tasaisuus (pakkautunut lumi ja jää) pääteillä N=61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32.835821000000003</c:v>
                </c:pt>
                <c:pt idx="1">
                  <c:v>16.013824500000002</c:v>
                </c:pt>
                <c:pt idx="2">
                  <c:v>31.182796</c:v>
                </c:pt>
                <c:pt idx="4">
                  <c:v>17.741935000000002</c:v>
                </c:pt>
                <c:pt idx="5">
                  <c:v>14.285714</c:v>
                </c:pt>
                <c:pt idx="6">
                  <c:v>24.590164000000001</c:v>
                </c:pt>
                <c:pt idx="7">
                  <c:v>32.258065000000002</c:v>
                </c:pt>
                <c:pt idx="8">
                  <c:v>29.032257999999999</c:v>
                </c:pt>
                <c:pt idx="9">
                  <c:v>32.258065000000002</c:v>
                </c:pt>
                <c:pt idx="10">
                  <c:v>25.454545</c:v>
                </c:pt>
                <c:pt idx="11">
                  <c:v>11.290323000000001</c:v>
                </c:pt>
                <c:pt idx="12">
                  <c:v>14.814814999999999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N=62</c:v>
                </c:pt>
                <c:pt idx="5">
                  <c:v>Lumen auraus pääteillä N=63</c:v>
                </c:pt>
                <c:pt idx="6">
                  <c:v>Tienpinnan tasaisuus (pakkautunut lumi ja jää) pääteillä N=61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2.9850750000000001</c:v>
                </c:pt>
                <c:pt idx="1">
                  <c:v>4.0066565000000001</c:v>
                </c:pt>
                <c:pt idx="2">
                  <c:v>19.354839000000002</c:v>
                </c:pt>
                <c:pt idx="4">
                  <c:v>4.8387099999999998</c:v>
                </c:pt>
                <c:pt idx="5">
                  <c:v>3.1746029999999998</c:v>
                </c:pt>
                <c:pt idx="6">
                  <c:v>8.1967210000000001</c:v>
                </c:pt>
                <c:pt idx="7">
                  <c:v>12.903226</c:v>
                </c:pt>
                <c:pt idx="8">
                  <c:v>19.354838999999998</c:v>
                </c:pt>
                <c:pt idx="9">
                  <c:v>25.806452</c:v>
                </c:pt>
                <c:pt idx="10">
                  <c:v>20</c:v>
                </c:pt>
                <c:pt idx="11">
                  <c:v>3.225806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2.9428570000000001</c:v>
                </c:pt>
                <c:pt idx="1">
                  <c:v>3.1086960000000001</c:v>
                </c:pt>
                <c:pt idx="2">
                  <c:v>2.6421049999999999</c:v>
                </c:pt>
                <c:pt idx="4">
                  <c:v>3.0724640000000001</c:v>
                </c:pt>
                <c:pt idx="5">
                  <c:v>3.1449280000000002</c:v>
                </c:pt>
                <c:pt idx="6">
                  <c:v>2.5909089999999999</c:v>
                </c:pt>
                <c:pt idx="7">
                  <c:v>2.698413</c:v>
                </c:pt>
                <c:pt idx="8">
                  <c:v>2.7580650000000002</c:v>
                </c:pt>
                <c:pt idx="9">
                  <c:v>2.4769230000000002</c:v>
                </c:pt>
                <c:pt idx="10">
                  <c:v>3.0943399999999999</c:v>
                </c:pt>
                <c:pt idx="11">
                  <c:v>3.41791</c:v>
                </c:pt>
                <c:pt idx="12">
                  <c:v>2.9534880000000001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3.3209879999999998</c:v>
                </c:pt>
                <c:pt idx="1">
                  <c:v>3.3459120000000002</c:v>
                </c:pt>
                <c:pt idx="2">
                  <c:v>2.6576580000000001</c:v>
                </c:pt>
                <c:pt idx="4">
                  <c:v>3.3875000000000002</c:v>
                </c:pt>
                <c:pt idx="5">
                  <c:v>3.3037969999999999</c:v>
                </c:pt>
                <c:pt idx="6">
                  <c:v>2.8024689999999999</c:v>
                </c:pt>
                <c:pt idx="7">
                  <c:v>2.9066670000000001</c:v>
                </c:pt>
                <c:pt idx="8">
                  <c:v>2.6216219999999999</c:v>
                </c:pt>
                <c:pt idx="9">
                  <c:v>2.4383560000000002</c:v>
                </c:pt>
                <c:pt idx="10">
                  <c:v>3.0517240000000001</c:v>
                </c:pt>
                <c:pt idx="11">
                  <c:v>2.9743590000000002</c:v>
                </c:pt>
                <c:pt idx="12">
                  <c:v>3.2075469999999999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3.2083330000000001</c:v>
                </c:pt>
                <c:pt idx="1">
                  <c:v>3.4452050000000001</c:v>
                </c:pt>
                <c:pt idx="2">
                  <c:v>2.6764709999999998</c:v>
                </c:pt>
                <c:pt idx="4">
                  <c:v>3.4520550000000001</c:v>
                </c:pt>
                <c:pt idx="5">
                  <c:v>3.4383560000000002</c:v>
                </c:pt>
                <c:pt idx="6">
                  <c:v>2.8630140000000002</c:v>
                </c:pt>
                <c:pt idx="7">
                  <c:v>2.9565220000000001</c:v>
                </c:pt>
                <c:pt idx="8">
                  <c:v>2.7205879999999998</c:v>
                </c:pt>
                <c:pt idx="9">
                  <c:v>2.3432840000000001</c:v>
                </c:pt>
                <c:pt idx="10">
                  <c:v>3.0909089999999999</c:v>
                </c:pt>
                <c:pt idx="11">
                  <c:v>3.3698630000000001</c:v>
                </c:pt>
                <c:pt idx="12">
                  <c:v>3.3170730000000002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N=69</c:v>
                </c:pt>
                <c:pt idx="2">
                  <c:v>Muiden teiden talvihoito (indeksi) N=65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N=66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5.7142860000000004</c:v>
                </c:pt>
                <c:pt idx="1">
                  <c:v>8.6956524999999996</c:v>
                </c:pt>
                <c:pt idx="2">
                  <c:v>4.7386666666666661</c:v>
                </c:pt>
                <c:pt idx="4">
                  <c:v>7.2463769999999998</c:v>
                </c:pt>
                <c:pt idx="5">
                  <c:v>10.144928</c:v>
                </c:pt>
                <c:pt idx="6">
                  <c:v>6.0606059999999999</c:v>
                </c:pt>
                <c:pt idx="7">
                  <c:v>4.7619049999999996</c:v>
                </c:pt>
                <c:pt idx="8">
                  <c:v>4.8387099999999998</c:v>
                </c:pt>
                <c:pt idx="9">
                  <c:v>4.6153849999999998</c:v>
                </c:pt>
                <c:pt idx="10">
                  <c:v>7.5471700000000004</c:v>
                </c:pt>
                <c:pt idx="11">
                  <c:v>10.447761</c:v>
                </c:pt>
                <c:pt idx="12">
                  <c:v>11.627907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N=69</c:v>
                </c:pt>
                <c:pt idx="2">
                  <c:v>Muiden teiden talvihoito (indeksi) N=65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N=66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32.857143000000001</c:v>
                </c:pt>
                <c:pt idx="1">
                  <c:v>37.6811595</c:v>
                </c:pt>
                <c:pt idx="2">
                  <c:v>22.717318666666667</c:v>
                </c:pt>
                <c:pt idx="4">
                  <c:v>36.231884000000001</c:v>
                </c:pt>
                <c:pt idx="5">
                  <c:v>39.130434999999999</c:v>
                </c:pt>
                <c:pt idx="6">
                  <c:v>18.181818</c:v>
                </c:pt>
                <c:pt idx="7">
                  <c:v>23.809524</c:v>
                </c:pt>
                <c:pt idx="8">
                  <c:v>27.419354999999999</c:v>
                </c:pt>
                <c:pt idx="9">
                  <c:v>16.923076999999999</c:v>
                </c:pt>
                <c:pt idx="10">
                  <c:v>35.849057000000002</c:v>
                </c:pt>
                <c:pt idx="11">
                  <c:v>43.283582000000003</c:v>
                </c:pt>
                <c:pt idx="12">
                  <c:v>27.906977000000001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N=69</c:v>
                </c:pt>
                <c:pt idx="2">
                  <c:v>Muiden teiden talvihoito (indeksi) N=65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N=66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21.428571000000002</c:v>
                </c:pt>
                <c:pt idx="1">
                  <c:v>23.188406000000001</c:v>
                </c:pt>
                <c:pt idx="2">
                  <c:v>24.735252666666668</c:v>
                </c:pt>
                <c:pt idx="4">
                  <c:v>26.086957000000002</c:v>
                </c:pt>
                <c:pt idx="5">
                  <c:v>20.289854999999999</c:v>
                </c:pt>
                <c:pt idx="6">
                  <c:v>24.242424</c:v>
                </c:pt>
                <c:pt idx="7">
                  <c:v>25.396825</c:v>
                </c:pt>
                <c:pt idx="8">
                  <c:v>24.193548</c:v>
                </c:pt>
                <c:pt idx="9">
                  <c:v>24.615385</c:v>
                </c:pt>
                <c:pt idx="10">
                  <c:v>28.301887000000001</c:v>
                </c:pt>
                <c:pt idx="11">
                  <c:v>26.865672</c:v>
                </c:pt>
                <c:pt idx="12">
                  <c:v>18.604651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N=69</c:v>
                </c:pt>
                <c:pt idx="2">
                  <c:v>Muiden teiden talvihoito (indeksi) N=65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N=66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30</c:v>
                </c:pt>
                <c:pt idx="1">
                  <c:v>16.666666500000002</c:v>
                </c:pt>
                <c:pt idx="2">
                  <c:v>27.86955</c:v>
                </c:pt>
                <c:pt idx="4">
                  <c:v>17.391304000000002</c:v>
                </c:pt>
                <c:pt idx="5">
                  <c:v>15.942029</c:v>
                </c:pt>
                <c:pt idx="6">
                  <c:v>31.818182</c:v>
                </c:pt>
                <c:pt idx="7">
                  <c:v>28.571428999999998</c:v>
                </c:pt>
                <c:pt idx="8">
                  <c:v>25.806452</c:v>
                </c:pt>
                <c:pt idx="9">
                  <c:v>29.230768999999999</c:v>
                </c:pt>
                <c:pt idx="10">
                  <c:v>15.094340000000001</c:v>
                </c:pt>
                <c:pt idx="11">
                  <c:v>16.417909999999999</c:v>
                </c:pt>
                <c:pt idx="12">
                  <c:v>27.906977000000001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N=69</c:v>
                </c:pt>
                <c:pt idx="2">
                  <c:v>Muiden teiden talvihoito (indeksi) N=65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N=66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10</c:v>
                </c:pt>
                <c:pt idx="1">
                  <c:v>13.768115999999999</c:v>
                </c:pt>
                <c:pt idx="2">
                  <c:v>19.939212333333334</c:v>
                </c:pt>
                <c:pt idx="4">
                  <c:v>13.043478</c:v>
                </c:pt>
                <c:pt idx="5">
                  <c:v>14.492754</c:v>
                </c:pt>
                <c:pt idx="6">
                  <c:v>19.69697</c:v>
                </c:pt>
                <c:pt idx="7">
                  <c:v>17.460317</c:v>
                </c:pt>
                <c:pt idx="8">
                  <c:v>17.741935000000002</c:v>
                </c:pt>
                <c:pt idx="9">
                  <c:v>24.615385</c:v>
                </c:pt>
                <c:pt idx="10">
                  <c:v>13.207547</c:v>
                </c:pt>
                <c:pt idx="11">
                  <c:v>2.9850750000000001</c:v>
                </c:pt>
                <c:pt idx="12">
                  <c:v>13.953488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2.8055560000000002</c:v>
                </c:pt>
                <c:pt idx="1">
                  <c:v>3.014599</c:v>
                </c:pt>
                <c:pt idx="2">
                  <c:v>2.4497610000000001</c:v>
                </c:pt>
                <c:pt idx="4">
                  <c:v>2.9701490000000002</c:v>
                </c:pt>
                <c:pt idx="5">
                  <c:v>3.0571429999999999</c:v>
                </c:pt>
                <c:pt idx="6">
                  <c:v>2.3857140000000001</c:v>
                </c:pt>
                <c:pt idx="7">
                  <c:v>2.5652170000000001</c:v>
                </c:pt>
                <c:pt idx="8">
                  <c:v>2.5942029999999998</c:v>
                </c:pt>
                <c:pt idx="9">
                  <c:v>2.1971829999999999</c:v>
                </c:pt>
                <c:pt idx="10">
                  <c:v>2.7</c:v>
                </c:pt>
                <c:pt idx="11">
                  <c:v>2.9166669999999999</c:v>
                </c:pt>
                <c:pt idx="12">
                  <c:v>2.8214290000000002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3.25</c:v>
                </c:pt>
                <c:pt idx="1">
                  <c:v>3.4562499999999998</c:v>
                </c:pt>
                <c:pt idx="2">
                  <c:v>2.7699120000000002</c:v>
                </c:pt>
                <c:pt idx="4">
                  <c:v>3.5125000000000002</c:v>
                </c:pt>
                <c:pt idx="5">
                  <c:v>3.4</c:v>
                </c:pt>
                <c:pt idx="6">
                  <c:v>2.85</c:v>
                </c:pt>
                <c:pt idx="7">
                  <c:v>3.094595</c:v>
                </c:pt>
                <c:pt idx="8">
                  <c:v>2.8157890000000001</c:v>
                </c:pt>
                <c:pt idx="9">
                  <c:v>2.4078949999999999</c:v>
                </c:pt>
                <c:pt idx="10">
                  <c:v>3.0285709999999999</c:v>
                </c:pt>
                <c:pt idx="11">
                  <c:v>2.6341459999999999</c:v>
                </c:pt>
                <c:pt idx="12">
                  <c:v>2.7659570000000002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3.0480770000000001</c:v>
                </c:pt>
                <c:pt idx="1">
                  <c:v>3.3773580000000001</c:v>
                </c:pt>
                <c:pt idx="2">
                  <c:v>2.776316</c:v>
                </c:pt>
                <c:pt idx="4">
                  <c:v>3.4622639999999998</c:v>
                </c:pt>
                <c:pt idx="5">
                  <c:v>3.2924530000000001</c:v>
                </c:pt>
                <c:pt idx="6">
                  <c:v>2.5943399999999999</c:v>
                </c:pt>
                <c:pt idx="7">
                  <c:v>3.0392160000000001</c:v>
                </c:pt>
                <c:pt idx="8">
                  <c:v>2.808081</c:v>
                </c:pt>
                <c:pt idx="9">
                  <c:v>2.4854370000000001</c:v>
                </c:pt>
                <c:pt idx="10">
                  <c:v>3.0842109999999998</c:v>
                </c:pt>
                <c:pt idx="11">
                  <c:v>3.0952380000000002</c:v>
                </c:pt>
                <c:pt idx="12">
                  <c:v>3.1346150000000002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N=71</c:v>
                </c:pt>
                <c:pt idx="4">
                  <c:v>Liukkauden torjunta pääteillä N=67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N=69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N=60</c:v>
                </c:pt>
                <c:pt idx="11">
                  <c:v>Liikennemerkkien ja tienviittojen näkyvyys N=72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5.5555560000000002</c:v>
                </c:pt>
                <c:pt idx="1">
                  <c:v>8.0170580000000005</c:v>
                </c:pt>
                <c:pt idx="2">
                  <c:v>5.2595766666666668</c:v>
                </c:pt>
                <c:pt idx="4">
                  <c:v>7.4626869999999998</c:v>
                </c:pt>
                <c:pt idx="5">
                  <c:v>8.5714290000000002</c:v>
                </c:pt>
                <c:pt idx="6">
                  <c:v>5.7142860000000004</c:v>
                </c:pt>
                <c:pt idx="7">
                  <c:v>4.3478260000000004</c:v>
                </c:pt>
                <c:pt idx="8">
                  <c:v>5.7971009999999996</c:v>
                </c:pt>
                <c:pt idx="9">
                  <c:v>5.6338030000000003</c:v>
                </c:pt>
                <c:pt idx="10">
                  <c:v>1.6666669999999999</c:v>
                </c:pt>
                <c:pt idx="11">
                  <c:v>4.1666670000000003</c:v>
                </c:pt>
                <c:pt idx="12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N=71</c:v>
                </c:pt>
                <c:pt idx="4">
                  <c:v>Liukkauden torjunta pääteillä N=67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N=69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N=60</c:v>
                </c:pt>
                <c:pt idx="11">
                  <c:v>Liikennemerkkien ja tienviittojen näkyvyys N=72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29.166667</c:v>
                </c:pt>
                <c:pt idx="1">
                  <c:v>35.703625000000002</c:v>
                </c:pt>
                <c:pt idx="2">
                  <c:v>13.472137333333334</c:v>
                </c:pt>
                <c:pt idx="4">
                  <c:v>32.835821000000003</c:v>
                </c:pt>
                <c:pt idx="5">
                  <c:v>38.571429000000002</c:v>
                </c:pt>
                <c:pt idx="6">
                  <c:v>15.714286</c:v>
                </c:pt>
                <c:pt idx="7">
                  <c:v>15.942029</c:v>
                </c:pt>
                <c:pt idx="8">
                  <c:v>18.840579999999999</c:v>
                </c:pt>
                <c:pt idx="9">
                  <c:v>5.6338030000000003</c:v>
                </c:pt>
                <c:pt idx="10">
                  <c:v>31.666667</c:v>
                </c:pt>
                <c:pt idx="11">
                  <c:v>34.722222000000002</c:v>
                </c:pt>
                <c:pt idx="12">
                  <c:v>21.428571000000002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N=71</c:v>
                </c:pt>
                <c:pt idx="4">
                  <c:v>Liukkauden torjunta pääteillä N=67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N=69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N=60</c:v>
                </c:pt>
                <c:pt idx="11">
                  <c:v>Liikennemerkkien ja tienviittojen näkyvyys N=72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19.444444000000001</c:v>
                </c:pt>
                <c:pt idx="1">
                  <c:v>21.194029999999998</c:v>
                </c:pt>
                <c:pt idx="2">
                  <c:v>24.943866</c:v>
                </c:pt>
                <c:pt idx="4">
                  <c:v>22.388059999999999</c:v>
                </c:pt>
                <c:pt idx="5">
                  <c:v>20</c:v>
                </c:pt>
                <c:pt idx="6">
                  <c:v>17.142856999999999</c:v>
                </c:pt>
                <c:pt idx="7">
                  <c:v>31.884058</c:v>
                </c:pt>
                <c:pt idx="8">
                  <c:v>24.637681000000001</c:v>
                </c:pt>
                <c:pt idx="9">
                  <c:v>18.309858999999999</c:v>
                </c:pt>
                <c:pt idx="10">
                  <c:v>23.333333</c:v>
                </c:pt>
                <c:pt idx="11">
                  <c:v>20.833333</c:v>
                </c:pt>
                <c:pt idx="12">
                  <c:v>28.571428999999998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N=71</c:v>
                </c:pt>
                <c:pt idx="4">
                  <c:v>Liukkauden torjunta pääteillä N=67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N=69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N=60</c:v>
                </c:pt>
                <c:pt idx="11">
                  <c:v>Liikennemerkkien ja tienviittojen näkyvyys N=72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31.944444000000001</c:v>
                </c:pt>
                <c:pt idx="1">
                  <c:v>19.797441500000001</c:v>
                </c:pt>
                <c:pt idx="2">
                  <c:v>33.877662333333326</c:v>
                </c:pt>
                <c:pt idx="4">
                  <c:v>23.880597000000002</c:v>
                </c:pt>
                <c:pt idx="5">
                  <c:v>15.714286</c:v>
                </c:pt>
                <c:pt idx="6">
                  <c:v>34.285713999999999</c:v>
                </c:pt>
                <c:pt idx="7">
                  <c:v>27.536231999999998</c:v>
                </c:pt>
                <c:pt idx="8">
                  <c:v>30.434782999999999</c:v>
                </c:pt>
                <c:pt idx="9">
                  <c:v>43.661971999999999</c:v>
                </c:pt>
                <c:pt idx="10">
                  <c:v>21.666667</c:v>
                </c:pt>
                <c:pt idx="11">
                  <c:v>29.166667</c:v>
                </c:pt>
                <c:pt idx="12">
                  <c:v>32.142856999999999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N=71</c:v>
                </c:pt>
                <c:pt idx="4">
                  <c:v>Liukkauden torjunta pääteillä N=67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N=69</c:v>
                </c:pt>
                <c:pt idx="9">
                  <c:v>Tienpinnan tasaisuus (pakkautunut lumi ja jää) muilla teillä N=71</c:v>
                </c:pt>
                <c:pt idx="10">
                  <c:v>Levähdys- ja pysähtymisalueiden talvihoito N=60</c:v>
                </c:pt>
                <c:pt idx="11">
                  <c:v>Liikennemerkkien ja tienviittojen näkyvyys N=72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13.888889000000001</c:v>
                </c:pt>
                <c:pt idx="1">
                  <c:v>15.287846500000001</c:v>
                </c:pt>
                <c:pt idx="2">
                  <c:v>22.446757666666667</c:v>
                </c:pt>
                <c:pt idx="4">
                  <c:v>13.432836</c:v>
                </c:pt>
                <c:pt idx="5">
                  <c:v>17.142856999999999</c:v>
                </c:pt>
                <c:pt idx="6">
                  <c:v>27.142856999999999</c:v>
                </c:pt>
                <c:pt idx="7">
                  <c:v>20.289854999999999</c:v>
                </c:pt>
                <c:pt idx="8">
                  <c:v>20.289854999999999</c:v>
                </c:pt>
                <c:pt idx="9">
                  <c:v>26.760563000000001</c:v>
                </c:pt>
                <c:pt idx="10">
                  <c:v>21.666667</c:v>
                </c:pt>
                <c:pt idx="11">
                  <c:v>11.111110999999999</c:v>
                </c:pt>
                <c:pt idx="12">
                  <c:v>10.714286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N=94</c:v>
                </c:pt>
                <c:pt idx="1">
                  <c:v>Pääteiden talvihoito (indeksi) N=93</c:v>
                </c:pt>
                <c:pt idx="2">
                  <c:v>Muiden teiden talvihoito (indeksi) N=76</c:v>
                </c:pt>
                <c:pt idx="4">
                  <c:v>Liukkauden torjunta pääteillä N=94</c:v>
                </c:pt>
                <c:pt idx="5">
                  <c:v>Lumen auraus pääteillä N=93</c:v>
                </c:pt>
                <c:pt idx="6">
                  <c:v>Tienpinnan tasaisuus (pakkautunut lumi ja jää) pääteillä N=93</c:v>
                </c:pt>
                <c:pt idx="7">
                  <c:v>Liukkauden torjunta muilla teillä N=76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N=79</c:v>
                </c:pt>
                <c:pt idx="11">
                  <c:v>Liikennemerkkien ja tienviittojen näkyvyys N=88</c:v>
                </c:pt>
                <c:pt idx="12">
                  <c:v>Jalankulku- ja pyöräteiden talvihoito (kävelijät/pyöräilijät) N=56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1.0638300000000001</c:v>
                </c:pt>
                <c:pt idx="1">
                  <c:v>1.6071840000000002</c:v>
                </c:pt>
                <c:pt idx="2">
                  <c:v>1.7429936666666668</c:v>
                </c:pt>
                <c:pt idx="4">
                  <c:v>1.0638300000000001</c:v>
                </c:pt>
                <c:pt idx="5">
                  <c:v>2.1505380000000001</c:v>
                </c:pt>
                <c:pt idx="6">
                  <c:v>1.075269</c:v>
                </c:pt>
                <c:pt idx="7">
                  <c:v>1.3157890000000001</c:v>
                </c:pt>
                <c:pt idx="8">
                  <c:v>2.5974029999999999</c:v>
                </c:pt>
                <c:pt idx="9">
                  <c:v>1.3157890000000001</c:v>
                </c:pt>
                <c:pt idx="10">
                  <c:v>1.2658229999999999</c:v>
                </c:pt>
                <c:pt idx="11">
                  <c:v>2.2727270000000002</c:v>
                </c:pt>
                <c:pt idx="12">
                  <c:v>1.785714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N=94</c:v>
                </c:pt>
                <c:pt idx="1">
                  <c:v>Pääteiden talvihoito (indeksi) N=93</c:v>
                </c:pt>
                <c:pt idx="2">
                  <c:v>Muiden teiden talvihoito (indeksi) N=76</c:v>
                </c:pt>
                <c:pt idx="4">
                  <c:v>Liukkauden torjunta pääteillä N=94</c:v>
                </c:pt>
                <c:pt idx="5">
                  <c:v>Lumen auraus pääteillä N=93</c:v>
                </c:pt>
                <c:pt idx="6">
                  <c:v>Tienpinnan tasaisuus (pakkautunut lumi ja jää) pääteillä N=93</c:v>
                </c:pt>
                <c:pt idx="7">
                  <c:v>Liukkauden torjunta muilla teillä N=76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N=79</c:v>
                </c:pt>
                <c:pt idx="11">
                  <c:v>Liikennemerkkien ja tienviittojen näkyvyys N=88</c:v>
                </c:pt>
                <c:pt idx="12">
                  <c:v>Jalankulku- ja pyöräteiden talvihoito (kävelijät/pyöräilijät) N=56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8.5106380000000001</c:v>
                </c:pt>
                <c:pt idx="1">
                  <c:v>9.0940285000000003</c:v>
                </c:pt>
                <c:pt idx="2">
                  <c:v>6.5504670000000003</c:v>
                </c:pt>
                <c:pt idx="4">
                  <c:v>8.5106380000000001</c:v>
                </c:pt>
                <c:pt idx="5">
                  <c:v>9.6774190000000004</c:v>
                </c:pt>
                <c:pt idx="6">
                  <c:v>8.6021509999999992</c:v>
                </c:pt>
                <c:pt idx="7">
                  <c:v>5.2631579999999998</c:v>
                </c:pt>
                <c:pt idx="8">
                  <c:v>6.493506</c:v>
                </c:pt>
                <c:pt idx="9">
                  <c:v>7.8947370000000001</c:v>
                </c:pt>
                <c:pt idx="10">
                  <c:v>8.8607589999999998</c:v>
                </c:pt>
                <c:pt idx="11">
                  <c:v>28.409091</c:v>
                </c:pt>
                <c:pt idx="12">
                  <c:v>5.3571429999999998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N=94</c:v>
                </c:pt>
                <c:pt idx="1">
                  <c:v>Pääteiden talvihoito (indeksi) N=93</c:v>
                </c:pt>
                <c:pt idx="2">
                  <c:v>Muiden teiden talvihoito (indeksi) N=76</c:v>
                </c:pt>
                <c:pt idx="4">
                  <c:v>Liukkauden torjunta pääteillä N=94</c:v>
                </c:pt>
                <c:pt idx="5">
                  <c:v>Lumen auraus pääteillä N=93</c:v>
                </c:pt>
                <c:pt idx="6">
                  <c:v>Tienpinnan tasaisuus (pakkautunut lumi ja jää) pääteillä N=93</c:v>
                </c:pt>
                <c:pt idx="7">
                  <c:v>Liukkauden torjunta muilla teillä N=76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N=79</c:v>
                </c:pt>
                <c:pt idx="11">
                  <c:v>Liikennemerkkien ja tienviittojen näkyvyys N=88</c:v>
                </c:pt>
                <c:pt idx="12">
                  <c:v>Jalankulku- ja pyöräteiden talvihoito (kävelijät/pyöräilijät) N=56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5.3191490000000003</c:v>
                </c:pt>
                <c:pt idx="1">
                  <c:v>9.0997485000000005</c:v>
                </c:pt>
                <c:pt idx="2">
                  <c:v>19.651401333333336</c:v>
                </c:pt>
                <c:pt idx="4">
                  <c:v>7.446809</c:v>
                </c:pt>
                <c:pt idx="5">
                  <c:v>10.752687999999999</c:v>
                </c:pt>
                <c:pt idx="6">
                  <c:v>4.301075</c:v>
                </c:pt>
                <c:pt idx="7">
                  <c:v>21.052631999999999</c:v>
                </c:pt>
                <c:pt idx="8">
                  <c:v>19.480519000000001</c:v>
                </c:pt>
                <c:pt idx="9">
                  <c:v>18.421053000000001</c:v>
                </c:pt>
                <c:pt idx="10">
                  <c:v>15.189873</c:v>
                </c:pt>
                <c:pt idx="11">
                  <c:v>21.590909</c:v>
                </c:pt>
                <c:pt idx="12">
                  <c:v>19.642856999999999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N=94</c:v>
                </c:pt>
                <c:pt idx="1">
                  <c:v>Pääteiden talvihoito (indeksi) N=93</c:v>
                </c:pt>
                <c:pt idx="2">
                  <c:v>Muiden teiden talvihoito (indeksi) N=76</c:v>
                </c:pt>
                <c:pt idx="4">
                  <c:v>Liukkauden torjunta pääteillä N=94</c:v>
                </c:pt>
                <c:pt idx="5">
                  <c:v>Lumen auraus pääteillä N=93</c:v>
                </c:pt>
                <c:pt idx="6">
                  <c:v>Tienpinnan tasaisuus (pakkautunut lumi ja jää) pääteillä N=93</c:v>
                </c:pt>
                <c:pt idx="7">
                  <c:v>Liukkauden torjunta muilla teillä N=76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N=79</c:v>
                </c:pt>
                <c:pt idx="11">
                  <c:v>Liikennemerkkien ja tienviittojen näkyvyys N=88</c:v>
                </c:pt>
                <c:pt idx="12">
                  <c:v>Jalankulku- ja pyöräteiden talvihoito (kävelijät/pyöräilijät) N=56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37.234043</c:v>
                </c:pt>
                <c:pt idx="1">
                  <c:v>33.144589500000002</c:v>
                </c:pt>
                <c:pt idx="2">
                  <c:v>27.93347</c:v>
                </c:pt>
                <c:pt idx="4">
                  <c:v>35.106383000000001</c:v>
                </c:pt>
                <c:pt idx="5">
                  <c:v>31.182796</c:v>
                </c:pt>
                <c:pt idx="6">
                  <c:v>20.430108000000001</c:v>
                </c:pt>
                <c:pt idx="7">
                  <c:v>28.947368000000001</c:v>
                </c:pt>
                <c:pt idx="8">
                  <c:v>31.168831000000001</c:v>
                </c:pt>
                <c:pt idx="9">
                  <c:v>23.684211000000001</c:v>
                </c:pt>
                <c:pt idx="10">
                  <c:v>26.582277999999999</c:v>
                </c:pt>
                <c:pt idx="11">
                  <c:v>26.136364</c:v>
                </c:pt>
                <c:pt idx="12">
                  <c:v>41.071429000000002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N=94</c:v>
                </c:pt>
                <c:pt idx="1">
                  <c:v>Pääteiden talvihoito (indeksi) N=93</c:v>
                </c:pt>
                <c:pt idx="2">
                  <c:v>Muiden teiden talvihoito (indeksi) N=76</c:v>
                </c:pt>
                <c:pt idx="4">
                  <c:v>Liukkauden torjunta pääteillä N=94</c:v>
                </c:pt>
                <c:pt idx="5">
                  <c:v>Lumen auraus pääteillä N=93</c:v>
                </c:pt>
                <c:pt idx="6">
                  <c:v>Tienpinnan tasaisuus (pakkautunut lumi ja jää) pääteillä N=93</c:v>
                </c:pt>
                <c:pt idx="7">
                  <c:v>Liukkauden torjunta muilla teillä N=76</c:v>
                </c:pt>
                <c:pt idx="8">
                  <c:v>Lumen auraus muilla teillä N=77</c:v>
                </c:pt>
                <c:pt idx="9">
                  <c:v>Tienpinnan tasaisuus (pakkautunut lumi ja jää) muilla teillä N=76</c:v>
                </c:pt>
                <c:pt idx="10">
                  <c:v>Levähdys- ja pysähtymisalueiden talvihoito N=79</c:v>
                </c:pt>
                <c:pt idx="11">
                  <c:v>Liikennemerkkien ja tienviittojen näkyvyys N=88</c:v>
                </c:pt>
                <c:pt idx="12">
                  <c:v>Jalankulku- ja pyöräteiden talvihoito (kävelijät/pyöräilijät) N=56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47.872340000000001</c:v>
                </c:pt>
                <c:pt idx="1">
                  <c:v>47.054449500000004</c:v>
                </c:pt>
                <c:pt idx="2">
                  <c:v>44.121668</c:v>
                </c:pt>
                <c:pt idx="4">
                  <c:v>47.872340000000001</c:v>
                </c:pt>
                <c:pt idx="5">
                  <c:v>46.236559</c:v>
                </c:pt>
                <c:pt idx="6">
                  <c:v>65.591397999999998</c:v>
                </c:pt>
                <c:pt idx="7">
                  <c:v>43.421053000000001</c:v>
                </c:pt>
                <c:pt idx="8">
                  <c:v>40.259740000000001</c:v>
                </c:pt>
                <c:pt idx="9">
                  <c:v>48.684210999999998</c:v>
                </c:pt>
                <c:pt idx="10">
                  <c:v>48.101266000000003</c:v>
                </c:pt>
                <c:pt idx="11">
                  <c:v>21.590909</c:v>
                </c:pt>
                <c:pt idx="12">
                  <c:v>32.142856999999999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3.3181820000000002</c:v>
                </c:pt>
                <c:pt idx="1">
                  <c:v>3.453846</c:v>
                </c:pt>
                <c:pt idx="2">
                  <c:v>2.8670209999999998</c:v>
                </c:pt>
                <c:pt idx="4">
                  <c:v>3.5</c:v>
                </c:pt>
                <c:pt idx="5">
                  <c:v>3.4090910000000001</c:v>
                </c:pt>
                <c:pt idx="6">
                  <c:v>3.1515149999999998</c:v>
                </c:pt>
                <c:pt idx="7">
                  <c:v>3.125</c:v>
                </c:pt>
                <c:pt idx="8">
                  <c:v>2.8870969999999998</c:v>
                </c:pt>
                <c:pt idx="9">
                  <c:v>2.5806450000000001</c:v>
                </c:pt>
                <c:pt idx="10">
                  <c:v>3.1666669999999999</c:v>
                </c:pt>
                <c:pt idx="11">
                  <c:v>3.4032260000000001</c:v>
                </c:pt>
                <c:pt idx="12">
                  <c:v>2.5882350000000001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3.506329</c:v>
                </c:pt>
                <c:pt idx="1">
                  <c:v>3.6858970000000002</c:v>
                </c:pt>
                <c:pt idx="2">
                  <c:v>2.9913789999999998</c:v>
                </c:pt>
                <c:pt idx="4">
                  <c:v>3.6666669999999999</c:v>
                </c:pt>
                <c:pt idx="5">
                  <c:v>3.7051280000000002</c:v>
                </c:pt>
                <c:pt idx="6">
                  <c:v>3.3116880000000002</c:v>
                </c:pt>
                <c:pt idx="7">
                  <c:v>3.1410260000000001</c:v>
                </c:pt>
                <c:pt idx="8">
                  <c:v>3.063291</c:v>
                </c:pt>
                <c:pt idx="9">
                  <c:v>2.76</c:v>
                </c:pt>
                <c:pt idx="10">
                  <c:v>3.2542369999999998</c:v>
                </c:pt>
                <c:pt idx="11">
                  <c:v>3.2278479999999998</c:v>
                </c:pt>
                <c:pt idx="12">
                  <c:v>3.02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3.1666669999999999</c:v>
                </c:pt>
                <c:pt idx="1">
                  <c:v>3.4962409999999999</c:v>
                </c:pt>
                <c:pt idx="2">
                  <c:v>2.4583330000000001</c:v>
                </c:pt>
                <c:pt idx="4">
                  <c:v>3.5</c:v>
                </c:pt>
                <c:pt idx="5">
                  <c:v>3.492537</c:v>
                </c:pt>
                <c:pt idx="6">
                  <c:v>2.924242</c:v>
                </c:pt>
                <c:pt idx="7">
                  <c:v>2.6875</c:v>
                </c:pt>
                <c:pt idx="8">
                  <c:v>2.5230769999999998</c:v>
                </c:pt>
                <c:pt idx="9">
                  <c:v>2.1587299999999998</c:v>
                </c:pt>
                <c:pt idx="10">
                  <c:v>3.0476190000000001</c:v>
                </c:pt>
                <c:pt idx="11">
                  <c:v>3.0606059999999999</c:v>
                </c:pt>
                <c:pt idx="12">
                  <c:v>2.7872340000000002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N=64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N=42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4.5454549999999996</c:v>
                </c:pt>
                <c:pt idx="1">
                  <c:v>9.2092805000000002</c:v>
                </c:pt>
                <c:pt idx="2">
                  <c:v>3.7298386666666663</c:v>
                </c:pt>
                <c:pt idx="4">
                  <c:v>7.8125</c:v>
                </c:pt>
                <c:pt idx="5">
                  <c:v>10.606061</c:v>
                </c:pt>
                <c:pt idx="6">
                  <c:v>7.5757580000000004</c:v>
                </c:pt>
                <c:pt idx="7">
                  <c:v>3.125</c:v>
                </c:pt>
                <c:pt idx="8">
                  <c:v>4.8387099999999998</c:v>
                </c:pt>
                <c:pt idx="9">
                  <c:v>3.225806</c:v>
                </c:pt>
                <c:pt idx="10">
                  <c:v>4.7619049999999996</c:v>
                </c:pt>
                <c:pt idx="11">
                  <c:v>3.225806</c:v>
                </c:pt>
                <c:pt idx="12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N=64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N=42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51.515152</c:v>
                </c:pt>
                <c:pt idx="1">
                  <c:v>50.828598499999998</c:v>
                </c:pt>
                <c:pt idx="2">
                  <c:v>26.495295666666667</c:v>
                </c:pt>
                <c:pt idx="4">
                  <c:v>54.6875</c:v>
                </c:pt>
                <c:pt idx="5">
                  <c:v>46.969696999999996</c:v>
                </c:pt>
                <c:pt idx="6">
                  <c:v>39.393939000000003</c:v>
                </c:pt>
                <c:pt idx="7">
                  <c:v>35.9375</c:v>
                </c:pt>
                <c:pt idx="8">
                  <c:v>25.806452</c:v>
                </c:pt>
                <c:pt idx="9">
                  <c:v>17.741935000000002</c:v>
                </c:pt>
                <c:pt idx="10">
                  <c:v>35.714286000000001</c:v>
                </c:pt>
                <c:pt idx="11">
                  <c:v>56.451613000000002</c:v>
                </c:pt>
                <c:pt idx="12">
                  <c:v>17.647058999999999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N=64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N=42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21.212121</c:v>
                </c:pt>
                <c:pt idx="1">
                  <c:v>19.223485</c:v>
                </c:pt>
                <c:pt idx="2">
                  <c:v>33.450941</c:v>
                </c:pt>
                <c:pt idx="4">
                  <c:v>18.75</c:v>
                </c:pt>
                <c:pt idx="5">
                  <c:v>19.69697</c:v>
                </c:pt>
                <c:pt idx="6">
                  <c:v>22.727273</c:v>
                </c:pt>
                <c:pt idx="7">
                  <c:v>39.0625</c:v>
                </c:pt>
                <c:pt idx="8">
                  <c:v>32.258065000000002</c:v>
                </c:pt>
                <c:pt idx="9">
                  <c:v>29.032257999999999</c:v>
                </c:pt>
                <c:pt idx="10">
                  <c:v>38.095238000000002</c:v>
                </c:pt>
                <c:pt idx="11">
                  <c:v>24.193548</c:v>
                </c:pt>
                <c:pt idx="12">
                  <c:v>32.352941000000001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N=64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N=42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16.666667</c:v>
                </c:pt>
                <c:pt idx="1">
                  <c:v>17.684659</c:v>
                </c:pt>
                <c:pt idx="2">
                  <c:v>25.117607666666668</c:v>
                </c:pt>
                <c:pt idx="4">
                  <c:v>17.1875</c:v>
                </c:pt>
                <c:pt idx="5">
                  <c:v>18.181818</c:v>
                </c:pt>
                <c:pt idx="6">
                  <c:v>21.212121</c:v>
                </c:pt>
                <c:pt idx="7">
                  <c:v>14.0625</c:v>
                </c:pt>
                <c:pt idx="8">
                  <c:v>27.419354999999999</c:v>
                </c:pt>
                <c:pt idx="9">
                  <c:v>33.870967999999998</c:v>
                </c:pt>
                <c:pt idx="10">
                  <c:v>14.285714</c:v>
                </c:pt>
                <c:pt idx="11">
                  <c:v>9.6774190000000004</c:v>
                </c:pt>
                <c:pt idx="12">
                  <c:v>29.411764999999999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N=64</c:v>
                </c:pt>
                <c:pt idx="8">
                  <c:v>Lumen auraus muilla teillä N=62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N=42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6.0606059999999999</c:v>
                </c:pt>
                <c:pt idx="1">
                  <c:v>3.0539774999999998</c:v>
                </c:pt>
                <c:pt idx="2">
                  <c:v>11.206316999999999</c:v>
                </c:pt>
                <c:pt idx="4">
                  <c:v>1.5625</c:v>
                </c:pt>
                <c:pt idx="5">
                  <c:v>4.5454549999999996</c:v>
                </c:pt>
                <c:pt idx="6">
                  <c:v>9.0909089999999999</c:v>
                </c:pt>
                <c:pt idx="7">
                  <c:v>7.8125</c:v>
                </c:pt>
                <c:pt idx="8">
                  <c:v>9.6774190000000004</c:v>
                </c:pt>
                <c:pt idx="9">
                  <c:v>16.129031999999999</c:v>
                </c:pt>
                <c:pt idx="10">
                  <c:v>7.1428570000000002</c:v>
                </c:pt>
                <c:pt idx="11">
                  <c:v>6.451613</c:v>
                </c:pt>
                <c:pt idx="12">
                  <c:v>17.647058999999999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2.5915490000000001</c:v>
                </c:pt>
                <c:pt idx="1">
                  <c:v>2.7902100000000001</c:v>
                </c:pt>
                <c:pt idx="2">
                  <c:v>2.535714</c:v>
                </c:pt>
                <c:pt idx="4">
                  <c:v>2.8309859999999998</c:v>
                </c:pt>
                <c:pt idx="5">
                  <c:v>2.75</c:v>
                </c:pt>
                <c:pt idx="6">
                  <c:v>2.0857139999999998</c:v>
                </c:pt>
                <c:pt idx="7">
                  <c:v>2.6615380000000002</c:v>
                </c:pt>
                <c:pt idx="8">
                  <c:v>2.575758</c:v>
                </c:pt>
                <c:pt idx="9">
                  <c:v>2.3692310000000001</c:v>
                </c:pt>
                <c:pt idx="10">
                  <c:v>3.1964290000000002</c:v>
                </c:pt>
                <c:pt idx="11">
                  <c:v>3.342857</c:v>
                </c:pt>
                <c:pt idx="12">
                  <c:v>3.1764709999999998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2.8351649999999999</c:v>
                </c:pt>
                <c:pt idx="1">
                  <c:v>3.0730339999999998</c:v>
                </c:pt>
                <c:pt idx="2">
                  <c:v>2.4941179999999998</c:v>
                </c:pt>
                <c:pt idx="4">
                  <c:v>3.045455</c:v>
                </c:pt>
                <c:pt idx="5">
                  <c:v>3.1</c:v>
                </c:pt>
                <c:pt idx="6">
                  <c:v>2.4444439999999998</c:v>
                </c:pt>
                <c:pt idx="7">
                  <c:v>2.6790120000000002</c:v>
                </c:pt>
                <c:pt idx="8">
                  <c:v>2.574713</c:v>
                </c:pt>
                <c:pt idx="9">
                  <c:v>2.2413789999999998</c:v>
                </c:pt>
                <c:pt idx="10">
                  <c:v>2.7790699999999999</c:v>
                </c:pt>
                <c:pt idx="11">
                  <c:v>3.0108700000000002</c:v>
                </c:pt>
                <c:pt idx="12">
                  <c:v>3.195122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2.989474</c:v>
                </c:pt>
                <c:pt idx="1">
                  <c:v>3.2180849999999999</c:v>
                </c:pt>
                <c:pt idx="2">
                  <c:v>2.7765149999999998</c:v>
                </c:pt>
                <c:pt idx="4">
                  <c:v>3.2150539999999999</c:v>
                </c:pt>
                <c:pt idx="5">
                  <c:v>3.2210529999999999</c:v>
                </c:pt>
                <c:pt idx="6">
                  <c:v>2.548387</c:v>
                </c:pt>
                <c:pt idx="7">
                  <c:v>2.9655170000000002</c:v>
                </c:pt>
                <c:pt idx="8">
                  <c:v>2.8888889999999998</c:v>
                </c:pt>
                <c:pt idx="9">
                  <c:v>2.4712640000000001</c:v>
                </c:pt>
                <c:pt idx="10">
                  <c:v>3.047059</c:v>
                </c:pt>
                <c:pt idx="11">
                  <c:v>3.2680410000000002</c:v>
                </c:pt>
                <c:pt idx="12">
                  <c:v>3.2790699999999999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N=72</c:v>
                </c:pt>
                <c:pt idx="2">
                  <c:v>Muiden teiden talvihoito (indeksi) N=65</c:v>
                </c:pt>
                <c:pt idx="4">
                  <c:v>Liukkauden torjunta pääteillä N=71</c:v>
                </c:pt>
                <c:pt idx="5">
                  <c:v>Lumen auraus pääteillä N=72</c:v>
                </c:pt>
                <c:pt idx="6">
                  <c:v>Tienpinnan tasaisuus (pakkautunut lumi ja jää) pääteillä N=70</c:v>
                </c:pt>
                <c:pt idx="7">
                  <c:v>Liukkauden torjunta muilla teillä N=65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N=56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2.8169010000000001</c:v>
                </c:pt>
                <c:pt idx="1">
                  <c:v>3.491784</c:v>
                </c:pt>
                <c:pt idx="2">
                  <c:v>3.0613829999999997</c:v>
                </c:pt>
                <c:pt idx="4">
                  <c:v>2.8169010000000001</c:v>
                </c:pt>
                <c:pt idx="5">
                  <c:v>4.1666670000000003</c:v>
                </c:pt>
                <c:pt idx="6">
                  <c:v>1.428571</c:v>
                </c:pt>
                <c:pt idx="7">
                  <c:v>3.0769229999999999</c:v>
                </c:pt>
                <c:pt idx="8">
                  <c:v>3.030303</c:v>
                </c:pt>
                <c:pt idx="9">
                  <c:v>3.0769229999999999</c:v>
                </c:pt>
                <c:pt idx="10">
                  <c:v>3.5714290000000002</c:v>
                </c:pt>
                <c:pt idx="11">
                  <c:v>4.2857139999999996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N=72</c:v>
                </c:pt>
                <c:pt idx="2">
                  <c:v>Muiden teiden talvihoito (indeksi) N=65</c:v>
                </c:pt>
                <c:pt idx="4">
                  <c:v>Liukkauden torjunta pääteillä N=71</c:v>
                </c:pt>
                <c:pt idx="5">
                  <c:v>Lumen auraus pääteillä N=72</c:v>
                </c:pt>
                <c:pt idx="6">
                  <c:v>Tienpinnan tasaisuus (pakkautunut lumi ja jää) pääteillä N=70</c:v>
                </c:pt>
                <c:pt idx="7">
                  <c:v>Liukkauden torjunta muilla teillä N=65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N=56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23.943662</c:v>
                </c:pt>
                <c:pt idx="1">
                  <c:v>31.445618000000003</c:v>
                </c:pt>
                <c:pt idx="2">
                  <c:v>20.388500333333333</c:v>
                </c:pt>
                <c:pt idx="4">
                  <c:v>28.169014000000001</c:v>
                </c:pt>
                <c:pt idx="5">
                  <c:v>34.722222000000002</c:v>
                </c:pt>
                <c:pt idx="6">
                  <c:v>10</c:v>
                </c:pt>
                <c:pt idx="7">
                  <c:v>23.076923000000001</c:v>
                </c:pt>
                <c:pt idx="8">
                  <c:v>24.242424</c:v>
                </c:pt>
                <c:pt idx="9">
                  <c:v>13.846154</c:v>
                </c:pt>
                <c:pt idx="10">
                  <c:v>39.285713999999999</c:v>
                </c:pt>
                <c:pt idx="11">
                  <c:v>47.142856999999999</c:v>
                </c:pt>
                <c:pt idx="12">
                  <c:v>41.176470999999999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N=72</c:v>
                </c:pt>
                <c:pt idx="2">
                  <c:v>Muiden teiden talvihoito (indeksi) N=65</c:v>
                </c:pt>
                <c:pt idx="4">
                  <c:v>Liukkauden torjunta pääteillä N=71</c:v>
                </c:pt>
                <c:pt idx="5">
                  <c:v>Lumen auraus pääteillä N=72</c:v>
                </c:pt>
                <c:pt idx="6">
                  <c:v>Tienpinnan tasaisuus (pakkautunut lumi ja jää) pääteillä N=70</c:v>
                </c:pt>
                <c:pt idx="7">
                  <c:v>Liukkauden torjunta muilla teillä N=65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N=56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19.718309999999999</c:v>
                </c:pt>
                <c:pt idx="1">
                  <c:v>19.630281500000002</c:v>
                </c:pt>
                <c:pt idx="2">
                  <c:v>22.975913000000002</c:v>
                </c:pt>
                <c:pt idx="4">
                  <c:v>26.760563000000001</c:v>
                </c:pt>
                <c:pt idx="5">
                  <c:v>12.5</c:v>
                </c:pt>
                <c:pt idx="6">
                  <c:v>14.285714</c:v>
                </c:pt>
                <c:pt idx="7">
                  <c:v>29.230768999999999</c:v>
                </c:pt>
                <c:pt idx="8">
                  <c:v>19.69697</c:v>
                </c:pt>
                <c:pt idx="9">
                  <c:v>20</c:v>
                </c:pt>
                <c:pt idx="10">
                  <c:v>39.285713999999999</c:v>
                </c:pt>
                <c:pt idx="11">
                  <c:v>30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N=72</c:v>
                </c:pt>
                <c:pt idx="2">
                  <c:v>Muiden teiden talvihoito (indeksi) N=65</c:v>
                </c:pt>
                <c:pt idx="4">
                  <c:v>Liukkauden torjunta pääteillä N=71</c:v>
                </c:pt>
                <c:pt idx="5">
                  <c:v>Lumen auraus pääteillä N=72</c:v>
                </c:pt>
                <c:pt idx="6">
                  <c:v>Tienpinnan tasaisuus (pakkautunut lumi ja jää) pääteillä N=70</c:v>
                </c:pt>
                <c:pt idx="7">
                  <c:v>Liukkauden torjunta muilla teillä N=65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N=56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36.619717999999999</c:v>
                </c:pt>
                <c:pt idx="1">
                  <c:v>31.484741999999997</c:v>
                </c:pt>
                <c:pt idx="2">
                  <c:v>34.188034000000002</c:v>
                </c:pt>
                <c:pt idx="4">
                  <c:v>33.802816999999997</c:v>
                </c:pt>
                <c:pt idx="5">
                  <c:v>29.166667</c:v>
                </c:pt>
                <c:pt idx="6">
                  <c:v>44.285713999999999</c:v>
                </c:pt>
                <c:pt idx="7">
                  <c:v>26.153846000000001</c:v>
                </c:pt>
                <c:pt idx="8">
                  <c:v>33.333333000000003</c:v>
                </c:pt>
                <c:pt idx="9">
                  <c:v>43.076923000000001</c:v>
                </c:pt>
                <c:pt idx="10">
                  <c:v>8.9285709999999998</c:v>
                </c:pt>
                <c:pt idx="11">
                  <c:v>15.714286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N=72</c:v>
                </c:pt>
                <c:pt idx="2">
                  <c:v>Muiden teiden talvihoito (indeksi) N=65</c:v>
                </c:pt>
                <c:pt idx="4">
                  <c:v>Liukkauden torjunta pääteillä N=71</c:v>
                </c:pt>
                <c:pt idx="5">
                  <c:v>Lumen auraus pääteillä N=72</c:v>
                </c:pt>
                <c:pt idx="6">
                  <c:v>Tienpinnan tasaisuus (pakkautunut lumi ja jää) pääteillä N=70</c:v>
                </c:pt>
                <c:pt idx="7">
                  <c:v>Liukkauden torjunta muilla teillä N=65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N=56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16.901408</c:v>
                </c:pt>
                <c:pt idx="1">
                  <c:v>13.947573999999999</c:v>
                </c:pt>
                <c:pt idx="2">
                  <c:v>19.386169333333331</c:v>
                </c:pt>
                <c:pt idx="4">
                  <c:v>8.450704</c:v>
                </c:pt>
                <c:pt idx="5">
                  <c:v>19.444444000000001</c:v>
                </c:pt>
                <c:pt idx="6">
                  <c:v>30</c:v>
                </c:pt>
                <c:pt idx="7">
                  <c:v>18.461538000000001</c:v>
                </c:pt>
                <c:pt idx="8">
                  <c:v>19.69697</c:v>
                </c:pt>
                <c:pt idx="9">
                  <c:v>20</c:v>
                </c:pt>
                <c:pt idx="10">
                  <c:v>8.9285709999999998</c:v>
                </c:pt>
                <c:pt idx="11">
                  <c:v>2.8571430000000002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2.9489800000000002</c:v>
                </c:pt>
                <c:pt idx="1">
                  <c:v>3.1005289999999999</c:v>
                </c:pt>
                <c:pt idx="2">
                  <c:v>2.4769869999999998</c:v>
                </c:pt>
                <c:pt idx="4">
                  <c:v>3.0638299999999998</c:v>
                </c:pt>
                <c:pt idx="5">
                  <c:v>3.1368420000000001</c:v>
                </c:pt>
                <c:pt idx="6">
                  <c:v>2.536842</c:v>
                </c:pt>
                <c:pt idx="7">
                  <c:v>2.6493509999999998</c:v>
                </c:pt>
                <c:pt idx="8">
                  <c:v>2.5</c:v>
                </c:pt>
                <c:pt idx="9">
                  <c:v>2.2875000000000001</c:v>
                </c:pt>
                <c:pt idx="10">
                  <c:v>3.0235289999999999</c:v>
                </c:pt>
                <c:pt idx="11">
                  <c:v>2.9677419999999999</c:v>
                </c:pt>
                <c:pt idx="12">
                  <c:v>3.3142860000000001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3.1847829999999999</c:v>
                </c:pt>
                <c:pt idx="1">
                  <c:v>3.4590160000000001</c:v>
                </c:pt>
                <c:pt idx="2">
                  <c:v>2.7014930000000001</c:v>
                </c:pt>
                <c:pt idx="4">
                  <c:v>3.4505490000000001</c:v>
                </c:pt>
                <c:pt idx="5">
                  <c:v>3.4673910000000001</c:v>
                </c:pt>
                <c:pt idx="6">
                  <c:v>2.9222220000000001</c:v>
                </c:pt>
                <c:pt idx="7">
                  <c:v>3.0112359999999998</c:v>
                </c:pt>
                <c:pt idx="8">
                  <c:v>2.6516850000000001</c:v>
                </c:pt>
                <c:pt idx="9">
                  <c:v>2.4444439999999998</c:v>
                </c:pt>
                <c:pt idx="10">
                  <c:v>2.9268290000000001</c:v>
                </c:pt>
                <c:pt idx="11">
                  <c:v>2.7415729999999998</c:v>
                </c:pt>
                <c:pt idx="12">
                  <c:v>3.0810810000000002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3.0681820000000002</c:v>
                </c:pt>
                <c:pt idx="1">
                  <c:v>3.3885710000000002</c:v>
                </c:pt>
                <c:pt idx="2">
                  <c:v>2.6320350000000001</c:v>
                </c:pt>
                <c:pt idx="4">
                  <c:v>3.4022990000000002</c:v>
                </c:pt>
                <c:pt idx="5">
                  <c:v>3.375</c:v>
                </c:pt>
                <c:pt idx="6">
                  <c:v>2.704545</c:v>
                </c:pt>
                <c:pt idx="7">
                  <c:v>2.8783780000000001</c:v>
                </c:pt>
                <c:pt idx="8">
                  <c:v>2.5641029999999998</c:v>
                </c:pt>
                <c:pt idx="9">
                  <c:v>2.4683540000000002</c:v>
                </c:pt>
                <c:pt idx="10">
                  <c:v>2.9480520000000001</c:v>
                </c:pt>
                <c:pt idx="11">
                  <c:v>2.9647060000000001</c:v>
                </c:pt>
                <c:pt idx="12">
                  <c:v>3.0555560000000002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N=98</c:v>
                </c:pt>
                <c:pt idx="1">
                  <c:v>Pääteiden talvihoito (indeksi) N=95</c:v>
                </c:pt>
                <c:pt idx="2">
                  <c:v>Muiden teiden talvihoito (indeksi) N=80</c:v>
                </c:pt>
                <c:pt idx="4">
                  <c:v>Liukkauden torjunta pääteillä N=94</c:v>
                </c:pt>
                <c:pt idx="5">
                  <c:v>Lumen auraus pääteillä N=95</c:v>
                </c:pt>
                <c:pt idx="6">
                  <c:v>Tienpinnan tasaisuus (pakkautunut lumi ja jää) pääteillä N=95</c:v>
                </c:pt>
                <c:pt idx="7">
                  <c:v>Liukkauden torjunta muilla teillä N=77</c:v>
                </c:pt>
                <c:pt idx="8">
                  <c:v>Lumen auraus muilla teillä N=82</c:v>
                </c:pt>
                <c:pt idx="9">
                  <c:v>Tienpinnan tasaisuus (pakkautunut lumi ja jää) muilla teillä N=80</c:v>
                </c:pt>
                <c:pt idx="10">
                  <c:v>Levähdys- ja pysähtymisalueiden talvihoito N=85</c:v>
                </c:pt>
                <c:pt idx="11">
                  <c:v>Liikennemerkkien ja tienviittojen näkyvyys N=93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3.0612240000000002</c:v>
                </c:pt>
                <c:pt idx="1">
                  <c:v>6.3493839999999997</c:v>
                </c:pt>
                <c:pt idx="2">
                  <c:v>2.1218719999999998</c:v>
                </c:pt>
                <c:pt idx="4">
                  <c:v>6.3829789999999997</c:v>
                </c:pt>
                <c:pt idx="5">
                  <c:v>6.3157889999999997</c:v>
                </c:pt>
                <c:pt idx="6">
                  <c:v>5.2631579999999998</c:v>
                </c:pt>
                <c:pt idx="7">
                  <c:v>3.8961039999999998</c:v>
                </c:pt>
                <c:pt idx="8">
                  <c:v>1.2195119999999999</c:v>
                </c:pt>
                <c:pt idx="9">
                  <c:v>1.25</c:v>
                </c:pt>
                <c:pt idx="10">
                  <c:v>4.7058819999999999</c:v>
                </c:pt>
                <c:pt idx="11">
                  <c:v>3.225806</c:v>
                </c:pt>
                <c:pt idx="12">
                  <c:v>11.428571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N=98</c:v>
                </c:pt>
                <c:pt idx="1">
                  <c:v>Pääteiden talvihoito (indeksi) N=95</c:v>
                </c:pt>
                <c:pt idx="2">
                  <c:v>Muiden teiden talvihoito (indeksi) N=80</c:v>
                </c:pt>
                <c:pt idx="4">
                  <c:v>Liukkauden torjunta pääteillä N=94</c:v>
                </c:pt>
                <c:pt idx="5">
                  <c:v>Lumen auraus pääteillä N=95</c:v>
                </c:pt>
                <c:pt idx="6">
                  <c:v>Tienpinnan tasaisuus (pakkautunut lumi ja jää) pääteillä N=95</c:v>
                </c:pt>
                <c:pt idx="7">
                  <c:v>Liukkauden torjunta muilla teillä N=77</c:v>
                </c:pt>
                <c:pt idx="8">
                  <c:v>Lumen auraus muilla teillä N=82</c:v>
                </c:pt>
                <c:pt idx="9">
                  <c:v>Tienpinnan tasaisuus (pakkautunut lumi ja jää) muilla teillä N=80</c:v>
                </c:pt>
                <c:pt idx="10">
                  <c:v>Levähdys- ja pysähtymisalueiden talvihoito N=85</c:v>
                </c:pt>
                <c:pt idx="11">
                  <c:v>Liikennemerkkien ja tienviittojen näkyvyys N=93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34.693877999999998</c:v>
                </c:pt>
                <c:pt idx="1">
                  <c:v>38.073908000000003</c:v>
                </c:pt>
                <c:pt idx="2">
                  <c:v>21.296325666666664</c:v>
                </c:pt>
                <c:pt idx="4">
                  <c:v>34.042552999999998</c:v>
                </c:pt>
                <c:pt idx="5">
                  <c:v>42.105263000000001</c:v>
                </c:pt>
                <c:pt idx="6">
                  <c:v>20</c:v>
                </c:pt>
                <c:pt idx="7">
                  <c:v>20.779221</c:v>
                </c:pt>
                <c:pt idx="8">
                  <c:v>25.609756000000001</c:v>
                </c:pt>
                <c:pt idx="9">
                  <c:v>17.5</c:v>
                </c:pt>
                <c:pt idx="10">
                  <c:v>41.176470999999999</c:v>
                </c:pt>
                <c:pt idx="11">
                  <c:v>39.784945999999998</c:v>
                </c:pt>
                <c:pt idx="12">
                  <c:v>45.714286000000001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N=98</c:v>
                </c:pt>
                <c:pt idx="1">
                  <c:v>Pääteiden talvihoito (indeksi) N=95</c:v>
                </c:pt>
                <c:pt idx="2">
                  <c:v>Muiden teiden talvihoito (indeksi) N=80</c:v>
                </c:pt>
                <c:pt idx="4">
                  <c:v>Liukkauden torjunta pääteillä N=94</c:v>
                </c:pt>
                <c:pt idx="5">
                  <c:v>Lumen auraus pääteillä N=95</c:v>
                </c:pt>
                <c:pt idx="6">
                  <c:v>Tienpinnan tasaisuus (pakkautunut lumi ja jää) pääteillä N=95</c:v>
                </c:pt>
                <c:pt idx="7">
                  <c:v>Liukkauden torjunta muilla teillä N=77</c:v>
                </c:pt>
                <c:pt idx="8">
                  <c:v>Lumen auraus muilla teillä N=82</c:v>
                </c:pt>
                <c:pt idx="9">
                  <c:v>Tienpinnan tasaisuus (pakkautunut lumi ja jää) muilla teillä N=80</c:v>
                </c:pt>
                <c:pt idx="10">
                  <c:v>Levähdys- ja pysähtymisalueiden talvihoito N=85</c:v>
                </c:pt>
                <c:pt idx="11">
                  <c:v>Liikennemerkkien ja tienviittojen näkyvyys N=93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26.530612000000001</c:v>
                </c:pt>
                <c:pt idx="1">
                  <c:v>24.893616999999999</c:v>
                </c:pt>
                <c:pt idx="2">
                  <c:v>21.818577666666666</c:v>
                </c:pt>
                <c:pt idx="4">
                  <c:v>29.787234000000002</c:v>
                </c:pt>
                <c:pt idx="5">
                  <c:v>20</c:v>
                </c:pt>
                <c:pt idx="6">
                  <c:v>20</c:v>
                </c:pt>
                <c:pt idx="7">
                  <c:v>25.974025999999999</c:v>
                </c:pt>
                <c:pt idx="8">
                  <c:v>20.731707</c:v>
                </c:pt>
                <c:pt idx="9">
                  <c:v>18.75</c:v>
                </c:pt>
                <c:pt idx="10">
                  <c:v>22.352941000000001</c:v>
                </c:pt>
                <c:pt idx="11">
                  <c:v>20.430108000000001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N=98</c:v>
                </c:pt>
                <c:pt idx="1">
                  <c:v>Pääteiden talvihoito (indeksi) N=95</c:v>
                </c:pt>
                <c:pt idx="2">
                  <c:v>Muiden teiden talvihoito (indeksi) N=80</c:v>
                </c:pt>
                <c:pt idx="4">
                  <c:v>Liukkauden torjunta pääteillä N=94</c:v>
                </c:pt>
                <c:pt idx="5">
                  <c:v>Lumen auraus pääteillä N=95</c:v>
                </c:pt>
                <c:pt idx="6">
                  <c:v>Tienpinnan tasaisuus (pakkautunut lumi ja jää) pääteillä N=95</c:v>
                </c:pt>
                <c:pt idx="7">
                  <c:v>Liukkauden torjunta muilla teillä N=77</c:v>
                </c:pt>
                <c:pt idx="8">
                  <c:v>Lumen auraus muilla teillä N=82</c:v>
                </c:pt>
                <c:pt idx="9">
                  <c:v>Tienpinnan tasaisuus (pakkautunut lumi ja jää) muilla teillä N=80</c:v>
                </c:pt>
                <c:pt idx="10">
                  <c:v>Levähdys- ja pysähtymisalueiden talvihoito N=85</c:v>
                </c:pt>
                <c:pt idx="11">
                  <c:v>Liikennemerkkien ja tienviittojen näkyvyys N=93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25.510204000000002</c:v>
                </c:pt>
                <c:pt idx="1">
                  <c:v>20.6270995</c:v>
                </c:pt>
                <c:pt idx="2">
                  <c:v>31.881401</c:v>
                </c:pt>
                <c:pt idx="4">
                  <c:v>19.148935999999999</c:v>
                </c:pt>
                <c:pt idx="5">
                  <c:v>22.105263000000001</c:v>
                </c:pt>
                <c:pt idx="6">
                  <c:v>32.631579000000002</c:v>
                </c:pt>
                <c:pt idx="7">
                  <c:v>35.064934999999998</c:v>
                </c:pt>
                <c:pt idx="8">
                  <c:v>26.829267999999999</c:v>
                </c:pt>
                <c:pt idx="9">
                  <c:v>33.75</c:v>
                </c:pt>
                <c:pt idx="10">
                  <c:v>15.294117999999999</c:v>
                </c:pt>
                <c:pt idx="11">
                  <c:v>23.655913999999999</c:v>
                </c:pt>
                <c:pt idx="12">
                  <c:v>8.5714290000000002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N=98</c:v>
                </c:pt>
                <c:pt idx="1">
                  <c:v>Pääteiden talvihoito (indeksi) N=95</c:v>
                </c:pt>
                <c:pt idx="2">
                  <c:v>Muiden teiden talvihoito (indeksi) N=80</c:v>
                </c:pt>
                <c:pt idx="4">
                  <c:v>Liukkauden torjunta pääteillä N=94</c:v>
                </c:pt>
                <c:pt idx="5">
                  <c:v>Lumen auraus pääteillä N=95</c:v>
                </c:pt>
                <c:pt idx="6">
                  <c:v>Tienpinnan tasaisuus (pakkautunut lumi ja jää) pääteillä N=95</c:v>
                </c:pt>
                <c:pt idx="7">
                  <c:v>Liukkauden torjunta muilla teillä N=77</c:v>
                </c:pt>
                <c:pt idx="8">
                  <c:v>Lumen auraus muilla teillä N=82</c:v>
                </c:pt>
                <c:pt idx="9">
                  <c:v>Tienpinnan tasaisuus (pakkautunut lumi ja jää) muilla teillä N=80</c:v>
                </c:pt>
                <c:pt idx="10">
                  <c:v>Levähdys- ja pysähtymisalueiden talvihoito N=85</c:v>
                </c:pt>
                <c:pt idx="11">
                  <c:v>Liikennemerkkien ja tienviittojen näkyvyys N=93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10.204082</c:v>
                </c:pt>
                <c:pt idx="1">
                  <c:v>10.055991000000001</c:v>
                </c:pt>
                <c:pt idx="2">
                  <c:v>22.881823333333333</c:v>
                </c:pt>
                <c:pt idx="4">
                  <c:v>10.638298000000001</c:v>
                </c:pt>
                <c:pt idx="5">
                  <c:v>9.4736840000000004</c:v>
                </c:pt>
                <c:pt idx="6">
                  <c:v>22.105263000000001</c:v>
                </c:pt>
                <c:pt idx="7">
                  <c:v>14.285714</c:v>
                </c:pt>
                <c:pt idx="8">
                  <c:v>25.609756000000001</c:v>
                </c:pt>
                <c:pt idx="9">
                  <c:v>28.75</c:v>
                </c:pt>
                <c:pt idx="10">
                  <c:v>16.470587999999999</c:v>
                </c:pt>
                <c:pt idx="11">
                  <c:v>12.903226</c:v>
                </c:pt>
                <c:pt idx="12">
                  <c:v>14.285714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3.0394739999999998</c:v>
                </c:pt>
                <c:pt idx="1">
                  <c:v>3.193333</c:v>
                </c:pt>
                <c:pt idx="2">
                  <c:v>2.4554459999999998</c:v>
                </c:pt>
                <c:pt idx="4">
                  <c:v>3.1621619999999999</c:v>
                </c:pt>
                <c:pt idx="5">
                  <c:v>3.223684</c:v>
                </c:pt>
                <c:pt idx="6">
                  <c:v>2.7837839999999998</c:v>
                </c:pt>
                <c:pt idx="7">
                  <c:v>2.441176</c:v>
                </c:pt>
                <c:pt idx="8">
                  <c:v>2.5151520000000001</c:v>
                </c:pt>
                <c:pt idx="9">
                  <c:v>2.4117649999999999</c:v>
                </c:pt>
                <c:pt idx="10">
                  <c:v>3.0952380000000002</c:v>
                </c:pt>
                <c:pt idx="11">
                  <c:v>3.3783780000000001</c:v>
                </c:pt>
                <c:pt idx="1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3.058824</c:v>
                </c:pt>
                <c:pt idx="1">
                  <c:v>3.3497539999999999</c:v>
                </c:pt>
                <c:pt idx="2">
                  <c:v>2.6480839999999999</c:v>
                </c:pt>
                <c:pt idx="4">
                  <c:v>3.4455450000000001</c:v>
                </c:pt>
                <c:pt idx="5">
                  <c:v>3.254902</c:v>
                </c:pt>
                <c:pt idx="6">
                  <c:v>2.805825</c:v>
                </c:pt>
                <c:pt idx="7">
                  <c:v>2.8617020000000002</c:v>
                </c:pt>
                <c:pt idx="8">
                  <c:v>2.6875</c:v>
                </c:pt>
                <c:pt idx="9">
                  <c:v>2.4020619999999999</c:v>
                </c:pt>
                <c:pt idx="10">
                  <c:v>3.075949</c:v>
                </c:pt>
                <c:pt idx="11">
                  <c:v>2.868687</c:v>
                </c:pt>
                <c:pt idx="12">
                  <c:v>3.0222220000000002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2.8771930000000001</c:v>
                </c:pt>
                <c:pt idx="1">
                  <c:v>3.2863440000000002</c:v>
                </c:pt>
                <c:pt idx="2">
                  <c:v>2.4969510000000001</c:v>
                </c:pt>
                <c:pt idx="4">
                  <c:v>3.362832</c:v>
                </c:pt>
                <c:pt idx="5">
                  <c:v>3.2105260000000002</c:v>
                </c:pt>
                <c:pt idx="6">
                  <c:v>2.7321430000000002</c:v>
                </c:pt>
                <c:pt idx="7">
                  <c:v>2.7962959999999999</c:v>
                </c:pt>
                <c:pt idx="8">
                  <c:v>2.449541</c:v>
                </c:pt>
                <c:pt idx="9">
                  <c:v>2.2522519999999999</c:v>
                </c:pt>
                <c:pt idx="10">
                  <c:v>2.8723399999999999</c:v>
                </c:pt>
                <c:pt idx="11">
                  <c:v>3.1559629999999999</c:v>
                </c:pt>
                <c:pt idx="12">
                  <c:v>3.1458330000000001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Lapin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700739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Ivalo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66077997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90394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Kemi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51548806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22874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Kemijärvi/Posio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14314158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058513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Kittilä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519598352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992766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Pello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49804064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34731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Ranua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78245563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56728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Rovaniemi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55495795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319785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Sodankylä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10282108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Lapin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title/>
  <author>Joonas Tielinen</author>
  <paivays>6.2.2023</paivays>
</livi_kameleon>
</file>

<file path=customXml/item2.xml><?xml version="1.0" encoding="utf-8"?>
<xml_kameleon>
  <dlevelofprotection/>
  <dconfidentiality/>
  <dsecrecy/>
  <ddecree/>
  <subtitle/>
</xml_kameleon>
</file>

<file path=customXml/itemProps1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8C4AF360-723A-475F-9F8A-BCFED25519E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919</TotalTime>
  <Words>537</Words>
  <Application>Microsoft Office PowerPoint</Application>
  <PresentationFormat>Laajakuva</PresentationFormat>
  <Paragraphs>107</Paragraphs>
  <Slides>9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4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Ivalo</vt:lpstr>
      <vt:lpstr>Kemi</vt:lpstr>
      <vt:lpstr>Kemijärvi/Posio</vt:lpstr>
      <vt:lpstr>Kittilä</vt:lpstr>
      <vt:lpstr>Pello</vt:lpstr>
      <vt:lpstr>Ranua</vt:lpstr>
      <vt:lpstr>Rovaniemi</vt:lpstr>
      <vt:lpstr>Sodankylä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2025-05-09T07:41:08Z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