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4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5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6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7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8.xml" ContentType="application/vnd.openxmlformats-officedocument.themeOverr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9.xml" ContentType="application/vnd.openxmlformats-officedocument.themeOverr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theme/themeOverride10.xml" ContentType="application/vnd.openxmlformats-officedocument.themeOverrid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theme/themeOverride11.xml" ContentType="application/vnd.openxmlformats-officedocument.themeOverrid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theme/themeOverride12.xml" ContentType="application/vnd.openxmlformats-officedocument.themeOverrid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theme/themeOverride13.xml" ContentType="application/vnd.openxmlformats-officedocument.themeOverrid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theme/themeOverride14.xml" ContentType="application/vnd.openxmlformats-officedocument.themeOverrid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2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theme/themeOverride15.xml" ContentType="application/vnd.openxmlformats-officedocument.themeOverride+xml"/>
  <Override PartName="/ppt/charts/chart3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20"/>
  </p:notesMasterIdLst>
  <p:handoutMasterIdLst>
    <p:handoutMasterId r:id="rId21"/>
  </p:handoutMasterIdLst>
  <p:sldIdLst>
    <p:sldId id="664" r:id="rId4"/>
    <p:sldId id="674" r:id="rId5"/>
    <p:sldId id="675" r:id="rId6"/>
    <p:sldId id="676" r:id="rId7"/>
    <p:sldId id="425" r:id="rId8"/>
    <p:sldId id="426" r:id="rId9"/>
    <p:sldId id="427" r:id="rId10"/>
    <p:sldId id="677" r:id="rId11"/>
    <p:sldId id="678" r:id="rId12"/>
    <p:sldId id="430" r:id="rId13"/>
    <p:sldId id="431" r:id="rId14"/>
    <p:sldId id="432" r:id="rId15"/>
    <p:sldId id="433" r:id="rId16"/>
    <p:sldId id="434" r:id="rId17"/>
    <p:sldId id="435" r:id="rId18"/>
    <p:sldId id="436" r:id="rId19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4095F5-5737-B540-180D-C112CD3EE773}" name="Riitta Kuhno" initials="RK" userId="S::riitta.kuhno@iro.fi::02b96352-04ee-4616-b515-d83e0fa0ca6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EBB"/>
    <a:srgbClr val="4AC2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4" autoAdjust="0"/>
    <p:restoredTop sz="94960" autoAdjust="0"/>
  </p:normalViewPr>
  <p:slideViewPr>
    <p:cSldViewPr snapToGrid="0">
      <p:cViewPr varScale="1">
        <p:scale>
          <a:sx n="85" d="100"/>
          <a:sy n="85" d="100"/>
        </p:scale>
        <p:origin x="1434" y="3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280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microsoft.com/office/2018/10/relationships/authors" Target="authors.xml"/><Relationship Id="rId3" Type="http://schemas.openxmlformats.org/officeDocument/2006/relationships/slideMaster" Target="slideMasters/slideMaster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package" Target="../embeddings/Microsoft_Excel_Worksheet16.xlsx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9.xml"/><Relationship Id="rId1" Type="http://schemas.microsoft.com/office/2011/relationships/chartStyle" Target="style19.xml"/><Relationship Id="rId4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21.xml"/><Relationship Id="rId1" Type="http://schemas.microsoft.com/office/2011/relationships/chartStyle" Target="style21.xml"/><Relationship Id="rId4" Type="http://schemas.openxmlformats.org/officeDocument/2006/relationships/package" Target="../embeddings/Microsoft_Excel_Worksheet20.xlsx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23.xml"/><Relationship Id="rId1" Type="http://schemas.microsoft.com/office/2011/relationships/chartStyle" Target="style23.xml"/><Relationship Id="rId4" Type="http://schemas.openxmlformats.org/officeDocument/2006/relationships/package" Target="../embeddings/Microsoft_Excel_Worksheet22.xlsx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25.xml"/><Relationship Id="rId1" Type="http://schemas.microsoft.com/office/2011/relationships/chartStyle" Target="style25.xml"/><Relationship Id="rId4" Type="http://schemas.openxmlformats.org/officeDocument/2006/relationships/package" Target="../embeddings/Microsoft_Excel_Worksheet24.xlsx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5.xlsx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27.xml"/><Relationship Id="rId1" Type="http://schemas.microsoft.com/office/2011/relationships/chartStyle" Target="style27.xml"/><Relationship Id="rId4" Type="http://schemas.openxmlformats.org/officeDocument/2006/relationships/package" Target="../embeddings/Microsoft_Excel_Worksheet26.xlsx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7.xlsx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29.xml"/><Relationship Id="rId1" Type="http://schemas.microsoft.com/office/2011/relationships/chartStyle" Target="style29.xml"/><Relationship Id="rId4" Type="http://schemas.openxmlformats.org/officeDocument/2006/relationships/package" Target="../embeddings/Microsoft_Excel_Worksheet28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9.xlsx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2.8933330000000002</c:v>
                </c:pt>
                <c:pt idx="1">
                  <c:v>3.5167790000000001</c:v>
                </c:pt>
                <c:pt idx="2">
                  <c:v>2.4666670000000002</c:v>
                </c:pt>
                <c:pt idx="4">
                  <c:v>3.405405</c:v>
                </c:pt>
                <c:pt idx="5">
                  <c:v>3.6266669999999999</c:v>
                </c:pt>
                <c:pt idx="6">
                  <c:v>3.1714289999999998</c:v>
                </c:pt>
                <c:pt idx="7">
                  <c:v>2.549296</c:v>
                </c:pt>
                <c:pt idx="8">
                  <c:v>2.5915490000000001</c:v>
                </c:pt>
                <c:pt idx="9">
                  <c:v>2.25</c:v>
                </c:pt>
                <c:pt idx="10">
                  <c:v>3.3773580000000001</c:v>
                </c:pt>
                <c:pt idx="11">
                  <c:v>3.5</c:v>
                </c:pt>
                <c:pt idx="12">
                  <c:v>3.0370370000000002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3AD7-48CE-8981-5FF9E7EB04F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CEB-4666-B426-55AD0C3E50B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3.2048190000000001</c:v>
                </c:pt>
                <c:pt idx="1">
                  <c:v>3.567901</c:v>
                </c:pt>
                <c:pt idx="2">
                  <c:v>2.6394850000000001</c:v>
                </c:pt>
                <c:pt idx="4">
                  <c:v>3.5125000000000002</c:v>
                </c:pt>
                <c:pt idx="5">
                  <c:v>3.6219510000000001</c:v>
                </c:pt>
                <c:pt idx="6">
                  <c:v>3.0243899999999999</c:v>
                </c:pt>
                <c:pt idx="7">
                  <c:v>2.7792210000000002</c:v>
                </c:pt>
                <c:pt idx="8">
                  <c:v>2.7012990000000001</c:v>
                </c:pt>
                <c:pt idx="9">
                  <c:v>2.443038</c:v>
                </c:pt>
                <c:pt idx="10">
                  <c:v>3.184615</c:v>
                </c:pt>
                <c:pt idx="11">
                  <c:v>3.3536589999999999</c:v>
                </c:pt>
                <c:pt idx="12">
                  <c:v>2.9777779999999998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E7D-4888-A100-BB5EFD94190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3.3253010000000001</c:v>
                </c:pt>
                <c:pt idx="1">
                  <c:v>3.6437499999999998</c:v>
                </c:pt>
                <c:pt idx="2">
                  <c:v>2.919149</c:v>
                </c:pt>
                <c:pt idx="4">
                  <c:v>3.5822780000000001</c:v>
                </c:pt>
                <c:pt idx="5">
                  <c:v>3.7037040000000001</c:v>
                </c:pt>
                <c:pt idx="6">
                  <c:v>3.0750000000000002</c:v>
                </c:pt>
                <c:pt idx="7">
                  <c:v>3.077922</c:v>
                </c:pt>
                <c:pt idx="8">
                  <c:v>3.0253160000000001</c:v>
                </c:pt>
                <c:pt idx="9">
                  <c:v>2.6582279999999998</c:v>
                </c:pt>
                <c:pt idx="10">
                  <c:v>3.1940300000000001</c:v>
                </c:pt>
                <c:pt idx="11">
                  <c:v>3.2911389999999998</c:v>
                </c:pt>
                <c:pt idx="12">
                  <c:v>3.3636360000000001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4E7D-4888-A100-BB5EFD9419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N=65</c:v>
                </c:pt>
                <c:pt idx="4">
                  <c:v>Liukkauden torjunta pääteillä N=65</c:v>
                </c:pt>
                <c:pt idx="5">
                  <c:v>Lumen auraus pääteillä N=66</c:v>
                </c:pt>
                <c:pt idx="6">
                  <c:v>Tienpinnan tasaisuus (pakkautunut lumi ja jää) pääteillä N=65</c:v>
                </c:pt>
                <c:pt idx="7">
                  <c:v>Liukkauden torjunta muilla teillä N=65</c:v>
                </c:pt>
                <c:pt idx="8">
                  <c:v>Lumen auraus muilla teillä N=65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N=48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N=31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4.5454549999999996</c:v>
                </c:pt>
                <c:pt idx="1">
                  <c:v>11.4568765</c:v>
                </c:pt>
                <c:pt idx="2">
                  <c:v>1.538462</c:v>
                </c:pt>
                <c:pt idx="4">
                  <c:v>12.307691999999999</c:v>
                </c:pt>
                <c:pt idx="5">
                  <c:v>10.606061</c:v>
                </c:pt>
                <c:pt idx="6">
                  <c:v>4.6153849999999998</c:v>
                </c:pt>
                <c:pt idx="8">
                  <c:v>1.538462</c:v>
                </c:pt>
                <c:pt idx="11">
                  <c:v>4.6153849999999998</c:v>
                </c:pt>
                <c:pt idx="12">
                  <c:v>16.129031999999999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AC-4E6E-951F-E5A1473EA76C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N=65</c:v>
                </c:pt>
                <c:pt idx="4">
                  <c:v>Liukkauden torjunta pääteillä N=65</c:v>
                </c:pt>
                <c:pt idx="5">
                  <c:v>Lumen auraus pääteillä N=66</c:v>
                </c:pt>
                <c:pt idx="6">
                  <c:v>Tienpinnan tasaisuus (pakkautunut lumi ja jää) pääteillä N=65</c:v>
                </c:pt>
                <c:pt idx="7">
                  <c:v>Liukkauden torjunta muilla teillä N=65</c:v>
                </c:pt>
                <c:pt idx="8">
                  <c:v>Lumen auraus muilla teillä N=65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N=48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N=31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31.818182</c:v>
                </c:pt>
                <c:pt idx="1">
                  <c:v>55.699300500000007</c:v>
                </c:pt>
                <c:pt idx="2">
                  <c:v>17.533577666666666</c:v>
                </c:pt>
                <c:pt idx="4">
                  <c:v>52.307692000000003</c:v>
                </c:pt>
                <c:pt idx="5">
                  <c:v>59.090909000000003</c:v>
                </c:pt>
                <c:pt idx="6">
                  <c:v>52.307692000000003</c:v>
                </c:pt>
                <c:pt idx="7">
                  <c:v>20</c:v>
                </c:pt>
                <c:pt idx="8">
                  <c:v>23.076923000000001</c:v>
                </c:pt>
                <c:pt idx="9">
                  <c:v>9.5238099999999992</c:v>
                </c:pt>
                <c:pt idx="10">
                  <c:v>33.333333000000003</c:v>
                </c:pt>
                <c:pt idx="11">
                  <c:v>52.307692000000003</c:v>
                </c:pt>
                <c:pt idx="12">
                  <c:v>35.483871000000001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AC-4E6E-951F-E5A1473EA76C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N=65</c:v>
                </c:pt>
                <c:pt idx="4">
                  <c:v>Liukkauden torjunta pääteillä N=65</c:v>
                </c:pt>
                <c:pt idx="5">
                  <c:v>Lumen auraus pääteillä N=66</c:v>
                </c:pt>
                <c:pt idx="6">
                  <c:v>Tienpinnan tasaisuus (pakkautunut lumi ja jää) pääteillä N=65</c:v>
                </c:pt>
                <c:pt idx="7">
                  <c:v>Liukkauden torjunta muilla teillä N=65</c:v>
                </c:pt>
                <c:pt idx="8">
                  <c:v>Lumen auraus muilla teillä N=65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N=48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N=31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25.757576</c:v>
                </c:pt>
                <c:pt idx="1">
                  <c:v>16.037295999999998</c:v>
                </c:pt>
                <c:pt idx="2">
                  <c:v>33.162393000000002</c:v>
                </c:pt>
                <c:pt idx="4">
                  <c:v>16.923076999999999</c:v>
                </c:pt>
                <c:pt idx="5">
                  <c:v>15.151515</c:v>
                </c:pt>
                <c:pt idx="6">
                  <c:v>24.615385</c:v>
                </c:pt>
                <c:pt idx="7">
                  <c:v>30.769231000000001</c:v>
                </c:pt>
                <c:pt idx="8">
                  <c:v>35.384614999999997</c:v>
                </c:pt>
                <c:pt idx="9">
                  <c:v>33.333333000000003</c:v>
                </c:pt>
                <c:pt idx="10">
                  <c:v>41.666666999999997</c:v>
                </c:pt>
                <c:pt idx="11">
                  <c:v>27.692308000000001</c:v>
                </c:pt>
                <c:pt idx="12">
                  <c:v>29.032257999999999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AC-4E6E-951F-E5A1473EA76C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N=65</c:v>
                </c:pt>
                <c:pt idx="4">
                  <c:v>Liukkauden torjunta pääteillä N=65</c:v>
                </c:pt>
                <c:pt idx="5">
                  <c:v>Lumen auraus pääteillä N=66</c:v>
                </c:pt>
                <c:pt idx="6">
                  <c:v>Tienpinnan tasaisuus (pakkautunut lumi ja jää) pääteillä N=65</c:v>
                </c:pt>
                <c:pt idx="7">
                  <c:v>Liukkauden torjunta muilla teillä N=65</c:v>
                </c:pt>
                <c:pt idx="8">
                  <c:v>Lumen auraus muilla teillä N=65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N=48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N=31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25.757576</c:v>
                </c:pt>
                <c:pt idx="1">
                  <c:v>12.983682999999999</c:v>
                </c:pt>
                <c:pt idx="2">
                  <c:v>31.607651666666666</c:v>
                </c:pt>
                <c:pt idx="4">
                  <c:v>13.846154</c:v>
                </c:pt>
                <c:pt idx="5">
                  <c:v>12.121212</c:v>
                </c:pt>
                <c:pt idx="6">
                  <c:v>9.2307690000000004</c:v>
                </c:pt>
                <c:pt idx="7">
                  <c:v>35.384614999999997</c:v>
                </c:pt>
                <c:pt idx="8">
                  <c:v>27.692308000000001</c:v>
                </c:pt>
                <c:pt idx="9">
                  <c:v>31.746032</c:v>
                </c:pt>
                <c:pt idx="10">
                  <c:v>25</c:v>
                </c:pt>
                <c:pt idx="11">
                  <c:v>12.307691999999999</c:v>
                </c:pt>
                <c:pt idx="12">
                  <c:v>16.129031999999999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9AC-4E6E-951F-E5A1473EA76C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N=65</c:v>
                </c:pt>
                <c:pt idx="4">
                  <c:v>Liukkauden torjunta pääteillä N=65</c:v>
                </c:pt>
                <c:pt idx="5">
                  <c:v>Lumen auraus pääteillä N=66</c:v>
                </c:pt>
                <c:pt idx="6">
                  <c:v>Tienpinnan tasaisuus (pakkautunut lumi ja jää) pääteillä N=65</c:v>
                </c:pt>
                <c:pt idx="7">
                  <c:v>Liukkauden torjunta muilla teillä N=65</c:v>
                </c:pt>
                <c:pt idx="8">
                  <c:v>Lumen auraus muilla teillä N=65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N=48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N=31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12.121212</c:v>
                </c:pt>
                <c:pt idx="1">
                  <c:v>3.8228439999999999</c:v>
                </c:pt>
                <c:pt idx="2">
                  <c:v>17.183557</c:v>
                </c:pt>
                <c:pt idx="4">
                  <c:v>4.6153849999999998</c:v>
                </c:pt>
                <c:pt idx="5">
                  <c:v>3.030303</c:v>
                </c:pt>
                <c:pt idx="6">
                  <c:v>9.2307690000000004</c:v>
                </c:pt>
                <c:pt idx="7">
                  <c:v>13.846154</c:v>
                </c:pt>
                <c:pt idx="8">
                  <c:v>12.307691999999999</c:v>
                </c:pt>
                <c:pt idx="9">
                  <c:v>25.396825</c:v>
                </c:pt>
                <c:pt idx="11">
                  <c:v>3.0769229999999999</c:v>
                </c:pt>
                <c:pt idx="12">
                  <c:v>3.225806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9AC-4E6E-951F-E5A1473EA7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3.4354840000000002</c:v>
                </c:pt>
                <c:pt idx="1">
                  <c:v>3.650407</c:v>
                </c:pt>
                <c:pt idx="2">
                  <c:v>2.8224849999999999</c:v>
                </c:pt>
                <c:pt idx="4">
                  <c:v>3.5573769999999998</c:v>
                </c:pt>
                <c:pt idx="5">
                  <c:v>3.7419349999999998</c:v>
                </c:pt>
                <c:pt idx="6">
                  <c:v>3.2419349999999998</c:v>
                </c:pt>
                <c:pt idx="7">
                  <c:v>2.875</c:v>
                </c:pt>
                <c:pt idx="8">
                  <c:v>3</c:v>
                </c:pt>
                <c:pt idx="9">
                  <c:v>2.5818180000000002</c:v>
                </c:pt>
                <c:pt idx="10">
                  <c:v>3.3265310000000001</c:v>
                </c:pt>
                <c:pt idx="11">
                  <c:v>3.5573769999999998</c:v>
                </c:pt>
                <c:pt idx="1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0A-41C3-BF64-454AB0E04A6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BE0A-41C3-BF64-454AB0E04A6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3.4069769999999999</c:v>
                </c:pt>
                <c:pt idx="1">
                  <c:v>3.420118</c:v>
                </c:pt>
                <c:pt idx="2">
                  <c:v>2.9007939999999999</c:v>
                </c:pt>
                <c:pt idx="4">
                  <c:v>3.3928569999999998</c:v>
                </c:pt>
                <c:pt idx="5">
                  <c:v>3.4470589999999999</c:v>
                </c:pt>
                <c:pt idx="6">
                  <c:v>3.058824</c:v>
                </c:pt>
                <c:pt idx="7">
                  <c:v>2.939759</c:v>
                </c:pt>
                <c:pt idx="8">
                  <c:v>3.0238100000000001</c:v>
                </c:pt>
                <c:pt idx="9">
                  <c:v>2.7411759999999998</c:v>
                </c:pt>
                <c:pt idx="10">
                  <c:v>3.302632</c:v>
                </c:pt>
                <c:pt idx="11">
                  <c:v>3.2976190000000001</c:v>
                </c:pt>
                <c:pt idx="12">
                  <c:v>3.2051280000000002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0A-41C3-BF64-454AB0E04A6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3.1428569999999998</c:v>
                </c:pt>
                <c:pt idx="1">
                  <c:v>3.4678360000000001</c:v>
                </c:pt>
                <c:pt idx="2">
                  <c:v>2.47037</c:v>
                </c:pt>
                <c:pt idx="4">
                  <c:v>3.4352939999999998</c:v>
                </c:pt>
                <c:pt idx="5">
                  <c:v>3.5</c:v>
                </c:pt>
                <c:pt idx="6">
                  <c:v>2.8313250000000001</c:v>
                </c:pt>
                <c:pt idx="7">
                  <c:v>2.6111110000000002</c:v>
                </c:pt>
                <c:pt idx="8">
                  <c:v>2.6666669999999999</c:v>
                </c:pt>
                <c:pt idx="9">
                  <c:v>2.1333329999999999</c:v>
                </c:pt>
                <c:pt idx="10">
                  <c:v>3.086957</c:v>
                </c:pt>
                <c:pt idx="11">
                  <c:v>3.375</c:v>
                </c:pt>
                <c:pt idx="12">
                  <c:v>3.045455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0A-41C3-BF64-454AB0E04A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N=62</c:v>
                </c:pt>
                <c:pt idx="1">
                  <c:v>Pääteiden talvihoito (indeksi) N=62</c:v>
                </c:pt>
                <c:pt idx="2">
                  <c:v>Muiden teiden talvihoito (indeksi) N=56</c:v>
                </c:pt>
                <c:pt idx="4">
                  <c:v>Liukkauden torjunta pääteillä N=61</c:v>
                </c:pt>
                <c:pt idx="5">
                  <c:v>Lumen auraus pääteillä N=62</c:v>
                </c:pt>
                <c:pt idx="6">
                  <c:v>Tienpinnan tasaisuus (pakkautunut lumi ja jää) pääteillä N=62</c:v>
                </c:pt>
                <c:pt idx="7">
                  <c:v>Liukkauden torjunta muilla teillä N=56</c:v>
                </c:pt>
                <c:pt idx="8">
                  <c:v>Lumen auraus muilla teillä N=58</c:v>
                </c:pt>
                <c:pt idx="9">
                  <c:v>Tienpinnan tasaisuus (pakkautunut lumi ja jää) muilla teillä N=55</c:v>
                </c:pt>
                <c:pt idx="10">
                  <c:v>Levähdys- ja pysähtymisalueiden talvihoito N=49</c:v>
                </c:pt>
                <c:pt idx="11">
                  <c:v>Liikennemerkkien ja tienviittojen näkyvyys N=61</c:v>
                </c:pt>
                <c:pt idx="12">
                  <c:v>Jalankulku- ja pyöräteiden talvihoito (kävelijät/pyöräilijät) N=25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6.451613</c:v>
                </c:pt>
                <c:pt idx="1">
                  <c:v>4.865151</c:v>
                </c:pt>
                <c:pt idx="4">
                  <c:v>3.278689</c:v>
                </c:pt>
                <c:pt idx="5">
                  <c:v>6.451613</c:v>
                </c:pt>
                <c:pt idx="6">
                  <c:v>3.225806</c:v>
                </c:pt>
                <c:pt idx="11">
                  <c:v>4.9180330000000003</c:v>
                </c:pt>
                <c:pt idx="1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17-40DF-8207-CD8882F781EA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N=62</c:v>
                </c:pt>
                <c:pt idx="1">
                  <c:v>Pääteiden talvihoito (indeksi) N=62</c:v>
                </c:pt>
                <c:pt idx="2">
                  <c:v>Muiden teiden talvihoito (indeksi) N=56</c:v>
                </c:pt>
                <c:pt idx="4">
                  <c:v>Liukkauden torjunta pääteillä N=61</c:v>
                </c:pt>
                <c:pt idx="5">
                  <c:v>Lumen auraus pääteillä N=62</c:v>
                </c:pt>
                <c:pt idx="6">
                  <c:v>Tienpinnan tasaisuus (pakkautunut lumi ja jää) pääteillä N=62</c:v>
                </c:pt>
                <c:pt idx="7">
                  <c:v>Liukkauden torjunta muilla teillä N=56</c:v>
                </c:pt>
                <c:pt idx="8">
                  <c:v>Lumen auraus muilla teillä N=58</c:v>
                </c:pt>
                <c:pt idx="9">
                  <c:v>Tienpinnan tasaisuus (pakkautunut lumi ja jää) muilla teillä N=55</c:v>
                </c:pt>
                <c:pt idx="10">
                  <c:v>Levähdys- ja pysähtymisalueiden talvihoito N=49</c:v>
                </c:pt>
                <c:pt idx="11">
                  <c:v>Liikennemerkkien ja tienviittojen näkyvyys N=61</c:v>
                </c:pt>
                <c:pt idx="12">
                  <c:v>Jalankulku- ja pyöräteiden talvihoito (kävelijät/pyöräilijät) N=25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51.612903000000003</c:v>
                </c:pt>
                <c:pt idx="1">
                  <c:v>65.78529850000001</c:v>
                </c:pt>
                <c:pt idx="2">
                  <c:v>25.867667000000001</c:v>
                </c:pt>
                <c:pt idx="4">
                  <c:v>57.377049</c:v>
                </c:pt>
                <c:pt idx="5">
                  <c:v>74.193548000000007</c:v>
                </c:pt>
                <c:pt idx="6">
                  <c:v>46.774194000000001</c:v>
                </c:pt>
                <c:pt idx="7">
                  <c:v>23.214286000000001</c:v>
                </c:pt>
                <c:pt idx="8">
                  <c:v>36.206896999999998</c:v>
                </c:pt>
                <c:pt idx="9">
                  <c:v>18.181818</c:v>
                </c:pt>
                <c:pt idx="10">
                  <c:v>53.061224000000003</c:v>
                </c:pt>
                <c:pt idx="11">
                  <c:v>60.655737999999999</c:v>
                </c:pt>
                <c:pt idx="12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17-40DF-8207-CD8882F781EA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N=62</c:v>
                </c:pt>
                <c:pt idx="1">
                  <c:v>Pääteiden talvihoito (indeksi) N=62</c:v>
                </c:pt>
                <c:pt idx="2">
                  <c:v>Muiden teiden talvihoito (indeksi) N=56</c:v>
                </c:pt>
                <c:pt idx="4">
                  <c:v>Liukkauden torjunta pääteillä N=61</c:v>
                </c:pt>
                <c:pt idx="5">
                  <c:v>Lumen auraus pääteillä N=62</c:v>
                </c:pt>
                <c:pt idx="6">
                  <c:v>Tienpinnan tasaisuus (pakkautunut lumi ja jää) pääteillä N=62</c:v>
                </c:pt>
                <c:pt idx="7">
                  <c:v>Liukkauden torjunta muilla teillä N=56</c:v>
                </c:pt>
                <c:pt idx="8">
                  <c:v>Lumen auraus muilla teillä N=58</c:v>
                </c:pt>
                <c:pt idx="9">
                  <c:v>Tienpinnan tasaisuus (pakkautunut lumi ja jää) muilla teillä N=55</c:v>
                </c:pt>
                <c:pt idx="10">
                  <c:v>Levähdys- ja pysähtymisalueiden talvihoito N=49</c:v>
                </c:pt>
                <c:pt idx="11">
                  <c:v>Liikennemerkkien ja tienviittojen näkyvyys N=61</c:v>
                </c:pt>
                <c:pt idx="12">
                  <c:v>Jalankulku- ja pyöräteiden talvihoito (kävelijät/pyöräilijät) N=25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20.967742000000001</c:v>
                </c:pt>
                <c:pt idx="1">
                  <c:v>19.606028500000001</c:v>
                </c:pt>
                <c:pt idx="2">
                  <c:v>37.315644333333331</c:v>
                </c:pt>
                <c:pt idx="4">
                  <c:v>31.147541</c:v>
                </c:pt>
                <c:pt idx="5">
                  <c:v>8.0645159999999994</c:v>
                </c:pt>
                <c:pt idx="6">
                  <c:v>27.419354999999999</c:v>
                </c:pt>
                <c:pt idx="7">
                  <c:v>44.642856999999999</c:v>
                </c:pt>
                <c:pt idx="8">
                  <c:v>32.758620999999998</c:v>
                </c:pt>
                <c:pt idx="9">
                  <c:v>34.545454999999997</c:v>
                </c:pt>
                <c:pt idx="10">
                  <c:v>26.530612000000001</c:v>
                </c:pt>
                <c:pt idx="11">
                  <c:v>22.95082</c:v>
                </c:pt>
                <c:pt idx="12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17-40DF-8207-CD8882F781EA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N=62</c:v>
                </c:pt>
                <c:pt idx="1">
                  <c:v>Pääteiden talvihoito (indeksi) N=62</c:v>
                </c:pt>
                <c:pt idx="2">
                  <c:v>Muiden teiden talvihoito (indeksi) N=56</c:v>
                </c:pt>
                <c:pt idx="4">
                  <c:v>Liukkauden torjunta pääteillä N=61</c:v>
                </c:pt>
                <c:pt idx="5">
                  <c:v>Lumen auraus pääteillä N=62</c:v>
                </c:pt>
                <c:pt idx="6">
                  <c:v>Tienpinnan tasaisuus (pakkautunut lumi ja jää) pääteillä N=62</c:v>
                </c:pt>
                <c:pt idx="7">
                  <c:v>Liukkauden torjunta muilla teillä N=56</c:v>
                </c:pt>
                <c:pt idx="8">
                  <c:v>Lumen auraus muilla teillä N=58</c:v>
                </c:pt>
                <c:pt idx="9">
                  <c:v>Tienpinnan tasaisuus (pakkautunut lumi ja jää) muilla teillä N=55</c:v>
                </c:pt>
                <c:pt idx="10">
                  <c:v>Levähdys- ja pysähtymisalueiden talvihoito N=49</c:v>
                </c:pt>
                <c:pt idx="11">
                  <c:v>Liikennemerkkien ja tienviittojen näkyvyys N=61</c:v>
                </c:pt>
                <c:pt idx="12">
                  <c:v>Jalankulku- ja pyöräteiden talvihoito (kävelijät/pyöräilijät) N=25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20.967742000000001</c:v>
                </c:pt>
                <c:pt idx="1">
                  <c:v>8.9370700000000003</c:v>
                </c:pt>
                <c:pt idx="2">
                  <c:v>29.659650999999997</c:v>
                </c:pt>
                <c:pt idx="4">
                  <c:v>8.1967210000000001</c:v>
                </c:pt>
                <c:pt idx="5">
                  <c:v>9.6774190000000004</c:v>
                </c:pt>
                <c:pt idx="6">
                  <c:v>16.129031999999999</c:v>
                </c:pt>
                <c:pt idx="7">
                  <c:v>28.571428999999998</c:v>
                </c:pt>
                <c:pt idx="8">
                  <c:v>25.862069000000002</c:v>
                </c:pt>
                <c:pt idx="9">
                  <c:v>34.545454999999997</c:v>
                </c:pt>
                <c:pt idx="10">
                  <c:v>20.408162999999998</c:v>
                </c:pt>
                <c:pt idx="11">
                  <c:v>8.1967210000000001</c:v>
                </c:pt>
                <c:pt idx="12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517-40DF-8207-CD8882F781EA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N=62</c:v>
                </c:pt>
                <c:pt idx="1">
                  <c:v>Pääteiden talvihoito (indeksi) N=62</c:v>
                </c:pt>
                <c:pt idx="2">
                  <c:v>Muiden teiden talvihoito (indeksi) N=56</c:v>
                </c:pt>
                <c:pt idx="4">
                  <c:v>Liukkauden torjunta pääteillä N=61</c:v>
                </c:pt>
                <c:pt idx="5">
                  <c:v>Lumen auraus pääteillä N=62</c:v>
                </c:pt>
                <c:pt idx="6">
                  <c:v>Tienpinnan tasaisuus (pakkautunut lumi ja jää) pääteillä N=62</c:v>
                </c:pt>
                <c:pt idx="7">
                  <c:v>Liukkauden torjunta muilla teillä N=56</c:v>
                </c:pt>
                <c:pt idx="8">
                  <c:v>Lumen auraus muilla teillä N=58</c:v>
                </c:pt>
                <c:pt idx="9">
                  <c:v>Tienpinnan tasaisuus (pakkautunut lumi ja jää) muilla teillä N=55</c:v>
                </c:pt>
                <c:pt idx="10">
                  <c:v>Levähdys- ja pysähtymisalueiden talvihoito N=49</c:v>
                </c:pt>
                <c:pt idx="11">
                  <c:v>Liikennemerkkien ja tienviittojen näkyvyys N=61</c:v>
                </c:pt>
                <c:pt idx="12">
                  <c:v>Jalankulku- ja pyöräteiden talvihoito (kävelijät/pyöräilijät) N=25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1">
                  <c:v>1.612903</c:v>
                </c:pt>
                <c:pt idx="2">
                  <c:v>7.1570386666666677</c:v>
                </c:pt>
                <c:pt idx="5">
                  <c:v>1.612903</c:v>
                </c:pt>
                <c:pt idx="6">
                  <c:v>6.451613</c:v>
                </c:pt>
                <c:pt idx="7">
                  <c:v>3.5714290000000002</c:v>
                </c:pt>
                <c:pt idx="8">
                  <c:v>5.1724139999999998</c:v>
                </c:pt>
                <c:pt idx="9">
                  <c:v>12.727273</c:v>
                </c:pt>
                <c:pt idx="11">
                  <c:v>3.278689</c:v>
                </c:pt>
                <c:pt idx="1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17-40DF-8207-CD8882F781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3.308824</c:v>
                </c:pt>
                <c:pt idx="1">
                  <c:v>3.578125</c:v>
                </c:pt>
                <c:pt idx="2">
                  <c:v>2.876404</c:v>
                </c:pt>
                <c:pt idx="4">
                  <c:v>3.671875</c:v>
                </c:pt>
                <c:pt idx="5">
                  <c:v>3.484375</c:v>
                </c:pt>
                <c:pt idx="6">
                  <c:v>3.1076920000000001</c:v>
                </c:pt>
                <c:pt idx="7">
                  <c:v>2.9661019999999998</c:v>
                </c:pt>
                <c:pt idx="8">
                  <c:v>3.05</c:v>
                </c:pt>
                <c:pt idx="9">
                  <c:v>2.610169</c:v>
                </c:pt>
                <c:pt idx="10">
                  <c:v>3.3617020000000002</c:v>
                </c:pt>
                <c:pt idx="11">
                  <c:v>3.59375</c:v>
                </c:pt>
                <c:pt idx="12">
                  <c:v>3.441176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7E-450D-834F-2F560536B27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A77E-450D-834F-2F560536B27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3.5342470000000001</c:v>
                </c:pt>
                <c:pt idx="1">
                  <c:v>3.733333</c:v>
                </c:pt>
                <c:pt idx="2">
                  <c:v>3.0049999999999999</c:v>
                </c:pt>
                <c:pt idx="4">
                  <c:v>3.733333</c:v>
                </c:pt>
                <c:pt idx="5">
                  <c:v>3.733333</c:v>
                </c:pt>
                <c:pt idx="6">
                  <c:v>3.2933330000000001</c:v>
                </c:pt>
                <c:pt idx="7">
                  <c:v>3.2153849999999999</c:v>
                </c:pt>
                <c:pt idx="8">
                  <c:v>3.0289860000000002</c:v>
                </c:pt>
                <c:pt idx="9">
                  <c:v>2.7727270000000002</c:v>
                </c:pt>
                <c:pt idx="10">
                  <c:v>3.2765960000000001</c:v>
                </c:pt>
                <c:pt idx="11">
                  <c:v>3.4027780000000001</c:v>
                </c:pt>
                <c:pt idx="12">
                  <c:v>3.4651160000000001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77E-450D-834F-2F560536B27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3.5396830000000001</c:v>
                </c:pt>
                <c:pt idx="1">
                  <c:v>3.6829269999999998</c:v>
                </c:pt>
                <c:pt idx="2">
                  <c:v>2.964286</c:v>
                </c:pt>
                <c:pt idx="4">
                  <c:v>3.6666669999999999</c:v>
                </c:pt>
                <c:pt idx="5">
                  <c:v>3.698413</c:v>
                </c:pt>
                <c:pt idx="6">
                  <c:v>3.3833329999999999</c:v>
                </c:pt>
                <c:pt idx="7">
                  <c:v>3.089286</c:v>
                </c:pt>
                <c:pt idx="8">
                  <c:v>3.052632</c:v>
                </c:pt>
                <c:pt idx="9">
                  <c:v>2.7454550000000002</c:v>
                </c:pt>
                <c:pt idx="10">
                  <c:v>3.4090910000000001</c:v>
                </c:pt>
                <c:pt idx="11">
                  <c:v>3.6666669999999999</c:v>
                </c:pt>
                <c:pt idx="12">
                  <c:v>3.5405410000000002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77E-450D-834F-2F560536B2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N=64</c:v>
                </c:pt>
                <c:pt idx="2">
                  <c:v>Muiden teiden talvihoito (indeksi) N=59</c:v>
                </c:pt>
                <c:pt idx="4">
                  <c:v>Liukkauden torjunta pääteillä N=64</c:v>
                </c:pt>
                <c:pt idx="5">
                  <c:v>Lumen auraus pääteillä N=64</c:v>
                </c:pt>
                <c:pt idx="6">
                  <c:v>Tienpinnan tasaisuus (pakkautunut lumi ja jää) pääteillä N=65</c:v>
                </c:pt>
                <c:pt idx="7">
                  <c:v>Liukkauden torjunta muilla teillä N=59</c:v>
                </c:pt>
                <c:pt idx="8">
                  <c:v>Lumen auraus muilla teillä N=60</c:v>
                </c:pt>
                <c:pt idx="9">
                  <c:v>Tienpinnan tasaisuus (pakkautunut lumi ja jää) muilla teillä N=59</c:v>
                </c:pt>
                <c:pt idx="10">
                  <c:v>Levähdys- ja pysähtymisalueiden talvihoito N=47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8.8235290000000006</c:v>
                </c:pt>
                <c:pt idx="1">
                  <c:v>11.71875</c:v>
                </c:pt>
                <c:pt idx="2">
                  <c:v>5.0470813333333338</c:v>
                </c:pt>
                <c:pt idx="4">
                  <c:v>14.0625</c:v>
                </c:pt>
                <c:pt idx="5">
                  <c:v>9.375</c:v>
                </c:pt>
                <c:pt idx="6">
                  <c:v>6.1538459999999997</c:v>
                </c:pt>
                <c:pt idx="7">
                  <c:v>3.389831</c:v>
                </c:pt>
                <c:pt idx="8">
                  <c:v>6.6666670000000003</c:v>
                </c:pt>
                <c:pt idx="9">
                  <c:v>5.084746</c:v>
                </c:pt>
                <c:pt idx="10">
                  <c:v>4.2553190000000001</c:v>
                </c:pt>
                <c:pt idx="11">
                  <c:v>7.8125</c:v>
                </c:pt>
                <c:pt idx="12">
                  <c:v>5.8823530000000002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C9-4563-B6AF-290FBCE31B74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N=64</c:v>
                </c:pt>
                <c:pt idx="2">
                  <c:v>Muiden teiden talvihoito (indeksi) N=59</c:v>
                </c:pt>
                <c:pt idx="4">
                  <c:v>Liukkauden torjunta pääteillä N=64</c:v>
                </c:pt>
                <c:pt idx="5">
                  <c:v>Lumen auraus pääteillä N=64</c:v>
                </c:pt>
                <c:pt idx="6">
                  <c:v>Tienpinnan tasaisuus (pakkautunut lumi ja jää) pääteillä N=65</c:v>
                </c:pt>
                <c:pt idx="7">
                  <c:v>Liukkauden torjunta muilla teillä N=59</c:v>
                </c:pt>
                <c:pt idx="8">
                  <c:v>Lumen auraus muilla teillä N=60</c:v>
                </c:pt>
                <c:pt idx="9">
                  <c:v>Tienpinnan tasaisuus (pakkautunut lumi ja jää) muilla teillä N=59</c:v>
                </c:pt>
                <c:pt idx="10">
                  <c:v>Levähdys- ja pysähtymisalueiden talvihoito N=47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41.176470999999999</c:v>
                </c:pt>
                <c:pt idx="1">
                  <c:v>59.375</c:v>
                </c:pt>
                <c:pt idx="2">
                  <c:v>26.939736666666665</c:v>
                </c:pt>
                <c:pt idx="4">
                  <c:v>59.375</c:v>
                </c:pt>
                <c:pt idx="5">
                  <c:v>59.375</c:v>
                </c:pt>
                <c:pt idx="6">
                  <c:v>44.615385000000003</c:v>
                </c:pt>
                <c:pt idx="7">
                  <c:v>32.203389999999999</c:v>
                </c:pt>
                <c:pt idx="8">
                  <c:v>31.666667</c:v>
                </c:pt>
                <c:pt idx="9">
                  <c:v>16.949152999999999</c:v>
                </c:pt>
                <c:pt idx="10">
                  <c:v>48.936169999999997</c:v>
                </c:pt>
                <c:pt idx="11">
                  <c:v>62.5</c:v>
                </c:pt>
                <c:pt idx="12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0C9-4563-B6AF-290FBCE31B74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N=64</c:v>
                </c:pt>
                <c:pt idx="2">
                  <c:v>Muiden teiden talvihoito (indeksi) N=59</c:v>
                </c:pt>
                <c:pt idx="4">
                  <c:v>Liukkauden torjunta pääteillä N=64</c:v>
                </c:pt>
                <c:pt idx="5">
                  <c:v>Lumen auraus pääteillä N=64</c:v>
                </c:pt>
                <c:pt idx="6">
                  <c:v>Tienpinnan tasaisuus (pakkautunut lumi ja jää) pääteillä N=65</c:v>
                </c:pt>
                <c:pt idx="7">
                  <c:v>Liukkauden torjunta muilla teillä N=59</c:v>
                </c:pt>
                <c:pt idx="8">
                  <c:v>Lumen auraus muilla teillä N=60</c:v>
                </c:pt>
                <c:pt idx="9">
                  <c:v>Tienpinnan tasaisuus (pakkautunut lumi ja jää) muilla teillä N=59</c:v>
                </c:pt>
                <c:pt idx="10">
                  <c:v>Levähdys- ja pysähtymisalueiden talvihoito N=47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26.470587999999999</c:v>
                </c:pt>
                <c:pt idx="1">
                  <c:v>10.9375</c:v>
                </c:pt>
                <c:pt idx="2">
                  <c:v>29.227872333333334</c:v>
                </c:pt>
                <c:pt idx="4">
                  <c:v>10.9375</c:v>
                </c:pt>
                <c:pt idx="5">
                  <c:v>10.9375</c:v>
                </c:pt>
                <c:pt idx="6">
                  <c:v>16.923076999999999</c:v>
                </c:pt>
                <c:pt idx="7">
                  <c:v>30.508475000000001</c:v>
                </c:pt>
                <c:pt idx="8">
                  <c:v>26.666667</c:v>
                </c:pt>
                <c:pt idx="9">
                  <c:v>30.508475000000001</c:v>
                </c:pt>
                <c:pt idx="10">
                  <c:v>31.914894</c:v>
                </c:pt>
                <c:pt idx="11">
                  <c:v>12.5</c:v>
                </c:pt>
                <c:pt idx="12">
                  <c:v>26.470587999999999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0C9-4563-B6AF-290FBCE31B74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N=64</c:v>
                </c:pt>
                <c:pt idx="2">
                  <c:v>Muiden teiden talvihoito (indeksi) N=59</c:v>
                </c:pt>
                <c:pt idx="4">
                  <c:v>Liukkauden torjunta pääteillä N=64</c:v>
                </c:pt>
                <c:pt idx="5">
                  <c:v>Lumen auraus pääteillä N=64</c:v>
                </c:pt>
                <c:pt idx="6">
                  <c:v>Tienpinnan tasaisuus (pakkautunut lumi ja jää) pääteillä N=65</c:v>
                </c:pt>
                <c:pt idx="7">
                  <c:v>Liukkauden torjunta muilla teillä N=59</c:v>
                </c:pt>
                <c:pt idx="8">
                  <c:v>Lumen auraus muilla teillä N=60</c:v>
                </c:pt>
                <c:pt idx="9">
                  <c:v>Tienpinnan tasaisuus (pakkautunut lumi ja jää) muilla teillä N=59</c:v>
                </c:pt>
                <c:pt idx="10">
                  <c:v>Levähdys- ja pysähtymisalueiden talvihoito N=47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19.117647000000002</c:v>
                </c:pt>
                <c:pt idx="1">
                  <c:v>10.9375</c:v>
                </c:pt>
                <c:pt idx="2">
                  <c:v>28.079096000000003</c:v>
                </c:pt>
                <c:pt idx="4">
                  <c:v>10.9375</c:v>
                </c:pt>
                <c:pt idx="5">
                  <c:v>10.9375</c:v>
                </c:pt>
                <c:pt idx="6">
                  <c:v>18.461538000000001</c:v>
                </c:pt>
                <c:pt idx="7">
                  <c:v>25.423729000000002</c:v>
                </c:pt>
                <c:pt idx="8">
                  <c:v>30</c:v>
                </c:pt>
                <c:pt idx="9">
                  <c:v>28.813559000000001</c:v>
                </c:pt>
                <c:pt idx="10">
                  <c:v>8.5106380000000001</c:v>
                </c:pt>
                <c:pt idx="11">
                  <c:v>15.625</c:v>
                </c:pt>
                <c:pt idx="12">
                  <c:v>17.647058999999999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0C9-4563-B6AF-290FBCE31B74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N=64</c:v>
                </c:pt>
                <c:pt idx="2">
                  <c:v>Muiden teiden talvihoito (indeksi) N=59</c:v>
                </c:pt>
                <c:pt idx="4">
                  <c:v>Liukkauden torjunta pääteillä N=64</c:v>
                </c:pt>
                <c:pt idx="5">
                  <c:v>Lumen auraus pääteillä N=64</c:v>
                </c:pt>
                <c:pt idx="6">
                  <c:v>Tienpinnan tasaisuus (pakkautunut lumi ja jää) pääteillä N=65</c:v>
                </c:pt>
                <c:pt idx="7">
                  <c:v>Liukkauden torjunta muilla teillä N=59</c:v>
                </c:pt>
                <c:pt idx="8">
                  <c:v>Lumen auraus muilla teillä N=60</c:v>
                </c:pt>
                <c:pt idx="9">
                  <c:v>Tienpinnan tasaisuus (pakkautunut lumi ja jää) muilla teillä N=59</c:v>
                </c:pt>
                <c:pt idx="10">
                  <c:v>Levähdys- ja pysähtymisalueiden talvihoito N=47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4.4117649999999999</c:v>
                </c:pt>
                <c:pt idx="1">
                  <c:v>7.03125</c:v>
                </c:pt>
                <c:pt idx="2">
                  <c:v>10.706214666666668</c:v>
                </c:pt>
                <c:pt idx="4">
                  <c:v>4.6875</c:v>
                </c:pt>
                <c:pt idx="5">
                  <c:v>9.375</c:v>
                </c:pt>
                <c:pt idx="6">
                  <c:v>13.846154</c:v>
                </c:pt>
                <c:pt idx="7">
                  <c:v>8.4745760000000008</c:v>
                </c:pt>
                <c:pt idx="8">
                  <c:v>5</c:v>
                </c:pt>
                <c:pt idx="9">
                  <c:v>18.644068000000001</c:v>
                </c:pt>
                <c:pt idx="10">
                  <c:v>6.3829789999999997</c:v>
                </c:pt>
                <c:pt idx="11">
                  <c:v>1.5625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C9-4563-B6AF-290FBCE31B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3.2531650000000001</c:v>
                </c:pt>
                <c:pt idx="1">
                  <c:v>3.7374999999999998</c:v>
                </c:pt>
                <c:pt idx="2">
                  <c:v>2.7066669999999999</c:v>
                </c:pt>
                <c:pt idx="4">
                  <c:v>3.6749999999999998</c:v>
                </c:pt>
                <c:pt idx="5">
                  <c:v>3.8</c:v>
                </c:pt>
                <c:pt idx="6">
                  <c:v>3.410256</c:v>
                </c:pt>
                <c:pt idx="7">
                  <c:v>2.802632</c:v>
                </c:pt>
                <c:pt idx="8">
                  <c:v>2.8513510000000002</c:v>
                </c:pt>
                <c:pt idx="9">
                  <c:v>2.4666670000000002</c:v>
                </c:pt>
                <c:pt idx="10">
                  <c:v>3.2075469999999999</c:v>
                </c:pt>
                <c:pt idx="11">
                  <c:v>3.6052629999999999</c:v>
                </c:pt>
                <c:pt idx="12">
                  <c:v>3.2368420000000002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C2-4F74-8843-46996815011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7C2-4F74-8843-46996815011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3.473684</c:v>
                </c:pt>
                <c:pt idx="1">
                  <c:v>3.7916669999999999</c:v>
                </c:pt>
                <c:pt idx="2">
                  <c:v>2.8905470000000002</c:v>
                </c:pt>
                <c:pt idx="4">
                  <c:v>3.75</c:v>
                </c:pt>
                <c:pt idx="5">
                  <c:v>3.8333330000000001</c:v>
                </c:pt>
                <c:pt idx="6">
                  <c:v>3.4166669999999999</c:v>
                </c:pt>
                <c:pt idx="7">
                  <c:v>2.9850750000000001</c:v>
                </c:pt>
                <c:pt idx="8">
                  <c:v>3.1044779999999998</c:v>
                </c:pt>
                <c:pt idx="9">
                  <c:v>2.58209</c:v>
                </c:pt>
                <c:pt idx="10">
                  <c:v>3.355556</c:v>
                </c:pt>
                <c:pt idx="11">
                  <c:v>3.3108110000000002</c:v>
                </c:pt>
                <c:pt idx="12">
                  <c:v>2.9047619999999998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7C2-4F74-8843-46996815011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3.3164560000000001</c:v>
                </c:pt>
                <c:pt idx="1">
                  <c:v>3.711538</c:v>
                </c:pt>
                <c:pt idx="2">
                  <c:v>2.7162160000000002</c:v>
                </c:pt>
                <c:pt idx="4">
                  <c:v>3.6666669999999999</c:v>
                </c:pt>
                <c:pt idx="5">
                  <c:v>3.7564099999999998</c:v>
                </c:pt>
                <c:pt idx="6">
                  <c:v>3.3037969999999999</c:v>
                </c:pt>
                <c:pt idx="7">
                  <c:v>2.77027</c:v>
                </c:pt>
                <c:pt idx="8">
                  <c:v>2.905405</c:v>
                </c:pt>
                <c:pt idx="9">
                  <c:v>2.4729730000000001</c:v>
                </c:pt>
                <c:pt idx="10">
                  <c:v>3.0333329999999998</c:v>
                </c:pt>
                <c:pt idx="11">
                  <c:v>3.3164560000000001</c:v>
                </c:pt>
                <c:pt idx="12">
                  <c:v>2.9285709999999998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7C2-4F74-8843-4699681501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N=79</c:v>
                </c:pt>
                <c:pt idx="1">
                  <c:v>Pääteiden talvihoito (indeksi) N=80</c:v>
                </c:pt>
                <c:pt idx="2">
                  <c:v>Muiden teiden talvihoito (indeksi) N=76</c:v>
                </c:pt>
                <c:pt idx="4">
                  <c:v>Liukkauden torjunta pääteillä N=80</c:v>
                </c:pt>
                <c:pt idx="5">
                  <c:v>Lumen auraus pääteillä N=80</c:v>
                </c:pt>
                <c:pt idx="6">
                  <c:v>Tienpinnan tasaisuus (pakkautunut lumi ja jää) pääteillä N=78</c:v>
                </c:pt>
                <c:pt idx="7">
                  <c:v>Liukkauden torjunta muilla teillä N=76</c:v>
                </c:pt>
                <c:pt idx="8">
                  <c:v>Lumen auraus muilla teillä N=74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N=53</c:v>
                </c:pt>
                <c:pt idx="11">
                  <c:v>Liikennemerkkien ja tienviittojen näkyvyys N=76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3.7974679999999998</c:v>
                </c:pt>
                <c:pt idx="1">
                  <c:v>14.375</c:v>
                </c:pt>
                <c:pt idx="4">
                  <c:v>15</c:v>
                </c:pt>
                <c:pt idx="5">
                  <c:v>13.75</c:v>
                </c:pt>
                <c:pt idx="6">
                  <c:v>8.9743589999999998</c:v>
                </c:pt>
                <c:pt idx="11">
                  <c:v>6.5789470000000003</c:v>
                </c:pt>
                <c:pt idx="12">
                  <c:v>2.6315789999999999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3B-4C68-AF01-A40CD922C3B2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N=79</c:v>
                </c:pt>
                <c:pt idx="1">
                  <c:v>Pääteiden talvihoito (indeksi) N=80</c:v>
                </c:pt>
                <c:pt idx="2">
                  <c:v>Muiden teiden talvihoito (indeksi) N=76</c:v>
                </c:pt>
                <c:pt idx="4">
                  <c:v>Liukkauden torjunta pääteillä N=80</c:v>
                </c:pt>
                <c:pt idx="5">
                  <c:v>Lumen auraus pääteillä N=80</c:v>
                </c:pt>
                <c:pt idx="6">
                  <c:v>Tienpinnan tasaisuus (pakkautunut lumi ja jää) pääteillä N=78</c:v>
                </c:pt>
                <c:pt idx="7">
                  <c:v>Liukkauden torjunta muilla teillä N=76</c:v>
                </c:pt>
                <c:pt idx="8">
                  <c:v>Lumen auraus muilla teillä N=74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N=53</c:v>
                </c:pt>
                <c:pt idx="11">
                  <c:v>Liikennemerkkien ja tienviittojen näkyvyys N=76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50.632911</c:v>
                </c:pt>
                <c:pt idx="1">
                  <c:v>58.75</c:v>
                </c:pt>
                <c:pt idx="2">
                  <c:v>27.114746333333333</c:v>
                </c:pt>
                <c:pt idx="4">
                  <c:v>51.25</c:v>
                </c:pt>
                <c:pt idx="5">
                  <c:v>66.25</c:v>
                </c:pt>
                <c:pt idx="6">
                  <c:v>46.153846000000001</c:v>
                </c:pt>
                <c:pt idx="7">
                  <c:v>30.263158000000001</c:v>
                </c:pt>
                <c:pt idx="8">
                  <c:v>31.081081000000001</c:v>
                </c:pt>
                <c:pt idx="9">
                  <c:v>20</c:v>
                </c:pt>
                <c:pt idx="10">
                  <c:v>41.509433999999999</c:v>
                </c:pt>
                <c:pt idx="11">
                  <c:v>56.578946999999999</c:v>
                </c:pt>
                <c:pt idx="12">
                  <c:v>47.368420999999998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3B-4C68-AF01-A40CD922C3B2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N=79</c:v>
                </c:pt>
                <c:pt idx="1">
                  <c:v>Pääteiden talvihoito (indeksi) N=80</c:v>
                </c:pt>
                <c:pt idx="2">
                  <c:v>Muiden teiden talvihoito (indeksi) N=76</c:v>
                </c:pt>
                <c:pt idx="4">
                  <c:v>Liukkauden torjunta pääteillä N=80</c:v>
                </c:pt>
                <c:pt idx="5">
                  <c:v>Lumen auraus pääteillä N=80</c:v>
                </c:pt>
                <c:pt idx="6">
                  <c:v>Tienpinnan tasaisuus (pakkautunut lumi ja jää) pääteillä N=78</c:v>
                </c:pt>
                <c:pt idx="7">
                  <c:v>Liukkauden torjunta muilla teillä N=76</c:v>
                </c:pt>
                <c:pt idx="8">
                  <c:v>Lumen auraus muilla teillä N=74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N=53</c:v>
                </c:pt>
                <c:pt idx="11">
                  <c:v>Liikennemerkkien ja tienviittojen näkyvyys N=76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20.253164999999999</c:v>
                </c:pt>
                <c:pt idx="1">
                  <c:v>15.625</c:v>
                </c:pt>
                <c:pt idx="2">
                  <c:v>29.781413000000001</c:v>
                </c:pt>
                <c:pt idx="4">
                  <c:v>22.5</c:v>
                </c:pt>
                <c:pt idx="5">
                  <c:v>8.75</c:v>
                </c:pt>
                <c:pt idx="6">
                  <c:v>25.641026</c:v>
                </c:pt>
                <c:pt idx="7">
                  <c:v>30.263158000000001</c:v>
                </c:pt>
                <c:pt idx="8">
                  <c:v>31.081081000000001</c:v>
                </c:pt>
                <c:pt idx="9">
                  <c:v>28</c:v>
                </c:pt>
                <c:pt idx="10">
                  <c:v>39.622641999999999</c:v>
                </c:pt>
                <c:pt idx="11">
                  <c:v>30.263158000000001</c:v>
                </c:pt>
                <c:pt idx="12">
                  <c:v>31.578946999999999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83B-4C68-AF01-A40CD922C3B2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N=79</c:v>
                </c:pt>
                <c:pt idx="1">
                  <c:v>Pääteiden talvihoito (indeksi) N=80</c:v>
                </c:pt>
                <c:pt idx="2">
                  <c:v>Muiden teiden talvihoito (indeksi) N=76</c:v>
                </c:pt>
                <c:pt idx="4">
                  <c:v>Liukkauden torjunta pääteillä N=80</c:v>
                </c:pt>
                <c:pt idx="5">
                  <c:v>Lumen auraus pääteillä N=80</c:v>
                </c:pt>
                <c:pt idx="6">
                  <c:v>Tienpinnan tasaisuus (pakkautunut lumi ja jää) pääteillä N=78</c:v>
                </c:pt>
                <c:pt idx="7">
                  <c:v>Liukkauden torjunta muilla teillä N=76</c:v>
                </c:pt>
                <c:pt idx="8">
                  <c:v>Lumen auraus muilla teillä N=74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N=53</c:v>
                </c:pt>
                <c:pt idx="11">
                  <c:v>Liikennemerkkien ja tienviittojen näkyvyys N=76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17.721519000000001</c:v>
                </c:pt>
                <c:pt idx="1">
                  <c:v>8.75</c:v>
                </c:pt>
                <c:pt idx="2">
                  <c:v>29.781255000000002</c:v>
                </c:pt>
                <c:pt idx="4">
                  <c:v>8.75</c:v>
                </c:pt>
                <c:pt idx="5">
                  <c:v>8.75</c:v>
                </c:pt>
                <c:pt idx="6">
                  <c:v>15.384615</c:v>
                </c:pt>
                <c:pt idx="7">
                  <c:v>28.947368000000001</c:v>
                </c:pt>
                <c:pt idx="8">
                  <c:v>29.72973</c:v>
                </c:pt>
                <c:pt idx="9">
                  <c:v>30.666667</c:v>
                </c:pt>
                <c:pt idx="10">
                  <c:v>16.981131999999999</c:v>
                </c:pt>
                <c:pt idx="11">
                  <c:v>3.947368</c:v>
                </c:pt>
                <c:pt idx="12">
                  <c:v>7.8947370000000001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83B-4C68-AF01-A40CD922C3B2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N=79</c:v>
                </c:pt>
                <c:pt idx="1">
                  <c:v>Pääteiden talvihoito (indeksi) N=80</c:v>
                </c:pt>
                <c:pt idx="2">
                  <c:v>Muiden teiden talvihoito (indeksi) N=76</c:v>
                </c:pt>
                <c:pt idx="4">
                  <c:v>Liukkauden torjunta pääteillä N=80</c:v>
                </c:pt>
                <c:pt idx="5">
                  <c:v>Lumen auraus pääteillä N=80</c:v>
                </c:pt>
                <c:pt idx="6">
                  <c:v>Tienpinnan tasaisuus (pakkautunut lumi ja jää) pääteillä N=78</c:v>
                </c:pt>
                <c:pt idx="7">
                  <c:v>Liukkauden torjunta muilla teillä N=76</c:v>
                </c:pt>
                <c:pt idx="8">
                  <c:v>Lumen auraus muilla teillä N=74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N=53</c:v>
                </c:pt>
                <c:pt idx="11">
                  <c:v>Liikennemerkkien ja tienviittojen näkyvyys N=76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7.5949369999999998</c:v>
                </c:pt>
                <c:pt idx="1">
                  <c:v>2.5</c:v>
                </c:pt>
                <c:pt idx="2">
                  <c:v>13.322585666666667</c:v>
                </c:pt>
                <c:pt idx="4">
                  <c:v>2.5</c:v>
                </c:pt>
                <c:pt idx="5">
                  <c:v>2.5</c:v>
                </c:pt>
                <c:pt idx="6">
                  <c:v>3.8461539999999999</c:v>
                </c:pt>
                <c:pt idx="7">
                  <c:v>10.526316</c:v>
                </c:pt>
                <c:pt idx="8">
                  <c:v>8.1081079999999996</c:v>
                </c:pt>
                <c:pt idx="9">
                  <c:v>21.333333</c:v>
                </c:pt>
                <c:pt idx="10">
                  <c:v>1.886792</c:v>
                </c:pt>
                <c:pt idx="11">
                  <c:v>2.6315789999999999</c:v>
                </c:pt>
                <c:pt idx="12">
                  <c:v>10.526316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83B-4C68-AF01-A40CD922C3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2.538462</c:v>
                </c:pt>
                <c:pt idx="1">
                  <c:v>3.326797</c:v>
                </c:pt>
                <c:pt idx="2">
                  <c:v>2.2000000000000002</c:v>
                </c:pt>
                <c:pt idx="4">
                  <c:v>3.276316</c:v>
                </c:pt>
                <c:pt idx="5">
                  <c:v>3.3766229999999999</c:v>
                </c:pt>
                <c:pt idx="6">
                  <c:v>2.8571430000000002</c:v>
                </c:pt>
                <c:pt idx="7">
                  <c:v>2.2469139999999999</c:v>
                </c:pt>
                <c:pt idx="8">
                  <c:v>2.3875000000000002</c:v>
                </c:pt>
                <c:pt idx="9">
                  <c:v>1.9620249999999999</c:v>
                </c:pt>
                <c:pt idx="10">
                  <c:v>3.1746029999999998</c:v>
                </c:pt>
                <c:pt idx="11">
                  <c:v>3.538462</c:v>
                </c:pt>
                <c:pt idx="12">
                  <c:v>3.441176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EB-4A64-850E-6469840BA00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DFEB-4A64-850E-6469840BA00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3.0776699999999999</c:v>
                </c:pt>
                <c:pt idx="1">
                  <c:v>3.398936</c:v>
                </c:pt>
                <c:pt idx="2">
                  <c:v>2.6807820000000002</c:v>
                </c:pt>
                <c:pt idx="4">
                  <c:v>3.3440859999999999</c:v>
                </c:pt>
                <c:pt idx="5">
                  <c:v>3.4526319999999999</c:v>
                </c:pt>
                <c:pt idx="6">
                  <c:v>3.0618560000000001</c:v>
                </c:pt>
                <c:pt idx="7">
                  <c:v>2.843137</c:v>
                </c:pt>
                <c:pt idx="8">
                  <c:v>2.745098</c:v>
                </c:pt>
                <c:pt idx="9">
                  <c:v>2.4563109999999999</c:v>
                </c:pt>
                <c:pt idx="10">
                  <c:v>3.195122</c:v>
                </c:pt>
                <c:pt idx="11">
                  <c:v>3.0776699999999999</c:v>
                </c:pt>
                <c:pt idx="12">
                  <c:v>3.309091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FEB-4A64-850E-6469840BA00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2.795455</c:v>
                </c:pt>
                <c:pt idx="1">
                  <c:v>3.44</c:v>
                </c:pt>
                <c:pt idx="2">
                  <c:v>2.384906</c:v>
                </c:pt>
                <c:pt idx="4">
                  <c:v>3.4022990000000002</c:v>
                </c:pt>
                <c:pt idx="5">
                  <c:v>3.4772729999999998</c:v>
                </c:pt>
                <c:pt idx="6">
                  <c:v>3</c:v>
                </c:pt>
                <c:pt idx="7">
                  <c:v>2.4831460000000001</c:v>
                </c:pt>
                <c:pt idx="8">
                  <c:v>2.5113639999999999</c:v>
                </c:pt>
                <c:pt idx="9">
                  <c:v>2.1590910000000001</c:v>
                </c:pt>
                <c:pt idx="10">
                  <c:v>3.1538460000000001</c:v>
                </c:pt>
                <c:pt idx="11">
                  <c:v>3.5476190000000001</c:v>
                </c:pt>
                <c:pt idx="12">
                  <c:v>3.15625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FEB-4A64-850E-6469840BA0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N=78</c:v>
                </c:pt>
                <c:pt idx="1">
                  <c:v>Pääteiden talvihoito (indeksi) N=77</c:v>
                </c:pt>
                <c:pt idx="2">
                  <c:v>Muiden teiden talvihoito (indeksi) N=81</c:v>
                </c:pt>
                <c:pt idx="4">
                  <c:v>Liukkauden torjunta pääteillä N=76</c:v>
                </c:pt>
                <c:pt idx="5">
                  <c:v>Lumen auraus pääteillä N=77</c:v>
                </c:pt>
                <c:pt idx="6">
                  <c:v>Tienpinnan tasaisuus (pakkautunut lumi ja jää) pääteillä N=77</c:v>
                </c:pt>
                <c:pt idx="7">
                  <c:v>Liukkauden torjunta muilla teillä N=81</c:v>
                </c:pt>
                <c:pt idx="8">
                  <c:v>Lumen auraus muilla teillä N=80</c:v>
                </c:pt>
                <c:pt idx="9">
                  <c:v>Tienpinnan tasaisuus (pakkautunut lumi ja jää) muilla teillä N=79</c:v>
                </c:pt>
                <c:pt idx="10">
                  <c:v>Levähdys- ja pysähtymisalueiden talvihoito N=63</c:v>
                </c:pt>
                <c:pt idx="11">
                  <c:v>Liikennemerkkien ja tienviittojen näkyvyys N=78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1.2820510000000001</c:v>
                </c:pt>
                <c:pt idx="1">
                  <c:v>7.8520159999999999</c:v>
                </c:pt>
                <c:pt idx="2">
                  <c:v>2.0834636666666668</c:v>
                </c:pt>
                <c:pt idx="4">
                  <c:v>9.2105259999999998</c:v>
                </c:pt>
                <c:pt idx="5">
                  <c:v>6.493506</c:v>
                </c:pt>
                <c:pt idx="6">
                  <c:v>6.493506</c:v>
                </c:pt>
                <c:pt idx="7">
                  <c:v>1.2345680000000001</c:v>
                </c:pt>
                <c:pt idx="8">
                  <c:v>3.75</c:v>
                </c:pt>
                <c:pt idx="9">
                  <c:v>1.2658229999999999</c:v>
                </c:pt>
                <c:pt idx="10">
                  <c:v>4.7619049999999996</c:v>
                </c:pt>
                <c:pt idx="11">
                  <c:v>8.9743589999999998</c:v>
                </c:pt>
                <c:pt idx="12">
                  <c:v>5.8823530000000002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15-4AF6-B9EA-AA9A7C143374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N=78</c:v>
                </c:pt>
                <c:pt idx="1">
                  <c:v>Pääteiden talvihoito (indeksi) N=77</c:v>
                </c:pt>
                <c:pt idx="2">
                  <c:v>Muiden teiden talvihoito (indeksi) N=81</c:v>
                </c:pt>
                <c:pt idx="4">
                  <c:v>Liukkauden torjunta pääteillä N=76</c:v>
                </c:pt>
                <c:pt idx="5">
                  <c:v>Lumen auraus pääteillä N=77</c:v>
                </c:pt>
                <c:pt idx="6">
                  <c:v>Tienpinnan tasaisuus (pakkautunut lumi ja jää) pääteillä N=77</c:v>
                </c:pt>
                <c:pt idx="7">
                  <c:v>Liukkauden torjunta muilla teillä N=81</c:v>
                </c:pt>
                <c:pt idx="8">
                  <c:v>Lumen auraus muilla teillä N=80</c:v>
                </c:pt>
                <c:pt idx="9">
                  <c:v>Tienpinnan tasaisuus (pakkautunut lumi ja jää) muilla teillä N=79</c:v>
                </c:pt>
                <c:pt idx="10">
                  <c:v>Levähdys- ja pysähtymisalueiden talvihoito N=63</c:v>
                </c:pt>
                <c:pt idx="11">
                  <c:v>Liikennemerkkien ja tienviittojen näkyvyys N=78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28.205127999999998</c:v>
                </c:pt>
                <c:pt idx="1">
                  <c:v>48.325358999999999</c:v>
                </c:pt>
                <c:pt idx="2">
                  <c:v>11.657290000000001</c:v>
                </c:pt>
                <c:pt idx="4">
                  <c:v>42.105263000000001</c:v>
                </c:pt>
                <c:pt idx="5">
                  <c:v>54.545454999999997</c:v>
                </c:pt>
                <c:pt idx="6">
                  <c:v>32.467531999999999</c:v>
                </c:pt>
                <c:pt idx="7">
                  <c:v>11.111110999999999</c:v>
                </c:pt>
                <c:pt idx="8">
                  <c:v>15</c:v>
                </c:pt>
                <c:pt idx="9">
                  <c:v>8.8607589999999998</c:v>
                </c:pt>
                <c:pt idx="10">
                  <c:v>36.507936999999998</c:v>
                </c:pt>
                <c:pt idx="11">
                  <c:v>53.846153999999999</c:v>
                </c:pt>
                <c:pt idx="12">
                  <c:v>58.823529000000001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15-4AF6-B9EA-AA9A7C143374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N=78</c:v>
                </c:pt>
                <c:pt idx="1">
                  <c:v>Pääteiden talvihoito (indeksi) N=77</c:v>
                </c:pt>
                <c:pt idx="2">
                  <c:v>Muiden teiden talvihoito (indeksi) N=81</c:v>
                </c:pt>
                <c:pt idx="4">
                  <c:v>Liukkauden torjunta pääteillä N=76</c:v>
                </c:pt>
                <c:pt idx="5">
                  <c:v>Lumen auraus pääteillä N=77</c:v>
                </c:pt>
                <c:pt idx="6">
                  <c:v>Tienpinnan tasaisuus (pakkautunut lumi ja jää) pääteillä N=77</c:v>
                </c:pt>
                <c:pt idx="7">
                  <c:v>Liukkauden torjunta muilla teillä N=81</c:v>
                </c:pt>
                <c:pt idx="8">
                  <c:v>Lumen auraus muilla teillä N=80</c:v>
                </c:pt>
                <c:pt idx="9">
                  <c:v>Tienpinnan tasaisuus (pakkautunut lumi ja jää) muilla teillä N=79</c:v>
                </c:pt>
                <c:pt idx="10">
                  <c:v>Levähdys- ja pysähtymisalueiden talvihoito N=63</c:v>
                </c:pt>
                <c:pt idx="11">
                  <c:v>Liikennemerkkien ja tienviittojen näkyvyys N=78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20.512820999999999</c:v>
                </c:pt>
                <c:pt idx="1">
                  <c:v>18.327067500000002</c:v>
                </c:pt>
                <c:pt idx="2">
                  <c:v>20.804292333333333</c:v>
                </c:pt>
                <c:pt idx="4">
                  <c:v>22.368421000000001</c:v>
                </c:pt>
                <c:pt idx="5">
                  <c:v>14.285714</c:v>
                </c:pt>
                <c:pt idx="6">
                  <c:v>20.779221</c:v>
                </c:pt>
                <c:pt idx="7">
                  <c:v>24.691358000000001</c:v>
                </c:pt>
                <c:pt idx="8">
                  <c:v>20</c:v>
                </c:pt>
                <c:pt idx="9">
                  <c:v>17.721519000000001</c:v>
                </c:pt>
                <c:pt idx="10">
                  <c:v>39.682540000000003</c:v>
                </c:pt>
                <c:pt idx="11">
                  <c:v>21.794872000000002</c:v>
                </c:pt>
                <c:pt idx="12">
                  <c:v>17.647058999999999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15-4AF6-B9EA-AA9A7C143374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N=78</c:v>
                </c:pt>
                <c:pt idx="1">
                  <c:v>Pääteiden talvihoito (indeksi) N=77</c:v>
                </c:pt>
                <c:pt idx="2">
                  <c:v>Muiden teiden talvihoito (indeksi) N=81</c:v>
                </c:pt>
                <c:pt idx="4">
                  <c:v>Liukkauden torjunta pääteillä N=76</c:v>
                </c:pt>
                <c:pt idx="5">
                  <c:v>Lumen auraus pääteillä N=77</c:v>
                </c:pt>
                <c:pt idx="6">
                  <c:v>Tienpinnan tasaisuus (pakkautunut lumi ja jää) pääteillä N=77</c:v>
                </c:pt>
                <c:pt idx="7">
                  <c:v>Liukkauden torjunta muilla teillä N=81</c:v>
                </c:pt>
                <c:pt idx="8">
                  <c:v>Lumen auraus muilla teillä N=80</c:v>
                </c:pt>
                <c:pt idx="9">
                  <c:v>Tienpinnan tasaisuus (pakkautunut lumi ja jää) muilla teillä N=79</c:v>
                </c:pt>
                <c:pt idx="10">
                  <c:v>Levähdys- ja pysähtymisalueiden talvihoito N=63</c:v>
                </c:pt>
                <c:pt idx="11">
                  <c:v>Liikennemerkkien ja tienviittojen näkyvyys N=78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23.076923000000001</c:v>
                </c:pt>
                <c:pt idx="1">
                  <c:v>19.608680499999998</c:v>
                </c:pt>
                <c:pt idx="2">
                  <c:v>34.966986999999996</c:v>
                </c:pt>
                <c:pt idx="4">
                  <c:v>19.736841999999999</c:v>
                </c:pt>
                <c:pt idx="5">
                  <c:v>19.480519000000001</c:v>
                </c:pt>
                <c:pt idx="6">
                  <c:v>20.779221</c:v>
                </c:pt>
                <c:pt idx="7">
                  <c:v>37.037036999999998</c:v>
                </c:pt>
                <c:pt idx="8">
                  <c:v>38.75</c:v>
                </c:pt>
                <c:pt idx="9">
                  <c:v>29.113924000000001</c:v>
                </c:pt>
                <c:pt idx="10">
                  <c:v>9.5238099999999992</c:v>
                </c:pt>
                <c:pt idx="11">
                  <c:v>12.820513</c:v>
                </c:pt>
                <c:pt idx="12">
                  <c:v>8.8235290000000006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115-4AF6-B9EA-AA9A7C143374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N=78</c:v>
                </c:pt>
                <c:pt idx="1">
                  <c:v>Pääteiden talvihoito (indeksi) N=77</c:v>
                </c:pt>
                <c:pt idx="2">
                  <c:v>Muiden teiden talvihoito (indeksi) N=81</c:v>
                </c:pt>
                <c:pt idx="4">
                  <c:v>Liukkauden torjunta pääteillä N=76</c:v>
                </c:pt>
                <c:pt idx="5">
                  <c:v>Lumen auraus pääteillä N=77</c:v>
                </c:pt>
                <c:pt idx="6">
                  <c:v>Tienpinnan tasaisuus (pakkautunut lumi ja jää) pääteillä N=77</c:v>
                </c:pt>
                <c:pt idx="7">
                  <c:v>Liukkauden torjunta muilla teillä N=81</c:v>
                </c:pt>
                <c:pt idx="8">
                  <c:v>Lumen auraus muilla teillä N=80</c:v>
                </c:pt>
                <c:pt idx="9">
                  <c:v>Tienpinnan tasaisuus (pakkautunut lumi ja jää) muilla teillä N=79</c:v>
                </c:pt>
                <c:pt idx="10">
                  <c:v>Levähdys- ja pysähtymisalueiden talvihoito N=63</c:v>
                </c:pt>
                <c:pt idx="11">
                  <c:v>Liikennemerkkien ja tienviittojen näkyvyys N=78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26.923076999999999</c:v>
                </c:pt>
                <c:pt idx="1">
                  <c:v>5.886876</c:v>
                </c:pt>
                <c:pt idx="2">
                  <c:v>30.487967000000001</c:v>
                </c:pt>
                <c:pt idx="4">
                  <c:v>6.5789470000000003</c:v>
                </c:pt>
                <c:pt idx="5">
                  <c:v>5.1948049999999997</c:v>
                </c:pt>
                <c:pt idx="6">
                  <c:v>19.480519000000001</c:v>
                </c:pt>
                <c:pt idx="7">
                  <c:v>25.925926</c:v>
                </c:pt>
                <c:pt idx="8">
                  <c:v>22.5</c:v>
                </c:pt>
                <c:pt idx="9">
                  <c:v>43.037975000000003</c:v>
                </c:pt>
                <c:pt idx="10">
                  <c:v>9.5238099999999992</c:v>
                </c:pt>
                <c:pt idx="11">
                  <c:v>2.5641029999999998</c:v>
                </c:pt>
                <c:pt idx="12">
                  <c:v>8.8235290000000006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115-4AF6-B9EA-AA9A7C1433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3.1847829999999999</c:v>
                </c:pt>
                <c:pt idx="1">
                  <c:v>3.5555560000000002</c:v>
                </c:pt>
                <c:pt idx="2">
                  <c:v>2.5258959999999999</c:v>
                </c:pt>
                <c:pt idx="4">
                  <c:v>3.4555560000000001</c:v>
                </c:pt>
                <c:pt idx="5">
                  <c:v>3.6555559999999998</c:v>
                </c:pt>
                <c:pt idx="6">
                  <c:v>3.0219779999999998</c:v>
                </c:pt>
                <c:pt idx="7">
                  <c:v>2.6144579999999999</c:v>
                </c:pt>
                <c:pt idx="8">
                  <c:v>2.694118</c:v>
                </c:pt>
                <c:pt idx="9">
                  <c:v>2.2650600000000001</c:v>
                </c:pt>
                <c:pt idx="10">
                  <c:v>3.1384620000000001</c:v>
                </c:pt>
                <c:pt idx="11">
                  <c:v>3.4444439999999998</c:v>
                </c:pt>
                <c:pt idx="12">
                  <c:v>2.9523809999999999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EA-4636-BE1A-4B523FED6F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D2EA-4636-BE1A-4B523FED6F0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3.1931820000000002</c:v>
                </c:pt>
                <c:pt idx="1">
                  <c:v>3.4371580000000002</c:v>
                </c:pt>
                <c:pt idx="2">
                  <c:v>2.6374050000000002</c:v>
                </c:pt>
                <c:pt idx="4">
                  <c:v>3.3736259999999998</c:v>
                </c:pt>
                <c:pt idx="5">
                  <c:v>3.5</c:v>
                </c:pt>
                <c:pt idx="6">
                  <c:v>3.0322580000000001</c:v>
                </c:pt>
                <c:pt idx="7">
                  <c:v>2.7977530000000002</c:v>
                </c:pt>
                <c:pt idx="8">
                  <c:v>2.604651</c:v>
                </c:pt>
                <c:pt idx="9">
                  <c:v>2.5057469999999999</c:v>
                </c:pt>
                <c:pt idx="10">
                  <c:v>2.9594589999999998</c:v>
                </c:pt>
                <c:pt idx="11">
                  <c:v>2.9230770000000001</c:v>
                </c:pt>
                <c:pt idx="12">
                  <c:v>2.8958330000000001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EA-4636-BE1A-4B523FED6F0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3.481481</c:v>
                </c:pt>
                <c:pt idx="1">
                  <c:v>3.7820510000000001</c:v>
                </c:pt>
                <c:pt idx="2">
                  <c:v>2.960699</c:v>
                </c:pt>
                <c:pt idx="4">
                  <c:v>3.769231</c:v>
                </c:pt>
                <c:pt idx="5">
                  <c:v>3.7948719999999998</c:v>
                </c:pt>
                <c:pt idx="6">
                  <c:v>3.1666669999999999</c:v>
                </c:pt>
                <c:pt idx="7">
                  <c:v>3.1153849999999998</c:v>
                </c:pt>
                <c:pt idx="8">
                  <c:v>3.0909089999999999</c:v>
                </c:pt>
                <c:pt idx="9">
                  <c:v>2.6621619999999999</c:v>
                </c:pt>
                <c:pt idx="10">
                  <c:v>3.3636360000000001</c:v>
                </c:pt>
                <c:pt idx="11">
                  <c:v>3.5316459999999998</c:v>
                </c:pt>
                <c:pt idx="12">
                  <c:v>3.3061219999999998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EA-4636-BE1A-4B523FED6F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N=75</c:v>
                </c:pt>
                <c:pt idx="1">
                  <c:v>Pääteiden talvihoito (indeksi) N=75</c:v>
                </c:pt>
                <c:pt idx="2">
                  <c:v>Muiden teiden talvihoito (indeksi) N=71</c:v>
                </c:pt>
                <c:pt idx="4">
                  <c:v>Liukkauden torjunta pääteillä N=74</c:v>
                </c:pt>
                <c:pt idx="5">
                  <c:v>Lumen auraus pääteillä N=75</c:v>
                </c:pt>
                <c:pt idx="6">
                  <c:v>Tienpinnan tasaisuus (pakkautunut lumi ja jää) pääteillä N=70</c:v>
                </c:pt>
                <c:pt idx="7">
                  <c:v>Liukkauden torjunta muilla teillä N=71</c:v>
                </c:pt>
                <c:pt idx="8">
                  <c:v>Lumen auraus muilla teillä N=71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N=53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N=27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4</c:v>
                </c:pt>
                <c:pt idx="1">
                  <c:v>11.387387499999999</c:v>
                </c:pt>
                <c:pt idx="2">
                  <c:v>3.327809666666667</c:v>
                </c:pt>
                <c:pt idx="4">
                  <c:v>8.1081079999999996</c:v>
                </c:pt>
                <c:pt idx="5">
                  <c:v>14.666667</c:v>
                </c:pt>
                <c:pt idx="6">
                  <c:v>5.7142860000000004</c:v>
                </c:pt>
                <c:pt idx="7">
                  <c:v>2.8169010000000001</c:v>
                </c:pt>
                <c:pt idx="8">
                  <c:v>4.225352</c:v>
                </c:pt>
                <c:pt idx="9">
                  <c:v>2.941176</c:v>
                </c:pt>
                <c:pt idx="10">
                  <c:v>5.6603770000000004</c:v>
                </c:pt>
                <c:pt idx="11">
                  <c:v>9.0909089999999999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CB-4776-90F6-E01F4538560B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N=75</c:v>
                </c:pt>
                <c:pt idx="1">
                  <c:v>Pääteiden talvihoito (indeksi) N=75</c:v>
                </c:pt>
                <c:pt idx="2">
                  <c:v>Muiden teiden talvihoito (indeksi) N=71</c:v>
                </c:pt>
                <c:pt idx="4">
                  <c:v>Liukkauden torjunta pääteillä N=74</c:v>
                </c:pt>
                <c:pt idx="5">
                  <c:v>Lumen auraus pääteillä N=75</c:v>
                </c:pt>
                <c:pt idx="6">
                  <c:v>Tienpinnan tasaisuus (pakkautunut lumi ja jää) pääteillä N=70</c:v>
                </c:pt>
                <c:pt idx="7">
                  <c:v>Liukkauden torjunta muilla teillä N=71</c:v>
                </c:pt>
                <c:pt idx="8">
                  <c:v>Lumen auraus muilla teillä N=71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N=53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N=27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33.333333000000003</c:v>
                </c:pt>
                <c:pt idx="1">
                  <c:v>55.018017999999998</c:v>
                </c:pt>
                <c:pt idx="2">
                  <c:v>16.597624999999997</c:v>
                </c:pt>
                <c:pt idx="4">
                  <c:v>52.702703</c:v>
                </c:pt>
                <c:pt idx="5">
                  <c:v>57.333333000000003</c:v>
                </c:pt>
                <c:pt idx="6">
                  <c:v>41.428570999999998</c:v>
                </c:pt>
                <c:pt idx="7">
                  <c:v>19.718309999999999</c:v>
                </c:pt>
                <c:pt idx="8">
                  <c:v>18.309858999999999</c:v>
                </c:pt>
                <c:pt idx="9">
                  <c:v>11.764706</c:v>
                </c:pt>
                <c:pt idx="10">
                  <c:v>49.056604</c:v>
                </c:pt>
                <c:pt idx="11">
                  <c:v>46.969696999999996</c:v>
                </c:pt>
                <c:pt idx="12">
                  <c:v>37.037036999999998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CB-4776-90F6-E01F4538560B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N=75</c:v>
                </c:pt>
                <c:pt idx="1">
                  <c:v>Pääteiden talvihoito (indeksi) N=75</c:v>
                </c:pt>
                <c:pt idx="2">
                  <c:v>Muiden teiden talvihoito (indeksi) N=71</c:v>
                </c:pt>
                <c:pt idx="4">
                  <c:v>Liukkauden torjunta pääteillä N=74</c:v>
                </c:pt>
                <c:pt idx="5">
                  <c:v>Lumen auraus pääteillä N=75</c:v>
                </c:pt>
                <c:pt idx="6">
                  <c:v>Tienpinnan tasaisuus (pakkautunut lumi ja jää) pääteillä N=70</c:v>
                </c:pt>
                <c:pt idx="7">
                  <c:v>Liukkauden torjunta muilla teillä N=71</c:v>
                </c:pt>
                <c:pt idx="8">
                  <c:v>Lumen auraus muilla teillä N=71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N=53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N=27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26.666667</c:v>
                </c:pt>
                <c:pt idx="1">
                  <c:v>13.4414415</c:v>
                </c:pt>
                <c:pt idx="2">
                  <c:v>27.602872000000001</c:v>
                </c:pt>
                <c:pt idx="4">
                  <c:v>16.216215999999999</c:v>
                </c:pt>
                <c:pt idx="5">
                  <c:v>10.666667</c:v>
                </c:pt>
                <c:pt idx="6">
                  <c:v>25.714286000000001</c:v>
                </c:pt>
                <c:pt idx="7">
                  <c:v>26.760563000000001</c:v>
                </c:pt>
                <c:pt idx="8">
                  <c:v>29.577465</c:v>
                </c:pt>
                <c:pt idx="9">
                  <c:v>26.470587999999999</c:v>
                </c:pt>
                <c:pt idx="10">
                  <c:v>30.188679</c:v>
                </c:pt>
                <c:pt idx="11">
                  <c:v>33.333333000000003</c:v>
                </c:pt>
                <c:pt idx="12">
                  <c:v>37.037036999999998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CB-4776-90F6-E01F4538560B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N=75</c:v>
                </c:pt>
                <c:pt idx="1">
                  <c:v>Pääteiden talvihoito (indeksi) N=75</c:v>
                </c:pt>
                <c:pt idx="2">
                  <c:v>Muiden teiden talvihoito (indeksi) N=71</c:v>
                </c:pt>
                <c:pt idx="4">
                  <c:v>Liukkauden torjunta pääteillä N=74</c:v>
                </c:pt>
                <c:pt idx="5">
                  <c:v>Lumen auraus pääteillä N=75</c:v>
                </c:pt>
                <c:pt idx="6">
                  <c:v>Tienpinnan tasaisuus (pakkautunut lumi ja jää) pääteillä N=70</c:v>
                </c:pt>
                <c:pt idx="7">
                  <c:v>Liukkauden torjunta muilla teillä N=71</c:v>
                </c:pt>
                <c:pt idx="8">
                  <c:v>Lumen auraus muilla teillä N=71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N=53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N=27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20</c:v>
                </c:pt>
                <c:pt idx="1">
                  <c:v>14.117117500000001</c:v>
                </c:pt>
                <c:pt idx="2">
                  <c:v>28.051642999999999</c:v>
                </c:pt>
                <c:pt idx="4">
                  <c:v>17.567568000000001</c:v>
                </c:pt>
                <c:pt idx="5">
                  <c:v>10.666667</c:v>
                </c:pt>
                <c:pt idx="6">
                  <c:v>18.571428999999998</c:v>
                </c:pt>
                <c:pt idx="7">
                  <c:v>30.985914999999999</c:v>
                </c:pt>
                <c:pt idx="8">
                  <c:v>28.169014000000001</c:v>
                </c:pt>
                <c:pt idx="9">
                  <c:v>25</c:v>
                </c:pt>
                <c:pt idx="10">
                  <c:v>7.5471700000000004</c:v>
                </c:pt>
                <c:pt idx="11">
                  <c:v>6.0606059999999999</c:v>
                </c:pt>
                <c:pt idx="12">
                  <c:v>18.518519000000001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9CB-4776-90F6-E01F4538560B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N=75</c:v>
                </c:pt>
                <c:pt idx="1">
                  <c:v>Pääteiden talvihoito (indeksi) N=75</c:v>
                </c:pt>
                <c:pt idx="2">
                  <c:v>Muiden teiden talvihoito (indeksi) N=71</c:v>
                </c:pt>
                <c:pt idx="4">
                  <c:v>Liukkauden torjunta pääteillä N=74</c:v>
                </c:pt>
                <c:pt idx="5">
                  <c:v>Lumen auraus pääteillä N=75</c:v>
                </c:pt>
                <c:pt idx="6">
                  <c:v>Tienpinnan tasaisuus (pakkautunut lumi ja jää) pääteillä N=70</c:v>
                </c:pt>
                <c:pt idx="7">
                  <c:v>Liukkauden torjunta muilla teillä N=71</c:v>
                </c:pt>
                <c:pt idx="8">
                  <c:v>Lumen auraus muilla teillä N=71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N=53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N=27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16</c:v>
                </c:pt>
                <c:pt idx="1">
                  <c:v>6.0360360000000002</c:v>
                </c:pt>
                <c:pt idx="2">
                  <c:v>24.420049666666667</c:v>
                </c:pt>
                <c:pt idx="4">
                  <c:v>5.405405</c:v>
                </c:pt>
                <c:pt idx="5">
                  <c:v>6.6666670000000003</c:v>
                </c:pt>
                <c:pt idx="6">
                  <c:v>8.5714290000000002</c:v>
                </c:pt>
                <c:pt idx="7">
                  <c:v>19.718309999999999</c:v>
                </c:pt>
                <c:pt idx="8">
                  <c:v>19.718309999999999</c:v>
                </c:pt>
                <c:pt idx="9">
                  <c:v>33.823529000000001</c:v>
                </c:pt>
                <c:pt idx="10">
                  <c:v>7.5471700000000004</c:v>
                </c:pt>
                <c:pt idx="11">
                  <c:v>4.5454549999999996</c:v>
                </c:pt>
                <c:pt idx="12">
                  <c:v>7.4074070000000001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9CB-4776-90F6-E01F453856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N=92</c:v>
                </c:pt>
                <c:pt idx="1">
                  <c:v>Pääteiden talvihoito (indeksi) N=90</c:v>
                </c:pt>
                <c:pt idx="2">
                  <c:v>Muiden teiden talvihoito (indeksi) N=83</c:v>
                </c:pt>
                <c:pt idx="4">
                  <c:v>Liukkauden torjunta pääteillä N=90</c:v>
                </c:pt>
                <c:pt idx="5">
                  <c:v>Lumen auraus pääteillä N=90</c:v>
                </c:pt>
                <c:pt idx="6">
                  <c:v>Tienpinnan tasaisuus (pakkautunut lumi ja jää) pääteillä N=91</c:v>
                </c:pt>
                <c:pt idx="7">
                  <c:v>Liukkauden torjunta muilla teillä N=83</c:v>
                </c:pt>
                <c:pt idx="8">
                  <c:v>Lumen auraus muilla teillä N=85</c:v>
                </c:pt>
                <c:pt idx="9">
                  <c:v>Tienpinnan tasaisuus (pakkautunut lumi ja jää) muilla teillä N=83</c:v>
                </c:pt>
                <c:pt idx="10">
                  <c:v>Levähdys- ja pysähtymisalueiden talvihoito N=65</c:v>
                </c:pt>
                <c:pt idx="11">
                  <c:v>Liikennemerkkien ja tienviittojen näkyvyys N=81</c:v>
                </c:pt>
                <c:pt idx="12">
                  <c:v>Jalankulku- ja pyöräteiden talvihoito (kävelijät/pyöräilijät) N=42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5.4347830000000004</c:v>
                </c:pt>
                <c:pt idx="1">
                  <c:v>10.555555500000001</c:v>
                </c:pt>
                <c:pt idx="2">
                  <c:v>1.1953696666666667</c:v>
                </c:pt>
                <c:pt idx="4">
                  <c:v>7.7777779999999996</c:v>
                </c:pt>
                <c:pt idx="5">
                  <c:v>13.333333</c:v>
                </c:pt>
                <c:pt idx="6">
                  <c:v>4.3956039999999996</c:v>
                </c:pt>
                <c:pt idx="7">
                  <c:v>1.2048190000000001</c:v>
                </c:pt>
                <c:pt idx="8">
                  <c:v>1.176471</c:v>
                </c:pt>
                <c:pt idx="9">
                  <c:v>1.2048190000000001</c:v>
                </c:pt>
                <c:pt idx="11">
                  <c:v>4.9382720000000004</c:v>
                </c:pt>
                <c:pt idx="12">
                  <c:v>7.1428570000000002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68-4F91-A416-51679414D6BE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N=92</c:v>
                </c:pt>
                <c:pt idx="1">
                  <c:v>Pääteiden talvihoito (indeksi) N=90</c:v>
                </c:pt>
                <c:pt idx="2">
                  <c:v>Muiden teiden talvihoito (indeksi) N=83</c:v>
                </c:pt>
                <c:pt idx="4">
                  <c:v>Liukkauden torjunta pääteillä N=90</c:v>
                </c:pt>
                <c:pt idx="5">
                  <c:v>Lumen auraus pääteillä N=90</c:v>
                </c:pt>
                <c:pt idx="6">
                  <c:v>Tienpinnan tasaisuus (pakkautunut lumi ja jää) pääteillä N=91</c:v>
                </c:pt>
                <c:pt idx="7">
                  <c:v>Liukkauden torjunta muilla teillä N=83</c:v>
                </c:pt>
                <c:pt idx="8">
                  <c:v>Lumen auraus muilla teillä N=85</c:v>
                </c:pt>
                <c:pt idx="9">
                  <c:v>Tienpinnan tasaisuus (pakkautunut lumi ja jää) muilla teillä N=83</c:v>
                </c:pt>
                <c:pt idx="10">
                  <c:v>Levähdys- ja pysähtymisalueiden talvihoito N=65</c:v>
                </c:pt>
                <c:pt idx="11">
                  <c:v>Liikennemerkkien ja tienviittojen näkyvyys N=81</c:v>
                </c:pt>
                <c:pt idx="12">
                  <c:v>Jalankulku- ja pyöräteiden talvihoito (kävelijät/pyöräilijät) N=42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45.652174000000002</c:v>
                </c:pt>
                <c:pt idx="1">
                  <c:v>54.444444500000003</c:v>
                </c:pt>
                <c:pt idx="2">
                  <c:v>19.097566666666665</c:v>
                </c:pt>
                <c:pt idx="4">
                  <c:v>53.333333000000003</c:v>
                </c:pt>
                <c:pt idx="5">
                  <c:v>55.555556000000003</c:v>
                </c:pt>
                <c:pt idx="6">
                  <c:v>35.164834999999997</c:v>
                </c:pt>
                <c:pt idx="7">
                  <c:v>19.277107999999998</c:v>
                </c:pt>
                <c:pt idx="8">
                  <c:v>22.352941000000001</c:v>
                </c:pt>
                <c:pt idx="9">
                  <c:v>15.662651</c:v>
                </c:pt>
                <c:pt idx="10">
                  <c:v>33.846153999999999</c:v>
                </c:pt>
                <c:pt idx="11">
                  <c:v>49.382716000000002</c:v>
                </c:pt>
                <c:pt idx="12">
                  <c:v>35.714286000000001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68-4F91-A416-51679414D6BE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N=92</c:v>
                </c:pt>
                <c:pt idx="1">
                  <c:v>Pääteiden talvihoito (indeksi) N=90</c:v>
                </c:pt>
                <c:pt idx="2">
                  <c:v>Muiden teiden talvihoito (indeksi) N=83</c:v>
                </c:pt>
                <c:pt idx="4">
                  <c:v>Liukkauden torjunta pääteillä N=90</c:v>
                </c:pt>
                <c:pt idx="5">
                  <c:v>Lumen auraus pääteillä N=90</c:v>
                </c:pt>
                <c:pt idx="6">
                  <c:v>Tienpinnan tasaisuus (pakkautunut lumi ja jää) pääteillä N=91</c:v>
                </c:pt>
                <c:pt idx="7">
                  <c:v>Liukkauden torjunta muilla teillä N=83</c:v>
                </c:pt>
                <c:pt idx="8">
                  <c:v>Lumen auraus muilla teillä N=85</c:v>
                </c:pt>
                <c:pt idx="9">
                  <c:v>Tienpinnan tasaisuus (pakkautunut lumi ja jää) muilla teillä N=83</c:v>
                </c:pt>
                <c:pt idx="10">
                  <c:v>Levähdys- ja pysähtymisalueiden talvihoito N=65</c:v>
                </c:pt>
                <c:pt idx="11">
                  <c:v>Liikennemerkkien ja tienviittojen näkyvyys N=81</c:v>
                </c:pt>
                <c:pt idx="12">
                  <c:v>Jalankulku- ja pyöräteiden talvihoito (kävelijät/pyöräilijät) N=42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19.565217000000001</c:v>
                </c:pt>
                <c:pt idx="1">
                  <c:v>20.555555499999997</c:v>
                </c:pt>
                <c:pt idx="2">
                  <c:v>30.649657666666666</c:v>
                </c:pt>
                <c:pt idx="4">
                  <c:v>22.222221999999999</c:v>
                </c:pt>
                <c:pt idx="5">
                  <c:v>18.888888999999999</c:v>
                </c:pt>
                <c:pt idx="6">
                  <c:v>30.769231000000001</c:v>
                </c:pt>
                <c:pt idx="7">
                  <c:v>37.349398000000001</c:v>
                </c:pt>
                <c:pt idx="8">
                  <c:v>34.117646999999998</c:v>
                </c:pt>
                <c:pt idx="9">
                  <c:v>20.481928</c:v>
                </c:pt>
                <c:pt idx="10">
                  <c:v>50.769230999999998</c:v>
                </c:pt>
                <c:pt idx="11">
                  <c:v>33.333333000000003</c:v>
                </c:pt>
                <c:pt idx="12">
                  <c:v>14.285714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68-4F91-A416-51679414D6BE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N=92</c:v>
                </c:pt>
                <c:pt idx="1">
                  <c:v>Pääteiden talvihoito (indeksi) N=90</c:v>
                </c:pt>
                <c:pt idx="2">
                  <c:v>Muiden teiden talvihoito (indeksi) N=83</c:v>
                </c:pt>
                <c:pt idx="4">
                  <c:v>Liukkauden torjunta pääteillä N=90</c:v>
                </c:pt>
                <c:pt idx="5">
                  <c:v>Lumen auraus pääteillä N=90</c:v>
                </c:pt>
                <c:pt idx="6">
                  <c:v>Tienpinnan tasaisuus (pakkautunut lumi ja jää) pääteillä N=91</c:v>
                </c:pt>
                <c:pt idx="7">
                  <c:v>Liukkauden torjunta muilla teillä N=83</c:v>
                </c:pt>
                <c:pt idx="8">
                  <c:v>Lumen auraus muilla teillä N=85</c:v>
                </c:pt>
                <c:pt idx="9">
                  <c:v>Tienpinnan tasaisuus (pakkautunut lumi ja jää) muilla teillä N=83</c:v>
                </c:pt>
                <c:pt idx="10">
                  <c:v>Levähdys- ja pysähtymisalueiden talvihoito N=65</c:v>
                </c:pt>
                <c:pt idx="11">
                  <c:v>Liikennemerkkien ja tienviittojen näkyvyys N=81</c:v>
                </c:pt>
                <c:pt idx="12">
                  <c:v>Jalankulku- ja pyöräteiden talvihoito (kävelijät/pyöräilijät) N=42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20.652173999999999</c:v>
                </c:pt>
                <c:pt idx="1">
                  <c:v>8.8888889999999989</c:v>
                </c:pt>
                <c:pt idx="2">
                  <c:v>29.081030333333331</c:v>
                </c:pt>
                <c:pt idx="4">
                  <c:v>10</c:v>
                </c:pt>
                <c:pt idx="5">
                  <c:v>7.7777779999999996</c:v>
                </c:pt>
                <c:pt idx="6">
                  <c:v>17.582418000000001</c:v>
                </c:pt>
                <c:pt idx="7">
                  <c:v>24.096385999999999</c:v>
                </c:pt>
                <c:pt idx="8">
                  <c:v>29.411764999999999</c:v>
                </c:pt>
                <c:pt idx="9">
                  <c:v>33.734940000000002</c:v>
                </c:pt>
                <c:pt idx="10">
                  <c:v>10.769231</c:v>
                </c:pt>
                <c:pt idx="11">
                  <c:v>9.8765429999999999</c:v>
                </c:pt>
                <c:pt idx="12">
                  <c:v>30.952380999999999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B68-4F91-A416-51679414D6BE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N=92</c:v>
                </c:pt>
                <c:pt idx="1">
                  <c:v>Pääteiden talvihoito (indeksi) N=90</c:v>
                </c:pt>
                <c:pt idx="2">
                  <c:v>Muiden teiden talvihoito (indeksi) N=83</c:v>
                </c:pt>
                <c:pt idx="4">
                  <c:v>Liukkauden torjunta pääteillä N=90</c:v>
                </c:pt>
                <c:pt idx="5">
                  <c:v>Lumen auraus pääteillä N=90</c:v>
                </c:pt>
                <c:pt idx="6">
                  <c:v>Tienpinnan tasaisuus (pakkautunut lumi ja jää) pääteillä N=91</c:v>
                </c:pt>
                <c:pt idx="7">
                  <c:v>Liukkauden torjunta muilla teillä N=83</c:v>
                </c:pt>
                <c:pt idx="8">
                  <c:v>Lumen auraus muilla teillä N=85</c:v>
                </c:pt>
                <c:pt idx="9">
                  <c:v>Tienpinnan tasaisuus (pakkautunut lumi ja jää) muilla teillä N=83</c:v>
                </c:pt>
                <c:pt idx="10">
                  <c:v>Levähdys- ja pysähtymisalueiden talvihoito N=65</c:v>
                </c:pt>
                <c:pt idx="11">
                  <c:v>Liikennemerkkien ja tienviittojen näkyvyys N=81</c:v>
                </c:pt>
                <c:pt idx="12">
                  <c:v>Jalankulku- ja pyöräteiden talvihoito (kävelijät/pyöräilijät) N=42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8.6956520000000008</c:v>
                </c:pt>
                <c:pt idx="1">
                  <c:v>5.5555555000000005</c:v>
                </c:pt>
                <c:pt idx="2">
                  <c:v>19.976376000000002</c:v>
                </c:pt>
                <c:pt idx="4">
                  <c:v>6.6666670000000003</c:v>
                </c:pt>
                <c:pt idx="5">
                  <c:v>4.4444439999999998</c:v>
                </c:pt>
                <c:pt idx="6">
                  <c:v>12.087911999999999</c:v>
                </c:pt>
                <c:pt idx="7">
                  <c:v>18.072289000000001</c:v>
                </c:pt>
                <c:pt idx="8">
                  <c:v>12.941176</c:v>
                </c:pt>
                <c:pt idx="9">
                  <c:v>28.915662999999999</c:v>
                </c:pt>
                <c:pt idx="10">
                  <c:v>4.6153849999999998</c:v>
                </c:pt>
                <c:pt idx="11">
                  <c:v>2.4691360000000002</c:v>
                </c:pt>
                <c:pt idx="12">
                  <c:v>11.904762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68-4F91-A416-51679414D6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3.2428569999999999</c:v>
                </c:pt>
                <c:pt idx="1">
                  <c:v>3.4263569999999999</c:v>
                </c:pt>
                <c:pt idx="2">
                  <c:v>2.5401069999999999</c:v>
                </c:pt>
                <c:pt idx="4">
                  <c:v>3.3030300000000001</c:v>
                </c:pt>
                <c:pt idx="5">
                  <c:v>3.5555560000000002</c:v>
                </c:pt>
                <c:pt idx="6">
                  <c:v>2.90625</c:v>
                </c:pt>
                <c:pt idx="7">
                  <c:v>2.6349209999999998</c:v>
                </c:pt>
                <c:pt idx="8">
                  <c:v>2.6333329999999999</c:v>
                </c:pt>
                <c:pt idx="9">
                  <c:v>2.359375</c:v>
                </c:pt>
                <c:pt idx="10">
                  <c:v>3.2</c:v>
                </c:pt>
                <c:pt idx="11">
                  <c:v>3.546875</c:v>
                </c:pt>
                <c:pt idx="12">
                  <c:v>3.0689660000000001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A5-4F2F-8AB5-28C103069D3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1CA5-4F2F-8AB5-28C103069D3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3.1682239999999999</c:v>
                </c:pt>
                <c:pt idx="1">
                  <c:v>3.4532020000000001</c:v>
                </c:pt>
                <c:pt idx="2">
                  <c:v>2.7574749999999999</c:v>
                </c:pt>
                <c:pt idx="4">
                  <c:v>3.4</c:v>
                </c:pt>
                <c:pt idx="5">
                  <c:v>3.5048539999999999</c:v>
                </c:pt>
                <c:pt idx="6">
                  <c:v>3.009709</c:v>
                </c:pt>
                <c:pt idx="7">
                  <c:v>2.91</c:v>
                </c:pt>
                <c:pt idx="8">
                  <c:v>2.86</c:v>
                </c:pt>
                <c:pt idx="9">
                  <c:v>2.50495</c:v>
                </c:pt>
                <c:pt idx="10">
                  <c:v>3.0694439999999998</c:v>
                </c:pt>
                <c:pt idx="11">
                  <c:v>3.26</c:v>
                </c:pt>
                <c:pt idx="12">
                  <c:v>3.0344829999999998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CA5-4F2F-8AB5-28C103069D3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3.24</c:v>
                </c:pt>
                <c:pt idx="1">
                  <c:v>3.5979899999999998</c:v>
                </c:pt>
                <c:pt idx="2">
                  <c:v>2.7122809999999999</c:v>
                </c:pt>
                <c:pt idx="4">
                  <c:v>3.5050509999999999</c:v>
                </c:pt>
                <c:pt idx="5">
                  <c:v>3.69</c:v>
                </c:pt>
                <c:pt idx="6">
                  <c:v>3.1649479999999999</c:v>
                </c:pt>
                <c:pt idx="7">
                  <c:v>2.7604169999999999</c:v>
                </c:pt>
                <c:pt idx="8">
                  <c:v>2.821053</c:v>
                </c:pt>
                <c:pt idx="9">
                  <c:v>2.553191</c:v>
                </c:pt>
                <c:pt idx="10">
                  <c:v>3.3538459999999999</c:v>
                </c:pt>
                <c:pt idx="11">
                  <c:v>3.31</c:v>
                </c:pt>
                <c:pt idx="12">
                  <c:v>3.1860469999999999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CA5-4F2F-8AB5-28C103069D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N=63</c:v>
                </c:pt>
                <c:pt idx="2">
                  <c:v>Muiden teiden talvihoito (indeksi) N=63</c:v>
                </c:pt>
                <c:pt idx="4">
                  <c:v>Liukkauden torjunta pääteillä N=66</c:v>
                </c:pt>
                <c:pt idx="5">
                  <c:v>Lumen auraus pääteillä N=63</c:v>
                </c:pt>
                <c:pt idx="6">
                  <c:v>Tienpinnan tasaisuus (pakkautunut lumi ja jää) pääteillä N=64</c:v>
                </c:pt>
                <c:pt idx="7">
                  <c:v>Liukkauden torjunta muilla teillä N=63</c:v>
                </c:pt>
                <c:pt idx="8">
                  <c:v>Lumen auraus muilla teillä N=60</c:v>
                </c:pt>
                <c:pt idx="9">
                  <c:v>Tienpinnan tasaisuus (pakkautunut lumi ja jää) muilla teillä N=64</c:v>
                </c:pt>
                <c:pt idx="10">
                  <c:v>Levähdys- ja pysähtymisalueiden talvihoito N=45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N=29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1">
                  <c:v>3.8961039999999998</c:v>
                </c:pt>
                <c:pt idx="2">
                  <c:v>1.6666669999999999</c:v>
                </c:pt>
                <c:pt idx="4">
                  <c:v>3.030303</c:v>
                </c:pt>
                <c:pt idx="5">
                  <c:v>4.7619049999999996</c:v>
                </c:pt>
                <c:pt idx="6">
                  <c:v>1.5625</c:v>
                </c:pt>
                <c:pt idx="8">
                  <c:v>1.6666669999999999</c:v>
                </c:pt>
                <c:pt idx="10">
                  <c:v>2.2222219999999999</c:v>
                </c:pt>
                <c:pt idx="11">
                  <c:v>7.8125</c:v>
                </c:pt>
                <c:pt idx="12">
                  <c:v>10.344828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D4-4343-817D-D9B905F70CF4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N=63</c:v>
                </c:pt>
                <c:pt idx="2">
                  <c:v>Muiden teiden talvihoito (indeksi) N=63</c:v>
                </c:pt>
                <c:pt idx="4">
                  <c:v>Liukkauden torjunta pääteillä N=66</c:v>
                </c:pt>
                <c:pt idx="5">
                  <c:v>Lumen auraus pääteillä N=63</c:v>
                </c:pt>
                <c:pt idx="6">
                  <c:v>Tienpinnan tasaisuus (pakkautunut lumi ja jää) pääteillä N=64</c:v>
                </c:pt>
                <c:pt idx="7">
                  <c:v>Liukkauden torjunta muilla teillä N=63</c:v>
                </c:pt>
                <c:pt idx="8">
                  <c:v>Lumen auraus muilla teillä N=60</c:v>
                </c:pt>
                <c:pt idx="9">
                  <c:v>Tienpinnan tasaisuus (pakkautunut lumi ja jää) muilla teillä N=64</c:v>
                </c:pt>
                <c:pt idx="10">
                  <c:v>Levähdys- ja pysähtymisalueiden talvihoito N=45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N=29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50</c:v>
                </c:pt>
                <c:pt idx="1">
                  <c:v>57.467532500000004</c:v>
                </c:pt>
                <c:pt idx="2">
                  <c:v>17.190807</c:v>
                </c:pt>
                <c:pt idx="4">
                  <c:v>53.030303000000004</c:v>
                </c:pt>
                <c:pt idx="5">
                  <c:v>61.904761999999998</c:v>
                </c:pt>
                <c:pt idx="6">
                  <c:v>29.6875</c:v>
                </c:pt>
                <c:pt idx="7">
                  <c:v>20.634920999999999</c:v>
                </c:pt>
                <c:pt idx="8">
                  <c:v>20</c:v>
                </c:pt>
                <c:pt idx="9">
                  <c:v>10.9375</c:v>
                </c:pt>
                <c:pt idx="10">
                  <c:v>31.111111000000001</c:v>
                </c:pt>
                <c:pt idx="11">
                  <c:v>53.125</c:v>
                </c:pt>
                <c:pt idx="12">
                  <c:v>34.482759000000001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6D4-4343-817D-D9B905F70CF4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N=63</c:v>
                </c:pt>
                <c:pt idx="2">
                  <c:v>Muiden teiden talvihoito (indeksi) N=63</c:v>
                </c:pt>
                <c:pt idx="4">
                  <c:v>Liukkauden torjunta pääteillä N=66</c:v>
                </c:pt>
                <c:pt idx="5">
                  <c:v>Lumen auraus pääteillä N=63</c:v>
                </c:pt>
                <c:pt idx="6">
                  <c:v>Tienpinnan tasaisuus (pakkautunut lumi ja jää) pääteillä N=64</c:v>
                </c:pt>
                <c:pt idx="7">
                  <c:v>Liukkauden torjunta muilla teillä N=63</c:v>
                </c:pt>
                <c:pt idx="8">
                  <c:v>Lumen auraus muilla teillä N=60</c:v>
                </c:pt>
                <c:pt idx="9">
                  <c:v>Tienpinnan tasaisuus (pakkautunut lumi ja jää) muilla teillä N=64</c:v>
                </c:pt>
                <c:pt idx="10">
                  <c:v>Levähdys- ja pysähtymisalueiden talvihoito N=45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N=29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27.142856999999999</c:v>
                </c:pt>
                <c:pt idx="1">
                  <c:v>20.923521000000001</c:v>
                </c:pt>
                <c:pt idx="2">
                  <c:v>33.654100666666665</c:v>
                </c:pt>
                <c:pt idx="4">
                  <c:v>21.212121</c:v>
                </c:pt>
                <c:pt idx="5">
                  <c:v>20.634920999999999</c:v>
                </c:pt>
                <c:pt idx="6">
                  <c:v>32.8125</c:v>
                </c:pt>
                <c:pt idx="7">
                  <c:v>34.920634999999997</c:v>
                </c:pt>
                <c:pt idx="8">
                  <c:v>31.666667</c:v>
                </c:pt>
                <c:pt idx="9">
                  <c:v>34.375</c:v>
                </c:pt>
                <c:pt idx="10">
                  <c:v>53.333333000000003</c:v>
                </c:pt>
                <c:pt idx="11">
                  <c:v>25</c:v>
                </c:pt>
                <c:pt idx="12">
                  <c:v>10.344828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6D4-4343-817D-D9B905F70CF4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N=63</c:v>
                </c:pt>
                <c:pt idx="2">
                  <c:v>Muiden teiden talvihoito (indeksi) N=63</c:v>
                </c:pt>
                <c:pt idx="4">
                  <c:v>Liukkauden torjunta pääteillä N=66</c:v>
                </c:pt>
                <c:pt idx="5">
                  <c:v>Lumen auraus pääteillä N=63</c:v>
                </c:pt>
                <c:pt idx="6">
                  <c:v>Tienpinnan tasaisuus (pakkautunut lumi ja jää) pääteillä N=64</c:v>
                </c:pt>
                <c:pt idx="7">
                  <c:v>Liukkauden torjunta muilla teillä N=63</c:v>
                </c:pt>
                <c:pt idx="8">
                  <c:v>Lumen auraus muilla teillä N=60</c:v>
                </c:pt>
                <c:pt idx="9">
                  <c:v>Tienpinnan tasaisuus (pakkautunut lumi ja jää) muilla teillä N=64</c:v>
                </c:pt>
                <c:pt idx="10">
                  <c:v>Levähdys- ja pysähtymisalueiden talvihoito N=45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N=29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20</c:v>
                </c:pt>
                <c:pt idx="1">
                  <c:v>13.095238500000001</c:v>
                </c:pt>
                <c:pt idx="2">
                  <c:v>33.151454999999999</c:v>
                </c:pt>
                <c:pt idx="4">
                  <c:v>16.666667</c:v>
                </c:pt>
                <c:pt idx="5">
                  <c:v>9.5238099999999992</c:v>
                </c:pt>
                <c:pt idx="6">
                  <c:v>29.6875</c:v>
                </c:pt>
                <c:pt idx="7">
                  <c:v>31.746032</c:v>
                </c:pt>
                <c:pt idx="8">
                  <c:v>33.333333000000003</c:v>
                </c:pt>
                <c:pt idx="9">
                  <c:v>34.375</c:v>
                </c:pt>
                <c:pt idx="10">
                  <c:v>11.111110999999999</c:v>
                </c:pt>
                <c:pt idx="11">
                  <c:v>14.0625</c:v>
                </c:pt>
                <c:pt idx="12">
                  <c:v>41.379309999999997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6D4-4343-817D-D9B905F70CF4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N=63</c:v>
                </c:pt>
                <c:pt idx="2">
                  <c:v>Muiden teiden talvihoito (indeksi) N=63</c:v>
                </c:pt>
                <c:pt idx="4">
                  <c:v>Liukkauden torjunta pääteillä N=66</c:v>
                </c:pt>
                <c:pt idx="5">
                  <c:v>Lumen auraus pääteillä N=63</c:v>
                </c:pt>
                <c:pt idx="6">
                  <c:v>Tienpinnan tasaisuus (pakkautunut lumi ja jää) pääteillä N=64</c:v>
                </c:pt>
                <c:pt idx="7">
                  <c:v>Liukkauden torjunta muilla teillä N=63</c:v>
                </c:pt>
                <c:pt idx="8">
                  <c:v>Lumen auraus muilla teillä N=60</c:v>
                </c:pt>
                <c:pt idx="9">
                  <c:v>Tienpinnan tasaisuus (pakkautunut lumi ja jää) muilla teillä N=64</c:v>
                </c:pt>
                <c:pt idx="10">
                  <c:v>Levähdys- ja pysähtymisalueiden talvihoito N=45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N=29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2.8571430000000002</c:v>
                </c:pt>
                <c:pt idx="1">
                  <c:v>4.6176044999999997</c:v>
                </c:pt>
                <c:pt idx="2">
                  <c:v>15.448081999999999</c:v>
                </c:pt>
                <c:pt idx="4">
                  <c:v>6.0606059999999999</c:v>
                </c:pt>
                <c:pt idx="5">
                  <c:v>3.1746029999999998</c:v>
                </c:pt>
                <c:pt idx="6">
                  <c:v>6.25</c:v>
                </c:pt>
                <c:pt idx="7">
                  <c:v>12.698413</c:v>
                </c:pt>
                <c:pt idx="8">
                  <c:v>13.333333</c:v>
                </c:pt>
                <c:pt idx="9">
                  <c:v>20.3125</c:v>
                </c:pt>
                <c:pt idx="10">
                  <c:v>2.2222219999999999</c:v>
                </c:pt>
                <c:pt idx="12">
                  <c:v>3.4482759999999999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6D4-4343-817D-D9B905F70C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3.1805560000000002</c:v>
                </c:pt>
                <c:pt idx="1">
                  <c:v>3.4785710000000001</c:v>
                </c:pt>
                <c:pt idx="2">
                  <c:v>2.6666669999999999</c:v>
                </c:pt>
                <c:pt idx="4">
                  <c:v>3.4428570000000001</c:v>
                </c:pt>
                <c:pt idx="5">
                  <c:v>3.5142859999999998</c:v>
                </c:pt>
                <c:pt idx="6">
                  <c:v>3.0144929999999999</c:v>
                </c:pt>
                <c:pt idx="7">
                  <c:v>2.8181820000000002</c:v>
                </c:pt>
                <c:pt idx="8">
                  <c:v>2.7727270000000002</c:v>
                </c:pt>
                <c:pt idx="9">
                  <c:v>2.4090910000000001</c:v>
                </c:pt>
                <c:pt idx="10">
                  <c:v>3.4651160000000001</c:v>
                </c:pt>
                <c:pt idx="11">
                  <c:v>3.3880599999999998</c:v>
                </c:pt>
                <c:pt idx="12">
                  <c:v>3.3043480000000001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9F-4D05-BE74-04F749DA43B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D9F-4D05-BE74-04F749DA43B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2.95</c:v>
                </c:pt>
                <c:pt idx="1">
                  <c:v>3.28125</c:v>
                </c:pt>
                <c:pt idx="2">
                  <c:v>2.5390069999999998</c:v>
                </c:pt>
                <c:pt idx="4">
                  <c:v>3.2631579999999998</c:v>
                </c:pt>
                <c:pt idx="5">
                  <c:v>3.298969</c:v>
                </c:pt>
                <c:pt idx="6">
                  <c:v>2.8736839999999999</c:v>
                </c:pt>
                <c:pt idx="7">
                  <c:v>2.8297870000000001</c:v>
                </c:pt>
                <c:pt idx="8">
                  <c:v>2.5154640000000001</c:v>
                </c:pt>
                <c:pt idx="9">
                  <c:v>2.2637360000000002</c:v>
                </c:pt>
                <c:pt idx="10">
                  <c:v>3.082192</c:v>
                </c:pt>
                <c:pt idx="11">
                  <c:v>2.9891299999999998</c:v>
                </c:pt>
                <c:pt idx="12">
                  <c:v>3.0810810000000002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D9F-4D05-BE74-04F749DA43B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3.3131309999999998</c:v>
                </c:pt>
                <c:pt idx="1">
                  <c:v>3.4646460000000001</c:v>
                </c:pt>
                <c:pt idx="2">
                  <c:v>2.8321429999999999</c:v>
                </c:pt>
                <c:pt idx="4">
                  <c:v>3.3434339999999998</c:v>
                </c:pt>
                <c:pt idx="5">
                  <c:v>3.5858590000000001</c:v>
                </c:pt>
                <c:pt idx="6">
                  <c:v>3.1428569999999998</c:v>
                </c:pt>
                <c:pt idx="7">
                  <c:v>2.924731</c:v>
                </c:pt>
                <c:pt idx="8">
                  <c:v>2.9680849999999999</c:v>
                </c:pt>
                <c:pt idx="9">
                  <c:v>2.6021510000000001</c:v>
                </c:pt>
                <c:pt idx="10">
                  <c:v>3.4189189999999998</c:v>
                </c:pt>
                <c:pt idx="11">
                  <c:v>3.2210529999999999</c:v>
                </c:pt>
                <c:pt idx="12">
                  <c:v>3.230769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9F-4D05-BE74-04F749DA43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N=70</c:v>
                </c:pt>
                <c:pt idx="2">
                  <c:v>Muiden teiden talvihoito (indeksi) N=66</c:v>
                </c:pt>
                <c:pt idx="4">
                  <c:v>Liukkauden torjunta pääteillä N=70</c:v>
                </c:pt>
                <c:pt idx="5">
                  <c:v>Lumen auraus pääteillä N=70</c:v>
                </c:pt>
                <c:pt idx="6">
                  <c:v>Tienpinnan tasaisuus (pakkautunut lumi ja jää) pääteillä N=69</c:v>
                </c:pt>
                <c:pt idx="7">
                  <c:v>Liukkauden torjunta muilla teillä N=66</c:v>
                </c:pt>
                <c:pt idx="8">
                  <c:v>Lumen auraus muilla teillä N=66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N=43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N=23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2.7777780000000001</c:v>
                </c:pt>
                <c:pt idx="1">
                  <c:v>7.1428570000000002</c:v>
                </c:pt>
                <c:pt idx="2">
                  <c:v>3.5353536666666669</c:v>
                </c:pt>
                <c:pt idx="4">
                  <c:v>7.1428570000000002</c:v>
                </c:pt>
                <c:pt idx="5">
                  <c:v>7.1428570000000002</c:v>
                </c:pt>
                <c:pt idx="6">
                  <c:v>5.7971009999999996</c:v>
                </c:pt>
                <c:pt idx="7">
                  <c:v>3.030303</c:v>
                </c:pt>
                <c:pt idx="8">
                  <c:v>4.5454549999999996</c:v>
                </c:pt>
                <c:pt idx="9">
                  <c:v>3.030303</c:v>
                </c:pt>
                <c:pt idx="10">
                  <c:v>2.3255810000000001</c:v>
                </c:pt>
                <c:pt idx="11">
                  <c:v>8.9552239999999994</c:v>
                </c:pt>
                <c:pt idx="12">
                  <c:v>4.3478260000000004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EB-44EF-91A4-107E7711F837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N=70</c:v>
                </c:pt>
                <c:pt idx="2">
                  <c:v>Muiden teiden talvihoito (indeksi) N=66</c:v>
                </c:pt>
                <c:pt idx="4">
                  <c:v>Liukkauden torjunta pääteillä N=70</c:v>
                </c:pt>
                <c:pt idx="5">
                  <c:v>Lumen auraus pääteillä N=70</c:v>
                </c:pt>
                <c:pt idx="6">
                  <c:v>Tienpinnan tasaisuus (pakkautunut lumi ja jää) pääteillä N=69</c:v>
                </c:pt>
                <c:pt idx="7">
                  <c:v>Liukkauden torjunta muilla teillä N=66</c:v>
                </c:pt>
                <c:pt idx="8">
                  <c:v>Lumen auraus muilla teillä N=66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N=43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N=23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47.222222000000002</c:v>
                </c:pt>
                <c:pt idx="1">
                  <c:v>60</c:v>
                </c:pt>
                <c:pt idx="2">
                  <c:v>26.76767666666667</c:v>
                </c:pt>
                <c:pt idx="4">
                  <c:v>55.714286000000001</c:v>
                </c:pt>
                <c:pt idx="5">
                  <c:v>64.285713999999999</c:v>
                </c:pt>
                <c:pt idx="6">
                  <c:v>42.028986000000003</c:v>
                </c:pt>
                <c:pt idx="7">
                  <c:v>31.818182</c:v>
                </c:pt>
                <c:pt idx="8">
                  <c:v>30.30303</c:v>
                </c:pt>
                <c:pt idx="9">
                  <c:v>18.181818</c:v>
                </c:pt>
                <c:pt idx="10">
                  <c:v>55.813952999999998</c:v>
                </c:pt>
                <c:pt idx="11">
                  <c:v>46.268656999999997</c:v>
                </c:pt>
                <c:pt idx="12">
                  <c:v>47.826087000000001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EB-44EF-91A4-107E7711F837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N=70</c:v>
                </c:pt>
                <c:pt idx="2">
                  <c:v>Muiden teiden talvihoito (indeksi) N=66</c:v>
                </c:pt>
                <c:pt idx="4">
                  <c:v>Liukkauden torjunta pääteillä N=70</c:v>
                </c:pt>
                <c:pt idx="5">
                  <c:v>Lumen auraus pääteillä N=70</c:v>
                </c:pt>
                <c:pt idx="6">
                  <c:v>Tienpinnan tasaisuus (pakkautunut lumi ja jää) pääteillä N=69</c:v>
                </c:pt>
                <c:pt idx="7">
                  <c:v>Liukkauden torjunta muilla teillä N=66</c:v>
                </c:pt>
                <c:pt idx="8">
                  <c:v>Lumen auraus muilla teillä N=66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N=43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N=23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20.833333</c:v>
                </c:pt>
                <c:pt idx="1">
                  <c:v>12.857143000000001</c:v>
                </c:pt>
                <c:pt idx="2">
                  <c:v>21.717172000000001</c:v>
                </c:pt>
                <c:pt idx="4">
                  <c:v>17.142856999999999</c:v>
                </c:pt>
                <c:pt idx="5">
                  <c:v>8.5714290000000002</c:v>
                </c:pt>
                <c:pt idx="6">
                  <c:v>13.043478</c:v>
                </c:pt>
                <c:pt idx="7">
                  <c:v>22.727273</c:v>
                </c:pt>
                <c:pt idx="8">
                  <c:v>22.727273</c:v>
                </c:pt>
                <c:pt idx="9">
                  <c:v>19.69697</c:v>
                </c:pt>
                <c:pt idx="10">
                  <c:v>30.232558000000001</c:v>
                </c:pt>
                <c:pt idx="11">
                  <c:v>20.895522</c:v>
                </c:pt>
                <c:pt idx="12">
                  <c:v>30.434782999999999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EB-44EF-91A4-107E7711F837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N=70</c:v>
                </c:pt>
                <c:pt idx="2">
                  <c:v>Muiden teiden talvihoito (indeksi) N=66</c:v>
                </c:pt>
                <c:pt idx="4">
                  <c:v>Liukkauden torjunta pääteillä N=70</c:v>
                </c:pt>
                <c:pt idx="5">
                  <c:v>Lumen auraus pääteillä N=70</c:v>
                </c:pt>
                <c:pt idx="6">
                  <c:v>Tienpinnan tasaisuus (pakkautunut lumi ja jää) pääteillä N=69</c:v>
                </c:pt>
                <c:pt idx="7">
                  <c:v>Liukkauden torjunta muilla teillä N=66</c:v>
                </c:pt>
                <c:pt idx="8">
                  <c:v>Lumen auraus muilla teillä N=66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N=43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N=23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23.611111000000001</c:v>
                </c:pt>
                <c:pt idx="1">
                  <c:v>13.5714285</c:v>
                </c:pt>
                <c:pt idx="2">
                  <c:v>28.787879</c:v>
                </c:pt>
                <c:pt idx="4">
                  <c:v>14.285714</c:v>
                </c:pt>
                <c:pt idx="5">
                  <c:v>12.857143000000001</c:v>
                </c:pt>
                <c:pt idx="6">
                  <c:v>26.086957000000002</c:v>
                </c:pt>
                <c:pt idx="7">
                  <c:v>28.787879</c:v>
                </c:pt>
                <c:pt idx="8">
                  <c:v>22.727273</c:v>
                </c:pt>
                <c:pt idx="9">
                  <c:v>34.848484999999997</c:v>
                </c:pt>
                <c:pt idx="10">
                  <c:v>9.3023260000000008</c:v>
                </c:pt>
                <c:pt idx="11">
                  <c:v>22.388059999999999</c:v>
                </c:pt>
                <c:pt idx="12">
                  <c:v>8.6956520000000008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6EB-44EF-91A4-107E7711F837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N=70</c:v>
                </c:pt>
                <c:pt idx="2">
                  <c:v>Muiden teiden talvihoito (indeksi) N=66</c:v>
                </c:pt>
                <c:pt idx="4">
                  <c:v>Liukkauden torjunta pääteillä N=70</c:v>
                </c:pt>
                <c:pt idx="5">
                  <c:v>Lumen auraus pääteillä N=70</c:v>
                </c:pt>
                <c:pt idx="6">
                  <c:v>Tienpinnan tasaisuus (pakkautunut lumi ja jää) pääteillä N=69</c:v>
                </c:pt>
                <c:pt idx="7">
                  <c:v>Liukkauden torjunta muilla teillä N=66</c:v>
                </c:pt>
                <c:pt idx="8">
                  <c:v>Lumen auraus muilla teillä N=66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N=43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N=23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5.5555560000000002</c:v>
                </c:pt>
                <c:pt idx="1">
                  <c:v>6.4285715000000003</c:v>
                </c:pt>
                <c:pt idx="2">
                  <c:v>19.191919333333335</c:v>
                </c:pt>
                <c:pt idx="4">
                  <c:v>5.7142860000000004</c:v>
                </c:pt>
                <c:pt idx="5">
                  <c:v>7.1428570000000002</c:v>
                </c:pt>
                <c:pt idx="6">
                  <c:v>13.043478</c:v>
                </c:pt>
                <c:pt idx="7">
                  <c:v>13.636364</c:v>
                </c:pt>
                <c:pt idx="8">
                  <c:v>19.69697</c:v>
                </c:pt>
                <c:pt idx="9">
                  <c:v>24.242424</c:v>
                </c:pt>
                <c:pt idx="10">
                  <c:v>2.3255810000000001</c:v>
                </c:pt>
                <c:pt idx="11">
                  <c:v>1.492537</c:v>
                </c:pt>
                <c:pt idx="12">
                  <c:v>8.6956520000000008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6EB-44EF-91A4-107E7711F8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3.1690140000000002</c:v>
                </c:pt>
                <c:pt idx="1">
                  <c:v>3.3405800000000001</c:v>
                </c:pt>
                <c:pt idx="2">
                  <c:v>2.560209</c:v>
                </c:pt>
                <c:pt idx="4">
                  <c:v>3.3043480000000001</c:v>
                </c:pt>
                <c:pt idx="5">
                  <c:v>3.3768120000000001</c:v>
                </c:pt>
                <c:pt idx="6">
                  <c:v>2.785714</c:v>
                </c:pt>
                <c:pt idx="7">
                  <c:v>2.6349209999999998</c:v>
                </c:pt>
                <c:pt idx="8">
                  <c:v>2.7096770000000001</c:v>
                </c:pt>
                <c:pt idx="9">
                  <c:v>2.3484850000000002</c:v>
                </c:pt>
                <c:pt idx="10">
                  <c:v>3.196078</c:v>
                </c:pt>
                <c:pt idx="11">
                  <c:v>3.4782609999999998</c:v>
                </c:pt>
                <c:pt idx="12">
                  <c:v>3.1818179999999998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12-470C-A610-ECC374C5978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8512-470C-A610-ECC374C5978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3.125</c:v>
                </c:pt>
                <c:pt idx="1">
                  <c:v>3.3582890000000001</c:v>
                </c:pt>
                <c:pt idx="2">
                  <c:v>2.7627739999999998</c:v>
                </c:pt>
                <c:pt idx="4">
                  <c:v>3.3723399999999999</c:v>
                </c:pt>
                <c:pt idx="5">
                  <c:v>3.3440859999999999</c:v>
                </c:pt>
                <c:pt idx="6">
                  <c:v>2.924731</c:v>
                </c:pt>
                <c:pt idx="7">
                  <c:v>2.9333330000000002</c:v>
                </c:pt>
                <c:pt idx="8">
                  <c:v>2.7934779999999999</c:v>
                </c:pt>
                <c:pt idx="9">
                  <c:v>2.5652170000000001</c:v>
                </c:pt>
                <c:pt idx="10">
                  <c:v>2.9861110000000002</c:v>
                </c:pt>
                <c:pt idx="11">
                  <c:v>3.2826089999999999</c:v>
                </c:pt>
                <c:pt idx="12">
                  <c:v>3.1509429999999998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512-470C-A610-ECC374C5978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3.4117649999999999</c:v>
                </c:pt>
                <c:pt idx="1">
                  <c:v>3.4782609999999998</c:v>
                </c:pt>
                <c:pt idx="2">
                  <c:v>2.9401709999999999</c:v>
                </c:pt>
                <c:pt idx="4">
                  <c:v>3.4375</c:v>
                </c:pt>
                <c:pt idx="5">
                  <c:v>3.518519</c:v>
                </c:pt>
                <c:pt idx="6">
                  <c:v>3.1</c:v>
                </c:pt>
                <c:pt idx="7">
                  <c:v>3.0128210000000002</c:v>
                </c:pt>
                <c:pt idx="8">
                  <c:v>3.1666669999999999</c:v>
                </c:pt>
                <c:pt idx="9">
                  <c:v>2.6410260000000001</c:v>
                </c:pt>
                <c:pt idx="10">
                  <c:v>3.2413789999999998</c:v>
                </c:pt>
                <c:pt idx="11">
                  <c:v>3.390244</c:v>
                </c:pt>
                <c:pt idx="12">
                  <c:v>3.4146339999999999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512-470C-A610-ECC374C597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N=71</c:v>
                </c:pt>
                <c:pt idx="1">
                  <c:v>Pääteiden talvihoito (indeksi) N=69</c:v>
                </c:pt>
                <c:pt idx="2">
                  <c:v>Muiden teiden talvihoito (indeksi) N=63</c:v>
                </c:pt>
                <c:pt idx="4">
                  <c:v>Liukkauden torjunta pääteillä N=69</c:v>
                </c:pt>
                <c:pt idx="5">
                  <c:v>Lumen auraus pääteillä N=69</c:v>
                </c:pt>
                <c:pt idx="6">
                  <c:v>Tienpinnan tasaisuus (pakkautunut lumi ja jää) pääteillä N=70</c:v>
                </c:pt>
                <c:pt idx="7">
                  <c:v>Liukkauden torjunta muilla teillä N=63</c:v>
                </c:pt>
                <c:pt idx="8">
                  <c:v>Lumen auraus muilla teillä N=62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N=51</c:v>
                </c:pt>
                <c:pt idx="11">
                  <c:v>Liikennemerkkien ja tienviittojen näkyvyys N=69</c:v>
                </c:pt>
                <c:pt idx="12">
                  <c:v>Jalankulku- ja pyöräteiden talvihoito (kävelijät/pyöräilijät) N=33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1.4084509999999999</c:v>
                </c:pt>
                <c:pt idx="1">
                  <c:v>5.0724640000000001</c:v>
                </c:pt>
                <c:pt idx="2">
                  <c:v>3.2002044999999999</c:v>
                </c:pt>
                <c:pt idx="4">
                  <c:v>2.8985509999999999</c:v>
                </c:pt>
                <c:pt idx="5">
                  <c:v>7.2463769999999998</c:v>
                </c:pt>
                <c:pt idx="6">
                  <c:v>2.8571430000000002</c:v>
                </c:pt>
                <c:pt idx="7">
                  <c:v>3.1746029999999998</c:v>
                </c:pt>
                <c:pt idx="8">
                  <c:v>3.225806</c:v>
                </c:pt>
                <c:pt idx="10">
                  <c:v>1.9607840000000001</c:v>
                </c:pt>
                <c:pt idx="11">
                  <c:v>4.3478260000000004</c:v>
                </c:pt>
                <c:pt idx="12">
                  <c:v>3.030303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09-4905-9CF3-7F6205CC1FAF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N=71</c:v>
                </c:pt>
                <c:pt idx="1">
                  <c:v>Pääteiden talvihoito (indeksi) N=69</c:v>
                </c:pt>
                <c:pt idx="2">
                  <c:v>Muiden teiden talvihoito (indeksi) N=63</c:v>
                </c:pt>
                <c:pt idx="4">
                  <c:v>Liukkauden torjunta pääteillä N=69</c:v>
                </c:pt>
                <c:pt idx="5">
                  <c:v>Lumen auraus pääteillä N=69</c:v>
                </c:pt>
                <c:pt idx="6">
                  <c:v>Tienpinnan tasaisuus (pakkautunut lumi ja jää) pääteillä N=70</c:v>
                </c:pt>
                <c:pt idx="7">
                  <c:v>Liukkauden torjunta muilla teillä N=63</c:v>
                </c:pt>
                <c:pt idx="8">
                  <c:v>Lumen auraus muilla teillä N=62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N=51</c:v>
                </c:pt>
                <c:pt idx="11">
                  <c:v>Liikennemerkkien ja tienviittojen näkyvyys N=69</c:v>
                </c:pt>
                <c:pt idx="12">
                  <c:v>Jalankulku- ja pyöräteiden talvihoito (kävelijät/pyöräilijät) N=33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47.887324</c:v>
                </c:pt>
                <c:pt idx="1">
                  <c:v>54.347825999999998</c:v>
                </c:pt>
                <c:pt idx="2">
                  <c:v>19.007276999999998</c:v>
                </c:pt>
                <c:pt idx="4">
                  <c:v>55.072463999999997</c:v>
                </c:pt>
                <c:pt idx="5">
                  <c:v>53.623187999999999</c:v>
                </c:pt>
                <c:pt idx="6">
                  <c:v>25.714286000000001</c:v>
                </c:pt>
                <c:pt idx="7">
                  <c:v>22.222221999999999</c:v>
                </c:pt>
                <c:pt idx="8">
                  <c:v>24.193548</c:v>
                </c:pt>
                <c:pt idx="9">
                  <c:v>10.606061</c:v>
                </c:pt>
                <c:pt idx="10">
                  <c:v>37.254902000000001</c:v>
                </c:pt>
                <c:pt idx="11">
                  <c:v>56.521738999999997</c:v>
                </c:pt>
                <c:pt idx="12">
                  <c:v>45.454545000000003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609-4905-9CF3-7F6205CC1FAF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N=71</c:v>
                </c:pt>
                <c:pt idx="1">
                  <c:v>Pääteiden talvihoito (indeksi) N=69</c:v>
                </c:pt>
                <c:pt idx="2">
                  <c:v>Muiden teiden talvihoito (indeksi) N=63</c:v>
                </c:pt>
                <c:pt idx="4">
                  <c:v>Liukkauden torjunta pääteillä N=69</c:v>
                </c:pt>
                <c:pt idx="5">
                  <c:v>Lumen auraus pääteillä N=69</c:v>
                </c:pt>
                <c:pt idx="6">
                  <c:v>Tienpinnan tasaisuus (pakkautunut lumi ja jää) pääteillä N=70</c:v>
                </c:pt>
                <c:pt idx="7">
                  <c:v>Liukkauden torjunta muilla teillä N=63</c:v>
                </c:pt>
                <c:pt idx="8">
                  <c:v>Lumen auraus muilla teillä N=62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N=51</c:v>
                </c:pt>
                <c:pt idx="11">
                  <c:v>Liikennemerkkien ja tienviittojen näkyvyys N=69</c:v>
                </c:pt>
                <c:pt idx="12">
                  <c:v>Jalankulku- ja pyöräteiden talvihoito (kävelijät/pyöräilijät) N=33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22.535211</c:v>
                </c:pt>
                <c:pt idx="1">
                  <c:v>15.942029</c:v>
                </c:pt>
                <c:pt idx="2">
                  <c:v>26.58303433333333</c:v>
                </c:pt>
                <c:pt idx="4">
                  <c:v>15.942029</c:v>
                </c:pt>
                <c:pt idx="5">
                  <c:v>15.942029</c:v>
                </c:pt>
                <c:pt idx="6">
                  <c:v>30</c:v>
                </c:pt>
                <c:pt idx="7">
                  <c:v>22.222221999999999</c:v>
                </c:pt>
                <c:pt idx="8">
                  <c:v>24.193548</c:v>
                </c:pt>
                <c:pt idx="9">
                  <c:v>33.333333000000003</c:v>
                </c:pt>
                <c:pt idx="10">
                  <c:v>43.137255000000003</c:v>
                </c:pt>
                <c:pt idx="11">
                  <c:v>23.188406000000001</c:v>
                </c:pt>
                <c:pt idx="12">
                  <c:v>30.30303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609-4905-9CF3-7F6205CC1FAF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N=71</c:v>
                </c:pt>
                <c:pt idx="1">
                  <c:v>Pääteiden talvihoito (indeksi) N=69</c:v>
                </c:pt>
                <c:pt idx="2">
                  <c:v>Muiden teiden talvihoito (indeksi) N=63</c:v>
                </c:pt>
                <c:pt idx="4">
                  <c:v>Liukkauden torjunta pääteillä N=69</c:v>
                </c:pt>
                <c:pt idx="5">
                  <c:v>Lumen auraus pääteillä N=69</c:v>
                </c:pt>
                <c:pt idx="6">
                  <c:v>Tienpinnan tasaisuus (pakkautunut lumi ja jää) pääteillä N=70</c:v>
                </c:pt>
                <c:pt idx="7">
                  <c:v>Liukkauden torjunta muilla teillä N=63</c:v>
                </c:pt>
                <c:pt idx="8">
                  <c:v>Lumen auraus muilla teillä N=62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N=51</c:v>
                </c:pt>
                <c:pt idx="11">
                  <c:v>Liikennemerkkien ja tienviittojen näkyvyys N=69</c:v>
                </c:pt>
                <c:pt idx="12">
                  <c:v>Jalankulku- ja pyöräteiden talvihoito (kävelijät/pyöräilijät) N=33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22.535211</c:v>
                </c:pt>
                <c:pt idx="1">
                  <c:v>18.8405795</c:v>
                </c:pt>
                <c:pt idx="2">
                  <c:v>37.714316666666669</c:v>
                </c:pt>
                <c:pt idx="4">
                  <c:v>21.739129999999999</c:v>
                </c:pt>
                <c:pt idx="5">
                  <c:v>15.942029</c:v>
                </c:pt>
                <c:pt idx="6">
                  <c:v>30</c:v>
                </c:pt>
                <c:pt idx="7">
                  <c:v>39.682540000000003</c:v>
                </c:pt>
                <c:pt idx="8">
                  <c:v>37.096774000000003</c:v>
                </c:pt>
                <c:pt idx="9">
                  <c:v>36.363636</c:v>
                </c:pt>
                <c:pt idx="10">
                  <c:v>13.725490000000001</c:v>
                </c:pt>
                <c:pt idx="11">
                  <c:v>14.492754</c:v>
                </c:pt>
                <c:pt idx="12">
                  <c:v>9.0909089999999999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609-4905-9CF3-7F6205CC1FAF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N=71</c:v>
                </c:pt>
                <c:pt idx="1">
                  <c:v>Pääteiden talvihoito (indeksi) N=69</c:v>
                </c:pt>
                <c:pt idx="2">
                  <c:v>Muiden teiden talvihoito (indeksi) N=63</c:v>
                </c:pt>
                <c:pt idx="4">
                  <c:v>Liukkauden torjunta pääteillä N=69</c:v>
                </c:pt>
                <c:pt idx="5">
                  <c:v>Lumen auraus pääteillä N=69</c:v>
                </c:pt>
                <c:pt idx="6">
                  <c:v>Tienpinnan tasaisuus (pakkautunut lumi ja jää) pääteillä N=70</c:v>
                </c:pt>
                <c:pt idx="7">
                  <c:v>Liukkauden torjunta muilla teillä N=63</c:v>
                </c:pt>
                <c:pt idx="8">
                  <c:v>Lumen auraus muilla teillä N=62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N=51</c:v>
                </c:pt>
                <c:pt idx="11">
                  <c:v>Liikennemerkkien ja tienviittojen näkyvyys N=69</c:v>
                </c:pt>
                <c:pt idx="12">
                  <c:v>Jalankulku- ja pyöräteiden talvihoito (kävelijät/pyöräilijät) N=33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5.6338030000000003</c:v>
                </c:pt>
                <c:pt idx="1">
                  <c:v>5.7971015000000001</c:v>
                </c:pt>
                <c:pt idx="2">
                  <c:v>14.561902000000002</c:v>
                </c:pt>
                <c:pt idx="4">
                  <c:v>4.3478260000000004</c:v>
                </c:pt>
                <c:pt idx="5">
                  <c:v>7.2463769999999998</c:v>
                </c:pt>
                <c:pt idx="6">
                  <c:v>11.428571</c:v>
                </c:pt>
                <c:pt idx="7">
                  <c:v>12.698413</c:v>
                </c:pt>
                <c:pt idx="8">
                  <c:v>11.290323000000001</c:v>
                </c:pt>
                <c:pt idx="9">
                  <c:v>19.69697</c:v>
                </c:pt>
                <c:pt idx="10">
                  <c:v>3.9215689999999999</c:v>
                </c:pt>
                <c:pt idx="11">
                  <c:v>1.4492750000000001</c:v>
                </c:pt>
                <c:pt idx="12">
                  <c:v>12.121212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609-4905-9CF3-7F6205CC1F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3.1</c:v>
                </c:pt>
                <c:pt idx="1">
                  <c:v>3.769231</c:v>
                </c:pt>
                <c:pt idx="2">
                  <c:v>2.4876849999999999</c:v>
                </c:pt>
                <c:pt idx="4">
                  <c:v>3.6615380000000002</c:v>
                </c:pt>
                <c:pt idx="5">
                  <c:v>3.8769230000000001</c:v>
                </c:pt>
                <c:pt idx="6">
                  <c:v>3.375</c:v>
                </c:pt>
                <c:pt idx="7">
                  <c:v>2.5441180000000001</c:v>
                </c:pt>
                <c:pt idx="8">
                  <c:v>2.7058819999999999</c:v>
                </c:pt>
                <c:pt idx="9">
                  <c:v>2.208955</c:v>
                </c:pt>
                <c:pt idx="10">
                  <c:v>2.9565220000000001</c:v>
                </c:pt>
                <c:pt idx="11">
                  <c:v>3.6307689999999999</c:v>
                </c:pt>
                <c:pt idx="12">
                  <c:v>3.5909089999999999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13-4DB8-BD5F-21E2D578F92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EC13-4DB8-BD5F-21E2D578F92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3.1666669999999999</c:v>
                </c:pt>
                <c:pt idx="1">
                  <c:v>3.5659339999999999</c:v>
                </c:pt>
                <c:pt idx="2">
                  <c:v>2.7272729999999998</c:v>
                </c:pt>
                <c:pt idx="4">
                  <c:v>3.588889</c:v>
                </c:pt>
                <c:pt idx="5">
                  <c:v>3.5434779999999999</c:v>
                </c:pt>
                <c:pt idx="6">
                  <c:v>3.0666669999999998</c:v>
                </c:pt>
                <c:pt idx="7">
                  <c:v>2.945055</c:v>
                </c:pt>
                <c:pt idx="8">
                  <c:v>2.7872340000000002</c:v>
                </c:pt>
                <c:pt idx="9">
                  <c:v>2.4444439999999998</c:v>
                </c:pt>
                <c:pt idx="10">
                  <c:v>3.135135</c:v>
                </c:pt>
                <c:pt idx="11">
                  <c:v>3.2659570000000002</c:v>
                </c:pt>
                <c:pt idx="12">
                  <c:v>3.1333329999999999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C13-4DB8-BD5F-21E2D578F92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3.1041669999999999</c:v>
                </c:pt>
                <c:pt idx="1">
                  <c:v>3.5372340000000002</c:v>
                </c:pt>
                <c:pt idx="2">
                  <c:v>2.6805560000000002</c:v>
                </c:pt>
                <c:pt idx="4">
                  <c:v>3.5106380000000001</c:v>
                </c:pt>
                <c:pt idx="5">
                  <c:v>3.5638299999999998</c:v>
                </c:pt>
                <c:pt idx="6">
                  <c:v>3.010526</c:v>
                </c:pt>
                <c:pt idx="7">
                  <c:v>2.8125</c:v>
                </c:pt>
                <c:pt idx="8">
                  <c:v>2.8247420000000001</c:v>
                </c:pt>
                <c:pt idx="9">
                  <c:v>2.4</c:v>
                </c:pt>
                <c:pt idx="10">
                  <c:v>3.2124999999999999</c:v>
                </c:pt>
                <c:pt idx="11">
                  <c:v>3.3571430000000002</c:v>
                </c:pt>
                <c:pt idx="12">
                  <c:v>3.2075469999999999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C13-4DB8-BD5F-21E2D578F9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N=65</c:v>
                </c:pt>
                <c:pt idx="2">
                  <c:v>Muiden teiden talvihoito (indeksi) N=68</c:v>
                </c:pt>
                <c:pt idx="4">
                  <c:v>Liukkauden torjunta pääteillä N=65</c:v>
                </c:pt>
                <c:pt idx="5">
                  <c:v>Lumen auraus pääteillä N=65</c:v>
                </c:pt>
                <c:pt idx="6">
                  <c:v>Tienpinnan tasaisuus (pakkautunut lumi ja jää) pääteillä N=64</c:v>
                </c:pt>
                <c:pt idx="7">
                  <c:v>Liukkauden torjunta muilla teillä N=68</c:v>
                </c:pt>
                <c:pt idx="8">
                  <c:v>Lumen auraus muilla teillä N=68</c:v>
                </c:pt>
                <c:pt idx="9">
                  <c:v>Tienpinnan tasaisuus (pakkautunut lumi ja jää) muilla teillä N=67</c:v>
                </c:pt>
                <c:pt idx="10">
                  <c:v>Levähdys- ja pysähtymisalueiden talvihoito N=46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N=22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5.7142860000000004</c:v>
                </c:pt>
                <c:pt idx="1">
                  <c:v>13.846153999999999</c:v>
                </c:pt>
                <c:pt idx="2">
                  <c:v>1.9681003333333333</c:v>
                </c:pt>
                <c:pt idx="4">
                  <c:v>10.769231</c:v>
                </c:pt>
                <c:pt idx="5">
                  <c:v>16.923076999999999</c:v>
                </c:pt>
                <c:pt idx="6">
                  <c:v>9.375</c:v>
                </c:pt>
                <c:pt idx="7">
                  <c:v>1.470588</c:v>
                </c:pt>
                <c:pt idx="8">
                  <c:v>2.941176</c:v>
                </c:pt>
                <c:pt idx="9">
                  <c:v>1.492537</c:v>
                </c:pt>
                <c:pt idx="10">
                  <c:v>2.1739130000000002</c:v>
                </c:pt>
                <c:pt idx="11">
                  <c:v>10.769231</c:v>
                </c:pt>
                <c:pt idx="12">
                  <c:v>4.5454549999999996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67-42DF-8B22-8A215BF721A9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N=65</c:v>
                </c:pt>
                <c:pt idx="2">
                  <c:v>Muiden teiden talvihoito (indeksi) N=68</c:v>
                </c:pt>
                <c:pt idx="4">
                  <c:v>Liukkauden torjunta pääteillä N=65</c:v>
                </c:pt>
                <c:pt idx="5">
                  <c:v>Lumen auraus pääteillä N=65</c:v>
                </c:pt>
                <c:pt idx="6">
                  <c:v>Tienpinnan tasaisuus (pakkautunut lumi ja jää) pääteillä N=64</c:v>
                </c:pt>
                <c:pt idx="7">
                  <c:v>Liukkauden torjunta muilla teillä N=68</c:v>
                </c:pt>
                <c:pt idx="8">
                  <c:v>Lumen auraus muilla teillä N=68</c:v>
                </c:pt>
                <c:pt idx="9">
                  <c:v>Tienpinnan tasaisuus (pakkautunut lumi ja jää) muilla teillä N=67</c:v>
                </c:pt>
                <c:pt idx="10">
                  <c:v>Levähdys- ja pysähtymisalueiden talvihoito N=46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N=22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35.714286000000001</c:v>
                </c:pt>
                <c:pt idx="1">
                  <c:v>60.769230499999999</c:v>
                </c:pt>
                <c:pt idx="2">
                  <c:v>20.646766333333332</c:v>
                </c:pt>
                <c:pt idx="4">
                  <c:v>58.461537999999997</c:v>
                </c:pt>
                <c:pt idx="5">
                  <c:v>63.076923000000001</c:v>
                </c:pt>
                <c:pt idx="6">
                  <c:v>48.4375</c:v>
                </c:pt>
                <c:pt idx="7">
                  <c:v>26.470587999999999</c:v>
                </c:pt>
                <c:pt idx="8">
                  <c:v>23.529412000000001</c:v>
                </c:pt>
                <c:pt idx="9">
                  <c:v>11.940299</c:v>
                </c:pt>
                <c:pt idx="10">
                  <c:v>28.260870000000001</c:v>
                </c:pt>
                <c:pt idx="11">
                  <c:v>53.846153999999999</c:v>
                </c:pt>
                <c:pt idx="12">
                  <c:v>63.636364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267-42DF-8B22-8A215BF721A9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N=65</c:v>
                </c:pt>
                <c:pt idx="2">
                  <c:v>Muiden teiden talvihoito (indeksi) N=68</c:v>
                </c:pt>
                <c:pt idx="4">
                  <c:v>Liukkauden torjunta pääteillä N=65</c:v>
                </c:pt>
                <c:pt idx="5">
                  <c:v>Lumen auraus pääteillä N=65</c:v>
                </c:pt>
                <c:pt idx="6">
                  <c:v>Tienpinnan tasaisuus (pakkautunut lumi ja jää) pääteillä N=64</c:v>
                </c:pt>
                <c:pt idx="7">
                  <c:v>Liukkauden torjunta muilla teillä N=68</c:v>
                </c:pt>
                <c:pt idx="8">
                  <c:v>Lumen auraus muilla teillä N=68</c:v>
                </c:pt>
                <c:pt idx="9">
                  <c:v>Tienpinnan tasaisuus (pakkautunut lumi ja jää) muilla teillä N=67</c:v>
                </c:pt>
                <c:pt idx="10">
                  <c:v>Levähdys- ja pysähtymisalueiden talvihoito N=46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N=22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24.285713999999999</c:v>
                </c:pt>
                <c:pt idx="1">
                  <c:v>15.384615</c:v>
                </c:pt>
                <c:pt idx="2">
                  <c:v>24.136669666666666</c:v>
                </c:pt>
                <c:pt idx="4">
                  <c:v>18.461538000000001</c:v>
                </c:pt>
                <c:pt idx="5">
                  <c:v>12.307691999999999</c:v>
                </c:pt>
                <c:pt idx="6">
                  <c:v>21.875</c:v>
                </c:pt>
                <c:pt idx="7">
                  <c:v>17.647058999999999</c:v>
                </c:pt>
                <c:pt idx="8">
                  <c:v>30.882352999999998</c:v>
                </c:pt>
                <c:pt idx="9">
                  <c:v>23.880597000000002</c:v>
                </c:pt>
                <c:pt idx="10">
                  <c:v>41.304347999999997</c:v>
                </c:pt>
                <c:pt idx="11">
                  <c:v>23.076923000000001</c:v>
                </c:pt>
                <c:pt idx="12">
                  <c:v>18.181818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267-42DF-8B22-8A215BF721A9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N=65</c:v>
                </c:pt>
                <c:pt idx="2">
                  <c:v>Muiden teiden talvihoito (indeksi) N=68</c:v>
                </c:pt>
                <c:pt idx="4">
                  <c:v>Liukkauden torjunta pääteillä N=65</c:v>
                </c:pt>
                <c:pt idx="5">
                  <c:v>Lumen auraus pääteillä N=65</c:v>
                </c:pt>
                <c:pt idx="6">
                  <c:v>Tienpinnan tasaisuus (pakkautunut lumi ja jää) pääteillä N=64</c:v>
                </c:pt>
                <c:pt idx="7">
                  <c:v>Liukkauden torjunta muilla teillä N=68</c:v>
                </c:pt>
                <c:pt idx="8">
                  <c:v>Lumen auraus muilla teillä N=68</c:v>
                </c:pt>
                <c:pt idx="9">
                  <c:v>Tienpinnan tasaisuus (pakkautunut lumi ja jää) muilla teillä N=67</c:v>
                </c:pt>
                <c:pt idx="10">
                  <c:v>Levähdys- ja pysähtymisalueiden talvihoito N=46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N=22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31.428571000000002</c:v>
                </c:pt>
                <c:pt idx="1">
                  <c:v>8.4615384999999996</c:v>
                </c:pt>
                <c:pt idx="2">
                  <c:v>30.545800333333332</c:v>
                </c:pt>
                <c:pt idx="4">
                  <c:v>10.769231</c:v>
                </c:pt>
                <c:pt idx="5">
                  <c:v>6.1538459999999997</c:v>
                </c:pt>
                <c:pt idx="6">
                  <c:v>10.9375</c:v>
                </c:pt>
                <c:pt idx="7">
                  <c:v>33.823529000000001</c:v>
                </c:pt>
                <c:pt idx="8">
                  <c:v>26.470587999999999</c:v>
                </c:pt>
                <c:pt idx="9">
                  <c:v>31.343284000000001</c:v>
                </c:pt>
                <c:pt idx="10">
                  <c:v>19.565217000000001</c:v>
                </c:pt>
                <c:pt idx="11">
                  <c:v>12.307691999999999</c:v>
                </c:pt>
                <c:pt idx="12">
                  <c:v>13.636364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267-42DF-8B22-8A215BF721A9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N=70</c:v>
                </c:pt>
                <c:pt idx="1">
                  <c:v>Pääteiden talvihoito (indeksi) N=65</c:v>
                </c:pt>
                <c:pt idx="2">
                  <c:v>Muiden teiden talvihoito (indeksi) N=68</c:v>
                </c:pt>
                <c:pt idx="4">
                  <c:v>Liukkauden torjunta pääteillä N=65</c:v>
                </c:pt>
                <c:pt idx="5">
                  <c:v>Lumen auraus pääteillä N=65</c:v>
                </c:pt>
                <c:pt idx="6">
                  <c:v>Tienpinnan tasaisuus (pakkautunut lumi ja jää) pääteillä N=64</c:v>
                </c:pt>
                <c:pt idx="7">
                  <c:v>Liukkauden torjunta muilla teillä N=68</c:v>
                </c:pt>
                <c:pt idx="8">
                  <c:v>Lumen auraus muilla teillä N=68</c:v>
                </c:pt>
                <c:pt idx="9">
                  <c:v>Tienpinnan tasaisuus (pakkautunut lumi ja jää) muilla teillä N=67</c:v>
                </c:pt>
                <c:pt idx="10">
                  <c:v>Levähdys- ja pysähtymisalueiden talvihoito N=46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N=22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2.8571430000000002</c:v>
                </c:pt>
                <c:pt idx="1">
                  <c:v>1.538462</c:v>
                </c:pt>
                <c:pt idx="2">
                  <c:v>22.702663333333334</c:v>
                </c:pt>
                <c:pt idx="4">
                  <c:v>1.538462</c:v>
                </c:pt>
                <c:pt idx="5">
                  <c:v>1.538462</c:v>
                </c:pt>
                <c:pt idx="6">
                  <c:v>9.375</c:v>
                </c:pt>
                <c:pt idx="7">
                  <c:v>20.588235000000001</c:v>
                </c:pt>
                <c:pt idx="8">
                  <c:v>16.176470999999999</c:v>
                </c:pt>
                <c:pt idx="9">
                  <c:v>31.343284000000001</c:v>
                </c:pt>
                <c:pt idx="10">
                  <c:v>8.6956520000000008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267-42DF-8B22-8A215BF721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3.0144929999999999</c:v>
                </c:pt>
                <c:pt idx="1">
                  <c:v>3.553957</c:v>
                </c:pt>
                <c:pt idx="2">
                  <c:v>2.456731</c:v>
                </c:pt>
                <c:pt idx="4">
                  <c:v>3.5217390000000002</c:v>
                </c:pt>
                <c:pt idx="5">
                  <c:v>3.5857139999999998</c:v>
                </c:pt>
                <c:pt idx="6">
                  <c:v>3.0144929999999999</c:v>
                </c:pt>
                <c:pt idx="7">
                  <c:v>2.5428570000000001</c:v>
                </c:pt>
                <c:pt idx="8">
                  <c:v>2.6376810000000002</c:v>
                </c:pt>
                <c:pt idx="9">
                  <c:v>2.1884060000000001</c:v>
                </c:pt>
                <c:pt idx="10">
                  <c:v>3.5777779999999999</c:v>
                </c:pt>
                <c:pt idx="11">
                  <c:v>3.691176</c:v>
                </c:pt>
                <c:pt idx="12">
                  <c:v>3.3666670000000001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87-441B-86B6-235B14183E1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8687-441B-86B6-235B14183E1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3.319588</c:v>
                </c:pt>
                <c:pt idx="1">
                  <c:v>3.673797</c:v>
                </c:pt>
                <c:pt idx="2">
                  <c:v>2.716364</c:v>
                </c:pt>
                <c:pt idx="4">
                  <c:v>3.6451609999999999</c:v>
                </c:pt>
                <c:pt idx="5">
                  <c:v>3.7021280000000001</c:v>
                </c:pt>
                <c:pt idx="6">
                  <c:v>3.1935479999999998</c:v>
                </c:pt>
                <c:pt idx="7">
                  <c:v>2.8351649999999999</c:v>
                </c:pt>
                <c:pt idx="8">
                  <c:v>2.902174</c:v>
                </c:pt>
                <c:pt idx="9">
                  <c:v>2.413043</c:v>
                </c:pt>
                <c:pt idx="10">
                  <c:v>3.2597399999999999</c:v>
                </c:pt>
                <c:pt idx="11">
                  <c:v>3.3655910000000002</c:v>
                </c:pt>
                <c:pt idx="12">
                  <c:v>3.285714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687-441B-86B6-235B14183E1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3.079545</c:v>
                </c:pt>
                <c:pt idx="1">
                  <c:v>3.411111</c:v>
                </c:pt>
                <c:pt idx="2">
                  <c:v>2.568702</c:v>
                </c:pt>
                <c:pt idx="4">
                  <c:v>3.3777780000000002</c:v>
                </c:pt>
                <c:pt idx="5">
                  <c:v>3.4444439999999998</c:v>
                </c:pt>
                <c:pt idx="6">
                  <c:v>3.054945</c:v>
                </c:pt>
                <c:pt idx="7">
                  <c:v>2.7159089999999999</c:v>
                </c:pt>
                <c:pt idx="8">
                  <c:v>2.6896550000000001</c:v>
                </c:pt>
                <c:pt idx="9">
                  <c:v>2.298851</c:v>
                </c:pt>
                <c:pt idx="10">
                  <c:v>3.3833329999999999</c:v>
                </c:pt>
                <c:pt idx="11">
                  <c:v>3.3977270000000002</c:v>
                </c:pt>
                <c:pt idx="12">
                  <c:v>3.4324319999999999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87-441B-86B6-235B14183E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2.4096389999999999</c:v>
                </c:pt>
                <c:pt idx="1">
                  <c:v>2.8242419999999999</c:v>
                </c:pt>
                <c:pt idx="2">
                  <c:v>2.1833330000000002</c:v>
                </c:pt>
                <c:pt idx="4">
                  <c:v>2.785714</c:v>
                </c:pt>
                <c:pt idx="5">
                  <c:v>2.864198</c:v>
                </c:pt>
                <c:pt idx="6">
                  <c:v>2.3170730000000002</c:v>
                </c:pt>
                <c:pt idx="7">
                  <c:v>2.2250000000000001</c:v>
                </c:pt>
                <c:pt idx="8">
                  <c:v>2.3456790000000001</c:v>
                </c:pt>
                <c:pt idx="9">
                  <c:v>1.9746840000000001</c:v>
                </c:pt>
                <c:pt idx="10">
                  <c:v>2.8253970000000002</c:v>
                </c:pt>
                <c:pt idx="11">
                  <c:v>3.1875</c:v>
                </c:pt>
                <c:pt idx="12">
                  <c:v>2.7575759999999998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03-4021-8E78-686F07FE40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2B03-4021-8E78-686F07FE409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2.7037040000000001</c:v>
                </c:pt>
                <c:pt idx="1">
                  <c:v>2.9170509999999998</c:v>
                </c:pt>
                <c:pt idx="2">
                  <c:v>2.2324839999999999</c:v>
                </c:pt>
                <c:pt idx="4">
                  <c:v>2.8981479999999999</c:v>
                </c:pt>
                <c:pt idx="5">
                  <c:v>2.9357799999999998</c:v>
                </c:pt>
                <c:pt idx="6">
                  <c:v>2.3177569999999998</c:v>
                </c:pt>
                <c:pt idx="7">
                  <c:v>2.4660190000000002</c:v>
                </c:pt>
                <c:pt idx="8">
                  <c:v>2.211538</c:v>
                </c:pt>
                <c:pt idx="9">
                  <c:v>2.0280369999999999</c:v>
                </c:pt>
                <c:pt idx="10">
                  <c:v>2.6309520000000002</c:v>
                </c:pt>
                <c:pt idx="11">
                  <c:v>2.6930689999999999</c:v>
                </c:pt>
                <c:pt idx="12">
                  <c:v>2.7608700000000002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B03-4021-8E78-686F07FE409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2.5955059999999999</c:v>
                </c:pt>
                <c:pt idx="1">
                  <c:v>3.131148</c:v>
                </c:pt>
                <c:pt idx="2">
                  <c:v>2.1962259999999998</c:v>
                </c:pt>
                <c:pt idx="4">
                  <c:v>3.0439560000000001</c:v>
                </c:pt>
                <c:pt idx="5">
                  <c:v>3.2173910000000001</c:v>
                </c:pt>
                <c:pt idx="6">
                  <c:v>2.3626369999999999</c:v>
                </c:pt>
                <c:pt idx="7">
                  <c:v>2.3218390000000002</c:v>
                </c:pt>
                <c:pt idx="8">
                  <c:v>2.3068179999999998</c:v>
                </c:pt>
                <c:pt idx="9">
                  <c:v>1.9666669999999999</c:v>
                </c:pt>
                <c:pt idx="10">
                  <c:v>2.864865</c:v>
                </c:pt>
                <c:pt idx="11">
                  <c:v>2.9888889999999999</c:v>
                </c:pt>
                <c:pt idx="12">
                  <c:v>3.0540539999999998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03-4021-8E78-686F07FE40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N=69</c:v>
                </c:pt>
                <c:pt idx="1">
                  <c:v>Pääteiden talvihoito (indeksi) N=70</c:v>
                </c:pt>
                <c:pt idx="2">
                  <c:v>Muiden teiden talvihoito (indeksi) N=70</c:v>
                </c:pt>
                <c:pt idx="4">
                  <c:v>Liukkauden torjunta pääteillä N=69</c:v>
                </c:pt>
                <c:pt idx="5">
                  <c:v>Lumen auraus pääteillä N=70</c:v>
                </c:pt>
                <c:pt idx="6">
                  <c:v>Tienpinnan tasaisuus (pakkautunut lumi ja jää) pääteillä N=69</c:v>
                </c:pt>
                <c:pt idx="7">
                  <c:v>Liukkauden torjunta muilla teillä N=70</c:v>
                </c:pt>
                <c:pt idx="8">
                  <c:v>Lumen auraus muilla teillä N=69</c:v>
                </c:pt>
                <c:pt idx="9">
                  <c:v>Tienpinnan tasaisuus (pakkautunut lumi ja jää) muilla teillä N=69</c:v>
                </c:pt>
                <c:pt idx="10">
                  <c:v>Levähdys- ja pysähtymisalueiden talvihoito N=45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N=30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2.8985509999999999</c:v>
                </c:pt>
                <c:pt idx="1">
                  <c:v>10.766045500000001</c:v>
                </c:pt>
                <c:pt idx="2">
                  <c:v>2.1635610000000001</c:v>
                </c:pt>
                <c:pt idx="4">
                  <c:v>7.2463769999999998</c:v>
                </c:pt>
                <c:pt idx="5">
                  <c:v>14.285714</c:v>
                </c:pt>
                <c:pt idx="6">
                  <c:v>2.8985509999999999</c:v>
                </c:pt>
                <c:pt idx="7">
                  <c:v>1.428571</c:v>
                </c:pt>
                <c:pt idx="8">
                  <c:v>2.8985509999999999</c:v>
                </c:pt>
                <c:pt idx="10">
                  <c:v>8.8888890000000007</c:v>
                </c:pt>
                <c:pt idx="11">
                  <c:v>10.294117999999999</c:v>
                </c:pt>
                <c:pt idx="12">
                  <c:v>13.333333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4F-4A69-BEE1-1D198A1315BD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N=69</c:v>
                </c:pt>
                <c:pt idx="1">
                  <c:v>Pääteiden talvihoito (indeksi) N=70</c:v>
                </c:pt>
                <c:pt idx="2">
                  <c:v>Muiden teiden talvihoito (indeksi) N=70</c:v>
                </c:pt>
                <c:pt idx="4">
                  <c:v>Liukkauden torjunta pääteillä N=69</c:v>
                </c:pt>
                <c:pt idx="5">
                  <c:v>Lumen auraus pääteillä N=70</c:v>
                </c:pt>
                <c:pt idx="6">
                  <c:v>Tienpinnan tasaisuus (pakkautunut lumi ja jää) pääteillä N=69</c:v>
                </c:pt>
                <c:pt idx="7">
                  <c:v>Liukkauden torjunta muilla teillä N=70</c:v>
                </c:pt>
                <c:pt idx="8">
                  <c:v>Lumen auraus muilla teillä N=69</c:v>
                </c:pt>
                <c:pt idx="9">
                  <c:v>Tienpinnan tasaisuus (pakkautunut lumi ja jää) muilla teillä N=69</c:v>
                </c:pt>
                <c:pt idx="10">
                  <c:v>Levähdys- ja pysähtymisalueiden talvihoito N=45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N=30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36.231884000000001</c:v>
                </c:pt>
                <c:pt idx="1">
                  <c:v>50.372670999999997</c:v>
                </c:pt>
                <c:pt idx="2">
                  <c:v>13.933747666666667</c:v>
                </c:pt>
                <c:pt idx="4">
                  <c:v>52.173912999999999</c:v>
                </c:pt>
                <c:pt idx="5">
                  <c:v>48.571429000000002</c:v>
                </c:pt>
                <c:pt idx="6">
                  <c:v>33.333333000000003</c:v>
                </c:pt>
                <c:pt idx="7">
                  <c:v>15.714286</c:v>
                </c:pt>
                <c:pt idx="8">
                  <c:v>18.840579999999999</c:v>
                </c:pt>
                <c:pt idx="9">
                  <c:v>7.2463769999999998</c:v>
                </c:pt>
                <c:pt idx="10">
                  <c:v>48.888888999999999</c:v>
                </c:pt>
                <c:pt idx="11">
                  <c:v>54.411765000000003</c:v>
                </c:pt>
                <c:pt idx="12">
                  <c:v>43.333333000000003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4F-4A69-BEE1-1D198A1315BD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N=69</c:v>
                </c:pt>
                <c:pt idx="1">
                  <c:v>Pääteiden talvihoito (indeksi) N=70</c:v>
                </c:pt>
                <c:pt idx="2">
                  <c:v>Muiden teiden talvihoito (indeksi) N=70</c:v>
                </c:pt>
                <c:pt idx="4">
                  <c:v>Liukkauden torjunta pääteillä N=69</c:v>
                </c:pt>
                <c:pt idx="5">
                  <c:v>Lumen auraus pääteillä N=70</c:v>
                </c:pt>
                <c:pt idx="6">
                  <c:v>Tienpinnan tasaisuus (pakkautunut lumi ja jää) pääteillä N=69</c:v>
                </c:pt>
                <c:pt idx="7">
                  <c:v>Liukkauden torjunta muilla teillä N=70</c:v>
                </c:pt>
                <c:pt idx="8">
                  <c:v>Lumen auraus muilla teillä N=69</c:v>
                </c:pt>
                <c:pt idx="9">
                  <c:v>Tienpinnan tasaisuus (pakkautunut lumi ja jää) muilla teillä N=69</c:v>
                </c:pt>
                <c:pt idx="10">
                  <c:v>Levähdys- ja pysähtymisalueiden talvihoito N=45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N=30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26.086957000000002</c:v>
                </c:pt>
                <c:pt idx="1">
                  <c:v>24.482401500000002</c:v>
                </c:pt>
                <c:pt idx="2">
                  <c:v>29.323671333333333</c:v>
                </c:pt>
                <c:pt idx="4">
                  <c:v>27.536231999999998</c:v>
                </c:pt>
                <c:pt idx="5">
                  <c:v>21.428571000000002</c:v>
                </c:pt>
                <c:pt idx="6">
                  <c:v>34.782609000000001</c:v>
                </c:pt>
                <c:pt idx="7">
                  <c:v>30</c:v>
                </c:pt>
                <c:pt idx="8">
                  <c:v>28.985506999999998</c:v>
                </c:pt>
                <c:pt idx="9">
                  <c:v>28.985506999999998</c:v>
                </c:pt>
                <c:pt idx="10">
                  <c:v>33.333333000000003</c:v>
                </c:pt>
                <c:pt idx="11">
                  <c:v>30.882352999999998</c:v>
                </c:pt>
                <c:pt idx="12">
                  <c:v>16.666667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34F-4A69-BEE1-1D198A1315BD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N=69</c:v>
                </c:pt>
                <c:pt idx="1">
                  <c:v>Pääteiden talvihoito (indeksi) N=70</c:v>
                </c:pt>
                <c:pt idx="2">
                  <c:v>Muiden teiden talvihoito (indeksi) N=70</c:v>
                </c:pt>
                <c:pt idx="4">
                  <c:v>Liukkauden torjunta pääteillä N=69</c:v>
                </c:pt>
                <c:pt idx="5">
                  <c:v>Lumen auraus pääteillä N=70</c:v>
                </c:pt>
                <c:pt idx="6">
                  <c:v>Tienpinnan tasaisuus (pakkautunut lumi ja jää) pääteillä N=69</c:v>
                </c:pt>
                <c:pt idx="7">
                  <c:v>Liukkauden torjunta muilla teillä N=70</c:v>
                </c:pt>
                <c:pt idx="8">
                  <c:v>Lumen auraus muilla teillä N=69</c:v>
                </c:pt>
                <c:pt idx="9">
                  <c:v>Tienpinnan tasaisuus (pakkautunut lumi ja jää) muilla teillä N=69</c:v>
                </c:pt>
                <c:pt idx="10">
                  <c:v>Levähdys- ja pysähtymisalueiden talvihoito N=45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N=30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28.985506999999998</c:v>
                </c:pt>
                <c:pt idx="1">
                  <c:v>12.225673</c:v>
                </c:pt>
                <c:pt idx="2">
                  <c:v>39.41338833333333</c:v>
                </c:pt>
                <c:pt idx="4">
                  <c:v>11.594203</c:v>
                </c:pt>
                <c:pt idx="5">
                  <c:v>12.857143000000001</c:v>
                </c:pt>
                <c:pt idx="6">
                  <c:v>20.289854999999999</c:v>
                </c:pt>
                <c:pt idx="7">
                  <c:v>41.428570999999998</c:v>
                </c:pt>
                <c:pt idx="8">
                  <c:v>37.681159000000001</c:v>
                </c:pt>
                <c:pt idx="9">
                  <c:v>39.130434999999999</c:v>
                </c:pt>
                <c:pt idx="10">
                  <c:v>8.8888890000000007</c:v>
                </c:pt>
                <c:pt idx="11">
                  <c:v>2.941176</c:v>
                </c:pt>
                <c:pt idx="1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34F-4A69-BEE1-1D198A1315BD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N=69</c:v>
                </c:pt>
                <c:pt idx="1">
                  <c:v>Pääteiden talvihoito (indeksi) N=70</c:v>
                </c:pt>
                <c:pt idx="2">
                  <c:v>Muiden teiden talvihoito (indeksi) N=70</c:v>
                </c:pt>
                <c:pt idx="4">
                  <c:v>Liukkauden torjunta pääteillä N=69</c:v>
                </c:pt>
                <c:pt idx="5">
                  <c:v>Lumen auraus pääteillä N=70</c:v>
                </c:pt>
                <c:pt idx="6">
                  <c:v>Tienpinnan tasaisuus (pakkautunut lumi ja jää) pääteillä N=69</c:v>
                </c:pt>
                <c:pt idx="7">
                  <c:v>Liukkauden torjunta muilla teillä N=70</c:v>
                </c:pt>
                <c:pt idx="8">
                  <c:v>Lumen auraus muilla teillä N=69</c:v>
                </c:pt>
                <c:pt idx="9">
                  <c:v>Tienpinnan tasaisuus (pakkautunut lumi ja jää) muilla teillä N=69</c:v>
                </c:pt>
                <c:pt idx="10">
                  <c:v>Levähdys- ja pysähtymisalueiden talvihoito N=45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N=30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5.7971009999999996</c:v>
                </c:pt>
                <c:pt idx="1">
                  <c:v>2.1532090000000004</c:v>
                </c:pt>
                <c:pt idx="2">
                  <c:v>15.886818333333332</c:v>
                </c:pt>
                <c:pt idx="4">
                  <c:v>1.4492750000000001</c:v>
                </c:pt>
                <c:pt idx="5">
                  <c:v>2.8571430000000002</c:v>
                </c:pt>
                <c:pt idx="6">
                  <c:v>8.6956520000000008</c:v>
                </c:pt>
                <c:pt idx="7">
                  <c:v>11.428571</c:v>
                </c:pt>
                <c:pt idx="8">
                  <c:v>11.594203</c:v>
                </c:pt>
                <c:pt idx="9">
                  <c:v>24.637681000000001</c:v>
                </c:pt>
                <c:pt idx="11">
                  <c:v>1.470588</c:v>
                </c:pt>
                <c:pt idx="12">
                  <c:v>6.6666670000000003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34F-4A69-BEE1-1D198A1315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N=83</c:v>
                </c:pt>
                <c:pt idx="1">
                  <c:v>Pääteiden talvihoito (indeksi) N=81</c:v>
                </c:pt>
                <c:pt idx="2">
                  <c:v>Muiden teiden talvihoito (indeksi) N=80</c:v>
                </c:pt>
                <c:pt idx="4">
                  <c:v>Liukkauden torjunta pääteillä N=84</c:v>
                </c:pt>
                <c:pt idx="5">
                  <c:v>Lumen auraus pääteillä N=81</c:v>
                </c:pt>
                <c:pt idx="6">
                  <c:v>Tienpinnan tasaisuus (pakkautunut lumi ja jää) pääteillä N=82</c:v>
                </c:pt>
                <c:pt idx="7">
                  <c:v>Liukkauden torjunta muilla teillä N=80</c:v>
                </c:pt>
                <c:pt idx="8">
                  <c:v>Lumen auraus muilla teillä N=81</c:v>
                </c:pt>
                <c:pt idx="9">
                  <c:v>Tienpinnan tasaisuus (pakkautunut lumi ja jää) muilla teillä N=79</c:v>
                </c:pt>
                <c:pt idx="10">
                  <c:v>Levähdys- ja pysähtymisalueiden talvihoito N=63</c:v>
                </c:pt>
                <c:pt idx="11">
                  <c:v>Liikennemerkkien ja tienviittojen näkyvyys N=80</c:v>
                </c:pt>
                <c:pt idx="12">
                  <c:v>Jalankulku- ja pyöräteiden talvihoito (kävelijät/pyöräilijät) N=33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2.4096389999999999</c:v>
                </c:pt>
                <c:pt idx="1">
                  <c:v>4.8500885</c:v>
                </c:pt>
                <c:pt idx="2">
                  <c:v>2.4768520000000001</c:v>
                </c:pt>
                <c:pt idx="4">
                  <c:v>4.7619049999999996</c:v>
                </c:pt>
                <c:pt idx="5">
                  <c:v>4.9382720000000004</c:v>
                </c:pt>
                <c:pt idx="6">
                  <c:v>2.4390239999999999</c:v>
                </c:pt>
                <c:pt idx="7">
                  <c:v>1.25</c:v>
                </c:pt>
                <c:pt idx="8">
                  <c:v>3.7037040000000001</c:v>
                </c:pt>
                <c:pt idx="10">
                  <c:v>3.1746029999999998</c:v>
                </c:pt>
                <c:pt idx="11">
                  <c:v>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89-4521-AFBB-0E83C4643823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N=83</c:v>
                </c:pt>
                <c:pt idx="1">
                  <c:v>Pääteiden talvihoito (indeksi) N=81</c:v>
                </c:pt>
                <c:pt idx="2">
                  <c:v>Muiden teiden talvihoito (indeksi) N=80</c:v>
                </c:pt>
                <c:pt idx="4">
                  <c:v>Liukkauden torjunta pääteillä N=84</c:v>
                </c:pt>
                <c:pt idx="5">
                  <c:v>Lumen auraus pääteillä N=81</c:v>
                </c:pt>
                <c:pt idx="6">
                  <c:v>Tienpinnan tasaisuus (pakkautunut lumi ja jää) pääteillä N=82</c:v>
                </c:pt>
                <c:pt idx="7">
                  <c:v>Liukkauden torjunta muilla teillä N=80</c:v>
                </c:pt>
                <c:pt idx="8">
                  <c:v>Lumen auraus muilla teillä N=81</c:v>
                </c:pt>
                <c:pt idx="9">
                  <c:v>Tienpinnan tasaisuus (pakkautunut lumi ja jää) muilla teillä N=79</c:v>
                </c:pt>
                <c:pt idx="10">
                  <c:v>Levähdys- ja pysähtymisalueiden talvihoito N=63</c:v>
                </c:pt>
                <c:pt idx="11">
                  <c:v>Liikennemerkkien ja tienviittojen näkyvyys N=80</c:v>
                </c:pt>
                <c:pt idx="12">
                  <c:v>Jalankulku- ja pyöräteiden talvihoito (kävelijät/pyöräilijät) N=33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19.277107999999998</c:v>
                </c:pt>
                <c:pt idx="1">
                  <c:v>33.994709</c:v>
                </c:pt>
                <c:pt idx="2">
                  <c:v>18.319593999999999</c:v>
                </c:pt>
                <c:pt idx="4">
                  <c:v>30.952380999999999</c:v>
                </c:pt>
                <c:pt idx="5">
                  <c:v>37.037036999999998</c:v>
                </c:pt>
                <c:pt idx="6">
                  <c:v>19.512194999999998</c:v>
                </c:pt>
                <c:pt idx="7">
                  <c:v>18.75</c:v>
                </c:pt>
                <c:pt idx="8">
                  <c:v>19.753086</c:v>
                </c:pt>
                <c:pt idx="9">
                  <c:v>16.455696</c:v>
                </c:pt>
                <c:pt idx="10">
                  <c:v>26.984127000000001</c:v>
                </c:pt>
                <c:pt idx="11">
                  <c:v>32.5</c:v>
                </c:pt>
                <c:pt idx="12">
                  <c:v>24.242424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F89-4521-AFBB-0E83C4643823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N=83</c:v>
                </c:pt>
                <c:pt idx="1">
                  <c:v>Pääteiden talvihoito (indeksi) N=81</c:v>
                </c:pt>
                <c:pt idx="2">
                  <c:v>Muiden teiden talvihoito (indeksi) N=80</c:v>
                </c:pt>
                <c:pt idx="4">
                  <c:v>Liukkauden torjunta pääteillä N=84</c:v>
                </c:pt>
                <c:pt idx="5">
                  <c:v>Lumen auraus pääteillä N=81</c:v>
                </c:pt>
                <c:pt idx="6">
                  <c:v>Tienpinnan tasaisuus (pakkautunut lumi ja jää) pääteillä N=82</c:v>
                </c:pt>
                <c:pt idx="7">
                  <c:v>Liukkauden torjunta muilla teillä N=80</c:v>
                </c:pt>
                <c:pt idx="8">
                  <c:v>Lumen auraus muilla teillä N=81</c:v>
                </c:pt>
                <c:pt idx="9">
                  <c:v>Tienpinnan tasaisuus (pakkautunut lumi ja jää) muilla teillä N=79</c:v>
                </c:pt>
                <c:pt idx="10">
                  <c:v>Levähdys- ja pysähtymisalueiden talvihoito N=63</c:v>
                </c:pt>
                <c:pt idx="11">
                  <c:v>Liikennemerkkien ja tienviittojen näkyvyys N=80</c:v>
                </c:pt>
                <c:pt idx="12">
                  <c:v>Jalankulku- ja pyöräteiden talvihoito (kävelijät/pyöräilijät) N=33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16.867470000000001</c:v>
                </c:pt>
                <c:pt idx="1">
                  <c:v>18.143739</c:v>
                </c:pt>
                <c:pt idx="2">
                  <c:v>14.147392999999999</c:v>
                </c:pt>
                <c:pt idx="4">
                  <c:v>20.238095000000001</c:v>
                </c:pt>
                <c:pt idx="5">
                  <c:v>16.049382999999999</c:v>
                </c:pt>
                <c:pt idx="6">
                  <c:v>17.073170999999999</c:v>
                </c:pt>
                <c:pt idx="7">
                  <c:v>12.5</c:v>
                </c:pt>
                <c:pt idx="8">
                  <c:v>17.283950999999998</c:v>
                </c:pt>
                <c:pt idx="9">
                  <c:v>12.658227999999999</c:v>
                </c:pt>
                <c:pt idx="10">
                  <c:v>36.507936999999998</c:v>
                </c:pt>
                <c:pt idx="11">
                  <c:v>36.25</c:v>
                </c:pt>
                <c:pt idx="12">
                  <c:v>36.363636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F89-4521-AFBB-0E83C4643823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N=83</c:v>
                </c:pt>
                <c:pt idx="1">
                  <c:v>Pääteiden talvihoito (indeksi) N=81</c:v>
                </c:pt>
                <c:pt idx="2">
                  <c:v>Muiden teiden talvihoito (indeksi) N=80</c:v>
                </c:pt>
                <c:pt idx="4">
                  <c:v>Liukkauden torjunta pääteillä N=84</c:v>
                </c:pt>
                <c:pt idx="5">
                  <c:v>Lumen auraus pääteillä N=81</c:v>
                </c:pt>
                <c:pt idx="6">
                  <c:v>Tienpinnan tasaisuus (pakkautunut lumi ja jää) pääteillä N=82</c:v>
                </c:pt>
                <c:pt idx="7">
                  <c:v>Liukkauden torjunta muilla teillä N=80</c:v>
                </c:pt>
                <c:pt idx="8">
                  <c:v>Lumen auraus muilla teillä N=81</c:v>
                </c:pt>
                <c:pt idx="9">
                  <c:v>Tienpinnan tasaisuus (pakkautunut lumi ja jää) muilla teillä N=79</c:v>
                </c:pt>
                <c:pt idx="10">
                  <c:v>Levähdys- ja pysähtymisalueiden talvihoito N=63</c:v>
                </c:pt>
                <c:pt idx="11">
                  <c:v>Liikennemerkkien ja tienviittojen näkyvyys N=80</c:v>
                </c:pt>
                <c:pt idx="12">
                  <c:v>Jalankulku- ja pyöräteiden talvihoito (kävelijät/pyöräilijät) N=33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39.759036000000002</c:v>
                </c:pt>
                <c:pt idx="1">
                  <c:v>24.823633000000001</c:v>
                </c:pt>
                <c:pt idx="2">
                  <c:v>28.320245333333332</c:v>
                </c:pt>
                <c:pt idx="4">
                  <c:v>26.190476</c:v>
                </c:pt>
                <c:pt idx="5">
                  <c:v>23.456790000000002</c:v>
                </c:pt>
                <c:pt idx="6">
                  <c:v>29.268293</c:v>
                </c:pt>
                <c:pt idx="7">
                  <c:v>36.25</c:v>
                </c:pt>
                <c:pt idx="8">
                  <c:v>25.925926</c:v>
                </c:pt>
                <c:pt idx="9">
                  <c:v>22.78481</c:v>
                </c:pt>
                <c:pt idx="10">
                  <c:v>15.873016</c:v>
                </c:pt>
                <c:pt idx="11">
                  <c:v>18.75</c:v>
                </c:pt>
                <c:pt idx="12">
                  <c:v>30.30303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F89-4521-AFBB-0E83C4643823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N=83</c:v>
                </c:pt>
                <c:pt idx="1">
                  <c:v>Pääteiden talvihoito (indeksi) N=81</c:v>
                </c:pt>
                <c:pt idx="2">
                  <c:v>Muiden teiden talvihoito (indeksi) N=80</c:v>
                </c:pt>
                <c:pt idx="4">
                  <c:v>Liukkauden torjunta pääteillä N=84</c:v>
                </c:pt>
                <c:pt idx="5">
                  <c:v>Lumen auraus pääteillä N=81</c:v>
                </c:pt>
                <c:pt idx="6">
                  <c:v>Tienpinnan tasaisuus (pakkautunut lumi ja jää) pääteillä N=82</c:v>
                </c:pt>
                <c:pt idx="7">
                  <c:v>Liukkauden torjunta muilla teillä N=80</c:v>
                </c:pt>
                <c:pt idx="8">
                  <c:v>Lumen auraus muilla teillä N=81</c:v>
                </c:pt>
                <c:pt idx="9">
                  <c:v>Tienpinnan tasaisuus (pakkautunut lumi ja jää) muilla teillä N=79</c:v>
                </c:pt>
                <c:pt idx="10">
                  <c:v>Levähdys- ja pysähtymisalueiden talvihoito N=63</c:v>
                </c:pt>
                <c:pt idx="11">
                  <c:v>Liikennemerkkien ja tienviittojen näkyvyys N=80</c:v>
                </c:pt>
                <c:pt idx="12">
                  <c:v>Jalankulku- ja pyöräteiden talvihoito (kävelijät/pyöräilijät) N=33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21.686747</c:v>
                </c:pt>
                <c:pt idx="1">
                  <c:v>18.187831000000003</c:v>
                </c:pt>
                <c:pt idx="2">
                  <c:v>37.561533000000004</c:v>
                </c:pt>
                <c:pt idx="4">
                  <c:v>17.857143000000001</c:v>
                </c:pt>
                <c:pt idx="5">
                  <c:v>18.518519000000001</c:v>
                </c:pt>
                <c:pt idx="6">
                  <c:v>31.707317</c:v>
                </c:pt>
                <c:pt idx="7">
                  <c:v>31.25</c:v>
                </c:pt>
                <c:pt idx="8">
                  <c:v>33.333333000000003</c:v>
                </c:pt>
                <c:pt idx="9">
                  <c:v>48.101266000000003</c:v>
                </c:pt>
                <c:pt idx="10">
                  <c:v>17.460317</c:v>
                </c:pt>
                <c:pt idx="11">
                  <c:v>5</c:v>
                </c:pt>
                <c:pt idx="12">
                  <c:v>9.0909089999999999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F89-4521-AFBB-0E83C46438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3.276923</c:v>
                </c:pt>
                <c:pt idx="1">
                  <c:v>3.5895519999999999</c:v>
                </c:pt>
                <c:pt idx="2">
                  <c:v>2.5968589999999998</c:v>
                </c:pt>
                <c:pt idx="4">
                  <c:v>3.5151520000000001</c:v>
                </c:pt>
                <c:pt idx="5">
                  <c:v>3.6617649999999999</c:v>
                </c:pt>
                <c:pt idx="6">
                  <c:v>3.074627</c:v>
                </c:pt>
                <c:pt idx="7">
                  <c:v>2.774194</c:v>
                </c:pt>
                <c:pt idx="8">
                  <c:v>2.765625</c:v>
                </c:pt>
                <c:pt idx="9">
                  <c:v>2.2615379999999998</c:v>
                </c:pt>
                <c:pt idx="10">
                  <c:v>3.0909089999999999</c:v>
                </c:pt>
                <c:pt idx="11">
                  <c:v>3.6190479999999998</c:v>
                </c:pt>
                <c:pt idx="12">
                  <c:v>2.973684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CF-4D03-B6F5-EE5CADB7ACB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88CF-4D03-B6F5-EE5CADB7ACB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3.214286</c:v>
                </c:pt>
                <c:pt idx="1">
                  <c:v>3.45</c:v>
                </c:pt>
                <c:pt idx="2">
                  <c:v>2.6363639999999999</c:v>
                </c:pt>
                <c:pt idx="4">
                  <c:v>3.4571429999999999</c:v>
                </c:pt>
                <c:pt idx="5">
                  <c:v>3.4428570000000001</c:v>
                </c:pt>
                <c:pt idx="6">
                  <c:v>2.8285710000000002</c:v>
                </c:pt>
                <c:pt idx="7">
                  <c:v>2.9275359999999999</c:v>
                </c:pt>
                <c:pt idx="8">
                  <c:v>2.6714289999999998</c:v>
                </c:pt>
                <c:pt idx="9">
                  <c:v>2.3142860000000001</c:v>
                </c:pt>
                <c:pt idx="10">
                  <c:v>2.8541669999999999</c:v>
                </c:pt>
                <c:pt idx="11">
                  <c:v>3.2714289999999999</c:v>
                </c:pt>
                <c:pt idx="12">
                  <c:v>2.8958330000000001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8CF-4D03-B6F5-EE5CADB7ACB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3.2753619999999999</c:v>
                </c:pt>
                <c:pt idx="1">
                  <c:v>3.6615380000000002</c:v>
                </c:pt>
                <c:pt idx="2">
                  <c:v>2.7068059999999998</c:v>
                </c:pt>
                <c:pt idx="4">
                  <c:v>3.6875</c:v>
                </c:pt>
                <c:pt idx="5">
                  <c:v>3.6363639999999999</c:v>
                </c:pt>
                <c:pt idx="6">
                  <c:v>3.171875</c:v>
                </c:pt>
                <c:pt idx="7">
                  <c:v>2.921875</c:v>
                </c:pt>
                <c:pt idx="8">
                  <c:v>2.75</c:v>
                </c:pt>
                <c:pt idx="9">
                  <c:v>2.4444439999999998</c:v>
                </c:pt>
                <c:pt idx="10">
                  <c:v>3.3421050000000001</c:v>
                </c:pt>
                <c:pt idx="11">
                  <c:v>3.53125</c:v>
                </c:pt>
                <c:pt idx="12">
                  <c:v>3.0444439999999999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CF-4D03-B6F5-EE5CADB7AC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N=65</c:v>
                </c:pt>
                <c:pt idx="1">
                  <c:v>Pääteiden talvihoito (indeksi) N=68</c:v>
                </c:pt>
                <c:pt idx="2">
                  <c:v>Muiden teiden talvihoito (indeksi) N=62</c:v>
                </c:pt>
                <c:pt idx="4">
                  <c:v>Liukkauden torjunta pääteillä N=66</c:v>
                </c:pt>
                <c:pt idx="5">
                  <c:v>Lumen auraus pääteillä N=68</c:v>
                </c:pt>
                <c:pt idx="6">
                  <c:v>Tienpinnan tasaisuus (pakkautunut lumi ja jää) pääteillä N=67</c:v>
                </c:pt>
                <c:pt idx="7">
                  <c:v>Liukkauden torjunta muilla teillä N=62</c:v>
                </c:pt>
                <c:pt idx="8">
                  <c:v>Lumen auraus muilla teillä N=64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N=44</c:v>
                </c:pt>
                <c:pt idx="11">
                  <c:v>Liikennemerkkien ja tienviittojen näkyvyys N=63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10.769231</c:v>
                </c:pt>
                <c:pt idx="1">
                  <c:v>11.1631015</c:v>
                </c:pt>
                <c:pt idx="2">
                  <c:v>2.331731</c:v>
                </c:pt>
                <c:pt idx="4">
                  <c:v>9.0909089999999999</c:v>
                </c:pt>
                <c:pt idx="5">
                  <c:v>13.235294</c:v>
                </c:pt>
                <c:pt idx="6">
                  <c:v>10.447761</c:v>
                </c:pt>
                <c:pt idx="8">
                  <c:v>3.125</c:v>
                </c:pt>
                <c:pt idx="9">
                  <c:v>1.538462</c:v>
                </c:pt>
                <c:pt idx="11">
                  <c:v>6.3492059999999997</c:v>
                </c:pt>
                <c:pt idx="12">
                  <c:v>2.6315789999999999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6A-4EBC-9B20-A139429DC726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N=65</c:v>
                </c:pt>
                <c:pt idx="1">
                  <c:v>Pääteiden talvihoito (indeksi) N=68</c:v>
                </c:pt>
                <c:pt idx="2">
                  <c:v>Muiden teiden talvihoito (indeksi) N=62</c:v>
                </c:pt>
                <c:pt idx="4">
                  <c:v>Liukkauden torjunta pääteillä N=66</c:v>
                </c:pt>
                <c:pt idx="5">
                  <c:v>Lumen auraus pääteillä N=68</c:v>
                </c:pt>
                <c:pt idx="6">
                  <c:v>Tienpinnan tasaisuus (pakkautunut lumi ja jää) pääteillä N=67</c:v>
                </c:pt>
                <c:pt idx="7">
                  <c:v>Liukkauden torjunta muilla teillä N=62</c:v>
                </c:pt>
                <c:pt idx="8">
                  <c:v>Lumen auraus muilla teillä N=64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N=44</c:v>
                </c:pt>
                <c:pt idx="11">
                  <c:v>Liikennemerkkien ja tienviittojen näkyvyys N=63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40</c:v>
                </c:pt>
                <c:pt idx="1">
                  <c:v>58.934938000000002</c:v>
                </c:pt>
                <c:pt idx="2">
                  <c:v>25.247105000000001</c:v>
                </c:pt>
                <c:pt idx="4">
                  <c:v>57.575758</c:v>
                </c:pt>
                <c:pt idx="5">
                  <c:v>60.294117999999997</c:v>
                </c:pt>
                <c:pt idx="6">
                  <c:v>34.328358000000001</c:v>
                </c:pt>
                <c:pt idx="7">
                  <c:v>30.645161000000002</c:v>
                </c:pt>
                <c:pt idx="8">
                  <c:v>31.25</c:v>
                </c:pt>
                <c:pt idx="9">
                  <c:v>13.846154</c:v>
                </c:pt>
                <c:pt idx="10">
                  <c:v>36.363636</c:v>
                </c:pt>
                <c:pt idx="11">
                  <c:v>61.904761999999998</c:v>
                </c:pt>
                <c:pt idx="12">
                  <c:v>34.210526000000002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6A-4EBC-9B20-A139429DC726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N=65</c:v>
                </c:pt>
                <c:pt idx="1">
                  <c:v>Pääteiden talvihoito (indeksi) N=68</c:v>
                </c:pt>
                <c:pt idx="2">
                  <c:v>Muiden teiden talvihoito (indeksi) N=62</c:v>
                </c:pt>
                <c:pt idx="4">
                  <c:v>Liukkauden torjunta pääteillä N=66</c:v>
                </c:pt>
                <c:pt idx="5">
                  <c:v>Lumen auraus pääteillä N=68</c:v>
                </c:pt>
                <c:pt idx="6">
                  <c:v>Tienpinnan tasaisuus (pakkautunut lumi ja jää) pääteillä N=67</c:v>
                </c:pt>
                <c:pt idx="7">
                  <c:v>Liukkauden torjunta muilla teillä N=62</c:v>
                </c:pt>
                <c:pt idx="8">
                  <c:v>Lumen auraus muilla teillä N=64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N=44</c:v>
                </c:pt>
                <c:pt idx="11">
                  <c:v>Liikennemerkkien ja tienviittojen näkyvyys N=63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23.076923000000001</c:v>
                </c:pt>
                <c:pt idx="1">
                  <c:v>13.480392500000001</c:v>
                </c:pt>
                <c:pt idx="2">
                  <c:v>23.610938999999998</c:v>
                </c:pt>
                <c:pt idx="4">
                  <c:v>16.666667</c:v>
                </c:pt>
                <c:pt idx="5">
                  <c:v>10.294117999999999</c:v>
                </c:pt>
                <c:pt idx="6">
                  <c:v>19.402985000000001</c:v>
                </c:pt>
                <c:pt idx="7">
                  <c:v>27.419354999999999</c:v>
                </c:pt>
                <c:pt idx="8">
                  <c:v>21.875</c:v>
                </c:pt>
                <c:pt idx="9">
                  <c:v>21.538461999999999</c:v>
                </c:pt>
                <c:pt idx="10">
                  <c:v>40.909090999999997</c:v>
                </c:pt>
                <c:pt idx="11">
                  <c:v>22.222221999999999</c:v>
                </c:pt>
                <c:pt idx="12">
                  <c:v>28.947368000000001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D6A-4EBC-9B20-A139429DC726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N=65</c:v>
                </c:pt>
                <c:pt idx="1">
                  <c:v>Pääteiden talvihoito (indeksi) N=68</c:v>
                </c:pt>
                <c:pt idx="2">
                  <c:v>Muiden teiden talvihoito (indeksi) N=62</c:v>
                </c:pt>
                <c:pt idx="4">
                  <c:v>Liukkauden torjunta pääteillä N=66</c:v>
                </c:pt>
                <c:pt idx="5">
                  <c:v>Lumen auraus pääteillä N=68</c:v>
                </c:pt>
                <c:pt idx="6">
                  <c:v>Tienpinnan tasaisuus (pakkautunut lumi ja jää) pääteillä N=67</c:v>
                </c:pt>
                <c:pt idx="7">
                  <c:v>Liukkauden torjunta muilla teillä N=62</c:v>
                </c:pt>
                <c:pt idx="8">
                  <c:v>Lumen auraus muilla teillä N=64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N=44</c:v>
                </c:pt>
                <c:pt idx="11">
                  <c:v>Liikennemerkkien ja tienviittojen näkyvyys N=63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18.461538000000001</c:v>
                </c:pt>
                <c:pt idx="1">
                  <c:v>10.4278075</c:v>
                </c:pt>
                <c:pt idx="2">
                  <c:v>30.864091999999999</c:v>
                </c:pt>
                <c:pt idx="4">
                  <c:v>9.0909089999999999</c:v>
                </c:pt>
                <c:pt idx="5">
                  <c:v>11.764706</c:v>
                </c:pt>
                <c:pt idx="6">
                  <c:v>23.880597000000002</c:v>
                </c:pt>
                <c:pt idx="7">
                  <c:v>30.645161000000002</c:v>
                </c:pt>
                <c:pt idx="8">
                  <c:v>26.5625</c:v>
                </c:pt>
                <c:pt idx="9">
                  <c:v>35.384614999999997</c:v>
                </c:pt>
                <c:pt idx="10">
                  <c:v>18.181818</c:v>
                </c:pt>
                <c:pt idx="11">
                  <c:v>6.3492059999999997</c:v>
                </c:pt>
                <c:pt idx="12">
                  <c:v>26.315788999999999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D6A-4EBC-9B20-A139429DC726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N=65</c:v>
                </c:pt>
                <c:pt idx="1">
                  <c:v>Pääteiden talvihoito (indeksi) N=68</c:v>
                </c:pt>
                <c:pt idx="2">
                  <c:v>Muiden teiden talvihoito (indeksi) N=62</c:v>
                </c:pt>
                <c:pt idx="4">
                  <c:v>Liukkauden torjunta pääteillä N=66</c:v>
                </c:pt>
                <c:pt idx="5">
                  <c:v>Lumen auraus pääteillä N=68</c:v>
                </c:pt>
                <c:pt idx="6">
                  <c:v>Tienpinnan tasaisuus (pakkautunut lumi ja jää) pääteillä N=67</c:v>
                </c:pt>
                <c:pt idx="7">
                  <c:v>Liukkauden torjunta muilla teillä N=62</c:v>
                </c:pt>
                <c:pt idx="8">
                  <c:v>Lumen auraus muilla teillä N=64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N=44</c:v>
                </c:pt>
                <c:pt idx="11">
                  <c:v>Liikennemerkkien ja tienviittojen näkyvyys N=63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7.6923079999999997</c:v>
                </c:pt>
                <c:pt idx="1">
                  <c:v>5.9937614999999997</c:v>
                </c:pt>
                <c:pt idx="2">
                  <c:v>18.723376999999999</c:v>
                </c:pt>
                <c:pt idx="4">
                  <c:v>7.5757580000000004</c:v>
                </c:pt>
                <c:pt idx="5">
                  <c:v>4.4117649999999999</c:v>
                </c:pt>
                <c:pt idx="6">
                  <c:v>11.940299</c:v>
                </c:pt>
                <c:pt idx="7">
                  <c:v>11.290323000000001</c:v>
                </c:pt>
                <c:pt idx="8">
                  <c:v>17.1875</c:v>
                </c:pt>
                <c:pt idx="9">
                  <c:v>27.692308000000001</c:v>
                </c:pt>
                <c:pt idx="10">
                  <c:v>4.5454549999999996</c:v>
                </c:pt>
                <c:pt idx="11">
                  <c:v>3.1746029999999998</c:v>
                </c:pt>
                <c:pt idx="12">
                  <c:v>7.8947370000000001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D6A-4EBC-9B20-A139429DC7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3.0909089999999999</c:v>
                </c:pt>
                <c:pt idx="1">
                  <c:v>3.7658230000000001</c:v>
                </c:pt>
                <c:pt idx="2">
                  <c:v>2.6171169999999999</c:v>
                </c:pt>
                <c:pt idx="4">
                  <c:v>3.7594940000000001</c:v>
                </c:pt>
                <c:pt idx="5">
                  <c:v>3.7721520000000002</c:v>
                </c:pt>
                <c:pt idx="6">
                  <c:v>3.4868420000000002</c:v>
                </c:pt>
                <c:pt idx="7">
                  <c:v>2.7027030000000001</c:v>
                </c:pt>
                <c:pt idx="8">
                  <c:v>2.9041100000000002</c:v>
                </c:pt>
                <c:pt idx="9">
                  <c:v>2.253333</c:v>
                </c:pt>
                <c:pt idx="10">
                  <c:v>3.2978719999999999</c:v>
                </c:pt>
                <c:pt idx="11">
                  <c:v>3.6666669999999999</c:v>
                </c:pt>
                <c:pt idx="12">
                  <c:v>3.4375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9C-4407-9914-1C64E23C324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6D9C-4407-9914-1C64E23C324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3.21875</c:v>
                </c:pt>
                <c:pt idx="1">
                  <c:v>3.572864</c:v>
                </c:pt>
                <c:pt idx="2">
                  <c:v>2.625874</c:v>
                </c:pt>
                <c:pt idx="4">
                  <c:v>3.4747469999999998</c:v>
                </c:pt>
                <c:pt idx="5">
                  <c:v>3.67</c:v>
                </c:pt>
                <c:pt idx="6">
                  <c:v>3.1818179999999998</c:v>
                </c:pt>
                <c:pt idx="7">
                  <c:v>2.8723399999999999</c:v>
                </c:pt>
                <c:pt idx="8">
                  <c:v>2.78125</c:v>
                </c:pt>
                <c:pt idx="9">
                  <c:v>2.2291669999999999</c:v>
                </c:pt>
                <c:pt idx="10">
                  <c:v>3.3134329999999999</c:v>
                </c:pt>
                <c:pt idx="11">
                  <c:v>3.40625</c:v>
                </c:pt>
                <c:pt idx="12">
                  <c:v>3.1136360000000001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D9C-4407-9914-1C64E23C324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3.0736840000000001</c:v>
                </c:pt>
                <c:pt idx="1">
                  <c:v>3.4869110000000001</c:v>
                </c:pt>
                <c:pt idx="2">
                  <c:v>2.3992930000000001</c:v>
                </c:pt>
                <c:pt idx="4">
                  <c:v>3.4895830000000001</c:v>
                </c:pt>
                <c:pt idx="5">
                  <c:v>3.4842110000000002</c:v>
                </c:pt>
                <c:pt idx="6">
                  <c:v>3.1170209999999998</c:v>
                </c:pt>
                <c:pt idx="7">
                  <c:v>2.5578949999999998</c:v>
                </c:pt>
                <c:pt idx="8">
                  <c:v>2.5157889999999998</c:v>
                </c:pt>
                <c:pt idx="9">
                  <c:v>2.1182799999999999</c:v>
                </c:pt>
                <c:pt idx="10">
                  <c:v>3.1232880000000001</c:v>
                </c:pt>
                <c:pt idx="11">
                  <c:v>3.2127659999999998</c:v>
                </c:pt>
                <c:pt idx="12">
                  <c:v>3.1428569999999998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D9C-4407-9914-1C64E23C32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N=77</c:v>
                </c:pt>
                <c:pt idx="1">
                  <c:v>Pääteiden talvihoito (indeksi) N=79</c:v>
                </c:pt>
                <c:pt idx="2">
                  <c:v>Muiden teiden talvihoito (indeksi) N=74</c:v>
                </c:pt>
                <c:pt idx="4">
                  <c:v>Liukkauden torjunta pääteillä N=79</c:v>
                </c:pt>
                <c:pt idx="5">
                  <c:v>Lumen auraus pääteillä N=79</c:v>
                </c:pt>
                <c:pt idx="6">
                  <c:v>Tienpinnan tasaisuus (pakkautunut lumi ja jää) pääteillä N=76</c:v>
                </c:pt>
                <c:pt idx="7">
                  <c:v>Liukkauden torjunta muilla teillä N=74</c:v>
                </c:pt>
                <c:pt idx="8">
                  <c:v>Lumen auraus muilla teillä N=73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N=47</c:v>
                </c:pt>
                <c:pt idx="11">
                  <c:v>Liikennemerkkien ja tienviittojen näkyvyys N=75</c:v>
                </c:pt>
                <c:pt idx="12">
                  <c:v>Jalankulku- ja pyöräteiden talvihoito (kävelijät/pyöräilijät) N=32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1.2987010000000001</c:v>
                </c:pt>
                <c:pt idx="1">
                  <c:v>13.9240505</c:v>
                </c:pt>
                <c:pt idx="2">
                  <c:v>3.6040973333333333</c:v>
                </c:pt>
                <c:pt idx="4">
                  <c:v>12.658227999999999</c:v>
                </c:pt>
                <c:pt idx="5">
                  <c:v>15.189873</c:v>
                </c:pt>
                <c:pt idx="6">
                  <c:v>7.8947370000000001</c:v>
                </c:pt>
                <c:pt idx="7">
                  <c:v>2.7027030000000001</c:v>
                </c:pt>
                <c:pt idx="8">
                  <c:v>4.1095889999999997</c:v>
                </c:pt>
                <c:pt idx="9">
                  <c:v>4</c:v>
                </c:pt>
                <c:pt idx="10">
                  <c:v>2.1276600000000001</c:v>
                </c:pt>
                <c:pt idx="11">
                  <c:v>6.6666670000000003</c:v>
                </c:pt>
                <c:pt idx="12">
                  <c:v>6.25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51-409A-A1CC-18D8472C08A4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N=77</c:v>
                </c:pt>
                <c:pt idx="1">
                  <c:v>Pääteiden talvihoito (indeksi) N=79</c:v>
                </c:pt>
                <c:pt idx="2">
                  <c:v>Muiden teiden talvihoito (indeksi) N=74</c:v>
                </c:pt>
                <c:pt idx="4">
                  <c:v>Liukkauden torjunta pääteillä N=79</c:v>
                </c:pt>
                <c:pt idx="5">
                  <c:v>Lumen auraus pääteillä N=79</c:v>
                </c:pt>
                <c:pt idx="6">
                  <c:v>Tienpinnan tasaisuus (pakkautunut lumi ja jää) pääteillä N=76</c:v>
                </c:pt>
                <c:pt idx="7">
                  <c:v>Liukkauden torjunta muilla teillä N=74</c:v>
                </c:pt>
                <c:pt idx="8">
                  <c:v>Lumen auraus muilla teillä N=73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N=47</c:v>
                </c:pt>
                <c:pt idx="11">
                  <c:v>Liikennemerkkien ja tienviittojen näkyvyys N=75</c:v>
                </c:pt>
                <c:pt idx="12">
                  <c:v>Jalankulku- ja pyöräteiden talvihoito (kävelijät/pyöräilijät) N=32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44.155844000000002</c:v>
                </c:pt>
                <c:pt idx="1">
                  <c:v>60.126582499999998</c:v>
                </c:pt>
                <c:pt idx="2">
                  <c:v>23.517298</c:v>
                </c:pt>
                <c:pt idx="4">
                  <c:v>60.759493999999997</c:v>
                </c:pt>
                <c:pt idx="5">
                  <c:v>59.493670999999999</c:v>
                </c:pt>
                <c:pt idx="6">
                  <c:v>55.263157999999997</c:v>
                </c:pt>
                <c:pt idx="7">
                  <c:v>28.378378000000001</c:v>
                </c:pt>
                <c:pt idx="8">
                  <c:v>31.506848999999999</c:v>
                </c:pt>
                <c:pt idx="9">
                  <c:v>10.666667</c:v>
                </c:pt>
                <c:pt idx="10">
                  <c:v>40.425531999999997</c:v>
                </c:pt>
                <c:pt idx="11">
                  <c:v>61.333333000000003</c:v>
                </c:pt>
                <c:pt idx="12">
                  <c:v>53.125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51-409A-A1CC-18D8472C08A4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N=77</c:v>
                </c:pt>
                <c:pt idx="1">
                  <c:v>Pääteiden talvihoito (indeksi) N=79</c:v>
                </c:pt>
                <c:pt idx="2">
                  <c:v>Muiden teiden talvihoito (indeksi) N=74</c:v>
                </c:pt>
                <c:pt idx="4">
                  <c:v>Liukkauden torjunta pääteillä N=79</c:v>
                </c:pt>
                <c:pt idx="5">
                  <c:v>Lumen auraus pääteillä N=79</c:v>
                </c:pt>
                <c:pt idx="6">
                  <c:v>Tienpinnan tasaisuus (pakkautunut lumi ja jää) pääteillä N=76</c:v>
                </c:pt>
                <c:pt idx="7">
                  <c:v>Liukkauden torjunta muilla teillä N=74</c:v>
                </c:pt>
                <c:pt idx="8">
                  <c:v>Lumen auraus muilla teillä N=73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N=47</c:v>
                </c:pt>
                <c:pt idx="11">
                  <c:v>Liikennemerkkien ja tienviittojen näkyvyys N=75</c:v>
                </c:pt>
                <c:pt idx="12">
                  <c:v>Jalankulku- ja pyöräteiden talvihoito (kävelijät/pyöräilijät) N=32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25.974025999999999</c:v>
                </c:pt>
                <c:pt idx="1">
                  <c:v>14.556961999999999</c:v>
                </c:pt>
                <c:pt idx="2">
                  <c:v>24.802254333333334</c:v>
                </c:pt>
                <c:pt idx="4">
                  <c:v>16.455696</c:v>
                </c:pt>
                <c:pt idx="5">
                  <c:v>12.658227999999999</c:v>
                </c:pt>
                <c:pt idx="6">
                  <c:v>17.105263000000001</c:v>
                </c:pt>
                <c:pt idx="7">
                  <c:v>22.972973</c:v>
                </c:pt>
                <c:pt idx="8">
                  <c:v>28.767123000000002</c:v>
                </c:pt>
                <c:pt idx="9">
                  <c:v>22.666667</c:v>
                </c:pt>
                <c:pt idx="10">
                  <c:v>46.808511000000003</c:v>
                </c:pt>
                <c:pt idx="11">
                  <c:v>25.333333</c:v>
                </c:pt>
                <c:pt idx="12">
                  <c:v>21.875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51-409A-A1CC-18D8472C08A4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N=77</c:v>
                </c:pt>
                <c:pt idx="1">
                  <c:v>Pääteiden talvihoito (indeksi) N=79</c:v>
                </c:pt>
                <c:pt idx="2">
                  <c:v>Muiden teiden talvihoito (indeksi) N=74</c:v>
                </c:pt>
                <c:pt idx="4">
                  <c:v>Liukkauden torjunta pääteillä N=79</c:v>
                </c:pt>
                <c:pt idx="5">
                  <c:v>Lumen auraus pääteillä N=79</c:v>
                </c:pt>
                <c:pt idx="6">
                  <c:v>Tienpinnan tasaisuus (pakkautunut lumi ja jää) pääteillä N=76</c:v>
                </c:pt>
                <c:pt idx="7">
                  <c:v>Liukkauden torjunta muilla teillä N=74</c:v>
                </c:pt>
                <c:pt idx="8">
                  <c:v>Lumen auraus muilla teillä N=73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N=47</c:v>
                </c:pt>
                <c:pt idx="11">
                  <c:v>Liikennemerkkien ja tienviittojen näkyvyys N=75</c:v>
                </c:pt>
                <c:pt idx="12">
                  <c:v>Jalankulku- ja pyöräteiden talvihoito (kävelijät/pyöräilijät) N=32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19.480519000000001</c:v>
                </c:pt>
                <c:pt idx="1">
                  <c:v>11.392405</c:v>
                </c:pt>
                <c:pt idx="2">
                  <c:v>27.432062000000002</c:v>
                </c:pt>
                <c:pt idx="4">
                  <c:v>10.126582000000001</c:v>
                </c:pt>
                <c:pt idx="5">
                  <c:v>12.658227999999999</c:v>
                </c:pt>
                <c:pt idx="6">
                  <c:v>17.105263000000001</c:v>
                </c:pt>
                <c:pt idx="7">
                  <c:v>28.378378000000001</c:v>
                </c:pt>
                <c:pt idx="8">
                  <c:v>21.917808000000001</c:v>
                </c:pt>
                <c:pt idx="9">
                  <c:v>32</c:v>
                </c:pt>
                <c:pt idx="10">
                  <c:v>6.3829789999999997</c:v>
                </c:pt>
                <c:pt idx="11">
                  <c:v>5.3333329999999997</c:v>
                </c:pt>
                <c:pt idx="12">
                  <c:v>15.625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251-409A-A1CC-18D8472C08A4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N=77</c:v>
                </c:pt>
                <c:pt idx="1">
                  <c:v>Pääteiden talvihoito (indeksi) N=79</c:v>
                </c:pt>
                <c:pt idx="2">
                  <c:v>Muiden teiden talvihoito (indeksi) N=74</c:v>
                </c:pt>
                <c:pt idx="4">
                  <c:v>Liukkauden torjunta pääteillä N=79</c:v>
                </c:pt>
                <c:pt idx="5">
                  <c:v>Lumen auraus pääteillä N=79</c:v>
                </c:pt>
                <c:pt idx="6">
                  <c:v>Tienpinnan tasaisuus (pakkautunut lumi ja jää) pääteillä N=76</c:v>
                </c:pt>
                <c:pt idx="7">
                  <c:v>Liukkauden torjunta muilla teillä N=74</c:v>
                </c:pt>
                <c:pt idx="8">
                  <c:v>Lumen auraus muilla teillä N=73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N=47</c:v>
                </c:pt>
                <c:pt idx="11">
                  <c:v>Liikennemerkkien ja tienviittojen näkyvyys N=75</c:v>
                </c:pt>
                <c:pt idx="12">
                  <c:v>Jalankulku- ja pyöräteiden talvihoito (kävelijät/pyöräilijät) N=32</c:v>
                </c:pt>
              </c:strCache>
            </c:strRef>
          </c:cat>
          <c:val>
            <c:numRef>
              <c:f>Taul1!$B$6:$N$6</c:f>
              <c:numCache>
                <c:formatCode>General</c:formatCode>
                <c:ptCount val="13"/>
                <c:pt idx="0" formatCode="0">
                  <c:v>9.0909089999999999</c:v>
                </c:pt>
                <c:pt idx="2" formatCode="0">
                  <c:v>20.644288333333336</c:v>
                </c:pt>
                <c:pt idx="6" formatCode="0">
                  <c:v>2.6315789999999999</c:v>
                </c:pt>
                <c:pt idx="7" formatCode="0">
                  <c:v>17.567568000000001</c:v>
                </c:pt>
                <c:pt idx="8" formatCode="0">
                  <c:v>13.69863</c:v>
                </c:pt>
                <c:pt idx="9" formatCode="0">
                  <c:v>30.666667</c:v>
                </c:pt>
                <c:pt idx="10" formatCode="0">
                  <c:v>4.2553190000000001</c:v>
                </c:pt>
                <c:pt idx="11" formatCode="0">
                  <c:v>1.3333330000000001</c:v>
                </c:pt>
                <c:pt idx="12" formatCode="0">
                  <c:v>3.125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251-409A-A1CC-18D8472C08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2.9090910000000001</c:v>
                </c:pt>
                <c:pt idx="1">
                  <c:v>3.5801530000000001</c:v>
                </c:pt>
                <c:pt idx="2">
                  <c:v>2.5284970000000002</c:v>
                </c:pt>
                <c:pt idx="4">
                  <c:v>3.538462</c:v>
                </c:pt>
                <c:pt idx="5">
                  <c:v>3.6212119999999999</c:v>
                </c:pt>
                <c:pt idx="6">
                  <c:v>3.3384619999999998</c:v>
                </c:pt>
                <c:pt idx="7">
                  <c:v>2.5692309999999998</c:v>
                </c:pt>
                <c:pt idx="8">
                  <c:v>2.7384620000000002</c:v>
                </c:pt>
                <c:pt idx="9">
                  <c:v>2.269841</c:v>
                </c:pt>
                <c:pt idx="10">
                  <c:v>3.0833330000000001</c:v>
                </c:pt>
                <c:pt idx="11">
                  <c:v>3.4307690000000002</c:v>
                </c:pt>
                <c:pt idx="12">
                  <c:v>3.451613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B9-438F-9C26-AE69C7517B1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6B9-438F-9C26-AE69C7517B1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2.991228</c:v>
                </c:pt>
                <c:pt idx="1">
                  <c:v>3.4933329999999998</c:v>
                </c:pt>
                <c:pt idx="2">
                  <c:v>2.4790420000000002</c:v>
                </c:pt>
                <c:pt idx="4">
                  <c:v>3.5309729999999999</c:v>
                </c:pt>
                <c:pt idx="5">
                  <c:v>3.4553569999999998</c:v>
                </c:pt>
                <c:pt idx="6">
                  <c:v>3.0630630000000001</c:v>
                </c:pt>
                <c:pt idx="7">
                  <c:v>2.6036039999999998</c:v>
                </c:pt>
                <c:pt idx="8">
                  <c:v>2.6036039999999998</c:v>
                </c:pt>
                <c:pt idx="9">
                  <c:v>2.2321430000000002</c:v>
                </c:pt>
                <c:pt idx="10">
                  <c:v>3.1219510000000001</c:v>
                </c:pt>
                <c:pt idx="11">
                  <c:v>3.2869570000000001</c:v>
                </c:pt>
                <c:pt idx="12">
                  <c:v>3.019231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6B9-438F-9C26-AE69C7517B1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2.785714</c:v>
                </c:pt>
                <c:pt idx="1">
                  <c:v>3.2512819999999998</c:v>
                </c:pt>
                <c:pt idx="2">
                  <c:v>2.3888889999999998</c:v>
                </c:pt>
                <c:pt idx="4">
                  <c:v>3.1530610000000001</c:v>
                </c:pt>
                <c:pt idx="5">
                  <c:v>3.3505150000000001</c:v>
                </c:pt>
                <c:pt idx="6">
                  <c:v>2.773196</c:v>
                </c:pt>
                <c:pt idx="7">
                  <c:v>2.5104169999999999</c:v>
                </c:pt>
                <c:pt idx="8">
                  <c:v>2.4947370000000002</c:v>
                </c:pt>
                <c:pt idx="9">
                  <c:v>2.1649479999999999</c:v>
                </c:pt>
                <c:pt idx="10">
                  <c:v>2.7714289999999999</c:v>
                </c:pt>
                <c:pt idx="11">
                  <c:v>3.2446809999999999</c:v>
                </c:pt>
                <c:pt idx="12">
                  <c:v>2.769231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B9-438F-9C26-AE69C7517B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DAE809-BFED-470A-BB70-DBC3965101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F8A77-8EFF-4027-AE87-008AB85AAA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50B1A-2E76-4083-8C1F-14365BFFBCBE}" type="datetimeFigureOut">
              <a:rPr lang="fi-FI" smtClean="0"/>
              <a:t>8.5.2025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8A2CD-F4C2-4008-AF70-ABF6470F97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31BFC3-43BC-4C7E-89DB-CD3AFB7027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CBF08-FC9C-4574-B237-348852A04FD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5436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AC96E-1DC8-4EA3-9268-8EA7D1653612}" type="datetimeFigureOut">
              <a:rPr lang="fi-FI" smtClean="0"/>
              <a:t>8.5.2025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D8B9A-264D-4165-A769-848A3FBDC0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69275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  <a:endParaRPr lang="fi-FI" dirty="0"/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3871974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65710695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70866581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80185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085430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95581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75914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576461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7836350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1605374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57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  <a:endParaRPr lang="fi-FI" dirty="0"/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3.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1997281149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_and_content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399612" cy="1325563"/>
          </a:xfrm>
        </p:spPr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4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8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9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21EF0740-5842-4D4A-BA64-488A09065B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00" y="349200"/>
            <a:ext cx="1728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656674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  <p:sp>
        <p:nvSpPr>
          <p:cNvPr id="7" name="Suorakulmio 6"/>
          <p:cNvSpPr/>
          <p:nvPr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Suorakulmio 7"/>
          <p:cNvSpPr/>
          <p:nvPr userDrawn="1"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526940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3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190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58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4832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842974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Kirjoita tähän nimi</a:t>
            </a:r>
            <a:endParaRPr lang="en-US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oma kuva</a:t>
            </a:r>
            <a:endParaRPr lang="en-US" dirty="0"/>
          </a:p>
          <a:p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 dirty="0"/>
              <a:t>Kirjoita tähän nimike</a:t>
            </a:r>
            <a:br>
              <a:rPr lang="fi-FI" dirty="0"/>
            </a:br>
            <a:r>
              <a:rPr lang="fi-FI" dirty="0"/>
              <a:t>Osasto/Yksikkö</a:t>
            </a:r>
            <a:br>
              <a:rPr lang="fi-FI" dirty="0"/>
            </a:br>
            <a:r>
              <a:rPr lang="fi-FI" dirty="0"/>
              <a:t>Sähköpostiosoite</a:t>
            </a:r>
            <a:br>
              <a:rPr lang="fi-FI" dirty="0"/>
            </a:br>
            <a:r>
              <a:rPr lang="fi-FI" dirty="0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33060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8943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035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Joonas Tielinen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175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9" y="635635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62" r:id="rId2"/>
    <p:sldLayoutId id="2147483764" r:id="rId3"/>
    <p:sldLayoutId id="2147483765" r:id="rId4"/>
    <p:sldLayoutId id="2147483763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  <p:sldLayoutId id="2147483778" r:id="rId18"/>
    <p:sldLayoutId id="2147483779" r:id="rId19"/>
    <p:sldLayoutId id="2147483781" r:id="rId20"/>
    <p:sldLayoutId id="2147483784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4400" indent="-284400" algn="l" defTabSz="914400" rtl="0" eaLnBrk="1" latinLnBrk="0" hangingPunct="1">
        <a:lnSpc>
          <a:spcPct val="150000"/>
        </a:lnSpc>
        <a:spcBef>
          <a:spcPts val="1000"/>
        </a:spcBef>
        <a:buClr>
          <a:srgbClr val="0065AF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56ABB-777C-4B72-B314-32FDB91F59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395" y="631517"/>
            <a:ext cx="5498205" cy="16020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fi-FI" sz="3200" dirty="0"/>
              <a:t>Tienkäyttäjätyytyväisyys-tutkimus</a:t>
            </a:r>
            <a:endParaRPr lang="fi-FI" dirty="0"/>
          </a:p>
        </p:txBody>
      </p:sp>
      <p:pic>
        <p:nvPicPr>
          <p:cNvPr id="43" name="Kuvan paikkamerkki 42">
            <a:extLst>
              <a:ext uri="{FF2B5EF4-FFF2-40B4-BE49-F238E27FC236}">
                <a16:creationId xmlns:a16="http://schemas.microsoft.com/office/drawing/2014/main" id="{C817BB6C-2385-4997-AC28-E1D1093F3BE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7" b="12157"/>
          <a:stretch>
            <a:fillRect/>
          </a:stretch>
        </p:blipFill>
        <p:spPr/>
      </p:pic>
      <p:pic>
        <p:nvPicPr>
          <p:cNvPr id="35" name="Kuvan paikkamerkki 34">
            <a:extLst>
              <a:ext uri="{FF2B5EF4-FFF2-40B4-BE49-F238E27FC236}">
                <a16:creationId xmlns:a16="http://schemas.microsoft.com/office/drawing/2014/main" id="{29598506-5399-4155-AC54-EE40BE984EB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4" b="5884"/>
          <a:stretch>
            <a:fillRect/>
          </a:stretch>
        </p:blipFill>
        <p:spPr/>
      </p:pic>
      <p:pic>
        <p:nvPicPr>
          <p:cNvPr id="39" name="Kuvan paikkamerkki 3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E11B68E6-021A-4C30-A35C-4712540D864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5" b="13605"/>
          <a:stretch>
            <a:fillRect/>
          </a:stretch>
        </p:blipFill>
        <p:spPr/>
      </p:pic>
      <p:sp>
        <p:nvSpPr>
          <p:cNvPr id="44" name="Tekstiruutu 43">
            <a:extLst>
              <a:ext uri="{FF2B5EF4-FFF2-40B4-BE49-F238E27FC236}">
                <a16:creationId xmlns:a16="http://schemas.microsoft.com/office/drawing/2014/main" id="{EBD66385-3534-4389-A804-A43739574DD4}"/>
              </a:ext>
            </a:extLst>
          </p:cNvPr>
          <p:cNvSpPr txBox="1"/>
          <p:nvPr/>
        </p:nvSpPr>
        <p:spPr>
          <a:xfrm>
            <a:off x="531795" y="2233517"/>
            <a:ext cx="5034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Talvi 2025</a:t>
            </a:r>
          </a:p>
          <a:p>
            <a:r>
              <a:rPr lang="fi-FI" dirty="0"/>
              <a:t>Pohjois-Savon ELY – Urakka-alueet</a:t>
            </a:r>
          </a:p>
        </p:txBody>
      </p:sp>
    </p:spTree>
    <p:extLst>
      <p:ext uri="{BB962C8B-B14F-4D97-AF65-F5344CB8AC3E}">
        <p14:creationId xmlns:p14="http://schemas.microsoft.com/office/powerpoint/2010/main" val="3894604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2331051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Nilsiä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10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488614911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229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Pohjois-Savon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7A4A3D2A-1CDC-F67C-4C30-D7F835735221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30EBF8AF-4F5E-D970-D3E2-5154F3307E05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A19973F3-858E-AFE2-0E80-78FB50E3A255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288384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5223630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Nurmes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11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3610918760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229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Pohjois-Savon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9E916E59-BCCE-7FFB-3651-81B1B468B880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5289B0F4-7959-4C5C-0ACF-D93DDA3B75C7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1D3B2890-B724-F7D4-A9ED-BDBFAE924018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556225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4861565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Pieksämäki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12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4230590233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229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Pohjois-Savon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8A1693B6-3497-ED84-3584-7F4C59D82AFC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D6A09050-64C9-D98F-F9FB-5E447659E390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4A0724A8-F88D-16A7-020B-AB75E006F5DA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30729072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79975923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Pielavesi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13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194153081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229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Pohjois-Savon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D2BC0AA5-81D9-12B0-DA2E-C5FB994CA8C6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A6346662-7198-4C2F-5185-EEE136C57185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7E3C90E9-F26E-6BD1-B42C-3846C8209A6F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30261268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0674998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Savonlinna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14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2592717852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229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Pohjois-Savon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65BEB698-76F7-C6AE-533E-AFF34FFCBB8B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5874A7D0-19A7-65B2-CDCE-4F7AE9A4EFA1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BCBF1CC9-989B-F8B3-5A88-427EF02D8EC9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841805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7821043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Suonenjoki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15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2656705146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229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Pohjois-Savon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D8A42B78-A4C6-4244-C34C-345325F4F616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27441106-8A49-9E50-2F29-1D7F81E602FD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C1C337F3-6BE4-7408-5385-37B8DAA8D775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2132097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0762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Viinijärvi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16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1905625155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229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Pohjois-Savon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13409A4E-F0D4-029E-191E-0D6A7F85497E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562114D9-DDB6-01E5-8EAD-FED532294DBB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1FBE9B82-BA75-B236-E574-607F7122268E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445129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1503295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kstiruutu 12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5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Iisalmi</a:t>
            </a:r>
            <a:endParaRPr lang="fi-FI" sz="2900" dirty="0">
              <a:latin typeface="+mj-lt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2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7" name="Tekstiruutu 6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9" name="Kaavio 8"/>
          <p:cNvGraphicFramePr/>
          <p:nvPr>
            <p:extLst>
              <p:ext uri="{D42A27DB-BD31-4B8C-83A1-F6EECF244321}">
                <p14:modId xmlns:p14="http://schemas.microsoft.com/office/powerpoint/2010/main" val="2615373216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kstiruutu 9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4" name="Dian numeron paikkamerkki 6">
            <a:extLst>
              <a:ext uri="{FF2B5EF4-FFF2-40B4-BE49-F238E27FC236}">
                <a16:creationId xmlns:a16="http://schemas.microsoft.com/office/drawing/2014/main" id="{14619D9B-1BF9-4AF2-B12E-0CA956797E8C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229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Pohjois-Savon ELY</a:t>
            </a:r>
            <a:endParaRPr lang="fi-FI" sz="1000" dirty="0"/>
          </a:p>
        </p:txBody>
      </p:sp>
      <p:sp>
        <p:nvSpPr>
          <p:cNvPr id="3" name="Tekstiruutu 2"/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  <p:sp>
        <p:nvSpPr>
          <p:cNvPr id="11" name="Tekstiruutu 10">
            <a:extLst>
              <a:ext uri="{FF2B5EF4-FFF2-40B4-BE49-F238E27FC236}">
                <a16:creationId xmlns:a16="http://schemas.microsoft.com/office/drawing/2014/main" id="{34AF0751-1A4D-B1F2-8E79-B252ABE71F83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</p:spTree>
    <p:extLst>
      <p:ext uri="{BB962C8B-B14F-4D97-AF65-F5344CB8AC3E}">
        <p14:creationId xmlns:p14="http://schemas.microsoft.com/office/powerpoint/2010/main" val="3518706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93880900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Ilomantsi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3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932497230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229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Pohjois-Savon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D2EDEC3F-A9FD-5723-FD95-D05E4350259A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94192A81-9D09-AF2F-4B61-EBC26F349C08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0DBA2287-7844-8B96-A71F-54F8E25A27DD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666463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561479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Joensuu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4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4026711514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229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Pohjois-Savon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D24A76ED-09F4-AA2D-8AFB-366BE5FAF9CB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1AF18CDF-FCB5-74CE-9851-9540B11B6524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8C17B3E3-B46C-6E20-DC02-3FC50D8F47E4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4074207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5063825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Juva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5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3791550981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229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Pohjois-Savon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906C3107-0E0B-CB62-20C8-E8AA4568B9BC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FF8BF2A2-F0ED-6245-0EAD-304CE42724B6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7AAECF87-7C11-4123-E3DF-DB6797C555A0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714672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58503629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Kitee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6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706079924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229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Pohjois-Savon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1A83FF1A-0187-0F4D-900C-4148D26902EB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EBC4F236-9613-0127-E8FE-29BC2EA1E6ED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13" name="Tekstiruutu 12">
            <a:extLst>
              <a:ext uri="{FF2B5EF4-FFF2-40B4-BE49-F238E27FC236}">
                <a16:creationId xmlns:a16="http://schemas.microsoft.com/office/drawing/2014/main" id="{477DB47A-5A5A-E1E2-0736-1319D287BB18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990383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9883400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Kiuruvesi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7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2704699806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229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Pohjois-Savon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7C83680D-B977-AC62-AC33-2CC0F31AC86D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9D2C7828-6DE9-8851-4473-146C5A2AE62D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5E9F35AC-65B4-A8B9-6797-01CE45FD675D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3737657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989629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Kuopio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8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926111275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229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Pohjois-Savon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82C8489C-52DF-6DA4-18DF-9B2066073D58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E0D349CD-4878-569A-183E-357816726682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48FCB1D6-BD54-E1B4-FC56-234559558C2E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3836863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3460724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Mikkeli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9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3158625368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229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Pohjois-Savon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783E3A12-D995-E38A-1669-7101B1C840CE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43E6B90E-E2C5-6E83-9D0D-F10929DF4968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676D2401-B1E7-B073-19EF-AF55BA5EFA7A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027747444"/>
      </p:ext>
    </p:extLst>
  </p:cSld>
  <p:clrMapOvr>
    <a:masterClrMapping/>
  </p:clrMapOvr>
</p:sld>
</file>

<file path=ppt/theme/theme1.xml><?xml version="1.0" encoding="utf-8"?>
<a:theme xmlns:a="http://schemas.openxmlformats.org/drawingml/2006/main" name="vayla_uusi2023">
  <a:themeElements>
    <a:clrScheme name="Vayla_PP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_uusi.potx" id="{80698CA2-84C0-4D32-B3B9-691308C5EB39}" vid="{19AC9EDE-3C74-46E3-BEC0-1BF2A3623E55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livi_kameleon xmlns="" xmlns:xsi="http://www.w3.org/2001/XMLSchema-instance">
  <tyyppi>Esitys</tyyppi>
  <title/>
  <author>Joonas Tielinen</author>
  <paivays>6.2.2023</paivays>
</livi_kameleon>
</file>

<file path=customXml/item2.xml><?xml version="1.0" encoding="utf-8"?>
<xml_kameleon>
  <dlevelofprotection/>
  <dconfidentiality/>
  <dsecrecy/>
  <ddecree/>
  <subtitle/>
</xml_kameleon>
</file>

<file path=customXml/itemProps1.xml><?xml version="1.0" encoding="utf-8"?>
<ds:datastoreItem xmlns:ds="http://schemas.openxmlformats.org/officeDocument/2006/customXml" ds:itemID="{7BD16A64-FE8E-4234-BF14-32262FD440DD}">
  <ds:schemaRefs>
    <ds:schemaRef ds:uri=""/>
  </ds:schemaRefs>
</ds:datastoreItem>
</file>

<file path=customXml/itemProps2.xml><?xml version="1.0" encoding="utf-8"?>
<ds:datastoreItem xmlns:ds="http://schemas.openxmlformats.org/officeDocument/2006/customXml" ds:itemID="{8C4AF360-723A-475F-9F8A-BCFED25519E4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vayla_ilmeella_fi_uusi</Template>
  <TotalTime>880</TotalTime>
  <Words>997</Words>
  <Application>Microsoft Office PowerPoint</Application>
  <PresentationFormat>Laajakuva</PresentationFormat>
  <Paragraphs>198</Paragraphs>
  <Slides>16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16</vt:i4>
      </vt:variant>
    </vt:vector>
  </HeadingPairs>
  <TitlesOfParts>
    <vt:vector size="21" baseType="lpstr">
      <vt:lpstr>Arial</vt:lpstr>
      <vt:lpstr>Calibri</vt:lpstr>
      <vt:lpstr>Felbridge Pro</vt:lpstr>
      <vt:lpstr>Tahoma</vt:lpstr>
      <vt:lpstr>vayla_uusi2023</vt:lpstr>
      <vt:lpstr>Tienkäyttäjätyytyväisyys-tutkimus</vt:lpstr>
      <vt:lpstr>Iisalmi</vt:lpstr>
      <vt:lpstr>Ilomantsi</vt:lpstr>
      <vt:lpstr>Joensuu</vt:lpstr>
      <vt:lpstr>Juva</vt:lpstr>
      <vt:lpstr>Kitee</vt:lpstr>
      <vt:lpstr>Kiuruvesi</vt:lpstr>
      <vt:lpstr>Kuopio</vt:lpstr>
      <vt:lpstr>Mikkeli</vt:lpstr>
      <vt:lpstr>Nilsiä</vt:lpstr>
      <vt:lpstr>Nurmes</vt:lpstr>
      <vt:lpstr>Pieksämäki</vt:lpstr>
      <vt:lpstr>Pielavesi</vt:lpstr>
      <vt:lpstr>Savonlinna</vt:lpstr>
      <vt:lpstr>Suonenjoki</vt:lpstr>
      <vt:lpstr>Viinijärvi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Väyläviraston yleisesitys</dc:title>
  <dc:creator>Joonas Tielinen</dc:creator>
  <cp:keywords>Esitys</cp:keywords>
  <cp:lastModifiedBy>Kuhno, Riitta</cp:lastModifiedBy>
  <cp:revision>41</cp:revision>
  <dcterms:created xsi:type="dcterms:W3CDTF">2023-02-06T07:42:19Z</dcterms:created>
  <dcterms:modified xsi:type="dcterms:W3CDTF">2025-05-08T09:59:42Z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KameleonVerID">
    <vt:lpwstr>473.707.02.001</vt:lpwstr>
  </property>
  <property fmtid="{D5CDD505-2E9C-101B-9397-08002B2CF9AE}" pid="3" name="dvSaved">
    <vt:lpwstr>1</vt:lpwstr>
  </property>
  <property fmtid="{D5CDD505-2E9C-101B-9397-08002B2CF9AE}" pid="4" name="dvLanguage">
    <vt:lpwstr>1035</vt:lpwstr>
  </property>
  <property fmtid="{D5CDD505-2E9C-101B-9397-08002B2CF9AE}" pid="5" name="dvTemplate">
    <vt:lpwstr>vayla_ilmeella_fi_uusi.potx</vt:lpwstr>
  </property>
  <property fmtid="{D5CDD505-2E9C-101B-9397-08002B2CF9AE}" pid="6" name="dvDefinition">
    <vt:lpwstr>707 (dd_default.xml)</vt:lpwstr>
  </property>
  <property fmtid="{D5CDD505-2E9C-101B-9397-08002B2CF9AE}" pid="7" name="dvDefinitionID">
    <vt:lpwstr>707</vt:lpwstr>
  </property>
  <property fmtid="{D5CDD505-2E9C-101B-9397-08002B2CF9AE}" pid="8" name="dvContentFile">
    <vt:lpwstr>dd_default.xml</vt:lpwstr>
  </property>
  <property fmtid="{D5CDD505-2E9C-101B-9397-08002B2CF9AE}" pid="9" name="dvGlobalVerID">
    <vt:lpwstr>473.85.02.257</vt:lpwstr>
  </property>
  <property fmtid="{D5CDD505-2E9C-101B-9397-08002B2CF9AE}" pid="10" name="dvDefinitionVersion">
    <vt:lpwstr>02.001 / 30.1.2023</vt:lpwstr>
  </property>
  <property fmtid="{D5CDD505-2E9C-101B-9397-08002B2CF9AE}" pid="11" name="filename">
    <vt:lpwstr>false</vt:lpwstr>
  </property>
  <property fmtid="{D5CDD505-2E9C-101B-9397-08002B2CF9AE}" pid="12" name="filenameandpath">
    <vt:lpwstr>false</vt:lpwstr>
  </property>
  <property fmtid="{D5CDD505-2E9C-101B-9397-08002B2CF9AE}" pid="13" name="dvPagenumberExist">
    <vt:lpwstr>1</vt:lpwstr>
  </property>
  <property fmtid="{D5CDD505-2E9C-101B-9397-08002B2CF9AE}" pid="14" name="dvAuthorExist">
    <vt:lpwstr>1</vt:lpwstr>
  </property>
  <property fmtid="{D5CDD505-2E9C-101B-9397-08002B2CF9AE}" pid="15" name="dvDateExist">
    <vt:lpwstr>-1</vt:lpwstr>
  </property>
  <property fmtid="{D5CDD505-2E9C-101B-9397-08002B2CF9AE}" pid="16" name="dvCategory">
    <vt:lpwstr>2</vt:lpwstr>
  </property>
  <property fmtid="{D5CDD505-2E9C-101B-9397-08002B2CF9AE}" pid="17" name="dvCategory_2">
    <vt:lpwstr>0</vt:lpwstr>
  </property>
  <property fmtid="{D5CDD505-2E9C-101B-9397-08002B2CF9AE}" pid="18" name="dvSavepath">
    <vt:lpwstr/>
  </property>
  <property fmtid="{D5CDD505-2E9C-101B-9397-08002B2CF9AE}" pid="19" name="dvUsed">
    <vt:lpwstr>1</vt:lpwstr>
  </property>
  <property fmtid="{D5CDD505-2E9C-101B-9397-08002B2CF9AE}" pid="20" name="dvCompany">
    <vt:lpwstr>VAYL</vt:lpwstr>
  </property>
  <property fmtid="{D5CDD505-2E9C-101B-9397-08002B2CF9AE}" pid="21" name="dvSite">
    <vt:lpwstr>Helsinki</vt:lpwstr>
  </property>
  <property fmtid="{D5CDD505-2E9C-101B-9397-08002B2CF9AE}" pid="22" name="dvNumbering">
    <vt:lpwstr>0</vt:lpwstr>
  </property>
  <property fmtid="{D5CDD505-2E9C-101B-9397-08002B2CF9AE}" pid="23" name="dvDUname">
    <vt:lpwstr>Joonas Tielinen</vt:lpwstr>
  </property>
  <property fmtid="{D5CDD505-2E9C-101B-9397-08002B2CF9AE}" pid="24" name="dvDUFname">
    <vt:lpwstr>Joonas</vt:lpwstr>
  </property>
  <property fmtid="{D5CDD505-2E9C-101B-9397-08002B2CF9AE}" pid="25" name="dvDULname">
    <vt:lpwstr>Tielinen</vt:lpwstr>
  </property>
  <property fmtid="{D5CDD505-2E9C-101B-9397-08002B2CF9AE}" pid="26" name="dvDUBusinessarea">
    <vt:lpwstr>Pääjohtajan alaiset toiminnot</vt:lpwstr>
  </property>
  <property fmtid="{D5CDD505-2E9C-101B-9397-08002B2CF9AE}" pid="27" name="dvDUdepartment">
    <vt:lpwstr>Yhteiskuntasuhteet ja henkilöstö</vt:lpwstr>
  </property>
  <property fmtid="{D5CDD505-2E9C-101B-9397-08002B2CF9AE}" pid="28" name="dvLogoExist">
    <vt:lpwstr>0</vt:lpwstr>
  </property>
  <property fmtid="{D5CDD505-2E9C-101B-9397-08002B2CF9AE}" pid="29" name="dvCurrentlogo">
    <vt:lpwstr>vayla_fi.jpg</vt:lpwstr>
  </property>
  <property fmtid="{D5CDD505-2E9C-101B-9397-08002B2CF9AE}" pid="30" name="dvEULogoExist">
    <vt:lpwstr>0</vt:lpwstr>
  </property>
  <property fmtid="{D5CDD505-2E9C-101B-9397-08002B2CF9AE}" pid="31" name="dvCurrentEUListLogo">
    <vt:lpwstr/>
  </property>
  <property fmtid="{D5CDD505-2E9C-101B-9397-08002B2CF9AE}" pid="32" name="dvCurrentEUlogo">
    <vt:lpwstr/>
  </property>
  <property fmtid="{D5CDD505-2E9C-101B-9397-08002B2CF9AE}" pid="33" name="dlevelofprotection">
    <vt:lpwstr/>
  </property>
  <property fmtid="{D5CDD505-2E9C-101B-9397-08002B2CF9AE}" pid="34" name="tyyppi">
    <vt:lpwstr>Esitys</vt:lpwstr>
  </property>
  <property fmtid="{D5CDD505-2E9C-101B-9397-08002B2CF9AE}" pid="35" name="dconfidentiality">
    <vt:lpwstr/>
  </property>
  <property fmtid="{D5CDD505-2E9C-101B-9397-08002B2CF9AE}" pid="36" name="dsecrecy">
    <vt:lpwstr/>
  </property>
  <property fmtid="{D5CDD505-2E9C-101B-9397-08002B2CF9AE}" pid="37" name="ddecree">
    <vt:lpwstr/>
  </property>
  <property fmtid="{D5CDD505-2E9C-101B-9397-08002B2CF9AE}" pid="38" name="author">
    <vt:lpwstr>Joonas Tielinen</vt:lpwstr>
  </property>
  <property fmtid="{D5CDD505-2E9C-101B-9397-08002B2CF9AE}" pid="39" name="paivays">
    <vt:filetime>2023-02-05T22:00:00Z</vt:filetime>
  </property>
</Properties>
</file>