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1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6"/>
  </p:notesMasterIdLst>
  <p:handoutMasterIdLst>
    <p:handoutMasterId r:id="rId17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  <p:sldId id="430" r:id="rId13"/>
    <p:sldId id="431" r:id="rId14"/>
    <p:sldId id="432" r:id="rId1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8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3.1818179999999998</c:v>
                </c:pt>
                <c:pt idx="1">
                  <c:v>3.5954199999999998</c:v>
                </c:pt>
                <c:pt idx="2">
                  <c:v>2.5978840000000001</c:v>
                </c:pt>
                <c:pt idx="4">
                  <c:v>3.6615380000000002</c:v>
                </c:pt>
                <c:pt idx="5">
                  <c:v>3.530303</c:v>
                </c:pt>
                <c:pt idx="6">
                  <c:v>3.2615379999999998</c:v>
                </c:pt>
                <c:pt idx="7">
                  <c:v>2.714286</c:v>
                </c:pt>
                <c:pt idx="8">
                  <c:v>2.7619050000000001</c:v>
                </c:pt>
                <c:pt idx="9">
                  <c:v>2.3174600000000001</c:v>
                </c:pt>
                <c:pt idx="10">
                  <c:v>3.0731709999999999</c:v>
                </c:pt>
                <c:pt idx="11">
                  <c:v>3.484375</c:v>
                </c:pt>
                <c:pt idx="12">
                  <c:v>3.2105260000000002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3.5714290000000002</c:v>
                </c:pt>
                <c:pt idx="1">
                  <c:v>3.7324839999999999</c:v>
                </c:pt>
                <c:pt idx="2">
                  <c:v>3.188596</c:v>
                </c:pt>
                <c:pt idx="4">
                  <c:v>3.7974679999999998</c:v>
                </c:pt>
                <c:pt idx="5">
                  <c:v>3.6666669999999999</c:v>
                </c:pt>
                <c:pt idx="6">
                  <c:v>3.3164560000000001</c:v>
                </c:pt>
                <c:pt idx="7">
                  <c:v>3.3289469999999999</c:v>
                </c:pt>
                <c:pt idx="8">
                  <c:v>3.302632</c:v>
                </c:pt>
                <c:pt idx="9">
                  <c:v>2.9342109999999999</c:v>
                </c:pt>
                <c:pt idx="10">
                  <c:v>3.25</c:v>
                </c:pt>
                <c:pt idx="11">
                  <c:v>3.2368420000000002</c:v>
                </c:pt>
                <c:pt idx="12">
                  <c:v>3.2291669999999999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3.1216219999999999</c:v>
                </c:pt>
                <c:pt idx="1">
                  <c:v>3.6190479999999998</c:v>
                </c:pt>
                <c:pt idx="2">
                  <c:v>2.6405530000000002</c:v>
                </c:pt>
                <c:pt idx="4">
                  <c:v>3.5890409999999999</c:v>
                </c:pt>
                <c:pt idx="5">
                  <c:v>3.6486489999999998</c:v>
                </c:pt>
                <c:pt idx="6">
                  <c:v>3.1857139999999999</c:v>
                </c:pt>
                <c:pt idx="7">
                  <c:v>2.7808220000000001</c:v>
                </c:pt>
                <c:pt idx="8">
                  <c:v>2.7638889999999998</c:v>
                </c:pt>
                <c:pt idx="9">
                  <c:v>2.375</c:v>
                </c:pt>
                <c:pt idx="10">
                  <c:v>3.2</c:v>
                </c:pt>
                <c:pt idx="11">
                  <c:v>3.3150680000000001</c:v>
                </c:pt>
                <c:pt idx="12">
                  <c:v>3.1698110000000002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7.8125</c:v>
                </c:pt>
                <c:pt idx="1">
                  <c:v>15.079364999999999</c:v>
                </c:pt>
                <c:pt idx="2">
                  <c:v>4.8136676666666665</c:v>
                </c:pt>
                <c:pt idx="4">
                  <c:v>11.111110999999999</c:v>
                </c:pt>
                <c:pt idx="5">
                  <c:v>19.047619000000001</c:v>
                </c:pt>
                <c:pt idx="6">
                  <c:v>14.516128999999999</c:v>
                </c:pt>
                <c:pt idx="7">
                  <c:v>7.9365079999999999</c:v>
                </c:pt>
                <c:pt idx="8">
                  <c:v>3.225806</c:v>
                </c:pt>
                <c:pt idx="9">
                  <c:v>3.278689</c:v>
                </c:pt>
                <c:pt idx="10">
                  <c:v>2.8571430000000002</c:v>
                </c:pt>
                <c:pt idx="11">
                  <c:v>14.516128999999999</c:v>
                </c:pt>
                <c:pt idx="12">
                  <c:v>6.9767440000000001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57.8125</c:v>
                </c:pt>
                <c:pt idx="1">
                  <c:v>58.730158500000002</c:v>
                </c:pt>
                <c:pt idx="2">
                  <c:v>34.310112666666669</c:v>
                </c:pt>
                <c:pt idx="4">
                  <c:v>60.317459999999997</c:v>
                </c:pt>
                <c:pt idx="5">
                  <c:v>57.142856999999999</c:v>
                </c:pt>
                <c:pt idx="6">
                  <c:v>45.161290000000001</c:v>
                </c:pt>
                <c:pt idx="7">
                  <c:v>41.269841</c:v>
                </c:pt>
                <c:pt idx="8">
                  <c:v>38.709676999999999</c:v>
                </c:pt>
                <c:pt idx="9">
                  <c:v>22.95082</c:v>
                </c:pt>
                <c:pt idx="10">
                  <c:v>40</c:v>
                </c:pt>
                <c:pt idx="11">
                  <c:v>53.225805999999999</c:v>
                </c:pt>
                <c:pt idx="12">
                  <c:v>48.837209000000001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21.875</c:v>
                </c:pt>
                <c:pt idx="1">
                  <c:v>16.666666499999998</c:v>
                </c:pt>
                <c:pt idx="2">
                  <c:v>30.113402666666662</c:v>
                </c:pt>
                <c:pt idx="4">
                  <c:v>17.460317</c:v>
                </c:pt>
                <c:pt idx="5">
                  <c:v>15.873016</c:v>
                </c:pt>
                <c:pt idx="6">
                  <c:v>16.129031999999999</c:v>
                </c:pt>
                <c:pt idx="7">
                  <c:v>33.333333000000003</c:v>
                </c:pt>
                <c:pt idx="8">
                  <c:v>22.580645000000001</c:v>
                </c:pt>
                <c:pt idx="9">
                  <c:v>34.426229999999997</c:v>
                </c:pt>
                <c:pt idx="10">
                  <c:v>40</c:v>
                </c:pt>
                <c:pt idx="11">
                  <c:v>22.580645000000001</c:v>
                </c:pt>
                <c:pt idx="12">
                  <c:v>25.581395000000001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12.5</c:v>
                </c:pt>
                <c:pt idx="1">
                  <c:v>7.9365079999999999</c:v>
                </c:pt>
                <c:pt idx="2">
                  <c:v>26.452368333333329</c:v>
                </c:pt>
                <c:pt idx="4">
                  <c:v>9.5238099999999992</c:v>
                </c:pt>
                <c:pt idx="5">
                  <c:v>6.3492059999999997</c:v>
                </c:pt>
                <c:pt idx="6">
                  <c:v>19.354838999999998</c:v>
                </c:pt>
                <c:pt idx="7">
                  <c:v>14.285714</c:v>
                </c:pt>
                <c:pt idx="8">
                  <c:v>30.645161000000002</c:v>
                </c:pt>
                <c:pt idx="9">
                  <c:v>34.426229999999997</c:v>
                </c:pt>
                <c:pt idx="10">
                  <c:v>11.428571</c:v>
                </c:pt>
                <c:pt idx="11">
                  <c:v>6.451613</c:v>
                </c:pt>
                <c:pt idx="12">
                  <c:v>16.279070000000001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N=35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N=43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1">
                  <c:v>1.587302</c:v>
                </c:pt>
                <c:pt idx="2">
                  <c:v>4.3104486666666668</c:v>
                </c:pt>
                <c:pt idx="4">
                  <c:v>1.587302</c:v>
                </c:pt>
                <c:pt idx="5">
                  <c:v>1.587302</c:v>
                </c:pt>
                <c:pt idx="6">
                  <c:v>4.8387099999999998</c:v>
                </c:pt>
                <c:pt idx="7">
                  <c:v>3.1746029999999998</c:v>
                </c:pt>
                <c:pt idx="8">
                  <c:v>4.8387099999999998</c:v>
                </c:pt>
                <c:pt idx="9">
                  <c:v>4.9180330000000003</c:v>
                </c:pt>
                <c:pt idx="10">
                  <c:v>5.7142860000000004</c:v>
                </c:pt>
                <c:pt idx="11">
                  <c:v>3.225806</c:v>
                </c:pt>
                <c:pt idx="12">
                  <c:v>2.3255810000000001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3.338028</c:v>
                </c:pt>
                <c:pt idx="1">
                  <c:v>3.6099290000000002</c:v>
                </c:pt>
                <c:pt idx="2">
                  <c:v>2.773196</c:v>
                </c:pt>
                <c:pt idx="4">
                  <c:v>3.5774650000000001</c:v>
                </c:pt>
                <c:pt idx="5">
                  <c:v>3.6428569999999998</c:v>
                </c:pt>
                <c:pt idx="6">
                  <c:v>3.1470590000000001</c:v>
                </c:pt>
                <c:pt idx="7">
                  <c:v>2.9701490000000002</c:v>
                </c:pt>
                <c:pt idx="8">
                  <c:v>2.769231</c:v>
                </c:pt>
                <c:pt idx="9">
                  <c:v>2.5645159999999998</c:v>
                </c:pt>
                <c:pt idx="10">
                  <c:v>3.2456140000000002</c:v>
                </c:pt>
                <c:pt idx="11">
                  <c:v>3.65625</c:v>
                </c:pt>
                <c:pt idx="12">
                  <c:v>3.2777780000000001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3.3139530000000001</c:v>
                </c:pt>
                <c:pt idx="1">
                  <c:v>3.6882350000000002</c:v>
                </c:pt>
                <c:pt idx="2">
                  <c:v>2.8554689999999998</c:v>
                </c:pt>
                <c:pt idx="4">
                  <c:v>3.670588</c:v>
                </c:pt>
                <c:pt idx="5">
                  <c:v>3.7058819999999999</c:v>
                </c:pt>
                <c:pt idx="6">
                  <c:v>3.364706</c:v>
                </c:pt>
                <c:pt idx="7">
                  <c:v>3.0823529999999999</c:v>
                </c:pt>
                <c:pt idx="8">
                  <c:v>2.8823530000000002</c:v>
                </c:pt>
                <c:pt idx="9">
                  <c:v>2.604651</c:v>
                </c:pt>
                <c:pt idx="10">
                  <c:v>3.3164560000000001</c:v>
                </c:pt>
                <c:pt idx="11">
                  <c:v>3.4767440000000001</c:v>
                </c:pt>
                <c:pt idx="12">
                  <c:v>3.2749999999999999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3.191011</c:v>
                </c:pt>
                <c:pt idx="1">
                  <c:v>3.6034480000000002</c:v>
                </c:pt>
                <c:pt idx="2">
                  <c:v>2.7521010000000001</c:v>
                </c:pt>
                <c:pt idx="4">
                  <c:v>3.563218</c:v>
                </c:pt>
                <c:pt idx="5">
                  <c:v>3.643678</c:v>
                </c:pt>
                <c:pt idx="6">
                  <c:v>3.011628</c:v>
                </c:pt>
                <c:pt idx="7">
                  <c:v>3</c:v>
                </c:pt>
                <c:pt idx="8">
                  <c:v>2.7721520000000002</c:v>
                </c:pt>
                <c:pt idx="9">
                  <c:v>2.4675319999999998</c:v>
                </c:pt>
                <c:pt idx="10">
                  <c:v>3.3783780000000001</c:v>
                </c:pt>
                <c:pt idx="11">
                  <c:v>3.5411760000000001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N=68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N=18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8.450704</c:v>
                </c:pt>
                <c:pt idx="1">
                  <c:v>7.7967805000000006</c:v>
                </c:pt>
                <c:pt idx="2">
                  <c:v>3.0711209999999998</c:v>
                </c:pt>
                <c:pt idx="4">
                  <c:v>8.450704</c:v>
                </c:pt>
                <c:pt idx="5">
                  <c:v>7.1428570000000002</c:v>
                </c:pt>
                <c:pt idx="6">
                  <c:v>4.4117649999999999</c:v>
                </c:pt>
                <c:pt idx="7">
                  <c:v>2.9850750000000001</c:v>
                </c:pt>
                <c:pt idx="8">
                  <c:v>4.6153849999999998</c:v>
                </c:pt>
                <c:pt idx="9">
                  <c:v>1.612903</c:v>
                </c:pt>
                <c:pt idx="10">
                  <c:v>3.508772</c:v>
                </c:pt>
                <c:pt idx="11">
                  <c:v>7.8125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N=68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N=18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46.478873</c:v>
                </c:pt>
                <c:pt idx="1">
                  <c:v>61.026156999999998</c:v>
                </c:pt>
                <c:pt idx="2">
                  <c:v>27.10986033333333</c:v>
                </c:pt>
                <c:pt idx="4">
                  <c:v>56.338028000000001</c:v>
                </c:pt>
                <c:pt idx="5">
                  <c:v>65.714286000000001</c:v>
                </c:pt>
                <c:pt idx="6">
                  <c:v>45.588234999999997</c:v>
                </c:pt>
                <c:pt idx="7">
                  <c:v>35.820895999999998</c:v>
                </c:pt>
                <c:pt idx="8">
                  <c:v>26.153846000000001</c:v>
                </c:pt>
                <c:pt idx="9">
                  <c:v>19.354838999999998</c:v>
                </c:pt>
                <c:pt idx="10">
                  <c:v>45.614035000000001</c:v>
                </c:pt>
                <c:pt idx="11">
                  <c:v>60.9375</c:v>
                </c:pt>
                <c:pt idx="12">
                  <c:v>33.333333000000003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N=68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N=18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22.535211</c:v>
                </c:pt>
                <c:pt idx="1">
                  <c:v>19.839033999999998</c:v>
                </c:pt>
                <c:pt idx="2">
                  <c:v>27.928348333333332</c:v>
                </c:pt>
                <c:pt idx="4">
                  <c:v>22.535211</c:v>
                </c:pt>
                <c:pt idx="5">
                  <c:v>17.142856999999999</c:v>
                </c:pt>
                <c:pt idx="6">
                  <c:v>20.588235000000001</c:v>
                </c:pt>
                <c:pt idx="7">
                  <c:v>25.373134</c:v>
                </c:pt>
                <c:pt idx="8">
                  <c:v>26.153846000000001</c:v>
                </c:pt>
                <c:pt idx="9">
                  <c:v>32.258065000000002</c:v>
                </c:pt>
                <c:pt idx="10">
                  <c:v>35.087719</c:v>
                </c:pt>
                <c:pt idx="11">
                  <c:v>20.3125</c:v>
                </c:pt>
                <c:pt idx="12">
                  <c:v>33.333333000000003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N=68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N=18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15.492958</c:v>
                </c:pt>
                <c:pt idx="1">
                  <c:v>7.0724345</c:v>
                </c:pt>
                <c:pt idx="2">
                  <c:v>27.325778333333332</c:v>
                </c:pt>
                <c:pt idx="4">
                  <c:v>9.8591549999999994</c:v>
                </c:pt>
                <c:pt idx="5">
                  <c:v>4.2857139999999996</c:v>
                </c:pt>
                <c:pt idx="6">
                  <c:v>19.117647000000002</c:v>
                </c:pt>
                <c:pt idx="7">
                  <c:v>26.865672</c:v>
                </c:pt>
                <c:pt idx="8">
                  <c:v>27.692308000000001</c:v>
                </c:pt>
                <c:pt idx="9">
                  <c:v>27.419354999999999</c:v>
                </c:pt>
                <c:pt idx="10">
                  <c:v>3.508772</c:v>
                </c:pt>
                <c:pt idx="11">
                  <c:v>10.9375</c:v>
                </c:pt>
                <c:pt idx="12">
                  <c:v>16.666667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N=68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N=62</c:v>
                </c:pt>
                <c:pt idx="10">
                  <c:v>Levähdys- ja pysähtymisalueiden talvihoito N=57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N=18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7.0422539999999998</c:v>
                </c:pt>
                <c:pt idx="1">
                  <c:v>4.2655935000000005</c:v>
                </c:pt>
                <c:pt idx="2">
                  <c:v>14.564892666666665</c:v>
                </c:pt>
                <c:pt idx="4">
                  <c:v>2.8169010000000001</c:v>
                </c:pt>
                <c:pt idx="5">
                  <c:v>5.7142860000000004</c:v>
                </c:pt>
                <c:pt idx="6">
                  <c:v>10.294117999999999</c:v>
                </c:pt>
                <c:pt idx="7">
                  <c:v>8.9552239999999994</c:v>
                </c:pt>
                <c:pt idx="8">
                  <c:v>15.384615</c:v>
                </c:pt>
                <c:pt idx="9">
                  <c:v>19.354838999999998</c:v>
                </c:pt>
                <c:pt idx="10">
                  <c:v>12.280702</c:v>
                </c:pt>
                <c:pt idx="12">
                  <c:v>5.5555560000000002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2.8433730000000002</c:v>
                </c:pt>
                <c:pt idx="1">
                  <c:v>3.1719750000000002</c:v>
                </c:pt>
                <c:pt idx="2">
                  <c:v>2.3660709999999998</c:v>
                </c:pt>
                <c:pt idx="4">
                  <c:v>3.1645569999999998</c:v>
                </c:pt>
                <c:pt idx="5">
                  <c:v>3.179487</c:v>
                </c:pt>
                <c:pt idx="6">
                  <c:v>2.5066670000000002</c:v>
                </c:pt>
                <c:pt idx="7">
                  <c:v>2.4383560000000002</c:v>
                </c:pt>
                <c:pt idx="8">
                  <c:v>2.447368</c:v>
                </c:pt>
                <c:pt idx="9">
                  <c:v>2.213333</c:v>
                </c:pt>
                <c:pt idx="10">
                  <c:v>3.1692309999999999</c:v>
                </c:pt>
                <c:pt idx="11">
                  <c:v>3.3157890000000001</c:v>
                </c:pt>
                <c:pt idx="12">
                  <c:v>3.4285709999999998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2.574074</c:v>
                </c:pt>
                <c:pt idx="1">
                  <c:v>3.1495329999999999</c:v>
                </c:pt>
                <c:pt idx="2">
                  <c:v>2.4318179999999998</c:v>
                </c:pt>
                <c:pt idx="4">
                  <c:v>3.242991</c:v>
                </c:pt>
                <c:pt idx="5">
                  <c:v>3.0560749999999999</c:v>
                </c:pt>
                <c:pt idx="6">
                  <c:v>2.5</c:v>
                </c:pt>
                <c:pt idx="7">
                  <c:v>2.85</c:v>
                </c:pt>
                <c:pt idx="8">
                  <c:v>2.3142860000000001</c:v>
                </c:pt>
                <c:pt idx="9">
                  <c:v>2.1456309999999998</c:v>
                </c:pt>
                <c:pt idx="10">
                  <c:v>3.074468</c:v>
                </c:pt>
                <c:pt idx="11">
                  <c:v>3.1121500000000002</c:v>
                </c:pt>
                <c:pt idx="12">
                  <c:v>3.1063830000000001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3.0849060000000001</c:v>
                </c:pt>
                <c:pt idx="1">
                  <c:v>3.3317070000000002</c:v>
                </c:pt>
                <c:pt idx="2">
                  <c:v>2.713816</c:v>
                </c:pt>
                <c:pt idx="4">
                  <c:v>3.3333330000000001</c:v>
                </c:pt>
                <c:pt idx="5">
                  <c:v>3.3300969999999999</c:v>
                </c:pt>
                <c:pt idx="6">
                  <c:v>2.733333</c:v>
                </c:pt>
                <c:pt idx="7">
                  <c:v>2.96</c:v>
                </c:pt>
                <c:pt idx="8">
                  <c:v>2.7281550000000001</c:v>
                </c:pt>
                <c:pt idx="9">
                  <c:v>2.4554459999999998</c:v>
                </c:pt>
                <c:pt idx="10">
                  <c:v>3.0543480000000001</c:v>
                </c:pt>
                <c:pt idx="11">
                  <c:v>3.4466019999999999</c:v>
                </c:pt>
                <c:pt idx="12">
                  <c:v>3.2962959999999999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N=78</c:v>
                </c:pt>
                <c:pt idx="2">
                  <c:v>Muiden teiden talvihoito (indeksi) N=73</c:v>
                </c:pt>
                <c:pt idx="4">
                  <c:v>Liukkauden torjunta pääteillä N=79</c:v>
                </c:pt>
                <c:pt idx="5">
                  <c:v>Lumen auraus pääteillä N=78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N=76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3.6144579999999999</c:v>
                </c:pt>
                <c:pt idx="1">
                  <c:v>8.2846480000000007</c:v>
                </c:pt>
                <c:pt idx="2">
                  <c:v>2.6793239999999998</c:v>
                </c:pt>
                <c:pt idx="4">
                  <c:v>7.5949369999999998</c:v>
                </c:pt>
                <c:pt idx="5">
                  <c:v>8.9743589999999998</c:v>
                </c:pt>
                <c:pt idx="6">
                  <c:v>2.6666669999999999</c:v>
                </c:pt>
                <c:pt idx="7">
                  <c:v>2.7397260000000001</c:v>
                </c:pt>
                <c:pt idx="8">
                  <c:v>2.6315789999999999</c:v>
                </c:pt>
                <c:pt idx="9">
                  <c:v>2.6666669999999999</c:v>
                </c:pt>
                <c:pt idx="10">
                  <c:v>6.1538459999999997</c:v>
                </c:pt>
                <c:pt idx="11">
                  <c:v>6.5789470000000003</c:v>
                </c:pt>
                <c:pt idx="12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N=78</c:v>
                </c:pt>
                <c:pt idx="2">
                  <c:v>Muiden teiden talvihoito (indeksi) N=73</c:v>
                </c:pt>
                <c:pt idx="4">
                  <c:v>Liukkauden torjunta pääteillä N=79</c:v>
                </c:pt>
                <c:pt idx="5">
                  <c:v>Lumen auraus pääteillä N=78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N=76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25.301205</c:v>
                </c:pt>
                <c:pt idx="1">
                  <c:v>36.944174000000004</c:v>
                </c:pt>
                <c:pt idx="2">
                  <c:v>14.256268333333333</c:v>
                </c:pt>
                <c:pt idx="4">
                  <c:v>36.708860999999999</c:v>
                </c:pt>
                <c:pt idx="5">
                  <c:v>37.179487000000002</c:v>
                </c:pt>
                <c:pt idx="6">
                  <c:v>21.333333</c:v>
                </c:pt>
                <c:pt idx="7">
                  <c:v>13.69863</c:v>
                </c:pt>
                <c:pt idx="8">
                  <c:v>19.736841999999999</c:v>
                </c:pt>
                <c:pt idx="9">
                  <c:v>9.3333329999999997</c:v>
                </c:pt>
                <c:pt idx="10">
                  <c:v>33.846153999999999</c:v>
                </c:pt>
                <c:pt idx="11">
                  <c:v>47.368420999999998</c:v>
                </c:pt>
                <c:pt idx="12">
                  <c:v>57.142856999999999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N=78</c:v>
                </c:pt>
                <c:pt idx="2">
                  <c:v>Muiden teiden talvihoito (indeksi) N=73</c:v>
                </c:pt>
                <c:pt idx="4">
                  <c:v>Liukkauden torjunta pääteillä N=79</c:v>
                </c:pt>
                <c:pt idx="5">
                  <c:v>Lumen auraus pääteillä N=78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N=76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27.710843000000001</c:v>
                </c:pt>
                <c:pt idx="1">
                  <c:v>25.470625999999999</c:v>
                </c:pt>
                <c:pt idx="2">
                  <c:v>24.600736999999999</c:v>
                </c:pt>
                <c:pt idx="4">
                  <c:v>26.582277999999999</c:v>
                </c:pt>
                <c:pt idx="5">
                  <c:v>24.358974</c:v>
                </c:pt>
                <c:pt idx="6">
                  <c:v>18.666667</c:v>
                </c:pt>
                <c:pt idx="7">
                  <c:v>28.767123000000002</c:v>
                </c:pt>
                <c:pt idx="8">
                  <c:v>22.368421000000001</c:v>
                </c:pt>
                <c:pt idx="9">
                  <c:v>22.666667</c:v>
                </c:pt>
                <c:pt idx="10">
                  <c:v>36.923076999999999</c:v>
                </c:pt>
                <c:pt idx="11">
                  <c:v>22.368421000000001</c:v>
                </c:pt>
                <c:pt idx="12">
                  <c:v>17.857143000000001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N=78</c:v>
                </c:pt>
                <c:pt idx="2">
                  <c:v>Muiden teiden talvihoito (indeksi) N=73</c:v>
                </c:pt>
                <c:pt idx="4">
                  <c:v>Liukkauden torjunta pääteillä N=79</c:v>
                </c:pt>
                <c:pt idx="5">
                  <c:v>Lumen auraus pääteillä N=78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N=76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38.554217000000001</c:v>
                </c:pt>
                <c:pt idx="1">
                  <c:v>22.289841000000003</c:v>
                </c:pt>
                <c:pt idx="2">
                  <c:v>33.947688666666664</c:v>
                </c:pt>
                <c:pt idx="4">
                  <c:v>22.78481</c:v>
                </c:pt>
                <c:pt idx="5">
                  <c:v>21.794872000000002</c:v>
                </c:pt>
                <c:pt idx="6">
                  <c:v>38.666666999999997</c:v>
                </c:pt>
                <c:pt idx="7">
                  <c:v>34.246575</c:v>
                </c:pt>
                <c:pt idx="8">
                  <c:v>30.263158000000001</c:v>
                </c:pt>
                <c:pt idx="9">
                  <c:v>37.333333000000003</c:v>
                </c:pt>
                <c:pt idx="10">
                  <c:v>16.923076999999999</c:v>
                </c:pt>
                <c:pt idx="11">
                  <c:v>18.421053000000001</c:v>
                </c:pt>
                <c:pt idx="12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N=78</c:v>
                </c:pt>
                <c:pt idx="2">
                  <c:v>Muiden teiden talvihoito (indeksi) N=73</c:v>
                </c:pt>
                <c:pt idx="4">
                  <c:v>Liukkauden torjunta pääteillä N=79</c:v>
                </c:pt>
                <c:pt idx="5">
                  <c:v>Lumen auraus pääteillä N=78</c:v>
                </c:pt>
                <c:pt idx="6">
                  <c:v>Tienpinnan tasaisuus (pakkautunut lumi ja jää) pääteillä N=75</c:v>
                </c:pt>
                <c:pt idx="7">
                  <c:v>Liukkauden torjunta muilla teillä N=73</c:v>
                </c:pt>
                <c:pt idx="8">
                  <c:v>Lumen auraus muilla teillä N=76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N=65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4.8192769999999996</c:v>
                </c:pt>
                <c:pt idx="1">
                  <c:v>7.0107109999999997</c:v>
                </c:pt>
                <c:pt idx="2">
                  <c:v>24.515981666666665</c:v>
                </c:pt>
                <c:pt idx="4">
                  <c:v>6.3291139999999997</c:v>
                </c:pt>
                <c:pt idx="5">
                  <c:v>7.6923079999999997</c:v>
                </c:pt>
                <c:pt idx="6">
                  <c:v>18.666667</c:v>
                </c:pt>
                <c:pt idx="7">
                  <c:v>20.547944999999999</c:v>
                </c:pt>
                <c:pt idx="8">
                  <c:v>25</c:v>
                </c:pt>
                <c:pt idx="9">
                  <c:v>28</c:v>
                </c:pt>
                <c:pt idx="10">
                  <c:v>6.1538459999999997</c:v>
                </c:pt>
                <c:pt idx="11">
                  <c:v>5.2631579999999998</c:v>
                </c:pt>
                <c:pt idx="12">
                  <c:v>10.714286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2.9558819999999999</c:v>
                </c:pt>
                <c:pt idx="1">
                  <c:v>3.3684210000000001</c:v>
                </c:pt>
                <c:pt idx="2">
                  <c:v>2.4684210000000002</c:v>
                </c:pt>
                <c:pt idx="4">
                  <c:v>3.2985069999999999</c:v>
                </c:pt>
                <c:pt idx="5">
                  <c:v>3.4393940000000001</c:v>
                </c:pt>
                <c:pt idx="6">
                  <c:v>2.8461539999999999</c:v>
                </c:pt>
                <c:pt idx="7">
                  <c:v>2.5967739999999999</c:v>
                </c:pt>
                <c:pt idx="8">
                  <c:v>2.6612900000000002</c:v>
                </c:pt>
                <c:pt idx="9">
                  <c:v>2.1666669999999999</c:v>
                </c:pt>
                <c:pt idx="10">
                  <c:v>3.122449</c:v>
                </c:pt>
                <c:pt idx="11">
                  <c:v>3.4153850000000001</c:v>
                </c:pt>
                <c:pt idx="12">
                  <c:v>3.27027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2.978723</c:v>
                </c:pt>
                <c:pt idx="1">
                  <c:v>3.3020830000000001</c:v>
                </c:pt>
                <c:pt idx="2">
                  <c:v>2.5783969999999998</c:v>
                </c:pt>
                <c:pt idx="4">
                  <c:v>3.3854169999999999</c:v>
                </c:pt>
                <c:pt idx="5">
                  <c:v>3.21875</c:v>
                </c:pt>
                <c:pt idx="6">
                  <c:v>2.925532</c:v>
                </c:pt>
                <c:pt idx="7">
                  <c:v>2.8</c:v>
                </c:pt>
                <c:pt idx="8">
                  <c:v>2.59375</c:v>
                </c:pt>
                <c:pt idx="9">
                  <c:v>2.34375</c:v>
                </c:pt>
                <c:pt idx="10">
                  <c:v>3.1428569999999998</c:v>
                </c:pt>
                <c:pt idx="11">
                  <c:v>3.1473680000000002</c:v>
                </c:pt>
                <c:pt idx="12">
                  <c:v>2.9180329999999999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2.6875</c:v>
                </c:pt>
                <c:pt idx="1">
                  <c:v>3.1565660000000002</c:v>
                </c:pt>
                <c:pt idx="2">
                  <c:v>2.2472319999999999</c:v>
                </c:pt>
                <c:pt idx="4">
                  <c:v>3.1836730000000002</c:v>
                </c:pt>
                <c:pt idx="5">
                  <c:v>3.13</c:v>
                </c:pt>
                <c:pt idx="6">
                  <c:v>2.4845359999999999</c:v>
                </c:pt>
                <c:pt idx="7">
                  <c:v>2.5280900000000002</c:v>
                </c:pt>
                <c:pt idx="8">
                  <c:v>2.2391299999999998</c:v>
                </c:pt>
                <c:pt idx="9">
                  <c:v>1.977778</c:v>
                </c:pt>
                <c:pt idx="10">
                  <c:v>2.864865</c:v>
                </c:pt>
                <c:pt idx="11">
                  <c:v>3.4270830000000001</c:v>
                </c:pt>
                <c:pt idx="12">
                  <c:v>2.847826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N=67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N=49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1.470588</c:v>
                </c:pt>
                <c:pt idx="1">
                  <c:v>8.2654910000000008</c:v>
                </c:pt>
                <c:pt idx="2">
                  <c:v>2.4193544999999999</c:v>
                </c:pt>
                <c:pt idx="4">
                  <c:v>8.9552239999999994</c:v>
                </c:pt>
                <c:pt idx="5">
                  <c:v>7.5757580000000004</c:v>
                </c:pt>
                <c:pt idx="6">
                  <c:v>1.538462</c:v>
                </c:pt>
                <c:pt idx="7">
                  <c:v>3.225806</c:v>
                </c:pt>
                <c:pt idx="8">
                  <c:v>1.612903</c:v>
                </c:pt>
                <c:pt idx="10">
                  <c:v>4.0816330000000001</c:v>
                </c:pt>
                <c:pt idx="11">
                  <c:v>6.1538459999999997</c:v>
                </c:pt>
                <c:pt idx="12">
                  <c:v>2.7027030000000001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N=67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N=49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39.705882000000003</c:v>
                </c:pt>
                <c:pt idx="1">
                  <c:v>45.929444000000004</c:v>
                </c:pt>
                <c:pt idx="2">
                  <c:v>20.641902666666667</c:v>
                </c:pt>
                <c:pt idx="4">
                  <c:v>37.313433000000003</c:v>
                </c:pt>
                <c:pt idx="5">
                  <c:v>54.545454999999997</c:v>
                </c:pt>
                <c:pt idx="6">
                  <c:v>33.846153999999999</c:v>
                </c:pt>
                <c:pt idx="7">
                  <c:v>17.741935000000002</c:v>
                </c:pt>
                <c:pt idx="8">
                  <c:v>29.032257999999999</c:v>
                </c:pt>
                <c:pt idx="9">
                  <c:v>15.151515</c:v>
                </c:pt>
                <c:pt idx="10">
                  <c:v>32.653061000000001</c:v>
                </c:pt>
                <c:pt idx="11">
                  <c:v>52.307692000000003</c:v>
                </c:pt>
                <c:pt idx="12">
                  <c:v>51.351351000000001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N=67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N=49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22.058824000000001</c:v>
                </c:pt>
                <c:pt idx="1">
                  <c:v>24.773858000000001</c:v>
                </c:pt>
                <c:pt idx="2">
                  <c:v>21.749755666666669</c:v>
                </c:pt>
                <c:pt idx="4">
                  <c:v>29.850746000000001</c:v>
                </c:pt>
                <c:pt idx="5">
                  <c:v>19.69697</c:v>
                </c:pt>
                <c:pt idx="6">
                  <c:v>24.615385</c:v>
                </c:pt>
                <c:pt idx="7">
                  <c:v>30.645161000000002</c:v>
                </c:pt>
                <c:pt idx="8">
                  <c:v>20.967742000000001</c:v>
                </c:pt>
                <c:pt idx="9">
                  <c:v>13.636364</c:v>
                </c:pt>
                <c:pt idx="10">
                  <c:v>42.857143000000001</c:v>
                </c:pt>
                <c:pt idx="11">
                  <c:v>24.615385</c:v>
                </c:pt>
                <c:pt idx="12">
                  <c:v>18.918918999999999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N=67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N=49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26.470587999999999</c:v>
                </c:pt>
                <c:pt idx="1">
                  <c:v>16.4970605</c:v>
                </c:pt>
                <c:pt idx="2">
                  <c:v>35.614206666666668</c:v>
                </c:pt>
                <c:pt idx="4">
                  <c:v>22.388059999999999</c:v>
                </c:pt>
                <c:pt idx="5">
                  <c:v>10.606061</c:v>
                </c:pt>
                <c:pt idx="6">
                  <c:v>27.692308000000001</c:v>
                </c:pt>
                <c:pt idx="7">
                  <c:v>32.258065000000002</c:v>
                </c:pt>
                <c:pt idx="8">
                  <c:v>30.645161000000002</c:v>
                </c:pt>
                <c:pt idx="9">
                  <c:v>43.939394</c:v>
                </c:pt>
                <c:pt idx="10">
                  <c:v>12.244897999999999</c:v>
                </c:pt>
                <c:pt idx="11">
                  <c:v>10.769231</c:v>
                </c:pt>
                <c:pt idx="12">
                  <c:v>24.324324000000001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N=67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N=49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10.294117999999999</c:v>
                </c:pt>
                <c:pt idx="1">
                  <c:v>4.5341475000000004</c:v>
                </c:pt>
                <c:pt idx="2">
                  <c:v>20.381231333333332</c:v>
                </c:pt>
                <c:pt idx="4">
                  <c:v>1.492537</c:v>
                </c:pt>
                <c:pt idx="5">
                  <c:v>7.5757580000000004</c:v>
                </c:pt>
                <c:pt idx="6">
                  <c:v>12.307691999999999</c:v>
                </c:pt>
                <c:pt idx="7">
                  <c:v>16.129031999999999</c:v>
                </c:pt>
                <c:pt idx="8">
                  <c:v>17.741935000000002</c:v>
                </c:pt>
                <c:pt idx="9">
                  <c:v>27.272727</c:v>
                </c:pt>
                <c:pt idx="10">
                  <c:v>8.1632650000000009</c:v>
                </c:pt>
                <c:pt idx="11">
                  <c:v>6.1538459999999997</c:v>
                </c:pt>
                <c:pt idx="12">
                  <c:v>2.7027030000000001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3.1764709999999998</c:v>
                </c:pt>
                <c:pt idx="1">
                  <c:v>3.5352109999999999</c:v>
                </c:pt>
                <c:pt idx="2">
                  <c:v>2.5167459999999999</c:v>
                </c:pt>
                <c:pt idx="4">
                  <c:v>3.5138889999999998</c:v>
                </c:pt>
                <c:pt idx="5">
                  <c:v>3.5571429999999999</c:v>
                </c:pt>
                <c:pt idx="6">
                  <c:v>3.0428570000000001</c:v>
                </c:pt>
                <c:pt idx="7">
                  <c:v>2.5797099999999999</c:v>
                </c:pt>
                <c:pt idx="8">
                  <c:v>2.714286</c:v>
                </c:pt>
                <c:pt idx="9">
                  <c:v>2.2571430000000001</c:v>
                </c:pt>
                <c:pt idx="10">
                  <c:v>3.177778</c:v>
                </c:pt>
                <c:pt idx="11">
                  <c:v>3.7205879999999998</c:v>
                </c:pt>
                <c:pt idx="12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EB-4A64-850E-6469840BA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FEB-4A64-850E-6469840BA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3.0975609999999998</c:v>
                </c:pt>
                <c:pt idx="1">
                  <c:v>3.5304880000000001</c:v>
                </c:pt>
                <c:pt idx="2">
                  <c:v>2.526316</c:v>
                </c:pt>
                <c:pt idx="4">
                  <c:v>3.6463410000000001</c:v>
                </c:pt>
                <c:pt idx="5">
                  <c:v>3.4146339999999999</c:v>
                </c:pt>
                <c:pt idx="6">
                  <c:v>3.0365850000000001</c:v>
                </c:pt>
                <c:pt idx="7">
                  <c:v>2.8292679999999999</c:v>
                </c:pt>
                <c:pt idx="8">
                  <c:v>2.5</c:v>
                </c:pt>
                <c:pt idx="9">
                  <c:v>2.253012</c:v>
                </c:pt>
                <c:pt idx="10">
                  <c:v>3.1780819999999999</c:v>
                </c:pt>
                <c:pt idx="11">
                  <c:v>3.4819279999999999</c:v>
                </c:pt>
                <c:pt idx="12">
                  <c:v>3.0943399999999999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EB-4A64-850E-6469840BA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3.1627909999999999</c:v>
                </c:pt>
                <c:pt idx="1">
                  <c:v>3.732558</c:v>
                </c:pt>
                <c:pt idx="2">
                  <c:v>2.6144579999999999</c:v>
                </c:pt>
                <c:pt idx="4">
                  <c:v>3.744186</c:v>
                </c:pt>
                <c:pt idx="5">
                  <c:v>3.7209300000000001</c:v>
                </c:pt>
                <c:pt idx="6">
                  <c:v>3.0352939999999999</c:v>
                </c:pt>
                <c:pt idx="7">
                  <c:v>2.819277</c:v>
                </c:pt>
                <c:pt idx="8">
                  <c:v>2.7976190000000001</c:v>
                </c:pt>
                <c:pt idx="9">
                  <c:v>2.2195119999999999</c:v>
                </c:pt>
                <c:pt idx="10">
                  <c:v>3.1515149999999998</c:v>
                </c:pt>
                <c:pt idx="11">
                  <c:v>3.5930230000000001</c:v>
                </c:pt>
                <c:pt idx="12">
                  <c:v>3.34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EB-4A64-850E-6469840BA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1.470588</c:v>
                </c:pt>
                <c:pt idx="1">
                  <c:v>11.984127000000001</c:v>
                </c:pt>
                <c:pt idx="2">
                  <c:v>2.1532090000000004</c:v>
                </c:pt>
                <c:pt idx="4">
                  <c:v>11.111110999999999</c:v>
                </c:pt>
                <c:pt idx="5">
                  <c:v>12.857143000000001</c:v>
                </c:pt>
                <c:pt idx="6">
                  <c:v>2.8571430000000002</c:v>
                </c:pt>
                <c:pt idx="7">
                  <c:v>1.4492750000000001</c:v>
                </c:pt>
                <c:pt idx="8">
                  <c:v>2.8571430000000002</c:v>
                </c:pt>
                <c:pt idx="11">
                  <c:v>4.4117649999999999</c:v>
                </c:pt>
                <c:pt idx="12">
                  <c:v>5.7142860000000004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AF6-B9EA-AA9A7C1433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51.470587999999999</c:v>
                </c:pt>
                <c:pt idx="1">
                  <c:v>50.714285500000003</c:v>
                </c:pt>
                <c:pt idx="2">
                  <c:v>22.967563999999999</c:v>
                </c:pt>
                <c:pt idx="4">
                  <c:v>50</c:v>
                </c:pt>
                <c:pt idx="5">
                  <c:v>51.428570999999998</c:v>
                </c:pt>
                <c:pt idx="6">
                  <c:v>41.428570999999998</c:v>
                </c:pt>
                <c:pt idx="7">
                  <c:v>23.188406000000001</c:v>
                </c:pt>
                <c:pt idx="8">
                  <c:v>28.571428999999998</c:v>
                </c:pt>
                <c:pt idx="9">
                  <c:v>17.142856999999999</c:v>
                </c:pt>
                <c:pt idx="10">
                  <c:v>44.444443999999997</c:v>
                </c:pt>
                <c:pt idx="11">
                  <c:v>70.588234999999997</c:v>
                </c:pt>
                <c:pt idx="12">
                  <c:v>48.571429000000002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15-4AF6-B9EA-AA9A7C1433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16.176470999999999</c:v>
                </c:pt>
                <c:pt idx="1">
                  <c:v>18.968253999999998</c:v>
                </c:pt>
                <c:pt idx="2">
                  <c:v>22.008281333333333</c:v>
                </c:pt>
                <c:pt idx="4">
                  <c:v>22.222221999999999</c:v>
                </c:pt>
                <c:pt idx="5">
                  <c:v>15.714286</c:v>
                </c:pt>
                <c:pt idx="6">
                  <c:v>22.857143000000001</c:v>
                </c:pt>
                <c:pt idx="7">
                  <c:v>21.739129999999999</c:v>
                </c:pt>
                <c:pt idx="8">
                  <c:v>20</c:v>
                </c:pt>
                <c:pt idx="9">
                  <c:v>24.285713999999999</c:v>
                </c:pt>
                <c:pt idx="10">
                  <c:v>33.333333000000003</c:v>
                </c:pt>
                <c:pt idx="11">
                  <c:v>17.647058999999999</c:v>
                </c:pt>
                <c:pt idx="12">
                  <c:v>25.714286000000001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15-4AF6-B9EA-AA9A7C1433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25</c:v>
                </c:pt>
                <c:pt idx="1">
                  <c:v>15.535714499999999</c:v>
                </c:pt>
                <c:pt idx="2">
                  <c:v>33.043478333333333</c:v>
                </c:pt>
                <c:pt idx="4">
                  <c:v>12.5</c:v>
                </c:pt>
                <c:pt idx="5">
                  <c:v>18.571428999999998</c:v>
                </c:pt>
                <c:pt idx="6">
                  <c:v>22.857143000000001</c:v>
                </c:pt>
                <c:pt idx="7">
                  <c:v>39.130434999999999</c:v>
                </c:pt>
                <c:pt idx="8">
                  <c:v>34.285713999999999</c:v>
                </c:pt>
                <c:pt idx="9">
                  <c:v>25.714286000000001</c:v>
                </c:pt>
                <c:pt idx="10">
                  <c:v>17.777778000000001</c:v>
                </c:pt>
                <c:pt idx="11">
                  <c:v>7.3529410000000004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15-4AF6-B9EA-AA9A7C1433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N=69</c:v>
                </c:pt>
                <c:pt idx="4">
                  <c:v>Liukkauden torjunta pääteillä N=72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N=69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5.8823530000000002</c:v>
                </c:pt>
                <c:pt idx="1">
                  <c:v>2.7976190000000001</c:v>
                </c:pt>
                <c:pt idx="2">
                  <c:v>20.545203666666666</c:v>
                </c:pt>
                <c:pt idx="4">
                  <c:v>4.1666670000000003</c:v>
                </c:pt>
                <c:pt idx="5">
                  <c:v>1.428571</c:v>
                </c:pt>
                <c:pt idx="6">
                  <c:v>10</c:v>
                </c:pt>
                <c:pt idx="7">
                  <c:v>14.492754</c:v>
                </c:pt>
                <c:pt idx="8">
                  <c:v>14.285714</c:v>
                </c:pt>
                <c:pt idx="9">
                  <c:v>32.857143000000001</c:v>
                </c:pt>
                <c:pt idx="10">
                  <c:v>4.4444439999999998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15-4AF6-B9EA-AA9A7C14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2.8923079999999999</c:v>
                </c:pt>
                <c:pt idx="1">
                  <c:v>3.546875</c:v>
                </c:pt>
                <c:pt idx="2">
                  <c:v>2.4607329999999998</c:v>
                </c:pt>
                <c:pt idx="4">
                  <c:v>3.4375</c:v>
                </c:pt>
                <c:pt idx="5">
                  <c:v>3.65625</c:v>
                </c:pt>
                <c:pt idx="6">
                  <c:v>3.1692309999999999</c:v>
                </c:pt>
                <c:pt idx="7">
                  <c:v>2.548387</c:v>
                </c:pt>
                <c:pt idx="8">
                  <c:v>2.7076920000000002</c:v>
                </c:pt>
                <c:pt idx="9">
                  <c:v>2.125</c:v>
                </c:pt>
                <c:pt idx="10">
                  <c:v>3.3333330000000001</c:v>
                </c:pt>
                <c:pt idx="11">
                  <c:v>3.6612900000000002</c:v>
                </c:pt>
                <c:pt idx="12">
                  <c:v>3.2068970000000001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A-4636-BE1A-4B523FED6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2EA-4636-BE1A-4B523FED6F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2.9444439999999998</c:v>
                </c:pt>
                <c:pt idx="1">
                  <c:v>3.292818</c:v>
                </c:pt>
                <c:pt idx="2">
                  <c:v>2.5186570000000001</c:v>
                </c:pt>
                <c:pt idx="4">
                  <c:v>3.2747250000000001</c:v>
                </c:pt>
                <c:pt idx="5">
                  <c:v>3.3111109999999999</c:v>
                </c:pt>
                <c:pt idx="6">
                  <c:v>2.730337</c:v>
                </c:pt>
                <c:pt idx="7">
                  <c:v>2.6666669999999999</c:v>
                </c:pt>
                <c:pt idx="8">
                  <c:v>2.6333329999999999</c:v>
                </c:pt>
                <c:pt idx="9">
                  <c:v>2.25</c:v>
                </c:pt>
                <c:pt idx="10">
                  <c:v>2.7894739999999998</c:v>
                </c:pt>
                <c:pt idx="11">
                  <c:v>3.2826089999999999</c:v>
                </c:pt>
                <c:pt idx="12">
                  <c:v>3.0816330000000001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EA-4636-BE1A-4B523FED6F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2.4622639999999998</c:v>
                </c:pt>
                <c:pt idx="1">
                  <c:v>3.356436</c:v>
                </c:pt>
                <c:pt idx="2">
                  <c:v>2.2356690000000001</c:v>
                </c:pt>
                <c:pt idx="4">
                  <c:v>3.33</c:v>
                </c:pt>
                <c:pt idx="5">
                  <c:v>3.3823530000000002</c:v>
                </c:pt>
                <c:pt idx="6">
                  <c:v>2.8095240000000001</c:v>
                </c:pt>
                <c:pt idx="7">
                  <c:v>2.4857140000000002</c:v>
                </c:pt>
                <c:pt idx="8">
                  <c:v>2.4038460000000001</c:v>
                </c:pt>
                <c:pt idx="9">
                  <c:v>1.819048</c:v>
                </c:pt>
                <c:pt idx="10">
                  <c:v>2.9746839999999999</c:v>
                </c:pt>
                <c:pt idx="11">
                  <c:v>3.371429</c:v>
                </c:pt>
                <c:pt idx="12">
                  <c:v>3.295455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EA-4636-BE1A-4B523FED6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N=63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1.5151520000000001</c:v>
                </c:pt>
                <c:pt idx="1">
                  <c:v>8.3916085000000002</c:v>
                </c:pt>
                <c:pt idx="2">
                  <c:v>1.587302</c:v>
                </c:pt>
                <c:pt idx="4">
                  <c:v>7.6923079999999997</c:v>
                </c:pt>
                <c:pt idx="5">
                  <c:v>9.0909089999999999</c:v>
                </c:pt>
                <c:pt idx="6">
                  <c:v>6.1538459999999997</c:v>
                </c:pt>
                <c:pt idx="8">
                  <c:v>1.587302</c:v>
                </c:pt>
                <c:pt idx="11">
                  <c:v>3.125</c:v>
                </c:pt>
                <c:pt idx="12">
                  <c:v>7.8947370000000001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N=63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53.030303000000004</c:v>
                </c:pt>
                <c:pt idx="1">
                  <c:v>59.580420000000004</c:v>
                </c:pt>
                <c:pt idx="2">
                  <c:v>23.280423333333335</c:v>
                </c:pt>
                <c:pt idx="4">
                  <c:v>64.615385000000003</c:v>
                </c:pt>
                <c:pt idx="5">
                  <c:v>54.545454999999997</c:v>
                </c:pt>
                <c:pt idx="6">
                  <c:v>44.615385000000003</c:v>
                </c:pt>
                <c:pt idx="7">
                  <c:v>25.396825</c:v>
                </c:pt>
                <c:pt idx="8">
                  <c:v>28.571428999999998</c:v>
                </c:pt>
                <c:pt idx="9">
                  <c:v>15.873016</c:v>
                </c:pt>
                <c:pt idx="10">
                  <c:v>43.902439000000001</c:v>
                </c:pt>
                <c:pt idx="11">
                  <c:v>59.375</c:v>
                </c:pt>
                <c:pt idx="12">
                  <c:v>42.105263000000001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N=63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13.636364</c:v>
                </c:pt>
                <c:pt idx="1">
                  <c:v>19.067599000000001</c:v>
                </c:pt>
                <c:pt idx="2">
                  <c:v>28.042327999999998</c:v>
                </c:pt>
                <c:pt idx="4">
                  <c:v>16.923076999999999</c:v>
                </c:pt>
                <c:pt idx="5">
                  <c:v>21.212121</c:v>
                </c:pt>
                <c:pt idx="6">
                  <c:v>26.153846000000001</c:v>
                </c:pt>
                <c:pt idx="7">
                  <c:v>30.158729999999998</c:v>
                </c:pt>
                <c:pt idx="8">
                  <c:v>26.984127000000001</c:v>
                </c:pt>
                <c:pt idx="9">
                  <c:v>26.984127000000001</c:v>
                </c:pt>
                <c:pt idx="10">
                  <c:v>31.707317</c:v>
                </c:pt>
                <c:pt idx="11">
                  <c:v>21.875</c:v>
                </c:pt>
                <c:pt idx="12">
                  <c:v>21.052631999999999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N=63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25.757576</c:v>
                </c:pt>
                <c:pt idx="1">
                  <c:v>9.1491845000000005</c:v>
                </c:pt>
                <c:pt idx="2">
                  <c:v>31.746031666666664</c:v>
                </c:pt>
                <c:pt idx="4">
                  <c:v>7.6923079999999997</c:v>
                </c:pt>
                <c:pt idx="5">
                  <c:v>10.606061</c:v>
                </c:pt>
                <c:pt idx="6">
                  <c:v>15.384615</c:v>
                </c:pt>
                <c:pt idx="7">
                  <c:v>34.920634999999997</c:v>
                </c:pt>
                <c:pt idx="8">
                  <c:v>30.158729999999998</c:v>
                </c:pt>
                <c:pt idx="9">
                  <c:v>30.158729999999998</c:v>
                </c:pt>
                <c:pt idx="10">
                  <c:v>12.195122</c:v>
                </c:pt>
                <c:pt idx="11">
                  <c:v>14.0625</c:v>
                </c:pt>
                <c:pt idx="12">
                  <c:v>21.052631999999999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N=63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N=63</c:v>
                </c:pt>
                <c:pt idx="8">
                  <c:v>Lumen auraus muilla teillä N=63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N=41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6.0606059999999999</c:v>
                </c:pt>
                <c:pt idx="1">
                  <c:v>3.8111889999999997</c:v>
                </c:pt>
                <c:pt idx="2">
                  <c:v>16.402116666666668</c:v>
                </c:pt>
                <c:pt idx="4">
                  <c:v>3.0769229999999999</c:v>
                </c:pt>
                <c:pt idx="5">
                  <c:v>4.5454549999999996</c:v>
                </c:pt>
                <c:pt idx="6">
                  <c:v>7.6923079999999997</c:v>
                </c:pt>
                <c:pt idx="7">
                  <c:v>9.5238099999999992</c:v>
                </c:pt>
                <c:pt idx="8">
                  <c:v>12.698413</c:v>
                </c:pt>
                <c:pt idx="9">
                  <c:v>26.984127000000001</c:v>
                </c:pt>
                <c:pt idx="10">
                  <c:v>12.195122</c:v>
                </c:pt>
                <c:pt idx="11">
                  <c:v>1.5625</c:v>
                </c:pt>
                <c:pt idx="12">
                  <c:v>7.8947370000000001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N=64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N=65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N=48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1.538462</c:v>
                </c:pt>
                <c:pt idx="1">
                  <c:v>15.625</c:v>
                </c:pt>
                <c:pt idx="2">
                  <c:v>3.1593776666666664</c:v>
                </c:pt>
                <c:pt idx="4">
                  <c:v>15.625</c:v>
                </c:pt>
                <c:pt idx="5">
                  <c:v>15.625</c:v>
                </c:pt>
                <c:pt idx="6">
                  <c:v>10.769231</c:v>
                </c:pt>
                <c:pt idx="7">
                  <c:v>4.8387099999999998</c:v>
                </c:pt>
                <c:pt idx="8">
                  <c:v>3.0769229999999999</c:v>
                </c:pt>
                <c:pt idx="9">
                  <c:v>1.5625</c:v>
                </c:pt>
                <c:pt idx="11">
                  <c:v>3.225806</c:v>
                </c:pt>
                <c:pt idx="12">
                  <c:v>3.4482759999999999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8-4F91-A416-51679414D6BE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N=64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N=65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N=48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38.461537999999997</c:v>
                </c:pt>
                <c:pt idx="1">
                  <c:v>49.21875</c:v>
                </c:pt>
                <c:pt idx="2">
                  <c:v>18.774555333333335</c:v>
                </c:pt>
                <c:pt idx="4">
                  <c:v>42.1875</c:v>
                </c:pt>
                <c:pt idx="5">
                  <c:v>56.25</c:v>
                </c:pt>
                <c:pt idx="6">
                  <c:v>36.923076999999999</c:v>
                </c:pt>
                <c:pt idx="7">
                  <c:v>17.741935000000002</c:v>
                </c:pt>
                <c:pt idx="8">
                  <c:v>30.769231000000001</c:v>
                </c:pt>
                <c:pt idx="9">
                  <c:v>7.8125</c:v>
                </c:pt>
                <c:pt idx="10">
                  <c:v>52.083333000000003</c:v>
                </c:pt>
                <c:pt idx="11">
                  <c:v>74.193548000000007</c:v>
                </c:pt>
                <c:pt idx="12">
                  <c:v>41.379309999999997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68-4F91-A416-51679414D6BE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N=64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N=65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N=48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24.615385</c:v>
                </c:pt>
                <c:pt idx="1">
                  <c:v>14.0625</c:v>
                </c:pt>
                <c:pt idx="2">
                  <c:v>16.779363</c:v>
                </c:pt>
                <c:pt idx="4">
                  <c:v>18.75</c:v>
                </c:pt>
                <c:pt idx="5">
                  <c:v>9.375</c:v>
                </c:pt>
                <c:pt idx="6">
                  <c:v>18.461538000000001</c:v>
                </c:pt>
                <c:pt idx="7">
                  <c:v>17.741935000000002</c:v>
                </c:pt>
                <c:pt idx="8">
                  <c:v>13.846154</c:v>
                </c:pt>
                <c:pt idx="9">
                  <c:v>18.75</c:v>
                </c:pt>
                <c:pt idx="10">
                  <c:v>33.333333000000003</c:v>
                </c:pt>
                <c:pt idx="11">
                  <c:v>8.0645159999999994</c:v>
                </c:pt>
                <c:pt idx="12">
                  <c:v>31.034483000000002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68-4F91-A416-51679414D6BE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N=64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N=65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N=48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18.461538000000001</c:v>
                </c:pt>
                <c:pt idx="1">
                  <c:v>16.40625</c:v>
                </c:pt>
                <c:pt idx="2">
                  <c:v>43.516077333333328</c:v>
                </c:pt>
                <c:pt idx="4">
                  <c:v>17.1875</c:v>
                </c:pt>
                <c:pt idx="5">
                  <c:v>15.625</c:v>
                </c:pt>
                <c:pt idx="6">
                  <c:v>26.153846000000001</c:v>
                </c:pt>
                <c:pt idx="7">
                  <c:v>46.774194000000001</c:v>
                </c:pt>
                <c:pt idx="8">
                  <c:v>38.461537999999997</c:v>
                </c:pt>
                <c:pt idx="9">
                  <c:v>45.3125</c:v>
                </c:pt>
                <c:pt idx="10">
                  <c:v>10.416667</c:v>
                </c:pt>
                <c:pt idx="11">
                  <c:v>14.516128999999999</c:v>
                </c:pt>
                <c:pt idx="12">
                  <c:v>20.689654999999998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68-4F91-A416-51679414D6BE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N=64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N=62</c:v>
                </c:pt>
                <c:pt idx="8">
                  <c:v>Lumen auraus muilla teillä N=65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N=48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16.923076999999999</c:v>
                </c:pt>
                <c:pt idx="1">
                  <c:v>4.6875</c:v>
                </c:pt>
                <c:pt idx="2">
                  <c:v>17.770626666666669</c:v>
                </c:pt>
                <c:pt idx="4">
                  <c:v>6.25</c:v>
                </c:pt>
                <c:pt idx="5">
                  <c:v>3.125</c:v>
                </c:pt>
                <c:pt idx="6">
                  <c:v>7.6923079999999997</c:v>
                </c:pt>
                <c:pt idx="7">
                  <c:v>12.903226</c:v>
                </c:pt>
                <c:pt idx="8">
                  <c:v>13.846154</c:v>
                </c:pt>
                <c:pt idx="9">
                  <c:v>26.5625</c:v>
                </c:pt>
                <c:pt idx="10">
                  <c:v>4.1666670000000003</c:v>
                </c:pt>
                <c:pt idx="12">
                  <c:v>3.4482759999999999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68-4F91-A416-51679414D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2.9722219999999999</c:v>
                </c:pt>
                <c:pt idx="1">
                  <c:v>3.2340429999999998</c:v>
                </c:pt>
                <c:pt idx="2">
                  <c:v>2.5909089999999999</c:v>
                </c:pt>
                <c:pt idx="4">
                  <c:v>3.211268</c:v>
                </c:pt>
                <c:pt idx="5">
                  <c:v>3.2571430000000001</c:v>
                </c:pt>
                <c:pt idx="6">
                  <c:v>2.657143</c:v>
                </c:pt>
                <c:pt idx="7">
                  <c:v>2.7575759999999998</c:v>
                </c:pt>
                <c:pt idx="8">
                  <c:v>2.606061</c:v>
                </c:pt>
                <c:pt idx="9">
                  <c:v>2.4090910000000001</c:v>
                </c:pt>
                <c:pt idx="10">
                  <c:v>3.0333329999999998</c:v>
                </c:pt>
                <c:pt idx="11">
                  <c:v>3.4782609999999998</c:v>
                </c:pt>
                <c:pt idx="12">
                  <c:v>3.36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5-4F2F-8AB5-28C103069D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A5-4F2F-8AB5-28C103069D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3.0471699999999999</c:v>
                </c:pt>
                <c:pt idx="1">
                  <c:v>3.305825</c:v>
                </c:pt>
                <c:pt idx="2">
                  <c:v>2.6366670000000001</c:v>
                </c:pt>
                <c:pt idx="4">
                  <c:v>3.38835</c:v>
                </c:pt>
                <c:pt idx="5">
                  <c:v>3.2233010000000002</c:v>
                </c:pt>
                <c:pt idx="6">
                  <c:v>2.8137249999999998</c:v>
                </c:pt>
                <c:pt idx="7">
                  <c:v>2.8888889999999998</c:v>
                </c:pt>
                <c:pt idx="8">
                  <c:v>2.584158</c:v>
                </c:pt>
                <c:pt idx="9">
                  <c:v>2.44</c:v>
                </c:pt>
                <c:pt idx="10">
                  <c:v>3.0625</c:v>
                </c:pt>
                <c:pt idx="11">
                  <c:v>3.2871290000000002</c:v>
                </c:pt>
                <c:pt idx="12">
                  <c:v>3.1754389999999999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A5-4F2F-8AB5-28C103069D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2.7843140000000002</c:v>
                </c:pt>
                <c:pt idx="1">
                  <c:v>3.0649999999999999</c:v>
                </c:pt>
                <c:pt idx="2">
                  <c:v>2.4471829999999999</c:v>
                </c:pt>
                <c:pt idx="4">
                  <c:v>3.161616</c:v>
                </c:pt>
                <c:pt idx="5">
                  <c:v>2.970297</c:v>
                </c:pt>
                <c:pt idx="6">
                  <c:v>2.6831680000000002</c:v>
                </c:pt>
                <c:pt idx="7">
                  <c:v>2.6956519999999999</c:v>
                </c:pt>
                <c:pt idx="8">
                  <c:v>2.4270830000000001</c:v>
                </c:pt>
                <c:pt idx="9">
                  <c:v>2.2291669999999999</c:v>
                </c:pt>
                <c:pt idx="10">
                  <c:v>2.7215189999999998</c:v>
                </c:pt>
                <c:pt idx="11">
                  <c:v>3.2222219999999999</c:v>
                </c:pt>
                <c:pt idx="12">
                  <c:v>3.5641029999999998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A5-4F2F-8AB5-28C103069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N=60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1">
                  <c:v>2.8370220000000002</c:v>
                </c:pt>
                <c:pt idx="4">
                  <c:v>2.8169010000000001</c:v>
                </c:pt>
                <c:pt idx="5">
                  <c:v>2.8571430000000002</c:v>
                </c:pt>
                <c:pt idx="10">
                  <c:v>3.3333330000000001</c:v>
                </c:pt>
                <c:pt idx="11">
                  <c:v>1.4492750000000001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D4-4343-817D-D9B905F70CF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N=60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43.055556000000003</c:v>
                </c:pt>
                <c:pt idx="1">
                  <c:v>48.239436499999996</c:v>
                </c:pt>
                <c:pt idx="2">
                  <c:v>23.232323333333337</c:v>
                </c:pt>
                <c:pt idx="4">
                  <c:v>46.478873</c:v>
                </c:pt>
                <c:pt idx="5">
                  <c:v>50</c:v>
                </c:pt>
                <c:pt idx="6">
                  <c:v>24.285713999999999</c:v>
                </c:pt>
                <c:pt idx="7">
                  <c:v>25.757576</c:v>
                </c:pt>
                <c:pt idx="8">
                  <c:v>27.272727</c:v>
                </c:pt>
                <c:pt idx="9">
                  <c:v>16.666667</c:v>
                </c:pt>
                <c:pt idx="10">
                  <c:v>33.333333000000003</c:v>
                </c:pt>
                <c:pt idx="11">
                  <c:v>56.521738999999997</c:v>
                </c:pt>
                <c:pt idx="1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D4-4343-817D-D9B905F70CF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N=60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20.833333</c:v>
                </c:pt>
                <c:pt idx="1">
                  <c:v>26.227364000000001</c:v>
                </c:pt>
                <c:pt idx="2">
                  <c:v>29.292929333333333</c:v>
                </c:pt>
                <c:pt idx="4">
                  <c:v>28.169014000000001</c:v>
                </c:pt>
                <c:pt idx="5">
                  <c:v>24.285713999999999</c:v>
                </c:pt>
                <c:pt idx="6">
                  <c:v>31.428571000000002</c:v>
                </c:pt>
                <c:pt idx="7">
                  <c:v>34.848484999999997</c:v>
                </c:pt>
                <c:pt idx="8">
                  <c:v>24.242424</c:v>
                </c:pt>
                <c:pt idx="9">
                  <c:v>28.787879</c:v>
                </c:pt>
                <c:pt idx="10">
                  <c:v>35</c:v>
                </c:pt>
                <c:pt idx="11">
                  <c:v>30.434782999999999</c:v>
                </c:pt>
                <c:pt idx="1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D4-4343-817D-D9B905F70CF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N=60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26.388888999999999</c:v>
                </c:pt>
                <c:pt idx="1">
                  <c:v>14.8993965</c:v>
                </c:pt>
                <c:pt idx="2">
                  <c:v>30.808080666666665</c:v>
                </c:pt>
                <c:pt idx="4">
                  <c:v>14.084507</c:v>
                </c:pt>
                <c:pt idx="5">
                  <c:v>15.714286</c:v>
                </c:pt>
                <c:pt idx="6">
                  <c:v>30</c:v>
                </c:pt>
                <c:pt idx="7">
                  <c:v>28.787879</c:v>
                </c:pt>
                <c:pt idx="8">
                  <c:v>30.30303</c:v>
                </c:pt>
                <c:pt idx="9">
                  <c:v>33.333333000000003</c:v>
                </c:pt>
                <c:pt idx="10">
                  <c:v>20</c:v>
                </c:pt>
                <c:pt idx="11">
                  <c:v>11.594203</c:v>
                </c:pt>
                <c:pt idx="1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D4-4343-817D-D9B905F70CF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N=60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9.7222220000000004</c:v>
                </c:pt>
                <c:pt idx="1">
                  <c:v>7.7967805000000006</c:v>
                </c:pt>
                <c:pt idx="2">
                  <c:v>16.666666666666668</c:v>
                </c:pt>
                <c:pt idx="4">
                  <c:v>8.450704</c:v>
                </c:pt>
                <c:pt idx="5">
                  <c:v>7.1428570000000002</c:v>
                </c:pt>
                <c:pt idx="6">
                  <c:v>14.285714</c:v>
                </c:pt>
                <c:pt idx="7">
                  <c:v>10.606061</c:v>
                </c:pt>
                <c:pt idx="8">
                  <c:v>18.181818</c:v>
                </c:pt>
                <c:pt idx="9">
                  <c:v>21.212121</c:v>
                </c:pt>
                <c:pt idx="10">
                  <c:v>8.3333329999999997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D4-4343-817D-D9B905F70C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3.3658540000000001</c:v>
                </c:pt>
                <c:pt idx="1">
                  <c:v>3.6787879999999999</c:v>
                </c:pt>
                <c:pt idx="2">
                  <c:v>2.7106379999999999</c:v>
                </c:pt>
                <c:pt idx="4">
                  <c:v>3.6049380000000002</c:v>
                </c:pt>
                <c:pt idx="5">
                  <c:v>3.75</c:v>
                </c:pt>
                <c:pt idx="6">
                  <c:v>3.3333330000000001</c:v>
                </c:pt>
                <c:pt idx="7">
                  <c:v>2.7721520000000002</c:v>
                </c:pt>
                <c:pt idx="8">
                  <c:v>2.8846150000000002</c:v>
                </c:pt>
                <c:pt idx="9">
                  <c:v>2.4743590000000002</c:v>
                </c:pt>
                <c:pt idx="10">
                  <c:v>3.0163929999999999</c:v>
                </c:pt>
                <c:pt idx="11">
                  <c:v>3.75</c:v>
                </c:pt>
                <c:pt idx="12">
                  <c:v>3.4313729999999998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3.3456790000000001</c:v>
                </c:pt>
                <c:pt idx="1">
                  <c:v>3.5</c:v>
                </c:pt>
                <c:pt idx="2">
                  <c:v>2.8716810000000002</c:v>
                </c:pt>
                <c:pt idx="4">
                  <c:v>3.5432100000000002</c:v>
                </c:pt>
                <c:pt idx="5">
                  <c:v>3.4567899999999998</c:v>
                </c:pt>
                <c:pt idx="6">
                  <c:v>3</c:v>
                </c:pt>
                <c:pt idx="7">
                  <c:v>3.1315789999999999</c:v>
                </c:pt>
                <c:pt idx="8">
                  <c:v>2.88</c:v>
                </c:pt>
                <c:pt idx="9">
                  <c:v>2.6</c:v>
                </c:pt>
                <c:pt idx="10">
                  <c:v>3.230769</c:v>
                </c:pt>
                <c:pt idx="11">
                  <c:v>3.2784810000000002</c:v>
                </c:pt>
                <c:pt idx="12">
                  <c:v>3.372093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3.1282049999999999</c:v>
                </c:pt>
                <c:pt idx="1">
                  <c:v>3.393548</c:v>
                </c:pt>
                <c:pt idx="2">
                  <c:v>2.6304349999999999</c:v>
                </c:pt>
                <c:pt idx="4">
                  <c:v>3.3461539999999999</c:v>
                </c:pt>
                <c:pt idx="5">
                  <c:v>3.4415580000000001</c:v>
                </c:pt>
                <c:pt idx="6">
                  <c:v>2.8157890000000001</c:v>
                </c:pt>
                <c:pt idx="7">
                  <c:v>2.8051949999999999</c:v>
                </c:pt>
                <c:pt idx="8">
                  <c:v>2.776316</c:v>
                </c:pt>
                <c:pt idx="9">
                  <c:v>2.3116880000000002</c:v>
                </c:pt>
                <c:pt idx="10">
                  <c:v>3.046154</c:v>
                </c:pt>
                <c:pt idx="11">
                  <c:v>3.415584</c:v>
                </c:pt>
                <c:pt idx="12">
                  <c:v>3.0232559999999999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N=82</c:v>
                </c:pt>
                <c:pt idx="1">
                  <c:v>Pääteiden talvihoito (indeksi) N=84</c:v>
                </c:pt>
                <c:pt idx="2">
                  <c:v>Muiden teiden talvihoito (indeksi) N=79</c:v>
                </c:pt>
                <c:pt idx="4">
                  <c:v>Liukkauden torjunta pääteillä N=81</c:v>
                </c:pt>
                <c:pt idx="5">
                  <c:v>Lumen auraus pääteillä N=84</c:v>
                </c:pt>
                <c:pt idx="6">
                  <c:v>Tienpinnan tasaisuus (pakkautunut lumi ja jää) pääteillä N=84</c:v>
                </c:pt>
                <c:pt idx="7">
                  <c:v>Liukkauden torjunta muilla teillä N=79</c:v>
                </c:pt>
                <c:pt idx="8">
                  <c:v>Lumen auraus muilla teillä N=78</c:v>
                </c:pt>
                <c:pt idx="9">
                  <c:v>Tienpinnan tasaisuus (pakkautunut lumi ja jää) muilla teillä N=78</c:v>
                </c:pt>
                <c:pt idx="10">
                  <c:v>Levähdys- ja pysähtymisalueiden talvihoito N=61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N=51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6.0975609999999998</c:v>
                </c:pt>
                <c:pt idx="1">
                  <c:v>10.846560500000001</c:v>
                </c:pt>
                <c:pt idx="2">
                  <c:v>1.2766416666666667</c:v>
                </c:pt>
                <c:pt idx="4">
                  <c:v>7.4074070000000001</c:v>
                </c:pt>
                <c:pt idx="5">
                  <c:v>14.285714</c:v>
                </c:pt>
                <c:pt idx="6">
                  <c:v>7.1428570000000002</c:v>
                </c:pt>
                <c:pt idx="7">
                  <c:v>1.2658229999999999</c:v>
                </c:pt>
                <c:pt idx="8">
                  <c:v>1.2820510000000001</c:v>
                </c:pt>
                <c:pt idx="9">
                  <c:v>1.2820510000000001</c:v>
                </c:pt>
                <c:pt idx="10">
                  <c:v>3.278689</c:v>
                </c:pt>
                <c:pt idx="11">
                  <c:v>12.5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N=82</c:v>
                </c:pt>
                <c:pt idx="1">
                  <c:v>Pääteiden talvihoito (indeksi) N=84</c:v>
                </c:pt>
                <c:pt idx="2">
                  <c:v>Muiden teiden talvihoito (indeksi) N=79</c:v>
                </c:pt>
                <c:pt idx="4">
                  <c:v>Liukkauden torjunta pääteillä N=81</c:v>
                </c:pt>
                <c:pt idx="5">
                  <c:v>Lumen auraus pääteillä N=84</c:v>
                </c:pt>
                <c:pt idx="6">
                  <c:v>Tienpinnan tasaisuus (pakkautunut lumi ja jää) pääteillä N=84</c:v>
                </c:pt>
                <c:pt idx="7">
                  <c:v>Liukkauden torjunta muilla teillä N=79</c:v>
                </c:pt>
                <c:pt idx="8">
                  <c:v>Lumen auraus muilla teillä N=78</c:v>
                </c:pt>
                <c:pt idx="9">
                  <c:v>Tienpinnan tasaisuus (pakkautunut lumi ja jää) muilla teillä N=78</c:v>
                </c:pt>
                <c:pt idx="10">
                  <c:v>Levähdys- ja pysähtymisalueiden talvihoito N=61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N=51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48.780487999999998</c:v>
                </c:pt>
                <c:pt idx="1">
                  <c:v>62.4118165</c:v>
                </c:pt>
                <c:pt idx="2">
                  <c:v>27.236827666666667</c:v>
                </c:pt>
                <c:pt idx="4">
                  <c:v>61.728394999999999</c:v>
                </c:pt>
                <c:pt idx="5">
                  <c:v>63.095238000000002</c:v>
                </c:pt>
                <c:pt idx="6">
                  <c:v>47.619047999999999</c:v>
                </c:pt>
                <c:pt idx="7">
                  <c:v>26.582277999999999</c:v>
                </c:pt>
                <c:pt idx="8">
                  <c:v>37.179487000000002</c:v>
                </c:pt>
                <c:pt idx="9">
                  <c:v>17.948718</c:v>
                </c:pt>
                <c:pt idx="10">
                  <c:v>34.426229999999997</c:v>
                </c:pt>
                <c:pt idx="11">
                  <c:v>60</c:v>
                </c:pt>
                <c:pt idx="12">
                  <c:v>52.941175999999999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N=82</c:v>
                </c:pt>
                <c:pt idx="1">
                  <c:v>Pääteiden talvihoito (indeksi) N=84</c:v>
                </c:pt>
                <c:pt idx="2">
                  <c:v>Muiden teiden talvihoito (indeksi) N=79</c:v>
                </c:pt>
                <c:pt idx="4">
                  <c:v>Liukkauden torjunta pääteillä N=81</c:v>
                </c:pt>
                <c:pt idx="5">
                  <c:v>Lumen auraus pääteillä N=84</c:v>
                </c:pt>
                <c:pt idx="6">
                  <c:v>Tienpinnan tasaisuus (pakkautunut lumi ja jää) pääteillä N=84</c:v>
                </c:pt>
                <c:pt idx="7">
                  <c:v>Liukkauden torjunta muilla teillä N=79</c:v>
                </c:pt>
                <c:pt idx="8">
                  <c:v>Lumen auraus muilla teillä N=78</c:v>
                </c:pt>
                <c:pt idx="9">
                  <c:v>Tienpinnan tasaisuus (pakkautunut lumi ja jää) muilla teillä N=78</c:v>
                </c:pt>
                <c:pt idx="10">
                  <c:v>Levähdys- ja pysähtymisalueiden talvihoito N=61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N=51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25.609756000000001</c:v>
                </c:pt>
                <c:pt idx="1">
                  <c:v>15.211640500000001</c:v>
                </c:pt>
                <c:pt idx="2">
                  <c:v>29.768473333333333</c:v>
                </c:pt>
                <c:pt idx="4">
                  <c:v>18.518519000000001</c:v>
                </c:pt>
                <c:pt idx="5">
                  <c:v>11.904762</c:v>
                </c:pt>
                <c:pt idx="6">
                  <c:v>22.619047999999999</c:v>
                </c:pt>
                <c:pt idx="7">
                  <c:v>34.177214999999997</c:v>
                </c:pt>
                <c:pt idx="8">
                  <c:v>23.076923000000001</c:v>
                </c:pt>
                <c:pt idx="9">
                  <c:v>32.051282</c:v>
                </c:pt>
                <c:pt idx="10">
                  <c:v>31.147541</c:v>
                </c:pt>
                <c:pt idx="11">
                  <c:v>20</c:v>
                </c:pt>
                <c:pt idx="12">
                  <c:v>25.490196000000001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N=82</c:v>
                </c:pt>
                <c:pt idx="1">
                  <c:v>Pääteiden talvihoito (indeksi) N=84</c:v>
                </c:pt>
                <c:pt idx="2">
                  <c:v>Muiden teiden talvihoito (indeksi) N=79</c:v>
                </c:pt>
                <c:pt idx="4">
                  <c:v>Liukkauden torjunta pääteillä N=81</c:v>
                </c:pt>
                <c:pt idx="5">
                  <c:v>Lumen auraus pääteillä N=84</c:v>
                </c:pt>
                <c:pt idx="6">
                  <c:v>Tienpinnan tasaisuus (pakkautunut lumi ja jää) pääteillä N=84</c:v>
                </c:pt>
                <c:pt idx="7">
                  <c:v>Liukkauden torjunta muilla teillä N=79</c:v>
                </c:pt>
                <c:pt idx="8">
                  <c:v>Lumen auraus muilla teillä N=78</c:v>
                </c:pt>
                <c:pt idx="9">
                  <c:v>Tienpinnan tasaisuus (pakkautunut lumi ja jää) muilla teillä N=78</c:v>
                </c:pt>
                <c:pt idx="10">
                  <c:v>Levähdys- ja pysähtymisalueiden talvihoito N=61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N=51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14.634145999999999</c:v>
                </c:pt>
                <c:pt idx="1">
                  <c:v>6.7019400000000005</c:v>
                </c:pt>
                <c:pt idx="2">
                  <c:v>24.683544333333334</c:v>
                </c:pt>
                <c:pt idx="4">
                  <c:v>8.6419750000000004</c:v>
                </c:pt>
                <c:pt idx="5">
                  <c:v>4.7619049999999996</c:v>
                </c:pt>
                <c:pt idx="6">
                  <c:v>16.666667</c:v>
                </c:pt>
                <c:pt idx="7">
                  <c:v>24.050633000000001</c:v>
                </c:pt>
                <c:pt idx="8">
                  <c:v>25.641026</c:v>
                </c:pt>
                <c:pt idx="9">
                  <c:v>24.358974</c:v>
                </c:pt>
                <c:pt idx="10">
                  <c:v>22.95082</c:v>
                </c:pt>
                <c:pt idx="11">
                  <c:v>5</c:v>
                </c:pt>
                <c:pt idx="12">
                  <c:v>9.803922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N=82</c:v>
                </c:pt>
                <c:pt idx="1">
                  <c:v>Pääteiden talvihoito (indeksi) N=84</c:v>
                </c:pt>
                <c:pt idx="2">
                  <c:v>Muiden teiden talvihoito (indeksi) N=79</c:v>
                </c:pt>
                <c:pt idx="4">
                  <c:v>Liukkauden torjunta pääteillä N=81</c:v>
                </c:pt>
                <c:pt idx="5">
                  <c:v>Lumen auraus pääteillä N=84</c:v>
                </c:pt>
                <c:pt idx="6">
                  <c:v>Tienpinnan tasaisuus (pakkautunut lumi ja jää) pääteillä N=84</c:v>
                </c:pt>
                <c:pt idx="7">
                  <c:v>Liukkauden torjunta muilla teillä N=79</c:v>
                </c:pt>
                <c:pt idx="8">
                  <c:v>Lumen auraus muilla teillä N=78</c:v>
                </c:pt>
                <c:pt idx="9">
                  <c:v>Tienpinnan tasaisuus (pakkautunut lumi ja jää) muilla teillä N=78</c:v>
                </c:pt>
                <c:pt idx="10">
                  <c:v>Levähdys- ja pysähtymisalueiden talvihoito N=61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N=51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4.8780489999999999</c:v>
                </c:pt>
                <c:pt idx="1">
                  <c:v>4.8280425000000005</c:v>
                </c:pt>
                <c:pt idx="2">
                  <c:v>17.034512666666668</c:v>
                </c:pt>
                <c:pt idx="4">
                  <c:v>3.7037040000000001</c:v>
                </c:pt>
                <c:pt idx="5">
                  <c:v>5.9523809999999999</c:v>
                </c:pt>
                <c:pt idx="6">
                  <c:v>5.9523809999999999</c:v>
                </c:pt>
                <c:pt idx="7">
                  <c:v>13.924051</c:v>
                </c:pt>
                <c:pt idx="8">
                  <c:v>12.820513</c:v>
                </c:pt>
                <c:pt idx="9">
                  <c:v>24.358974</c:v>
                </c:pt>
                <c:pt idx="10">
                  <c:v>8.1967210000000001</c:v>
                </c:pt>
                <c:pt idx="11">
                  <c:v>2.5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</c:v>
                </c:pt>
                <c:pt idx="1">
                  <c:v>3</c:v>
                </c:pt>
                <c:pt idx="2">
                  <c:v>2.3636360000000001</c:v>
                </c:pt>
                <c:pt idx="4">
                  <c:v>2.8591549999999999</c:v>
                </c:pt>
                <c:pt idx="5">
                  <c:v>3.1428569999999998</c:v>
                </c:pt>
                <c:pt idx="6">
                  <c:v>2.5352109999999999</c:v>
                </c:pt>
                <c:pt idx="7">
                  <c:v>2.567164</c:v>
                </c:pt>
                <c:pt idx="8">
                  <c:v>2.4</c:v>
                </c:pt>
                <c:pt idx="9">
                  <c:v>2.1212119999999999</c:v>
                </c:pt>
                <c:pt idx="10">
                  <c:v>2.921875</c:v>
                </c:pt>
                <c:pt idx="11">
                  <c:v>3.6212119999999999</c:v>
                </c:pt>
                <c:pt idx="12">
                  <c:v>3.0833330000000001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3.058824</c:v>
                </c:pt>
                <c:pt idx="1">
                  <c:v>3.413265</c:v>
                </c:pt>
                <c:pt idx="2">
                  <c:v>2.5167790000000001</c:v>
                </c:pt>
                <c:pt idx="4">
                  <c:v>3.4123709999999998</c:v>
                </c:pt>
                <c:pt idx="5">
                  <c:v>3.4141409999999999</c:v>
                </c:pt>
                <c:pt idx="6">
                  <c:v>2.93</c:v>
                </c:pt>
                <c:pt idx="7">
                  <c:v>2.8</c:v>
                </c:pt>
                <c:pt idx="8">
                  <c:v>2.48</c:v>
                </c:pt>
                <c:pt idx="9">
                  <c:v>2.2653059999999998</c:v>
                </c:pt>
                <c:pt idx="10">
                  <c:v>2.9340660000000001</c:v>
                </c:pt>
                <c:pt idx="11">
                  <c:v>3.45</c:v>
                </c:pt>
                <c:pt idx="12">
                  <c:v>3.3255810000000001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2.978723</c:v>
                </c:pt>
                <c:pt idx="1">
                  <c:v>3.252688</c:v>
                </c:pt>
                <c:pt idx="2">
                  <c:v>2.5223879999999999</c:v>
                </c:pt>
                <c:pt idx="4">
                  <c:v>3.2173910000000001</c:v>
                </c:pt>
                <c:pt idx="5">
                  <c:v>3.2872340000000002</c:v>
                </c:pt>
                <c:pt idx="6">
                  <c:v>2.774194</c:v>
                </c:pt>
                <c:pt idx="7">
                  <c:v>2.6179779999999999</c:v>
                </c:pt>
                <c:pt idx="8">
                  <c:v>2.6022729999999998</c:v>
                </c:pt>
                <c:pt idx="9">
                  <c:v>2.351648</c:v>
                </c:pt>
                <c:pt idx="10">
                  <c:v>3.1315789999999999</c:v>
                </c:pt>
                <c:pt idx="11">
                  <c:v>3.5638299999999998</c:v>
                </c:pt>
                <c:pt idx="12">
                  <c:v>3.3076919999999999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N=71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5.7142860000000004</c:v>
                </c:pt>
                <c:pt idx="1">
                  <c:v>5.6841045000000001</c:v>
                </c:pt>
                <c:pt idx="2">
                  <c:v>1.5154995</c:v>
                </c:pt>
                <c:pt idx="4">
                  <c:v>4.225352</c:v>
                </c:pt>
                <c:pt idx="5">
                  <c:v>7.1428570000000002</c:v>
                </c:pt>
                <c:pt idx="6">
                  <c:v>2.8169010000000001</c:v>
                </c:pt>
                <c:pt idx="7">
                  <c:v>1.492537</c:v>
                </c:pt>
                <c:pt idx="8">
                  <c:v>1.538462</c:v>
                </c:pt>
                <c:pt idx="10">
                  <c:v>1.5625</c:v>
                </c:pt>
                <c:pt idx="11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N=71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28.571428999999998</c:v>
                </c:pt>
                <c:pt idx="1">
                  <c:v>34.778672</c:v>
                </c:pt>
                <c:pt idx="2">
                  <c:v>9.0847626666666681</c:v>
                </c:pt>
                <c:pt idx="4">
                  <c:v>30.985914999999999</c:v>
                </c:pt>
                <c:pt idx="5">
                  <c:v>38.571429000000002</c:v>
                </c:pt>
                <c:pt idx="6">
                  <c:v>21.126760999999998</c:v>
                </c:pt>
                <c:pt idx="7">
                  <c:v>10.447761</c:v>
                </c:pt>
                <c:pt idx="8">
                  <c:v>9.2307690000000004</c:v>
                </c:pt>
                <c:pt idx="9">
                  <c:v>7.5757580000000004</c:v>
                </c:pt>
                <c:pt idx="10">
                  <c:v>31.25</c:v>
                </c:pt>
                <c:pt idx="11">
                  <c:v>54.545454999999997</c:v>
                </c:pt>
                <c:pt idx="12">
                  <c:v>45.833333000000003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N=71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21.428571000000002</c:v>
                </c:pt>
                <c:pt idx="1">
                  <c:v>24.114688000000001</c:v>
                </c:pt>
                <c:pt idx="2">
                  <c:v>32.788157333333331</c:v>
                </c:pt>
                <c:pt idx="4">
                  <c:v>23.943662</c:v>
                </c:pt>
                <c:pt idx="5">
                  <c:v>24.285713999999999</c:v>
                </c:pt>
                <c:pt idx="6">
                  <c:v>23.943662</c:v>
                </c:pt>
                <c:pt idx="7">
                  <c:v>41.791044999999997</c:v>
                </c:pt>
                <c:pt idx="8">
                  <c:v>33.846153999999999</c:v>
                </c:pt>
                <c:pt idx="9">
                  <c:v>22.727273</c:v>
                </c:pt>
                <c:pt idx="10">
                  <c:v>31.25</c:v>
                </c:pt>
                <c:pt idx="11">
                  <c:v>27.272727</c:v>
                </c:pt>
                <c:pt idx="12">
                  <c:v>29.166667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N=71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38.571429000000002</c:v>
                </c:pt>
                <c:pt idx="1">
                  <c:v>24.798792500000001</c:v>
                </c:pt>
                <c:pt idx="2">
                  <c:v>39.407275999999996</c:v>
                </c:pt>
                <c:pt idx="4">
                  <c:v>28.169014000000001</c:v>
                </c:pt>
                <c:pt idx="5">
                  <c:v>21.428571000000002</c:v>
                </c:pt>
                <c:pt idx="6">
                  <c:v>30.985914999999999</c:v>
                </c:pt>
                <c:pt idx="7">
                  <c:v>35.820895999999998</c:v>
                </c:pt>
                <c:pt idx="8">
                  <c:v>38.461537999999997</c:v>
                </c:pt>
                <c:pt idx="9">
                  <c:v>43.939394</c:v>
                </c:pt>
                <c:pt idx="10">
                  <c:v>29.6875</c:v>
                </c:pt>
                <c:pt idx="11">
                  <c:v>7.5757580000000004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N=70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N=71</c:v>
                </c:pt>
                <c:pt idx="7">
                  <c:v>Liukkauden torjunta muilla teillä N=67</c:v>
                </c:pt>
                <c:pt idx="8">
                  <c:v>Lumen auraus muilla teillä N=65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N=64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5.7142860000000004</c:v>
                </c:pt>
                <c:pt idx="1">
                  <c:v>10.623742500000001</c:v>
                </c:pt>
                <c:pt idx="2">
                  <c:v>17.709471333333333</c:v>
                </c:pt>
                <c:pt idx="4">
                  <c:v>12.676056000000001</c:v>
                </c:pt>
                <c:pt idx="5">
                  <c:v>8.5714290000000002</c:v>
                </c:pt>
                <c:pt idx="6">
                  <c:v>21.126760999999998</c:v>
                </c:pt>
                <c:pt idx="7">
                  <c:v>10.447761</c:v>
                </c:pt>
                <c:pt idx="8">
                  <c:v>16.923076999999999</c:v>
                </c:pt>
                <c:pt idx="9">
                  <c:v>25.757576</c:v>
                </c:pt>
                <c:pt idx="10">
                  <c:v>6.25</c:v>
                </c:pt>
                <c:pt idx="11">
                  <c:v>1.5151520000000001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2.8421050000000001</c:v>
                </c:pt>
                <c:pt idx="1">
                  <c:v>3.1883119999999998</c:v>
                </c:pt>
                <c:pt idx="2">
                  <c:v>2.3849559999999999</c:v>
                </c:pt>
                <c:pt idx="4">
                  <c:v>3.2337660000000001</c:v>
                </c:pt>
                <c:pt idx="5">
                  <c:v>3.1428569999999998</c:v>
                </c:pt>
                <c:pt idx="6">
                  <c:v>2.6266669999999999</c:v>
                </c:pt>
                <c:pt idx="7">
                  <c:v>2.552632</c:v>
                </c:pt>
                <c:pt idx="8">
                  <c:v>2.4133330000000002</c:v>
                </c:pt>
                <c:pt idx="9">
                  <c:v>2.1866669999999999</c:v>
                </c:pt>
                <c:pt idx="10">
                  <c:v>2.9836070000000001</c:v>
                </c:pt>
                <c:pt idx="11">
                  <c:v>3.3552629999999999</c:v>
                </c:pt>
                <c:pt idx="12">
                  <c:v>3.285714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3.3037969999999999</c:v>
                </c:pt>
                <c:pt idx="1">
                  <c:v>3.5493830000000002</c:v>
                </c:pt>
                <c:pt idx="2">
                  <c:v>3.012931</c:v>
                </c:pt>
                <c:pt idx="4">
                  <c:v>3.5249999999999999</c:v>
                </c:pt>
                <c:pt idx="5">
                  <c:v>3.5731709999999999</c:v>
                </c:pt>
                <c:pt idx="6">
                  <c:v>3.1975310000000001</c:v>
                </c:pt>
                <c:pt idx="7">
                  <c:v>3.1948050000000001</c:v>
                </c:pt>
                <c:pt idx="8">
                  <c:v>3.075949</c:v>
                </c:pt>
                <c:pt idx="9">
                  <c:v>2.7631579999999998</c:v>
                </c:pt>
                <c:pt idx="10">
                  <c:v>3.2535210000000001</c:v>
                </c:pt>
                <c:pt idx="11">
                  <c:v>3.3658540000000001</c:v>
                </c:pt>
                <c:pt idx="12">
                  <c:v>3.4347829999999999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3.3797470000000001</c:v>
                </c:pt>
                <c:pt idx="1">
                  <c:v>3.5786159999999998</c:v>
                </c:pt>
                <c:pt idx="2">
                  <c:v>2.7391299999999998</c:v>
                </c:pt>
                <c:pt idx="4">
                  <c:v>3.5874999999999999</c:v>
                </c:pt>
                <c:pt idx="5">
                  <c:v>3.56962</c:v>
                </c:pt>
                <c:pt idx="6">
                  <c:v>3.0874999999999999</c:v>
                </c:pt>
                <c:pt idx="7">
                  <c:v>2.8684210000000001</c:v>
                </c:pt>
                <c:pt idx="8">
                  <c:v>2.8227850000000001</c:v>
                </c:pt>
                <c:pt idx="9">
                  <c:v>2.52</c:v>
                </c:pt>
                <c:pt idx="10">
                  <c:v>3.2972969999999999</c:v>
                </c:pt>
                <c:pt idx="11">
                  <c:v>3.43038</c:v>
                </c:pt>
                <c:pt idx="12">
                  <c:v>3.3076919999999999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N=77</c:v>
                </c:pt>
                <c:pt idx="2">
                  <c:v>Muiden teiden talvihoito (indeksi) N=76</c:v>
                </c:pt>
                <c:pt idx="4">
                  <c:v>Liukkauden torjunta pääteillä N=77</c:v>
                </c:pt>
                <c:pt idx="5">
                  <c:v>Lumen auraus pääteillä N=77</c:v>
                </c:pt>
                <c:pt idx="6">
                  <c:v>Tienpinnan tasaisuus (pakkautunut lumi ja jää) pääteillä N=75</c:v>
                </c:pt>
                <c:pt idx="7">
                  <c:v>Liukkauden torjunta muilla teillä N=76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N=61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3.947368</c:v>
                </c:pt>
                <c:pt idx="1">
                  <c:v>5.1948049999999997</c:v>
                </c:pt>
                <c:pt idx="2">
                  <c:v>2.6549709999999997</c:v>
                </c:pt>
                <c:pt idx="4">
                  <c:v>3.8961039999999998</c:v>
                </c:pt>
                <c:pt idx="5">
                  <c:v>6.493506</c:v>
                </c:pt>
                <c:pt idx="6">
                  <c:v>2.6666669999999999</c:v>
                </c:pt>
                <c:pt idx="7">
                  <c:v>2.6315789999999999</c:v>
                </c:pt>
                <c:pt idx="8">
                  <c:v>2.6666669999999999</c:v>
                </c:pt>
                <c:pt idx="9">
                  <c:v>2.6666669999999999</c:v>
                </c:pt>
                <c:pt idx="10">
                  <c:v>3.278689</c:v>
                </c:pt>
                <c:pt idx="11">
                  <c:v>6.5789470000000003</c:v>
                </c:pt>
                <c:pt idx="12">
                  <c:v>9.5238099999999992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N=77</c:v>
                </c:pt>
                <c:pt idx="2">
                  <c:v>Muiden teiden talvihoito (indeksi) N=76</c:v>
                </c:pt>
                <c:pt idx="4">
                  <c:v>Liukkauden torjunta pääteillä N=77</c:v>
                </c:pt>
                <c:pt idx="5">
                  <c:v>Lumen auraus pääteillä N=77</c:v>
                </c:pt>
                <c:pt idx="6">
                  <c:v>Tienpinnan tasaisuus (pakkautunut lumi ja jää) pääteillä N=75</c:v>
                </c:pt>
                <c:pt idx="7">
                  <c:v>Liukkauden torjunta muilla teillä N=76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N=61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35.526316000000001</c:v>
                </c:pt>
                <c:pt idx="1">
                  <c:v>48.701299000000006</c:v>
                </c:pt>
                <c:pt idx="2">
                  <c:v>15.485380333333334</c:v>
                </c:pt>
                <c:pt idx="4">
                  <c:v>50.649351000000003</c:v>
                </c:pt>
                <c:pt idx="5">
                  <c:v>46.753247000000002</c:v>
                </c:pt>
                <c:pt idx="6">
                  <c:v>30.666667</c:v>
                </c:pt>
                <c:pt idx="7">
                  <c:v>15.789474</c:v>
                </c:pt>
                <c:pt idx="8">
                  <c:v>18.666667</c:v>
                </c:pt>
                <c:pt idx="9">
                  <c:v>12</c:v>
                </c:pt>
                <c:pt idx="10">
                  <c:v>29.508196999999999</c:v>
                </c:pt>
                <c:pt idx="11">
                  <c:v>50</c:v>
                </c:pt>
                <c:pt idx="12">
                  <c:v>40.476190000000003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N=77</c:v>
                </c:pt>
                <c:pt idx="2">
                  <c:v>Muiden teiden talvihoito (indeksi) N=76</c:v>
                </c:pt>
                <c:pt idx="4">
                  <c:v>Liukkauden torjunta pääteillä N=77</c:v>
                </c:pt>
                <c:pt idx="5">
                  <c:v>Lumen auraus pääteillä N=77</c:v>
                </c:pt>
                <c:pt idx="6">
                  <c:v>Tienpinnan tasaisuus (pakkautunut lumi ja jää) pääteillä N=75</c:v>
                </c:pt>
                <c:pt idx="7">
                  <c:v>Liukkauden torjunta muilla teillä N=76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N=61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15.789474</c:v>
                </c:pt>
                <c:pt idx="1">
                  <c:v>16.233765999999999</c:v>
                </c:pt>
                <c:pt idx="2">
                  <c:v>24.309941666666671</c:v>
                </c:pt>
                <c:pt idx="4">
                  <c:v>18.181818</c:v>
                </c:pt>
                <c:pt idx="5">
                  <c:v>14.285714</c:v>
                </c:pt>
                <c:pt idx="6">
                  <c:v>16</c:v>
                </c:pt>
                <c:pt idx="7">
                  <c:v>30.263158000000001</c:v>
                </c:pt>
                <c:pt idx="8">
                  <c:v>24</c:v>
                </c:pt>
                <c:pt idx="9">
                  <c:v>18.666667</c:v>
                </c:pt>
                <c:pt idx="10">
                  <c:v>39.344262000000001</c:v>
                </c:pt>
                <c:pt idx="11">
                  <c:v>19.736841999999999</c:v>
                </c:pt>
                <c:pt idx="12">
                  <c:v>23.809524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N=77</c:v>
                </c:pt>
                <c:pt idx="2">
                  <c:v>Muiden teiden talvihoito (indeksi) N=76</c:v>
                </c:pt>
                <c:pt idx="4">
                  <c:v>Liukkauden torjunta pääteillä N=77</c:v>
                </c:pt>
                <c:pt idx="5">
                  <c:v>Lumen auraus pääteillä N=77</c:v>
                </c:pt>
                <c:pt idx="6">
                  <c:v>Tienpinnan tasaisuus (pakkautunut lumi ja jää) pääteillä N=75</c:v>
                </c:pt>
                <c:pt idx="7">
                  <c:v>Liukkauden torjunta muilla teillä N=76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N=61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30.263158000000001</c:v>
                </c:pt>
                <c:pt idx="1">
                  <c:v>19.480519000000001</c:v>
                </c:pt>
                <c:pt idx="2">
                  <c:v>32.725146333333328</c:v>
                </c:pt>
                <c:pt idx="4">
                  <c:v>19.480519000000001</c:v>
                </c:pt>
                <c:pt idx="5">
                  <c:v>19.480519000000001</c:v>
                </c:pt>
                <c:pt idx="6">
                  <c:v>28</c:v>
                </c:pt>
                <c:pt idx="7">
                  <c:v>36.842104999999997</c:v>
                </c:pt>
                <c:pt idx="8">
                  <c:v>26.666667</c:v>
                </c:pt>
                <c:pt idx="9">
                  <c:v>34.666666999999997</c:v>
                </c:pt>
                <c:pt idx="10">
                  <c:v>18.032786999999999</c:v>
                </c:pt>
                <c:pt idx="11">
                  <c:v>19.736841999999999</c:v>
                </c:pt>
                <c:pt idx="12">
                  <c:v>21.428571000000002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N=77</c:v>
                </c:pt>
                <c:pt idx="2">
                  <c:v>Muiden teiden talvihoito (indeksi) N=76</c:v>
                </c:pt>
                <c:pt idx="4">
                  <c:v>Liukkauden torjunta pääteillä N=77</c:v>
                </c:pt>
                <c:pt idx="5">
                  <c:v>Lumen auraus pääteillä N=77</c:v>
                </c:pt>
                <c:pt idx="6">
                  <c:v>Tienpinnan tasaisuus (pakkautunut lumi ja jää) pääteillä N=75</c:v>
                </c:pt>
                <c:pt idx="7">
                  <c:v>Liukkauden torjunta muilla teillä N=76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N=61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14.473684</c:v>
                </c:pt>
                <c:pt idx="1">
                  <c:v>10.3896105</c:v>
                </c:pt>
                <c:pt idx="2">
                  <c:v>24.824561333333332</c:v>
                </c:pt>
                <c:pt idx="4">
                  <c:v>7.7922079999999996</c:v>
                </c:pt>
                <c:pt idx="5">
                  <c:v>12.987012999999999</c:v>
                </c:pt>
                <c:pt idx="6">
                  <c:v>22.666667</c:v>
                </c:pt>
                <c:pt idx="7">
                  <c:v>14.473684</c:v>
                </c:pt>
                <c:pt idx="8">
                  <c:v>28</c:v>
                </c:pt>
                <c:pt idx="9">
                  <c:v>32</c:v>
                </c:pt>
                <c:pt idx="10">
                  <c:v>9.8360660000000006</c:v>
                </c:pt>
                <c:pt idx="11">
                  <c:v>3.947368</c:v>
                </c:pt>
                <c:pt idx="12">
                  <c:v>4.7619049999999996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3.609375</c:v>
                </c:pt>
                <c:pt idx="1">
                  <c:v>3.7777780000000001</c:v>
                </c:pt>
                <c:pt idx="2">
                  <c:v>3.0913979999999999</c:v>
                </c:pt>
                <c:pt idx="4">
                  <c:v>3.698413</c:v>
                </c:pt>
                <c:pt idx="5">
                  <c:v>3.8571430000000002</c:v>
                </c:pt>
                <c:pt idx="6">
                  <c:v>3.451613</c:v>
                </c:pt>
                <c:pt idx="7">
                  <c:v>3.3650790000000002</c:v>
                </c:pt>
                <c:pt idx="8">
                  <c:v>3.048387</c:v>
                </c:pt>
                <c:pt idx="9">
                  <c:v>2.8524590000000001</c:v>
                </c:pt>
                <c:pt idx="10">
                  <c:v>3.2285710000000001</c:v>
                </c:pt>
                <c:pt idx="11">
                  <c:v>3.6935479999999998</c:v>
                </c:pt>
                <c:pt idx="12">
                  <c:v>3.4186049999999999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3.4861110000000002</c:v>
                </c:pt>
                <c:pt idx="1">
                  <c:v>3.7905410000000002</c:v>
                </c:pt>
                <c:pt idx="2">
                  <c:v>3.0377360000000002</c:v>
                </c:pt>
                <c:pt idx="4">
                  <c:v>3.8243239999999998</c:v>
                </c:pt>
                <c:pt idx="5">
                  <c:v>3.7567569999999999</c:v>
                </c:pt>
                <c:pt idx="6">
                  <c:v>3.3513510000000002</c:v>
                </c:pt>
                <c:pt idx="7">
                  <c:v>3.214286</c:v>
                </c:pt>
                <c:pt idx="8">
                  <c:v>3.1971829999999999</c:v>
                </c:pt>
                <c:pt idx="9">
                  <c:v>2.7042250000000001</c:v>
                </c:pt>
                <c:pt idx="10">
                  <c:v>3.2244899999999999</c:v>
                </c:pt>
                <c:pt idx="11">
                  <c:v>3.4305560000000002</c:v>
                </c:pt>
                <c:pt idx="12">
                  <c:v>3.5689660000000001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3.7</c:v>
                </c:pt>
                <c:pt idx="1">
                  <c:v>3.7642859999999998</c:v>
                </c:pt>
                <c:pt idx="2">
                  <c:v>2.9804879999999998</c:v>
                </c:pt>
                <c:pt idx="4">
                  <c:v>3.6857139999999999</c:v>
                </c:pt>
                <c:pt idx="5">
                  <c:v>3.842857</c:v>
                </c:pt>
                <c:pt idx="6">
                  <c:v>3.3571430000000002</c:v>
                </c:pt>
                <c:pt idx="7">
                  <c:v>3.1449280000000002</c:v>
                </c:pt>
                <c:pt idx="8">
                  <c:v>3.1029409999999999</c:v>
                </c:pt>
                <c:pt idx="9">
                  <c:v>2.691176</c:v>
                </c:pt>
                <c:pt idx="10">
                  <c:v>3.355556</c:v>
                </c:pt>
                <c:pt idx="11">
                  <c:v>3.652174</c:v>
                </c:pt>
                <c:pt idx="12">
                  <c:v>3.6739130000000002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Pohjois-Pohjanmaan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29407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Raahe/Ylivieska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10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8379654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A4A3D2A-1CDC-F67C-4C30-D7F835735221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30EBF8AF-4F5E-D970-D3E2-5154F3307E0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A19973F3-858E-AFE2-0E80-78FB50E3A25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8838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1557536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Siikalatva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11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75674252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E916E59-BCCE-7FFB-3651-81B1B468B880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289B0F4-7959-4C5C-0ACF-D93DDA3B75C7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1D3B2890-B724-F7D4-A9ED-BDBFAE9240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556225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820066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Suomussalmi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88173343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A1693B6-3497-ED84-3584-7F4C59D82AF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D6A09050-64C9-D98F-F9FB-5E447659E390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A0724A8-F88D-16A7-020B-AB75E006F5D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07290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84275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Ii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347015039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890014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Kajaani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39473945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470996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Kuhmo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38331894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589198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Kuusamo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19819782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733049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Oulu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08905586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882875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Pudasjärvi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54222736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842307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Puolanka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51069449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1775018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Pyhäjärvi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67148442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>Joonas Tielinen</author>
  <paivays>6.2.2023</paivays>
</livi_kameleon>
</file>

<file path=customXml/itemProps1.xml><?xml version="1.0" encoding="utf-8"?>
<ds:datastoreItem xmlns:ds="http://schemas.openxmlformats.org/officeDocument/2006/customXml" ds:itemID="{8C4AF360-723A-475F-9F8A-BCFED25519E4}">
  <ds:schemaRefs/>
</ds:datastoreItem>
</file>

<file path=customXml/itemProps2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910</TotalTime>
  <Words>735</Words>
  <Application>Microsoft Office PowerPoint</Application>
  <PresentationFormat>Laajakuva</PresentationFormat>
  <Paragraphs>146</Paragraphs>
  <Slides>12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7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Ii</vt:lpstr>
      <vt:lpstr>Kajaani</vt:lpstr>
      <vt:lpstr>Kuhmo</vt:lpstr>
      <vt:lpstr>Kuusamo</vt:lpstr>
      <vt:lpstr>Oulu</vt:lpstr>
      <vt:lpstr>Pudasjärvi</vt:lpstr>
      <vt:lpstr>Puolanka</vt:lpstr>
      <vt:lpstr>Pyhäjärvi</vt:lpstr>
      <vt:lpstr>Raahe/Ylivieska</vt:lpstr>
      <vt:lpstr>Siikalatva</vt:lpstr>
      <vt:lpstr>Suomussalmi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2025-05-09T08:12:26Z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