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9"/>
  </p:notesMasterIdLst>
  <p:handoutMasterIdLst>
    <p:handoutMasterId r:id="rId10"/>
  </p:handoutMasterIdLst>
  <p:sldIdLst>
    <p:sldId id="260" r:id="rId7"/>
    <p:sldId id="26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1F624D-B7CA-027E-C9CE-5AD3218C6FC5}" v="49" dt="2024-04-22T09:54:44.5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19" autoAdjust="0"/>
    <p:restoredTop sz="86446" autoAdjust="0"/>
  </p:normalViewPr>
  <p:slideViewPr>
    <p:cSldViewPr snapToGrid="0">
      <p:cViewPr varScale="1">
        <p:scale>
          <a:sx n="72" d="100"/>
          <a:sy n="72" d="100"/>
        </p:scale>
        <p:origin x="432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280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DAE809-BFED-470A-BB70-DBC3965101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BF8A77-8EFF-4027-AE87-008AB85AAA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F50B1A-2E76-4083-8C1F-14365BFFBCBE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68A2CD-F4C2-4008-AF70-ABF6470F97C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31BFC3-43BC-4C7E-89DB-CD3AFB7027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CBF08-FC9C-4574-B237-348852A04F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5436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DAC96E-1DC8-4EA3-9268-8EA7D1653612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D8B9A-264D-4165-A769-848A3FBDC0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9275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9D0EB043-CA1E-AC09-354B-2AB400561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800" y="457200"/>
            <a:ext cx="5198400" cy="1602000"/>
          </a:xfrm>
        </p:spPr>
        <p:txBody>
          <a:bodyPr anchor="ctr">
            <a:normAutofit/>
          </a:bodyPr>
          <a:lstStyle>
            <a:lvl1pPr algn="l">
              <a:defRPr sz="3200" b="1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C0A0CC28-71E9-C488-EDD5-3D5A405D3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800" y="2059200"/>
            <a:ext cx="3931200" cy="9864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8" name="Footer Placeholder 8">
            <a:extLst>
              <a:ext uri="{FF2B5EF4-FFF2-40B4-BE49-F238E27FC236}">
                <a16:creationId xmlns:a16="http://schemas.microsoft.com/office/drawing/2014/main" id="{B3795109-526B-31FD-2547-2E8C6C62E7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928800" y="3096000"/>
            <a:ext cx="2160000" cy="216000"/>
          </a:xfrm>
        </p:spPr>
        <p:txBody>
          <a:bodyPr vert="horz" lIns="0" tIns="0" rIns="0" bIns="0" rtlCol="0" anchor="t" anchorCtr="0"/>
          <a:lstStyle>
            <a:lvl1pPr>
              <a:defRPr lang="en-US" sz="1400" smtClean="0"/>
            </a:lvl1pPr>
          </a:lstStyle>
          <a:p>
            <a:r>
              <a:rPr lang="fi-FI"/>
              <a:t>Tomi Kangas</a:t>
            </a:r>
            <a:endParaRPr lang="fi-FI" dirty="0"/>
          </a:p>
        </p:txBody>
      </p:sp>
      <p:sp>
        <p:nvSpPr>
          <p:cNvPr id="15" name="duser_1">
            <a:extLst>
              <a:ext uri="{FF2B5EF4-FFF2-40B4-BE49-F238E27FC236}">
                <a16:creationId xmlns:a16="http://schemas.microsoft.com/office/drawing/2014/main" id="{384B469D-48C8-2202-9444-3E26CCDDE2E9}"/>
              </a:ext>
            </a:extLst>
          </p:cNvPr>
          <p:cNvSpPr txBox="1">
            <a:spLocks/>
          </p:cNvSpPr>
          <p:nvPr userDrawn="1"/>
        </p:nvSpPr>
        <p:spPr>
          <a:xfrm>
            <a:off x="928799" y="3420000"/>
            <a:ext cx="2160000" cy="23291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16" name="duser_2">
            <a:extLst>
              <a:ext uri="{FF2B5EF4-FFF2-40B4-BE49-F238E27FC236}">
                <a16:creationId xmlns:a16="http://schemas.microsoft.com/office/drawing/2014/main" id="{21C13BDF-CE13-A8A8-374A-828D070C76AB}"/>
              </a:ext>
            </a:extLst>
          </p:cNvPr>
          <p:cNvSpPr txBox="1">
            <a:spLocks/>
          </p:cNvSpPr>
          <p:nvPr userDrawn="1"/>
        </p:nvSpPr>
        <p:spPr>
          <a:xfrm>
            <a:off x="3239999" y="3096000"/>
            <a:ext cx="2160000" cy="23291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17" name="duser_3">
            <a:extLst>
              <a:ext uri="{FF2B5EF4-FFF2-40B4-BE49-F238E27FC236}">
                <a16:creationId xmlns:a16="http://schemas.microsoft.com/office/drawing/2014/main" id="{81945E5C-D926-6141-D2D2-B11128E22045}"/>
              </a:ext>
            </a:extLst>
          </p:cNvPr>
          <p:cNvSpPr txBox="1">
            <a:spLocks/>
          </p:cNvSpPr>
          <p:nvPr userDrawn="1"/>
        </p:nvSpPr>
        <p:spPr>
          <a:xfrm>
            <a:off x="3239999" y="3420000"/>
            <a:ext cx="21600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1C8758F4-D5A6-6EF5-F877-51D1432C6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800" y="3600000"/>
            <a:ext cx="165078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11.4.2024</a:t>
            </a:r>
            <a:endParaRPr lang="en-US"/>
          </a:p>
        </p:txBody>
      </p:sp>
      <p:sp>
        <p:nvSpPr>
          <p:cNvPr id="11" name="DConfidentiality">
            <a:extLst>
              <a:ext uri="{FF2B5EF4-FFF2-40B4-BE49-F238E27FC236}">
                <a16:creationId xmlns:a16="http://schemas.microsoft.com/office/drawing/2014/main" id="{7CA352CF-2876-B635-B133-F5D57F3531C2}"/>
              </a:ext>
            </a:extLst>
          </p:cNvPr>
          <p:cNvSpPr txBox="1">
            <a:spLocks/>
          </p:cNvSpPr>
          <p:nvPr userDrawn="1"/>
        </p:nvSpPr>
        <p:spPr>
          <a:xfrm>
            <a:off x="838800" y="4320000"/>
            <a:ext cx="1811094" cy="216000"/>
          </a:xfrm>
          <a:prstGeom prst="rect">
            <a:avLst/>
          </a:prstGeom>
        </p:spPr>
        <p:txBody>
          <a:bodyPr vert="horz" lIns="91440" tIns="45720" rIns="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DDecree">
            <a:extLst>
              <a:ext uri="{FF2B5EF4-FFF2-40B4-BE49-F238E27FC236}">
                <a16:creationId xmlns:a16="http://schemas.microsoft.com/office/drawing/2014/main" id="{704FB1C0-8CE8-9326-EA85-86F137F51779}"/>
              </a:ext>
            </a:extLst>
          </p:cNvPr>
          <p:cNvSpPr txBox="1">
            <a:spLocks/>
          </p:cNvSpPr>
          <p:nvPr userDrawn="1"/>
        </p:nvSpPr>
        <p:spPr>
          <a:xfrm>
            <a:off x="2616249" y="4320000"/>
            <a:ext cx="2326280" cy="216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DSecrecy">
            <a:extLst>
              <a:ext uri="{FF2B5EF4-FFF2-40B4-BE49-F238E27FC236}">
                <a16:creationId xmlns:a16="http://schemas.microsoft.com/office/drawing/2014/main" id="{36D4D699-55A8-C147-9313-552C607E8A0D}"/>
              </a:ext>
            </a:extLst>
          </p:cNvPr>
          <p:cNvSpPr txBox="1">
            <a:spLocks/>
          </p:cNvSpPr>
          <p:nvPr userDrawn="1"/>
        </p:nvSpPr>
        <p:spPr>
          <a:xfrm>
            <a:off x="838800" y="4572000"/>
            <a:ext cx="2326280" cy="216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Kuvan paikkamerkki 11">
            <a:extLst>
              <a:ext uri="{FF2B5EF4-FFF2-40B4-BE49-F238E27FC236}">
                <a16:creationId xmlns:a16="http://schemas.microsoft.com/office/drawing/2014/main" id="{ECF45415-D8F0-70FA-28BC-973F9056751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37200" y="0"/>
            <a:ext cx="6156000" cy="2621118"/>
          </a:xfrm>
          <a:custGeom>
            <a:avLst/>
            <a:gdLst>
              <a:gd name="connsiteX0" fmla="*/ 0 w 6156000"/>
              <a:gd name="connsiteY0" fmla="*/ 0 h 2620800"/>
              <a:gd name="connsiteX1" fmla="*/ 6156000 w 6156000"/>
              <a:gd name="connsiteY1" fmla="*/ 0 h 2620800"/>
              <a:gd name="connsiteX2" fmla="*/ 6156000 w 6156000"/>
              <a:gd name="connsiteY2" fmla="*/ 2620800 h 2620800"/>
              <a:gd name="connsiteX3" fmla="*/ 0 w 6156000"/>
              <a:gd name="connsiteY3" fmla="*/ 2620800 h 2620800"/>
              <a:gd name="connsiteX4" fmla="*/ 0 w 6156000"/>
              <a:gd name="connsiteY4" fmla="*/ 0 h 2620800"/>
              <a:gd name="connsiteX0" fmla="*/ 0 w 6156000"/>
              <a:gd name="connsiteY0" fmla="*/ 0 h 2620800"/>
              <a:gd name="connsiteX1" fmla="*/ 6156000 w 6156000"/>
              <a:gd name="connsiteY1" fmla="*/ 0 h 2620800"/>
              <a:gd name="connsiteX2" fmla="*/ 6156000 w 6156000"/>
              <a:gd name="connsiteY2" fmla="*/ 2620800 h 2620800"/>
              <a:gd name="connsiteX3" fmla="*/ 0 w 6156000"/>
              <a:gd name="connsiteY3" fmla="*/ 2620800 h 2620800"/>
              <a:gd name="connsiteX4" fmla="*/ 0 w 6156000"/>
              <a:gd name="connsiteY4" fmla="*/ 0 h 2620800"/>
              <a:gd name="connsiteX0" fmla="*/ 0 w 6156000"/>
              <a:gd name="connsiteY0" fmla="*/ 3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56000 w 6156000"/>
              <a:gd name="connsiteY3" fmla="*/ 2621118 h 2621118"/>
              <a:gd name="connsiteX4" fmla="*/ 0 w 6156000"/>
              <a:gd name="connsiteY4" fmla="*/ 2621118 h 2621118"/>
              <a:gd name="connsiteX5" fmla="*/ 0 w 6156000"/>
              <a:gd name="connsiteY5" fmla="*/ 318 h 2621118"/>
              <a:gd name="connsiteX0" fmla="*/ 0 w 6156000"/>
              <a:gd name="connsiteY0" fmla="*/ 26211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56000 w 6156000"/>
              <a:gd name="connsiteY3" fmla="*/ 2621118 h 2621118"/>
              <a:gd name="connsiteX4" fmla="*/ 0 w 6156000"/>
              <a:gd name="connsiteY4" fmla="*/ 2621118 h 2621118"/>
              <a:gd name="connsiteX0" fmla="*/ 0 w 6156000"/>
              <a:gd name="connsiteY0" fmla="*/ 26211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47687 w 6156000"/>
              <a:gd name="connsiteY3" fmla="*/ 1739969 h 2621118"/>
              <a:gd name="connsiteX4" fmla="*/ 0 w 6156000"/>
              <a:gd name="connsiteY4" fmla="*/ 2621118 h 2621118"/>
              <a:gd name="connsiteX0" fmla="*/ 0 w 6164312"/>
              <a:gd name="connsiteY0" fmla="*/ 2621118 h 2621118"/>
              <a:gd name="connsiteX1" fmla="*/ 721043 w 6164312"/>
              <a:gd name="connsiteY1" fmla="*/ 0 h 2621118"/>
              <a:gd name="connsiteX2" fmla="*/ 6156000 w 6164312"/>
              <a:gd name="connsiteY2" fmla="*/ 318 h 2621118"/>
              <a:gd name="connsiteX3" fmla="*/ 6164312 w 6164312"/>
              <a:gd name="connsiteY3" fmla="*/ 1931162 h 2621118"/>
              <a:gd name="connsiteX4" fmla="*/ 0 w 6164312"/>
              <a:gd name="connsiteY4" fmla="*/ 2621118 h 2621118"/>
              <a:gd name="connsiteX0" fmla="*/ 0 w 6164312"/>
              <a:gd name="connsiteY0" fmla="*/ 2621118 h 2621118"/>
              <a:gd name="connsiteX1" fmla="*/ 679479 w 6164312"/>
              <a:gd name="connsiteY1" fmla="*/ 0 h 2621118"/>
              <a:gd name="connsiteX2" fmla="*/ 6156000 w 6164312"/>
              <a:gd name="connsiteY2" fmla="*/ 318 h 2621118"/>
              <a:gd name="connsiteX3" fmla="*/ 6164312 w 6164312"/>
              <a:gd name="connsiteY3" fmla="*/ 1931162 h 2621118"/>
              <a:gd name="connsiteX4" fmla="*/ 0 w 6164312"/>
              <a:gd name="connsiteY4" fmla="*/ 2621118 h 262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64312" h="2621118">
                <a:moveTo>
                  <a:pt x="0" y="2621118"/>
                </a:moveTo>
                <a:lnTo>
                  <a:pt x="679479" y="0"/>
                </a:lnTo>
                <a:lnTo>
                  <a:pt x="6156000" y="318"/>
                </a:lnTo>
                <a:cubicBezTo>
                  <a:pt x="6158771" y="643933"/>
                  <a:pt x="6161541" y="1287547"/>
                  <a:pt x="6164312" y="1931162"/>
                </a:cubicBezTo>
                <a:lnTo>
                  <a:pt x="0" y="2621118"/>
                </a:lnTo>
                <a:close/>
              </a:path>
            </a:pathLst>
          </a:custGeom>
        </p:spPr>
        <p:txBody>
          <a:bodyPr/>
          <a:lstStyle>
            <a:lvl1pPr marL="0" indent="0" algn="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Lisää 1. kuva kuvagalleriasta, Väylän kuvapankista tai omista tiedostoista</a:t>
            </a:r>
            <a:endParaRPr lang="en-US" dirty="0"/>
          </a:p>
          <a:p>
            <a:endParaRPr lang="fi-FI" dirty="0"/>
          </a:p>
        </p:txBody>
      </p:sp>
      <p:sp>
        <p:nvSpPr>
          <p:cNvPr id="3" name="Kuvan paikkamerkki 11">
            <a:extLst>
              <a:ext uri="{FF2B5EF4-FFF2-40B4-BE49-F238E27FC236}">
                <a16:creationId xmlns:a16="http://schemas.microsoft.com/office/drawing/2014/main" id="{213398F5-290C-A9DF-6523-5B429DFCCF2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730289" y="1998000"/>
            <a:ext cx="6459311" cy="3207600"/>
          </a:xfrm>
          <a:custGeom>
            <a:avLst/>
            <a:gdLst>
              <a:gd name="connsiteX0" fmla="*/ 0 w 6469200"/>
              <a:gd name="connsiteY0" fmla="*/ 0 h 3207600"/>
              <a:gd name="connsiteX1" fmla="*/ 6469200 w 6469200"/>
              <a:gd name="connsiteY1" fmla="*/ 0 h 3207600"/>
              <a:gd name="connsiteX2" fmla="*/ 6469200 w 6469200"/>
              <a:gd name="connsiteY2" fmla="*/ 3207600 h 3207600"/>
              <a:gd name="connsiteX3" fmla="*/ 0 w 6469200"/>
              <a:gd name="connsiteY3" fmla="*/ 3207600 h 3207600"/>
              <a:gd name="connsiteX4" fmla="*/ 0 w 6469200"/>
              <a:gd name="connsiteY4" fmla="*/ 0 h 3207600"/>
              <a:gd name="connsiteX0" fmla="*/ 261257 w 6469200"/>
              <a:gd name="connsiteY0" fmla="*/ 718457 h 3207600"/>
              <a:gd name="connsiteX1" fmla="*/ 6469200 w 6469200"/>
              <a:gd name="connsiteY1" fmla="*/ 0 h 3207600"/>
              <a:gd name="connsiteX2" fmla="*/ 6469200 w 6469200"/>
              <a:gd name="connsiteY2" fmla="*/ 3207600 h 3207600"/>
              <a:gd name="connsiteX3" fmla="*/ 0 w 6469200"/>
              <a:gd name="connsiteY3" fmla="*/ 3207600 h 3207600"/>
              <a:gd name="connsiteX4" fmla="*/ 261257 w 6469200"/>
              <a:gd name="connsiteY4" fmla="*/ 718457 h 3207600"/>
              <a:gd name="connsiteX0" fmla="*/ 111968 w 6319911"/>
              <a:gd name="connsiteY0" fmla="*/ 718457 h 3207600"/>
              <a:gd name="connsiteX1" fmla="*/ 6319911 w 6319911"/>
              <a:gd name="connsiteY1" fmla="*/ 0 h 3207600"/>
              <a:gd name="connsiteX2" fmla="*/ 6319911 w 6319911"/>
              <a:gd name="connsiteY2" fmla="*/ 3207600 h 3207600"/>
              <a:gd name="connsiteX3" fmla="*/ 0 w 6319911"/>
              <a:gd name="connsiteY3" fmla="*/ 1770685 h 3207600"/>
              <a:gd name="connsiteX4" fmla="*/ 111968 w 6319911"/>
              <a:gd name="connsiteY4" fmla="*/ 718457 h 3207600"/>
              <a:gd name="connsiteX0" fmla="*/ 158621 w 6319911"/>
              <a:gd name="connsiteY0" fmla="*/ 699796 h 3207600"/>
              <a:gd name="connsiteX1" fmla="*/ 6319911 w 6319911"/>
              <a:gd name="connsiteY1" fmla="*/ 0 h 3207600"/>
              <a:gd name="connsiteX2" fmla="*/ 6319911 w 6319911"/>
              <a:gd name="connsiteY2" fmla="*/ 3207600 h 3207600"/>
              <a:gd name="connsiteX3" fmla="*/ 0 w 6319911"/>
              <a:gd name="connsiteY3" fmla="*/ 1770685 h 3207600"/>
              <a:gd name="connsiteX4" fmla="*/ 158621 w 6319911"/>
              <a:gd name="connsiteY4" fmla="*/ 699796 h 3207600"/>
              <a:gd name="connsiteX0" fmla="*/ 270589 w 6431879"/>
              <a:gd name="connsiteY0" fmla="*/ 699796 h 3207600"/>
              <a:gd name="connsiteX1" fmla="*/ 6431879 w 6431879"/>
              <a:gd name="connsiteY1" fmla="*/ 0 h 3207600"/>
              <a:gd name="connsiteX2" fmla="*/ 6431879 w 6431879"/>
              <a:gd name="connsiteY2" fmla="*/ 3207600 h 3207600"/>
              <a:gd name="connsiteX3" fmla="*/ 0 w 6431879"/>
              <a:gd name="connsiteY3" fmla="*/ 1696040 h 3207600"/>
              <a:gd name="connsiteX4" fmla="*/ 270589 w 6431879"/>
              <a:gd name="connsiteY4" fmla="*/ 699796 h 3207600"/>
              <a:gd name="connsiteX0" fmla="*/ 298021 w 6459311"/>
              <a:gd name="connsiteY0" fmla="*/ 699796 h 3207600"/>
              <a:gd name="connsiteX1" fmla="*/ 6459311 w 6459311"/>
              <a:gd name="connsiteY1" fmla="*/ 0 h 3207600"/>
              <a:gd name="connsiteX2" fmla="*/ 6459311 w 6459311"/>
              <a:gd name="connsiteY2" fmla="*/ 3207600 h 3207600"/>
              <a:gd name="connsiteX3" fmla="*/ 0 w 6459311"/>
              <a:gd name="connsiteY3" fmla="*/ 1824056 h 3207600"/>
              <a:gd name="connsiteX4" fmla="*/ 298021 w 6459311"/>
              <a:gd name="connsiteY4" fmla="*/ 699796 h 3207600"/>
              <a:gd name="connsiteX0" fmla="*/ 298021 w 6459311"/>
              <a:gd name="connsiteY0" fmla="*/ 699796 h 3207600"/>
              <a:gd name="connsiteX1" fmla="*/ 6459311 w 6459311"/>
              <a:gd name="connsiteY1" fmla="*/ 0 h 3207600"/>
              <a:gd name="connsiteX2" fmla="*/ 6459311 w 6459311"/>
              <a:gd name="connsiteY2" fmla="*/ 3207600 h 3207600"/>
              <a:gd name="connsiteX3" fmla="*/ 0 w 6459311"/>
              <a:gd name="connsiteY3" fmla="*/ 1824056 h 3207600"/>
              <a:gd name="connsiteX4" fmla="*/ 298021 w 6459311"/>
              <a:gd name="connsiteY4" fmla="*/ 699796 h 320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9311" h="3207600">
                <a:moveTo>
                  <a:pt x="298021" y="699796"/>
                </a:moveTo>
                <a:lnTo>
                  <a:pt x="6459311" y="0"/>
                </a:lnTo>
                <a:lnTo>
                  <a:pt x="6459311" y="3207600"/>
                </a:lnTo>
                <a:lnTo>
                  <a:pt x="0" y="1824056"/>
                </a:lnTo>
                <a:lnTo>
                  <a:pt x="298021" y="699796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Lisää 2. kuva kuvagalleriasta, Väylän kuvapankista tai omista tiedostoista</a:t>
            </a:r>
            <a:endParaRPr lang="en-US" dirty="0"/>
          </a:p>
          <a:p>
            <a:endParaRPr lang="fi-FI" dirty="0"/>
          </a:p>
        </p:txBody>
      </p:sp>
      <p:pic>
        <p:nvPicPr>
          <p:cNvPr id="2" name="Picture 14" descr="Väyläviraston logo">
            <a:extLst>
              <a:ext uri="{FF2B5EF4-FFF2-40B4-BE49-F238E27FC236}">
                <a16:creationId xmlns:a16="http://schemas.microsoft.com/office/drawing/2014/main" id="{5E12AA34-FFF2-FE13-8019-1E02E25CACD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16" y="5124315"/>
            <a:ext cx="1673549" cy="1394625"/>
          </a:xfrm>
          <a:prstGeom prst="rect">
            <a:avLst/>
          </a:prstGeom>
        </p:spPr>
      </p:pic>
      <p:sp>
        <p:nvSpPr>
          <p:cNvPr id="37" name="eulogoplaceholder">
            <a:extLst>
              <a:ext uri="{FF2B5EF4-FFF2-40B4-BE49-F238E27FC236}">
                <a16:creationId xmlns:a16="http://schemas.microsoft.com/office/drawing/2014/main" id="{1B9C94C1-FC64-6CE5-CB5C-F93889A10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525761" y="5344806"/>
            <a:ext cx="2761856" cy="45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  <p:sp>
        <p:nvSpPr>
          <p:cNvPr id="4" name="Freeform: Shape 13">
            <a:extLst>
              <a:ext uri="{FF2B5EF4-FFF2-40B4-BE49-F238E27FC236}">
                <a16:creationId xmlns:a16="http://schemas.microsoft.com/office/drawing/2014/main" id="{1DF13E9C-88E0-9FAE-ED4D-11B2B2C4C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42529" y="3889679"/>
            <a:ext cx="7249471" cy="2966677"/>
          </a:xfrm>
          <a:custGeom>
            <a:avLst/>
            <a:gdLst>
              <a:gd name="connsiteX0" fmla="*/ 7249471 w 7249471"/>
              <a:gd name="connsiteY0" fmla="*/ 1375031 h 2966677"/>
              <a:gd name="connsiteX1" fmla="*/ 7249471 w 7249471"/>
              <a:gd name="connsiteY1" fmla="*/ 2966677 h 2966677"/>
              <a:gd name="connsiteX2" fmla="*/ 0 w 7249471"/>
              <a:gd name="connsiteY2" fmla="*/ 2966677 h 2966677"/>
              <a:gd name="connsiteX3" fmla="*/ 765931 w 7249471"/>
              <a:gd name="connsiteY3" fmla="*/ 0 h 2966677"/>
              <a:gd name="connsiteX4" fmla="*/ 7249471 w 7249471"/>
              <a:gd name="connsiteY4" fmla="*/ 1375031 h 2966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49471" h="2966677">
                <a:moveTo>
                  <a:pt x="7249471" y="1375031"/>
                </a:moveTo>
                <a:lnTo>
                  <a:pt x="7249471" y="2966677"/>
                </a:lnTo>
                <a:lnTo>
                  <a:pt x="0" y="2966677"/>
                </a:lnTo>
                <a:lnTo>
                  <a:pt x="765931" y="0"/>
                </a:lnTo>
                <a:lnTo>
                  <a:pt x="7249471" y="1375031"/>
                </a:lnTo>
                <a:close/>
              </a:path>
            </a:pathLst>
          </a:custGeom>
          <a:gradFill>
            <a:gsLst>
              <a:gs pos="54000">
                <a:schemeClr val="tx2"/>
              </a:gs>
              <a:gs pos="100000">
                <a:schemeClr val="accent1"/>
              </a:gs>
            </a:gsLst>
            <a:lin ang="0" scaled="0"/>
          </a:gradFill>
          <a:ln w="4832" cap="flat">
            <a:noFill/>
            <a:prstDash val="solid"/>
            <a:miter/>
          </a:ln>
        </p:spPr>
        <p:txBody>
          <a:bodyPr rtlCol="0" anchor="ctr"/>
          <a:lstStyle/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871974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ripalkki_teksti_vihrea" preserve="1" userDrawn="1">
  <p:cSld name="varipalkki_teksti_vih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8029575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1813968"/>
            <a:ext cx="8029576" cy="41601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Ryhmä 5">
            <a:extLst>
              <a:ext uri="{FF2B5EF4-FFF2-40B4-BE49-F238E27FC236}">
                <a16:creationId xmlns:a16="http://schemas.microsoft.com/office/drawing/2014/main" id="{FE12A800-B557-2BF7-459A-AE820A38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645719" y="0"/>
            <a:ext cx="2548020" cy="6858000"/>
            <a:chOff x="9645719" y="0"/>
            <a:chExt cx="2548020" cy="6858000"/>
          </a:xfrm>
        </p:grpSpPr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F3ED7395-83A3-3DD8-B91B-C6FD2DD512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7226" y="292735"/>
              <a:ext cx="1833562" cy="1571625"/>
            </a:xfrm>
            <a:prstGeom prst="rect">
              <a:avLst/>
            </a:prstGeom>
          </p:spPr>
        </p:pic>
        <p:grpSp>
          <p:nvGrpSpPr>
            <p:cNvPr id="3" name="Ryhmä 2">
              <a:extLst>
                <a:ext uri="{FF2B5EF4-FFF2-40B4-BE49-F238E27FC236}">
                  <a16:creationId xmlns:a16="http://schemas.microsoft.com/office/drawing/2014/main" id="{AE4EC138-9B2A-E5AC-E31B-690AB90F59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9645719" y="0"/>
              <a:ext cx="2548020" cy="6858000"/>
              <a:chOff x="9645719" y="0"/>
              <a:chExt cx="2548020" cy="6858000"/>
            </a:xfrm>
          </p:grpSpPr>
          <p:sp>
            <p:nvSpPr>
              <p:cNvPr id="9" name="Suorakulmio 8">
                <a:extLst>
                  <a:ext uri="{FF2B5EF4-FFF2-40B4-BE49-F238E27FC236}">
                    <a16:creationId xmlns:a16="http://schemas.microsoft.com/office/drawing/2014/main" id="{9B5879DD-5458-8E90-5B78-B61A4B3E2A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 userDrawn="1"/>
            </p:nvSpPr>
            <p:spPr>
              <a:xfrm>
                <a:off x="9645719" y="0"/>
                <a:ext cx="2548020" cy="6858000"/>
              </a:xfrm>
              <a:custGeom>
                <a:avLst/>
                <a:gdLst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0 w 2246811"/>
                  <a:gd name="connsiteY3" fmla="*/ 6858000 h 6858000"/>
                  <a:gd name="connsiteX4" fmla="*/ 0 w 2246811"/>
                  <a:gd name="connsiteY4" fmla="*/ 0 h 6858000"/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627017 w 2246811"/>
                  <a:gd name="connsiteY3" fmla="*/ 6858000 h 6858000"/>
                  <a:gd name="connsiteX4" fmla="*/ 0 w 2246811"/>
                  <a:gd name="connsiteY4" fmla="*/ 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46811" h="6858000">
                    <a:moveTo>
                      <a:pt x="0" y="0"/>
                    </a:moveTo>
                    <a:lnTo>
                      <a:pt x="2246811" y="0"/>
                    </a:lnTo>
                    <a:lnTo>
                      <a:pt x="2246811" y="6858000"/>
                    </a:lnTo>
                    <a:lnTo>
                      <a:pt x="627017" y="685800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4"/>
                  </a:gs>
                  <a:gs pos="100000">
                    <a:schemeClr val="bg2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14" name="Picture 3">
                <a:extLst>
                  <a:ext uri="{FF2B5EF4-FFF2-40B4-BE49-F238E27FC236}">
                    <a16:creationId xmlns:a16="http://schemas.microsoft.com/office/drawing/2014/main" id="{66BB957A-A95B-0424-ED14-DE7325DA53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177462" y="292735"/>
                <a:ext cx="1833562" cy="15716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865710695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ripalkki_teksti_pinkki" preserve="1" userDrawn="1">
  <p:cSld name="varipalkki_teksti_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8029575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1813968"/>
            <a:ext cx="8029576" cy="41601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6" name="Ryhmä 5">
            <a:extLst>
              <a:ext uri="{FF2B5EF4-FFF2-40B4-BE49-F238E27FC236}">
                <a16:creationId xmlns:a16="http://schemas.microsoft.com/office/drawing/2014/main" id="{E58E1E22-330C-39F9-E7F4-1D54989B9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655244" y="0"/>
            <a:ext cx="2548020" cy="6858000"/>
            <a:chOff x="9655244" y="0"/>
            <a:chExt cx="2548020" cy="6858000"/>
          </a:xfrm>
        </p:grpSpPr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F3ED7395-83A3-3DD8-B91B-C6FD2DD512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7226" y="292735"/>
              <a:ext cx="1833562" cy="1571625"/>
            </a:xfrm>
            <a:prstGeom prst="rect">
              <a:avLst/>
            </a:prstGeom>
          </p:spPr>
        </p:pic>
        <p:grpSp>
          <p:nvGrpSpPr>
            <p:cNvPr id="3" name="Ryhmä 2">
              <a:extLst>
                <a:ext uri="{FF2B5EF4-FFF2-40B4-BE49-F238E27FC236}">
                  <a16:creationId xmlns:a16="http://schemas.microsoft.com/office/drawing/2014/main" id="{6B19C80A-C58F-C557-85A0-9708574957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9655244" y="0"/>
              <a:ext cx="2548020" cy="6858000"/>
              <a:chOff x="9636194" y="0"/>
              <a:chExt cx="2548020" cy="6858000"/>
            </a:xfrm>
          </p:grpSpPr>
          <p:sp>
            <p:nvSpPr>
              <p:cNvPr id="9" name="Suorakulmio 8">
                <a:extLst>
                  <a:ext uri="{FF2B5EF4-FFF2-40B4-BE49-F238E27FC236}">
                    <a16:creationId xmlns:a16="http://schemas.microsoft.com/office/drawing/2014/main" id="{9B5879DD-5458-8E90-5B78-B61A4B3E2A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 userDrawn="1"/>
            </p:nvSpPr>
            <p:spPr>
              <a:xfrm>
                <a:off x="9636194" y="0"/>
                <a:ext cx="2548020" cy="6858000"/>
              </a:xfrm>
              <a:custGeom>
                <a:avLst/>
                <a:gdLst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0 w 2246811"/>
                  <a:gd name="connsiteY3" fmla="*/ 6858000 h 6858000"/>
                  <a:gd name="connsiteX4" fmla="*/ 0 w 2246811"/>
                  <a:gd name="connsiteY4" fmla="*/ 0 h 6858000"/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627017 w 2246811"/>
                  <a:gd name="connsiteY3" fmla="*/ 6858000 h 6858000"/>
                  <a:gd name="connsiteX4" fmla="*/ 0 w 2246811"/>
                  <a:gd name="connsiteY4" fmla="*/ 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46811" h="6858000">
                    <a:moveTo>
                      <a:pt x="0" y="0"/>
                    </a:moveTo>
                    <a:lnTo>
                      <a:pt x="2246811" y="0"/>
                    </a:lnTo>
                    <a:lnTo>
                      <a:pt x="2246811" y="6858000"/>
                    </a:lnTo>
                    <a:lnTo>
                      <a:pt x="627017" y="685800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99500">
                    <a:srgbClr val="E50083"/>
                  </a:gs>
                  <a:gs pos="99000">
                    <a:schemeClr val="accent5">
                      <a:alpha val="72000"/>
                    </a:schemeClr>
                  </a:gs>
                  <a:gs pos="0">
                    <a:schemeClr val="accent5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14" name="Picture 3">
                <a:extLst>
                  <a:ext uri="{FF2B5EF4-FFF2-40B4-BE49-F238E27FC236}">
                    <a16:creationId xmlns:a16="http://schemas.microsoft.com/office/drawing/2014/main" id="{66BB957A-A95B-0424-ED14-DE7325DA53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177462" y="292735"/>
                <a:ext cx="1833562" cy="15716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170866581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_kaksi_kuvaa" preserve="1" userDrawn="1">
  <p:cSld name="teksti_kaksi_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057776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1813968"/>
            <a:ext cx="4371975" cy="41601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25CEE5C-0ABB-5FAD-CD62-63A0C7F3CDC8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792400" y="0"/>
            <a:ext cx="6399600" cy="3423600"/>
          </a:xfrm>
          <a:custGeom>
            <a:avLst/>
            <a:gdLst>
              <a:gd name="connsiteX0" fmla="*/ 0 w 6399600"/>
              <a:gd name="connsiteY0" fmla="*/ 0 h 3430800"/>
              <a:gd name="connsiteX1" fmla="*/ 6399600 w 6399600"/>
              <a:gd name="connsiteY1" fmla="*/ 0 h 3430800"/>
              <a:gd name="connsiteX2" fmla="*/ 6399600 w 6399600"/>
              <a:gd name="connsiteY2" fmla="*/ 3430800 h 3430800"/>
              <a:gd name="connsiteX3" fmla="*/ 0 w 6399600"/>
              <a:gd name="connsiteY3" fmla="*/ 3430800 h 3430800"/>
              <a:gd name="connsiteX4" fmla="*/ 0 w 6399600"/>
              <a:gd name="connsiteY4" fmla="*/ 0 h 3430800"/>
              <a:gd name="connsiteX0" fmla="*/ 504825 w 6399600"/>
              <a:gd name="connsiteY0" fmla="*/ 0 h 3430800"/>
              <a:gd name="connsiteX1" fmla="*/ 6399600 w 6399600"/>
              <a:gd name="connsiteY1" fmla="*/ 0 h 3430800"/>
              <a:gd name="connsiteX2" fmla="*/ 6399600 w 6399600"/>
              <a:gd name="connsiteY2" fmla="*/ 3430800 h 3430800"/>
              <a:gd name="connsiteX3" fmla="*/ 0 w 6399600"/>
              <a:gd name="connsiteY3" fmla="*/ 3430800 h 3430800"/>
              <a:gd name="connsiteX4" fmla="*/ 504825 w 6399600"/>
              <a:gd name="connsiteY4" fmla="*/ 0 h 3430800"/>
              <a:gd name="connsiteX0" fmla="*/ 581025 w 6399600"/>
              <a:gd name="connsiteY0" fmla="*/ 0 h 3440325"/>
              <a:gd name="connsiteX1" fmla="*/ 6399600 w 6399600"/>
              <a:gd name="connsiteY1" fmla="*/ 9525 h 3440325"/>
              <a:gd name="connsiteX2" fmla="*/ 6399600 w 6399600"/>
              <a:gd name="connsiteY2" fmla="*/ 3440325 h 3440325"/>
              <a:gd name="connsiteX3" fmla="*/ 0 w 6399600"/>
              <a:gd name="connsiteY3" fmla="*/ 3440325 h 3440325"/>
              <a:gd name="connsiteX4" fmla="*/ 581025 w 6399600"/>
              <a:gd name="connsiteY4" fmla="*/ 0 h 344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99600" h="3440325">
                <a:moveTo>
                  <a:pt x="581025" y="0"/>
                </a:moveTo>
                <a:lnTo>
                  <a:pt x="6399600" y="9525"/>
                </a:lnTo>
                <a:lnTo>
                  <a:pt x="6399600" y="3440325"/>
                </a:lnTo>
                <a:lnTo>
                  <a:pt x="0" y="3440325"/>
                </a:lnTo>
                <a:lnTo>
                  <a:pt x="581025" y="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5AF"/>
              </a:buClr>
              <a:buSzTx/>
              <a:buFontTx/>
              <a:buNone/>
              <a:tabLst/>
              <a:defRPr/>
            </a:pPr>
            <a:r>
              <a:rPr lang="fi-FI" dirty="0"/>
              <a:t>Lisää kuva kuvagalleriasta, Väylän kuvapankista tai omista tiedostoista</a:t>
            </a:r>
            <a:endParaRPr lang="en-US" dirty="0"/>
          </a:p>
        </p:txBody>
      </p:sp>
      <p:sp>
        <p:nvSpPr>
          <p:cNvPr id="11" name="Kuvan paikkamerkki 6">
            <a:extLst>
              <a:ext uri="{FF2B5EF4-FFF2-40B4-BE49-F238E27FC236}">
                <a16:creationId xmlns:a16="http://schemas.microsoft.com/office/drawing/2014/main" id="{16011C4F-724D-8760-175C-BBD6FF19F17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211374" y="3456000"/>
            <a:ext cx="6980625" cy="3420000"/>
          </a:xfrm>
          <a:custGeom>
            <a:avLst/>
            <a:gdLst>
              <a:gd name="connsiteX0" fmla="*/ 0 w 6399600"/>
              <a:gd name="connsiteY0" fmla="*/ 0 h 3430800"/>
              <a:gd name="connsiteX1" fmla="*/ 6399600 w 6399600"/>
              <a:gd name="connsiteY1" fmla="*/ 0 h 3430800"/>
              <a:gd name="connsiteX2" fmla="*/ 6399600 w 6399600"/>
              <a:gd name="connsiteY2" fmla="*/ 3430800 h 3430800"/>
              <a:gd name="connsiteX3" fmla="*/ 0 w 6399600"/>
              <a:gd name="connsiteY3" fmla="*/ 3430800 h 3430800"/>
              <a:gd name="connsiteX4" fmla="*/ 0 w 6399600"/>
              <a:gd name="connsiteY4" fmla="*/ 0 h 3430800"/>
              <a:gd name="connsiteX0" fmla="*/ 504825 w 6399600"/>
              <a:gd name="connsiteY0" fmla="*/ 0 h 3430800"/>
              <a:gd name="connsiteX1" fmla="*/ 6399600 w 6399600"/>
              <a:gd name="connsiteY1" fmla="*/ 0 h 3430800"/>
              <a:gd name="connsiteX2" fmla="*/ 6399600 w 6399600"/>
              <a:gd name="connsiteY2" fmla="*/ 3430800 h 3430800"/>
              <a:gd name="connsiteX3" fmla="*/ 0 w 6399600"/>
              <a:gd name="connsiteY3" fmla="*/ 3430800 h 3430800"/>
              <a:gd name="connsiteX4" fmla="*/ 504825 w 6399600"/>
              <a:gd name="connsiteY4" fmla="*/ 0 h 3430800"/>
              <a:gd name="connsiteX0" fmla="*/ 581025 w 6399600"/>
              <a:gd name="connsiteY0" fmla="*/ 0 h 3440325"/>
              <a:gd name="connsiteX1" fmla="*/ 6399600 w 6399600"/>
              <a:gd name="connsiteY1" fmla="*/ 9525 h 3440325"/>
              <a:gd name="connsiteX2" fmla="*/ 6399600 w 6399600"/>
              <a:gd name="connsiteY2" fmla="*/ 3440325 h 3440325"/>
              <a:gd name="connsiteX3" fmla="*/ 0 w 6399600"/>
              <a:gd name="connsiteY3" fmla="*/ 3440325 h 3440325"/>
              <a:gd name="connsiteX4" fmla="*/ 581025 w 6399600"/>
              <a:gd name="connsiteY4" fmla="*/ 0 h 3440325"/>
              <a:gd name="connsiteX0" fmla="*/ 19050 w 6399600"/>
              <a:gd name="connsiteY0" fmla="*/ 0 h 3430800"/>
              <a:gd name="connsiteX1" fmla="*/ 6399600 w 6399600"/>
              <a:gd name="connsiteY1" fmla="*/ 0 h 3430800"/>
              <a:gd name="connsiteX2" fmla="*/ 6399600 w 6399600"/>
              <a:gd name="connsiteY2" fmla="*/ 3430800 h 3430800"/>
              <a:gd name="connsiteX3" fmla="*/ 0 w 6399600"/>
              <a:gd name="connsiteY3" fmla="*/ 3430800 h 3430800"/>
              <a:gd name="connsiteX4" fmla="*/ 19050 w 6399600"/>
              <a:gd name="connsiteY4" fmla="*/ 0 h 3430800"/>
              <a:gd name="connsiteX0" fmla="*/ 600075 w 6980625"/>
              <a:gd name="connsiteY0" fmla="*/ 0 h 3430800"/>
              <a:gd name="connsiteX1" fmla="*/ 6980625 w 6980625"/>
              <a:gd name="connsiteY1" fmla="*/ 0 h 3430800"/>
              <a:gd name="connsiteX2" fmla="*/ 6980625 w 6980625"/>
              <a:gd name="connsiteY2" fmla="*/ 3430800 h 3430800"/>
              <a:gd name="connsiteX3" fmla="*/ 0 w 6980625"/>
              <a:gd name="connsiteY3" fmla="*/ 3421275 h 3430800"/>
              <a:gd name="connsiteX4" fmla="*/ 600075 w 6980625"/>
              <a:gd name="connsiteY4" fmla="*/ 0 h 3430800"/>
              <a:gd name="connsiteX0" fmla="*/ 579979 w 6980625"/>
              <a:gd name="connsiteY0" fmla="*/ 0 h 3430800"/>
              <a:gd name="connsiteX1" fmla="*/ 6980625 w 6980625"/>
              <a:gd name="connsiteY1" fmla="*/ 0 h 3430800"/>
              <a:gd name="connsiteX2" fmla="*/ 6980625 w 6980625"/>
              <a:gd name="connsiteY2" fmla="*/ 3430800 h 3430800"/>
              <a:gd name="connsiteX3" fmla="*/ 0 w 6980625"/>
              <a:gd name="connsiteY3" fmla="*/ 3421275 h 3430800"/>
              <a:gd name="connsiteX4" fmla="*/ 579979 w 6980625"/>
              <a:gd name="connsiteY4" fmla="*/ 0 h 3430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80625" h="3430800">
                <a:moveTo>
                  <a:pt x="579979" y="0"/>
                </a:moveTo>
                <a:lnTo>
                  <a:pt x="6980625" y="0"/>
                </a:lnTo>
                <a:lnTo>
                  <a:pt x="6980625" y="3430800"/>
                </a:lnTo>
                <a:lnTo>
                  <a:pt x="0" y="3421275"/>
                </a:lnTo>
                <a:lnTo>
                  <a:pt x="579979" y="0"/>
                </a:lnTo>
                <a:close/>
              </a:path>
            </a:pathLst>
          </a:cu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5AF"/>
              </a:buClr>
              <a:buSzTx/>
              <a:buFontTx/>
              <a:buNone/>
              <a:tabLst/>
              <a:defRPr/>
            </a:pPr>
            <a:r>
              <a:rPr lang="fi-FI" dirty="0"/>
              <a:t>Lisää kuva kuvagalleriasta, Väylän kuvapankista tai omista tiedostoista</a:t>
            </a:r>
            <a:endParaRPr lang="en-US" dirty="0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580185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dia" preserve="1" userDrawn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08C71-DAD5-0172-0B72-20CFAEED0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640000" cy="1325563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35AEEA0D-4DDB-7C80-D5A9-2BC0F6746B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690688"/>
            <a:ext cx="5067300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Tekstin paikkamerkki 6">
            <a:extLst>
              <a:ext uri="{FF2B5EF4-FFF2-40B4-BE49-F238E27FC236}">
                <a16:creationId xmlns:a16="http://schemas.microsoft.com/office/drawing/2014/main" id="{9952975F-EC22-4458-763E-93FFB91847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76950" y="1690688"/>
            <a:ext cx="5067300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9" name="Picture 10" descr="Väyläviraston logo">
            <a:extLst>
              <a:ext uri="{FF2B5EF4-FFF2-40B4-BE49-F238E27FC236}">
                <a16:creationId xmlns:a16="http://schemas.microsoft.com/office/drawing/2014/main" id="{6FCB4996-D36E-B9B0-A1BC-A9C9A53035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469" y="381235"/>
            <a:ext cx="1673549" cy="1394625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A835E9-4402-B8D6-CFD0-FE95BCF0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85430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_graafi" preserve="1" userDrawn="1">
  <p:cSld name="teksti_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08C71-DAD5-0172-0B72-20CFAEED0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640000" cy="1325563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35AEEA0D-4DDB-7C80-D5A9-2BC0F6746B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1775860"/>
            <a:ext cx="2486025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Kaavion paikkamerkki 9">
            <a:extLst>
              <a:ext uri="{FF2B5EF4-FFF2-40B4-BE49-F238E27FC236}">
                <a16:creationId xmlns:a16="http://schemas.microsoft.com/office/drawing/2014/main" id="{CFB0F0F9-2B0C-1D59-6D78-D7BEBF88F5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3495674" y="1776413"/>
            <a:ext cx="8373600" cy="4161048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pic>
        <p:nvPicPr>
          <p:cNvPr id="9" name="Picture 10" descr="Väyläviraston logo">
            <a:extLst>
              <a:ext uri="{FF2B5EF4-FFF2-40B4-BE49-F238E27FC236}">
                <a16:creationId xmlns:a16="http://schemas.microsoft.com/office/drawing/2014/main" id="{6FCB4996-D36E-B9B0-A1BC-A9C9A53035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469" y="381235"/>
            <a:ext cx="1673549" cy="1394625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A835E9-4402-B8D6-CFD0-FE95BCF0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95581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afi" preserve="1" userDrawn="1">
  <p:cSld name="graaf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A08C71-DAD5-0172-0B72-20CFAEED0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640000" cy="1325563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10" name="Kaavion paikkamerkki 9">
            <a:extLst>
              <a:ext uri="{FF2B5EF4-FFF2-40B4-BE49-F238E27FC236}">
                <a16:creationId xmlns:a16="http://schemas.microsoft.com/office/drawing/2014/main" id="{CFB0F0F9-2B0C-1D59-6D78-D7BEBF88F5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838200" y="1776413"/>
            <a:ext cx="11031074" cy="4172400"/>
          </a:xfrm>
        </p:spPr>
        <p:txBody>
          <a:bodyPr/>
          <a:lstStyle/>
          <a:p>
            <a:r>
              <a:rPr lang="fi-FI"/>
              <a:t>Lisää kaavio napsauttamalla kuvaketta</a:t>
            </a:r>
          </a:p>
        </p:txBody>
      </p:sp>
      <p:pic>
        <p:nvPicPr>
          <p:cNvPr id="9" name="Picture 10" descr="Väyläviraston logo">
            <a:extLst>
              <a:ext uri="{FF2B5EF4-FFF2-40B4-BE49-F238E27FC236}">
                <a16:creationId xmlns:a16="http://schemas.microsoft.com/office/drawing/2014/main" id="{6FCB4996-D36E-B9B0-A1BC-A9C9A53035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7469" y="381235"/>
            <a:ext cx="1673549" cy="1394625"/>
          </a:xfrm>
          <a:prstGeom prst="rect">
            <a:avLst/>
          </a:prstGeom>
        </p:spPr>
      </p:pic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EA835E9-4402-B8D6-CFD0-FE95BCF0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75914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a_varipalkki_teksti_sininen_va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8" descr="ogo&#10;&#10;Description automatically generated">
            <a:extLst>
              <a:ext uri="{FF2B5EF4-FFF2-40B4-BE49-F238E27FC236}">
                <a16:creationId xmlns:a16="http://schemas.microsoft.com/office/drawing/2014/main" id="{09BF918C-756A-D299-6903-7233B824C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0" y="1"/>
            <a:ext cx="5899150" cy="6866576"/>
          </a:xfrm>
          <a:custGeom>
            <a:avLst/>
            <a:gdLst>
              <a:gd name="connsiteX0" fmla="*/ 0 w 2246811"/>
              <a:gd name="connsiteY0" fmla="*/ 0 h 6858000"/>
              <a:gd name="connsiteX1" fmla="*/ 2246811 w 2246811"/>
              <a:gd name="connsiteY1" fmla="*/ 0 h 6858000"/>
              <a:gd name="connsiteX2" fmla="*/ 2246811 w 2246811"/>
              <a:gd name="connsiteY2" fmla="*/ 6858000 h 6858000"/>
              <a:gd name="connsiteX3" fmla="*/ 0 w 2246811"/>
              <a:gd name="connsiteY3" fmla="*/ 6858000 h 6858000"/>
              <a:gd name="connsiteX4" fmla="*/ 0 w 2246811"/>
              <a:gd name="connsiteY4" fmla="*/ 0 h 6858000"/>
              <a:gd name="connsiteX0" fmla="*/ 0 w 2246811"/>
              <a:gd name="connsiteY0" fmla="*/ 0 h 6858000"/>
              <a:gd name="connsiteX1" fmla="*/ 2246811 w 2246811"/>
              <a:gd name="connsiteY1" fmla="*/ 0 h 6858000"/>
              <a:gd name="connsiteX2" fmla="*/ 2246811 w 2246811"/>
              <a:gd name="connsiteY2" fmla="*/ 6858000 h 6858000"/>
              <a:gd name="connsiteX3" fmla="*/ 627017 w 2246811"/>
              <a:gd name="connsiteY3" fmla="*/ 6858000 h 6858000"/>
              <a:gd name="connsiteX4" fmla="*/ 0 w 2246811"/>
              <a:gd name="connsiteY4" fmla="*/ 0 h 6858000"/>
              <a:gd name="connsiteX0" fmla="*/ 0 w 1657542"/>
              <a:gd name="connsiteY0" fmla="*/ 28575 h 6858000"/>
              <a:gd name="connsiteX1" fmla="*/ 1657542 w 1657542"/>
              <a:gd name="connsiteY1" fmla="*/ 0 h 6858000"/>
              <a:gd name="connsiteX2" fmla="*/ 1657542 w 1657542"/>
              <a:gd name="connsiteY2" fmla="*/ 6858000 h 6858000"/>
              <a:gd name="connsiteX3" fmla="*/ 37748 w 1657542"/>
              <a:gd name="connsiteY3" fmla="*/ 6858000 h 6858000"/>
              <a:gd name="connsiteX4" fmla="*/ 0 w 1657542"/>
              <a:gd name="connsiteY4" fmla="*/ 28575 h 6858000"/>
              <a:gd name="connsiteX0" fmla="*/ 717903 w 2375445"/>
              <a:gd name="connsiteY0" fmla="*/ 28575 h 6867525"/>
              <a:gd name="connsiteX1" fmla="*/ 2375445 w 2375445"/>
              <a:gd name="connsiteY1" fmla="*/ 0 h 6867525"/>
              <a:gd name="connsiteX2" fmla="*/ 2375445 w 2375445"/>
              <a:gd name="connsiteY2" fmla="*/ 6858000 h 6867525"/>
              <a:gd name="connsiteX3" fmla="*/ 0 w 2375445"/>
              <a:gd name="connsiteY3" fmla="*/ 6867525 h 6867525"/>
              <a:gd name="connsiteX4" fmla="*/ 717903 w 2375445"/>
              <a:gd name="connsiteY4" fmla="*/ 28575 h 6867525"/>
              <a:gd name="connsiteX0" fmla="*/ 717903 w 2375445"/>
              <a:gd name="connsiteY0" fmla="*/ 0 h 6867525"/>
              <a:gd name="connsiteX1" fmla="*/ 2375445 w 2375445"/>
              <a:gd name="connsiteY1" fmla="*/ 0 h 6867525"/>
              <a:gd name="connsiteX2" fmla="*/ 2375445 w 2375445"/>
              <a:gd name="connsiteY2" fmla="*/ 6858000 h 6867525"/>
              <a:gd name="connsiteX3" fmla="*/ 0 w 2375445"/>
              <a:gd name="connsiteY3" fmla="*/ 6867525 h 6867525"/>
              <a:gd name="connsiteX4" fmla="*/ 717903 w 2375445"/>
              <a:gd name="connsiteY4" fmla="*/ 0 h 6867525"/>
              <a:gd name="connsiteX0" fmla="*/ 717903 w 2375445"/>
              <a:gd name="connsiteY0" fmla="*/ 0 h 6867525"/>
              <a:gd name="connsiteX1" fmla="*/ 2375445 w 2375445"/>
              <a:gd name="connsiteY1" fmla="*/ 0 h 6867525"/>
              <a:gd name="connsiteX2" fmla="*/ 2375445 w 2375445"/>
              <a:gd name="connsiteY2" fmla="*/ 6858000 h 6867525"/>
              <a:gd name="connsiteX3" fmla="*/ 0 w 2375445"/>
              <a:gd name="connsiteY3" fmla="*/ 6867525 h 6867525"/>
              <a:gd name="connsiteX4" fmla="*/ 717903 w 2375445"/>
              <a:gd name="connsiteY4" fmla="*/ 0 h 6867525"/>
              <a:gd name="connsiteX0" fmla="*/ 472365 w 2375445"/>
              <a:gd name="connsiteY0" fmla="*/ 0 h 6886575"/>
              <a:gd name="connsiteX1" fmla="*/ 2375445 w 2375445"/>
              <a:gd name="connsiteY1" fmla="*/ 19050 h 6886575"/>
              <a:gd name="connsiteX2" fmla="*/ 2375445 w 2375445"/>
              <a:gd name="connsiteY2" fmla="*/ 6877050 h 6886575"/>
              <a:gd name="connsiteX3" fmla="*/ 0 w 2375445"/>
              <a:gd name="connsiteY3" fmla="*/ 6886575 h 6886575"/>
              <a:gd name="connsiteX4" fmla="*/ 472365 w 2375445"/>
              <a:gd name="connsiteY4" fmla="*/ 0 h 6886575"/>
              <a:gd name="connsiteX0" fmla="*/ 474991 w 2375445"/>
              <a:gd name="connsiteY0" fmla="*/ 0 h 6872927"/>
              <a:gd name="connsiteX1" fmla="*/ 2375445 w 2375445"/>
              <a:gd name="connsiteY1" fmla="*/ 5402 h 6872927"/>
              <a:gd name="connsiteX2" fmla="*/ 2375445 w 2375445"/>
              <a:gd name="connsiteY2" fmla="*/ 6863402 h 6872927"/>
              <a:gd name="connsiteX3" fmla="*/ 0 w 2375445"/>
              <a:gd name="connsiteY3" fmla="*/ 6872927 h 6872927"/>
              <a:gd name="connsiteX4" fmla="*/ 474991 w 2375445"/>
              <a:gd name="connsiteY4" fmla="*/ 0 h 6872927"/>
              <a:gd name="connsiteX0" fmla="*/ 218459 w 2118913"/>
              <a:gd name="connsiteY0" fmla="*/ 0 h 6866577"/>
              <a:gd name="connsiteX1" fmla="*/ 2118913 w 2118913"/>
              <a:gd name="connsiteY1" fmla="*/ 5402 h 6866577"/>
              <a:gd name="connsiteX2" fmla="*/ 2118913 w 2118913"/>
              <a:gd name="connsiteY2" fmla="*/ 6863402 h 6866577"/>
              <a:gd name="connsiteX3" fmla="*/ 0 w 2118913"/>
              <a:gd name="connsiteY3" fmla="*/ 6866577 h 6866577"/>
              <a:gd name="connsiteX4" fmla="*/ 218459 w 2118913"/>
              <a:gd name="connsiteY4" fmla="*/ 0 h 686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8913" h="6866577">
                <a:moveTo>
                  <a:pt x="218459" y="0"/>
                </a:moveTo>
                <a:lnTo>
                  <a:pt x="2118913" y="5402"/>
                </a:lnTo>
                <a:lnTo>
                  <a:pt x="2118913" y="6863402"/>
                </a:lnTo>
                <a:lnTo>
                  <a:pt x="0" y="6866577"/>
                </a:lnTo>
                <a:lnTo>
                  <a:pt x="218459" y="0"/>
                </a:lnTo>
                <a:close/>
              </a:path>
            </a:pathLst>
          </a:custGeom>
          <a:gradFill>
            <a:gsLst>
              <a:gs pos="40000">
                <a:schemeClr val="tx2"/>
              </a:gs>
              <a:gs pos="0">
                <a:schemeClr val="accent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8B674CA-CF10-258E-43B4-638BFF7C2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00" y="1173600"/>
            <a:ext cx="4539600" cy="4129200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GB" sz="2800" b="1" i="0" baseline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4157CC3-A841-439A-4C05-F857C7F6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68049" y="6356350"/>
            <a:ext cx="561975" cy="365125"/>
          </a:xfrm>
        </p:spPr>
        <p:txBody>
          <a:bodyPr/>
          <a:lstStyle/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kstin paikkamerkki 4">
            <a:extLst>
              <a:ext uri="{FF2B5EF4-FFF2-40B4-BE49-F238E27FC236}">
                <a16:creationId xmlns:a16="http://schemas.microsoft.com/office/drawing/2014/main" id="{15475117-2A1A-60AB-CFAB-BAC0630ED13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92800" y="1173163"/>
            <a:ext cx="5194800" cy="48936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6551968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a_varipalkki_teksti_vihreä_va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8" descr="Logo&#10;&#10;Description automatically generated">
            <a:extLst>
              <a:ext uri="{FF2B5EF4-FFF2-40B4-BE49-F238E27FC236}">
                <a16:creationId xmlns:a16="http://schemas.microsoft.com/office/drawing/2014/main" id="{216CE938-8470-1DC1-7B71-68B3FC5113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-1" y="6351"/>
            <a:ext cx="5918199" cy="6866576"/>
          </a:xfrm>
          <a:custGeom>
            <a:avLst/>
            <a:gdLst>
              <a:gd name="connsiteX0" fmla="*/ 0 w 2246811"/>
              <a:gd name="connsiteY0" fmla="*/ 0 h 6858000"/>
              <a:gd name="connsiteX1" fmla="*/ 2246811 w 2246811"/>
              <a:gd name="connsiteY1" fmla="*/ 0 h 6858000"/>
              <a:gd name="connsiteX2" fmla="*/ 2246811 w 2246811"/>
              <a:gd name="connsiteY2" fmla="*/ 6858000 h 6858000"/>
              <a:gd name="connsiteX3" fmla="*/ 0 w 2246811"/>
              <a:gd name="connsiteY3" fmla="*/ 6858000 h 6858000"/>
              <a:gd name="connsiteX4" fmla="*/ 0 w 2246811"/>
              <a:gd name="connsiteY4" fmla="*/ 0 h 6858000"/>
              <a:gd name="connsiteX0" fmla="*/ 0 w 2246811"/>
              <a:gd name="connsiteY0" fmla="*/ 0 h 6858000"/>
              <a:gd name="connsiteX1" fmla="*/ 2246811 w 2246811"/>
              <a:gd name="connsiteY1" fmla="*/ 0 h 6858000"/>
              <a:gd name="connsiteX2" fmla="*/ 2246811 w 2246811"/>
              <a:gd name="connsiteY2" fmla="*/ 6858000 h 6858000"/>
              <a:gd name="connsiteX3" fmla="*/ 627017 w 2246811"/>
              <a:gd name="connsiteY3" fmla="*/ 6858000 h 6858000"/>
              <a:gd name="connsiteX4" fmla="*/ 0 w 2246811"/>
              <a:gd name="connsiteY4" fmla="*/ 0 h 6858000"/>
              <a:gd name="connsiteX0" fmla="*/ 0 w 1657542"/>
              <a:gd name="connsiteY0" fmla="*/ 28575 h 6858000"/>
              <a:gd name="connsiteX1" fmla="*/ 1657542 w 1657542"/>
              <a:gd name="connsiteY1" fmla="*/ 0 h 6858000"/>
              <a:gd name="connsiteX2" fmla="*/ 1657542 w 1657542"/>
              <a:gd name="connsiteY2" fmla="*/ 6858000 h 6858000"/>
              <a:gd name="connsiteX3" fmla="*/ 37748 w 1657542"/>
              <a:gd name="connsiteY3" fmla="*/ 6858000 h 6858000"/>
              <a:gd name="connsiteX4" fmla="*/ 0 w 1657542"/>
              <a:gd name="connsiteY4" fmla="*/ 28575 h 6858000"/>
              <a:gd name="connsiteX0" fmla="*/ 717903 w 2375445"/>
              <a:gd name="connsiteY0" fmla="*/ 28575 h 6867525"/>
              <a:gd name="connsiteX1" fmla="*/ 2375445 w 2375445"/>
              <a:gd name="connsiteY1" fmla="*/ 0 h 6867525"/>
              <a:gd name="connsiteX2" fmla="*/ 2375445 w 2375445"/>
              <a:gd name="connsiteY2" fmla="*/ 6858000 h 6867525"/>
              <a:gd name="connsiteX3" fmla="*/ 0 w 2375445"/>
              <a:gd name="connsiteY3" fmla="*/ 6867525 h 6867525"/>
              <a:gd name="connsiteX4" fmla="*/ 717903 w 2375445"/>
              <a:gd name="connsiteY4" fmla="*/ 28575 h 6867525"/>
              <a:gd name="connsiteX0" fmla="*/ 717903 w 2375445"/>
              <a:gd name="connsiteY0" fmla="*/ 0 h 6867525"/>
              <a:gd name="connsiteX1" fmla="*/ 2375445 w 2375445"/>
              <a:gd name="connsiteY1" fmla="*/ 0 h 6867525"/>
              <a:gd name="connsiteX2" fmla="*/ 2375445 w 2375445"/>
              <a:gd name="connsiteY2" fmla="*/ 6858000 h 6867525"/>
              <a:gd name="connsiteX3" fmla="*/ 0 w 2375445"/>
              <a:gd name="connsiteY3" fmla="*/ 6867525 h 6867525"/>
              <a:gd name="connsiteX4" fmla="*/ 717903 w 2375445"/>
              <a:gd name="connsiteY4" fmla="*/ 0 h 6867525"/>
              <a:gd name="connsiteX0" fmla="*/ 717903 w 2375445"/>
              <a:gd name="connsiteY0" fmla="*/ 0 h 6867525"/>
              <a:gd name="connsiteX1" fmla="*/ 2375445 w 2375445"/>
              <a:gd name="connsiteY1" fmla="*/ 0 h 6867525"/>
              <a:gd name="connsiteX2" fmla="*/ 2375445 w 2375445"/>
              <a:gd name="connsiteY2" fmla="*/ 6858000 h 6867525"/>
              <a:gd name="connsiteX3" fmla="*/ 0 w 2375445"/>
              <a:gd name="connsiteY3" fmla="*/ 6867525 h 6867525"/>
              <a:gd name="connsiteX4" fmla="*/ 717903 w 2375445"/>
              <a:gd name="connsiteY4" fmla="*/ 0 h 6867525"/>
              <a:gd name="connsiteX0" fmla="*/ 472365 w 2375445"/>
              <a:gd name="connsiteY0" fmla="*/ 0 h 6886575"/>
              <a:gd name="connsiteX1" fmla="*/ 2375445 w 2375445"/>
              <a:gd name="connsiteY1" fmla="*/ 19050 h 6886575"/>
              <a:gd name="connsiteX2" fmla="*/ 2375445 w 2375445"/>
              <a:gd name="connsiteY2" fmla="*/ 6877050 h 6886575"/>
              <a:gd name="connsiteX3" fmla="*/ 0 w 2375445"/>
              <a:gd name="connsiteY3" fmla="*/ 6886575 h 6886575"/>
              <a:gd name="connsiteX4" fmla="*/ 472365 w 2375445"/>
              <a:gd name="connsiteY4" fmla="*/ 0 h 6886575"/>
              <a:gd name="connsiteX0" fmla="*/ 474991 w 2375445"/>
              <a:gd name="connsiteY0" fmla="*/ 0 h 6872927"/>
              <a:gd name="connsiteX1" fmla="*/ 2375445 w 2375445"/>
              <a:gd name="connsiteY1" fmla="*/ 5402 h 6872927"/>
              <a:gd name="connsiteX2" fmla="*/ 2375445 w 2375445"/>
              <a:gd name="connsiteY2" fmla="*/ 6863402 h 6872927"/>
              <a:gd name="connsiteX3" fmla="*/ 0 w 2375445"/>
              <a:gd name="connsiteY3" fmla="*/ 6872927 h 6872927"/>
              <a:gd name="connsiteX4" fmla="*/ 474991 w 2375445"/>
              <a:gd name="connsiteY4" fmla="*/ 0 h 6872927"/>
              <a:gd name="connsiteX0" fmla="*/ 224224 w 2124678"/>
              <a:gd name="connsiteY0" fmla="*/ 0 h 6866577"/>
              <a:gd name="connsiteX1" fmla="*/ 2124678 w 2124678"/>
              <a:gd name="connsiteY1" fmla="*/ 5402 h 6866577"/>
              <a:gd name="connsiteX2" fmla="*/ 2124678 w 2124678"/>
              <a:gd name="connsiteY2" fmla="*/ 6863402 h 6866577"/>
              <a:gd name="connsiteX3" fmla="*/ 0 w 2124678"/>
              <a:gd name="connsiteY3" fmla="*/ 6866577 h 6866577"/>
              <a:gd name="connsiteX4" fmla="*/ 224224 w 2124678"/>
              <a:gd name="connsiteY4" fmla="*/ 0 h 686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24678" h="6866577">
                <a:moveTo>
                  <a:pt x="224224" y="0"/>
                </a:moveTo>
                <a:lnTo>
                  <a:pt x="2124678" y="5402"/>
                </a:lnTo>
                <a:lnTo>
                  <a:pt x="2124678" y="6863402"/>
                </a:lnTo>
                <a:lnTo>
                  <a:pt x="0" y="6866577"/>
                </a:lnTo>
                <a:lnTo>
                  <a:pt x="224224" y="0"/>
                </a:lnTo>
                <a:close/>
              </a:path>
            </a:pathLst>
          </a:custGeom>
          <a:gradFill>
            <a:gsLst>
              <a:gs pos="45000">
                <a:schemeClr val="accent4"/>
              </a:gs>
              <a:gs pos="0">
                <a:schemeClr val="bg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6A73E609-5A83-1D2D-11CD-A660EA56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00" y="1173600"/>
            <a:ext cx="4539600" cy="4129200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GB" sz="2800" b="1" i="0" baseline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8" name="Dian numeron paikkamerkki 4">
            <a:extLst>
              <a:ext uri="{FF2B5EF4-FFF2-40B4-BE49-F238E27FC236}">
                <a16:creationId xmlns:a16="http://schemas.microsoft.com/office/drawing/2014/main" id="{5764B3CE-F23E-5515-6333-044AF6345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68049" y="6356350"/>
            <a:ext cx="561975" cy="365125"/>
          </a:xfrm>
        </p:spPr>
        <p:txBody>
          <a:bodyPr/>
          <a:lstStyle/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kstin paikkamerkki 4">
            <a:extLst>
              <a:ext uri="{FF2B5EF4-FFF2-40B4-BE49-F238E27FC236}">
                <a16:creationId xmlns:a16="http://schemas.microsoft.com/office/drawing/2014/main" id="{9E29234F-F572-CC45-BF45-C462CDB3C73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92800" y="1173163"/>
            <a:ext cx="5194800" cy="48936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5590959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vea_varipalkki_teksti_pinkki_vas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8">
            <a:extLst>
              <a:ext uri="{FF2B5EF4-FFF2-40B4-BE49-F238E27FC236}">
                <a16:creationId xmlns:a16="http://schemas.microsoft.com/office/drawing/2014/main" id="{199B2F67-D662-4469-2ECD-11E212B64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-1" y="6348"/>
            <a:ext cx="5892801" cy="6851649"/>
          </a:xfrm>
          <a:custGeom>
            <a:avLst/>
            <a:gdLst>
              <a:gd name="connsiteX0" fmla="*/ 0 w 2246811"/>
              <a:gd name="connsiteY0" fmla="*/ 0 h 6858000"/>
              <a:gd name="connsiteX1" fmla="*/ 2246811 w 2246811"/>
              <a:gd name="connsiteY1" fmla="*/ 0 h 6858000"/>
              <a:gd name="connsiteX2" fmla="*/ 2246811 w 2246811"/>
              <a:gd name="connsiteY2" fmla="*/ 6858000 h 6858000"/>
              <a:gd name="connsiteX3" fmla="*/ 0 w 2246811"/>
              <a:gd name="connsiteY3" fmla="*/ 6858000 h 6858000"/>
              <a:gd name="connsiteX4" fmla="*/ 0 w 2246811"/>
              <a:gd name="connsiteY4" fmla="*/ 0 h 6858000"/>
              <a:gd name="connsiteX0" fmla="*/ 0 w 2246811"/>
              <a:gd name="connsiteY0" fmla="*/ 0 h 6858000"/>
              <a:gd name="connsiteX1" fmla="*/ 2246811 w 2246811"/>
              <a:gd name="connsiteY1" fmla="*/ 0 h 6858000"/>
              <a:gd name="connsiteX2" fmla="*/ 2246811 w 2246811"/>
              <a:gd name="connsiteY2" fmla="*/ 6858000 h 6858000"/>
              <a:gd name="connsiteX3" fmla="*/ 627017 w 2246811"/>
              <a:gd name="connsiteY3" fmla="*/ 6858000 h 6858000"/>
              <a:gd name="connsiteX4" fmla="*/ 0 w 2246811"/>
              <a:gd name="connsiteY4" fmla="*/ 0 h 6858000"/>
              <a:gd name="connsiteX0" fmla="*/ 0 w 1657542"/>
              <a:gd name="connsiteY0" fmla="*/ 28575 h 6858000"/>
              <a:gd name="connsiteX1" fmla="*/ 1657542 w 1657542"/>
              <a:gd name="connsiteY1" fmla="*/ 0 h 6858000"/>
              <a:gd name="connsiteX2" fmla="*/ 1657542 w 1657542"/>
              <a:gd name="connsiteY2" fmla="*/ 6858000 h 6858000"/>
              <a:gd name="connsiteX3" fmla="*/ 37748 w 1657542"/>
              <a:gd name="connsiteY3" fmla="*/ 6858000 h 6858000"/>
              <a:gd name="connsiteX4" fmla="*/ 0 w 1657542"/>
              <a:gd name="connsiteY4" fmla="*/ 28575 h 6858000"/>
              <a:gd name="connsiteX0" fmla="*/ 717903 w 2375445"/>
              <a:gd name="connsiteY0" fmla="*/ 28575 h 6867525"/>
              <a:gd name="connsiteX1" fmla="*/ 2375445 w 2375445"/>
              <a:gd name="connsiteY1" fmla="*/ 0 h 6867525"/>
              <a:gd name="connsiteX2" fmla="*/ 2375445 w 2375445"/>
              <a:gd name="connsiteY2" fmla="*/ 6858000 h 6867525"/>
              <a:gd name="connsiteX3" fmla="*/ 0 w 2375445"/>
              <a:gd name="connsiteY3" fmla="*/ 6867525 h 6867525"/>
              <a:gd name="connsiteX4" fmla="*/ 717903 w 2375445"/>
              <a:gd name="connsiteY4" fmla="*/ 28575 h 6867525"/>
              <a:gd name="connsiteX0" fmla="*/ 717903 w 2375445"/>
              <a:gd name="connsiteY0" fmla="*/ 0 h 6867525"/>
              <a:gd name="connsiteX1" fmla="*/ 2375445 w 2375445"/>
              <a:gd name="connsiteY1" fmla="*/ 0 h 6867525"/>
              <a:gd name="connsiteX2" fmla="*/ 2375445 w 2375445"/>
              <a:gd name="connsiteY2" fmla="*/ 6858000 h 6867525"/>
              <a:gd name="connsiteX3" fmla="*/ 0 w 2375445"/>
              <a:gd name="connsiteY3" fmla="*/ 6867525 h 6867525"/>
              <a:gd name="connsiteX4" fmla="*/ 717903 w 2375445"/>
              <a:gd name="connsiteY4" fmla="*/ 0 h 6867525"/>
              <a:gd name="connsiteX0" fmla="*/ 717903 w 2375445"/>
              <a:gd name="connsiteY0" fmla="*/ 0 h 6867525"/>
              <a:gd name="connsiteX1" fmla="*/ 2375445 w 2375445"/>
              <a:gd name="connsiteY1" fmla="*/ 0 h 6867525"/>
              <a:gd name="connsiteX2" fmla="*/ 2375445 w 2375445"/>
              <a:gd name="connsiteY2" fmla="*/ 6858000 h 6867525"/>
              <a:gd name="connsiteX3" fmla="*/ 0 w 2375445"/>
              <a:gd name="connsiteY3" fmla="*/ 6867525 h 6867525"/>
              <a:gd name="connsiteX4" fmla="*/ 717903 w 2375445"/>
              <a:gd name="connsiteY4" fmla="*/ 0 h 6867525"/>
              <a:gd name="connsiteX0" fmla="*/ 472365 w 2375445"/>
              <a:gd name="connsiteY0" fmla="*/ 0 h 6886575"/>
              <a:gd name="connsiteX1" fmla="*/ 2375445 w 2375445"/>
              <a:gd name="connsiteY1" fmla="*/ 19050 h 6886575"/>
              <a:gd name="connsiteX2" fmla="*/ 2375445 w 2375445"/>
              <a:gd name="connsiteY2" fmla="*/ 6877050 h 6886575"/>
              <a:gd name="connsiteX3" fmla="*/ 0 w 2375445"/>
              <a:gd name="connsiteY3" fmla="*/ 6886575 h 6886575"/>
              <a:gd name="connsiteX4" fmla="*/ 472365 w 2375445"/>
              <a:gd name="connsiteY4" fmla="*/ 0 h 6886575"/>
              <a:gd name="connsiteX0" fmla="*/ 474991 w 2375445"/>
              <a:gd name="connsiteY0" fmla="*/ 0 h 6872927"/>
              <a:gd name="connsiteX1" fmla="*/ 2375445 w 2375445"/>
              <a:gd name="connsiteY1" fmla="*/ 5402 h 6872927"/>
              <a:gd name="connsiteX2" fmla="*/ 2375445 w 2375445"/>
              <a:gd name="connsiteY2" fmla="*/ 6863402 h 6872927"/>
              <a:gd name="connsiteX3" fmla="*/ 0 w 2375445"/>
              <a:gd name="connsiteY3" fmla="*/ 6872927 h 6872927"/>
              <a:gd name="connsiteX4" fmla="*/ 474991 w 2375445"/>
              <a:gd name="connsiteY4" fmla="*/ 0 h 6872927"/>
              <a:gd name="connsiteX0" fmla="*/ 217138 w 2117592"/>
              <a:gd name="connsiteY0" fmla="*/ 0 h 6866563"/>
              <a:gd name="connsiteX1" fmla="*/ 2117592 w 2117592"/>
              <a:gd name="connsiteY1" fmla="*/ 5402 h 6866563"/>
              <a:gd name="connsiteX2" fmla="*/ 2117592 w 2117592"/>
              <a:gd name="connsiteY2" fmla="*/ 6863402 h 6866563"/>
              <a:gd name="connsiteX3" fmla="*/ 0 w 2117592"/>
              <a:gd name="connsiteY3" fmla="*/ 6866563 h 6866563"/>
              <a:gd name="connsiteX4" fmla="*/ 217138 w 2117592"/>
              <a:gd name="connsiteY4" fmla="*/ 0 h 6866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7592" h="6866563">
                <a:moveTo>
                  <a:pt x="217138" y="0"/>
                </a:moveTo>
                <a:lnTo>
                  <a:pt x="2117592" y="5402"/>
                </a:lnTo>
                <a:lnTo>
                  <a:pt x="2117592" y="6863402"/>
                </a:lnTo>
                <a:lnTo>
                  <a:pt x="0" y="6866563"/>
                </a:lnTo>
                <a:lnTo>
                  <a:pt x="217138" y="0"/>
                </a:lnTo>
                <a:close/>
              </a:path>
            </a:pathLst>
          </a:custGeom>
          <a:gradFill>
            <a:gsLst>
              <a:gs pos="45000">
                <a:schemeClr val="accent5"/>
              </a:gs>
              <a:gs pos="0">
                <a:schemeClr val="accent5">
                  <a:alpha val="63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Otsikko 1">
            <a:extLst>
              <a:ext uri="{FF2B5EF4-FFF2-40B4-BE49-F238E27FC236}">
                <a16:creationId xmlns:a16="http://schemas.microsoft.com/office/drawing/2014/main" id="{54836667-EBFC-DA24-C4F2-0B23421BA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600" y="1173600"/>
            <a:ext cx="4539600" cy="4129200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GB" sz="2800" b="1" i="0" baseline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fi-FI"/>
              <a:t>Muokkaa ots. perustyyl. napsautt.</a:t>
            </a:r>
            <a:endParaRPr lang="en-GB" dirty="0"/>
          </a:p>
        </p:txBody>
      </p:sp>
      <p:sp>
        <p:nvSpPr>
          <p:cNvPr id="8" name="Dian numeron paikkamerkki 4">
            <a:extLst>
              <a:ext uri="{FF2B5EF4-FFF2-40B4-BE49-F238E27FC236}">
                <a16:creationId xmlns:a16="http://schemas.microsoft.com/office/drawing/2014/main" id="{43632508-3E39-E574-F8A1-9CEE74677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68049" y="6356350"/>
            <a:ext cx="561975" cy="365125"/>
          </a:xfrm>
        </p:spPr>
        <p:txBody>
          <a:bodyPr/>
          <a:lstStyle/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kstin paikkamerkki 4">
            <a:extLst>
              <a:ext uri="{FF2B5EF4-FFF2-40B4-BE49-F238E27FC236}">
                <a16:creationId xmlns:a16="http://schemas.microsoft.com/office/drawing/2014/main" id="{B203B2BF-2C43-085E-64BC-516D0D3D251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92800" y="1173163"/>
            <a:ext cx="5194800" cy="48936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671845"/>
      </p:ext>
    </p:extLst>
  </p:cSld>
  <p:clrMapOvr>
    <a:masterClrMapping/>
  </p:clrMapOvr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vea_varipalkki_teksti_sininen" preserve="1" userDrawn="1">
  <p:cSld name="levea_varipalkki_teksti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4998823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8" y="1813967"/>
            <a:ext cx="4998825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E83F3351-3664-E6F2-DD7C-91425A800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014701" y="0"/>
            <a:ext cx="6174000" cy="6872927"/>
            <a:chOff x="6014701" y="0"/>
            <a:chExt cx="6174000" cy="6872927"/>
          </a:xfrm>
        </p:grpSpPr>
        <p:sp>
          <p:nvSpPr>
            <p:cNvPr id="9" name="Suorakulmio 8" descr="ogo&#10;&#10;Description automatically generated">
              <a:extLst>
                <a:ext uri="{FF2B5EF4-FFF2-40B4-BE49-F238E27FC236}">
                  <a16:creationId xmlns:a16="http://schemas.microsoft.com/office/drawing/2014/main" id="{9B5879DD-5458-8E90-5B78-B61A4B3E2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014701" y="0"/>
              <a:ext cx="6174000" cy="6872927"/>
            </a:xfrm>
            <a:custGeom>
              <a:avLst/>
              <a:gdLst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0 w 2246811"/>
                <a:gd name="connsiteY3" fmla="*/ 6858000 h 6858000"/>
                <a:gd name="connsiteX4" fmla="*/ 0 w 2246811"/>
                <a:gd name="connsiteY4" fmla="*/ 0 h 6858000"/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627017 w 2246811"/>
                <a:gd name="connsiteY3" fmla="*/ 6858000 h 6858000"/>
                <a:gd name="connsiteX4" fmla="*/ 0 w 2246811"/>
                <a:gd name="connsiteY4" fmla="*/ 0 h 6858000"/>
                <a:gd name="connsiteX0" fmla="*/ 0 w 1657542"/>
                <a:gd name="connsiteY0" fmla="*/ 28575 h 6858000"/>
                <a:gd name="connsiteX1" fmla="*/ 1657542 w 1657542"/>
                <a:gd name="connsiteY1" fmla="*/ 0 h 6858000"/>
                <a:gd name="connsiteX2" fmla="*/ 1657542 w 1657542"/>
                <a:gd name="connsiteY2" fmla="*/ 6858000 h 6858000"/>
                <a:gd name="connsiteX3" fmla="*/ 37748 w 1657542"/>
                <a:gd name="connsiteY3" fmla="*/ 6858000 h 6858000"/>
                <a:gd name="connsiteX4" fmla="*/ 0 w 1657542"/>
                <a:gd name="connsiteY4" fmla="*/ 28575 h 6858000"/>
                <a:gd name="connsiteX0" fmla="*/ 717903 w 2375445"/>
                <a:gd name="connsiteY0" fmla="*/ 28575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28575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472365 w 2375445"/>
                <a:gd name="connsiteY0" fmla="*/ 0 h 6886575"/>
                <a:gd name="connsiteX1" fmla="*/ 2375445 w 2375445"/>
                <a:gd name="connsiteY1" fmla="*/ 19050 h 6886575"/>
                <a:gd name="connsiteX2" fmla="*/ 2375445 w 2375445"/>
                <a:gd name="connsiteY2" fmla="*/ 6877050 h 6886575"/>
                <a:gd name="connsiteX3" fmla="*/ 0 w 2375445"/>
                <a:gd name="connsiteY3" fmla="*/ 6886575 h 6886575"/>
                <a:gd name="connsiteX4" fmla="*/ 472365 w 2375445"/>
                <a:gd name="connsiteY4" fmla="*/ 0 h 6886575"/>
                <a:gd name="connsiteX0" fmla="*/ 474991 w 2375445"/>
                <a:gd name="connsiteY0" fmla="*/ 0 h 6872927"/>
                <a:gd name="connsiteX1" fmla="*/ 2375445 w 2375445"/>
                <a:gd name="connsiteY1" fmla="*/ 5402 h 6872927"/>
                <a:gd name="connsiteX2" fmla="*/ 2375445 w 2375445"/>
                <a:gd name="connsiteY2" fmla="*/ 6863402 h 6872927"/>
                <a:gd name="connsiteX3" fmla="*/ 0 w 2375445"/>
                <a:gd name="connsiteY3" fmla="*/ 6872927 h 6872927"/>
                <a:gd name="connsiteX4" fmla="*/ 474991 w 2375445"/>
                <a:gd name="connsiteY4" fmla="*/ 0 h 6872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5445" h="6872927">
                  <a:moveTo>
                    <a:pt x="474991" y="0"/>
                  </a:moveTo>
                  <a:lnTo>
                    <a:pt x="2375445" y="5402"/>
                  </a:lnTo>
                  <a:lnTo>
                    <a:pt x="2375445" y="6863402"/>
                  </a:lnTo>
                  <a:lnTo>
                    <a:pt x="0" y="6872927"/>
                  </a:lnTo>
                  <a:lnTo>
                    <a:pt x="474991" y="0"/>
                  </a:lnTo>
                  <a:close/>
                </a:path>
              </a:pathLst>
            </a:custGeom>
            <a:gradFill>
              <a:gsLst>
                <a:gs pos="27000">
                  <a:schemeClr val="tx2"/>
                </a:gs>
                <a:gs pos="100000">
                  <a:schemeClr val="accent1"/>
                </a:gs>
              </a:gsLst>
              <a:lin ang="0" scaled="0"/>
            </a:gradFill>
            <a:ln>
              <a:gradFill flip="none" rotWithShape="1">
                <a:gsLst>
                  <a:gs pos="27000">
                    <a:schemeClr val="tx2"/>
                  </a:gs>
                  <a:gs pos="100000">
                    <a:schemeClr val="accent1"/>
                  </a:gs>
                </a:gsLst>
                <a:lin ang="0" scaled="0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4" name="Picture 3">
              <a:extLst>
                <a:ext uri="{FF2B5EF4-FFF2-40B4-BE49-F238E27FC236}">
                  <a16:creationId xmlns:a16="http://schemas.microsoft.com/office/drawing/2014/main" id="{66BB957A-A95B-0424-ED14-DE7325DA5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462" y="292735"/>
              <a:ext cx="1833562" cy="15716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18576461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2" preserve="1" userDrawn="1">
  <p:cSld name="otsikkodia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sikko 1">
            <a:extLst>
              <a:ext uri="{FF2B5EF4-FFF2-40B4-BE49-F238E27FC236}">
                <a16:creationId xmlns:a16="http://schemas.microsoft.com/office/drawing/2014/main" id="{DFC2DB4D-F6F1-70BF-17DD-1AA29EFBC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800" y="457200"/>
            <a:ext cx="5198400" cy="1602000"/>
          </a:xfrm>
        </p:spPr>
        <p:txBody>
          <a:bodyPr anchor="ctr">
            <a:normAutofit/>
          </a:bodyPr>
          <a:lstStyle>
            <a:lvl1pPr algn="l">
              <a:defRPr sz="3200" b="1"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7" name="Alaotsikko 2">
            <a:extLst>
              <a:ext uri="{FF2B5EF4-FFF2-40B4-BE49-F238E27FC236}">
                <a16:creationId xmlns:a16="http://schemas.microsoft.com/office/drawing/2014/main" id="{6F168DCC-AB8D-D777-5744-5D09315B0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800" y="2059200"/>
            <a:ext cx="3931200" cy="9864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34" name="Footer Placeholder 8">
            <a:extLst>
              <a:ext uri="{FF2B5EF4-FFF2-40B4-BE49-F238E27FC236}">
                <a16:creationId xmlns:a16="http://schemas.microsoft.com/office/drawing/2014/main" id="{3CAC7758-6477-FDA0-A312-E39FBF533C9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928800" y="3096000"/>
            <a:ext cx="2160000" cy="216000"/>
          </a:xfrm>
        </p:spPr>
        <p:txBody>
          <a:bodyPr vert="horz" lIns="0" tIns="0" rIns="0" bIns="0" rtlCol="0" anchor="t" anchorCtr="0"/>
          <a:lstStyle>
            <a:lvl1pPr>
              <a:defRPr lang="en-US" sz="1400" smtClean="0"/>
            </a:lvl1pPr>
          </a:lstStyle>
          <a:p>
            <a:r>
              <a:rPr lang="fi-FI"/>
              <a:t>Tomi Kangas</a:t>
            </a:r>
            <a:endParaRPr lang="fi-FI" dirty="0"/>
          </a:p>
        </p:txBody>
      </p:sp>
      <p:sp>
        <p:nvSpPr>
          <p:cNvPr id="22" name="duser_1">
            <a:extLst>
              <a:ext uri="{FF2B5EF4-FFF2-40B4-BE49-F238E27FC236}">
                <a16:creationId xmlns:a16="http://schemas.microsoft.com/office/drawing/2014/main" id="{96E05E4F-2793-6EFA-B9DE-D89A4CA0AA36}"/>
              </a:ext>
            </a:extLst>
          </p:cNvPr>
          <p:cNvSpPr txBox="1">
            <a:spLocks/>
          </p:cNvSpPr>
          <p:nvPr userDrawn="1"/>
        </p:nvSpPr>
        <p:spPr>
          <a:xfrm>
            <a:off x="928799" y="3420000"/>
            <a:ext cx="2160000" cy="23291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23" name="duser_2">
            <a:extLst>
              <a:ext uri="{FF2B5EF4-FFF2-40B4-BE49-F238E27FC236}">
                <a16:creationId xmlns:a16="http://schemas.microsoft.com/office/drawing/2014/main" id="{98E864E4-8ADA-E257-0001-5B72FE7C0F82}"/>
              </a:ext>
            </a:extLst>
          </p:cNvPr>
          <p:cNvSpPr txBox="1">
            <a:spLocks/>
          </p:cNvSpPr>
          <p:nvPr userDrawn="1"/>
        </p:nvSpPr>
        <p:spPr>
          <a:xfrm>
            <a:off x="3239999" y="3096000"/>
            <a:ext cx="2160000" cy="23291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33" name="duser_3">
            <a:extLst>
              <a:ext uri="{FF2B5EF4-FFF2-40B4-BE49-F238E27FC236}">
                <a16:creationId xmlns:a16="http://schemas.microsoft.com/office/drawing/2014/main" id="{909C2D96-06D0-78D4-C04E-8397680CD559}"/>
              </a:ext>
            </a:extLst>
          </p:cNvPr>
          <p:cNvSpPr txBox="1">
            <a:spLocks/>
          </p:cNvSpPr>
          <p:nvPr userDrawn="1"/>
        </p:nvSpPr>
        <p:spPr>
          <a:xfrm>
            <a:off x="3239999" y="3420000"/>
            <a:ext cx="2160000" cy="216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A6038138-08D9-D7C9-A694-E9CF3C1484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800" y="3600000"/>
            <a:ext cx="165078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11.4.2024</a:t>
            </a:r>
            <a:endParaRPr lang="en-US"/>
          </a:p>
        </p:txBody>
      </p:sp>
      <p:sp>
        <p:nvSpPr>
          <p:cNvPr id="19" name="DConfidentiality">
            <a:extLst>
              <a:ext uri="{FF2B5EF4-FFF2-40B4-BE49-F238E27FC236}">
                <a16:creationId xmlns:a16="http://schemas.microsoft.com/office/drawing/2014/main" id="{FC7A8C6D-1D34-6242-745E-73CE1B9BA5CC}"/>
              </a:ext>
            </a:extLst>
          </p:cNvPr>
          <p:cNvSpPr txBox="1">
            <a:spLocks/>
          </p:cNvSpPr>
          <p:nvPr userDrawn="1"/>
        </p:nvSpPr>
        <p:spPr>
          <a:xfrm>
            <a:off x="838800" y="4320000"/>
            <a:ext cx="1811094" cy="216000"/>
          </a:xfrm>
          <a:prstGeom prst="rect">
            <a:avLst/>
          </a:prstGeom>
        </p:spPr>
        <p:txBody>
          <a:bodyPr vert="horz" lIns="91440" tIns="45720" rIns="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DDecree">
            <a:extLst>
              <a:ext uri="{FF2B5EF4-FFF2-40B4-BE49-F238E27FC236}">
                <a16:creationId xmlns:a16="http://schemas.microsoft.com/office/drawing/2014/main" id="{B412038A-9C06-5541-DDE0-39817F62FBAB}"/>
              </a:ext>
            </a:extLst>
          </p:cNvPr>
          <p:cNvSpPr txBox="1">
            <a:spLocks/>
          </p:cNvSpPr>
          <p:nvPr userDrawn="1"/>
        </p:nvSpPr>
        <p:spPr>
          <a:xfrm>
            <a:off x="2616249" y="4320000"/>
            <a:ext cx="2326280" cy="216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DSecrecy">
            <a:extLst>
              <a:ext uri="{FF2B5EF4-FFF2-40B4-BE49-F238E27FC236}">
                <a16:creationId xmlns:a16="http://schemas.microsoft.com/office/drawing/2014/main" id="{31AB12EB-ADA8-E3EB-1FF2-07370C7A067C}"/>
              </a:ext>
            </a:extLst>
          </p:cNvPr>
          <p:cNvSpPr txBox="1">
            <a:spLocks/>
          </p:cNvSpPr>
          <p:nvPr userDrawn="1"/>
        </p:nvSpPr>
        <p:spPr>
          <a:xfrm>
            <a:off x="838800" y="4572000"/>
            <a:ext cx="2326280" cy="216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fi-FI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Kuvan paikkamerkki 11">
            <a:extLst>
              <a:ext uri="{FF2B5EF4-FFF2-40B4-BE49-F238E27FC236}">
                <a16:creationId xmlns:a16="http://schemas.microsoft.com/office/drawing/2014/main" id="{ECF45415-D8F0-70FA-28BC-973F9056751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37200" y="0"/>
            <a:ext cx="6156000" cy="2621118"/>
          </a:xfrm>
          <a:custGeom>
            <a:avLst/>
            <a:gdLst>
              <a:gd name="connsiteX0" fmla="*/ 0 w 6156000"/>
              <a:gd name="connsiteY0" fmla="*/ 0 h 2620800"/>
              <a:gd name="connsiteX1" fmla="*/ 6156000 w 6156000"/>
              <a:gd name="connsiteY1" fmla="*/ 0 h 2620800"/>
              <a:gd name="connsiteX2" fmla="*/ 6156000 w 6156000"/>
              <a:gd name="connsiteY2" fmla="*/ 2620800 h 2620800"/>
              <a:gd name="connsiteX3" fmla="*/ 0 w 6156000"/>
              <a:gd name="connsiteY3" fmla="*/ 2620800 h 2620800"/>
              <a:gd name="connsiteX4" fmla="*/ 0 w 6156000"/>
              <a:gd name="connsiteY4" fmla="*/ 0 h 2620800"/>
              <a:gd name="connsiteX0" fmla="*/ 0 w 6156000"/>
              <a:gd name="connsiteY0" fmla="*/ 0 h 2620800"/>
              <a:gd name="connsiteX1" fmla="*/ 6156000 w 6156000"/>
              <a:gd name="connsiteY1" fmla="*/ 0 h 2620800"/>
              <a:gd name="connsiteX2" fmla="*/ 6156000 w 6156000"/>
              <a:gd name="connsiteY2" fmla="*/ 2620800 h 2620800"/>
              <a:gd name="connsiteX3" fmla="*/ 0 w 6156000"/>
              <a:gd name="connsiteY3" fmla="*/ 2620800 h 2620800"/>
              <a:gd name="connsiteX4" fmla="*/ 0 w 6156000"/>
              <a:gd name="connsiteY4" fmla="*/ 0 h 2620800"/>
              <a:gd name="connsiteX0" fmla="*/ 0 w 6156000"/>
              <a:gd name="connsiteY0" fmla="*/ 3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56000 w 6156000"/>
              <a:gd name="connsiteY3" fmla="*/ 2621118 h 2621118"/>
              <a:gd name="connsiteX4" fmla="*/ 0 w 6156000"/>
              <a:gd name="connsiteY4" fmla="*/ 2621118 h 2621118"/>
              <a:gd name="connsiteX5" fmla="*/ 0 w 6156000"/>
              <a:gd name="connsiteY5" fmla="*/ 318 h 2621118"/>
              <a:gd name="connsiteX0" fmla="*/ 0 w 6156000"/>
              <a:gd name="connsiteY0" fmla="*/ 26211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56000 w 6156000"/>
              <a:gd name="connsiteY3" fmla="*/ 2621118 h 2621118"/>
              <a:gd name="connsiteX4" fmla="*/ 0 w 6156000"/>
              <a:gd name="connsiteY4" fmla="*/ 2621118 h 2621118"/>
              <a:gd name="connsiteX0" fmla="*/ 0 w 6156000"/>
              <a:gd name="connsiteY0" fmla="*/ 2621118 h 2621118"/>
              <a:gd name="connsiteX1" fmla="*/ 721043 w 6156000"/>
              <a:gd name="connsiteY1" fmla="*/ 0 h 2621118"/>
              <a:gd name="connsiteX2" fmla="*/ 6156000 w 6156000"/>
              <a:gd name="connsiteY2" fmla="*/ 318 h 2621118"/>
              <a:gd name="connsiteX3" fmla="*/ 6147687 w 6156000"/>
              <a:gd name="connsiteY3" fmla="*/ 1739969 h 2621118"/>
              <a:gd name="connsiteX4" fmla="*/ 0 w 6156000"/>
              <a:gd name="connsiteY4" fmla="*/ 2621118 h 2621118"/>
              <a:gd name="connsiteX0" fmla="*/ 0 w 6164312"/>
              <a:gd name="connsiteY0" fmla="*/ 2621118 h 2621118"/>
              <a:gd name="connsiteX1" fmla="*/ 721043 w 6164312"/>
              <a:gd name="connsiteY1" fmla="*/ 0 h 2621118"/>
              <a:gd name="connsiteX2" fmla="*/ 6156000 w 6164312"/>
              <a:gd name="connsiteY2" fmla="*/ 318 h 2621118"/>
              <a:gd name="connsiteX3" fmla="*/ 6164312 w 6164312"/>
              <a:gd name="connsiteY3" fmla="*/ 1931162 h 2621118"/>
              <a:gd name="connsiteX4" fmla="*/ 0 w 6164312"/>
              <a:gd name="connsiteY4" fmla="*/ 2621118 h 2621118"/>
              <a:gd name="connsiteX0" fmla="*/ 0 w 6164312"/>
              <a:gd name="connsiteY0" fmla="*/ 2621118 h 2621118"/>
              <a:gd name="connsiteX1" fmla="*/ 679479 w 6164312"/>
              <a:gd name="connsiteY1" fmla="*/ 0 h 2621118"/>
              <a:gd name="connsiteX2" fmla="*/ 6156000 w 6164312"/>
              <a:gd name="connsiteY2" fmla="*/ 318 h 2621118"/>
              <a:gd name="connsiteX3" fmla="*/ 6164312 w 6164312"/>
              <a:gd name="connsiteY3" fmla="*/ 1931162 h 2621118"/>
              <a:gd name="connsiteX4" fmla="*/ 0 w 6164312"/>
              <a:gd name="connsiteY4" fmla="*/ 2621118 h 2621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64312" h="2621118">
                <a:moveTo>
                  <a:pt x="0" y="2621118"/>
                </a:moveTo>
                <a:lnTo>
                  <a:pt x="679479" y="0"/>
                </a:lnTo>
                <a:lnTo>
                  <a:pt x="6156000" y="318"/>
                </a:lnTo>
                <a:cubicBezTo>
                  <a:pt x="6158771" y="643933"/>
                  <a:pt x="6161541" y="1287547"/>
                  <a:pt x="6164312" y="1931162"/>
                </a:cubicBezTo>
                <a:lnTo>
                  <a:pt x="0" y="2621118"/>
                </a:lnTo>
                <a:close/>
              </a:path>
            </a:pathLst>
          </a:custGeom>
        </p:spPr>
        <p:txBody>
          <a:bodyPr/>
          <a:lstStyle>
            <a:lvl1pPr marL="0" indent="0" algn="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Lisää 1. kuva tai väri kuvagalleriasta. Muita kuvia voit lisätä Väylän kuvapankista tai omista tiedostoista</a:t>
            </a:r>
            <a:endParaRPr lang="en-US" dirty="0"/>
          </a:p>
          <a:p>
            <a:endParaRPr lang="fi-FI" dirty="0"/>
          </a:p>
        </p:txBody>
      </p:sp>
      <p:sp>
        <p:nvSpPr>
          <p:cNvPr id="3" name="Kuvan paikkamerkki 11">
            <a:extLst>
              <a:ext uri="{FF2B5EF4-FFF2-40B4-BE49-F238E27FC236}">
                <a16:creationId xmlns:a16="http://schemas.microsoft.com/office/drawing/2014/main" id="{213398F5-290C-A9DF-6523-5B429DFCCF2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730289" y="1998000"/>
            <a:ext cx="6459311" cy="3207600"/>
          </a:xfrm>
          <a:custGeom>
            <a:avLst/>
            <a:gdLst>
              <a:gd name="connsiteX0" fmla="*/ 0 w 6469200"/>
              <a:gd name="connsiteY0" fmla="*/ 0 h 3207600"/>
              <a:gd name="connsiteX1" fmla="*/ 6469200 w 6469200"/>
              <a:gd name="connsiteY1" fmla="*/ 0 h 3207600"/>
              <a:gd name="connsiteX2" fmla="*/ 6469200 w 6469200"/>
              <a:gd name="connsiteY2" fmla="*/ 3207600 h 3207600"/>
              <a:gd name="connsiteX3" fmla="*/ 0 w 6469200"/>
              <a:gd name="connsiteY3" fmla="*/ 3207600 h 3207600"/>
              <a:gd name="connsiteX4" fmla="*/ 0 w 6469200"/>
              <a:gd name="connsiteY4" fmla="*/ 0 h 3207600"/>
              <a:gd name="connsiteX0" fmla="*/ 261257 w 6469200"/>
              <a:gd name="connsiteY0" fmla="*/ 718457 h 3207600"/>
              <a:gd name="connsiteX1" fmla="*/ 6469200 w 6469200"/>
              <a:gd name="connsiteY1" fmla="*/ 0 h 3207600"/>
              <a:gd name="connsiteX2" fmla="*/ 6469200 w 6469200"/>
              <a:gd name="connsiteY2" fmla="*/ 3207600 h 3207600"/>
              <a:gd name="connsiteX3" fmla="*/ 0 w 6469200"/>
              <a:gd name="connsiteY3" fmla="*/ 3207600 h 3207600"/>
              <a:gd name="connsiteX4" fmla="*/ 261257 w 6469200"/>
              <a:gd name="connsiteY4" fmla="*/ 718457 h 3207600"/>
              <a:gd name="connsiteX0" fmla="*/ 111968 w 6319911"/>
              <a:gd name="connsiteY0" fmla="*/ 718457 h 3207600"/>
              <a:gd name="connsiteX1" fmla="*/ 6319911 w 6319911"/>
              <a:gd name="connsiteY1" fmla="*/ 0 h 3207600"/>
              <a:gd name="connsiteX2" fmla="*/ 6319911 w 6319911"/>
              <a:gd name="connsiteY2" fmla="*/ 3207600 h 3207600"/>
              <a:gd name="connsiteX3" fmla="*/ 0 w 6319911"/>
              <a:gd name="connsiteY3" fmla="*/ 1770685 h 3207600"/>
              <a:gd name="connsiteX4" fmla="*/ 111968 w 6319911"/>
              <a:gd name="connsiteY4" fmla="*/ 718457 h 3207600"/>
              <a:gd name="connsiteX0" fmla="*/ 158621 w 6319911"/>
              <a:gd name="connsiteY0" fmla="*/ 699796 h 3207600"/>
              <a:gd name="connsiteX1" fmla="*/ 6319911 w 6319911"/>
              <a:gd name="connsiteY1" fmla="*/ 0 h 3207600"/>
              <a:gd name="connsiteX2" fmla="*/ 6319911 w 6319911"/>
              <a:gd name="connsiteY2" fmla="*/ 3207600 h 3207600"/>
              <a:gd name="connsiteX3" fmla="*/ 0 w 6319911"/>
              <a:gd name="connsiteY3" fmla="*/ 1770685 h 3207600"/>
              <a:gd name="connsiteX4" fmla="*/ 158621 w 6319911"/>
              <a:gd name="connsiteY4" fmla="*/ 699796 h 3207600"/>
              <a:gd name="connsiteX0" fmla="*/ 270589 w 6431879"/>
              <a:gd name="connsiteY0" fmla="*/ 699796 h 3207600"/>
              <a:gd name="connsiteX1" fmla="*/ 6431879 w 6431879"/>
              <a:gd name="connsiteY1" fmla="*/ 0 h 3207600"/>
              <a:gd name="connsiteX2" fmla="*/ 6431879 w 6431879"/>
              <a:gd name="connsiteY2" fmla="*/ 3207600 h 3207600"/>
              <a:gd name="connsiteX3" fmla="*/ 0 w 6431879"/>
              <a:gd name="connsiteY3" fmla="*/ 1696040 h 3207600"/>
              <a:gd name="connsiteX4" fmla="*/ 270589 w 6431879"/>
              <a:gd name="connsiteY4" fmla="*/ 699796 h 3207600"/>
              <a:gd name="connsiteX0" fmla="*/ 298021 w 6459311"/>
              <a:gd name="connsiteY0" fmla="*/ 699796 h 3207600"/>
              <a:gd name="connsiteX1" fmla="*/ 6459311 w 6459311"/>
              <a:gd name="connsiteY1" fmla="*/ 0 h 3207600"/>
              <a:gd name="connsiteX2" fmla="*/ 6459311 w 6459311"/>
              <a:gd name="connsiteY2" fmla="*/ 3207600 h 3207600"/>
              <a:gd name="connsiteX3" fmla="*/ 0 w 6459311"/>
              <a:gd name="connsiteY3" fmla="*/ 1824056 h 3207600"/>
              <a:gd name="connsiteX4" fmla="*/ 298021 w 6459311"/>
              <a:gd name="connsiteY4" fmla="*/ 699796 h 3207600"/>
              <a:gd name="connsiteX0" fmla="*/ 298021 w 6459311"/>
              <a:gd name="connsiteY0" fmla="*/ 699796 h 3207600"/>
              <a:gd name="connsiteX1" fmla="*/ 6459311 w 6459311"/>
              <a:gd name="connsiteY1" fmla="*/ 0 h 3207600"/>
              <a:gd name="connsiteX2" fmla="*/ 6459311 w 6459311"/>
              <a:gd name="connsiteY2" fmla="*/ 3207600 h 3207600"/>
              <a:gd name="connsiteX3" fmla="*/ 0 w 6459311"/>
              <a:gd name="connsiteY3" fmla="*/ 1824056 h 3207600"/>
              <a:gd name="connsiteX4" fmla="*/ 298021 w 6459311"/>
              <a:gd name="connsiteY4" fmla="*/ 699796 h 320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59311" h="3207600">
                <a:moveTo>
                  <a:pt x="298021" y="699796"/>
                </a:moveTo>
                <a:lnTo>
                  <a:pt x="6459311" y="0"/>
                </a:lnTo>
                <a:lnTo>
                  <a:pt x="6459311" y="3207600"/>
                </a:lnTo>
                <a:lnTo>
                  <a:pt x="0" y="1824056"/>
                </a:lnTo>
                <a:lnTo>
                  <a:pt x="298021" y="699796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Lisää 2. kuva tai väri kuvagalleriasta. Muita kuvia voit lisätä Väylän kuvapankista tai omista tiedostoista</a:t>
            </a:r>
            <a:endParaRPr lang="en-US" dirty="0"/>
          </a:p>
          <a:p>
            <a:endParaRPr lang="fi-FI" dirty="0"/>
          </a:p>
        </p:txBody>
      </p:sp>
      <p:sp>
        <p:nvSpPr>
          <p:cNvPr id="2" name="Kuvan paikkamerkki 11">
            <a:extLst>
              <a:ext uri="{FF2B5EF4-FFF2-40B4-BE49-F238E27FC236}">
                <a16:creationId xmlns:a16="http://schemas.microsoft.com/office/drawing/2014/main" id="{A1029FCA-64BC-6BB6-607F-AC980FC664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929540" y="3882368"/>
            <a:ext cx="7254877" cy="2972083"/>
          </a:xfrm>
          <a:custGeom>
            <a:avLst/>
            <a:gdLst>
              <a:gd name="connsiteX0" fmla="*/ 0 w 7250400"/>
              <a:gd name="connsiteY0" fmla="*/ 0 h 2966400"/>
              <a:gd name="connsiteX1" fmla="*/ 7250400 w 7250400"/>
              <a:gd name="connsiteY1" fmla="*/ 0 h 2966400"/>
              <a:gd name="connsiteX2" fmla="*/ 7250400 w 7250400"/>
              <a:gd name="connsiteY2" fmla="*/ 2966400 h 2966400"/>
              <a:gd name="connsiteX3" fmla="*/ 0 w 7250400"/>
              <a:gd name="connsiteY3" fmla="*/ 2966400 h 2966400"/>
              <a:gd name="connsiteX4" fmla="*/ 0 w 7250400"/>
              <a:gd name="connsiteY4" fmla="*/ 0 h 2966400"/>
              <a:gd name="connsiteX0" fmla="*/ 811764 w 7250400"/>
              <a:gd name="connsiteY0" fmla="*/ 0 h 3097028"/>
              <a:gd name="connsiteX1" fmla="*/ 7250400 w 7250400"/>
              <a:gd name="connsiteY1" fmla="*/ 130628 h 3097028"/>
              <a:gd name="connsiteX2" fmla="*/ 7250400 w 7250400"/>
              <a:gd name="connsiteY2" fmla="*/ 3097028 h 3097028"/>
              <a:gd name="connsiteX3" fmla="*/ 0 w 7250400"/>
              <a:gd name="connsiteY3" fmla="*/ 3097028 h 3097028"/>
              <a:gd name="connsiteX4" fmla="*/ 811764 w 7250400"/>
              <a:gd name="connsiteY4" fmla="*/ 0 h 3097028"/>
              <a:gd name="connsiteX0" fmla="*/ 811764 w 7250400"/>
              <a:gd name="connsiteY0" fmla="*/ 0 h 3097028"/>
              <a:gd name="connsiteX1" fmla="*/ 7241069 w 7250400"/>
              <a:gd name="connsiteY1" fmla="*/ 1520890 h 3097028"/>
              <a:gd name="connsiteX2" fmla="*/ 7250400 w 7250400"/>
              <a:gd name="connsiteY2" fmla="*/ 3097028 h 3097028"/>
              <a:gd name="connsiteX3" fmla="*/ 0 w 7250400"/>
              <a:gd name="connsiteY3" fmla="*/ 3097028 h 3097028"/>
              <a:gd name="connsiteX4" fmla="*/ 811764 w 7250400"/>
              <a:gd name="connsiteY4" fmla="*/ 0 h 3097028"/>
              <a:gd name="connsiteX0" fmla="*/ 811764 w 7250400"/>
              <a:gd name="connsiteY0" fmla="*/ 0 h 3097028"/>
              <a:gd name="connsiteX1" fmla="*/ 7241069 w 7250400"/>
              <a:gd name="connsiteY1" fmla="*/ 1425640 h 3097028"/>
              <a:gd name="connsiteX2" fmla="*/ 7250400 w 7250400"/>
              <a:gd name="connsiteY2" fmla="*/ 3097028 h 3097028"/>
              <a:gd name="connsiteX3" fmla="*/ 0 w 7250400"/>
              <a:gd name="connsiteY3" fmla="*/ 3097028 h 3097028"/>
              <a:gd name="connsiteX4" fmla="*/ 811764 w 7250400"/>
              <a:gd name="connsiteY4" fmla="*/ 0 h 3097028"/>
              <a:gd name="connsiteX0" fmla="*/ 811764 w 7250400"/>
              <a:gd name="connsiteY0" fmla="*/ 0 h 3058928"/>
              <a:gd name="connsiteX1" fmla="*/ 7241069 w 7250400"/>
              <a:gd name="connsiteY1" fmla="*/ 1387540 h 3058928"/>
              <a:gd name="connsiteX2" fmla="*/ 7250400 w 7250400"/>
              <a:gd name="connsiteY2" fmla="*/ 3058928 h 3058928"/>
              <a:gd name="connsiteX3" fmla="*/ 0 w 7250400"/>
              <a:gd name="connsiteY3" fmla="*/ 3058928 h 3058928"/>
              <a:gd name="connsiteX4" fmla="*/ 811764 w 7250400"/>
              <a:gd name="connsiteY4" fmla="*/ 0 h 3058928"/>
              <a:gd name="connsiteX0" fmla="*/ 783189 w 7221825"/>
              <a:gd name="connsiteY0" fmla="*/ 0 h 3058928"/>
              <a:gd name="connsiteX1" fmla="*/ 7212494 w 7221825"/>
              <a:gd name="connsiteY1" fmla="*/ 1387540 h 3058928"/>
              <a:gd name="connsiteX2" fmla="*/ 7221825 w 7221825"/>
              <a:gd name="connsiteY2" fmla="*/ 3058928 h 3058928"/>
              <a:gd name="connsiteX3" fmla="*/ 0 w 7221825"/>
              <a:gd name="connsiteY3" fmla="*/ 2954153 h 3058928"/>
              <a:gd name="connsiteX4" fmla="*/ 783189 w 7221825"/>
              <a:gd name="connsiteY4" fmla="*/ 0 h 3058928"/>
              <a:gd name="connsiteX0" fmla="*/ 783189 w 7231350"/>
              <a:gd name="connsiteY0" fmla="*/ 0 h 2963678"/>
              <a:gd name="connsiteX1" fmla="*/ 7212494 w 7231350"/>
              <a:gd name="connsiteY1" fmla="*/ 1387540 h 2963678"/>
              <a:gd name="connsiteX2" fmla="*/ 7231350 w 7231350"/>
              <a:gd name="connsiteY2" fmla="*/ 2963678 h 2963678"/>
              <a:gd name="connsiteX3" fmla="*/ 0 w 7231350"/>
              <a:gd name="connsiteY3" fmla="*/ 2954153 h 2963678"/>
              <a:gd name="connsiteX4" fmla="*/ 783189 w 7231350"/>
              <a:gd name="connsiteY4" fmla="*/ 0 h 2963678"/>
              <a:gd name="connsiteX0" fmla="*/ 741353 w 7231350"/>
              <a:gd name="connsiteY0" fmla="*/ 0 h 2975631"/>
              <a:gd name="connsiteX1" fmla="*/ 7212494 w 7231350"/>
              <a:gd name="connsiteY1" fmla="*/ 1399493 h 2975631"/>
              <a:gd name="connsiteX2" fmla="*/ 7231350 w 7231350"/>
              <a:gd name="connsiteY2" fmla="*/ 2975631 h 2975631"/>
              <a:gd name="connsiteX3" fmla="*/ 0 w 7231350"/>
              <a:gd name="connsiteY3" fmla="*/ 2966106 h 2975631"/>
              <a:gd name="connsiteX4" fmla="*/ 741353 w 7231350"/>
              <a:gd name="connsiteY4" fmla="*/ 0 h 2975631"/>
              <a:gd name="connsiteX0" fmla="*/ 783188 w 7273185"/>
              <a:gd name="connsiteY0" fmla="*/ 0 h 2975631"/>
              <a:gd name="connsiteX1" fmla="*/ 7254329 w 7273185"/>
              <a:gd name="connsiteY1" fmla="*/ 1399493 h 2975631"/>
              <a:gd name="connsiteX2" fmla="*/ 7273185 w 7273185"/>
              <a:gd name="connsiteY2" fmla="*/ 2975631 h 2975631"/>
              <a:gd name="connsiteX3" fmla="*/ 0 w 7273185"/>
              <a:gd name="connsiteY3" fmla="*/ 2972083 h 2975631"/>
              <a:gd name="connsiteX4" fmla="*/ 783188 w 7273185"/>
              <a:gd name="connsiteY4" fmla="*/ 0 h 2975631"/>
              <a:gd name="connsiteX0" fmla="*/ 783188 w 7254877"/>
              <a:gd name="connsiteY0" fmla="*/ 0 h 2972083"/>
              <a:gd name="connsiteX1" fmla="*/ 7254329 w 7254877"/>
              <a:gd name="connsiteY1" fmla="*/ 1399493 h 2972083"/>
              <a:gd name="connsiteX2" fmla="*/ 7249279 w 7254877"/>
              <a:gd name="connsiteY2" fmla="*/ 2969655 h 2972083"/>
              <a:gd name="connsiteX3" fmla="*/ 0 w 7254877"/>
              <a:gd name="connsiteY3" fmla="*/ 2972083 h 2972083"/>
              <a:gd name="connsiteX4" fmla="*/ 783188 w 7254877"/>
              <a:gd name="connsiteY4" fmla="*/ 0 h 2972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54877" h="2972083">
                <a:moveTo>
                  <a:pt x="783188" y="0"/>
                </a:moveTo>
                <a:lnTo>
                  <a:pt x="7254329" y="1399493"/>
                </a:lnTo>
                <a:cubicBezTo>
                  <a:pt x="7257439" y="1924872"/>
                  <a:pt x="7246169" y="2444276"/>
                  <a:pt x="7249279" y="2969655"/>
                </a:cubicBezTo>
                <a:lnTo>
                  <a:pt x="0" y="2972083"/>
                </a:lnTo>
                <a:lnTo>
                  <a:pt x="783188" y="0"/>
                </a:lnTo>
                <a:close/>
              </a:path>
            </a:pathLst>
          </a:custGeom>
        </p:spPr>
        <p:txBody>
          <a:bodyPr anchor="b"/>
          <a:lstStyle>
            <a:lvl1pPr marL="0" indent="0" algn="ct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Lisää 3. kuva tai väri kuvagalleriasta. Muita kuvia voit lisätä Väylän kuvapankista tai omista tiedostoista</a:t>
            </a:r>
            <a:endParaRPr lang="en-US" dirty="0"/>
          </a:p>
          <a:p>
            <a:endParaRPr lang="fi-FI" dirty="0"/>
          </a:p>
        </p:txBody>
      </p:sp>
      <p:pic>
        <p:nvPicPr>
          <p:cNvPr id="37" name="Picture 14" descr="Väyläviraston logo">
            <a:extLst>
              <a:ext uri="{FF2B5EF4-FFF2-40B4-BE49-F238E27FC236}">
                <a16:creationId xmlns:a16="http://schemas.microsoft.com/office/drawing/2014/main" id="{CFE18993-6749-2E5A-E9F6-584C91719FF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16" y="5124315"/>
            <a:ext cx="1673549" cy="1394625"/>
          </a:xfrm>
          <a:prstGeom prst="rect">
            <a:avLst/>
          </a:prstGeom>
        </p:spPr>
      </p:pic>
      <p:sp>
        <p:nvSpPr>
          <p:cNvPr id="4" name="eulogoplaceholder">
            <a:extLst>
              <a:ext uri="{FF2B5EF4-FFF2-40B4-BE49-F238E27FC236}">
                <a16:creationId xmlns:a16="http://schemas.microsoft.com/office/drawing/2014/main" id="{D86EE20E-F09E-B6DE-CDF6-15CD9710B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2525761" y="5344806"/>
            <a:ext cx="2761856" cy="45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i-FI" sz="1400" b="1" baseline="30000" dirty="0">
              <a:solidFill>
                <a:srgbClr val="000000"/>
              </a:solidFill>
              <a:latin typeface="Felbridge Pro"/>
              <a:cs typeface="Felbridge Pro"/>
            </a:endParaRPr>
          </a:p>
        </p:txBody>
      </p:sp>
    </p:spTree>
    <p:extLst>
      <p:ext uri="{BB962C8B-B14F-4D97-AF65-F5344CB8AC3E}">
        <p14:creationId xmlns:p14="http://schemas.microsoft.com/office/powerpoint/2010/main" val="1997281149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vea_varipalkki_teksti_vihrea" preserve="1" userDrawn="1">
  <p:cSld name="levea_varipalkki_teksti_vih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4998823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8" y="1813968"/>
            <a:ext cx="4998825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591FEF7D-CAD8-A887-CD45-EA3B051F0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024226" y="0"/>
            <a:ext cx="6174000" cy="6872927"/>
            <a:chOff x="6024226" y="0"/>
            <a:chExt cx="6174000" cy="6872927"/>
          </a:xfrm>
        </p:grpSpPr>
        <p:sp>
          <p:nvSpPr>
            <p:cNvPr id="9" name="Suorakulmio 8" descr="Logo&#10;&#10;Description automatically generated">
              <a:extLst>
                <a:ext uri="{FF2B5EF4-FFF2-40B4-BE49-F238E27FC236}">
                  <a16:creationId xmlns:a16="http://schemas.microsoft.com/office/drawing/2014/main" id="{9B5879DD-5458-8E90-5B78-B61A4B3E2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024226" y="0"/>
              <a:ext cx="6174000" cy="6872927"/>
            </a:xfrm>
            <a:custGeom>
              <a:avLst/>
              <a:gdLst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0 w 2246811"/>
                <a:gd name="connsiteY3" fmla="*/ 6858000 h 6858000"/>
                <a:gd name="connsiteX4" fmla="*/ 0 w 2246811"/>
                <a:gd name="connsiteY4" fmla="*/ 0 h 6858000"/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627017 w 2246811"/>
                <a:gd name="connsiteY3" fmla="*/ 6858000 h 6858000"/>
                <a:gd name="connsiteX4" fmla="*/ 0 w 2246811"/>
                <a:gd name="connsiteY4" fmla="*/ 0 h 6858000"/>
                <a:gd name="connsiteX0" fmla="*/ 0 w 1657542"/>
                <a:gd name="connsiteY0" fmla="*/ 28575 h 6858000"/>
                <a:gd name="connsiteX1" fmla="*/ 1657542 w 1657542"/>
                <a:gd name="connsiteY1" fmla="*/ 0 h 6858000"/>
                <a:gd name="connsiteX2" fmla="*/ 1657542 w 1657542"/>
                <a:gd name="connsiteY2" fmla="*/ 6858000 h 6858000"/>
                <a:gd name="connsiteX3" fmla="*/ 37748 w 1657542"/>
                <a:gd name="connsiteY3" fmla="*/ 6858000 h 6858000"/>
                <a:gd name="connsiteX4" fmla="*/ 0 w 1657542"/>
                <a:gd name="connsiteY4" fmla="*/ 28575 h 6858000"/>
                <a:gd name="connsiteX0" fmla="*/ 717903 w 2375445"/>
                <a:gd name="connsiteY0" fmla="*/ 28575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28575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472365 w 2375445"/>
                <a:gd name="connsiteY0" fmla="*/ 0 h 6886575"/>
                <a:gd name="connsiteX1" fmla="*/ 2375445 w 2375445"/>
                <a:gd name="connsiteY1" fmla="*/ 19050 h 6886575"/>
                <a:gd name="connsiteX2" fmla="*/ 2375445 w 2375445"/>
                <a:gd name="connsiteY2" fmla="*/ 6877050 h 6886575"/>
                <a:gd name="connsiteX3" fmla="*/ 0 w 2375445"/>
                <a:gd name="connsiteY3" fmla="*/ 6886575 h 6886575"/>
                <a:gd name="connsiteX4" fmla="*/ 472365 w 2375445"/>
                <a:gd name="connsiteY4" fmla="*/ 0 h 6886575"/>
                <a:gd name="connsiteX0" fmla="*/ 474991 w 2375445"/>
                <a:gd name="connsiteY0" fmla="*/ 0 h 6872927"/>
                <a:gd name="connsiteX1" fmla="*/ 2375445 w 2375445"/>
                <a:gd name="connsiteY1" fmla="*/ 5402 h 6872927"/>
                <a:gd name="connsiteX2" fmla="*/ 2375445 w 2375445"/>
                <a:gd name="connsiteY2" fmla="*/ 6863402 h 6872927"/>
                <a:gd name="connsiteX3" fmla="*/ 0 w 2375445"/>
                <a:gd name="connsiteY3" fmla="*/ 6872927 h 6872927"/>
                <a:gd name="connsiteX4" fmla="*/ 474991 w 2375445"/>
                <a:gd name="connsiteY4" fmla="*/ 0 h 6872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5445" h="6872927">
                  <a:moveTo>
                    <a:pt x="474991" y="0"/>
                  </a:moveTo>
                  <a:lnTo>
                    <a:pt x="2375445" y="5402"/>
                  </a:lnTo>
                  <a:lnTo>
                    <a:pt x="2375445" y="6863402"/>
                  </a:lnTo>
                  <a:lnTo>
                    <a:pt x="0" y="6872927"/>
                  </a:lnTo>
                  <a:lnTo>
                    <a:pt x="474991" y="0"/>
                  </a:lnTo>
                  <a:close/>
                </a:path>
              </a:pathLst>
            </a:custGeom>
            <a:gradFill>
              <a:gsLst>
                <a:gs pos="0">
                  <a:schemeClr val="accent4"/>
                </a:gs>
                <a:gs pos="100000">
                  <a:schemeClr val="bg2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4" name="Picture 3">
              <a:extLst>
                <a:ext uri="{FF2B5EF4-FFF2-40B4-BE49-F238E27FC236}">
                  <a16:creationId xmlns:a16="http://schemas.microsoft.com/office/drawing/2014/main" id="{66BB957A-A95B-0424-ED14-DE7325DA5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462" y="292735"/>
              <a:ext cx="1833562" cy="15716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97836350"/>
      </p:ext>
    </p:extLst>
  </p:cSld>
  <p:clrMapOvr>
    <a:masterClrMapping/>
  </p:clrMapOvr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vea_varipalkki_teksti_pinkki" preserve="1" userDrawn="1">
  <p:cSld name="levea_varipalkki_teksti_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4998823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8" y="1813968"/>
            <a:ext cx="4998825" cy="41616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3" name="Ryhmä 2">
            <a:extLst>
              <a:ext uri="{FF2B5EF4-FFF2-40B4-BE49-F238E27FC236}">
                <a16:creationId xmlns:a16="http://schemas.microsoft.com/office/drawing/2014/main" id="{0FF513F4-A0EE-7D01-E70F-9949F2BAC684}"/>
              </a:ext>
            </a:extLst>
          </p:cNvPr>
          <p:cNvGrpSpPr/>
          <p:nvPr userDrawn="1"/>
        </p:nvGrpSpPr>
        <p:grpSpPr>
          <a:xfrm>
            <a:off x="6024226" y="0"/>
            <a:ext cx="6174000" cy="6872927"/>
            <a:chOff x="6024226" y="0"/>
            <a:chExt cx="6174000" cy="6872927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9B5879DD-5458-8E90-5B78-B61A4B3E2A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024226" y="0"/>
              <a:ext cx="6174000" cy="6872927"/>
            </a:xfrm>
            <a:custGeom>
              <a:avLst/>
              <a:gdLst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0 w 2246811"/>
                <a:gd name="connsiteY3" fmla="*/ 6858000 h 6858000"/>
                <a:gd name="connsiteX4" fmla="*/ 0 w 2246811"/>
                <a:gd name="connsiteY4" fmla="*/ 0 h 6858000"/>
                <a:gd name="connsiteX0" fmla="*/ 0 w 2246811"/>
                <a:gd name="connsiteY0" fmla="*/ 0 h 6858000"/>
                <a:gd name="connsiteX1" fmla="*/ 2246811 w 2246811"/>
                <a:gd name="connsiteY1" fmla="*/ 0 h 6858000"/>
                <a:gd name="connsiteX2" fmla="*/ 2246811 w 2246811"/>
                <a:gd name="connsiteY2" fmla="*/ 6858000 h 6858000"/>
                <a:gd name="connsiteX3" fmla="*/ 627017 w 2246811"/>
                <a:gd name="connsiteY3" fmla="*/ 6858000 h 6858000"/>
                <a:gd name="connsiteX4" fmla="*/ 0 w 2246811"/>
                <a:gd name="connsiteY4" fmla="*/ 0 h 6858000"/>
                <a:gd name="connsiteX0" fmla="*/ 0 w 1657542"/>
                <a:gd name="connsiteY0" fmla="*/ 28575 h 6858000"/>
                <a:gd name="connsiteX1" fmla="*/ 1657542 w 1657542"/>
                <a:gd name="connsiteY1" fmla="*/ 0 h 6858000"/>
                <a:gd name="connsiteX2" fmla="*/ 1657542 w 1657542"/>
                <a:gd name="connsiteY2" fmla="*/ 6858000 h 6858000"/>
                <a:gd name="connsiteX3" fmla="*/ 37748 w 1657542"/>
                <a:gd name="connsiteY3" fmla="*/ 6858000 h 6858000"/>
                <a:gd name="connsiteX4" fmla="*/ 0 w 1657542"/>
                <a:gd name="connsiteY4" fmla="*/ 28575 h 6858000"/>
                <a:gd name="connsiteX0" fmla="*/ 717903 w 2375445"/>
                <a:gd name="connsiteY0" fmla="*/ 28575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28575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717903 w 2375445"/>
                <a:gd name="connsiteY0" fmla="*/ 0 h 6867525"/>
                <a:gd name="connsiteX1" fmla="*/ 2375445 w 2375445"/>
                <a:gd name="connsiteY1" fmla="*/ 0 h 6867525"/>
                <a:gd name="connsiteX2" fmla="*/ 2375445 w 2375445"/>
                <a:gd name="connsiteY2" fmla="*/ 6858000 h 6867525"/>
                <a:gd name="connsiteX3" fmla="*/ 0 w 2375445"/>
                <a:gd name="connsiteY3" fmla="*/ 6867525 h 6867525"/>
                <a:gd name="connsiteX4" fmla="*/ 717903 w 2375445"/>
                <a:gd name="connsiteY4" fmla="*/ 0 h 6867525"/>
                <a:gd name="connsiteX0" fmla="*/ 472365 w 2375445"/>
                <a:gd name="connsiteY0" fmla="*/ 0 h 6886575"/>
                <a:gd name="connsiteX1" fmla="*/ 2375445 w 2375445"/>
                <a:gd name="connsiteY1" fmla="*/ 19050 h 6886575"/>
                <a:gd name="connsiteX2" fmla="*/ 2375445 w 2375445"/>
                <a:gd name="connsiteY2" fmla="*/ 6877050 h 6886575"/>
                <a:gd name="connsiteX3" fmla="*/ 0 w 2375445"/>
                <a:gd name="connsiteY3" fmla="*/ 6886575 h 6886575"/>
                <a:gd name="connsiteX4" fmla="*/ 472365 w 2375445"/>
                <a:gd name="connsiteY4" fmla="*/ 0 h 6886575"/>
                <a:gd name="connsiteX0" fmla="*/ 474991 w 2375445"/>
                <a:gd name="connsiteY0" fmla="*/ 0 h 6872927"/>
                <a:gd name="connsiteX1" fmla="*/ 2375445 w 2375445"/>
                <a:gd name="connsiteY1" fmla="*/ 5402 h 6872927"/>
                <a:gd name="connsiteX2" fmla="*/ 2375445 w 2375445"/>
                <a:gd name="connsiteY2" fmla="*/ 6863402 h 6872927"/>
                <a:gd name="connsiteX3" fmla="*/ 0 w 2375445"/>
                <a:gd name="connsiteY3" fmla="*/ 6872927 h 6872927"/>
                <a:gd name="connsiteX4" fmla="*/ 474991 w 2375445"/>
                <a:gd name="connsiteY4" fmla="*/ 0 h 6872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5445" h="6872927">
                  <a:moveTo>
                    <a:pt x="474991" y="0"/>
                  </a:moveTo>
                  <a:lnTo>
                    <a:pt x="2375445" y="5402"/>
                  </a:lnTo>
                  <a:lnTo>
                    <a:pt x="2375445" y="6863402"/>
                  </a:lnTo>
                  <a:lnTo>
                    <a:pt x="0" y="6872927"/>
                  </a:lnTo>
                  <a:lnTo>
                    <a:pt x="474991" y="0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5">
                    <a:alpha val="63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pic>
          <p:nvPicPr>
            <p:cNvPr id="14" name="Picture 3">
              <a:extLst>
                <a:ext uri="{FF2B5EF4-FFF2-40B4-BE49-F238E27FC236}">
                  <a16:creationId xmlns:a16="http://schemas.microsoft.com/office/drawing/2014/main" id="{66BB957A-A95B-0424-ED14-DE7325DA53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462" y="292735"/>
              <a:ext cx="1833562" cy="15716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1605374"/>
      </p:ext>
    </p:extLst>
  </p:cSld>
  <p:clrMapOvr>
    <a:masterClrMapping/>
  </p:clrMapOvr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sityksen loppudia">
            <a:extLst>
              <a:ext uri="{FF2B5EF4-FFF2-40B4-BE49-F238E27FC236}">
                <a16:creationId xmlns:a16="http://schemas.microsoft.com/office/drawing/2014/main" id="{8011D531-C477-E90E-BB81-1C49976BFEA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57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aka_kuva_sininen" preserve="1" userDrawn="1">
  <p:cSld name="vaaka_kuv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AB4047D7-75ED-C176-9F2B-759FC50655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kuva kuvagalleriasta, Väylän kuvapankista tai omista tiedostoista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168E480F-6969-9C85-3F13-C2581A92F7D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0" y="4589338"/>
            <a:ext cx="12192000" cy="792000"/>
          </a:xfrm>
          <a:gradFill>
            <a:gsLst>
              <a:gs pos="100000">
                <a:schemeClr val="accent1">
                  <a:alpha val="11000"/>
                </a:schemeClr>
              </a:gs>
              <a:gs pos="0">
                <a:schemeClr val="tx2">
                  <a:alpha val="70000"/>
                </a:schemeClr>
              </a:gs>
            </a:gsLst>
            <a:lin ang="0" scaled="0"/>
          </a:gradFill>
        </p:spPr>
        <p:txBody>
          <a:bodyPr lIns="108000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alaotsikko</a:t>
            </a: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6A058AD-20D3-103F-BE1A-6A66EEE2A881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0" y="3510000"/>
            <a:ext cx="12192000" cy="1080000"/>
          </a:xfrm>
          <a:gradFill>
            <a:gsLst>
              <a:gs pos="100000">
                <a:schemeClr val="accent1">
                  <a:alpha val="11000"/>
                </a:schemeClr>
              </a:gs>
              <a:gs pos="0">
                <a:schemeClr val="tx2">
                  <a:alpha val="70000"/>
                </a:schemeClr>
              </a:gs>
            </a:gsLst>
            <a:lin ang="0" scaled="0"/>
          </a:gradFill>
        </p:spPr>
        <p:txBody>
          <a:bodyPr lIns="1080000" anchor="b">
            <a:norm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otsikko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36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aka_kuva_vihrea" preserve="1" userDrawn="1">
  <p:cSld name="vaaka_kuva_vih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uvan paikkamerkki 3">
            <a:extLst>
              <a:ext uri="{FF2B5EF4-FFF2-40B4-BE49-F238E27FC236}">
                <a16:creationId xmlns:a16="http://schemas.microsoft.com/office/drawing/2014/main" id="{37D1F390-B184-4B82-1464-B4F5FE461F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kuva kuvagalleriasta, Väylän kuvapankista tai omista tiedostoista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01834BC-D657-9433-05AE-301C6EFE0B6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0" y="4589338"/>
            <a:ext cx="12192000" cy="792000"/>
          </a:xfrm>
          <a:gradFill>
            <a:gsLst>
              <a:gs pos="100000">
                <a:schemeClr val="bg2">
                  <a:alpha val="11000"/>
                </a:schemeClr>
              </a:gs>
              <a:gs pos="0">
                <a:schemeClr val="accent4">
                  <a:alpha val="71000"/>
                </a:schemeClr>
              </a:gs>
            </a:gsLst>
            <a:lin ang="0" scaled="0"/>
          </a:gradFill>
        </p:spPr>
        <p:txBody>
          <a:bodyPr lIns="108000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alaotsikko</a:t>
            </a:r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3391C4EA-1BDA-2FE2-EC62-4C09E203DD3D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0" y="3510000"/>
            <a:ext cx="12192000" cy="1080000"/>
          </a:xfrm>
          <a:gradFill>
            <a:gsLst>
              <a:gs pos="100000">
                <a:schemeClr val="bg2">
                  <a:alpha val="11000"/>
                </a:schemeClr>
              </a:gs>
              <a:gs pos="0">
                <a:schemeClr val="accent4">
                  <a:alpha val="71000"/>
                </a:schemeClr>
              </a:gs>
            </a:gsLst>
            <a:lin ang="0" scaled="0"/>
          </a:gradFill>
        </p:spPr>
        <p:txBody>
          <a:bodyPr lIns="1080000" anchor="b">
            <a:norm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otsikko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19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aka_kuva_pinkki" preserve="1" userDrawn="1">
  <p:cSld name="vaaka_kuva_pinkk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3">
            <a:extLst>
              <a:ext uri="{FF2B5EF4-FFF2-40B4-BE49-F238E27FC236}">
                <a16:creationId xmlns:a16="http://schemas.microsoft.com/office/drawing/2014/main" id="{552D661D-62EC-E4F9-7F2D-E30CA1F0A8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kuva kuvagalleriasta, Väylän kuvapankista tai omista tiedostoista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83D4C-14C0-1A7B-8488-471A0D5995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0" y="4589338"/>
            <a:ext cx="12192000" cy="792000"/>
          </a:xfrm>
          <a:gradFill>
            <a:gsLst>
              <a:gs pos="100000">
                <a:schemeClr val="accent5">
                  <a:alpha val="14000"/>
                </a:schemeClr>
              </a:gs>
              <a:gs pos="0">
                <a:schemeClr val="accent5">
                  <a:alpha val="77000"/>
                </a:schemeClr>
              </a:gs>
            </a:gsLst>
            <a:lin ang="0" scaled="0"/>
          </a:gradFill>
        </p:spPr>
        <p:txBody>
          <a:bodyPr lIns="108000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alaotsikko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CB0C59-FB4D-3FDE-13BC-9E175336B7A8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0" y="3510000"/>
            <a:ext cx="12192000" cy="1080000"/>
          </a:xfrm>
          <a:gradFill>
            <a:gsLst>
              <a:gs pos="100000">
                <a:schemeClr val="accent5">
                  <a:alpha val="14000"/>
                </a:schemeClr>
              </a:gs>
              <a:gs pos="0">
                <a:schemeClr val="accent5">
                  <a:alpha val="77000"/>
                </a:schemeClr>
              </a:gs>
            </a:gsLst>
            <a:lin ang="0" scaled="0"/>
          </a:gradFill>
        </p:spPr>
        <p:txBody>
          <a:bodyPr lIns="1080000" anchor="b">
            <a:normAutofit/>
          </a:bodyPr>
          <a:lstStyle>
            <a:lvl1pPr marL="0" indent="0">
              <a:buNone/>
              <a:defRPr sz="3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Kirjoita</a:t>
            </a:r>
            <a:r>
              <a:rPr lang="en-US" dirty="0"/>
              <a:t> </a:t>
            </a:r>
            <a:r>
              <a:rPr lang="en-US" dirty="0" err="1"/>
              <a:t>otsikko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581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_teksti" preserve="1" userDrawn="1">
  <p:cSld name="kuva_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955970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1813968"/>
            <a:ext cx="6955971" cy="432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A458CFA8-08E7-DAA8-E9CA-979753669B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7920000" y="0"/>
            <a:ext cx="4284000" cy="6858000"/>
          </a:xfrm>
          <a:custGeom>
            <a:avLst/>
            <a:gdLst>
              <a:gd name="connsiteX0" fmla="*/ 0 w 4294800"/>
              <a:gd name="connsiteY0" fmla="*/ 0 h 6858000"/>
              <a:gd name="connsiteX1" fmla="*/ 4294800 w 4294800"/>
              <a:gd name="connsiteY1" fmla="*/ 0 h 6858000"/>
              <a:gd name="connsiteX2" fmla="*/ 4294800 w 4294800"/>
              <a:gd name="connsiteY2" fmla="*/ 6858000 h 6858000"/>
              <a:gd name="connsiteX3" fmla="*/ 0 w 4294800"/>
              <a:gd name="connsiteY3" fmla="*/ 6858000 h 6858000"/>
              <a:gd name="connsiteX4" fmla="*/ 0 w 4294800"/>
              <a:gd name="connsiteY4" fmla="*/ 0 h 6858000"/>
              <a:gd name="connsiteX0" fmla="*/ 1384662 w 4294800"/>
              <a:gd name="connsiteY0" fmla="*/ 0 h 6866708"/>
              <a:gd name="connsiteX1" fmla="*/ 4294800 w 4294800"/>
              <a:gd name="connsiteY1" fmla="*/ 8708 h 6866708"/>
              <a:gd name="connsiteX2" fmla="*/ 4294800 w 4294800"/>
              <a:gd name="connsiteY2" fmla="*/ 6866708 h 6866708"/>
              <a:gd name="connsiteX3" fmla="*/ 0 w 4294800"/>
              <a:gd name="connsiteY3" fmla="*/ 6866708 h 6866708"/>
              <a:gd name="connsiteX4" fmla="*/ 1384662 w 4294800"/>
              <a:gd name="connsiteY4" fmla="*/ 0 h 686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4800" h="6866708">
                <a:moveTo>
                  <a:pt x="1384662" y="0"/>
                </a:moveTo>
                <a:lnTo>
                  <a:pt x="4294800" y="8708"/>
                </a:lnTo>
                <a:lnTo>
                  <a:pt x="4294800" y="6866708"/>
                </a:lnTo>
                <a:lnTo>
                  <a:pt x="0" y="6866708"/>
                </a:lnTo>
                <a:lnTo>
                  <a:pt x="1384662" y="0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5AF"/>
              </a:buClr>
              <a:buSzTx/>
              <a:buFont typeface="Arial"/>
              <a:buNone/>
              <a:tabLst/>
              <a:defRPr/>
            </a:pPr>
            <a:r>
              <a:rPr lang="fi-FI" dirty="0"/>
              <a:t>Lisää kuva kuvagalleriasta, Väylän kuvapankista tai omista tiedostoista</a:t>
            </a:r>
            <a:endParaRPr lang="en-US" dirty="0"/>
          </a:p>
          <a:p>
            <a:endParaRPr lang="fi-FI" dirty="0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4832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vea_kuva_teksti" preserve="1" userDrawn="1">
  <p:cSld name="levea_kuva_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162006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13968"/>
            <a:ext cx="4177938" cy="432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A458CFA8-08E7-DAA8-E9CA-979753669B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732800" y="0"/>
            <a:ext cx="7459200" cy="6858000"/>
          </a:xfrm>
          <a:custGeom>
            <a:avLst/>
            <a:gdLst>
              <a:gd name="connsiteX0" fmla="*/ 0 w 4294800"/>
              <a:gd name="connsiteY0" fmla="*/ 0 h 6858000"/>
              <a:gd name="connsiteX1" fmla="*/ 4294800 w 4294800"/>
              <a:gd name="connsiteY1" fmla="*/ 0 h 6858000"/>
              <a:gd name="connsiteX2" fmla="*/ 4294800 w 4294800"/>
              <a:gd name="connsiteY2" fmla="*/ 6858000 h 6858000"/>
              <a:gd name="connsiteX3" fmla="*/ 0 w 4294800"/>
              <a:gd name="connsiteY3" fmla="*/ 6858000 h 6858000"/>
              <a:gd name="connsiteX4" fmla="*/ 0 w 4294800"/>
              <a:gd name="connsiteY4" fmla="*/ 0 h 6858000"/>
              <a:gd name="connsiteX0" fmla="*/ 1384662 w 4294800"/>
              <a:gd name="connsiteY0" fmla="*/ 0 h 6866708"/>
              <a:gd name="connsiteX1" fmla="*/ 4294800 w 4294800"/>
              <a:gd name="connsiteY1" fmla="*/ 8708 h 6866708"/>
              <a:gd name="connsiteX2" fmla="*/ 4294800 w 4294800"/>
              <a:gd name="connsiteY2" fmla="*/ 6866708 h 6866708"/>
              <a:gd name="connsiteX3" fmla="*/ 0 w 4294800"/>
              <a:gd name="connsiteY3" fmla="*/ 6866708 h 6866708"/>
              <a:gd name="connsiteX4" fmla="*/ 1384662 w 4294800"/>
              <a:gd name="connsiteY4" fmla="*/ 0 h 686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4800" h="6866708">
                <a:moveTo>
                  <a:pt x="1384662" y="0"/>
                </a:moveTo>
                <a:lnTo>
                  <a:pt x="4294800" y="8708"/>
                </a:lnTo>
                <a:lnTo>
                  <a:pt x="4294800" y="6866708"/>
                </a:lnTo>
                <a:lnTo>
                  <a:pt x="0" y="6866708"/>
                </a:lnTo>
                <a:lnTo>
                  <a:pt x="1384662" y="0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5AF"/>
              </a:buClr>
              <a:buSzTx/>
              <a:buFont typeface="Arial"/>
              <a:buNone/>
              <a:tabLst/>
              <a:defRPr/>
            </a:pPr>
            <a:r>
              <a:rPr lang="fi-FI" dirty="0"/>
              <a:t>Lisää kuva kuvagalleriasta, Väylän kuvapankista tai omista tiedostoista</a:t>
            </a:r>
            <a:endParaRPr lang="en-US" dirty="0"/>
          </a:p>
          <a:p>
            <a:endParaRPr lang="fi-FI" dirty="0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42974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ma_kuva_teksti" preserve="1" userDrawn="1">
  <p:cSld name="oma_kuva_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5527675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 dirty="0"/>
              <a:t>Kirjoita tähän nimi</a:t>
            </a:r>
            <a:endParaRPr lang="en-US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A458CFA8-08E7-DAA8-E9CA-979753669B3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744339" y="8709"/>
            <a:ext cx="5439600" cy="6858000"/>
          </a:xfrm>
          <a:custGeom>
            <a:avLst/>
            <a:gdLst>
              <a:gd name="connsiteX0" fmla="*/ 0 w 4294800"/>
              <a:gd name="connsiteY0" fmla="*/ 0 h 6858000"/>
              <a:gd name="connsiteX1" fmla="*/ 4294800 w 4294800"/>
              <a:gd name="connsiteY1" fmla="*/ 0 h 6858000"/>
              <a:gd name="connsiteX2" fmla="*/ 4294800 w 4294800"/>
              <a:gd name="connsiteY2" fmla="*/ 6858000 h 6858000"/>
              <a:gd name="connsiteX3" fmla="*/ 0 w 4294800"/>
              <a:gd name="connsiteY3" fmla="*/ 6858000 h 6858000"/>
              <a:gd name="connsiteX4" fmla="*/ 0 w 4294800"/>
              <a:gd name="connsiteY4" fmla="*/ 0 h 6858000"/>
              <a:gd name="connsiteX0" fmla="*/ 1384662 w 4294800"/>
              <a:gd name="connsiteY0" fmla="*/ 0 h 6866708"/>
              <a:gd name="connsiteX1" fmla="*/ 4294800 w 4294800"/>
              <a:gd name="connsiteY1" fmla="*/ 8708 h 6866708"/>
              <a:gd name="connsiteX2" fmla="*/ 4294800 w 4294800"/>
              <a:gd name="connsiteY2" fmla="*/ 6866708 h 6866708"/>
              <a:gd name="connsiteX3" fmla="*/ 0 w 4294800"/>
              <a:gd name="connsiteY3" fmla="*/ 6866708 h 6866708"/>
              <a:gd name="connsiteX4" fmla="*/ 1384662 w 4294800"/>
              <a:gd name="connsiteY4" fmla="*/ 0 h 6866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94800" h="6866708">
                <a:moveTo>
                  <a:pt x="1384662" y="0"/>
                </a:moveTo>
                <a:lnTo>
                  <a:pt x="4294800" y="8708"/>
                </a:lnTo>
                <a:lnTo>
                  <a:pt x="4294800" y="6866708"/>
                </a:lnTo>
                <a:lnTo>
                  <a:pt x="0" y="6866708"/>
                </a:lnTo>
                <a:lnTo>
                  <a:pt x="1384662" y="0"/>
                </a:lnTo>
                <a:close/>
              </a:path>
            </a:pathLst>
          </a:custGeom>
        </p:spPr>
        <p:txBody>
          <a:bodyPr anchor="ctr"/>
          <a:lstStyle>
            <a:lvl1pPr marL="0" indent="0" algn="r">
              <a:buNone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5AF"/>
              </a:buClr>
              <a:buSzTx/>
              <a:buFont typeface="Arial"/>
              <a:buNone/>
              <a:tabLst/>
              <a:defRPr/>
            </a:pPr>
            <a:r>
              <a:rPr lang="fi-FI" dirty="0"/>
              <a:t>Lisää oma kuva</a:t>
            </a:r>
            <a:endParaRPr lang="en-US" dirty="0"/>
          </a:p>
          <a:p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FE7494B-1547-CA50-9CF3-C058329BD5D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8200" y="1793876"/>
            <a:ext cx="5527675" cy="4320000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fi-FI" dirty="0"/>
              <a:t>Kirjoita tähän nimike</a:t>
            </a:r>
            <a:br>
              <a:rPr lang="fi-FI" dirty="0"/>
            </a:br>
            <a:r>
              <a:rPr lang="fi-FI" dirty="0"/>
              <a:t>Osasto/Yksikkö</a:t>
            </a:r>
            <a:br>
              <a:rPr lang="fi-FI" dirty="0"/>
            </a:br>
            <a:r>
              <a:rPr lang="fi-FI" dirty="0"/>
              <a:t>Sähköpostiosoite</a:t>
            </a:r>
            <a:br>
              <a:rPr lang="fi-FI" dirty="0"/>
            </a:br>
            <a:r>
              <a:rPr lang="fi-FI" dirty="0"/>
              <a:t>some</a:t>
            </a: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433060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ripalkki_teksti_sininen" preserve="1" userDrawn="1">
  <p:cSld name="varipalkki_teksti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8029575" cy="1325563"/>
          </a:xfrm>
        </p:spPr>
        <p:txBody>
          <a:bodyPr>
            <a:normAutofit/>
          </a:bodyPr>
          <a:lstStyle>
            <a:lvl1pPr>
              <a:defRPr sz="3200" b="1" i="0" baseline="0"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289C589-D0B7-CF7C-D481-B7C91F6295E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1813968"/>
            <a:ext cx="8029576" cy="416011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grpSp>
        <p:nvGrpSpPr>
          <p:cNvPr id="3" name="Ryhmä 2">
            <a:extLst>
              <a:ext uri="{FF2B5EF4-FFF2-40B4-BE49-F238E27FC236}">
                <a16:creationId xmlns:a16="http://schemas.microsoft.com/office/drawing/2014/main" id="{6460D66B-6E51-6FDF-D981-ABB668FF8A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636194" y="0"/>
            <a:ext cx="2548020" cy="6858000"/>
            <a:chOff x="9636194" y="0"/>
            <a:chExt cx="2548020" cy="6858000"/>
          </a:xfrm>
        </p:grpSpPr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F3ED7395-83A3-3DD8-B91B-C6FD2DD512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7226" y="292735"/>
              <a:ext cx="1833562" cy="1571625"/>
            </a:xfrm>
            <a:prstGeom prst="rect">
              <a:avLst/>
            </a:prstGeom>
          </p:spPr>
        </p:pic>
        <p:grpSp>
          <p:nvGrpSpPr>
            <p:cNvPr id="15" name="Ryhmä 14">
              <a:extLst>
                <a:ext uri="{FF2B5EF4-FFF2-40B4-BE49-F238E27FC236}">
                  <a16:creationId xmlns:a16="http://schemas.microsoft.com/office/drawing/2014/main" id="{AB624DEC-2732-7717-5E45-E5C24426D1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9636194" y="0"/>
              <a:ext cx="2548020" cy="6858000"/>
              <a:chOff x="9636194" y="0"/>
              <a:chExt cx="2548020" cy="6858000"/>
            </a:xfrm>
          </p:grpSpPr>
          <p:sp>
            <p:nvSpPr>
              <p:cNvPr id="9" name="Suorakulmio 8">
                <a:extLst>
                  <a:ext uri="{FF2B5EF4-FFF2-40B4-BE49-F238E27FC236}">
                    <a16:creationId xmlns:a16="http://schemas.microsoft.com/office/drawing/2014/main" id="{9B5879DD-5458-8E90-5B78-B61A4B3E2A3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 userDrawn="1"/>
            </p:nvSpPr>
            <p:spPr>
              <a:xfrm>
                <a:off x="9636194" y="0"/>
                <a:ext cx="2548020" cy="6858000"/>
              </a:xfrm>
              <a:custGeom>
                <a:avLst/>
                <a:gdLst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0 w 2246811"/>
                  <a:gd name="connsiteY3" fmla="*/ 6858000 h 6858000"/>
                  <a:gd name="connsiteX4" fmla="*/ 0 w 2246811"/>
                  <a:gd name="connsiteY4" fmla="*/ 0 h 6858000"/>
                  <a:gd name="connsiteX0" fmla="*/ 0 w 2246811"/>
                  <a:gd name="connsiteY0" fmla="*/ 0 h 6858000"/>
                  <a:gd name="connsiteX1" fmla="*/ 2246811 w 2246811"/>
                  <a:gd name="connsiteY1" fmla="*/ 0 h 6858000"/>
                  <a:gd name="connsiteX2" fmla="*/ 2246811 w 2246811"/>
                  <a:gd name="connsiteY2" fmla="*/ 6858000 h 6858000"/>
                  <a:gd name="connsiteX3" fmla="*/ 627017 w 2246811"/>
                  <a:gd name="connsiteY3" fmla="*/ 6858000 h 6858000"/>
                  <a:gd name="connsiteX4" fmla="*/ 0 w 2246811"/>
                  <a:gd name="connsiteY4" fmla="*/ 0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46811" h="6858000">
                    <a:moveTo>
                      <a:pt x="0" y="0"/>
                    </a:moveTo>
                    <a:lnTo>
                      <a:pt x="2246811" y="0"/>
                    </a:lnTo>
                    <a:lnTo>
                      <a:pt x="2246811" y="6858000"/>
                    </a:lnTo>
                    <a:lnTo>
                      <a:pt x="627017" y="685800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27000">
                    <a:schemeClr val="tx2"/>
                  </a:gs>
                  <a:gs pos="100000">
                    <a:schemeClr val="accent1"/>
                  </a:gs>
                </a:gsLst>
                <a:lin ang="0" scaled="0"/>
              </a:gradFill>
              <a:ln>
                <a:gradFill flip="none" rotWithShape="1">
                  <a:gsLst>
                    <a:gs pos="27000">
                      <a:schemeClr val="tx2"/>
                    </a:gs>
                    <a:gs pos="100000">
                      <a:schemeClr val="accent1"/>
                    </a:gs>
                  </a:gsLst>
                  <a:lin ang="0" scaled="0"/>
                  <a:tileRect/>
                </a:gra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pic>
            <p:nvPicPr>
              <p:cNvPr id="14" name="Picture 3">
                <a:extLst>
                  <a:ext uri="{FF2B5EF4-FFF2-40B4-BE49-F238E27FC236}">
                    <a16:creationId xmlns:a16="http://schemas.microsoft.com/office/drawing/2014/main" id="{66BB957A-A95B-0424-ED14-DE7325DA53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177462" y="292735"/>
                <a:ext cx="1833562" cy="1571625"/>
              </a:xfrm>
              <a:prstGeom prst="rect">
                <a:avLst/>
              </a:prstGeom>
            </p:spPr>
          </p:pic>
        </p:grpSp>
      </p:grp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28943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00350" y="6356350"/>
            <a:ext cx="22124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/>
              <a:t>Tomi Kangas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1756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11.4.2024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49" y="6356350"/>
            <a:ext cx="561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BD4A0EF-951A-4343-A672-F31B58E68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04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62" r:id="rId2"/>
    <p:sldLayoutId id="2147483764" r:id="rId3"/>
    <p:sldLayoutId id="2147483765" r:id="rId4"/>
    <p:sldLayoutId id="2147483763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80" r:id="rId16"/>
    <p:sldLayoutId id="2147483781" r:id="rId17"/>
    <p:sldLayoutId id="2147483782" r:id="rId18"/>
    <p:sldLayoutId id="2147483776" r:id="rId19"/>
    <p:sldLayoutId id="2147483777" r:id="rId20"/>
    <p:sldLayoutId id="2147483778" r:id="rId21"/>
    <p:sldLayoutId id="2147483779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lnSpc>
          <a:spcPct val="120000"/>
        </a:lnSpc>
        <a:spcBef>
          <a:spcPts val="1000"/>
        </a:spcBef>
        <a:buClr>
          <a:srgbClr val="0065AF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00" indent="-284400" algn="l" defTabSz="914400" rtl="0" eaLnBrk="1" latinLnBrk="0" hangingPunct="1">
        <a:lnSpc>
          <a:spcPct val="120000"/>
        </a:lnSpc>
        <a:spcBef>
          <a:spcPts val="500"/>
        </a:spcBef>
        <a:buClr>
          <a:srgbClr val="0065AF"/>
        </a:buClr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087200" indent="-172800" algn="l" defTabSz="914400" rtl="0" eaLnBrk="1" latinLnBrk="0" hangingPunct="1">
        <a:lnSpc>
          <a:spcPct val="120000"/>
        </a:lnSpc>
        <a:spcBef>
          <a:spcPts val="500"/>
        </a:spcBef>
        <a:buClr>
          <a:srgbClr val="0065AF"/>
        </a:buClr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72800" algn="l" defTabSz="914400" rtl="0" eaLnBrk="1" latinLnBrk="0" hangingPunct="1">
        <a:lnSpc>
          <a:spcPct val="120000"/>
        </a:lnSpc>
        <a:spcBef>
          <a:spcPts val="500"/>
        </a:spcBef>
        <a:buClr>
          <a:srgbClr val="0065AF"/>
        </a:buClr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172800" algn="l" defTabSz="914400" rtl="0" eaLnBrk="1" latinLnBrk="0" hangingPunct="1">
        <a:lnSpc>
          <a:spcPct val="120000"/>
        </a:lnSpc>
        <a:spcBef>
          <a:spcPts val="500"/>
        </a:spcBef>
        <a:buClr>
          <a:srgbClr val="0065AF"/>
        </a:buClr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1A015E-F06A-6262-D8A3-077379902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8483354" cy="1325563"/>
          </a:xfrm>
        </p:spPr>
        <p:txBody>
          <a:bodyPr/>
          <a:lstStyle/>
          <a:p>
            <a:r>
              <a:rPr lang="fi-FI" dirty="0"/>
              <a:t>Väyläviraston verkko-oppimisympäristö uudistuu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2DBA6B5-1E2D-DBF3-3991-2F8A43439CF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199" y="1813968"/>
            <a:ext cx="9037468" cy="454238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fi-FI" dirty="0"/>
              <a:t>Jatkossa viraston ulkoisia verkkokoulutuksia voi suorittaa osoitteessa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fi-FI" dirty="0">
                <a:ea typeface="Tahoma"/>
                <a:cs typeface="Tahoma"/>
              </a:rPr>
              <a:t>  koulutukset.vayla.fi </a:t>
            </a:r>
            <a:endParaRPr lang="fi-FI" dirty="0"/>
          </a:p>
          <a:p>
            <a:pPr marL="0" indent="0">
              <a:buNone/>
            </a:pPr>
            <a:r>
              <a:rPr lang="fi-FI" sz="1500" dirty="0"/>
              <a:t>Uusi palvelu on käytettävissä 6.5.2024 alkaen, jolloin sieltä löytyvät vanhasta palvelusta tutut kurssit:</a:t>
            </a:r>
          </a:p>
          <a:p>
            <a:pPr marL="0" indent="0">
              <a:buNone/>
            </a:pPr>
            <a:r>
              <a:rPr lang="fi-FI" sz="1800" b="1" i="1" dirty="0"/>
              <a:t>Tieturva 1, Tieturva 2, Poromiehen tieturva, Vesiväyläturva, Asfalttimittarit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Väylävirasto muuttaa henkilötietojen käsittelyä palvelussa siten, että kurssisuorituksista ei ylläpidetä rekisteriä eikä kurssitodistuksia säilytetä. Henkilötietoja käsitellään palvelussa enintään kolme kuukautta.</a:t>
            </a:r>
          </a:p>
          <a:p>
            <a:pPr marL="0" indent="0">
              <a:buNone/>
            </a:pPr>
            <a:r>
              <a:rPr lang="fi-FI" b="1" dirty="0"/>
              <a:t>Vastuu kurssitodistuksen säilyttämisestä on henkilöllä itsellään.</a:t>
            </a:r>
          </a:p>
          <a:p>
            <a:pPr marL="0" indent="0">
              <a:buNone/>
            </a:pPr>
            <a:r>
              <a:rPr lang="fi-FI" sz="1800" dirty="0"/>
              <a:t>Jatkossa kaikkiin kursseihin voi tutustua myös vierailija-tunnuksella, mutta tällöin ei ole mahdollista saada suorituksesta todistusta.</a:t>
            </a:r>
          </a:p>
        </p:txBody>
      </p:sp>
    </p:spTree>
    <p:extLst>
      <p:ext uri="{BB962C8B-B14F-4D97-AF65-F5344CB8AC3E}">
        <p14:creationId xmlns:p14="http://schemas.microsoft.com/office/powerpoint/2010/main" val="83602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1A015E-F06A-6262-D8A3-077379902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b="0" dirty="0"/>
              <a:t>Väyläviraston verkko-oppimisympäristö</a:t>
            </a:r>
            <a:br>
              <a:rPr lang="fi-FI" sz="2800" dirty="0"/>
            </a:br>
            <a:r>
              <a:rPr lang="fi-FI" sz="2800" dirty="0"/>
              <a:t>Kysymyksiä ja vastauksia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2DBA6B5-1E2D-DBF3-3991-2F8A43439CF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57249" y="1589103"/>
            <a:ext cx="10506168" cy="4903772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fi-FI" sz="1400" b="1" dirty="0"/>
              <a:t>Mistä verkko-oppimisympäristö löytyy ja mitä kursseja siellä on?</a:t>
            </a:r>
          </a:p>
          <a:p>
            <a:pPr marL="283845" indent="-283845">
              <a:spcBef>
                <a:spcPts val="0"/>
              </a:spcBef>
            </a:pPr>
            <a:r>
              <a:rPr lang="fi-FI" sz="1400" dirty="0"/>
              <a:t>Palvelu löytyy osoitteesta koulutukse.vayla.fi ja alkuvaiheessa siellä on Tieturva 1, Tieturva 2, Poromiehen tieturva, Vesiväyläturva sekä Asfalttimittarit. Uusia sisältöjä tullaan tuottamaan.</a:t>
            </a:r>
            <a:endParaRPr lang="fi-FI" sz="1400" dirty="0">
              <a:ea typeface="Tahoma"/>
              <a:cs typeface="Tahoma"/>
            </a:endParaRPr>
          </a:p>
          <a:p>
            <a:pPr marL="0" indent="0">
              <a:buNone/>
            </a:pPr>
            <a:r>
              <a:rPr lang="fi-FI" sz="1400" b="1" dirty="0"/>
              <a:t>Miten sitä käytetään?</a:t>
            </a:r>
          </a:p>
          <a:p>
            <a:pPr marL="283845" indent="-283845">
              <a:spcBef>
                <a:spcPts val="0"/>
              </a:spcBef>
            </a:pPr>
            <a:r>
              <a:rPr lang="fi-FI" sz="1400" dirty="0"/>
              <a:t>Palvelu on helppokäyttöinen. Tarvittaessa palvelusta löytyy ohjeita kirjautumiseen ja käyttöön sekä tukea ongelmatilanteisiin.</a:t>
            </a:r>
            <a:endParaRPr lang="fi-FI" sz="1400" dirty="0">
              <a:ea typeface="Tahoma"/>
              <a:cs typeface="Tahoma"/>
            </a:endParaRPr>
          </a:p>
          <a:p>
            <a:pPr marL="0" indent="0">
              <a:buNone/>
            </a:pPr>
            <a:r>
              <a:rPr lang="fi-FI" sz="1400" b="1" dirty="0"/>
              <a:t>Onko käyttämiselle teknisiä vaatimuksia?</a:t>
            </a:r>
          </a:p>
          <a:p>
            <a:pPr marL="283845" indent="-283845">
              <a:spcBef>
                <a:spcPts val="0"/>
              </a:spcBef>
            </a:pPr>
            <a:r>
              <a:rPr lang="fi-FI" sz="1400" dirty="0"/>
              <a:t>Palvelu toimii tyypillisimmillä internet-selaimilla. Selaimista kannattaa olla mahdollisimman uudet versiot käytössä.</a:t>
            </a:r>
            <a:endParaRPr lang="fi-FI" sz="1400" dirty="0">
              <a:ea typeface="Tahoma"/>
              <a:cs typeface="Tahoma"/>
            </a:endParaRPr>
          </a:p>
          <a:p>
            <a:pPr marL="0" indent="0">
              <a:buNone/>
            </a:pPr>
            <a:r>
              <a:rPr lang="fi-FI" sz="1400" b="1" dirty="0"/>
              <a:t>Saanko suorituksistani todistuksen?</a:t>
            </a:r>
          </a:p>
          <a:p>
            <a:pPr marL="283845" indent="-283845">
              <a:spcBef>
                <a:spcPts val="0"/>
              </a:spcBef>
            </a:pPr>
            <a:r>
              <a:rPr lang="fi-FI" sz="1400" dirty="0"/>
              <a:t>Kyllä, kun olet rekisteröitynyt palveluun ja suoritat kurssin kirjautuneena, sinulla on mahdollista ladata itsellesi kurssitodistus.</a:t>
            </a:r>
            <a:endParaRPr lang="fi-FI" sz="1400" dirty="0">
              <a:ea typeface="Tahoma"/>
              <a:cs typeface="Tahoma"/>
            </a:endParaRPr>
          </a:p>
          <a:p>
            <a:pPr marL="0" indent="0">
              <a:buNone/>
            </a:pPr>
            <a:r>
              <a:rPr lang="fi-FI" sz="1400" b="1" dirty="0"/>
              <a:t>Säilyttääkö Väylävirasto tietoja kurssisuorituksista ja -todistuksista?</a:t>
            </a:r>
          </a:p>
          <a:p>
            <a:pPr marL="283845" indent="-283845">
              <a:spcBef>
                <a:spcPts val="0"/>
              </a:spcBef>
            </a:pPr>
            <a:r>
              <a:rPr lang="fi-FI" sz="1400" dirty="0"/>
              <a:t>Ei säilytä. Vastuu kurssitodistuksen säilyttämisestä on henkilöllä itsellään. Myös työnantajalla on vastuu huolehtia henkilöstönsä osaamisesta ja pätevyyksistä.</a:t>
            </a:r>
            <a:endParaRPr lang="fi-FI" sz="1400" dirty="0">
              <a:ea typeface="Tahoma"/>
              <a:cs typeface="Tahoma"/>
            </a:endParaRPr>
          </a:p>
          <a:p>
            <a:pPr marL="0" indent="0">
              <a:buNone/>
            </a:pPr>
            <a:r>
              <a:rPr lang="fi-FI" sz="1400" b="1" dirty="0"/>
              <a:t>Kuinka kauan henkilötietoja käsitellään?</a:t>
            </a:r>
          </a:p>
          <a:p>
            <a:pPr marL="283845" indent="-283845">
              <a:spcBef>
                <a:spcPts val="0"/>
              </a:spcBef>
            </a:pPr>
            <a:r>
              <a:rPr lang="fi-FI" sz="1400" dirty="0"/>
              <a:t>Rekisteröityneen käyttäjän henkilötietoja käsitellään enintään kolme (3) kuukautta, jonka jälkeen tiedot poistetaan automaattisesti.</a:t>
            </a:r>
            <a:endParaRPr lang="fi-FI" sz="1400" dirty="0">
              <a:ea typeface="Tahoma"/>
              <a:cs typeface="Tahoma"/>
            </a:endParaRPr>
          </a:p>
          <a:p>
            <a:pPr marL="0" indent="0">
              <a:buNone/>
            </a:pPr>
            <a:r>
              <a:rPr lang="fi-FI" sz="1400" b="1" dirty="0"/>
              <a:t>Voiko kursseihin tutustua ilman rekisteröitymistä?</a:t>
            </a:r>
          </a:p>
          <a:p>
            <a:pPr marL="283845" indent="-283845">
              <a:spcBef>
                <a:spcPts val="0"/>
              </a:spcBef>
            </a:pPr>
            <a:r>
              <a:rPr lang="fi-FI" sz="1400" dirty="0"/>
              <a:t>Kyllä, kaikkiin kursseihin voi tutustua kirjautuen vierailijana. Huomioithan, että tällöin et kuitenkaan voi saada suorituksesta todistusta.</a:t>
            </a:r>
            <a:endParaRPr lang="fi-FI" sz="1400" dirty="0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510765520"/>
      </p:ext>
    </p:extLst>
  </p:cSld>
  <p:clrMapOvr>
    <a:masterClrMapping/>
  </p:clrMapOvr>
</p:sld>
</file>

<file path=ppt/theme/theme1.xml><?xml version="1.0" encoding="utf-8"?>
<a:theme xmlns:a="http://schemas.openxmlformats.org/drawingml/2006/main" name="vayla_uusi2023">
  <a:themeElements>
    <a:clrScheme name="Vayla_PP">
      <a:dk1>
        <a:srgbClr val="000000"/>
      </a:dk1>
      <a:lt1>
        <a:srgbClr val="FFFFFF"/>
      </a:lt1>
      <a:dk2>
        <a:srgbClr val="0065AF"/>
      </a:dk2>
      <a:lt2>
        <a:srgbClr val="8DCB6D"/>
      </a:lt2>
      <a:accent1>
        <a:srgbClr val="009BFF"/>
      </a:accent1>
      <a:accent2>
        <a:srgbClr val="00AFCB"/>
      </a:accent2>
      <a:accent3>
        <a:srgbClr val="FF5100"/>
      </a:accent3>
      <a:accent4>
        <a:srgbClr val="228848"/>
      </a:accent4>
      <a:accent5>
        <a:srgbClr val="E50083"/>
      </a:accent5>
      <a:accent6>
        <a:srgbClr val="FFC300"/>
      </a:accent6>
      <a:hlink>
        <a:srgbClr val="00AFCB"/>
      </a:hlink>
      <a:folHlink>
        <a:srgbClr val="49C2EF"/>
      </a:folHlink>
    </a:clrScheme>
    <a:fontScheme name="Mukautettu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yla_ilmeella_fi_uusi.potx" id="{B5F66EB5-9DA6-48ED-B74C-20A6B6757ED6}" vid="{CDBEA311-D282-4E25-B13F-2C781EF0EE2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ivi_kameleon xmlns="" xmlns:xsi="http://www.w3.org/2001/XMLSchema-instance">
  <tyyppi>Esitys</tyyppi>
  <title/>
  <author>Tomi Kangas</author>
  <paivays>11.4.2024</paivays>
</livi_kameleon>
</file>

<file path=customXml/item2.xml><?xml version="1.0" encoding="utf-8"?>
<xml_kameleon>
  <dconfidentiality/>
  <ddecree/>
  <dlevelofprotection/>
  <dsecrecy/>
  <subtitle/>
</xml_kameleo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6A98E2B0576F44888C3F9265BEC779" ma:contentTypeVersion="8" ma:contentTypeDescription="Create a new document." ma:contentTypeScope="" ma:versionID="4caf73ede968475a68563c8605d21148">
  <xsd:schema xmlns:xsd="http://www.w3.org/2001/XMLSchema" xmlns:xs="http://www.w3.org/2001/XMLSchema" xmlns:p="http://schemas.microsoft.com/office/2006/metadata/properties" xmlns:ns1="http://schemas.microsoft.com/sharepoint/v3" xmlns:ns2="1d569754-a61b-425e-9427-547320a8988e" xmlns:ns3="fa3f1528-ab37-4682-b2c8-fd7a4e31f13c" targetNamespace="http://schemas.microsoft.com/office/2006/metadata/properties" ma:root="true" ma:fieldsID="b7c0d94945bcde013bf8d6265c4a4626" ns1:_="" ns2:_="" ns3:_="">
    <xsd:import namespace="http://schemas.microsoft.com/sharepoint/v3"/>
    <xsd:import namespace="1d569754-a61b-425e-9427-547320a8988e"/>
    <xsd:import namespace="fa3f1528-ab37-4682-b2c8-fd7a4e31f1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569754-a61b-425e-9427-547320a89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3f1528-ab37-4682-b2c8-fd7a4e31f13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C7BD504-312F-4444-96B4-98A0B2F23887}">
  <ds:schemaRefs>
    <ds:schemaRef ds:uri=""/>
  </ds:schemaRefs>
</ds:datastoreItem>
</file>

<file path=customXml/itemProps2.xml><?xml version="1.0" encoding="utf-8"?>
<ds:datastoreItem xmlns:ds="http://schemas.openxmlformats.org/officeDocument/2006/customXml" ds:itemID="{11058322-0347-4F9C-8E14-98AEA3939E59}">
  <ds:schemaRefs/>
</ds:datastoreItem>
</file>

<file path=customXml/itemProps3.xml><?xml version="1.0" encoding="utf-8"?>
<ds:datastoreItem xmlns:ds="http://schemas.openxmlformats.org/officeDocument/2006/customXml" ds:itemID="{E9FB4A56-096E-4962-8FEB-BDEBEF85A3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d569754-a61b-425e-9427-547320a8988e"/>
    <ds:schemaRef ds:uri="fa3f1528-ab37-4682-b2c8-fd7a4e31f1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6916E0B-7809-4DE1-83F7-99B460F089E0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53C4801-471A-4C0E-990F-D5D0E74288D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vayla_ilmeella_fi_uusi</Template>
  <TotalTime>30</TotalTime>
  <Words>270</Words>
  <Application>Microsoft Office PowerPoint</Application>
  <PresentationFormat>Laajakuva</PresentationFormat>
  <Paragraphs>24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vayla_uusi2023</vt:lpstr>
      <vt:lpstr>Väyläviraston verkko-oppimisympäristö uudistuu</vt:lpstr>
      <vt:lpstr>Väyläviraston verkko-oppimisympäristö Kysymyksiä ja vastauksia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Väyläviraston verkko-oppimisympäristö uudistuu</dc:title>
  <dc:creator>Tomi Kangas</dc:creator>
  <cp:keywords>Esitys</cp:keywords>
  <cp:lastModifiedBy>Kangas Tomi</cp:lastModifiedBy>
  <cp:revision>20</cp:revision>
  <dcterms:created xsi:type="dcterms:W3CDTF">2024-04-11T03:59:44Z</dcterms:created>
  <dcterms:modified xsi:type="dcterms:W3CDTF">2024-05-08T06:35:04Z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473.707.02.003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vayla_ilmeella_fi_uusi.potx</vt:lpwstr>
  </property>
  <property fmtid="{D5CDD505-2E9C-101B-9397-08002B2CF9AE}" pid="6" name="dvDefinition">
    <vt:lpwstr>707 (dd_default.xml)</vt:lpwstr>
  </property>
  <property fmtid="{D5CDD505-2E9C-101B-9397-08002B2CF9AE}" pid="7" name="dvDefinitionID">
    <vt:lpwstr>707</vt:lpwstr>
  </property>
  <property fmtid="{D5CDD505-2E9C-101B-9397-08002B2CF9AE}" pid="8" name="dvContentFile">
    <vt:lpwstr>dd_default.xml</vt:lpwstr>
  </property>
  <property fmtid="{D5CDD505-2E9C-101B-9397-08002B2CF9AE}" pid="9" name="dvGlobalVerID">
    <vt:lpwstr>473.85.02.275</vt:lpwstr>
  </property>
  <property fmtid="{D5CDD505-2E9C-101B-9397-08002B2CF9AE}" pid="10" name="dvDefinitionVersion">
    <vt:lpwstr>3.0 / 20.9.2023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1</vt:lpwstr>
  </property>
  <property fmtid="{D5CDD505-2E9C-101B-9397-08002B2CF9AE}" pid="15" name="dvDateExist">
    <vt:lpwstr>-1</vt:lpwstr>
  </property>
  <property fmtid="{D5CDD505-2E9C-101B-9397-08002B2CF9AE}" pid="16" name="dvCategory">
    <vt:lpwstr>2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VAYL</vt:lpwstr>
  </property>
  <property fmtid="{D5CDD505-2E9C-101B-9397-08002B2CF9AE}" pid="21" name="dvSite">
    <vt:lpwstr>Helsinki</vt:lpwstr>
  </property>
  <property fmtid="{D5CDD505-2E9C-101B-9397-08002B2CF9AE}" pid="22" name="dvNumbering">
    <vt:lpwstr>0</vt:lpwstr>
  </property>
  <property fmtid="{D5CDD505-2E9C-101B-9397-08002B2CF9AE}" pid="23" name="dvDUname">
    <vt:lpwstr>Tomi Kangas</vt:lpwstr>
  </property>
  <property fmtid="{D5CDD505-2E9C-101B-9397-08002B2CF9AE}" pid="24" name="dvDUFname">
    <vt:lpwstr>Tomi</vt:lpwstr>
  </property>
  <property fmtid="{D5CDD505-2E9C-101B-9397-08002B2CF9AE}" pid="25" name="dvDULname">
    <vt:lpwstr>Kangas</vt:lpwstr>
  </property>
  <property fmtid="{D5CDD505-2E9C-101B-9397-08002B2CF9AE}" pid="26" name="dvDUBusinessarea">
    <vt:lpwstr>Väylien käyttö, turvallisuus ja tieto</vt:lpwstr>
  </property>
  <property fmtid="{D5CDD505-2E9C-101B-9397-08002B2CF9AE}" pid="27" name="dvDUdepartment">
    <vt:lpwstr>Turvallisuus</vt:lpwstr>
  </property>
  <property fmtid="{D5CDD505-2E9C-101B-9397-08002B2CF9AE}" pid="28" name="dvLogoExist">
    <vt:lpwstr>0</vt:lpwstr>
  </property>
  <property fmtid="{D5CDD505-2E9C-101B-9397-08002B2CF9AE}" pid="29" name="dvCurrentlogo">
    <vt:lpwstr>vayla_fi.jpg</vt:lpwstr>
  </property>
  <property fmtid="{D5CDD505-2E9C-101B-9397-08002B2CF9AE}" pid="30" name="dvEULogoExist">
    <vt:lpwstr>0</vt:lpwstr>
  </property>
  <property fmtid="{D5CDD505-2E9C-101B-9397-08002B2CF9AE}" pid="31" name="dvCurrentEUListLogo">
    <vt:lpwstr/>
  </property>
  <property fmtid="{D5CDD505-2E9C-101B-9397-08002B2CF9AE}" pid="32" name="dvCurrentEUlogo">
    <vt:lpwstr/>
  </property>
  <property fmtid="{D5CDD505-2E9C-101B-9397-08002B2CF9AE}" pid="33" name="dconfidentiality">
    <vt:lpwstr/>
  </property>
  <property fmtid="{D5CDD505-2E9C-101B-9397-08002B2CF9AE}" pid="34" name="ddecree">
    <vt:lpwstr/>
  </property>
  <property fmtid="{D5CDD505-2E9C-101B-9397-08002B2CF9AE}" pid="35" name="dlevelofprotection">
    <vt:lpwstr/>
  </property>
  <property fmtid="{D5CDD505-2E9C-101B-9397-08002B2CF9AE}" pid="36" name="tyyppi">
    <vt:lpwstr>Esitys</vt:lpwstr>
  </property>
  <property fmtid="{D5CDD505-2E9C-101B-9397-08002B2CF9AE}" pid="37" name="dsecrecy">
    <vt:lpwstr/>
  </property>
  <property fmtid="{D5CDD505-2E9C-101B-9397-08002B2CF9AE}" pid="38" name="author">
    <vt:lpwstr>Tomi Kangas</vt:lpwstr>
  </property>
  <property fmtid="{D5CDD505-2E9C-101B-9397-08002B2CF9AE}" pid="39" name="paivays">
    <vt:filetime>2024-04-10T21:00:00Z</vt:filetime>
  </property>
  <property fmtid="{D5CDD505-2E9C-101B-9397-08002B2CF9AE}" pid="40" name="ContentTypeId">
    <vt:lpwstr>0x010100246A98E2B0576F44888C3F9265BEC779</vt:lpwstr>
  </property>
</Properties>
</file>