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9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0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11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6"/>
  </p:notesMasterIdLst>
  <p:handoutMasterIdLst>
    <p:handoutMasterId r:id="rId17"/>
  </p:handoutMasterIdLst>
  <p:sldIdLst>
    <p:sldId id="754" r:id="rId4"/>
    <p:sldId id="708" r:id="rId5"/>
    <p:sldId id="709" r:id="rId6"/>
    <p:sldId id="710" r:id="rId7"/>
    <p:sldId id="711" r:id="rId8"/>
    <p:sldId id="712" r:id="rId9"/>
    <p:sldId id="713" r:id="rId10"/>
    <p:sldId id="714" r:id="rId11"/>
    <p:sldId id="715" r:id="rId12"/>
    <p:sldId id="716" r:id="rId13"/>
    <p:sldId id="431" r:id="rId14"/>
    <p:sldId id="432" r:id="rId1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2:50.686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6:57.866" v="1064" actId="27918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7:15.001" v="1067" actId="27918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mod ord">
        <pc:chgData name="Helena Kultanen" userId="f51b9c9a-02c3-4187-a61e-356f5f349053" providerId="ADAL" clId="{C666EAA0-6053-4409-B706-6B306184A499}" dt="2026-04-23T19:32:50.099" v="1037" actId="27918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3:09.325" v="1040" actId="27918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3:26.307" v="1043" actId="27918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3:49.968" v="1046" actId="27918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4:10.496" v="1049" actId="27918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mod ord">
        <pc:chgData name="Helena Kultanen" userId="f51b9c9a-02c3-4187-a61e-356f5f349053" providerId="ADAL" clId="{C666EAA0-6053-4409-B706-6B306184A499}" dt="2026-04-23T19:34:27.873" v="1052" actId="27918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mod ord">
        <pc:chgData name="Helena Kultanen" userId="f51b9c9a-02c3-4187-a61e-356f5f349053" providerId="ADAL" clId="{C666EAA0-6053-4409-B706-6B306184A499}" dt="2026-04-23T19:34:45.380" v="1055" actId="27918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6:20.511" v="1058" actId="27918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6:38.493" v="1061" actId="27918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42.823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mod">
        <pc:chgData name="Helena Kultanen" userId="f51b9c9a-02c3-4187-a61e-356f5f349053" providerId="ADAL" clId="{C666EAA0-6053-4409-B706-6B306184A499}" dt="2026-04-23T09:50:15.336" v="202" actId="6549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50.686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2:42.823" v="1112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2:50.686" v="1113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3.5151515151515151</c:v>
                </c:pt>
                <c:pt idx="1">
                  <c:v>3.7295918367346945</c:v>
                </c:pt>
                <c:pt idx="2">
                  <c:v>3.1491228070175441</c:v>
                </c:pt>
                <c:pt idx="4">
                  <c:v>3.6938775510204094</c:v>
                </c:pt>
                <c:pt idx="5">
                  <c:v>3.7628865979381443</c:v>
                </c:pt>
                <c:pt idx="6">
                  <c:v>3.4897959183673462</c:v>
                </c:pt>
                <c:pt idx="7">
                  <c:v>3.1999999999999997</c:v>
                </c:pt>
                <c:pt idx="8">
                  <c:v>3.1720430107526889</c:v>
                </c:pt>
                <c:pt idx="9">
                  <c:v>3.063157894736841</c:v>
                </c:pt>
                <c:pt idx="10">
                  <c:v>3.5396825396825404</c:v>
                </c:pt>
                <c:pt idx="11">
                  <c:v>3.525773195876289</c:v>
                </c:pt>
                <c:pt idx="12">
                  <c:v>3.3809523809523814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3.1818179999999998</c:v>
                </c:pt>
                <c:pt idx="1">
                  <c:v>3.5954199999999998</c:v>
                </c:pt>
                <c:pt idx="2">
                  <c:v>2.5978840000000001</c:v>
                </c:pt>
                <c:pt idx="4">
                  <c:v>3.6615380000000002</c:v>
                </c:pt>
                <c:pt idx="5">
                  <c:v>3.530303</c:v>
                </c:pt>
                <c:pt idx="6">
                  <c:v>3.2615379999999998</c:v>
                </c:pt>
                <c:pt idx="7">
                  <c:v>2.714286</c:v>
                </c:pt>
                <c:pt idx="8">
                  <c:v>2.7619050000000001</c:v>
                </c:pt>
                <c:pt idx="9">
                  <c:v>2.3174600000000001</c:v>
                </c:pt>
                <c:pt idx="10">
                  <c:v>3.0731709999999999</c:v>
                </c:pt>
                <c:pt idx="11">
                  <c:v>3.484375</c:v>
                </c:pt>
                <c:pt idx="12">
                  <c:v>3.2105260000000002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3.5714290000000002</c:v>
                </c:pt>
                <c:pt idx="1">
                  <c:v>3.7324839999999999</c:v>
                </c:pt>
                <c:pt idx="2">
                  <c:v>3.188596</c:v>
                </c:pt>
                <c:pt idx="4">
                  <c:v>3.7974679999999998</c:v>
                </c:pt>
                <c:pt idx="5">
                  <c:v>3.6666669999999999</c:v>
                </c:pt>
                <c:pt idx="6">
                  <c:v>3.3164560000000001</c:v>
                </c:pt>
                <c:pt idx="7">
                  <c:v>3.3289469999999999</c:v>
                </c:pt>
                <c:pt idx="8">
                  <c:v>3.302632</c:v>
                </c:pt>
                <c:pt idx="9">
                  <c:v>2.9342109999999999</c:v>
                </c:pt>
                <c:pt idx="10">
                  <c:v>3.25</c:v>
                </c:pt>
                <c:pt idx="11">
                  <c:v>3.2368420000000002</c:v>
                </c:pt>
                <c:pt idx="12">
                  <c:v>3.2291669999999999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N=126</c:v>
                </c:pt>
                <c:pt idx="5">
                  <c:v>Lumen auraus pääteillä N=127</c:v>
                </c:pt>
                <c:pt idx="6">
                  <c:v>Tienpinnan tasaisuus (pakkautunut lumi ja jää) pääteillä N=125</c:v>
                </c:pt>
                <c:pt idx="7">
                  <c:v>Liukkauden torjunta muilla teillä N=125</c:v>
                </c:pt>
                <c:pt idx="8">
                  <c:v>Lumen auraus muilla teillä N=125</c:v>
                </c:pt>
                <c:pt idx="9">
                  <c:v>Tienpinnan tasaisuus (pakkautunut lumi ja jää) muilla teillä N=124</c:v>
                </c:pt>
                <c:pt idx="10">
                  <c:v>Levähdys- ja pysähtymisalueiden talvihoito N=101</c:v>
                </c:pt>
                <c:pt idx="11">
                  <c:v>Liikennemerkkien ja tienviittojen näkyvyys N=124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15.625</c:v>
                </c:pt>
                <c:pt idx="1">
                  <c:v>18.181818181818183</c:v>
                </c:pt>
                <c:pt idx="2">
                  <c:v>10.962566844919786</c:v>
                </c:pt>
                <c:pt idx="4">
                  <c:v>15.079365079365079</c:v>
                </c:pt>
                <c:pt idx="5">
                  <c:v>21.259842519685041</c:v>
                </c:pt>
                <c:pt idx="6">
                  <c:v>14.399999999999999</c:v>
                </c:pt>
                <c:pt idx="7">
                  <c:v>11.200000000000001</c:v>
                </c:pt>
                <c:pt idx="8">
                  <c:v>13.600000000000001</c:v>
                </c:pt>
                <c:pt idx="9">
                  <c:v>8.064516129032258</c:v>
                </c:pt>
                <c:pt idx="10">
                  <c:v>11.881188118811881</c:v>
                </c:pt>
                <c:pt idx="11">
                  <c:v>17.741935483870968</c:v>
                </c:pt>
                <c:pt idx="12">
                  <c:v>15.517241379310345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N=126</c:v>
                </c:pt>
                <c:pt idx="5">
                  <c:v>Lumen auraus pääteillä N=127</c:v>
                </c:pt>
                <c:pt idx="6">
                  <c:v>Tienpinnan tasaisuus (pakkautunut lumi ja jää) pääteillä N=125</c:v>
                </c:pt>
                <c:pt idx="7">
                  <c:v>Liukkauden torjunta muilla teillä N=125</c:v>
                </c:pt>
                <c:pt idx="8">
                  <c:v>Lumen auraus muilla teillä N=125</c:v>
                </c:pt>
                <c:pt idx="9">
                  <c:v>Tienpinnan tasaisuus (pakkautunut lumi ja jää) muilla teillä N=124</c:v>
                </c:pt>
                <c:pt idx="10">
                  <c:v>Levähdys- ja pysähtymisalueiden talvihoito N=101</c:v>
                </c:pt>
                <c:pt idx="11">
                  <c:v>Liikennemerkkien ja tienviittojen näkyvyys N=124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61.71875</c:v>
                </c:pt>
                <c:pt idx="1">
                  <c:v>57.312252964426882</c:v>
                </c:pt>
                <c:pt idx="2">
                  <c:v>37.165775401069517</c:v>
                </c:pt>
                <c:pt idx="4">
                  <c:v>54.761904761904766</c:v>
                </c:pt>
                <c:pt idx="5">
                  <c:v>59.842519685039377</c:v>
                </c:pt>
                <c:pt idx="6">
                  <c:v>51.2</c:v>
                </c:pt>
                <c:pt idx="7">
                  <c:v>39.200000000000003</c:v>
                </c:pt>
                <c:pt idx="8">
                  <c:v>43.2</c:v>
                </c:pt>
                <c:pt idx="9">
                  <c:v>29.032258064516132</c:v>
                </c:pt>
                <c:pt idx="10">
                  <c:v>37.623762376237622</c:v>
                </c:pt>
                <c:pt idx="11">
                  <c:v>49.193548387096776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N=126</c:v>
                </c:pt>
                <c:pt idx="5">
                  <c:v>Lumen auraus pääteillä N=127</c:v>
                </c:pt>
                <c:pt idx="6">
                  <c:v>Tienpinnan tasaisuus (pakkautunut lumi ja jää) pääteillä N=125</c:v>
                </c:pt>
                <c:pt idx="7">
                  <c:v>Liukkauden torjunta muilla teillä N=125</c:v>
                </c:pt>
                <c:pt idx="8">
                  <c:v>Lumen auraus muilla teillä N=125</c:v>
                </c:pt>
                <c:pt idx="9">
                  <c:v>Tienpinnan tasaisuus (pakkautunut lumi ja jää) muilla teillä N=124</c:v>
                </c:pt>
                <c:pt idx="10">
                  <c:v>Levähdys- ja pysähtymisalueiden talvihoito N=101</c:v>
                </c:pt>
                <c:pt idx="11">
                  <c:v>Liikennemerkkien ja tienviittojen näkyvyys N=124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16.40625</c:v>
                </c:pt>
                <c:pt idx="1">
                  <c:v>16.996047430830039</c:v>
                </c:pt>
                <c:pt idx="2">
                  <c:v>30.748663101604279</c:v>
                </c:pt>
                <c:pt idx="4">
                  <c:v>23.015873015873016</c:v>
                </c:pt>
                <c:pt idx="5">
                  <c:v>11.023622047244094</c:v>
                </c:pt>
                <c:pt idx="6">
                  <c:v>25.6</c:v>
                </c:pt>
                <c:pt idx="7">
                  <c:v>28.000000000000004</c:v>
                </c:pt>
                <c:pt idx="8">
                  <c:v>23.200000000000003</c:v>
                </c:pt>
                <c:pt idx="9">
                  <c:v>41.12903225806452</c:v>
                </c:pt>
                <c:pt idx="10">
                  <c:v>32.673267326732677</c:v>
                </c:pt>
                <c:pt idx="11">
                  <c:v>15.32258064516129</c:v>
                </c:pt>
                <c:pt idx="12">
                  <c:v>17.241379310344829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N=126</c:v>
                </c:pt>
                <c:pt idx="5">
                  <c:v>Lumen auraus pääteillä N=127</c:v>
                </c:pt>
                <c:pt idx="6">
                  <c:v>Tienpinnan tasaisuus (pakkautunut lumi ja jää) pääteillä N=125</c:v>
                </c:pt>
                <c:pt idx="7">
                  <c:v>Liukkauden torjunta muilla teillä N=125</c:v>
                </c:pt>
                <c:pt idx="8">
                  <c:v>Lumen auraus muilla teillä N=125</c:v>
                </c:pt>
                <c:pt idx="9">
                  <c:v>Tienpinnan tasaisuus (pakkautunut lumi ja jää) muilla teillä N=124</c:v>
                </c:pt>
                <c:pt idx="10">
                  <c:v>Levähdys- ja pysähtymisalueiden talvihoito N=101</c:v>
                </c:pt>
                <c:pt idx="11">
                  <c:v>Liikennemerkkien ja tienviittojen näkyvyys N=124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3.90625</c:v>
                </c:pt>
                <c:pt idx="1">
                  <c:v>5.9288537549407119</c:v>
                </c:pt>
                <c:pt idx="2">
                  <c:v>16.310160427807485</c:v>
                </c:pt>
                <c:pt idx="4">
                  <c:v>4.7619047619047619</c:v>
                </c:pt>
                <c:pt idx="5">
                  <c:v>7.0866141732283463</c:v>
                </c:pt>
                <c:pt idx="6">
                  <c:v>7.1999999999999993</c:v>
                </c:pt>
                <c:pt idx="7">
                  <c:v>17.599999999999998</c:v>
                </c:pt>
                <c:pt idx="8">
                  <c:v>14.399999999999999</c:v>
                </c:pt>
                <c:pt idx="9">
                  <c:v>16.93548387096774</c:v>
                </c:pt>
                <c:pt idx="10">
                  <c:v>13.861386138613863</c:v>
                </c:pt>
                <c:pt idx="11">
                  <c:v>16.129032258064516</c:v>
                </c:pt>
                <c:pt idx="12">
                  <c:v>17.241379310344829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N=128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N=126</c:v>
                </c:pt>
                <c:pt idx="5">
                  <c:v>Lumen auraus pääteillä N=127</c:v>
                </c:pt>
                <c:pt idx="6">
                  <c:v>Tienpinnan tasaisuus (pakkautunut lumi ja jää) pääteillä N=125</c:v>
                </c:pt>
                <c:pt idx="7">
                  <c:v>Liukkauden torjunta muilla teillä N=125</c:v>
                </c:pt>
                <c:pt idx="8">
                  <c:v>Lumen auraus muilla teillä N=125</c:v>
                </c:pt>
                <c:pt idx="9">
                  <c:v>Tienpinnan tasaisuus (pakkautunut lumi ja jää) muilla teillä N=124</c:v>
                </c:pt>
                <c:pt idx="10">
                  <c:v>Levähdys- ja pysähtymisalueiden talvihoito N=101</c:v>
                </c:pt>
                <c:pt idx="11">
                  <c:v>Liikennemerkkien ja tienviittojen näkyvyys N=124</c:v>
                </c:pt>
                <c:pt idx="12">
                  <c:v>Jalankulku- ja pyöräteiden talvihoito (kävelijät/pyöräilijät) N=58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2.34375</c:v>
                </c:pt>
                <c:pt idx="1">
                  <c:v>1.5810276679841897</c:v>
                </c:pt>
                <c:pt idx="2">
                  <c:v>4.8128342245989302</c:v>
                </c:pt>
                <c:pt idx="4">
                  <c:v>2.3809523809523809</c:v>
                </c:pt>
                <c:pt idx="5">
                  <c:v>0.78740157480314954</c:v>
                </c:pt>
                <c:pt idx="6">
                  <c:v>1.6</c:v>
                </c:pt>
                <c:pt idx="7">
                  <c:v>4</c:v>
                </c:pt>
                <c:pt idx="8">
                  <c:v>5.6000000000000005</c:v>
                </c:pt>
                <c:pt idx="9">
                  <c:v>4.838709677419355</c:v>
                </c:pt>
                <c:pt idx="10">
                  <c:v>3.9603960396039604</c:v>
                </c:pt>
                <c:pt idx="11">
                  <c:v>1.6129032258064515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3.6049382716049378</c:v>
                </c:pt>
                <c:pt idx="1">
                  <c:v>3.7654320987654324</c:v>
                </c:pt>
                <c:pt idx="2">
                  <c:v>2.9324894514767941</c:v>
                </c:pt>
                <c:pt idx="4">
                  <c:v>3.6329113924050627</c:v>
                </c:pt>
                <c:pt idx="5">
                  <c:v>3.9367088607594951</c:v>
                </c:pt>
                <c:pt idx="6">
                  <c:v>3.5925925925925934</c:v>
                </c:pt>
                <c:pt idx="7">
                  <c:v>3.0684931506849318</c:v>
                </c:pt>
                <c:pt idx="8">
                  <c:v>3.0263157894736858</c:v>
                </c:pt>
                <c:pt idx="9">
                  <c:v>2.7179487179487185</c:v>
                </c:pt>
                <c:pt idx="10">
                  <c:v>3.4057971014492749</c:v>
                </c:pt>
                <c:pt idx="11">
                  <c:v>3.3924050632911396</c:v>
                </c:pt>
                <c:pt idx="12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3.338028</c:v>
                </c:pt>
                <c:pt idx="1">
                  <c:v>3.6099290000000002</c:v>
                </c:pt>
                <c:pt idx="2">
                  <c:v>2.773196</c:v>
                </c:pt>
                <c:pt idx="4">
                  <c:v>3.5774650000000001</c:v>
                </c:pt>
                <c:pt idx="5">
                  <c:v>3.6428569999999998</c:v>
                </c:pt>
                <c:pt idx="6">
                  <c:v>3.1470590000000001</c:v>
                </c:pt>
                <c:pt idx="7">
                  <c:v>2.9701490000000002</c:v>
                </c:pt>
                <c:pt idx="8">
                  <c:v>2.769231</c:v>
                </c:pt>
                <c:pt idx="9">
                  <c:v>2.5645159999999998</c:v>
                </c:pt>
                <c:pt idx="10">
                  <c:v>3.2456140000000002</c:v>
                </c:pt>
                <c:pt idx="11">
                  <c:v>3.65625</c:v>
                </c:pt>
                <c:pt idx="12">
                  <c:v>3.2777780000000001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3.3139530000000001</c:v>
                </c:pt>
                <c:pt idx="1">
                  <c:v>3.6882350000000002</c:v>
                </c:pt>
                <c:pt idx="2">
                  <c:v>2.8554689999999998</c:v>
                </c:pt>
                <c:pt idx="4">
                  <c:v>3.670588</c:v>
                </c:pt>
                <c:pt idx="5">
                  <c:v>3.7058819999999999</c:v>
                </c:pt>
                <c:pt idx="6">
                  <c:v>3.364706</c:v>
                </c:pt>
                <c:pt idx="7">
                  <c:v>3.0823529999999999</c:v>
                </c:pt>
                <c:pt idx="8">
                  <c:v>2.8823530000000002</c:v>
                </c:pt>
                <c:pt idx="9">
                  <c:v>2.604651</c:v>
                </c:pt>
                <c:pt idx="10">
                  <c:v>3.3164560000000001</c:v>
                </c:pt>
                <c:pt idx="11">
                  <c:v>3.4767440000000001</c:v>
                </c:pt>
                <c:pt idx="12">
                  <c:v>3.2749999999999999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N=79</c:v>
                </c:pt>
                <c:pt idx="5">
                  <c:v>Lumen auraus pääteillä N=79</c:v>
                </c:pt>
                <c:pt idx="6">
                  <c:v>Tienpinnan tasaisuus (pakkautunut lumi ja jää) pääteillä N=81</c:v>
                </c:pt>
                <c:pt idx="7">
                  <c:v>Liukkauden torjunta muilla teillä N=73</c:v>
                </c:pt>
                <c:pt idx="8">
                  <c:v>Lumen auraus muilla teillä N=76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N=69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4.9382716049382713</c:v>
                </c:pt>
                <c:pt idx="1">
                  <c:v>12.025316455696201</c:v>
                </c:pt>
                <c:pt idx="2">
                  <c:v>0.44052863436123346</c:v>
                </c:pt>
                <c:pt idx="4">
                  <c:v>6.3291139240506329</c:v>
                </c:pt>
                <c:pt idx="5">
                  <c:v>17.721518987341771</c:v>
                </c:pt>
                <c:pt idx="6">
                  <c:v>11.111111111111111</c:v>
                </c:pt>
                <c:pt idx="7">
                  <c:v>1.3698630136986301</c:v>
                </c:pt>
                <c:pt idx="8">
                  <c:v>0</c:v>
                </c:pt>
                <c:pt idx="9">
                  <c:v>0</c:v>
                </c:pt>
                <c:pt idx="10">
                  <c:v>5.7971014492753623</c:v>
                </c:pt>
                <c:pt idx="11">
                  <c:v>2.5316455696202533</c:v>
                </c:pt>
                <c:pt idx="12">
                  <c:v>13.333333333333334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N=79</c:v>
                </c:pt>
                <c:pt idx="5">
                  <c:v>Lumen auraus pääteillä N=79</c:v>
                </c:pt>
                <c:pt idx="6">
                  <c:v>Tienpinnan tasaisuus (pakkautunut lumi ja jää) pääteillä N=81</c:v>
                </c:pt>
                <c:pt idx="7">
                  <c:v>Liukkauden torjunta muilla teillä N=73</c:v>
                </c:pt>
                <c:pt idx="8">
                  <c:v>Lumen auraus muilla teillä N=76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N=69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60.493827160493829</c:v>
                </c:pt>
                <c:pt idx="1">
                  <c:v>61.392405063291136</c:v>
                </c:pt>
                <c:pt idx="2">
                  <c:v>33.039647577092509</c:v>
                </c:pt>
                <c:pt idx="4">
                  <c:v>62.025316455696199</c:v>
                </c:pt>
                <c:pt idx="5">
                  <c:v>60.75949367088608</c:v>
                </c:pt>
                <c:pt idx="6">
                  <c:v>49.382716049382715</c:v>
                </c:pt>
                <c:pt idx="7">
                  <c:v>36.986301369863014</c:v>
                </c:pt>
                <c:pt idx="8">
                  <c:v>39.473684210526315</c:v>
                </c:pt>
                <c:pt idx="9">
                  <c:v>23.076923076923077</c:v>
                </c:pt>
                <c:pt idx="10">
                  <c:v>46.376811594202898</c:v>
                </c:pt>
                <c:pt idx="11">
                  <c:v>53.164556962025308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N=79</c:v>
                </c:pt>
                <c:pt idx="5">
                  <c:v>Lumen auraus pääteillä N=79</c:v>
                </c:pt>
                <c:pt idx="6">
                  <c:v>Tienpinnan tasaisuus (pakkautunut lumi ja jää) pääteillä N=81</c:v>
                </c:pt>
                <c:pt idx="7">
                  <c:v>Liukkauden torjunta muilla teillä N=73</c:v>
                </c:pt>
                <c:pt idx="8">
                  <c:v>Lumen auraus muilla teillä N=76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N=69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25.925925925925924</c:v>
                </c:pt>
                <c:pt idx="1">
                  <c:v>20.253164556962027</c:v>
                </c:pt>
                <c:pt idx="2">
                  <c:v>33.480176211453745</c:v>
                </c:pt>
                <c:pt idx="4">
                  <c:v>21.518987341772153</c:v>
                </c:pt>
                <c:pt idx="5">
                  <c:v>18.9873417721519</c:v>
                </c:pt>
                <c:pt idx="6">
                  <c:v>27.160493827160494</c:v>
                </c:pt>
                <c:pt idx="7">
                  <c:v>34.246575342465754</c:v>
                </c:pt>
                <c:pt idx="8">
                  <c:v>30.263157894736842</c:v>
                </c:pt>
                <c:pt idx="9">
                  <c:v>35.897435897435898</c:v>
                </c:pt>
                <c:pt idx="10">
                  <c:v>33.333333333333329</c:v>
                </c:pt>
                <c:pt idx="11">
                  <c:v>29.11392405063291</c:v>
                </c:pt>
                <c:pt idx="12">
                  <c:v>36.666666666666664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N=79</c:v>
                </c:pt>
                <c:pt idx="5">
                  <c:v>Lumen auraus pääteillä N=79</c:v>
                </c:pt>
                <c:pt idx="6">
                  <c:v>Tienpinnan tasaisuus (pakkautunut lumi ja jää) pääteillä N=81</c:v>
                </c:pt>
                <c:pt idx="7">
                  <c:v>Liukkauden torjunta muilla teillä N=73</c:v>
                </c:pt>
                <c:pt idx="8">
                  <c:v>Lumen auraus muilla teillä N=76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N=69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7.4074074074074066</c:v>
                </c:pt>
                <c:pt idx="1">
                  <c:v>5.6962025316455689</c:v>
                </c:pt>
                <c:pt idx="2">
                  <c:v>25.550660792951543</c:v>
                </c:pt>
                <c:pt idx="4">
                  <c:v>8.8607594936708853</c:v>
                </c:pt>
                <c:pt idx="5">
                  <c:v>2.5316455696202533</c:v>
                </c:pt>
                <c:pt idx="6">
                  <c:v>12.345679012345679</c:v>
                </c:pt>
                <c:pt idx="7">
                  <c:v>21.917808219178081</c:v>
                </c:pt>
                <c:pt idx="8">
                  <c:v>23.684210526315788</c:v>
                </c:pt>
                <c:pt idx="9">
                  <c:v>30.76923076923077</c:v>
                </c:pt>
                <c:pt idx="10">
                  <c:v>11.594202898550725</c:v>
                </c:pt>
                <c:pt idx="11">
                  <c:v>11.39240506329114</c:v>
                </c:pt>
                <c:pt idx="12">
                  <c:v>13.333333333333334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N=79</c:v>
                </c:pt>
                <c:pt idx="5">
                  <c:v>Lumen auraus pääteillä N=79</c:v>
                </c:pt>
                <c:pt idx="6">
                  <c:v>Tienpinnan tasaisuus (pakkautunut lumi ja jää) pääteillä N=81</c:v>
                </c:pt>
                <c:pt idx="7">
                  <c:v>Liukkauden torjunta muilla teillä N=73</c:v>
                </c:pt>
                <c:pt idx="8">
                  <c:v>Lumen auraus muilla teillä N=76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N=69</c:v>
                </c:pt>
                <c:pt idx="11">
                  <c:v>Liikennemerkkien ja tienviittojen näkyvyys N=79</c:v>
                </c:pt>
                <c:pt idx="12">
                  <c:v>Jalankulku- ja pyöräteiden talvihoito (kävelijät/pyöräilijät) N=30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1.2345679012345678</c:v>
                </c:pt>
                <c:pt idx="1">
                  <c:v>0.63291139240506333</c:v>
                </c:pt>
                <c:pt idx="2">
                  <c:v>7.4889867841409687</c:v>
                </c:pt>
                <c:pt idx="4">
                  <c:v>1.2658227848101267</c:v>
                </c:pt>
                <c:pt idx="5">
                  <c:v>0</c:v>
                </c:pt>
                <c:pt idx="6">
                  <c:v>0</c:v>
                </c:pt>
                <c:pt idx="7">
                  <c:v>5.4794520547945202</c:v>
                </c:pt>
                <c:pt idx="8">
                  <c:v>6.5789473684210522</c:v>
                </c:pt>
                <c:pt idx="9">
                  <c:v>10.256410256410255</c:v>
                </c:pt>
                <c:pt idx="10">
                  <c:v>2.8985507246376812</c:v>
                </c:pt>
                <c:pt idx="11">
                  <c:v>3.79746835443038</c:v>
                </c:pt>
                <c:pt idx="12">
                  <c:v>3.3333333333333335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2.5777777777777793</c:v>
                </c:pt>
                <c:pt idx="1">
                  <c:v>3.0393258426966283</c:v>
                </c:pt>
                <c:pt idx="2">
                  <c:v>2.3200757575757587</c:v>
                </c:pt>
                <c:pt idx="4">
                  <c:v>3.0786516853932584</c:v>
                </c:pt>
                <c:pt idx="5">
                  <c:v>3.0000000000000009</c:v>
                </c:pt>
                <c:pt idx="6">
                  <c:v>2.6022727272727262</c:v>
                </c:pt>
                <c:pt idx="7">
                  <c:v>2.5057471264367814</c:v>
                </c:pt>
                <c:pt idx="8">
                  <c:v>2.3678160919540225</c:v>
                </c:pt>
                <c:pt idx="9">
                  <c:v>2.0930232558139532</c:v>
                </c:pt>
                <c:pt idx="10">
                  <c:v>3.0249999999999999</c:v>
                </c:pt>
                <c:pt idx="11">
                  <c:v>2.896551724137931</c:v>
                </c:pt>
                <c:pt idx="12">
                  <c:v>3.1764705882352944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2.8433730000000002</c:v>
                </c:pt>
                <c:pt idx="1">
                  <c:v>3.1719750000000002</c:v>
                </c:pt>
                <c:pt idx="2">
                  <c:v>2.3660709999999998</c:v>
                </c:pt>
                <c:pt idx="4">
                  <c:v>3.1645569999999998</c:v>
                </c:pt>
                <c:pt idx="5">
                  <c:v>3.179487</c:v>
                </c:pt>
                <c:pt idx="6">
                  <c:v>2.5066670000000002</c:v>
                </c:pt>
                <c:pt idx="7">
                  <c:v>2.4383560000000002</c:v>
                </c:pt>
                <c:pt idx="8">
                  <c:v>2.447368</c:v>
                </c:pt>
                <c:pt idx="9">
                  <c:v>2.213333</c:v>
                </c:pt>
                <c:pt idx="10">
                  <c:v>3.1692309999999999</c:v>
                </c:pt>
                <c:pt idx="11">
                  <c:v>3.3157890000000001</c:v>
                </c:pt>
                <c:pt idx="12">
                  <c:v>3.4285709999999998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2.574074</c:v>
                </c:pt>
                <c:pt idx="1">
                  <c:v>3.1495329999999999</c:v>
                </c:pt>
                <c:pt idx="2">
                  <c:v>2.4318179999999998</c:v>
                </c:pt>
                <c:pt idx="4">
                  <c:v>3.242991</c:v>
                </c:pt>
                <c:pt idx="5">
                  <c:v>3.0560749999999999</c:v>
                </c:pt>
                <c:pt idx="6">
                  <c:v>2.5</c:v>
                </c:pt>
                <c:pt idx="7">
                  <c:v>2.85</c:v>
                </c:pt>
                <c:pt idx="8">
                  <c:v>2.3142860000000001</c:v>
                </c:pt>
                <c:pt idx="9">
                  <c:v>2.1456309999999998</c:v>
                </c:pt>
                <c:pt idx="10">
                  <c:v>3.074468</c:v>
                </c:pt>
                <c:pt idx="11">
                  <c:v>3.1121500000000002</c:v>
                </c:pt>
                <c:pt idx="12">
                  <c:v>3.1063830000000001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N=89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N=80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2.2222222222222223</c:v>
                </c:pt>
                <c:pt idx="1">
                  <c:v>5.617977528089888</c:v>
                </c:pt>
                <c:pt idx="2">
                  <c:v>1.1538461538461537</c:v>
                </c:pt>
                <c:pt idx="4">
                  <c:v>4.4943820224719104</c:v>
                </c:pt>
                <c:pt idx="5">
                  <c:v>6.7415730337078648</c:v>
                </c:pt>
                <c:pt idx="6">
                  <c:v>3.4090909090909087</c:v>
                </c:pt>
                <c:pt idx="7">
                  <c:v>2.2988505747126435</c:v>
                </c:pt>
                <c:pt idx="8">
                  <c:v>1.1494252873563218</c:v>
                </c:pt>
                <c:pt idx="9">
                  <c:v>0</c:v>
                </c:pt>
                <c:pt idx="10">
                  <c:v>3.75</c:v>
                </c:pt>
                <c:pt idx="11">
                  <c:v>4.5977011494252871</c:v>
                </c:pt>
                <c:pt idx="12">
                  <c:v>17.647058823529413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N=89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N=80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22.222222222222221</c:v>
                </c:pt>
                <c:pt idx="1">
                  <c:v>39.325842696629216</c:v>
                </c:pt>
                <c:pt idx="2">
                  <c:v>16.153846153846153</c:v>
                </c:pt>
                <c:pt idx="4">
                  <c:v>42.696629213483142</c:v>
                </c:pt>
                <c:pt idx="5">
                  <c:v>35.955056179775283</c:v>
                </c:pt>
                <c:pt idx="6">
                  <c:v>21.59090909090909</c:v>
                </c:pt>
                <c:pt idx="7">
                  <c:v>18.390804597701148</c:v>
                </c:pt>
                <c:pt idx="8">
                  <c:v>19.540229885057471</c:v>
                </c:pt>
                <c:pt idx="9">
                  <c:v>10.465116279069768</c:v>
                </c:pt>
                <c:pt idx="10">
                  <c:v>36.25</c:v>
                </c:pt>
                <c:pt idx="11">
                  <c:v>34.482758620689658</c:v>
                </c:pt>
                <c:pt idx="12">
                  <c:v>32.352941176470587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N=89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N=80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24.444444444444443</c:v>
                </c:pt>
                <c:pt idx="1">
                  <c:v>20.786516853932582</c:v>
                </c:pt>
                <c:pt idx="2">
                  <c:v>21.53846153846154</c:v>
                </c:pt>
                <c:pt idx="4">
                  <c:v>20.224719101123593</c:v>
                </c:pt>
                <c:pt idx="5">
                  <c:v>21.348314606741571</c:v>
                </c:pt>
                <c:pt idx="6">
                  <c:v>27.27272727272727</c:v>
                </c:pt>
                <c:pt idx="7">
                  <c:v>24.137931034482758</c:v>
                </c:pt>
                <c:pt idx="8">
                  <c:v>19.540229885057471</c:v>
                </c:pt>
                <c:pt idx="9">
                  <c:v>20.930232558139537</c:v>
                </c:pt>
                <c:pt idx="10">
                  <c:v>30</c:v>
                </c:pt>
                <c:pt idx="11">
                  <c:v>20.689655172413794</c:v>
                </c:pt>
                <c:pt idx="12">
                  <c:v>17.647058823529413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N=89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N=80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33.333333333333329</c:v>
                </c:pt>
                <c:pt idx="1">
                  <c:v>21.91011235955056</c:v>
                </c:pt>
                <c:pt idx="2">
                  <c:v>36.153846153846153</c:v>
                </c:pt>
                <c:pt idx="4">
                  <c:v>21.348314606741571</c:v>
                </c:pt>
                <c:pt idx="5">
                  <c:v>22.471910112359549</c:v>
                </c:pt>
                <c:pt idx="6">
                  <c:v>27.27272727272727</c:v>
                </c:pt>
                <c:pt idx="7">
                  <c:v>37.931034482758619</c:v>
                </c:pt>
                <c:pt idx="8">
                  <c:v>34.482758620689658</c:v>
                </c:pt>
                <c:pt idx="9">
                  <c:v>36.046511627906973</c:v>
                </c:pt>
                <c:pt idx="10">
                  <c:v>18.75</c:v>
                </c:pt>
                <c:pt idx="11">
                  <c:v>26.436781609195403</c:v>
                </c:pt>
                <c:pt idx="12">
                  <c:v>14.705882352941178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N=89</c:v>
                </c:pt>
                <c:pt idx="5">
                  <c:v>Lumen auraus pääteillä N=89</c:v>
                </c:pt>
                <c:pt idx="6">
                  <c:v>Tienpinnan tasaisuus (pakkautunut lumi ja jää) pääteillä N=88</c:v>
                </c:pt>
                <c:pt idx="7">
                  <c:v>Liukkauden torjunta muilla teillä N=87</c:v>
                </c:pt>
                <c:pt idx="8">
                  <c:v>Lumen auraus muilla teillä N=87</c:v>
                </c:pt>
                <c:pt idx="9">
                  <c:v>Tienpinnan tasaisuus (pakkautunut lumi ja jää) muilla teillä N=86</c:v>
                </c:pt>
                <c:pt idx="10">
                  <c:v>Levähdys- ja pysähtymisalueiden talvihoito N=80</c:v>
                </c:pt>
                <c:pt idx="11">
                  <c:v>Liikennemerkkien ja tienviittojen näkyvyys N=87</c:v>
                </c:pt>
                <c:pt idx="12">
                  <c:v>Jalankulku- ja pyöräteiden talvihoito (kävelijät/pyöräilijät) N=34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17.777777777777779</c:v>
                </c:pt>
                <c:pt idx="1">
                  <c:v>12.359550561797754</c:v>
                </c:pt>
                <c:pt idx="2">
                  <c:v>25.000000000000004</c:v>
                </c:pt>
                <c:pt idx="4">
                  <c:v>11.235955056179774</c:v>
                </c:pt>
                <c:pt idx="5">
                  <c:v>13.48314606741573</c:v>
                </c:pt>
                <c:pt idx="6">
                  <c:v>20.454545454545457</c:v>
                </c:pt>
                <c:pt idx="7">
                  <c:v>17.241379310344829</c:v>
                </c:pt>
                <c:pt idx="8">
                  <c:v>25.287356321839084</c:v>
                </c:pt>
                <c:pt idx="9">
                  <c:v>32.558139534883722</c:v>
                </c:pt>
                <c:pt idx="10">
                  <c:v>11.25</c:v>
                </c:pt>
                <c:pt idx="11">
                  <c:v>13.793103448275861</c:v>
                </c:pt>
                <c:pt idx="12">
                  <c:v>17.647058823529413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3.1354166666666674</c:v>
                </c:pt>
                <c:pt idx="1">
                  <c:v>3.5053191489361706</c:v>
                </c:pt>
                <c:pt idx="2">
                  <c:v>2.8559027777777772</c:v>
                </c:pt>
                <c:pt idx="4">
                  <c:v>3.440860215053763</c:v>
                </c:pt>
                <c:pt idx="5">
                  <c:v>3.5638297872340408</c:v>
                </c:pt>
                <c:pt idx="6">
                  <c:v>3.2043010752688184</c:v>
                </c:pt>
                <c:pt idx="7">
                  <c:v>2.9789473684210526</c:v>
                </c:pt>
                <c:pt idx="8">
                  <c:v>2.9680851063829787</c:v>
                </c:pt>
                <c:pt idx="9">
                  <c:v>2.5957446808510634</c:v>
                </c:pt>
                <c:pt idx="10">
                  <c:v>3.126582278481012</c:v>
                </c:pt>
                <c:pt idx="11">
                  <c:v>3.2105263157894739</c:v>
                </c:pt>
                <c:pt idx="12">
                  <c:v>2.8717948717948723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2.9558819999999999</c:v>
                </c:pt>
                <c:pt idx="1">
                  <c:v>3.3684210000000001</c:v>
                </c:pt>
                <c:pt idx="2">
                  <c:v>2.4684210000000002</c:v>
                </c:pt>
                <c:pt idx="4">
                  <c:v>3.2985069999999999</c:v>
                </c:pt>
                <c:pt idx="5">
                  <c:v>3.4393940000000001</c:v>
                </c:pt>
                <c:pt idx="6">
                  <c:v>2.8461539999999999</c:v>
                </c:pt>
                <c:pt idx="7">
                  <c:v>2.5967739999999999</c:v>
                </c:pt>
                <c:pt idx="8">
                  <c:v>2.6612900000000002</c:v>
                </c:pt>
                <c:pt idx="9">
                  <c:v>2.1666669999999999</c:v>
                </c:pt>
                <c:pt idx="10">
                  <c:v>3.122449</c:v>
                </c:pt>
                <c:pt idx="11">
                  <c:v>3.4153850000000001</c:v>
                </c:pt>
                <c:pt idx="12">
                  <c:v>3.27027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2.978723</c:v>
                </c:pt>
                <c:pt idx="1">
                  <c:v>3.3020830000000001</c:v>
                </c:pt>
                <c:pt idx="2">
                  <c:v>2.5783969999999998</c:v>
                </c:pt>
                <c:pt idx="4">
                  <c:v>3.3854169999999999</c:v>
                </c:pt>
                <c:pt idx="5">
                  <c:v>3.21875</c:v>
                </c:pt>
                <c:pt idx="6">
                  <c:v>2.925532</c:v>
                </c:pt>
                <c:pt idx="7">
                  <c:v>2.8</c:v>
                </c:pt>
                <c:pt idx="8">
                  <c:v>2.59375</c:v>
                </c:pt>
                <c:pt idx="9">
                  <c:v>2.34375</c:v>
                </c:pt>
                <c:pt idx="10">
                  <c:v>3.1428569999999998</c:v>
                </c:pt>
                <c:pt idx="11">
                  <c:v>3.1473680000000002</c:v>
                </c:pt>
                <c:pt idx="12">
                  <c:v>2.9180329999999999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N=95</c:v>
                </c:pt>
                <c:pt idx="8">
                  <c:v>Lumen auraus muilla teillä N=94</c:v>
                </c:pt>
                <c:pt idx="9">
                  <c:v>Tienpinnan tasaisuus (pakkautunut lumi ja jää) muilla teillä N=94</c:v>
                </c:pt>
                <c:pt idx="10">
                  <c:v>Levähdys- ja pysähtymisalueiden talvihoito N=79</c:v>
                </c:pt>
                <c:pt idx="11">
                  <c:v>Liikennemerkkien ja tienviittojen näkyvyys N=95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4.1666666666666661</c:v>
                </c:pt>
                <c:pt idx="1">
                  <c:v>13.903743315508022</c:v>
                </c:pt>
                <c:pt idx="2">
                  <c:v>2.8268551236749118</c:v>
                </c:pt>
                <c:pt idx="4">
                  <c:v>11.827956989247312</c:v>
                </c:pt>
                <c:pt idx="5">
                  <c:v>15.957446808510639</c:v>
                </c:pt>
                <c:pt idx="6">
                  <c:v>7.5268817204301079</c:v>
                </c:pt>
                <c:pt idx="7">
                  <c:v>4.2105263157894735</c:v>
                </c:pt>
                <c:pt idx="8">
                  <c:v>3.1914893617021276</c:v>
                </c:pt>
                <c:pt idx="9">
                  <c:v>1.0638297872340425</c:v>
                </c:pt>
                <c:pt idx="10">
                  <c:v>6.3291139240506329</c:v>
                </c:pt>
                <c:pt idx="11">
                  <c:v>7.3684210526315779</c:v>
                </c:pt>
                <c:pt idx="12">
                  <c:v>2.5641025641025639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N=95</c:v>
                </c:pt>
                <c:pt idx="8">
                  <c:v>Lumen auraus muilla teillä N=94</c:v>
                </c:pt>
                <c:pt idx="9">
                  <c:v>Tienpinnan tasaisuus (pakkautunut lumi ja jää) muilla teillä N=94</c:v>
                </c:pt>
                <c:pt idx="10">
                  <c:v>Levähdys- ja pysähtymisalueiden talvihoito N=79</c:v>
                </c:pt>
                <c:pt idx="11">
                  <c:v>Liikennemerkkien ja tienviittojen näkyvyys N=95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47.916666666666671</c:v>
                </c:pt>
                <c:pt idx="1">
                  <c:v>48.663101604278076</c:v>
                </c:pt>
                <c:pt idx="2">
                  <c:v>26.85512367491166</c:v>
                </c:pt>
                <c:pt idx="4">
                  <c:v>48.387096774193552</c:v>
                </c:pt>
                <c:pt idx="5">
                  <c:v>48.936170212765958</c:v>
                </c:pt>
                <c:pt idx="6">
                  <c:v>43.01075268817204</c:v>
                </c:pt>
                <c:pt idx="7">
                  <c:v>26.315789473684209</c:v>
                </c:pt>
                <c:pt idx="8">
                  <c:v>34.042553191489361</c:v>
                </c:pt>
                <c:pt idx="9">
                  <c:v>20.212765957446805</c:v>
                </c:pt>
                <c:pt idx="10">
                  <c:v>26.582278481012654</c:v>
                </c:pt>
                <c:pt idx="11">
                  <c:v>36.84210526315789</c:v>
                </c:pt>
                <c:pt idx="12">
                  <c:v>30.76923076923077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N=95</c:v>
                </c:pt>
                <c:pt idx="8">
                  <c:v>Lumen auraus muilla teillä N=94</c:v>
                </c:pt>
                <c:pt idx="9">
                  <c:v>Tienpinnan tasaisuus (pakkautunut lumi ja jää) muilla teillä N=94</c:v>
                </c:pt>
                <c:pt idx="10">
                  <c:v>Levähdys- ja pysähtymisalueiden talvihoito N=79</c:v>
                </c:pt>
                <c:pt idx="11">
                  <c:v>Liikennemerkkien ja tienviittojen näkyvyys N=95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17.708333333333336</c:v>
                </c:pt>
                <c:pt idx="1">
                  <c:v>18.181818181818183</c:v>
                </c:pt>
                <c:pt idx="2">
                  <c:v>30.3886925795053</c:v>
                </c:pt>
                <c:pt idx="4">
                  <c:v>19.35483870967742</c:v>
                </c:pt>
                <c:pt idx="5">
                  <c:v>17.021276595744681</c:v>
                </c:pt>
                <c:pt idx="6">
                  <c:v>20.43010752688172</c:v>
                </c:pt>
                <c:pt idx="7">
                  <c:v>36.84210526315789</c:v>
                </c:pt>
                <c:pt idx="8">
                  <c:v>28.723404255319153</c:v>
                </c:pt>
                <c:pt idx="9">
                  <c:v>25.531914893617021</c:v>
                </c:pt>
                <c:pt idx="10">
                  <c:v>44.303797468354425</c:v>
                </c:pt>
                <c:pt idx="11">
                  <c:v>30.526315789473685</c:v>
                </c:pt>
                <c:pt idx="12">
                  <c:v>28.205128205128204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N=95</c:v>
                </c:pt>
                <c:pt idx="8">
                  <c:v>Lumen auraus muilla teillä N=94</c:v>
                </c:pt>
                <c:pt idx="9">
                  <c:v>Tienpinnan tasaisuus (pakkautunut lumi ja jää) muilla teillä N=94</c:v>
                </c:pt>
                <c:pt idx="10">
                  <c:v>Levähdys- ja pysähtymisalueiden talvihoito N=79</c:v>
                </c:pt>
                <c:pt idx="11">
                  <c:v>Liikennemerkkien ja tienviittojen näkyvyys N=95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17.708333333333336</c:v>
                </c:pt>
                <c:pt idx="1">
                  <c:v>12.299465240641711</c:v>
                </c:pt>
                <c:pt idx="2">
                  <c:v>32.155477031802121</c:v>
                </c:pt>
                <c:pt idx="4">
                  <c:v>12.903225806451612</c:v>
                </c:pt>
                <c:pt idx="5">
                  <c:v>11.702127659574469</c:v>
                </c:pt>
                <c:pt idx="6">
                  <c:v>20.43010752688172</c:v>
                </c:pt>
                <c:pt idx="7">
                  <c:v>28.421052631578945</c:v>
                </c:pt>
                <c:pt idx="8">
                  <c:v>24.468085106382979</c:v>
                </c:pt>
                <c:pt idx="9">
                  <c:v>43.61702127659575</c:v>
                </c:pt>
                <c:pt idx="10">
                  <c:v>18.9873417721519</c:v>
                </c:pt>
                <c:pt idx="11">
                  <c:v>20</c:v>
                </c:pt>
                <c:pt idx="12">
                  <c:v>28.205128205128204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N=93</c:v>
                </c:pt>
                <c:pt idx="5">
                  <c:v>Lumen auraus pääteillä N=94</c:v>
                </c:pt>
                <c:pt idx="6">
                  <c:v>Tienpinnan tasaisuus (pakkautunut lumi ja jää) pääteillä N=93</c:v>
                </c:pt>
                <c:pt idx="7">
                  <c:v>Liukkauden torjunta muilla teillä N=95</c:v>
                </c:pt>
                <c:pt idx="8">
                  <c:v>Lumen auraus muilla teillä N=94</c:v>
                </c:pt>
                <c:pt idx="9">
                  <c:v>Tienpinnan tasaisuus (pakkautunut lumi ja jää) muilla teillä N=94</c:v>
                </c:pt>
                <c:pt idx="10">
                  <c:v>Levähdys- ja pysähtymisalueiden talvihoito N=79</c:v>
                </c:pt>
                <c:pt idx="11">
                  <c:v>Liikennemerkkien ja tienviittojen näkyvyys N=95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12.5</c:v>
                </c:pt>
                <c:pt idx="1">
                  <c:v>6.9518716577540109</c:v>
                </c:pt>
                <c:pt idx="2">
                  <c:v>7.7738515901060072</c:v>
                </c:pt>
                <c:pt idx="4">
                  <c:v>7.5268817204301079</c:v>
                </c:pt>
                <c:pt idx="5">
                  <c:v>6.3829787234042552</c:v>
                </c:pt>
                <c:pt idx="6">
                  <c:v>8.6021505376344098</c:v>
                </c:pt>
                <c:pt idx="7">
                  <c:v>4.2105263157894735</c:v>
                </c:pt>
                <c:pt idx="8">
                  <c:v>9.5744680851063837</c:v>
                </c:pt>
                <c:pt idx="9">
                  <c:v>9.5744680851063837</c:v>
                </c:pt>
                <c:pt idx="10">
                  <c:v>3.79746835443038</c:v>
                </c:pt>
                <c:pt idx="11">
                  <c:v>5.2631578947368416</c:v>
                </c:pt>
                <c:pt idx="12">
                  <c:v>10.256410256410255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3.6638655462184877</c:v>
                </c:pt>
                <c:pt idx="1">
                  <c:v>3.6352459016393439</c:v>
                </c:pt>
                <c:pt idx="2">
                  <c:v>3.1680440771349865</c:v>
                </c:pt>
                <c:pt idx="4">
                  <c:v>3.5333333333333337</c:v>
                </c:pt>
                <c:pt idx="5">
                  <c:v>3.7333333333333329</c:v>
                </c:pt>
                <c:pt idx="6">
                  <c:v>3.3636363636363638</c:v>
                </c:pt>
                <c:pt idx="7">
                  <c:v>3.1008403361344552</c:v>
                </c:pt>
                <c:pt idx="8">
                  <c:v>3.2605042016806718</c:v>
                </c:pt>
                <c:pt idx="9">
                  <c:v>3.1499999999999986</c:v>
                </c:pt>
                <c:pt idx="10">
                  <c:v>3.4857142857142858</c:v>
                </c:pt>
                <c:pt idx="11">
                  <c:v>3.2833333333333337</c:v>
                </c:pt>
                <c:pt idx="12">
                  <c:v>3.5777777777777779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B-4A64-850E-6469840BA0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FEB-4A64-850E-6469840BA0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3.1764709999999998</c:v>
                </c:pt>
                <c:pt idx="1">
                  <c:v>3.5352109999999999</c:v>
                </c:pt>
                <c:pt idx="2">
                  <c:v>2.5167459999999999</c:v>
                </c:pt>
                <c:pt idx="4">
                  <c:v>3.5138889999999998</c:v>
                </c:pt>
                <c:pt idx="5">
                  <c:v>3.5571429999999999</c:v>
                </c:pt>
                <c:pt idx="6">
                  <c:v>3.0428570000000001</c:v>
                </c:pt>
                <c:pt idx="7">
                  <c:v>2.5797099999999999</c:v>
                </c:pt>
                <c:pt idx="8">
                  <c:v>2.714286</c:v>
                </c:pt>
                <c:pt idx="9">
                  <c:v>2.2571430000000001</c:v>
                </c:pt>
                <c:pt idx="10">
                  <c:v>3.177778</c:v>
                </c:pt>
                <c:pt idx="11">
                  <c:v>3.7205879999999998</c:v>
                </c:pt>
                <c:pt idx="12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B-4A64-850E-6469840BA0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3.0975609999999998</c:v>
                </c:pt>
                <c:pt idx="1">
                  <c:v>3.5304880000000001</c:v>
                </c:pt>
                <c:pt idx="2">
                  <c:v>2.526316</c:v>
                </c:pt>
                <c:pt idx="4">
                  <c:v>3.6463410000000001</c:v>
                </c:pt>
                <c:pt idx="5">
                  <c:v>3.4146339999999999</c:v>
                </c:pt>
                <c:pt idx="6">
                  <c:v>3.0365850000000001</c:v>
                </c:pt>
                <c:pt idx="7">
                  <c:v>2.8292679999999999</c:v>
                </c:pt>
                <c:pt idx="8">
                  <c:v>2.5</c:v>
                </c:pt>
                <c:pt idx="9">
                  <c:v>2.253012</c:v>
                </c:pt>
                <c:pt idx="10">
                  <c:v>3.1780819999999999</c:v>
                </c:pt>
                <c:pt idx="11">
                  <c:v>3.4819279999999999</c:v>
                </c:pt>
                <c:pt idx="12">
                  <c:v>3.0943399999999999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B-4A64-850E-6469840BA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N=120</c:v>
                </c:pt>
                <c:pt idx="6">
                  <c:v>Tienpinnan tasaisuus (pakkautunut lumi ja jää) pääteillä N=121</c:v>
                </c:pt>
                <c:pt idx="7">
                  <c:v>Liukkauden torjunta muilla teillä N=119</c:v>
                </c:pt>
                <c:pt idx="8">
                  <c:v>Lumen auraus muilla teillä N=119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N=105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6.7226890756302522</c:v>
                </c:pt>
                <c:pt idx="1">
                  <c:v>8.3333333333333339</c:v>
                </c:pt>
                <c:pt idx="2">
                  <c:v>2.7932960893854748</c:v>
                </c:pt>
                <c:pt idx="4">
                  <c:v>5.833333333333333</c:v>
                </c:pt>
                <c:pt idx="5">
                  <c:v>10.833333333333334</c:v>
                </c:pt>
                <c:pt idx="6">
                  <c:v>4.9586776859504136</c:v>
                </c:pt>
                <c:pt idx="7">
                  <c:v>1.680672268907563</c:v>
                </c:pt>
                <c:pt idx="8">
                  <c:v>4.2016806722689077</c:v>
                </c:pt>
                <c:pt idx="9">
                  <c:v>2.5</c:v>
                </c:pt>
                <c:pt idx="10">
                  <c:v>7.6190476190476195</c:v>
                </c:pt>
                <c:pt idx="11">
                  <c:v>5</c:v>
                </c:pt>
                <c:pt idx="12">
                  <c:v>11.111111111111111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5-4AF6-B9EA-AA9A7C1433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N=120</c:v>
                </c:pt>
                <c:pt idx="6">
                  <c:v>Tienpinnan tasaisuus (pakkautunut lumi ja jää) pääteillä N=121</c:v>
                </c:pt>
                <c:pt idx="7">
                  <c:v>Liukkauden torjunta muilla teillä N=119</c:v>
                </c:pt>
                <c:pt idx="8">
                  <c:v>Lumen auraus muilla teillä N=119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N=105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64.705882352941174</c:v>
                </c:pt>
                <c:pt idx="1">
                  <c:v>60.833333333333336</c:v>
                </c:pt>
                <c:pt idx="2">
                  <c:v>41.061452513966479</c:v>
                </c:pt>
                <c:pt idx="4">
                  <c:v>55.833333333333336</c:v>
                </c:pt>
                <c:pt idx="5">
                  <c:v>65.833333333333329</c:v>
                </c:pt>
                <c:pt idx="6">
                  <c:v>47.107438016528924</c:v>
                </c:pt>
                <c:pt idx="7">
                  <c:v>40.336134453781511</c:v>
                </c:pt>
                <c:pt idx="8">
                  <c:v>42.016806722689076</c:v>
                </c:pt>
                <c:pt idx="9">
                  <c:v>40.833333333333336</c:v>
                </c:pt>
                <c:pt idx="10">
                  <c:v>47.619047619047613</c:v>
                </c:pt>
                <c:pt idx="11">
                  <c:v>39.166666666666664</c:v>
                </c:pt>
                <c:pt idx="12">
                  <c:v>51.111111111111107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5-4AF6-B9EA-AA9A7C1433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N=120</c:v>
                </c:pt>
                <c:pt idx="6">
                  <c:v>Tienpinnan tasaisuus (pakkautunut lumi ja jää) pääteillä N=121</c:v>
                </c:pt>
                <c:pt idx="7">
                  <c:v>Liukkauden torjunta muilla teillä N=119</c:v>
                </c:pt>
                <c:pt idx="8">
                  <c:v>Lumen auraus muilla teillä N=119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N=105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18.487394957983195</c:v>
                </c:pt>
                <c:pt idx="1">
                  <c:v>18.333333333333332</c:v>
                </c:pt>
                <c:pt idx="2">
                  <c:v>30.726256983240223</c:v>
                </c:pt>
                <c:pt idx="4">
                  <c:v>25.833333333333336</c:v>
                </c:pt>
                <c:pt idx="5">
                  <c:v>10.833333333333334</c:v>
                </c:pt>
                <c:pt idx="6">
                  <c:v>29.75206611570248</c:v>
                </c:pt>
                <c:pt idx="7">
                  <c:v>29.411764705882355</c:v>
                </c:pt>
                <c:pt idx="8">
                  <c:v>31.932773109243694</c:v>
                </c:pt>
                <c:pt idx="9">
                  <c:v>30.833333333333336</c:v>
                </c:pt>
                <c:pt idx="10">
                  <c:v>30.476190476190478</c:v>
                </c:pt>
                <c:pt idx="11">
                  <c:v>37.5</c:v>
                </c:pt>
                <c:pt idx="12">
                  <c:v>24.444444444444443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5-4AF6-B9EA-AA9A7C1433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N=120</c:v>
                </c:pt>
                <c:pt idx="6">
                  <c:v>Tienpinnan tasaisuus (pakkautunut lumi ja jää) pääteillä N=121</c:v>
                </c:pt>
                <c:pt idx="7">
                  <c:v>Liukkauden torjunta muilla teillä N=119</c:v>
                </c:pt>
                <c:pt idx="8">
                  <c:v>Lumen auraus muilla teillä N=119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N=105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8.4033613445378155</c:v>
                </c:pt>
                <c:pt idx="1">
                  <c:v>10.833333333333334</c:v>
                </c:pt>
                <c:pt idx="2">
                  <c:v>21.229050279329609</c:v>
                </c:pt>
                <c:pt idx="4">
                  <c:v>10.833333333333334</c:v>
                </c:pt>
                <c:pt idx="5">
                  <c:v>10.833333333333334</c:v>
                </c:pt>
                <c:pt idx="6">
                  <c:v>15.702479338842975</c:v>
                </c:pt>
                <c:pt idx="7">
                  <c:v>23.52941176470588</c:v>
                </c:pt>
                <c:pt idx="8">
                  <c:v>19.327731092436977</c:v>
                </c:pt>
                <c:pt idx="9">
                  <c:v>20.833333333333336</c:v>
                </c:pt>
                <c:pt idx="10">
                  <c:v>14.285714285714285</c:v>
                </c:pt>
                <c:pt idx="11">
                  <c:v>15.833333333333332</c:v>
                </c:pt>
                <c:pt idx="12">
                  <c:v>11.111111111111111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15-4AF6-B9EA-AA9A7C1433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N=120</c:v>
                </c:pt>
                <c:pt idx="5">
                  <c:v>Lumen auraus pääteillä N=120</c:v>
                </c:pt>
                <c:pt idx="6">
                  <c:v>Tienpinnan tasaisuus (pakkautunut lumi ja jää) pääteillä N=121</c:v>
                </c:pt>
                <c:pt idx="7">
                  <c:v>Liukkauden torjunta muilla teillä N=119</c:v>
                </c:pt>
                <c:pt idx="8">
                  <c:v>Lumen auraus muilla teillä N=119</c:v>
                </c:pt>
                <c:pt idx="9">
                  <c:v>Tienpinnan tasaisuus (pakkautunut lumi ja jää) muilla teillä N=120</c:v>
                </c:pt>
                <c:pt idx="10">
                  <c:v>Levähdys- ja pysähtymisalueiden talvihoito N=105</c:v>
                </c:pt>
                <c:pt idx="11">
                  <c:v>Liikennemerkkien ja tienviittojen näkyvyys N=120</c:v>
                </c:pt>
                <c:pt idx="12">
                  <c:v>Jalankulku- ja pyöräteiden talvihoito (kävelijät/pyöräilijät) N=45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1.680672268907563</c:v>
                </c:pt>
                <c:pt idx="1">
                  <c:v>1.6666666666666667</c:v>
                </c:pt>
                <c:pt idx="2">
                  <c:v>4.1899441340782122</c:v>
                </c:pt>
                <c:pt idx="4">
                  <c:v>1.6666666666666667</c:v>
                </c:pt>
                <c:pt idx="5">
                  <c:v>1.6666666666666667</c:v>
                </c:pt>
                <c:pt idx="6">
                  <c:v>2.4793388429752068</c:v>
                </c:pt>
                <c:pt idx="7">
                  <c:v>5.0420168067226889</c:v>
                </c:pt>
                <c:pt idx="8">
                  <c:v>2.5210084033613445</c:v>
                </c:pt>
                <c:pt idx="9">
                  <c:v>5</c:v>
                </c:pt>
                <c:pt idx="10">
                  <c:v>0</c:v>
                </c:pt>
                <c:pt idx="11">
                  <c:v>2.5</c:v>
                </c:pt>
                <c:pt idx="12">
                  <c:v>2.2222222222222223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15-4AF6-B9EA-AA9A7C143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3.1136363636363642</c:v>
                </c:pt>
                <c:pt idx="1">
                  <c:v>3.421348314606742</c:v>
                </c:pt>
                <c:pt idx="2">
                  <c:v>2.7129629629629637</c:v>
                </c:pt>
                <c:pt idx="4">
                  <c:v>3.3563218390804588</c:v>
                </c:pt>
                <c:pt idx="5">
                  <c:v>3.4772727272727271</c:v>
                </c:pt>
                <c:pt idx="6">
                  <c:v>3.1460674157303363</c:v>
                </c:pt>
                <c:pt idx="7">
                  <c:v>2.6781609195402298</c:v>
                </c:pt>
                <c:pt idx="8">
                  <c:v>2.8522727272727271</c:v>
                </c:pt>
                <c:pt idx="9">
                  <c:v>2.5666666666666678</c:v>
                </c:pt>
                <c:pt idx="10">
                  <c:v>3.2368421052631575</c:v>
                </c:pt>
                <c:pt idx="11">
                  <c:v>3.4545454545454541</c:v>
                </c:pt>
                <c:pt idx="12">
                  <c:v>3.2222222222222223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A-4636-BE1A-4B523FED6F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EA-4636-BE1A-4B523FED6F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2.8923079999999999</c:v>
                </c:pt>
                <c:pt idx="1">
                  <c:v>3.546875</c:v>
                </c:pt>
                <c:pt idx="2">
                  <c:v>2.4607329999999998</c:v>
                </c:pt>
                <c:pt idx="4">
                  <c:v>3.4375</c:v>
                </c:pt>
                <c:pt idx="5">
                  <c:v>3.65625</c:v>
                </c:pt>
                <c:pt idx="6">
                  <c:v>3.1692309999999999</c:v>
                </c:pt>
                <c:pt idx="7">
                  <c:v>2.548387</c:v>
                </c:pt>
                <c:pt idx="8">
                  <c:v>2.7076920000000002</c:v>
                </c:pt>
                <c:pt idx="9">
                  <c:v>2.125</c:v>
                </c:pt>
                <c:pt idx="10">
                  <c:v>3.3333330000000001</c:v>
                </c:pt>
                <c:pt idx="11">
                  <c:v>3.6612900000000002</c:v>
                </c:pt>
                <c:pt idx="12">
                  <c:v>3.2068970000000001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EA-4636-BE1A-4B523FED6F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2.9444439999999998</c:v>
                </c:pt>
                <c:pt idx="1">
                  <c:v>3.292818</c:v>
                </c:pt>
                <c:pt idx="2">
                  <c:v>2.5186570000000001</c:v>
                </c:pt>
                <c:pt idx="4">
                  <c:v>3.2747250000000001</c:v>
                </c:pt>
                <c:pt idx="5">
                  <c:v>3.3111109999999999</c:v>
                </c:pt>
                <c:pt idx="6">
                  <c:v>2.730337</c:v>
                </c:pt>
                <c:pt idx="7">
                  <c:v>2.6666669999999999</c:v>
                </c:pt>
                <c:pt idx="8">
                  <c:v>2.6333329999999999</c:v>
                </c:pt>
                <c:pt idx="9">
                  <c:v>2.25</c:v>
                </c:pt>
                <c:pt idx="10">
                  <c:v>2.7894739999999998</c:v>
                </c:pt>
                <c:pt idx="11">
                  <c:v>3.2826089999999999</c:v>
                </c:pt>
                <c:pt idx="12">
                  <c:v>3.0816330000000001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EA-4636-BE1A-4B523FED6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N=98</c:v>
                </c:pt>
                <c:pt idx="5">
                  <c:v>Lumen auraus pääteillä N=97</c:v>
                </c:pt>
                <c:pt idx="6">
                  <c:v>Tienpinnan tasaisuus (pakkautunut lumi ja jää) pääteillä N=98</c:v>
                </c:pt>
                <c:pt idx="7">
                  <c:v>Liukkauden torjunta muilla teillä N=95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N=63</c:v>
                </c:pt>
                <c:pt idx="11">
                  <c:v>Liikennemerkkien ja tienviittojen näkyvyys N=97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11.111111111111111</c:v>
                </c:pt>
                <c:pt idx="1">
                  <c:v>13.846153846153847</c:v>
                </c:pt>
                <c:pt idx="2">
                  <c:v>4.5936395759717312</c:v>
                </c:pt>
                <c:pt idx="4">
                  <c:v>11.224489795918368</c:v>
                </c:pt>
                <c:pt idx="5">
                  <c:v>16.494845360824741</c:v>
                </c:pt>
                <c:pt idx="6">
                  <c:v>11.224489795918368</c:v>
                </c:pt>
                <c:pt idx="7">
                  <c:v>4.2105263157894735</c:v>
                </c:pt>
                <c:pt idx="8">
                  <c:v>5.376344086021505</c:v>
                </c:pt>
                <c:pt idx="9">
                  <c:v>4.2105263157894735</c:v>
                </c:pt>
                <c:pt idx="10">
                  <c:v>11.111111111111111</c:v>
                </c:pt>
                <c:pt idx="11">
                  <c:v>8.2474226804123703</c:v>
                </c:pt>
                <c:pt idx="12">
                  <c:v>9.5238095238095237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N=98</c:v>
                </c:pt>
                <c:pt idx="5">
                  <c:v>Lumen auraus pääteillä N=97</c:v>
                </c:pt>
                <c:pt idx="6">
                  <c:v>Tienpinnan tasaisuus (pakkautunut lumi ja jää) pääteillä N=98</c:v>
                </c:pt>
                <c:pt idx="7">
                  <c:v>Liukkauden torjunta muilla teillä N=95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N=63</c:v>
                </c:pt>
                <c:pt idx="11">
                  <c:v>Liikennemerkkien ja tienviittojen näkyvyys N=97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50.505050505050505</c:v>
                </c:pt>
                <c:pt idx="1">
                  <c:v>57.435897435897438</c:v>
                </c:pt>
                <c:pt idx="2">
                  <c:v>38.869257950530034</c:v>
                </c:pt>
                <c:pt idx="4">
                  <c:v>58.163265306122447</c:v>
                </c:pt>
                <c:pt idx="5">
                  <c:v>56.701030927835049</c:v>
                </c:pt>
                <c:pt idx="6">
                  <c:v>50</c:v>
                </c:pt>
                <c:pt idx="7">
                  <c:v>40</c:v>
                </c:pt>
                <c:pt idx="8">
                  <c:v>39.784946236559136</c:v>
                </c:pt>
                <c:pt idx="9">
                  <c:v>36.84210526315789</c:v>
                </c:pt>
                <c:pt idx="10">
                  <c:v>47.619047619047613</c:v>
                </c:pt>
                <c:pt idx="11">
                  <c:v>52.577319587628871</c:v>
                </c:pt>
                <c:pt idx="12">
                  <c:v>47.619047619047613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N=98</c:v>
                </c:pt>
                <c:pt idx="5">
                  <c:v>Lumen auraus pääteillä N=97</c:v>
                </c:pt>
                <c:pt idx="6">
                  <c:v>Tienpinnan tasaisuus (pakkautunut lumi ja jää) pääteillä N=98</c:v>
                </c:pt>
                <c:pt idx="7">
                  <c:v>Liukkauden torjunta muilla teillä N=95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N=63</c:v>
                </c:pt>
                <c:pt idx="11">
                  <c:v>Liikennemerkkien ja tienviittojen näkyvyys N=97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20.202020202020201</c:v>
                </c:pt>
                <c:pt idx="1">
                  <c:v>17.948717948717949</c:v>
                </c:pt>
                <c:pt idx="2">
                  <c:v>30.035335689045937</c:v>
                </c:pt>
                <c:pt idx="4">
                  <c:v>20.408163265306122</c:v>
                </c:pt>
                <c:pt idx="5">
                  <c:v>15.463917525773196</c:v>
                </c:pt>
                <c:pt idx="6">
                  <c:v>17.346938775510203</c:v>
                </c:pt>
                <c:pt idx="7">
                  <c:v>31.578947368421051</c:v>
                </c:pt>
                <c:pt idx="8">
                  <c:v>29.032258064516132</c:v>
                </c:pt>
                <c:pt idx="9">
                  <c:v>29.473684210526311</c:v>
                </c:pt>
                <c:pt idx="10">
                  <c:v>25.396825396825395</c:v>
                </c:pt>
                <c:pt idx="11">
                  <c:v>22.680412371134022</c:v>
                </c:pt>
                <c:pt idx="12">
                  <c:v>19.047619047619047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N=98</c:v>
                </c:pt>
                <c:pt idx="5">
                  <c:v>Lumen auraus pääteillä N=97</c:v>
                </c:pt>
                <c:pt idx="6">
                  <c:v>Tienpinnan tasaisuus (pakkautunut lumi ja jää) pääteillä N=98</c:v>
                </c:pt>
                <c:pt idx="7">
                  <c:v>Liukkauden torjunta muilla teillä N=95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N=63</c:v>
                </c:pt>
                <c:pt idx="11">
                  <c:v>Liikennemerkkien ja tienviittojen näkyvyys N=97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15.151515151515152</c:v>
                </c:pt>
                <c:pt idx="1">
                  <c:v>9.2307692307692317</c:v>
                </c:pt>
                <c:pt idx="2">
                  <c:v>19.434628975265017</c:v>
                </c:pt>
                <c:pt idx="4">
                  <c:v>9.183673469387756</c:v>
                </c:pt>
                <c:pt idx="5">
                  <c:v>9.2783505154639183</c:v>
                </c:pt>
                <c:pt idx="6">
                  <c:v>19.387755102040817</c:v>
                </c:pt>
                <c:pt idx="7">
                  <c:v>20</c:v>
                </c:pt>
                <c:pt idx="8">
                  <c:v>18.27956989247312</c:v>
                </c:pt>
                <c:pt idx="9">
                  <c:v>20</c:v>
                </c:pt>
                <c:pt idx="10">
                  <c:v>15.873015873015872</c:v>
                </c:pt>
                <c:pt idx="11">
                  <c:v>16.494845360824741</c:v>
                </c:pt>
                <c:pt idx="12">
                  <c:v>19.047619047619047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N=98</c:v>
                </c:pt>
                <c:pt idx="5">
                  <c:v>Lumen auraus pääteillä N=97</c:v>
                </c:pt>
                <c:pt idx="6">
                  <c:v>Tienpinnan tasaisuus (pakkautunut lumi ja jää) pääteillä N=98</c:v>
                </c:pt>
                <c:pt idx="7">
                  <c:v>Liukkauden torjunta muilla teillä N=95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N=63</c:v>
                </c:pt>
                <c:pt idx="11">
                  <c:v>Liikennemerkkien ja tienviittojen näkyvyys N=97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3.0303030303030303</c:v>
                </c:pt>
                <c:pt idx="1">
                  <c:v>1.5384615384615385</c:v>
                </c:pt>
                <c:pt idx="2">
                  <c:v>7.0671378091872787</c:v>
                </c:pt>
                <c:pt idx="4">
                  <c:v>1.0204081632653061</c:v>
                </c:pt>
                <c:pt idx="5">
                  <c:v>2.0618556701030926</c:v>
                </c:pt>
                <c:pt idx="6">
                  <c:v>2.0408163265306123</c:v>
                </c:pt>
                <c:pt idx="7">
                  <c:v>4.2105263157894735</c:v>
                </c:pt>
                <c:pt idx="8">
                  <c:v>7.5268817204301079</c:v>
                </c:pt>
                <c:pt idx="9">
                  <c:v>9.4736842105263168</c:v>
                </c:pt>
                <c:pt idx="10">
                  <c:v>0</c:v>
                </c:pt>
                <c:pt idx="11">
                  <c:v>0</c:v>
                </c:pt>
                <c:pt idx="12">
                  <c:v>4.7619047619047619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N=88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N=76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7.9545454545454541</c:v>
                </c:pt>
                <c:pt idx="1">
                  <c:v>12.571428571428569</c:v>
                </c:pt>
                <c:pt idx="2">
                  <c:v>5.6603773584905657</c:v>
                </c:pt>
                <c:pt idx="4">
                  <c:v>11.494252873563218</c:v>
                </c:pt>
                <c:pt idx="5">
                  <c:v>13.636363636363635</c:v>
                </c:pt>
                <c:pt idx="6">
                  <c:v>7.8651685393258424</c:v>
                </c:pt>
                <c:pt idx="7">
                  <c:v>4.5977011494252871</c:v>
                </c:pt>
                <c:pt idx="8">
                  <c:v>6.8181818181818175</c:v>
                </c:pt>
                <c:pt idx="9">
                  <c:v>5.5555555555555554</c:v>
                </c:pt>
                <c:pt idx="10">
                  <c:v>7.8947368421052628</c:v>
                </c:pt>
                <c:pt idx="11">
                  <c:v>7.9545454545454541</c:v>
                </c:pt>
                <c:pt idx="12">
                  <c:v>11.111111111111111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8-4F91-A416-51679414D6BE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N=88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N=76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30.681818181818183</c:v>
                </c:pt>
                <c:pt idx="1">
                  <c:v>40</c:v>
                </c:pt>
                <c:pt idx="2">
                  <c:v>22.641509433962263</c:v>
                </c:pt>
                <c:pt idx="4">
                  <c:v>39.080459770114942</c:v>
                </c:pt>
                <c:pt idx="5">
                  <c:v>40.909090909090914</c:v>
                </c:pt>
                <c:pt idx="6">
                  <c:v>31.460674157303369</c:v>
                </c:pt>
                <c:pt idx="7">
                  <c:v>25.287356321839084</c:v>
                </c:pt>
                <c:pt idx="8">
                  <c:v>25</c:v>
                </c:pt>
                <c:pt idx="9">
                  <c:v>17.777777777777779</c:v>
                </c:pt>
                <c:pt idx="10">
                  <c:v>31.578947368421051</c:v>
                </c:pt>
                <c:pt idx="11">
                  <c:v>50</c:v>
                </c:pt>
                <c:pt idx="12">
                  <c:v>33.333333333333329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68-4F91-A416-51679414D6BE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N=88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N=76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32.954545454545453</c:v>
                </c:pt>
                <c:pt idx="1">
                  <c:v>27.428571428571427</c:v>
                </c:pt>
                <c:pt idx="2">
                  <c:v>26.037735849056602</c:v>
                </c:pt>
                <c:pt idx="4">
                  <c:v>26.436781609195403</c:v>
                </c:pt>
                <c:pt idx="5">
                  <c:v>28.40909090909091</c:v>
                </c:pt>
                <c:pt idx="6">
                  <c:v>33.707865168539328</c:v>
                </c:pt>
                <c:pt idx="7">
                  <c:v>22.988505747126435</c:v>
                </c:pt>
                <c:pt idx="8">
                  <c:v>29.545454545454547</c:v>
                </c:pt>
                <c:pt idx="9">
                  <c:v>25.555555555555554</c:v>
                </c:pt>
                <c:pt idx="10">
                  <c:v>42.105263157894733</c:v>
                </c:pt>
                <c:pt idx="11">
                  <c:v>26.136363636363637</c:v>
                </c:pt>
                <c:pt idx="12">
                  <c:v>37.037037037037038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8-4F91-A416-51679414D6BE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N=88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N=76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21.59090909090909</c:v>
                </c:pt>
                <c:pt idx="1">
                  <c:v>16.571428571428573</c:v>
                </c:pt>
                <c:pt idx="2">
                  <c:v>27.169811320754718</c:v>
                </c:pt>
                <c:pt idx="4">
                  <c:v>19.540229885057471</c:v>
                </c:pt>
                <c:pt idx="5">
                  <c:v>13.636363636363635</c:v>
                </c:pt>
                <c:pt idx="6">
                  <c:v>21.348314606741571</c:v>
                </c:pt>
                <c:pt idx="7">
                  <c:v>27.586206896551722</c:v>
                </c:pt>
                <c:pt idx="8">
                  <c:v>23.863636363636363</c:v>
                </c:pt>
                <c:pt idx="9">
                  <c:v>30</c:v>
                </c:pt>
                <c:pt idx="10">
                  <c:v>13.157894736842104</c:v>
                </c:pt>
                <c:pt idx="11">
                  <c:v>11.363636363636363</c:v>
                </c:pt>
                <c:pt idx="12">
                  <c:v>3.7037037037037033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8-4F91-A416-51679414D6BE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N=87</c:v>
                </c:pt>
                <c:pt idx="8">
                  <c:v>Lumen auraus muilla teillä N=88</c:v>
                </c:pt>
                <c:pt idx="9">
                  <c:v>Tienpinnan tasaisuus (pakkautunut lumi ja jää) muilla teillä N=90</c:v>
                </c:pt>
                <c:pt idx="10">
                  <c:v>Levähdys- ja pysähtymisalueiden talvihoito N=76</c:v>
                </c:pt>
                <c:pt idx="11">
                  <c:v>Liikennemerkkien ja tienviittojen näkyvyys N=88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6.8181818181818175</c:v>
                </c:pt>
                <c:pt idx="1">
                  <c:v>3.4285714285714284</c:v>
                </c:pt>
                <c:pt idx="2">
                  <c:v>18.490566037735849</c:v>
                </c:pt>
                <c:pt idx="4">
                  <c:v>3.4482758620689653</c:v>
                </c:pt>
                <c:pt idx="5">
                  <c:v>3.4090909090909087</c:v>
                </c:pt>
                <c:pt idx="6">
                  <c:v>5.6179775280898872</c:v>
                </c:pt>
                <c:pt idx="7">
                  <c:v>19.540229885057471</c:v>
                </c:pt>
                <c:pt idx="8">
                  <c:v>14.772727272727273</c:v>
                </c:pt>
                <c:pt idx="9">
                  <c:v>21.111111111111111</c:v>
                </c:pt>
                <c:pt idx="10">
                  <c:v>5.2631578947368416</c:v>
                </c:pt>
                <c:pt idx="11">
                  <c:v>4.5454545454545459</c:v>
                </c:pt>
                <c:pt idx="12">
                  <c:v>14.814814814814813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8-4F91-A416-51679414D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2.9390243902439019</c:v>
                </c:pt>
                <c:pt idx="1">
                  <c:v>3.3024691358024696</c:v>
                </c:pt>
                <c:pt idx="2">
                  <c:v>2.4059829059829063</c:v>
                </c:pt>
                <c:pt idx="4">
                  <c:v>3.2716049382716048</c:v>
                </c:pt>
                <c:pt idx="5">
                  <c:v>3.3249999999999988</c:v>
                </c:pt>
                <c:pt idx="6">
                  <c:v>2.9249999999999998</c:v>
                </c:pt>
                <c:pt idx="7">
                  <c:v>2.5512820512820515</c:v>
                </c:pt>
                <c:pt idx="8">
                  <c:v>2.4155844155844157</c:v>
                </c:pt>
                <c:pt idx="9">
                  <c:v>2.2236842105263164</c:v>
                </c:pt>
                <c:pt idx="10">
                  <c:v>2.8783783783783781</c:v>
                </c:pt>
                <c:pt idx="11">
                  <c:v>3.0875000000000004</c:v>
                </c:pt>
                <c:pt idx="12">
                  <c:v>3.2380952380952381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A5-4F2F-8AB5-28C103069D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CA5-4F2F-8AB5-28C103069D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2.9722219999999999</c:v>
                </c:pt>
                <c:pt idx="1">
                  <c:v>3.2340429999999998</c:v>
                </c:pt>
                <c:pt idx="2">
                  <c:v>2.5909089999999999</c:v>
                </c:pt>
                <c:pt idx="4">
                  <c:v>3.211268</c:v>
                </c:pt>
                <c:pt idx="5">
                  <c:v>3.2571430000000001</c:v>
                </c:pt>
                <c:pt idx="6">
                  <c:v>2.657143</c:v>
                </c:pt>
                <c:pt idx="7">
                  <c:v>2.7575759999999998</c:v>
                </c:pt>
                <c:pt idx="8">
                  <c:v>2.606061</c:v>
                </c:pt>
                <c:pt idx="9">
                  <c:v>2.4090910000000001</c:v>
                </c:pt>
                <c:pt idx="10">
                  <c:v>3.0333329999999998</c:v>
                </c:pt>
                <c:pt idx="11">
                  <c:v>3.4782609999999998</c:v>
                </c:pt>
                <c:pt idx="12">
                  <c:v>3.36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A5-4F2F-8AB5-28C103069D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3.0471699999999999</c:v>
                </c:pt>
                <c:pt idx="1">
                  <c:v>3.305825</c:v>
                </c:pt>
                <c:pt idx="2">
                  <c:v>2.6366670000000001</c:v>
                </c:pt>
                <c:pt idx="4">
                  <c:v>3.38835</c:v>
                </c:pt>
                <c:pt idx="5">
                  <c:v>3.2233010000000002</c:v>
                </c:pt>
                <c:pt idx="6">
                  <c:v>2.8137249999999998</c:v>
                </c:pt>
                <c:pt idx="7">
                  <c:v>2.8888889999999998</c:v>
                </c:pt>
                <c:pt idx="8">
                  <c:v>2.584158</c:v>
                </c:pt>
                <c:pt idx="9">
                  <c:v>2.44</c:v>
                </c:pt>
                <c:pt idx="10">
                  <c:v>3.0625</c:v>
                </c:pt>
                <c:pt idx="11">
                  <c:v>3.2871290000000002</c:v>
                </c:pt>
                <c:pt idx="12">
                  <c:v>3.1754389999999999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A5-4F2F-8AB5-28C103069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N=80</c:v>
                </c:pt>
                <c:pt idx="6">
                  <c:v>Tienpinnan tasaisuus (pakkautunut lumi ja jää) pääteillä N=80</c:v>
                </c:pt>
                <c:pt idx="7">
                  <c:v>Liukkauden torjunta muilla teillä N=78</c:v>
                </c:pt>
                <c:pt idx="8">
                  <c:v>Lumen auraus muilla teillä N=77</c:v>
                </c:pt>
                <c:pt idx="9">
                  <c:v>Tienpinnan tasaisuus (pakkautunut lumi ja jää) muilla teillä N=76</c:v>
                </c:pt>
                <c:pt idx="10">
                  <c:v>Levähdys- ja pysähtymisalueiden talvihoito N=74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1.2195121951219512</c:v>
                </c:pt>
                <c:pt idx="1">
                  <c:v>4.9689440993788816</c:v>
                </c:pt>
                <c:pt idx="2">
                  <c:v>1.2987012987012987</c:v>
                </c:pt>
                <c:pt idx="4">
                  <c:v>6.1728395061728394</c:v>
                </c:pt>
                <c:pt idx="5">
                  <c:v>3.75</c:v>
                </c:pt>
                <c:pt idx="6">
                  <c:v>2.5</c:v>
                </c:pt>
                <c:pt idx="7">
                  <c:v>1.2820512820512819</c:v>
                </c:pt>
                <c:pt idx="8">
                  <c:v>1.2987012987012987</c:v>
                </c:pt>
                <c:pt idx="9">
                  <c:v>1.3157894736842104</c:v>
                </c:pt>
                <c:pt idx="10">
                  <c:v>2.7027027027027026</c:v>
                </c:pt>
                <c:pt idx="11">
                  <c:v>2.5</c:v>
                </c:pt>
                <c:pt idx="12">
                  <c:v>4.7619047619047619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D4-4343-817D-D9B905F70CF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N=80</c:v>
                </c:pt>
                <c:pt idx="6">
                  <c:v>Tienpinnan tasaisuus (pakkautunut lumi ja jää) pääteillä N=80</c:v>
                </c:pt>
                <c:pt idx="7">
                  <c:v>Liukkauden torjunta muilla teillä N=78</c:v>
                </c:pt>
                <c:pt idx="8">
                  <c:v>Lumen auraus muilla teillä N=77</c:v>
                </c:pt>
                <c:pt idx="9">
                  <c:v>Tienpinnan tasaisuus (pakkautunut lumi ja jää) muilla teillä N=76</c:v>
                </c:pt>
                <c:pt idx="10">
                  <c:v>Levähdys- ja pysähtymisalueiden talvihoito N=74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39.024390243902438</c:v>
                </c:pt>
                <c:pt idx="1">
                  <c:v>50.931677018633543</c:v>
                </c:pt>
                <c:pt idx="2">
                  <c:v>19.913419913419915</c:v>
                </c:pt>
                <c:pt idx="4">
                  <c:v>46.913580246913575</c:v>
                </c:pt>
                <c:pt idx="5">
                  <c:v>55.000000000000007</c:v>
                </c:pt>
                <c:pt idx="6">
                  <c:v>36.25</c:v>
                </c:pt>
                <c:pt idx="7">
                  <c:v>20.512820512820511</c:v>
                </c:pt>
                <c:pt idx="8">
                  <c:v>20.779220779220779</c:v>
                </c:pt>
                <c:pt idx="9">
                  <c:v>18.421052631578945</c:v>
                </c:pt>
                <c:pt idx="10">
                  <c:v>27.027027027027028</c:v>
                </c:pt>
                <c:pt idx="11">
                  <c:v>40</c:v>
                </c:pt>
                <c:pt idx="12">
                  <c:v>38.095238095238095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D4-4343-817D-D9B905F70CF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N=80</c:v>
                </c:pt>
                <c:pt idx="6">
                  <c:v>Tienpinnan tasaisuus (pakkautunut lumi ja jää) pääteillä N=80</c:v>
                </c:pt>
                <c:pt idx="7">
                  <c:v>Liukkauden torjunta muilla teillä N=78</c:v>
                </c:pt>
                <c:pt idx="8">
                  <c:v>Lumen auraus muilla teillä N=77</c:v>
                </c:pt>
                <c:pt idx="9">
                  <c:v>Tienpinnan tasaisuus (pakkautunut lumi ja jää) muilla teillä N=76</c:v>
                </c:pt>
                <c:pt idx="10">
                  <c:v>Levähdys- ja pysähtymisalueiden talvihoito N=74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25.609756097560975</c:v>
                </c:pt>
                <c:pt idx="1">
                  <c:v>20.496894409937887</c:v>
                </c:pt>
                <c:pt idx="2">
                  <c:v>19.913419913419915</c:v>
                </c:pt>
                <c:pt idx="4">
                  <c:v>23.456790123456788</c:v>
                </c:pt>
                <c:pt idx="5">
                  <c:v>17.5</c:v>
                </c:pt>
                <c:pt idx="6">
                  <c:v>21.25</c:v>
                </c:pt>
                <c:pt idx="7">
                  <c:v>29.487179487179489</c:v>
                </c:pt>
                <c:pt idx="8">
                  <c:v>19.480519480519483</c:v>
                </c:pt>
                <c:pt idx="9">
                  <c:v>10.526315789473683</c:v>
                </c:pt>
                <c:pt idx="10">
                  <c:v>39.189189189189186</c:v>
                </c:pt>
                <c:pt idx="11">
                  <c:v>28.749999999999996</c:v>
                </c:pt>
                <c:pt idx="12">
                  <c:v>38.095238095238095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D4-4343-817D-D9B905F70CF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N=80</c:v>
                </c:pt>
                <c:pt idx="6">
                  <c:v>Tienpinnan tasaisuus (pakkautunut lumi ja jää) pääteillä N=80</c:v>
                </c:pt>
                <c:pt idx="7">
                  <c:v>Liukkauden torjunta muilla teillä N=78</c:v>
                </c:pt>
                <c:pt idx="8">
                  <c:v>Lumen auraus muilla teillä N=77</c:v>
                </c:pt>
                <c:pt idx="9">
                  <c:v>Tienpinnan tasaisuus (pakkautunut lumi ja jää) muilla teillä N=76</c:v>
                </c:pt>
                <c:pt idx="10">
                  <c:v>Levähdys- ja pysähtymisalueiden talvihoito N=74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20.73170731707317</c:v>
                </c:pt>
                <c:pt idx="1">
                  <c:v>16.149068322981368</c:v>
                </c:pt>
                <c:pt idx="2">
                  <c:v>35.064935064935064</c:v>
                </c:pt>
                <c:pt idx="4">
                  <c:v>14.814814814814813</c:v>
                </c:pt>
                <c:pt idx="5">
                  <c:v>17.5</c:v>
                </c:pt>
                <c:pt idx="6">
                  <c:v>31.25</c:v>
                </c:pt>
                <c:pt idx="7">
                  <c:v>29.487179487179489</c:v>
                </c:pt>
                <c:pt idx="8">
                  <c:v>35.064935064935064</c:v>
                </c:pt>
                <c:pt idx="9">
                  <c:v>40.789473684210527</c:v>
                </c:pt>
                <c:pt idx="10">
                  <c:v>17.567567567567568</c:v>
                </c:pt>
                <c:pt idx="11">
                  <c:v>21.25</c:v>
                </c:pt>
                <c:pt idx="12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6D4-4343-817D-D9B905F70CF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N=80</c:v>
                </c:pt>
                <c:pt idx="6">
                  <c:v>Tienpinnan tasaisuus (pakkautunut lumi ja jää) pääteillä N=80</c:v>
                </c:pt>
                <c:pt idx="7">
                  <c:v>Liukkauden torjunta muilla teillä N=78</c:v>
                </c:pt>
                <c:pt idx="8">
                  <c:v>Lumen auraus muilla teillä N=77</c:v>
                </c:pt>
                <c:pt idx="9">
                  <c:v>Tienpinnan tasaisuus (pakkautunut lumi ja jää) muilla teillä N=76</c:v>
                </c:pt>
                <c:pt idx="10">
                  <c:v>Levähdys- ja pysähtymisalueiden talvihoito N=74</c:v>
                </c:pt>
                <c:pt idx="11">
                  <c:v>Liikennemerkkien ja tienviittojen näkyvyys N=80</c:v>
                </c:pt>
                <c:pt idx="12">
                  <c:v>Jalankulku- ja pyöräteiden talvihoito (kävelijät/pyöräilijät) N=21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13.414634146341465</c:v>
                </c:pt>
                <c:pt idx="1">
                  <c:v>7.4534161490683228</c:v>
                </c:pt>
                <c:pt idx="2">
                  <c:v>23.80952380952381</c:v>
                </c:pt>
                <c:pt idx="4">
                  <c:v>8.6419753086419746</c:v>
                </c:pt>
                <c:pt idx="5">
                  <c:v>6.25</c:v>
                </c:pt>
                <c:pt idx="6">
                  <c:v>8.75</c:v>
                </c:pt>
                <c:pt idx="7">
                  <c:v>19.230769230769234</c:v>
                </c:pt>
                <c:pt idx="8">
                  <c:v>23.376623376623375</c:v>
                </c:pt>
                <c:pt idx="9">
                  <c:v>28.947368421052634</c:v>
                </c:pt>
                <c:pt idx="10">
                  <c:v>13.513513513513514</c:v>
                </c:pt>
                <c:pt idx="11">
                  <c:v>7.5</c:v>
                </c:pt>
                <c:pt idx="12">
                  <c:v>4.7619047619047619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D4-4343-817D-D9B905F70C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3.4636363636363625</c:v>
                </c:pt>
                <c:pt idx="1">
                  <c:v>3.5954545454545466</c:v>
                </c:pt>
                <c:pt idx="2">
                  <c:v>3.0416666666666665</c:v>
                </c:pt>
                <c:pt idx="4">
                  <c:v>3.4909090909090912</c:v>
                </c:pt>
                <c:pt idx="5">
                  <c:v>3.7000000000000015</c:v>
                </c:pt>
                <c:pt idx="6">
                  <c:v>3.3831775700934577</c:v>
                </c:pt>
                <c:pt idx="7">
                  <c:v>3.0970873786407775</c:v>
                </c:pt>
                <c:pt idx="8">
                  <c:v>3.0571428571428569</c:v>
                </c:pt>
                <c:pt idx="9">
                  <c:v>2.9626168224299065</c:v>
                </c:pt>
                <c:pt idx="10">
                  <c:v>3.1363636363636358</c:v>
                </c:pt>
                <c:pt idx="11">
                  <c:v>3.4205607476635511</c:v>
                </c:pt>
                <c:pt idx="12">
                  <c:v>3.4761904761904767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3.3658540000000001</c:v>
                </c:pt>
                <c:pt idx="1">
                  <c:v>3.6787879999999999</c:v>
                </c:pt>
                <c:pt idx="2">
                  <c:v>2.7106379999999999</c:v>
                </c:pt>
                <c:pt idx="4">
                  <c:v>3.6049380000000002</c:v>
                </c:pt>
                <c:pt idx="5">
                  <c:v>3.75</c:v>
                </c:pt>
                <c:pt idx="6">
                  <c:v>3.3333330000000001</c:v>
                </c:pt>
                <c:pt idx="7">
                  <c:v>2.7721520000000002</c:v>
                </c:pt>
                <c:pt idx="8">
                  <c:v>2.8846150000000002</c:v>
                </c:pt>
                <c:pt idx="9">
                  <c:v>2.4743590000000002</c:v>
                </c:pt>
                <c:pt idx="10">
                  <c:v>3.0163929999999999</c:v>
                </c:pt>
                <c:pt idx="11">
                  <c:v>3.75</c:v>
                </c:pt>
                <c:pt idx="12">
                  <c:v>3.4313729999999998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3.3456790000000001</c:v>
                </c:pt>
                <c:pt idx="1">
                  <c:v>3.5</c:v>
                </c:pt>
                <c:pt idx="2">
                  <c:v>2.8716810000000002</c:v>
                </c:pt>
                <c:pt idx="4">
                  <c:v>3.5432100000000002</c:v>
                </c:pt>
                <c:pt idx="5">
                  <c:v>3.4567899999999998</c:v>
                </c:pt>
                <c:pt idx="6">
                  <c:v>3</c:v>
                </c:pt>
                <c:pt idx="7">
                  <c:v>3.1315789999999999</c:v>
                </c:pt>
                <c:pt idx="8">
                  <c:v>2.88</c:v>
                </c:pt>
                <c:pt idx="9">
                  <c:v>2.6</c:v>
                </c:pt>
                <c:pt idx="10">
                  <c:v>3.230769</c:v>
                </c:pt>
                <c:pt idx="11">
                  <c:v>3.2784810000000002</c:v>
                </c:pt>
                <c:pt idx="12">
                  <c:v>3.372093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N=110</c:v>
                </c:pt>
                <c:pt idx="6">
                  <c:v>Tienpinnan tasaisuus (pakkautunut lumi ja jää) pääteillä N=107</c:v>
                </c:pt>
                <c:pt idx="7">
                  <c:v>Liukkauden torjunta muilla teillä N=103</c:v>
                </c:pt>
                <c:pt idx="8">
                  <c:v>Lumen auraus muilla teillä N=105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N=88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4.5454545454545459</c:v>
                </c:pt>
                <c:pt idx="1">
                  <c:v>11.818181818181818</c:v>
                </c:pt>
                <c:pt idx="2">
                  <c:v>6.9841269841269842</c:v>
                </c:pt>
                <c:pt idx="4">
                  <c:v>9.0909090909090917</c:v>
                </c:pt>
                <c:pt idx="5">
                  <c:v>14.545454545454545</c:v>
                </c:pt>
                <c:pt idx="6">
                  <c:v>8.4112149532710276</c:v>
                </c:pt>
                <c:pt idx="7">
                  <c:v>4.8543689320388346</c:v>
                </c:pt>
                <c:pt idx="8">
                  <c:v>7.6190476190476195</c:v>
                </c:pt>
                <c:pt idx="9">
                  <c:v>8.4112149532710276</c:v>
                </c:pt>
                <c:pt idx="10">
                  <c:v>10.227272727272728</c:v>
                </c:pt>
                <c:pt idx="11">
                  <c:v>9.3457943925233646</c:v>
                </c:pt>
                <c:pt idx="12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N=110</c:v>
                </c:pt>
                <c:pt idx="6">
                  <c:v>Tienpinnan tasaisuus (pakkautunut lumi ja jää) pääteillä N=107</c:v>
                </c:pt>
                <c:pt idx="7">
                  <c:v>Liukkauden torjunta muilla teillä N=103</c:v>
                </c:pt>
                <c:pt idx="8">
                  <c:v>Lumen auraus muilla teillä N=105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N=88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55.454545454545453</c:v>
                </c:pt>
                <c:pt idx="1">
                  <c:v>52.727272727272727</c:v>
                </c:pt>
                <c:pt idx="2">
                  <c:v>29.841269841269842</c:v>
                </c:pt>
                <c:pt idx="4">
                  <c:v>49.090909090909093</c:v>
                </c:pt>
                <c:pt idx="5">
                  <c:v>56.36363636363636</c:v>
                </c:pt>
                <c:pt idx="6">
                  <c:v>47.663551401869157</c:v>
                </c:pt>
                <c:pt idx="7">
                  <c:v>33.980582524271846</c:v>
                </c:pt>
                <c:pt idx="8">
                  <c:v>31.428571428571427</c:v>
                </c:pt>
                <c:pt idx="9">
                  <c:v>24.299065420560748</c:v>
                </c:pt>
                <c:pt idx="10">
                  <c:v>27.27272727272727</c:v>
                </c:pt>
                <c:pt idx="11">
                  <c:v>46.728971962616825</c:v>
                </c:pt>
                <c:pt idx="12">
                  <c:v>40.476190476190474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N=110</c:v>
                </c:pt>
                <c:pt idx="6">
                  <c:v>Tienpinnan tasaisuus (pakkautunut lumi ja jää) pääteillä N=107</c:v>
                </c:pt>
                <c:pt idx="7">
                  <c:v>Liukkauden torjunta muilla teillä N=103</c:v>
                </c:pt>
                <c:pt idx="8">
                  <c:v>Lumen auraus muilla teillä N=105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N=88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23.636363636363637</c:v>
                </c:pt>
                <c:pt idx="1">
                  <c:v>21.363636363636363</c:v>
                </c:pt>
                <c:pt idx="2">
                  <c:v>32.063492063492063</c:v>
                </c:pt>
                <c:pt idx="4">
                  <c:v>28.18181818181818</c:v>
                </c:pt>
                <c:pt idx="5">
                  <c:v>14.545454545454545</c:v>
                </c:pt>
                <c:pt idx="6">
                  <c:v>22.429906542056074</c:v>
                </c:pt>
                <c:pt idx="7">
                  <c:v>33.980582524271846</c:v>
                </c:pt>
                <c:pt idx="8">
                  <c:v>30.476190476190478</c:v>
                </c:pt>
                <c:pt idx="9">
                  <c:v>31.775700934579437</c:v>
                </c:pt>
                <c:pt idx="10">
                  <c:v>36.363636363636367</c:v>
                </c:pt>
                <c:pt idx="11">
                  <c:v>24.299065420560748</c:v>
                </c:pt>
                <c:pt idx="12">
                  <c:v>28.571428571428569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N=110</c:v>
                </c:pt>
                <c:pt idx="6">
                  <c:v>Tienpinnan tasaisuus (pakkautunut lumi ja jää) pääteillä N=107</c:v>
                </c:pt>
                <c:pt idx="7">
                  <c:v>Liukkauden torjunta muilla teillä N=103</c:v>
                </c:pt>
                <c:pt idx="8">
                  <c:v>Lumen auraus muilla teillä N=105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N=88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14.545454545454545</c:v>
                </c:pt>
                <c:pt idx="1">
                  <c:v>11.363636363636363</c:v>
                </c:pt>
                <c:pt idx="2">
                  <c:v>22.222222222222221</c:v>
                </c:pt>
                <c:pt idx="4">
                  <c:v>9.0909090909090917</c:v>
                </c:pt>
                <c:pt idx="5">
                  <c:v>13.636363636363635</c:v>
                </c:pt>
                <c:pt idx="6">
                  <c:v>16.822429906542055</c:v>
                </c:pt>
                <c:pt idx="7">
                  <c:v>20.388349514563107</c:v>
                </c:pt>
                <c:pt idx="8">
                  <c:v>20</c:v>
                </c:pt>
                <c:pt idx="9">
                  <c:v>26.168224299065418</c:v>
                </c:pt>
                <c:pt idx="10">
                  <c:v>18.181818181818183</c:v>
                </c:pt>
                <c:pt idx="11">
                  <c:v>15.887850467289718</c:v>
                </c:pt>
                <c:pt idx="12">
                  <c:v>11.904761904761903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N=110</c:v>
                </c:pt>
                <c:pt idx="5">
                  <c:v>Lumen auraus pääteillä N=110</c:v>
                </c:pt>
                <c:pt idx="6">
                  <c:v>Tienpinnan tasaisuus (pakkautunut lumi ja jää) pääteillä N=107</c:v>
                </c:pt>
                <c:pt idx="7">
                  <c:v>Liukkauden torjunta muilla teillä N=103</c:v>
                </c:pt>
                <c:pt idx="8">
                  <c:v>Lumen auraus muilla teillä N=105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N=88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1.8181818181818181</c:v>
                </c:pt>
                <c:pt idx="1">
                  <c:v>2.7272727272727271</c:v>
                </c:pt>
                <c:pt idx="2">
                  <c:v>8.8888888888888893</c:v>
                </c:pt>
                <c:pt idx="4">
                  <c:v>4.5454545454545459</c:v>
                </c:pt>
                <c:pt idx="5">
                  <c:v>0.90909090909090906</c:v>
                </c:pt>
                <c:pt idx="6">
                  <c:v>4.6728971962616823</c:v>
                </c:pt>
                <c:pt idx="7">
                  <c:v>6.7961165048543686</c:v>
                </c:pt>
                <c:pt idx="8">
                  <c:v>10.476190476190476</c:v>
                </c:pt>
                <c:pt idx="9">
                  <c:v>9.3457943925233646</c:v>
                </c:pt>
                <c:pt idx="10">
                  <c:v>7.9545454545454541</c:v>
                </c:pt>
                <c:pt idx="11">
                  <c:v>3.7383177570093453</c:v>
                </c:pt>
                <c:pt idx="12">
                  <c:v>4.7619047619047619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3.0581395348837206</c:v>
                </c:pt>
                <c:pt idx="1">
                  <c:v>3.4555555555555553</c:v>
                </c:pt>
                <c:pt idx="2">
                  <c:v>2.6058823529411765</c:v>
                </c:pt>
                <c:pt idx="4">
                  <c:v>3.3563218390804592</c:v>
                </c:pt>
                <c:pt idx="5">
                  <c:v>3.5222222222222221</c:v>
                </c:pt>
                <c:pt idx="6">
                  <c:v>3.0561797752808992</c:v>
                </c:pt>
                <c:pt idx="7">
                  <c:v>2.7317073170731714</c:v>
                </c:pt>
                <c:pt idx="8">
                  <c:v>2.5903614457831332</c:v>
                </c:pt>
                <c:pt idx="9">
                  <c:v>2.4352941176470591</c:v>
                </c:pt>
                <c:pt idx="10">
                  <c:v>2.8961038961038961</c:v>
                </c:pt>
                <c:pt idx="11">
                  <c:v>3.4651162790697674</c:v>
                </c:pt>
                <c:pt idx="12">
                  <c:v>3.4062500000000004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2.9</c:v>
                </c:pt>
                <c:pt idx="1">
                  <c:v>3</c:v>
                </c:pt>
                <c:pt idx="2">
                  <c:v>2.3636360000000001</c:v>
                </c:pt>
                <c:pt idx="4">
                  <c:v>2.8591549999999999</c:v>
                </c:pt>
                <c:pt idx="5">
                  <c:v>3.1428569999999998</c:v>
                </c:pt>
                <c:pt idx="6">
                  <c:v>2.5352109999999999</c:v>
                </c:pt>
                <c:pt idx="7">
                  <c:v>2.567164</c:v>
                </c:pt>
                <c:pt idx="8">
                  <c:v>2.4</c:v>
                </c:pt>
                <c:pt idx="9">
                  <c:v>2.1212119999999999</c:v>
                </c:pt>
                <c:pt idx="10">
                  <c:v>2.921875</c:v>
                </c:pt>
                <c:pt idx="11">
                  <c:v>3.6212119999999999</c:v>
                </c:pt>
                <c:pt idx="12">
                  <c:v>3.0833330000000001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3.058824</c:v>
                </c:pt>
                <c:pt idx="1">
                  <c:v>3.413265</c:v>
                </c:pt>
                <c:pt idx="2">
                  <c:v>2.5167790000000001</c:v>
                </c:pt>
                <c:pt idx="4">
                  <c:v>3.4123709999999998</c:v>
                </c:pt>
                <c:pt idx="5">
                  <c:v>3.4141409999999999</c:v>
                </c:pt>
                <c:pt idx="6">
                  <c:v>2.93</c:v>
                </c:pt>
                <c:pt idx="7">
                  <c:v>2.8</c:v>
                </c:pt>
                <c:pt idx="8">
                  <c:v>2.48</c:v>
                </c:pt>
                <c:pt idx="9">
                  <c:v>2.2653059999999998</c:v>
                </c:pt>
                <c:pt idx="10">
                  <c:v>2.9340660000000001</c:v>
                </c:pt>
                <c:pt idx="11">
                  <c:v>3.45</c:v>
                </c:pt>
                <c:pt idx="12">
                  <c:v>3.3255810000000001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N=82</c:v>
                </c:pt>
                <c:pt idx="8">
                  <c:v>Lumen auraus muilla teillä N=83</c:v>
                </c:pt>
                <c:pt idx="9">
                  <c:v>Tienpinnan tasaisuus (pakkautunut lumi ja jää) muilla teillä N=85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3.4883720930232558</c:v>
                </c:pt>
                <c:pt idx="1">
                  <c:v>7.9096045197740112</c:v>
                </c:pt>
                <c:pt idx="2">
                  <c:v>1.9999999999999998</c:v>
                </c:pt>
                <c:pt idx="4">
                  <c:v>6.8965517241379306</c:v>
                </c:pt>
                <c:pt idx="5">
                  <c:v>8.8888888888888893</c:v>
                </c:pt>
                <c:pt idx="6">
                  <c:v>2.2471910112359552</c:v>
                </c:pt>
                <c:pt idx="7">
                  <c:v>1.2195121951219512</c:v>
                </c:pt>
                <c:pt idx="8">
                  <c:v>3.6144578313253009</c:v>
                </c:pt>
                <c:pt idx="9">
                  <c:v>1.1764705882352942</c:v>
                </c:pt>
                <c:pt idx="10">
                  <c:v>2.5974025974025974</c:v>
                </c:pt>
                <c:pt idx="11">
                  <c:v>5.8139534883720927</c:v>
                </c:pt>
                <c:pt idx="12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N=82</c:v>
                </c:pt>
                <c:pt idx="8">
                  <c:v>Lumen auraus muilla teillä N=83</c:v>
                </c:pt>
                <c:pt idx="9">
                  <c:v>Tienpinnan tasaisuus (pakkautunut lumi ja jää) muilla teillä N=85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39.534883720930232</c:v>
                </c:pt>
                <c:pt idx="1">
                  <c:v>51.977401129943502</c:v>
                </c:pt>
                <c:pt idx="2">
                  <c:v>20.399999999999999</c:v>
                </c:pt>
                <c:pt idx="4">
                  <c:v>47.126436781609193</c:v>
                </c:pt>
                <c:pt idx="5">
                  <c:v>56.666666666666664</c:v>
                </c:pt>
                <c:pt idx="6">
                  <c:v>40.449438202247187</c:v>
                </c:pt>
                <c:pt idx="7">
                  <c:v>25.609756097560975</c:v>
                </c:pt>
                <c:pt idx="8">
                  <c:v>19.277108433734941</c:v>
                </c:pt>
                <c:pt idx="9">
                  <c:v>16.470588235294116</c:v>
                </c:pt>
                <c:pt idx="10">
                  <c:v>29.870129870129869</c:v>
                </c:pt>
                <c:pt idx="11">
                  <c:v>53.488372093023251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N=82</c:v>
                </c:pt>
                <c:pt idx="8">
                  <c:v>Lumen auraus muilla teillä N=83</c:v>
                </c:pt>
                <c:pt idx="9">
                  <c:v>Tienpinnan tasaisuus (pakkautunut lumi ja jää) muilla teillä N=85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22.093023255813954</c:v>
                </c:pt>
                <c:pt idx="1">
                  <c:v>22.033898305084747</c:v>
                </c:pt>
                <c:pt idx="2">
                  <c:v>29.2</c:v>
                </c:pt>
                <c:pt idx="4">
                  <c:v>26.436781609195403</c:v>
                </c:pt>
                <c:pt idx="5">
                  <c:v>17.777777777777779</c:v>
                </c:pt>
                <c:pt idx="6">
                  <c:v>26.966292134831459</c:v>
                </c:pt>
                <c:pt idx="7">
                  <c:v>31.707317073170731</c:v>
                </c:pt>
                <c:pt idx="8">
                  <c:v>26.506024096385545</c:v>
                </c:pt>
                <c:pt idx="9">
                  <c:v>29.411764705882355</c:v>
                </c:pt>
                <c:pt idx="10">
                  <c:v>38.961038961038966</c:v>
                </c:pt>
                <c:pt idx="11">
                  <c:v>25.581395348837212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N=82</c:v>
                </c:pt>
                <c:pt idx="8">
                  <c:v>Lumen auraus muilla teillä N=83</c:v>
                </c:pt>
                <c:pt idx="9">
                  <c:v>Tienpinnan tasaisuus (pakkautunut lumi ja jää) muilla teillä N=85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29.069767441860467</c:v>
                </c:pt>
                <c:pt idx="1">
                  <c:v>12.429378531073446</c:v>
                </c:pt>
                <c:pt idx="2">
                  <c:v>30.8</c:v>
                </c:pt>
                <c:pt idx="4">
                  <c:v>13.793103448275861</c:v>
                </c:pt>
                <c:pt idx="5">
                  <c:v>11.111111111111111</c:v>
                </c:pt>
                <c:pt idx="6">
                  <c:v>21.348314606741571</c:v>
                </c:pt>
                <c:pt idx="7">
                  <c:v>28.04878048780488</c:v>
                </c:pt>
                <c:pt idx="8">
                  <c:v>33.734939759036145</c:v>
                </c:pt>
                <c:pt idx="9">
                  <c:v>30.588235294117649</c:v>
                </c:pt>
                <c:pt idx="10">
                  <c:v>11.688311688311687</c:v>
                </c:pt>
                <c:pt idx="11">
                  <c:v>11.627906976744185</c:v>
                </c:pt>
                <c:pt idx="12">
                  <c:v>15.625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N=90</c:v>
                </c:pt>
                <c:pt idx="6">
                  <c:v>Tienpinnan tasaisuus (pakkautunut lumi ja jää) pääteillä N=89</c:v>
                </c:pt>
                <c:pt idx="7">
                  <c:v>Liukkauden torjunta muilla teillä N=82</c:v>
                </c:pt>
                <c:pt idx="8">
                  <c:v>Lumen auraus muilla teillä N=83</c:v>
                </c:pt>
                <c:pt idx="9">
                  <c:v>Tienpinnan tasaisuus (pakkautunut lumi ja jää) muilla teillä N=85</c:v>
                </c:pt>
                <c:pt idx="10">
                  <c:v>Levähdys- ja pysähtymisalueiden talvihoito N=77</c:v>
                </c:pt>
                <c:pt idx="11">
                  <c:v>Liikennemerkkien ja tienviittojen näkyvyys N=86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5.8139534883720927</c:v>
                </c:pt>
                <c:pt idx="1">
                  <c:v>5.6497175141242941</c:v>
                </c:pt>
                <c:pt idx="2">
                  <c:v>17.600000000000001</c:v>
                </c:pt>
                <c:pt idx="4">
                  <c:v>5.7471264367816088</c:v>
                </c:pt>
                <c:pt idx="5">
                  <c:v>5.5555555555555554</c:v>
                </c:pt>
                <c:pt idx="6">
                  <c:v>8.9887640449438209</c:v>
                </c:pt>
                <c:pt idx="7">
                  <c:v>13.414634146341465</c:v>
                </c:pt>
                <c:pt idx="8">
                  <c:v>16.867469879518072</c:v>
                </c:pt>
                <c:pt idx="9">
                  <c:v>22.352941176470591</c:v>
                </c:pt>
                <c:pt idx="10">
                  <c:v>16.883116883116884</c:v>
                </c:pt>
                <c:pt idx="11">
                  <c:v>3.4883720930232558</c:v>
                </c:pt>
                <c:pt idx="12">
                  <c:v>3.125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3.2375000000000003</c:v>
                </c:pt>
                <c:pt idx="1">
                  <c:v>3.4999999999999996</c:v>
                </c:pt>
                <c:pt idx="2">
                  <c:v>2.8271604938271611</c:v>
                </c:pt>
                <c:pt idx="4">
                  <c:v>3.5061728395061715</c:v>
                </c:pt>
                <c:pt idx="5">
                  <c:v>3.4938271604938267</c:v>
                </c:pt>
                <c:pt idx="6">
                  <c:v>3.1111111111111107</c:v>
                </c:pt>
                <c:pt idx="7">
                  <c:v>2.9740259740259751</c:v>
                </c:pt>
                <c:pt idx="8">
                  <c:v>2.8589743589743599</c:v>
                </c:pt>
                <c:pt idx="9">
                  <c:v>2.641025641025641</c:v>
                </c:pt>
                <c:pt idx="10">
                  <c:v>3.2999999999999994</c:v>
                </c:pt>
                <c:pt idx="11">
                  <c:v>3.2179487179487176</c:v>
                </c:pt>
                <c:pt idx="12">
                  <c:v>3.1428571428571428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2.8421050000000001</c:v>
                </c:pt>
                <c:pt idx="1">
                  <c:v>3.1883119999999998</c:v>
                </c:pt>
                <c:pt idx="2">
                  <c:v>2.3849559999999999</c:v>
                </c:pt>
                <c:pt idx="4">
                  <c:v>3.2337660000000001</c:v>
                </c:pt>
                <c:pt idx="5">
                  <c:v>3.1428569999999998</c:v>
                </c:pt>
                <c:pt idx="6">
                  <c:v>2.6266669999999999</c:v>
                </c:pt>
                <c:pt idx="7">
                  <c:v>2.552632</c:v>
                </c:pt>
                <c:pt idx="8">
                  <c:v>2.4133330000000002</c:v>
                </c:pt>
                <c:pt idx="9">
                  <c:v>2.1866669999999999</c:v>
                </c:pt>
                <c:pt idx="10">
                  <c:v>2.9836070000000001</c:v>
                </c:pt>
                <c:pt idx="11">
                  <c:v>3.3552629999999999</c:v>
                </c:pt>
                <c:pt idx="12">
                  <c:v>3.285714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3.3037969999999999</c:v>
                </c:pt>
                <c:pt idx="1">
                  <c:v>3.5493830000000002</c:v>
                </c:pt>
                <c:pt idx="2">
                  <c:v>3.012931</c:v>
                </c:pt>
                <c:pt idx="4">
                  <c:v>3.5249999999999999</c:v>
                </c:pt>
                <c:pt idx="5">
                  <c:v>3.5731709999999999</c:v>
                </c:pt>
                <c:pt idx="6">
                  <c:v>3.1975310000000001</c:v>
                </c:pt>
                <c:pt idx="7">
                  <c:v>3.1948050000000001</c:v>
                </c:pt>
                <c:pt idx="8">
                  <c:v>3.075949</c:v>
                </c:pt>
                <c:pt idx="9">
                  <c:v>2.7631579999999998</c:v>
                </c:pt>
                <c:pt idx="10">
                  <c:v>3.2535210000000001</c:v>
                </c:pt>
                <c:pt idx="11">
                  <c:v>3.3658540000000001</c:v>
                </c:pt>
                <c:pt idx="12">
                  <c:v>3.4347829999999999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N=81</c:v>
                </c:pt>
                <c:pt idx="6">
                  <c:v>Tienpinnan tasaisuus (pakkautunut lumi ja jää) pääteillä N=81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N=70</c:v>
                </c:pt>
                <c:pt idx="11">
                  <c:v>Liikennemerkkien ja tienviittojen näkyvyys N=78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3.75</c:v>
                </c:pt>
                <c:pt idx="1">
                  <c:v>10.493827160493828</c:v>
                </c:pt>
                <c:pt idx="2">
                  <c:v>4.2918454935622314</c:v>
                </c:pt>
                <c:pt idx="4">
                  <c:v>9.8765432098765427</c:v>
                </c:pt>
                <c:pt idx="5">
                  <c:v>11.111111111111111</c:v>
                </c:pt>
                <c:pt idx="6">
                  <c:v>4.9382716049382713</c:v>
                </c:pt>
                <c:pt idx="7">
                  <c:v>2.5974025974025974</c:v>
                </c:pt>
                <c:pt idx="8">
                  <c:v>5.1282051282051277</c:v>
                </c:pt>
                <c:pt idx="9">
                  <c:v>5.1282051282051277</c:v>
                </c:pt>
                <c:pt idx="10">
                  <c:v>5.7142857142857144</c:v>
                </c:pt>
                <c:pt idx="11">
                  <c:v>6.4102564102564097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N=81</c:v>
                </c:pt>
                <c:pt idx="6">
                  <c:v>Tienpinnan tasaisuus (pakkautunut lumi ja jää) pääteillä N=81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N=70</c:v>
                </c:pt>
                <c:pt idx="11">
                  <c:v>Liikennemerkkien ja tienviittojen näkyvyys N=78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46.25</c:v>
                </c:pt>
                <c:pt idx="1">
                  <c:v>51.851851851851855</c:v>
                </c:pt>
                <c:pt idx="2">
                  <c:v>27.467811158798284</c:v>
                </c:pt>
                <c:pt idx="4">
                  <c:v>54.320987654320987</c:v>
                </c:pt>
                <c:pt idx="5">
                  <c:v>49.382716049382715</c:v>
                </c:pt>
                <c:pt idx="6">
                  <c:v>38.271604938271601</c:v>
                </c:pt>
                <c:pt idx="7">
                  <c:v>35.064935064935064</c:v>
                </c:pt>
                <c:pt idx="8">
                  <c:v>29.487179487179489</c:v>
                </c:pt>
                <c:pt idx="9">
                  <c:v>17.948717948717949</c:v>
                </c:pt>
                <c:pt idx="10">
                  <c:v>42.857142857142854</c:v>
                </c:pt>
                <c:pt idx="11">
                  <c:v>37.179487179487182</c:v>
                </c:pt>
                <c:pt idx="12">
                  <c:v>28.571428571428569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N=81</c:v>
                </c:pt>
                <c:pt idx="6">
                  <c:v>Tienpinnan tasaisuus (pakkautunut lumi ja jää) pääteillä N=81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N=70</c:v>
                </c:pt>
                <c:pt idx="11">
                  <c:v>Liikennemerkkien ja tienviittojen näkyvyys N=78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</c:v>
                </c:pt>
                <c:pt idx="1">
                  <c:v>17.901234567901234</c:v>
                </c:pt>
                <c:pt idx="2">
                  <c:v>27.896995708154506</c:v>
                </c:pt>
                <c:pt idx="4">
                  <c:v>16.049382716049383</c:v>
                </c:pt>
                <c:pt idx="5">
                  <c:v>19.753086419753085</c:v>
                </c:pt>
                <c:pt idx="6">
                  <c:v>27.160493827160494</c:v>
                </c:pt>
                <c:pt idx="7">
                  <c:v>31.168831168831169</c:v>
                </c:pt>
                <c:pt idx="8">
                  <c:v>24.358974358974358</c:v>
                </c:pt>
                <c:pt idx="9">
                  <c:v>28.205128205128204</c:v>
                </c:pt>
                <c:pt idx="10">
                  <c:v>32.857142857142854</c:v>
                </c:pt>
                <c:pt idx="11">
                  <c:v>32.051282051282051</c:v>
                </c:pt>
                <c:pt idx="12">
                  <c:v>35.714285714285715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N=81</c:v>
                </c:pt>
                <c:pt idx="6">
                  <c:v>Tienpinnan tasaisuus (pakkautunut lumi ja jää) pääteillä N=81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N=70</c:v>
                </c:pt>
                <c:pt idx="11">
                  <c:v>Liikennemerkkien ja tienviittojen näkyvyys N=78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20</c:v>
                </c:pt>
                <c:pt idx="1">
                  <c:v>16.666666666666668</c:v>
                </c:pt>
                <c:pt idx="2">
                  <c:v>27.038626609442058</c:v>
                </c:pt>
                <c:pt idx="4">
                  <c:v>16.049382716049383</c:v>
                </c:pt>
                <c:pt idx="5">
                  <c:v>17.283950617283949</c:v>
                </c:pt>
                <c:pt idx="6">
                  <c:v>22.222222222222221</c:v>
                </c:pt>
                <c:pt idx="7">
                  <c:v>19.480519480519483</c:v>
                </c:pt>
                <c:pt idx="8">
                  <c:v>28.205128205128204</c:v>
                </c:pt>
                <c:pt idx="9">
                  <c:v>33.333333333333329</c:v>
                </c:pt>
                <c:pt idx="10">
                  <c:v>12.857142857142856</c:v>
                </c:pt>
                <c:pt idx="11">
                  <c:v>20.512820512820511</c:v>
                </c:pt>
                <c:pt idx="12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N=80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N=81</c:v>
                </c:pt>
                <c:pt idx="5">
                  <c:v>Lumen auraus pääteillä N=81</c:v>
                </c:pt>
                <c:pt idx="6">
                  <c:v>Tienpinnan tasaisuus (pakkautunut lumi ja jää) pääteillä N=81</c:v>
                </c:pt>
                <c:pt idx="7">
                  <c:v>Liukkauden torjunta muilla teillä N=77</c:v>
                </c:pt>
                <c:pt idx="8">
                  <c:v>Lumen auraus muilla teillä N=78</c:v>
                </c:pt>
                <c:pt idx="9">
                  <c:v>Tienpinnan tasaisuus (pakkautunut lumi ja jää) muilla teillä N=78</c:v>
                </c:pt>
                <c:pt idx="10">
                  <c:v>Levähdys- ja pysähtymisalueiden talvihoito N=70</c:v>
                </c:pt>
                <c:pt idx="11">
                  <c:v>Liikennemerkkien ja tienviittojen näkyvyys N=78</c:v>
                </c:pt>
                <c:pt idx="12">
                  <c:v>Jalankulku- ja pyöräteiden talvihoito (kävelijät/pyöräilijät) N=28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</c:v>
                </c:pt>
                <c:pt idx="1">
                  <c:v>3.0864197530864192</c:v>
                </c:pt>
                <c:pt idx="2">
                  <c:v>13.304721030042918</c:v>
                </c:pt>
                <c:pt idx="4">
                  <c:v>3.7037037037037033</c:v>
                </c:pt>
                <c:pt idx="5">
                  <c:v>2.4691358024691357</c:v>
                </c:pt>
                <c:pt idx="6">
                  <c:v>7.4074074074074066</c:v>
                </c:pt>
                <c:pt idx="7">
                  <c:v>11.688311688311687</c:v>
                </c:pt>
                <c:pt idx="8">
                  <c:v>12.820512820512819</c:v>
                </c:pt>
                <c:pt idx="9">
                  <c:v>15.384615384615385</c:v>
                </c:pt>
                <c:pt idx="10">
                  <c:v>5.7142857142857144</c:v>
                </c:pt>
                <c:pt idx="11">
                  <c:v>3.8461538461538463</c:v>
                </c:pt>
                <c:pt idx="12">
                  <c:v>10.714285714285714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3.8437499999999996</c:v>
                </c:pt>
                <c:pt idx="1">
                  <c:v>3.8464566929133857</c:v>
                </c:pt>
                <c:pt idx="2">
                  <c:v>3.3293333333333326</c:v>
                </c:pt>
                <c:pt idx="4">
                  <c:v>3.7539682539682548</c:v>
                </c:pt>
                <c:pt idx="5">
                  <c:v>3.9370078740157481</c:v>
                </c:pt>
                <c:pt idx="6">
                  <c:v>3.6959999999999997</c:v>
                </c:pt>
                <c:pt idx="7">
                  <c:v>3.3600000000000008</c:v>
                </c:pt>
                <c:pt idx="8">
                  <c:v>3.448</c:v>
                </c:pt>
                <c:pt idx="9">
                  <c:v>3.1854838709677407</c:v>
                </c:pt>
                <c:pt idx="10">
                  <c:v>3.3960396039603951</c:v>
                </c:pt>
                <c:pt idx="11">
                  <c:v>3.6532258064516143</c:v>
                </c:pt>
                <c:pt idx="12">
                  <c:v>3.6379310344827589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3.609375</c:v>
                </c:pt>
                <c:pt idx="1">
                  <c:v>3.7777780000000001</c:v>
                </c:pt>
                <c:pt idx="2">
                  <c:v>3.0913979999999999</c:v>
                </c:pt>
                <c:pt idx="4">
                  <c:v>3.698413</c:v>
                </c:pt>
                <c:pt idx="5">
                  <c:v>3.8571430000000002</c:v>
                </c:pt>
                <c:pt idx="6">
                  <c:v>3.451613</c:v>
                </c:pt>
                <c:pt idx="7">
                  <c:v>3.3650790000000002</c:v>
                </c:pt>
                <c:pt idx="8">
                  <c:v>3.048387</c:v>
                </c:pt>
                <c:pt idx="9">
                  <c:v>2.8524590000000001</c:v>
                </c:pt>
                <c:pt idx="10">
                  <c:v>3.2285710000000001</c:v>
                </c:pt>
                <c:pt idx="11">
                  <c:v>3.6935479999999998</c:v>
                </c:pt>
                <c:pt idx="12">
                  <c:v>3.4186049999999999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3.4861110000000002</c:v>
                </c:pt>
                <c:pt idx="1">
                  <c:v>3.7905410000000002</c:v>
                </c:pt>
                <c:pt idx="2">
                  <c:v>3.0377360000000002</c:v>
                </c:pt>
                <c:pt idx="4">
                  <c:v>3.8243239999999998</c:v>
                </c:pt>
                <c:pt idx="5">
                  <c:v>3.7567569999999999</c:v>
                </c:pt>
                <c:pt idx="6">
                  <c:v>3.3513510000000002</c:v>
                </c:pt>
                <c:pt idx="7">
                  <c:v>3.214286</c:v>
                </c:pt>
                <c:pt idx="8">
                  <c:v>3.1971829999999999</c:v>
                </c:pt>
                <c:pt idx="9">
                  <c:v>2.7042250000000001</c:v>
                </c:pt>
                <c:pt idx="10">
                  <c:v>3.2244899999999999</c:v>
                </c:pt>
                <c:pt idx="11">
                  <c:v>3.4305560000000002</c:v>
                </c:pt>
                <c:pt idx="12">
                  <c:v>3.5689660000000001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5FB6F-0087-DC20-4DF6-0F9B332D9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2B664-C835-43C7-7DD3-B26275993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C924CED1-E2F8-E2D9-E75B-57D2BE88A5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CD82F156-F553-62C8-1434-D3536D3A05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CCED63F3-40B6-4686-97E3-0F2DCC2156EA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Pohjois-Suomen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21C23B68-7CA1-EA72-B940-1D7097A1B7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1640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506348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 dirty="0">
                <a:latin typeface="+mj-lt"/>
              </a:rPr>
              <a:t>Raahe-Ylivieska</a:t>
            </a: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10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60202360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A4A3D2A-1CDC-F67C-4C30-D7F835735221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30EBF8AF-4F5E-D970-D3E2-5154F3307E0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A19973F3-858E-AFE2-0E80-78FB50E3A25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299244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4805840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Siikalatva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11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57677055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E916E59-BCCE-7FFB-3651-81B1B468B880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289B0F4-7959-4C5C-0ACF-D93DDA3B75C7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1D3B2890-B724-F7D4-A9ED-BDBFAE9240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556225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516063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Suomussalmi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12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21928675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A1693B6-3497-ED84-3584-7F4C59D82AF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D6A09050-64C9-D98F-F9FB-5E447659E390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A0724A8-F88D-16A7-020B-AB75E006F5D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072907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657499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Ii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321240261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415068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959691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Kajaani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21608868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185230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483933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Kuhmo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687265019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07222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030542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Kuusamo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89256937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177763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346011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Oulu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05281431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315624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2342251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"/>
            <a:r>
              <a:rPr lang="fi-FI" dirty="0"/>
              <a:t>Pudasjärvi-Taivalkoski</a:t>
            </a:r>
            <a:endParaRPr lang="fi-FI" b="0" dirty="0">
              <a:solidFill>
                <a:srgbClr val="000000"/>
              </a:solidFill>
              <a:latin typeface="Aptos Narrow" panose="020B0004020202020204" pitchFamily="34" charset="0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54862834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602670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384383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Puolanka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8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832753214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159666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20600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Pyhäjärvi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9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133167330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2052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Pohjois-Suomen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478775289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732</Words>
  <Application>Microsoft Office PowerPoint</Application>
  <PresentationFormat>Laajakuva</PresentationFormat>
  <Paragraphs>147</Paragraphs>
  <Slides>12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12</vt:i4>
      </vt:variant>
    </vt:vector>
  </HeadingPairs>
  <TitlesOfParts>
    <vt:vector size="18" baseType="lpstr">
      <vt:lpstr>Aptos Narrow</vt:lpstr>
      <vt:lpstr>Arial</vt:lpstr>
      <vt:lpstr>Calibri</vt:lpstr>
      <vt:lpstr>Felbridge Pro</vt:lpstr>
      <vt:lpstr>Tahoma</vt:lpstr>
      <vt:lpstr>vayla_uusi2023</vt:lpstr>
      <vt:lpstr>Tienkäyttäjätyytyväisyys-tutkimus</vt:lpstr>
      <vt:lpstr>Ii</vt:lpstr>
      <vt:lpstr>Kajaani</vt:lpstr>
      <vt:lpstr>Kuhmo</vt:lpstr>
      <vt:lpstr>Kuusamo</vt:lpstr>
      <vt:lpstr>Oulu</vt:lpstr>
      <vt:lpstr>Pudasjärvi-Taivalkoski</vt:lpstr>
      <vt:lpstr>Puolanka</vt:lpstr>
      <vt:lpstr>Pyhäjärvi</vt:lpstr>
      <vt:lpstr>Raahe-Ylivieska</vt:lpstr>
      <vt:lpstr>Siikalatva</vt:lpstr>
      <vt:lpstr>Suomussalmi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