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5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6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7.xml" ContentType="application/vnd.openxmlformats-officedocument.themeOverr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8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9.xml" ContentType="application/vnd.openxmlformats-officedocument.themeOverr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10.xml" ContentType="application/vnd.openxmlformats-officedocument.themeOverr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11.xml" ContentType="application/vnd.openxmlformats-officedocument.themeOverrid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12.xml" ContentType="application/vnd.openxmlformats-officedocument.themeOverrid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13.xml" ContentType="application/vnd.openxmlformats-officedocument.themeOverrid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theme/themeOverride14.xml" ContentType="application/vnd.openxmlformats-officedocument.themeOverrid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theme/themeOverride15.xml" ContentType="application/vnd.openxmlformats-officedocument.themeOverrid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notesMasterIdLst>
    <p:notesMasterId r:id="rId20"/>
  </p:notesMasterIdLst>
  <p:handoutMasterIdLst>
    <p:handoutMasterId r:id="rId21"/>
  </p:handoutMasterIdLst>
  <p:sldIdLst>
    <p:sldId id="755" r:id="rId4"/>
    <p:sldId id="718" r:id="rId5"/>
    <p:sldId id="719" r:id="rId6"/>
    <p:sldId id="720" r:id="rId7"/>
    <p:sldId id="721" r:id="rId8"/>
    <p:sldId id="722" r:id="rId9"/>
    <p:sldId id="723" r:id="rId10"/>
    <p:sldId id="724" r:id="rId11"/>
    <p:sldId id="725" r:id="rId12"/>
    <p:sldId id="726" r:id="rId13"/>
    <p:sldId id="727" r:id="rId14"/>
    <p:sldId id="728" r:id="rId15"/>
    <p:sldId id="433" r:id="rId16"/>
    <p:sldId id="434" r:id="rId17"/>
    <p:sldId id="435" r:id="rId18"/>
    <p:sldId id="436" r:id="rId19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4095F5-5737-B540-180D-C112CD3EE773}" name="Riitta Kuhno" initials="RK" userId="S::riitta.kuhno@iro.fi::02b96352-04ee-4616-b515-d83e0fa0ca6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EBB"/>
    <a:srgbClr val="4AC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BF82A0-0E7B-40ED-8282-CFFE1F5F9903}" v="91" dt="2026-04-23T12:17:24.8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4960" autoAdjust="0"/>
  </p:normalViewPr>
  <p:slideViewPr>
    <p:cSldViewPr snapToGrid="0">
      <p:cViewPr varScale="1">
        <p:scale>
          <a:sx n="80" d="100"/>
          <a:sy n="80" d="100"/>
        </p:scale>
        <p:origin x="658" y="2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280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microsoft.com/office/2016/11/relationships/changesInfo" Target="changesInfos/changesInfo1.xml"/><Relationship Id="rId3" Type="http://schemas.openxmlformats.org/officeDocument/2006/relationships/slideMaster" Target="slideMasters/slideMaster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na Kultanen" userId="f51b9c9a-02c3-4187-a61e-356f5f349053" providerId="ADAL" clId="{C666EAA0-6053-4409-B706-6B306184A499}"/>
    <pc:docChg chg="undo custSel addSld delSld modSld sldOrd">
      <pc:chgData name="Helena Kultanen" userId="f51b9c9a-02c3-4187-a61e-356f5f349053" providerId="ADAL" clId="{C666EAA0-6053-4409-B706-6B306184A499}" dt="2026-04-23T19:45:54.248" v="1113" actId="47"/>
      <pc:docMkLst>
        <pc:docMk/>
      </pc:docMkLst>
      <pc:sldChg chg="modSp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1714672448" sldId="425"/>
        </pc:sldMkLst>
        <pc:spChg chg="mod">
          <ac:chgData name="Helena Kultanen" userId="f51b9c9a-02c3-4187-a61e-356f5f349053" providerId="ADAL" clId="{C666EAA0-6053-4409-B706-6B306184A499}" dt="2026-04-23T09:56:33.625" v="457"/>
          <ac:spMkLst>
            <pc:docMk/>
            <pc:sldMk cId="1714672448" sldId="42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5:43.852" v="1112" actId="47"/>
        <pc:sldMkLst>
          <pc:docMk/>
          <pc:sldMk cId="990383320" sldId="426"/>
        </pc:sldMkLst>
        <pc:spChg chg="mod">
          <ac:chgData name="Helena Kultanen" userId="f51b9c9a-02c3-4187-a61e-356f5f349053" providerId="ADAL" clId="{C666EAA0-6053-4409-B706-6B306184A499}" dt="2026-04-23T09:41:13.323" v="57"/>
          <ac:spMkLst>
            <pc:docMk/>
            <pc:sldMk cId="990383320" sldId="42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737657421" sldId="427"/>
        </pc:sldMkLst>
        <pc:spChg chg="mod">
          <ac:chgData name="Helena Kultanen" userId="f51b9c9a-02c3-4187-a61e-356f5f349053" providerId="ADAL" clId="{C666EAA0-6053-4409-B706-6B306184A499}" dt="2026-04-23T09:56:35.620" v="458"/>
          <ac:spMkLst>
            <pc:docMk/>
            <pc:sldMk cId="3737657421" sldId="42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288384173" sldId="430"/>
        </pc:sldMkLst>
        <pc:spChg chg="mod">
          <ac:chgData name="Helena Kultanen" userId="f51b9c9a-02c3-4187-a61e-356f5f349053" providerId="ADAL" clId="{C666EAA0-6053-4409-B706-6B306184A499}" dt="2026-04-23T09:56:38.424" v="460"/>
          <ac:spMkLst>
            <pc:docMk/>
            <pc:sldMk cId="288384173" sldId="4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1556225462" sldId="431"/>
        </pc:sldMkLst>
        <pc:spChg chg="mod">
          <ac:chgData name="Helena Kultanen" userId="f51b9c9a-02c3-4187-a61e-356f5f349053" providerId="ADAL" clId="{C666EAA0-6053-4409-B706-6B306184A499}" dt="2026-04-23T09:50:52.409" v="248"/>
          <ac:spMkLst>
            <pc:docMk/>
            <pc:sldMk cId="1556225462" sldId="4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072907270" sldId="432"/>
        </pc:sldMkLst>
        <pc:spChg chg="mod">
          <ac:chgData name="Helena Kultanen" userId="f51b9c9a-02c3-4187-a61e-356f5f349053" providerId="ADAL" clId="{C666EAA0-6053-4409-B706-6B306184A499}" dt="2026-04-23T09:50:54.611" v="249"/>
          <ac:spMkLst>
            <pc:docMk/>
            <pc:sldMk cId="3072907270" sldId="432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19:56.299" v="920" actId="27918"/>
        <pc:sldMkLst>
          <pc:docMk/>
          <pc:sldMk cId="3026126882" sldId="433"/>
        </pc:sldMkLst>
        <pc:spChg chg="mod">
          <ac:chgData name="Helena Kultanen" userId="f51b9c9a-02c3-4187-a61e-356f5f349053" providerId="ADAL" clId="{C666EAA0-6053-4409-B706-6B306184A499}" dt="2026-04-23T09:52:23.317" v="302"/>
          <ac:spMkLst>
            <pc:docMk/>
            <pc:sldMk cId="3026126882" sldId="433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0:16.800" v="923" actId="27918"/>
        <pc:sldMkLst>
          <pc:docMk/>
          <pc:sldMk cId="841805288" sldId="434"/>
        </pc:sldMkLst>
        <pc:spChg chg="mod">
          <ac:chgData name="Helena Kultanen" userId="f51b9c9a-02c3-4187-a61e-356f5f349053" providerId="ADAL" clId="{C666EAA0-6053-4409-B706-6B306184A499}" dt="2026-04-23T09:52:25.890" v="303"/>
          <ac:spMkLst>
            <pc:docMk/>
            <pc:sldMk cId="841805288" sldId="434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0:35.609" v="926" actId="27918"/>
        <pc:sldMkLst>
          <pc:docMk/>
          <pc:sldMk cId="213209771" sldId="435"/>
        </pc:sldMkLst>
        <pc:spChg chg="mod">
          <ac:chgData name="Helena Kultanen" userId="f51b9c9a-02c3-4187-a61e-356f5f349053" providerId="ADAL" clId="{C666EAA0-6053-4409-B706-6B306184A499}" dt="2026-04-23T09:52:29.445" v="304"/>
          <ac:spMkLst>
            <pc:docMk/>
            <pc:sldMk cId="213209771" sldId="435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0:52.090" v="929" actId="27918"/>
        <pc:sldMkLst>
          <pc:docMk/>
          <pc:sldMk cId="445129206" sldId="436"/>
        </pc:sldMkLst>
        <pc:spChg chg="mod">
          <ac:chgData name="Helena Kultanen" userId="f51b9c9a-02c3-4187-a61e-356f5f349053" providerId="ADAL" clId="{C666EAA0-6053-4409-B706-6B306184A499}" dt="2026-04-23T09:52:33.983" v="305"/>
          <ac:spMkLst>
            <pc:docMk/>
            <pc:sldMk cId="445129206" sldId="436"/>
            <ac:spMk id="18" creationId="{00000000-0000-0000-0000-000000000000}"/>
          </ac:spMkLst>
        </pc:spChg>
      </pc:sldChg>
      <pc:sldChg chg="addSp delSp modSp del mod">
        <pc:chgData name="Helena Kultanen" userId="f51b9c9a-02c3-4187-a61e-356f5f349053" providerId="ADAL" clId="{C666EAA0-6053-4409-B706-6B306184A499}" dt="2026-04-23T19:45:43.852" v="1112" actId="47"/>
        <pc:sldMkLst>
          <pc:docMk/>
          <pc:sldMk cId="3894604882" sldId="664"/>
        </pc:sldMkLst>
        <pc:spChg chg="add del mod">
          <ac:chgData name="Helena Kultanen" userId="f51b9c9a-02c3-4187-a61e-356f5f349053" providerId="ADAL" clId="{C666EAA0-6053-4409-B706-6B306184A499}" dt="2026-04-23T09:40:24.732" v="37" actId="478"/>
          <ac:spMkLst>
            <pc:docMk/>
            <pc:sldMk cId="3894604882" sldId="664"/>
            <ac:spMk id="5" creationId="{E55F3A25-912F-F540-997B-E23D957011D6}"/>
          </ac:spMkLst>
        </pc:spChg>
        <pc:spChg chg="mod">
          <ac:chgData name="Helena Kultanen" userId="f51b9c9a-02c3-4187-a61e-356f5f349053" providerId="ADAL" clId="{C666EAA0-6053-4409-B706-6B306184A499}" dt="2026-04-23T09:39:53.927" v="30" actId="20577"/>
          <ac:spMkLst>
            <pc:docMk/>
            <pc:sldMk cId="3894604882" sldId="664"/>
            <ac:spMk id="44" creationId="{EBD66385-3534-4389-A804-A43739574DD4}"/>
          </ac:spMkLst>
        </pc:spChg>
        <pc:picChg chg="add mod">
          <ac:chgData name="Helena Kultanen" userId="f51b9c9a-02c3-4187-a61e-356f5f349053" providerId="ADAL" clId="{C666EAA0-6053-4409-B706-6B306184A499}" dt="2026-04-23T09:40:33.159" v="38" actId="1037"/>
          <ac:picMkLst>
            <pc:docMk/>
            <pc:sldMk cId="3894604882" sldId="664"/>
            <ac:picMk id="3" creationId="{13320A81-AF14-F215-C7A2-5F898B4C9506}"/>
          </ac:picMkLst>
        </pc:picChg>
        <pc:picChg chg="del">
          <ac:chgData name="Helena Kultanen" userId="f51b9c9a-02c3-4187-a61e-356f5f349053" providerId="ADAL" clId="{C666EAA0-6053-4409-B706-6B306184A499}" dt="2026-04-23T09:40:14.799" v="32" actId="478"/>
          <ac:picMkLst>
            <pc:docMk/>
            <pc:sldMk cId="3894604882" sldId="664"/>
            <ac:picMk id="35" creationId="{29598506-5399-4155-AC54-EE40BE984EBE}"/>
          </ac:picMkLst>
        </pc:picChg>
      </pc:sldChg>
      <pc:sldChg chg="modSp del mod">
        <pc:chgData name="Helena Kultanen" userId="f51b9c9a-02c3-4187-a61e-356f5f349053" providerId="ADAL" clId="{C666EAA0-6053-4409-B706-6B306184A499}" dt="2026-04-23T19:45:43.852" v="1112" actId="47"/>
        <pc:sldMkLst>
          <pc:docMk/>
          <pc:sldMk cId="3518706002" sldId="674"/>
        </pc:sldMkLst>
        <pc:spChg chg="mod">
          <ac:chgData name="Helena Kultanen" userId="f51b9c9a-02c3-4187-a61e-356f5f349053" providerId="ADAL" clId="{C666EAA0-6053-4409-B706-6B306184A499}" dt="2026-04-23T09:40:58.045" v="53" actId="20577"/>
          <ac:spMkLst>
            <pc:docMk/>
            <pc:sldMk cId="3518706002" sldId="674"/>
            <ac:spMk id="18" creationId="{00000000-0000-0000-0000-000000000000}"/>
          </ac:spMkLst>
        </pc:spChg>
      </pc:sldChg>
      <pc:sldChg chg="modSp del mod">
        <pc:chgData name="Helena Kultanen" userId="f51b9c9a-02c3-4187-a61e-356f5f349053" providerId="ADAL" clId="{C666EAA0-6053-4409-B706-6B306184A499}" dt="2026-04-23T19:45:43.852" v="1112" actId="47"/>
        <pc:sldMkLst>
          <pc:docMk/>
          <pc:sldMk cId="1666463118" sldId="675"/>
        </pc:sldMkLst>
        <pc:spChg chg="mod">
          <ac:chgData name="Helena Kultanen" userId="f51b9c9a-02c3-4187-a61e-356f5f349053" providerId="ADAL" clId="{C666EAA0-6053-4409-B706-6B306184A499}" dt="2026-04-23T09:41:04.191" v="54"/>
          <ac:spMkLst>
            <pc:docMk/>
            <pc:sldMk cId="1666463118" sldId="67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4074207206" sldId="676"/>
        </pc:sldMkLst>
        <pc:spChg chg="mod">
          <ac:chgData name="Helena Kultanen" userId="f51b9c9a-02c3-4187-a61e-356f5f349053" providerId="ADAL" clId="{C666EAA0-6053-4409-B706-6B306184A499}" dt="2026-04-23T09:56:25.895" v="456" actId="20577"/>
          <ac:spMkLst>
            <pc:docMk/>
            <pc:sldMk cId="4074207206" sldId="67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5:43.852" v="1112" actId="47"/>
        <pc:sldMkLst>
          <pc:docMk/>
          <pc:sldMk cId="3836863797" sldId="677"/>
        </pc:sldMkLst>
        <pc:spChg chg="mod">
          <ac:chgData name="Helena Kultanen" userId="f51b9c9a-02c3-4187-a61e-356f5f349053" providerId="ADAL" clId="{C666EAA0-6053-4409-B706-6B306184A499}" dt="2026-04-23T09:41:22.553" v="60"/>
          <ac:spMkLst>
            <pc:docMk/>
            <pc:sldMk cId="3836863797" sldId="67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1027747444" sldId="678"/>
        </pc:sldMkLst>
        <pc:spChg chg="mod">
          <ac:chgData name="Helena Kultanen" userId="f51b9c9a-02c3-4187-a61e-356f5f349053" providerId="ADAL" clId="{C666EAA0-6053-4409-B706-6B306184A499}" dt="2026-04-23T09:56:37.032" v="459"/>
          <ac:spMkLst>
            <pc:docMk/>
            <pc:sldMk cId="1027747444" sldId="67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2:59.758" v="82" actId="47"/>
        <pc:sldMkLst>
          <pc:docMk/>
          <pc:sldMk cId="3391234240" sldId="679"/>
        </pc:sldMkLst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104809450" sldId="680"/>
        </pc:sldMkLst>
        <pc:spChg chg="mod">
          <ac:chgData name="Helena Kultanen" userId="f51b9c9a-02c3-4187-a61e-356f5f349053" providerId="ADAL" clId="{C666EAA0-6053-4409-B706-6B306184A499}" dt="2026-04-23T09:43:07.054" v="97" actId="20577"/>
          <ac:spMkLst>
            <pc:docMk/>
            <pc:sldMk cId="3104809450" sldId="68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2496165035" sldId="681"/>
        </pc:sldMkLst>
        <pc:spChg chg="mod">
          <ac:chgData name="Helena Kultanen" userId="f51b9c9a-02c3-4187-a61e-356f5f349053" providerId="ADAL" clId="{C666EAA0-6053-4409-B706-6B306184A499}" dt="2026-04-23T09:45:46.618" v="100"/>
          <ac:spMkLst>
            <pc:docMk/>
            <pc:sldMk cId="2496165035" sldId="68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957590484" sldId="682"/>
        </pc:sldMkLst>
        <pc:spChg chg="mod">
          <ac:chgData name="Helena Kultanen" userId="f51b9c9a-02c3-4187-a61e-356f5f349053" providerId="ADAL" clId="{C666EAA0-6053-4409-B706-6B306184A499}" dt="2026-04-23T09:45:50.115" v="101"/>
          <ac:spMkLst>
            <pc:docMk/>
            <pc:sldMk cId="3957590484" sldId="68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1282367008" sldId="683"/>
        </pc:sldMkLst>
        <pc:spChg chg="mod">
          <ac:chgData name="Helena Kultanen" userId="f51b9c9a-02c3-4187-a61e-356f5f349053" providerId="ADAL" clId="{C666EAA0-6053-4409-B706-6B306184A499}" dt="2026-04-23T09:45:56.330" v="102"/>
          <ac:spMkLst>
            <pc:docMk/>
            <pc:sldMk cId="1282367008" sldId="683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8:03.161" v="124" actId="47"/>
        <pc:sldMkLst>
          <pc:docMk/>
          <pc:sldMk cId="2220671090" sldId="684"/>
        </pc:sldMkLst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231239761" sldId="685"/>
        </pc:sldMkLst>
        <pc:spChg chg="mod">
          <ac:chgData name="Helena Kultanen" userId="f51b9c9a-02c3-4187-a61e-356f5f349053" providerId="ADAL" clId="{C666EAA0-6053-4409-B706-6B306184A499}" dt="2026-04-23T09:48:10.503" v="139" actId="20577"/>
          <ac:spMkLst>
            <pc:docMk/>
            <pc:sldMk cId="231239761" sldId="68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2255016546" sldId="686"/>
        </pc:sldMkLst>
        <pc:spChg chg="mod">
          <ac:chgData name="Helena Kultanen" userId="f51b9c9a-02c3-4187-a61e-356f5f349053" providerId="ADAL" clId="{C666EAA0-6053-4409-B706-6B306184A499}" dt="2026-04-23T09:48:20.697" v="140"/>
          <ac:spMkLst>
            <pc:docMk/>
            <pc:sldMk cId="2255016546" sldId="68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1084174241" sldId="687"/>
        </pc:sldMkLst>
        <pc:spChg chg="mod">
          <ac:chgData name="Helena Kultanen" userId="f51b9c9a-02c3-4187-a61e-356f5f349053" providerId="ADAL" clId="{C666EAA0-6053-4409-B706-6B306184A499}" dt="2026-04-23T09:48:24.490" v="141"/>
          <ac:spMkLst>
            <pc:docMk/>
            <pc:sldMk cId="1084174241" sldId="68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22247359" sldId="688"/>
        </pc:sldMkLst>
        <pc:spChg chg="mod">
          <ac:chgData name="Helena Kultanen" userId="f51b9c9a-02c3-4187-a61e-356f5f349053" providerId="ADAL" clId="{C666EAA0-6053-4409-B706-6B306184A499}" dt="2026-04-23T09:48:26.219" v="142"/>
          <ac:spMkLst>
            <pc:docMk/>
            <pc:sldMk cId="322247359" sldId="68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522779726" sldId="689"/>
        </pc:sldMkLst>
        <pc:spChg chg="mod">
          <ac:chgData name="Helena Kultanen" userId="f51b9c9a-02c3-4187-a61e-356f5f349053" providerId="ADAL" clId="{C666EAA0-6053-4409-B706-6B306184A499}" dt="2026-04-23T09:48:28.969" v="143"/>
          <ac:spMkLst>
            <pc:docMk/>
            <pc:sldMk cId="3522779726" sldId="68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214366977" sldId="690"/>
        </pc:sldMkLst>
        <pc:spChg chg="mod">
          <ac:chgData name="Helena Kultanen" userId="f51b9c9a-02c3-4187-a61e-356f5f349053" providerId="ADAL" clId="{C666EAA0-6053-4409-B706-6B306184A499}" dt="2026-04-23T09:48:31.520" v="144"/>
          <ac:spMkLst>
            <pc:docMk/>
            <pc:sldMk cId="214366977" sldId="690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9:04.040" v="157" actId="47"/>
        <pc:sldMkLst>
          <pc:docMk/>
          <pc:sldMk cId="2727217181" sldId="691"/>
        </pc:sldMkLst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82663187" sldId="692"/>
        </pc:sldMkLst>
        <pc:spChg chg="mod">
          <ac:chgData name="Helena Kultanen" userId="f51b9c9a-02c3-4187-a61e-356f5f349053" providerId="ADAL" clId="{C666EAA0-6053-4409-B706-6B306184A499}" dt="2026-04-23T09:49:09.808" v="172" actId="20577"/>
          <ac:spMkLst>
            <pc:docMk/>
            <pc:sldMk cId="82663187" sldId="69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2841609611" sldId="693"/>
        </pc:sldMkLst>
        <pc:spChg chg="mod">
          <ac:chgData name="Helena Kultanen" userId="f51b9c9a-02c3-4187-a61e-356f5f349053" providerId="ADAL" clId="{C666EAA0-6053-4409-B706-6B306184A499}" dt="2026-04-23T09:49:16.230" v="173"/>
          <ac:spMkLst>
            <pc:docMk/>
            <pc:sldMk cId="2841609611" sldId="69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4237543780" sldId="694"/>
        </pc:sldMkLst>
        <pc:spChg chg="mod">
          <ac:chgData name="Helena Kultanen" userId="f51b9c9a-02c3-4187-a61e-356f5f349053" providerId="ADAL" clId="{C666EAA0-6053-4409-B706-6B306184A499}" dt="2026-04-23T11:44:57.606" v="541" actId="6549"/>
          <ac:spMkLst>
            <pc:docMk/>
            <pc:sldMk cId="4237543780" sldId="694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49:18.805" v="174"/>
          <ac:spMkLst>
            <pc:docMk/>
            <pc:sldMk cId="4237543780" sldId="69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2454284880" sldId="695"/>
        </pc:sldMkLst>
        <pc:spChg chg="mod">
          <ac:chgData name="Helena Kultanen" userId="f51b9c9a-02c3-4187-a61e-356f5f349053" providerId="ADAL" clId="{C666EAA0-6053-4409-B706-6B306184A499}" dt="2026-04-23T09:49:21.127" v="175"/>
          <ac:spMkLst>
            <pc:docMk/>
            <pc:sldMk cId="2454284880" sldId="69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1794480414" sldId="696"/>
        </pc:sldMkLst>
        <pc:spChg chg="mod">
          <ac:chgData name="Helena Kultanen" userId="f51b9c9a-02c3-4187-a61e-356f5f349053" providerId="ADAL" clId="{C666EAA0-6053-4409-B706-6B306184A499}" dt="2026-04-23T09:49:23.606" v="176"/>
          <ac:spMkLst>
            <pc:docMk/>
            <pc:sldMk cId="1794480414" sldId="69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81918866" sldId="697"/>
        </pc:sldMkLst>
        <pc:spChg chg="mod">
          <ac:chgData name="Helena Kultanen" userId="f51b9c9a-02c3-4187-a61e-356f5f349053" providerId="ADAL" clId="{C666EAA0-6053-4409-B706-6B306184A499}" dt="2026-04-23T09:49:24.920" v="177"/>
          <ac:spMkLst>
            <pc:docMk/>
            <pc:sldMk cId="381918866" sldId="69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925386362" sldId="698"/>
        </pc:sldMkLst>
        <pc:spChg chg="mod">
          <ac:chgData name="Helena Kultanen" userId="f51b9c9a-02c3-4187-a61e-356f5f349053" providerId="ADAL" clId="{C666EAA0-6053-4409-B706-6B306184A499}" dt="2026-04-23T09:49:27.714" v="178"/>
          <ac:spMkLst>
            <pc:docMk/>
            <pc:sldMk cId="3925386362" sldId="69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028393328" sldId="699"/>
        </pc:sldMkLst>
        <pc:spChg chg="mod">
          <ac:chgData name="Helena Kultanen" userId="f51b9c9a-02c3-4187-a61e-356f5f349053" providerId="ADAL" clId="{C666EAA0-6053-4409-B706-6B306184A499}" dt="2026-04-23T09:49:30.647" v="179"/>
          <ac:spMkLst>
            <pc:docMk/>
            <pc:sldMk cId="3028393328" sldId="699"/>
            <ac:spMk id="18" creationId="{00000000-0000-0000-0000-000000000000}"/>
          </ac:spMkLst>
        </pc:spChg>
      </pc:sldChg>
      <pc:sldChg chg="add del">
        <pc:chgData name="Helena Kultanen" userId="f51b9c9a-02c3-4187-a61e-356f5f349053" providerId="ADAL" clId="{C666EAA0-6053-4409-B706-6B306184A499}" dt="2026-04-23T09:49:44.680" v="181" actId="47"/>
        <pc:sldMkLst>
          <pc:docMk/>
          <pc:sldMk cId="3549053558" sldId="700"/>
        </pc:sldMkLst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977956242" sldId="701"/>
        </pc:sldMkLst>
        <pc:spChg chg="mod">
          <ac:chgData name="Helena Kultanen" userId="f51b9c9a-02c3-4187-a61e-356f5f349053" providerId="ADAL" clId="{C666EAA0-6053-4409-B706-6B306184A499}" dt="2026-04-23T09:57:33.287" v="520" actId="20577"/>
          <ac:spMkLst>
            <pc:docMk/>
            <pc:sldMk cId="977956242" sldId="70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1607561414" sldId="702"/>
        </pc:sldMkLst>
        <pc:spChg chg="mod">
          <ac:chgData name="Helena Kultanen" userId="f51b9c9a-02c3-4187-a61e-356f5f349053" providerId="ADAL" clId="{C666EAA0-6053-4409-B706-6B306184A499}" dt="2026-04-23T09:57:37.657" v="521"/>
          <ac:spMkLst>
            <pc:docMk/>
            <pc:sldMk cId="1607561414" sldId="70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420743968" sldId="703"/>
        </pc:sldMkLst>
        <pc:spChg chg="mod">
          <ac:chgData name="Helena Kultanen" userId="f51b9c9a-02c3-4187-a61e-356f5f349053" providerId="ADAL" clId="{C666EAA0-6053-4409-B706-6B306184A499}" dt="2026-04-23T09:57:38.914" v="522"/>
          <ac:spMkLst>
            <pc:docMk/>
            <pc:sldMk cId="3420743968" sldId="70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4039903137" sldId="704"/>
        </pc:sldMkLst>
        <pc:spChg chg="mod">
          <ac:chgData name="Helena Kultanen" userId="f51b9c9a-02c3-4187-a61e-356f5f349053" providerId="ADAL" clId="{C666EAA0-6053-4409-B706-6B306184A499}" dt="2026-04-23T09:57:40.169" v="523"/>
          <ac:spMkLst>
            <pc:docMk/>
            <pc:sldMk cId="4039903137" sldId="70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1987650126" sldId="705"/>
        </pc:sldMkLst>
        <pc:spChg chg="mod">
          <ac:chgData name="Helena Kultanen" userId="f51b9c9a-02c3-4187-a61e-356f5f349053" providerId="ADAL" clId="{C666EAA0-6053-4409-B706-6B306184A499}" dt="2026-04-23T09:57:41.380" v="524"/>
          <ac:spMkLst>
            <pc:docMk/>
            <pc:sldMk cId="1987650126" sldId="70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2067348827" sldId="706"/>
        </pc:sldMkLst>
        <pc:spChg chg="mod">
          <ac:chgData name="Helena Kultanen" userId="f51b9c9a-02c3-4187-a61e-356f5f349053" providerId="ADAL" clId="{C666EAA0-6053-4409-B706-6B306184A499}" dt="2026-04-23T09:57:42.601" v="525"/>
          <ac:spMkLst>
            <pc:docMk/>
            <pc:sldMk cId="2067348827" sldId="70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0:16.966" v="203" actId="47"/>
        <pc:sldMkLst>
          <pc:docMk/>
          <pc:sldMk cId="2420006057" sldId="707"/>
        </pc:sldMkLst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4150681451" sldId="708"/>
        </pc:sldMkLst>
        <pc:spChg chg="mod">
          <ac:chgData name="Helena Kultanen" userId="f51b9c9a-02c3-4187-a61e-356f5f349053" providerId="ADAL" clId="{C666EAA0-6053-4409-B706-6B306184A499}" dt="2026-04-23T09:50:30.659" v="239" actId="6549"/>
          <ac:spMkLst>
            <pc:docMk/>
            <pc:sldMk cId="4150681451" sldId="70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2185230504" sldId="709"/>
        </pc:sldMkLst>
        <pc:spChg chg="mod">
          <ac:chgData name="Helena Kultanen" userId="f51b9c9a-02c3-4187-a61e-356f5f349053" providerId="ADAL" clId="{C666EAA0-6053-4409-B706-6B306184A499}" dt="2026-04-23T09:50:34.604" v="240"/>
          <ac:spMkLst>
            <pc:docMk/>
            <pc:sldMk cId="2185230504" sldId="70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4072225659" sldId="710"/>
        </pc:sldMkLst>
        <pc:spChg chg="mod">
          <ac:chgData name="Helena Kultanen" userId="f51b9c9a-02c3-4187-a61e-356f5f349053" providerId="ADAL" clId="{C666EAA0-6053-4409-B706-6B306184A499}" dt="2026-04-23T09:50:36.980" v="241"/>
          <ac:spMkLst>
            <pc:docMk/>
            <pc:sldMk cId="4072225659" sldId="71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177763924" sldId="711"/>
        </pc:sldMkLst>
        <pc:spChg chg="mod">
          <ac:chgData name="Helena Kultanen" userId="f51b9c9a-02c3-4187-a61e-356f5f349053" providerId="ADAL" clId="{C666EAA0-6053-4409-B706-6B306184A499}" dt="2026-04-23T09:50:38.840" v="242"/>
          <ac:spMkLst>
            <pc:docMk/>
            <pc:sldMk cId="3177763924" sldId="71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1315624524" sldId="712"/>
        </pc:sldMkLst>
        <pc:spChg chg="mod">
          <ac:chgData name="Helena Kultanen" userId="f51b9c9a-02c3-4187-a61e-356f5f349053" providerId="ADAL" clId="{C666EAA0-6053-4409-B706-6B306184A499}" dt="2026-04-23T09:50:40.922" v="243"/>
          <ac:spMkLst>
            <pc:docMk/>
            <pc:sldMk cId="1315624524" sldId="712"/>
            <ac:spMk id="18" creationId="{00000000-0000-0000-0000-000000000000}"/>
          </ac:spMkLst>
        </pc:spChg>
      </pc:sldChg>
      <pc:sldChg chg="addSp delSp 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1602670269" sldId="713"/>
        </pc:sldMkLst>
        <pc:spChg chg="mod">
          <ac:chgData name="Helena Kultanen" userId="f51b9c9a-02c3-4187-a61e-356f5f349053" providerId="ADAL" clId="{C666EAA0-6053-4409-B706-6B306184A499}" dt="2026-04-23T12:17:24.875" v="543"/>
          <ac:spMkLst>
            <pc:docMk/>
            <pc:sldMk cId="1602670269" sldId="713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43.909" v="244"/>
          <ac:spMkLst>
            <pc:docMk/>
            <pc:sldMk cId="1602670269" sldId="713"/>
            <ac:spMk id="18" creationId="{00000000-0000-0000-0000-000000000000}"/>
          </ac:spMkLst>
        </pc:spChg>
        <pc:graphicFrameChg chg="add del mod">
          <ac:chgData name="Helena Kultanen" userId="f51b9c9a-02c3-4187-a61e-356f5f349053" providerId="ADAL" clId="{C666EAA0-6053-4409-B706-6B306184A499}" dt="2026-04-23T12:17:27.208" v="544" actId="478"/>
          <ac:graphicFrameMkLst>
            <pc:docMk/>
            <pc:sldMk cId="1602670269" sldId="713"/>
            <ac:graphicFrameMk id="2" creationId="{83D4C1D4-A70B-CBC5-E01E-BF15554EFE23}"/>
          </ac:graphicFrameMkLst>
        </pc:graphicFrame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1159666053" sldId="714"/>
        </pc:sldMkLst>
        <pc:spChg chg="mod">
          <ac:chgData name="Helena Kultanen" userId="f51b9c9a-02c3-4187-a61e-356f5f349053" providerId="ADAL" clId="{C666EAA0-6053-4409-B706-6B306184A499}" dt="2026-04-23T09:50:45.865" v="245"/>
          <ac:spMkLst>
            <pc:docMk/>
            <pc:sldMk cId="1159666053" sldId="71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478775289" sldId="715"/>
        </pc:sldMkLst>
        <pc:spChg chg="mod">
          <ac:chgData name="Helena Kultanen" userId="f51b9c9a-02c3-4187-a61e-356f5f349053" providerId="ADAL" clId="{C666EAA0-6053-4409-B706-6B306184A499}" dt="2026-04-23T09:50:47.785" v="246"/>
          <ac:spMkLst>
            <pc:docMk/>
            <pc:sldMk cId="3478775289" sldId="71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2299244905" sldId="716"/>
        </pc:sldMkLst>
        <pc:spChg chg="mod">
          <ac:chgData name="Helena Kultanen" userId="f51b9c9a-02c3-4187-a61e-356f5f349053" providerId="ADAL" clId="{C666EAA0-6053-4409-B706-6B306184A499}" dt="2026-04-23T12:17:35.217" v="546" actId="20577"/>
          <ac:spMkLst>
            <pc:docMk/>
            <pc:sldMk cId="2299244905" sldId="716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50.540" v="247"/>
          <ac:spMkLst>
            <pc:docMk/>
            <pc:sldMk cId="2299244905" sldId="71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1:35.529" v="255" actId="47"/>
        <pc:sldMkLst>
          <pc:docMk/>
          <pc:sldMk cId="900179065" sldId="717"/>
        </pc:sldMkLst>
      </pc:sldChg>
      <pc:sldChg chg="modSp add mod ord">
        <pc:chgData name="Helena Kultanen" userId="f51b9c9a-02c3-4187-a61e-356f5f349053" providerId="ADAL" clId="{C666EAA0-6053-4409-B706-6B306184A499}" dt="2026-04-23T19:15:21.340" v="884" actId="27918"/>
        <pc:sldMkLst>
          <pc:docMk/>
          <pc:sldMk cId="4063665651" sldId="718"/>
        </pc:sldMkLst>
        <pc:spChg chg="mod">
          <ac:chgData name="Helena Kultanen" userId="f51b9c9a-02c3-4187-a61e-356f5f349053" providerId="ADAL" clId="{C666EAA0-6053-4409-B706-6B306184A499}" dt="2026-04-23T09:51:50.824" v="291" actId="20577"/>
          <ac:spMkLst>
            <pc:docMk/>
            <pc:sldMk cId="4063665651" sldId="718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15:42.096" v="887" actId="27918"/>
        <pc:sldMkLst>
          <pc:docMk/>
          <pc:sldMk cId="1615732219" sldId="719"/>
        </pc:sldMkLst>
        <pc:spChg chg="mod">
          <ac:chgData name="Helena Kultanen" userId="f51b9c9a-02c3-4187-a61e-356f5f349053" providerId="ADAL" clId="{C666EAA0-6053-4409-B706-6B306184A499}" dt="2026-04-23T09:51:55.474" v="292"/>
          <ac:spMkLst>
            <pc:docMk/>
            <pc:sldMk cId="1615732219" sldId="719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16:04.583" v="890" actId="27918"/>
        <pc:sldMkLst>
          <pc:docMk/>
          <pc:sldMk cId="1963537264" sldId="720"/>
        </pc:sldMkLst>
        <pc:spChg chg="mod">
          <ac:chgData name="Helena Kultanen" userId="f51b9c9a-02c3-4187-a61e-356f5f349053" providerId="ADAL" clId="{C666EAA0-6053-4409-B706-6B306184A499}" dt="2026-04-23T09:52:02.924" v="293"/>
          <ac:spMkLst>
            <pc:docMk/>
            <pc:sldMk cId="1963537264" sldId="720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16:27.537" v="893" actId="27918"/>
        <pc:sldMkLst>
          <pc:docMk/>
          <pc:sldMk cId="1943258632" sldId="721"/>
        </pc:sldMkLst>
        <pc:spChg chg="mod">
          <ac:chgData name="Helena Kultanen" userId="f51b9c9a-02c3-4187-a61e-356f5f349053" providerId="ADAL" clId="{C666EAA0-6053-4409-B706-6B306184A499}" dt="2026-04-23T09:52:04.521" v="294"/>
          <ac:spMkLst>
            <pc:docMk/>
            <pc:sldMk cId="1943258632" sldId="721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16:46.862" v="896" actId="27918"/>
        <pc:sldMkLst>
          <pc:docMk/>
          <pc:sldMk cId="40292447" sldId="722"/>
        </pc:sldMkLst>
        <pc:spChg chg="mod">
          <ac:chgData name="Helena Kultanen" userId="f51b9c9a-02c3-4187-a61e-356f5f349053" providerId="ADAL" clId="{C666EAA0-6053-4409-B706-6B306184A499}" dt="2026-04-23T09:52:06.682" v="295"/>
          <ac:spMkLst>
            <pc:docMk/>
            <pc:sldMk cId="40292447" sldId="722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17:05.917" v="899" actId="27918"/>
        <pc:sldMkLst>
          <pc:docMk/>
          <pc:sldMk cId="1139318997" sldId="723"/>
        </pc:sldMkLst>
        <pc:spChg chg="mod">
          <ac:chgData name="Helena Kultanen" userId="f51b9c9a-02c3-4187-a61e-356f5f349053" providerId="ADAL" clId="{C666EAA0-6053-4409-B706-6B306184A499}" dt="2026-04-23T09:52:08.745" v="296"/>
          <ac:spMkLst>
            <pc:docMk/>
            <pc:sldMk cId="1139318997" sldId="723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17:31.629" v="902" actId="27918"/>
        <pc:sldMkLst>
          <pc:docMk/>
          <pc:sldMk cId="949513008" sldId="724"/>
        </pc:sldMkLst>
        <pc:spChg chg="mod">
          <ac:chgData name="Helena Kultanen" userId="f51b9c9a-02c3-4187-a61e-356f5f349053" providerId="ADAL" clId="{C666EAA0-6053-4409-B706-6B306184A499}" dt="2026-04-23T09:52:10.806" v="297"/>
          <ac:spMkLst>
            <pc:docMk/>
            <pc:sldMk cId="949513008" sldId="724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17:57.608" v="905" actId="27918"/>
        <pc:sldMkLst>
          <pc:docMk/>
          <pc:sldMk cId="3785951378" sldId="725"/>
        </pc:sldMkLst>
        <pc:spChg chg="mod">
          <ac:chgData name="Helena Kultanen" userId="f51b9c9a-02c3-4187-a61e-356f5f349053" providerId="ADAL" clId="{C666EAA0-6053-4409-B706-6B306184A499}" dt="2026-04-23T09:52:12.472" v="298"/>
          <ac:spMkLst>
            <pc:docMk/>
            <pc:sldMk cId="3785951378" sldId="725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18:16.742" v="908" actId="27918"/>
        <pc:sldMkLst>
          <pc:docMk/>
          <pc:sldMk cId="4184083704" sldId="726"/>
        </pc:sldMkLst>
        <pc:spChg chg="mod">
          <ac:chgData name="Helena Kultanen" userId="f51b9c9a-02c3-4187-a61e-356f5f349053" providerId="ADAL" clId="{C666EAA0-6053-4409-B706-6B306184A499}" dt="2026-04-23T09:52:14.955" v="299"/>
          <ac:spMkLst>
            <pc:docMk/>
            <pc:sldMk cId="4184083704" sldId="726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19:01.880" v="914" actId="27918"/>
        <pc:sldMkLst>
          <pc:docMk/>
          <pc:sldMk cId="1008350673" sldId="727"/>
        </pc:sldMkLst>
        <pc:spChg chg="mod">
          <ac:chgData name="Helena Kultanen" userId="f51b9c9a-02c3-4187-a61e-356f5f349053" providerId="ADAL" clId="{C666EAA0-6053-4409-B706-6B306184A499}" dt="2026-04-23T09:52:17.963" v="300"/>
          <ac:spMkLst>
            <pc:docMk/>
            <pc:sldMk cId="1008350673" sldId="727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19:34.565" v="917" actId="27918"/>
        <pc:sldMkLst>
          <pc:docMk/>
          <pc:sldMk cId="3695751905" sldId="728"/>
        </pc:sldMkLst>
        <pc:spChg chg="mod">
          <ac:chgData name="Helena Kultanen" userId="f51b9c9a-02c3-4187-a61e-356f5f349053" providerId="ADAL" clId="{C666EAA0-6053-4409-B706-6B306184A499}" dt="2026-04-23T09:52:20.479" v="301"/>
          <ac:spMkLst>
            <pc:docMk/>
            <pc:sldMk cId="3695751905" sldId="72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3:24.132" v="320" actId="47"/>
        <pc:sldMkLst>
          <pc:docMk/>
          <pc:sldMk cId="3057124612" sldId="729"/>
        </pc:sldMkLst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804740364" sldId="730"/>
        </pc:sldMkLst>
        <pc:spChg chg="mod">
          <ac:chgData name="Helena Kultanen" userId="f51b9c9a-02c3-4187-a61e-356f5f349053" providerId="ADAL" clId="{C666EAA0-6053-4409-B706-6B306184A499}" dt="2026-04-23T09:53:30.578" v="335" actId="20577"/>
          <ac:spMkLst>
            <pc:docMk/>
            <pc:sldMk cId="3804740364" sldId="7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2214628357" sldId="731"/>
        </pc:sldMkLst>
        <pc:spChg chg="mod">
          <ac:chgData name="Helena Kultanen" userId="f51b9c9a-02c3-4187-a61e-356f5f349053" providerId="ADAL" clId="{C666EAA0-6053-4409-B706-6B306184A499}" dt="2026-04-23T09:46:43.244" v="105"/>
          <ac:spMkLst>
            <pc:docMk/>
            <pc:sldMk cId="2214628357" sldId="7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2620676903" sldId="732"/>
        </pc:sldMkLst>
        <pc:spChg chg="mod">
          <ac:chgData name="Helena Kultanen" userId="f51b9c9a-02c3-4187-a61e-356f5f349053" providerId="ADAL" clId="{C666EAA0-6053-4409-B706-6B306184A499}" dt="2026-04-23T09:57:43.804" v="526"/>
          <ac:spMkLst>
            <pc:docMk/>
            <pc:sldMk cId="2620676903" sldId="7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4017926369" sldId="733"/>
        </pc:sldMkLst>
        <pc:spChg chg="mod">
          <ac:chgData name="Helena Kultanen" userId="f51b9c9a-02c3-4187-a61e-356f5f349053" providerId="ADAL" clId="{C666EAA0-6053-4409-B706-6B306184A499}" dt="2026-04-23T09:57:44.970" v="527"/>
          <ac:spMkLst>
            <pc:docMk/>
            <pc:sldMk cId="4017926369" sldId="7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303087185" sldId="734"/>
        </pc:sldMkLst>
        <pc:spChg chg="mod">
          <ac:chgData name="Helena Kultanen" userId="f51b9c9a-02c3-4187-a61e-356f5f349053" providerId="ADAL" clId="{C666EAA0-6053-4409-B706-6B306184A499}" dt="2026-04-23T09:47:09.121" v="108"/>
          <ac:spMkLst>
            <pc:docMk/>
            <pc:sldMk cId="3303087185" sldId="7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687424820" sldId="735"/>
        </pc:sldMkLst>
        <pc:spChg chg="mod">
          <ac:chgData name="Helena Kultanen" userId="f51b9c9a-02c3-4187-a61e-356f5f349053" providerId="ADAL" clId="{C666EAA0-6053-4409-B706-6B306184A499}" dt="2026-04-23T09:53:50.363" v="340"/>
          <ac:spMkLst>
            <pc:docMk/>
            <pc:sldMk cId="3687424820" sldId="7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308473941" sldId="736"/>
        </pc:sldMkLst>
        <pc:spChg chg="mod">
          <ac:chgData name="Helena Kultanen" userId="f51b9c9a-02c3-4187-a61e-356f5f349053" providerId="ADAL" clId="{C666EAA0-6053-4409-B706-6B306184A499}" dt="2026-04-23T09:53:53.947" v="341"/>
          <ac:spMkLst>
            <pc:docMk/>
            <pc:sldMk cId="3308473941" sldId="73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4187890868" sldId="737"/>
        </pc:sldMkLst>
        <pc:spChg chg="mod">
          <ac:chgData name="Helena Kultanen" userId="f51b9c9a-02c3-4187-a61e-356f5f349053" providerId="ADAL" clId="{C666EAA0-6053-4409-B706-6B306184A499}" dt="2026-04-23T09:53:56.443" v="342"/>
          <ac:spMkLst>
            <pc:docMk/>
            <pc:sldMk cId="4187890868" sldId="73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1146957938" sldId="738"/>
        </pc:sldMkLst>
        <pc:spChg chg="mod">
          <ac:chgData name="Helena Kultanen" userId="f51b9c9a-02c3-4187-a61e-356f5f349053" providerId="ADAL" clId="{C666EAA0-6053-4409-B706-6B306184A499}" dt="2026-04-23T09:53:58.838" v="343"/>
          <ac:spMkLst>
            <pc:docMk/>
            <pc:sldMk cId="1146957938" sldId="73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1150142420" sldId="739"/>
        </pc:sldMkLst>
        <pc:spChg chg="mod">
          <ac:chgData name="Helena Kultanen" userId="f51b9c9a-02c3-4187-a61e-356f5f349053" providerId="ADAL" clId="{C666EAA0-6053-4409-B706-6B306184A499}" dt="2026-04-23T09:54:02.456" v="344"/>
          <ac:spMkLst>
            <pc:docMk/>
            <pc:sldMk cId="1150142420" sldId="739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5:01.764" v="364" actId="47"/>
        <pc:sldMkLst>
          <pc:docMk/>
          <pc:sldMk cId="3706098936" sldId="740"/>
        </pc:sldMkLst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744612786" sldId="741"/>
        </pc:sldMkLst>
        <pc:spChg chg="mod">
          <ac:chgData name="Helena Kultanen" userId="f51b9c9a-02c3-4187-a61e-356f5f349053" providerId="ADAL" clId="{C666EAA0-6053-4409-B706-6B306184A499}" dt="2026-04-23T09:55:11.891" v="404" actId="6549"/>
          <ac:spMkLst>
            <pc:docMk/>
            <pc:sldMk cId="3744612786" sldId="74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472187070" sldId="742"/>
        </pc:sldMkLst>
        <pc:spChg chg="mod">
          <ac:chgData name="Helena Kultanen" userId="f51b9c9a-02c3-4187-a61e-356f5f349053" providerId="ADAL" clId="{C666EAA0-6053-4409-B706-6B306184A499}" dt="2026-04-23T09:55:18.639" v="405"/>
          <ac:spMkLst>
            <pc:docMk/>
            <pc:sldMk cId="3472187070" sldId="74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2527757863" sldId="743"/>
        </pc:sldMkLst>
        <pc:spChg chg="mod">
          <ac:chgData name="Helena Kultanen" userId="f51b9c9a-02c3-4187-a61e-356f5f349053" providerId="ADAL" clId="{C666EAA0-6053-4409-B706-6B306184A499}" dt="2026-04-23T09:55:20.503" v="406"/>
          <ac:spMkLst>
            <pc:docMk/>
            <pc:sldMk cId="2527757863" sldId="74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184250343" sldId="744"/>
        </pc:sldMkLst>
        <pc:spChg chg="mod">
          <ac:chgData name="Helena Kultanen" userId="f51b9c9a-02c3-4187-a61e-356f5f349053" providerId="ADAL" clId="{C666EAA0-6053-4409-B706-6B306184A499}" dt="2026-04-23T09:55:22.486" v="407"/>
          <ac:spMkLst>
            <pc:docMk/>
            <pc:sldMk cId="184250343" sldId="74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1671210962" sldId="745"/>
        </pc:sldMkLst>
        <pc:spChg chg="mod">
          <ac:chgData name="Helena Kultanen" userId="f51b9c9a-02c3-4187-a61e-356f5f349053" providerId="ADAL" clId="{C666EAA0-6053-4409-B706-6B306184A499}" dt="2026-04-23T09:55:24.374" v="408"/>
          <ac:spMkLst>
            <pc:docMk/>
            <pc:sldMk cId="1671210962" sldId="74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949286132" sldId="746"/>
        </pc:sldMkLst>
        <pc:spChg chg="mod">
          <ac:chgData name="Helena Kultanen" userId="f51b9c9a-02c3-4187-a61e-356f5f349053" providerId="ADAL" clId="{C666EAA0-6053-4409-B706-6B306184A499}" dt="2026-04-23T09:55:26.055" v="409"/>
          <ac:spMkLst>
            <pc:docMk/>
            <pc:sldMk cId="949286132" sldId="74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461778066" sldId="747"/>
        </pc:sldMkLst>
        <pc:spChg chg="mod">
          <ac:chgData name="Helena Kultanen" userId="f51b9c9a-02c3-4187-a61e-356f5f349053" providerId="ADAL" clId="{C666EAA0-6053-4409-B706-6B306184A499}" dt="2026-04-23T09:55:28.821" v="410"/>
          <ac:spMkLst>
            <pc:docMk/>
            <pc:sldMk cId="3461778066" sldId="74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1569648161" sldId="748"/>
        </pc:sldMkLst>
        <pc:spChg chg="mod">
          <ac:chgData name="Helena Kultanen" userId="f51b9c9a-02c3-4187-a61e-356f5f349053" providerId="ADAL" clId="{C666EAA0-6053-4409-B706-6B306184A499}" dt="2026-04-23T09:55:30.584" v="411"/>
          <ac:spMkLst>
            <pc:docMk/>
            <pc:sldMk cId="1569648161" sldId="74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398913311" sldId="749"/>
        </pc:sldMkLst>
        <pc:spChg chg="mod">
          <ac:chgData name="Helena Kultanen" userId="f51b9c9a-02c3-4187-a61e-356f5f349053" providerId="ADAL" clId="{C666EAA0-6053-4409-B706-6B306184A499}" dt="2026-04-23T09:55:32.584" v="412"/>
          <ac:spMkLst>
            <pc:docMk/>
            <pc:sldMk cId="3398913311" sldId="74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2578661940" sldId="750"/>
        </pc:sldMkLst>
        <pc:spChg chg="mod">
          <ac:chgData name="Helena Kultanen" userId="f51b9c9a-02c3-4187-a61e-356f5f349053" providerId="ADAL" clId="{C666EAA0-6053-4409-B706-6B306184A499}" dt="2026-04-23T09:55:34.314" v="413"/>
          <ac:spMkLst>
            <pc:docMk/>
            <pc:sldMk cId="2578661940" sldId="750"/>
            <ac:spMk id="18" creationId="{00000000-0000-0000-0000-000000000000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5:54.248" v="1113" actId="47"/>
        <pc:sldMkLst>
          <pc:docMk/>
          <pc:sldMk cId="2590066896" sldId="751"/>
        </pc:sldMkLst>
        <pc:spChg chg="mod">
          <ac:chgData name="Helena Kultanen" userId="f51b9c9a-02c3-4187-a61e-356f5f349053" providerId="ADAL" clId="{C666EAA0-6053-4409-B706-6B306184A499}" dt="2026-04-23T09:49:02.399" v="156" actId="6549"/>
          <ac:spMkLst>
            <pc:docMk/>
            <pc:sldMk cId="2590066896" sldId="751"/>
            <ac:spMk id="44" creationId="{80A62F2B-FC2F-BFCB-A959-FD85689CF051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5:54.248" v="1113" actId="47"/>
        <pc:sldMkLst>
          <pc:docMk/>
          <pc:sldMk cId="2686164605" sldId="752"/>
        </pc:sldMkLst>
        <pc:spChg chg="mod">
          <ac:chgData name="Helena Kultanen" userId="f51b9c9a-02c3-4187-a61e-356f5f349053" providerId="ADAL" clId="{C666EAA0-6053-4409-B706-6B306184A499}" dt="2026-04-23T09:42:57.338" v="81" actId="20577"/>
          <ac:spMkLst>
            <pc:docMk/>
            <pc:sldMk cId="2686164605" sldId="752"/>
            <ac:spMk id="44" creationId="{A5E65776-0826-0329-4F28-5C6CB1B0E17B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5:54.248" v="1113" actId="47"/>
        <pc:sldMkLst>
          <pc:docMk/>
          <pc:sldMk cId="3166122321" sldId="753"/>
        </pc:sldMkLst>
        <pc:spChg chg="mod">
          <ac:chgData name="Helena Kultanen" userId="f51b9c9a-02c3-4187-a61e-356f5f349053" providerId="ADAL" clId="{C666EAA0-6053-4409-B706-6B306184A499}" dt="2026-04-23T09:47:58.924" v="123" actId="20577"/>
          <ac:spMkLst>
            <pc:docMk/>
            <pc:sldMk cId="3166122321" sldId="753"/>
            <ac:spMk id="44" creationId="{088D0633-155F-E0E6-2BA2-40EAD61DF6EB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5:54.248" v="1113" actId="47"/>
        <pc:sldMkLst>
          <pc:docMk/>
          <pc:sldMk cId="401640714" sldId="754"/>
        </pc:sldMkLst>
        <pc:spChg chg="mod">
          <ac:chgData name="Helena Kultanen" userId="f51b9c9a-02c3-4187-a61e-356f5f349053" providerId="ADAL" clId="{C666EAA0-6053-4409-B706-6B306184A499}" dt="2026-04-23T09:50:15.336" v="202" actId="6549"/>
          <ac:spMkLst>
            <pc:docMk/>
            <pc:sldMk cId="401640714" sldId="754"/>
            <ac:spMk id="44" creationId="{CCED63F3-40B6-4686-97E3-0F2DCC2156EA}"/>
          </ac:spMkLst>
        </pc:spChg>
      </pc:sldChg>
      <pc:sldChg chg="modSp add mod ord">
        <pc:chgData name="Helena Kultanen" userId="f51b9c9a-02c3-4187-a61e-356f5f349053" providerId="ADAL" clId="{C666EAA0-6053-4409-B706-6B306184A499}" dt="2026-04-23T11:42:15.804" v="529"/>
        <pc:sldMkLst>
          <pc:docMk/>
          <pc:sldMk cId="1631949880" sldId="755"/>
        </pc:sldMkLst>
        <pc:spChg chg="mod">
          <ac:chgData name="Helena Kultanen" userId="f51b9c9a-02c3-4187-a61e-356f5f349053" providerId="ADAL" clId="{C666EAA0-6053-4409-B706-6B306184A499}" dt="2026-04-23T09:51:41.089" v="265" actId="20577"/>
          <ac:spMkLst>
            <pc:docMk/>
            <pc:sldMk cId="1631949880" sldId="755"/>
            <ac:spMk id="44" creationId="{52AA456E-C13F-0B98-B83F-A6B53467EA96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136788015" sldId="756"/>
        </pc:sldMkLst>
        <pc:spChg chg="mod">
          <ac:chgData name="Helena Kultanen" userId="f51b9c9a-02c3-4187-a61e-356f5f349053" providerId="ADAL" clId="{C666EAA0-6053-4409-B706-6B306184A499}" dt="2026-04-23T09:53:20.856" v="319" actId="20577"/>
          <ac:spMkLst>
            <pc:docMk/>
            <pc:sldMk cId="3136788015" sldId="756"/>
            <ac:spMk id="44" creationId="{7D1AEC6A-3001-A39D-B77B-E768E033C8CE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3275550174" sldId="757"/>
        </pc:sldMkLst>
        <pc:spChg chg="mod">
          <ac:chgData name="Helena Kultanen" userId="f51b9c9a-02c3-4187-a61e-356f5f349053" providerId="ADAL" clId="{C666EAA0-6053-4409-B706-6B306184A499}" dt="2026-04-23T09:54:56.799" v="363" actId="20577"/>
          <ac:spMkLst>
            <pc:docMk/>
            <pc:sldMk cId="3275550174" sldId="757"/>
            <ac:spMk id="44" creationId="{334305B1-3AE7-66EE-21FF-BD7CF626A8A8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5:54.248" v="1113" actId="47"/>
        <pc:sldMkLst>
          <pc:docMk/>
          <pc:sldMk cId="4133755353" sldId="758"/>
        </pc:sldMkLst>
        <pc:spChg chg="mod">
          <ac:chgData name="Helena Kultanen" userId="f51b9c9a-02c3-4187-a61e-356f5f349053" providerId="ADAL" clId="{C666EAA0-6053-4409-B706-6B306184A499}" dt="2026-04-23T09:55:52.618" v="420" actId="6549"/>
          <ac:spMkLst>
            <pc:docMk/>
            <pc:sldMk cId="4133755353" sldId="758"/>
            <ac:spMk id="44" creationId="{AD1CC5FF-E10C-D18B-CEF2-84F17C68856B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5:54.248" v="1113" actId="47"/>
        <pc:sldMkLst>
          <pc:docMk/>
          <pc:sldMk cId="776109164" sldId="759"/>
        </pc:sldMkLst>
        <pc:spChg chg="mod">
          <ac:chgData name="Helena Kultanen" userId="f51b9c9a-02c3-4187-a61e-356f5f349053" providerId="ADAL" clId="{C666EAA0-6053-4409-B706-6B306184A499}" dt="2026-04-23T09:56:55.681" v="479" actId="6549"/>
          <ac:spMkLst>
            <pc:docMk/>
            <pc:sldMk cId="776109164" sldId="759"/>
            <ac:spMk id="44" creationId="{89DDD041-34A8-7B27-75E8-CD9C80B4760D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package" Target="../embeddings/Microsoft_Excel_Worksheet24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27.xml"/><Relationship Id="rId1" Type="http://schemas.microsoft.com/office/2011/relationships/chartStyle" Target="style27.xml"/><Relationship Id="rId4" Type="http://schemas.openxmlformats.org/officeDocument/2006/relationships/package" Target="../embeddings/Microsoft_Excel_Worksheet26.xlsx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7.xlsx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29.xml"/><Relationship Id="rId1" Type="http://schemas.microsoft.com/office/2011/relationships/chartStyle" Target="style29.xml"/><Relationship Id="rId4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9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3.4433962264150946</c:v>
                </c:pt>
                <c:pt idx="1">
                  <c:v>3.5370370370370368</c:v>
                </c:pt>
                <c:pt idx="2">
                  <c:v>3.0080906148867315</c:v>
                </c:pt>
                <c:pt idx="4">
                  <c:v>3.5277777777777768</c:v>
                </c:pt>
                <c:pt idx="5">
                  <c:v>3.556603773584905</c:v>
                </c:pt>
                <c:pt idx="6">
                  <c:v>3.3113207547169807</c:v>
                </c:pt>
                <c:pt idx="7">
                  <c:v>3.1470588235294104</c:v>
                </c:pt>
                <c:pt idx="8">
                  <c:v>3.0970873786407771</c:v>
                </c:pt>
                <c:pt idx="9">
                  <c:v>2.7766990291262141</c:v>
                </c:pt>
                <c:pt idx="10">
                  <c:v>3.3333333333333335</c:v>
                </c:pt>
                <c:pt idx="11">
                  <c:v>3.3333333333333339</c:v>
                </c:pt>
                <c:pt idx="12">
                  <c:v>3.6046511627906979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AD7-48CE-8981-5FF9E7EB04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CEB-4666-B426-55AD0C3E50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2.8933330000000002</c:v>
                </c:pt>
                <c:pt idx="1">
                  <c:v>3.5167790000000001</c:v>
                </c:pt>
                <c:pt idx="2">
                  <c:v>2.4666670000000002</c:v>
                </c:pt>
                <c:pt idx="4">
                  <c:v>3.405405</c:v>
                </c:pt>
                <c:pt idx="5">
                  <c:v>3.6266669999999999</c:v>
                </c:pt>
                <c:pt idx="6">
                  <c:v>3.1714289999999998</c:v>
                </c:pt>
                <c:pt idx="7">
                  <c:v>2.549296</c:v>
                </c:pt>
                <c:pt idx="8">
                  <c:v>2.5915490000000001</c:v>
                </c:pt>
                <c:pt idx="9">
                  <c:v>2.25</c:v>
                </c:pt>
                <c:pt idx="10">
                  <c:v>3.3773580000000001</c:v>
                </c:pt>
                <c:pt idx="11">
                  <c:v>3.5</c:v>
                </c:pt>
                <c:pt idx="12">
                  <c:v>3.0370370000000002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E7D-4888-A100-BB5EFD94190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3.2048190000000001</c:v>
                </c:pt>
                <c:pt idx="1">
                  <c:v>3.567901</c:v>
                </c:pt>
                <c:pt idx="2">
                  <c:v>2.6394850000000001</c:v>
                </c:pt>
                <c:pt idx="4">
                  <c:v>3.5125000000000002</c:v>
                </c:pt>
                <c:pt idx="5">
                  <c:v>3.6219510000000001</c:v>
                </c:pt>
                <c:pt idx="6">
                  <c:v>3.0243899999999999</c:v>
                </c:pt>
                <c:pt idx="7">
                  <c:v>2.7792210000000002</c:v>
                </c:pt>
                <c:pt idx="8">
                  <c:v>2.7012990000000001</c:v>
                </c:pt>
                <c:pt idx="9">
                  <c:v>2.443038</c:v>
                </c:pt>
                <c:pt idx="10">
                  <c:v>3.184615</c:v>
                </c:pt>
                <c:pt idx="11">
                  <c:v>3.3536589999999999</c:v>
                </c:pt>
                <c:pt idx="12">
                  <c:v>2.9777779999999998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4E7D-4888-A100-BB5EFD9419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N=90</c:v>
                </c:pt>
                <c:pt idx="5">
                  <c:v>Lumen auraus pääteillä N=89</c:v>
                </c:pt>
                <c:pt idx="6">
                  <c:v>Tienpinnan tasaisuus (pakkautunut lumi ja jää) pääteillä N=88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N=69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N=31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3.4090909090909087</c:v>
                </c:pt>
                <c:pt idx="1">
                  <c:v>9.4972067039106154</c:v>
                </c:pt>
                <c:pt idx="2">
                  <c:v>2.6923076923076925</c:v>
                </c:pt>
                <c:pt idx="4">
                  <c:v>8.8888888888888893</c:v>
                </c:pt>
                <c:pt idx="5">
                  <c:v>10.112359550561797</c:v>
                </c:pt>
                <c:pt idx="6">
                  <c:v>4.5454545454545459</c:v>
                </c:pt>
                <c:pt idx="7">
                  <c:v>2.2988505747126435</c:v>
                </c:pt>
                <c:pt idx="8">
                  <c:v>4.5977011494252871</c:v>
                </c:pt>
                <c:pt idx="9">
                  <c:v>1.1627906976744187</c:v>
                </c:pt>
                <c:pt idx="10">
                  <c:v>5.7971014492753623</c:v>
                </c:pt>
                <c:pt idx="11">
                  <c:v>6.9767441860465116</c:v>
                </c:pt>
                <c:pt idx="12">
                  <c:v>3.225806451612903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AC-4E6E-951F-E5A1473EA76C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N=90</c:v>
                </c:pt>
                <c:pt idx="5">
                  <c:v>Lumen auraus pääteillä N=89</c:v>
                </c:pt>
                <c:pt idx="6">
                  <c:v>Tienpinnan tasaisuus (pakkautunut lumi ja jää) pääteillä N=88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N=69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N=31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50</c:v>
                </c:pt>
                <c:pt idx="1">
                  <c:v>62.011173184357538</c:v>
                </c:pt>
                <c:pt idx="2">
                  <c:v>33.07692307692308</c:v>
                </c:pt>
                <c:pt idx="4">
                  <c:v>63.333333333333329</c:v>
                </c:pt>
                <c:pt idx="5">
                  <c:v>60.674157303370791</c:v>
                </c:pt>
                <c:pt idx="6">
                  <c:v>51.136363636363633</c:v>
                </c:pt>
                <c:pt idx="7">
                  <c:v>35.632183908045981</c:v>
                </c:pt>
                <c:pt idx="8">
                  <c:v>34.482758620689658</c:v>
                </c:pt>
                <c:pt idx="9">
                  <c:v>29.069767441860467</c:v>
                </c:pt>
                <c:pt idx="10">
                  <c:v>37.681159420289859</c:v>
                </c:pt>
                <c:pt idx="11">
                  <c:v>43.02325581395349</c:v>
                </c:pt>
                <c:pt idx="12">
                  <c:v>32.258064516129032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AC-4E6E-951F-E5A1473EA76C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N=90</c:v>
                </c:pt>
                <c:pt idx="5">
                  <c:v>Lumen auraus pääteillä N=89</c:v>
                </c:pt>
                <c:pt idx="6">
                  <c:v>Tienpinnan tasaisuus (pakkautunut lumi ja jää) pääteillä N=88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N=69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N=31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21.59090909090909</c:v>
                </c:pt>
                <c:pt idx="1">
                  <c:v>17.877094972067038</c:v>
                </c:pt>
                <c:pt idx="2">
                  <c:v>26.923076923076923</c:v>
                </c:pt>
                <c:pt idx="4">
                  <c:v>20</c:v>
                </c:pt>
                <c:pt idx="5">
                  <c:v>15.730337078651685</c:v>
                </c:pt>
                <c:pt idx="6">
                  <c:v>20.454545454545457</c:v>
                </c:pt>
                <c:pt idx="7">
                  <c:v>34.482758620689658</c:v>
                </c:pt>
                <c:pt idx="8">
                  <c:v>21.839080459770116</c:v>
                </c:pt>
                <c:pt idx="9">
                  <c:v>24.418604651162788</c:v>
                </c:pt>
                <c:pt idx="10">
                  <c:v>30.434782608695656</c:v>
                </c:pt>
                <c:pt idx="11">
                  <c:v>22.093023255813954</c:v>
                </c:pt>
                <c:pt idx="12">
                  <c:v>41.935483870967744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AC-4E6E-951F-E5A1473EA76C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N=90</c:v>
                </c:pt>
                <c:pt idx="5">
                  <c:v>Lumen auraus pääteillä N=89</c:v>
                </c:pt>
                <c:pt idx="6">
                  <c:v>Tienpinnan tasaisuus (pakkautunut lumi ja jää) pääteillä N=88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N=69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N=31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21.59090909090909</c:v>
                </c:pt>
                <c:pt idx="1">
                  <c:v>8.938547486033519</c:v>
                </c:pt>
                <c:pt idx="2">
                  <c:v>28.846153846153847</c:v>
                </c:pt>
                <c:pt idx="4">
                  <c:v>5.5555555555555554</c:v>
                </c:pt>
                <c:pt idx="5">
                  <c:v>12.359550561797752</c:v>
                </c:pt>
                <c:pt idx="6">
                  <c:v>19.318181818181817</c:v>
                </c:pt>
                <c:pt idx="7">
                  <c:v>21.839080459770116</c:v>
                </c:pt>
                <c:pt idx="8">
                  <c:v>32.183908045977013</c:v>
                </c:pt>
                <c:pt idx="9">
                  <c:v>32.558139534883722</c:v>
                </c:pt>
                <c:pt idx="10">
                  <c:v>24.637681159420293</c:v>
                </c:pt>
                <c:pt idx="11">
                  <c:v>23.255813953488371</c:v>
                </c:pt>
                <c:pt idx="12">
                  <c:v>9.67741935483871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9AC-4E6E-951F-E5A1473EA76C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N=90</c:v>
                </c:pt>
                <c:pt idx="5">
                  <c:v>Lumen auraus pääteillä N=89</c:v>
                </c:pt>
                <c:pt idx="6">
                  <c:v>Tienpinnan tasaisuus (pakkautunut lumi ja jää) pääteillä N=88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N=69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N=31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3.4090909090909087</c:v>
                </c:pt>
                <c:pt idx="1">
                  <c:v>1.6759776536312849</c:v>
                </c:pt>
                <c:pt idx="2">
                  <c:v>8.4615384615384617</c:v>
                </c:pt>
                <c:pt idx="4">
                  <c:v>2.2222222222222223</c:v>
                </c:pt>
                <c:pt idx="5">
                  <c:v>1.1235955056179776</c:v>
                </c:pt>
                <c:pt idx="6">
                  <c:v>4.5454545454545459</c:v>
                </c:pt>
                <c:pt idx="7">
                  <c:v>5.7471264367816088</c:v>
                </c:pt>
                <c:pt idx="8">
                  <c:v>6.8965517241379306</c:v>
                </c:pt>
                <c:pt idx="9">
                  <c:v>12.790697674418606</c:v>
                </c:pt>
                <c:pt idx="10">
                  <c:v>1.4492753623188406</c:v>
                </c:pt>
                <c:pt idx="11">
                  <c:v>4.6511627906976747</c:v>
                </c:pt>
                <c:pt idx="12">
                  <c:v>12.903225806451612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9AC-4E6E-951F-E5A1473EA7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3.3956043956043955</c:v>
                </c:pt>
                <c:pt idx="1">
                  <c:v>3.6944444444444442</c:v>
                </c:pt>
                <c:pt idx="2">
                  <c:v>3.0805243445692887</c:v>
                </c:pt>
                <c:pt idx="4">
                  <c:v>3.5568181818181812</c:v>
                </c:pt>
                <c:pt idx="5">
                  <c:v>3.8222222222222233</c:v>
                </c:pt>
                <c:pt idx="6">
                  <c:v>3.2696629213483148</c:v>
                </c:pt>
                <c:pt idx="7">
                  <c:v>3.1839080459770104</c:v>
                </c:pt>
                <c:pt idx="8">
                  <c:v>3.2413793103448292</c:v>
                </c:pt>
                <c:pt idx="9">
                  <c:v>2.8023255813953476</c:v>
                </c:pt>
                <c:pt idx="10">
                  <c:v>3.3376623376623371</c:v>
                </c:pt>
                <c:pt idx="11">
                  <c:v>3.3372093023255811</c:v>
                </c:pt>
                <c:pt idx="12">
                  <c:v>3.4642857142857149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0A-41C3-BF64-454AB0E04A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E0A-41C3-BF64-454AB0E04A6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3.4354840000000002</c:v>
                </c:pt>
                <c:pt idx="1">
                  <c:v>3.650407</c:v>
                </c:pt>
                <c:pt idx="2">
                  <c:v>2.8224849999999999</c:v>
                </c:pt>
                <c:pt idx="4">
                  <c:v>3.5573769999999998</c:v>
                </c:pt>
                <c:pt idx="5">
                  <c:v>3.7419349999999998</c:v>
                </c:pt>
                <c:pt idx="6">
                  <c:v>3.2419349999999998</c:v>
                </c:pt>
                <c:pt idx="7">
                  <c:v>2.875</c:v>
                </c:pt>
                <c:pt idx="8">
                  <c:v>3</c:v>
                </c:pt>
                <c:pt idx="9">
                  <c:v>2.5818180000000002</c:v>
                </c:pt>
                <c:pt idx="10">
                  <c:v>3.3265310000000001</c:v>
                </c:pt>
                <c:pt idx="11">
                  <c:v>3.5573769999999998</c:v>
                </c:pt>
                <c:pt idx="1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0A-41C3-BF64-454AB0E04A6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3.4069769999999999</c:v>
                </c:pt>
                <c:pt idx="1">
                  <c:v>3.420118</c:v>
                </c:pt>
                <c:pt idx="2">
                  <c:v>2.9007939999999999</c:v>
                </c:pt>
                <c:pt idx="4">
                  <c:v>3.3928569999999998</c:v>
                </c:pt>
                <c:pt idx="5">
                  <c:v>3.4470589999999999</c:v>
                </c:pt>
                <c:pt idx="6">
                  <c:v>3.058824</c:v>
                </c:pt>
                <c:pt idx="7">
                  <c:v>2.939759</c:v>
                </c:pt>
                <c:pt idx="8">
                  <c:v>3.0238100000000001</c:v>
                </c:pt>
                <c:pt idx="9">
                  <c:v>2.7411759999999998</c:v>
                </c:pt>
                <c:pt idx="10">
                  <c:v>3.302632</c:v>
                </c:pt>
                <c:pt idx="11">
                  <c:v>3.2976190000000001</c:v>
                </c:pt>
                <c:pt idx="12">
                  <c:v>3.2051280000000002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E0A-41C3-BF64-454AB0E04A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N=88</c:v>
                </c:pt>
                <c:pt idx="5">
                  <c:v>Lumen auraus pääteillä N=90</c:v>
                </c:pt>
                <c:pt idx="6">
                  <c:v>Tienpinnan tasaisuus (pakkautunut lumi ja jää) pääteillä N=89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N=77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3.296703296703297</c:v>
                </c:pt>
                <c:pt idx="1">
                  <c:v>11.235955056179774</c:v>
                </c:pt>
                <c:pt idx="2">
                  <c:v>3.8461538461538463</c:v>
                </c:pt>
                <c:pt idx="4">
                  <c:v>5.6818181818181817</c:v>
                </c:pt>
                <c:pt idx="5">
                  <c:v>16.666666666666664</c:v>
                </c:pt>
                <c:pt idx="6">
                  <c:v>10.112359550561797</c:v>
                </c:pt>
                <c:pt idx="7">
                  <c:v>4.5977011494252871</c:v>
                </c:pt>
                <c:pt idx="8">
                  <c:v>4.5977011494252871</c:v>
                </c:pt>
                <c:pt idx="9">
                  <c:v>2.3255813953488373</c:v>
                </c:pt>
                <c:pt idx="10">
                  <c:v>3.8961038961038961</c:v>
                </c:pt>
                <c:pt idx="11">
                  <c:v>4.6511627906976747</c:v>
                </c:pt>
                <c:pt idx="12">
                  <c:v>10.714285714285714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17-40DF-8207-CD8882F781EA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N=88</c:v>
                </c:pt>
                <c:pt idx="5">
                  <c:v>Lumen auraus pääteillä N=90</c:v>
                </c:pt>
                <c:pt idx="6">
                  <c:v>Tienpinnan tasaisuus (pakkautunut lumi ja jää) pääteillä N=89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N=77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54.945054945054949</c:v>
                </c:pt>
                <c:pt idx="1">
                  <c:v>56.741573033707866</c:v>
                </c:pt>
                <c:pt idx="2">
                  <c:v>36.92307692307692</c:v>
                </c:pt>
                <c:pt idx="4">
                  <c:v>59.090909090909093</c:v>
                </c:pt>
                <c:pt idx="5">
                  <c:v>54.444444444444443</c:v>
                </c:pt>
                <c:pt idx="6">
                  <c:v>41.573033707865171</c:v>
                </c:pt>
                <c:pt idx="7">
                  <c:v>39.080459770114942</c:v>
                </c:pt>
                <c:pt idx="8">
                  <c:v>43.678160919540232</c:v>
                </c:pt>
                <c:pt idx="9">
                  <c:v>27.906976744186046</c:v>
                </c:pt>
                <c:pt idx="10">
                  <c:v>41.558441558441558</c:v>
                </c:pt>
                <c:pt idx="11">
                  <c:v>45.348837209302324</c:v>
                </c:pt>
                <c:pt idx="12">
                  <c:v>46.428571428571431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17-40DF-8207-CD8882F781EA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N=88</c:v>
                </c:pt>
                <c:pt idx="5">
                  <c:v>Lumen auraus pääteillä N=90</c:v>
                </c:pt>
                <c:pt idx="6">
                  <c:v>Tienpinnan tasaisuus (pakkautunut lumi ja jää) pääteillä N=89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N=77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26.373626373626376</c:v>
                </c:pt>
                <c:pt idx="1">
                  <c:v>23.033707865168541</c:v>
                </c:pt>
                <c:pt idx="2">
                  <c:v>30.76923076923077</c:v>
                </c:pt>
                <c:pt idx="4">
                  <c:v>21.59090909090909</c:v>
                </c:pt>
                <c:pt idx="5">
                  <c:v>24.444444444444443</c:v>
                </c:pt>
                <c:pt idx="6">
                  <c:v>24.719101123595504</c:v>
                </c:pt>
                <c:pt idx="7">
                  <c:v>31.03448275862069</c:v>
                </c:pt>
                <c:pt idx="8">
                  <c:v>27.586206896551722</c:v>
                </c:pt>
                <c:pt idx="9">
                  <c:v>33.720930232558139</c:v>
                </c:pt>
                <c:pt idx="10">
                  <c:v>44.155844155844157</c:v>
                </c:pt>
                <c:pt idx="11">
                  <c:v>31.395348837209301</c:v>
                </c:pt>
                <c:pt idx="12">
                  <c:v>21.428571428571427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517-40DF-8207-CD8882F781EA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N=88</c:v>
                </c:pt>
                <c:pt idx="5">
                  <c:v>Lumen auraus pääteillä N=90</c:v>
                </c:pt>
                <c:pt idx="6">
                  <c:v>Tienpinnan tasaisuus (pakkautunut lumi ja jää) pääteillä N=89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N=77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8.791208791208792</c:v>
                </c:pt>
                <c:pt idx="1">
                  <c:v>7.8651685393258424</c:v>
                </c:pt>
                <c:pt idx="2">
                  <c:v>20</c:v>
                </c:pt>
                <c:pt idx="4">
                  <c:v>12.5</c:v>
                </c:pt>
                <c:pt idx="5">
                  <c:v>3.3333333333333335</c:v>
                </c:pt>
                <c:pt idx="6">
                  <c:v>12.359550561797752</c:v>
                </c:pt>
                <c:pt idx="7">
                  <c:v>20.689655172413794</c:v>
                </c:pt>
                <c:pt idx="8">
                  <c:v>19.540229885057471</c:v>
                </c:pt>
                <c:pt idx="9">
                  <c:v>19.767441860465116</c:v>
                </c:pt>
                <c:pt idx="10">
                  <c:v>5.1948051948051948</c:v>
                </c:pt>
                <c:pt idx="11">
                  <c:v>16.279069767441861</c:v>
                </c:pt>
                <c:pt idx="12">
                  <c:v>21.428571428571427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17-40DF-8207-CD8882F781EA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N=88</c:v>
                </c:pt>
                <c:pt idx="5">
                  <c:v>Lumen auraus pääteillä N=90</c:v>
                </c:pt>
                <c:pt idx="6">
                  <c:v>Tienpinnan tasaisuus (pakkautunut lumi ja jää) pääteillä N=89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N=77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6.593406593406594</c:v>
                </c:pt>
                <c:pt idx="1">
                  <c:v>1.1235955056179776</c:v>
                </c:pt>
                <c:pt idx="2">
                  <c:v>8.4615384615384617</c:v>
                </c:pt>
                <c:pt idx="4">
                  <c:v>1.1363636363636365</c:v>
                </c:pt>
                <c:pt idx="5">
                  <c:v>1.1111111111111112</c:v>
                </c:pt>
                <c:pt idx="6">
                  <c:v>11.235955056179774</c:v>
                </c:pt>
                <c:pt idx="7">
                  <c:v>4.5977011494252871</c:v>
                </c:pt>
                <c:pt idx="8">
                  <c:v>4.5977011494252871</c:v>
                </c:pt>
                <c:pt idx="9">
                  <c:v>16.279069767441861</c:v>
                </c:pt>
                <c:pt idx="10">
                  <c:v>5.1948051948051948</c:v>
                </c:pt>
                <c:pt idx="11">
                  <c:v>2.3255813953488373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517-40DF-8207-CD8882F781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3.8181818181818179</c:v>
                </c:pt>
                <c:pt idx="1">
                  <c:v>3.790322580645161</c:v>
                </c:pt>
                <c:pt idx="2">
                  <c:v>3.3376436781609189</c:v>
                </c:pt>
                <c:pt idx="4">
                  <c:v>3.6779661016949157</c:v>
                </c:pt>
                <c:pt idx="5">
                  <c:v>3.903225806451613</c:v>
                </c:pt>
                <c:pt idx="6">
                  <c:v>3.6470588235294126</c:v>
                </c:pt>
                <c:pt idx="7">
                  <c:v>3.4298245614035094</c:v>
                </c:pt>
                <c:pt idx="8">
                  <c:v>3.4473684210526319</c:v>
                </c:pt>
                <c:pt idx="9">
                  <c:v>3.1478260869565213</c:v>
                </c:pt>
                <c:pt idx="10">
                  <c:v>3.552083333333333</c:v>
                </c:pt>
                <c:pt idx="11">
                  <c:v>3.6228070175438605</c:v>
                </c:pt>
                <c:pt idx="12">
                  <c:v>3.5769230769230766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7E-450D-834F-2F560536B2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77E-450D-834F-2F560536B27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3.308824</c:v>
                </c:pt>
                <c:pt idx="1">
                  <c:v>3.578125</c:v>
                </c:pt>
                <c:pt idx="2">
                  <c:v>2.876404</c:v>
                </c:pt>
                <c:pt idx="4">
                  <c:v>3.671875</c:v>
                </c:pt>
                <c:pt idx="5">
                  <c:v>3.484375</c:v>
                </c:pt>
                <c:pt idx="6">
                  <c:v>3.1076920000000001</c:v>
                </c:pt>
                <c:pt idx="7">
                  <c:v>2.9661019999999998</c:v>
                </c:pt>
                <c:pt idx="8">
                  <c:v>3.05</c:v>
                </c:pt>
                <c:pt idx="9">
                  <c:v>2.610169</c:v>
                </c:pt>
                <c:pt idx="10">
                  <c:v>3.3617020000000002</c:v>
                </c:pt>
                <c:pt idx="11">
                  <c:v>3.59375</c:v>
                </c:pt>
                <c:pt idx="12">
                  <c:v>3.441176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77E-450D-834F-2F560536B27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3.5342470000000001</c:v>
                </c:pt>
                <c:pt idx="1">
                  <c:v>3.733333</c:v>
                </c:pt>
                <c:pt idx="2">
                  <c:v>3.0049999999999999</c:v>
                </c:pt>
                <c:pt idx="4">
                  <c:v>3.733333</c:v>
                </c:pt>
                <c:pt idx="5">
                  <c:v>3.733333</c:v>
                </c:pt>
                <c:pt idx="6">
                  <c:v>3.2933330000000001</c:v>
                </c:pt>
                <c:pt idx="7">
                  <c:v>3.2153849999999999</c:v>
                </c:pt>
                <c:pt idx="8">
                  <c:v>3.0289860000000002</c:v>
                </c:pt>
                <c:pt idx="9">
                  <c:v>2.7727270000000002</c:v>
                </c:pt>
                <c:pt idx="10">
                  <c:v>3.2765960000000001</c:v>
                </c:pt>
                <c:pt idx="11">
                  <c:v>3.4027780000000001</c:v>
                </c:pt>
                <c:pt idx="12">
                  <c:v>3.4651160000000001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7E-450D-834F-2F560536B2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N=118</c:v>
                </c:pt>
                <c:pt idx="5">
                  <c:v>Lumen auraus pääteillä N=124</c:v>
                </c:pt>
                <c:pt idx="6">
                  <c:v>Tienpinnan tasaisuus (pakkautunut lumi ja jää) pääteillä N=119</c:v>
                </c:pt>
                <c:pt idx="7">
                  <c:v>Liukkauden torjunta muilla teillä N=114</c:v>
                </c:pt>
                <c:pt idx="8">
                  <c:v>Lumen auraus muilla teillä N=114</c:v>
                </c:pt>
                <c:pt idx="9">
                  <c:v>Tienpinnan tasaisuus (pakkautunut lumi ja jää) muilla teillä N=115</c:v>
                </c:pt>
                <c:pt idx="10">
                  <c:v>Levähdys- ja pysähtymisalueiden talvihoito N=96</c:v>
                </c:pt>
                <c:pt idx="11">
                  <c:v>Liikennemerkkien ja tienviittojen näkyvyys N=114</c:v>
                </c:pt>
                <c:pt idx="12">
                  <c:v>Jalankulku- ja pyöräteiden talvihoito (kävelijät/pyöräilijät) N=52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10.743801652892563</c:v>
                </c:pt>
                <c:pt idx="1">
                  <c:v>14.462809917355372</c:v>
                </c:pt>
                <c:pt idx="2">
                  <c:v>8.4548104956268215</c:v>
                </c:pt>
                <c:pt idx="4">
                  <c:v>7.6271186440677967</c:v>
                </c:pt>
                <c:pt idx="5">
                  <c:v>20.967741935483872</c:v>
                </c:pt>
                <c:pt idx="6">
                  <c:v>12.605042016806722</c:v>
                </c:pt>
                <c:pt idx="7">
                  <c:v>7.8947368421052628</c:v>
                </c:pt>
                <c:pt idx="8">
                  <c:v>11.403508771929824</c:v>
                </c:pt>
                <c:pt idx="9">
                  <c:v>6.0869565217391308</c:v>
                </c:pt>
                <c:pt idx="10">
                  <c:v>7.291666666666667</c:v>
                </c:pt>
                <c:pt idx="11">
                  <c:v>11.403508771929824</c:v>
                </c:pt>
                <c:pt idx="12">
                  <c:v>15.384615384615385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C9-4563-B6AF-290FBCE31B7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N=118</c:v>
                </c:pt>
                <c:pt idx="5">
                  <c:v>Lumen auraus pääteillä N=124</c:v>
                </c:pt>
                <c:pt idx="6">
                  <c:v>Tienpinnan tasaisuus (pakkautunut lumi ja jää) pääteillä N=119</c:v>
                </c:pt>
                <c:pt idx="7">
                  <c:v>Liukkauden torjunta muilla teillä N=114</c:v>
                </c:pt>
                <c:pt idx="8">
                  <c:v>Lumen auraus muilla teillä N=114</c:v>
                </c:pt>
                <c:pt idx="9">
                  <c:v>Tienpinnan tasaisuus (pakkautunut lumi ja jää) muilla teillä N=115</c:v>
                </c:pt>
                <c:pt idx="10">
                  <c:v>Levähdys- ja pysähtymisalueiden talvihoito N=96</c:v>
                </c:pt>
                <c:pt idx="11">
                  <c:v>Liikennemerkkien ja tienviittojen näkyvyys N=114</c:v>
                </c:pt>
                <c:pt idx="12">
                  <c:v>Jalankulku- ja pyöräteiden talvihoito (kävelijät/pyöräilijät) N=52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66.11570247933885</c:v>
                </c:pt>
                <c:pt idx="1">
                  <c:v>58.67768595041322</c:v>
                </c:pt>
                <c:pt idx="2">
                  <c:v>38.775510204081634</c:v>
                </c:pt>
                <c:pt idx="4">
                  <c:v>63.559322033898304</c:v>
                </c:pt>
                <c:pt idx="5">
                  <c:v>54.032258064516128</c:v>
                </c:pt>
                <c:pt idx="6">
                  <c:v>52.100840336134461</c:v>
                </c:pt>
                <c:pt idx="7">
                  <c:v>42.105263157894733</c:v>
                </c:pt>
                <c:pt idx="8">
                  <c:v>41.228070175438596</c:v>
                </c:pt>
                <c:pt idx="9">
                  <c:v>33.043478260869563</c:v>
                </c:pt>
                <c:pt idx="10">
                  <c:v>55.208333333333336</c:v>
                </c:pt>
                <c:pt idx="11">
                  <c:v>50</c:v>
                </c:pt>
                <c:pt idx="12">
                  <c:v>48.07692307692308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C9-4563-B6AF-290FBCE31B7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N=118</c:v>
                </c:pt>
                <c:pt idx="5">
                  <c:v>Lumen auraus pääteillä N=124</c:v>
                </c:pt>
                <c:pt idx="6">
                  <c:v>Tienpinnan tasaisuus (pakkautunut lumi ja jää) pääteillä N=119</c:v>
                </c:pt>
                <c:pt idx="7">
                  <c:v>Liukkauden torjunta muilla teillä N=114</c:v>
                </c:pt>
                <c:pt idx="8">
                  <c:v>Lumen auraus muilla teillä N=114</c:v>
                </c:pt>
                <c:pt idx="9">
                  <c:v>Tienpinnan tasaisuus (pakkautunut lumi ja jää) muilla teillä N=115</c:v>
                </c:pt>
                <c:pt idx="10">
                  <c:v>Levähdys- ja pysähtymisalueiden talvihoito N=96</c:v>
                </c:pt>
                <c:pt idx="11">
                  <c:v>Liikennemerkkien ja tienviittojen näkyvyys N=114</c:v>
                </c:pt>
                <c:pt idx="12">
                  <c:v>Jalankulku- ja pyöräteiden talvihoito (kävelijät/pyöräilijät) N=52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18.181818181818183</c:v>
                </c:pt>
                <c:pt idx="1">
                  <c:v>20.24793388429752</c:v>
                </c:pt>
                <c:pt idx="2">
                  <c:v>34.110787172011662</c:v>
                </c:pt>
                <c:pt idx="4">
                  <c:v>20.33898305084746</c:v>
                </c:pt>
                <c:pt idx="5">
                  <c:v>20.161290322580644</c:v>
                </c:pt>
                <c:pt idx="6">
                  <c:v>24.369747899159663</c:v>
                </c:pt>
                <c:pt idx="7">
                  <c:v>35.964912280701753</c:v>
                </c:pt>
                <c:pt idx="8">
                  <c:v>30.701754385964914</c:v>
                </c:pt>
                <c:pt idx="9">
                  <c:v>35.652173913043477</c:v>
                </c:pt>
                <c:pt idx="10">
                  <c:v>23.958333333333336</c:v>
                </c:pt>
                <c:pt idx="11">
                  <c:v>28.947368421052634</c:v>
                </c:pt>
                <c:pt idx="12">
                  <c:v>17.307692307692307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0C9-4563-B6AF-290FBCE31B7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N=118</c:v>
                </c:pt>
                <c:pt idx="5">
                  <c:v>Lumen auraus pääteillä N=124</c:v>
                </c:pt>
                <c:pt idx="6">
                  <c:v>Tienpinnan tasaisuus (pakkautunut lumi ja jää) pääteillä N=119</c:v>
                </c:pt>
                <c:pt idx="7">
                  <c:v>Liukkauden torjunta muilla teillä N=114</c:v>
                </c:pt>
                <c:pt idx="8">
                  <c:v>Lumen auraus muilla teillä N=114</c:v>
                </c:pt>
                <c:pt idx="9">
                  <c:v>Tienpinnan tasaisuus (pakkautunut lumi ja jää) muilla teillä N=115</c:v>
                </c:pt>
                <c:pt idx="10">
                  <c:v>Levähdys- ja pysähtymisalueiden talvihoito N=96</c:v>
                </c:pt>
                <c:pt idx="11">
                  <c:v>Liikennemerkkien ja tienviittojen näkyvyys N=114</c:v>
                </c:pt>
                <c:pt idx="12">
                  <c:v>Jalankulku- ja pyöräteiden talvihoito (kävelijät/pyöräilijät) N=52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4.1322314049586781</c:v>
                </c:pt>
                <c:pt idx="1">
                  <c:v>4.9586776859504136</c:v>
                </c:pt>
                <c:pt idx="2">
                  <c:v>15.743440233236152</c:v>
                </c:pt>
                <c:pt idx="4">
                  <c:v>5.9322033898305087</c:v>
                </c:pt>
                <c:pt idx="5">
                  <c:v>4.032258064516129</c:v>
                </c:pt>
                <c:pt idx="6">
                  <c:v>9.2436974789915975</c:v>
                </c:pt>
                <c:pt idx="7">
                  <c:v>13.157894736842104</c:v>
                </c:pt>
                <c:pt idx="8">
                  <c:v>14.035087719298245</c:v>
                </c:pt>
                <c:pt idx="9">
                  <c:v>20</c:v>
                </c:pt>
                <c:pt idx="10">
                  <c:v>12.5</c:v>
                </c:pt>
                <c:pt idx="11">
                  <c:v>8.7719298245614024</c:v>
                </c:pt>
                <c:pt idx="12">
                  <c:v>17.307692307692307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0C9-4563-B6AF-290FBCE31B7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N=118</c:v>
                </c:pt>
                <c:pt idx="5">
                  <c:v>Lumen auraus pääteillä N=124</c:v>
                </c:pt>
                <c:pt idx="6">
                  <c:v>Tienpinnan tasaisuus (pakkautunut lumi ja jää) pääteillä N=119</c:v>
                </c:pt>
                <c:pt idx="7">
                  <c:v>Liukkauden torjunta muilla teillä N=114</c:v>
                </c:pt>
                <c:pt idx="8">
                  <c:v>Lumen auraus muilla teillä N=114</c:v>
                </c:pt>
                <c:pt idx="9">
                  <c:v>Tienpinnan tasaisuus (pakkautunut lumi ja jää) muilla teillä N=115</c:v>
                </c:pt>
                <c:pt idx="10">
                  <c:v>Levähdys- ja pysähtymisalueiden talvihoito N=96</c:v>
                </c:pt>
                <c:pt idx="11">
                  <c:v>Liikennemerkkien ja tienviittojen näkyvyys N=114</c:v>
                </c:pt>
                <c:pt idx="12">
                  <c:v>Jalankulku- ja pyöräteiden talvihoito (kävelijät/pyöräilijät) N=52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0.82644628099173556</c:v>
                </c:pt>
                <c:pt idx="1">
                  <c:v>1.6528925619834713</c:v>
                </c:pt>
                <c:pt idx="2">
                  <c:v>2.9154518950437316</c:v>
                </c:pt>
                <c:pt idx="4">
                  <c:v>2.5423728813559325</c:v>
                </c:pt>
                <c:pt idx="5">
                  <c:v>0.80645161290322576</c:v>
                </c:pt>
                <c:pt idx="6">
                  <c:v>1.680672268907563</c:v>
                </c:pt>
                <c:pt idx="7">
                  <c:v>0.8771929824561403</c:v>
                </c:pt>
                <c:pt idx="8">
                  <c:v>2.6315789473684208</c:v>
                </c:pt>
                <c:pt idx="9">
                  <c:v>5.2173913043478262</c:v>
                </c:pt>
                <c:pt idx="10">
                  <c:v>1.0416666666666665</c:v>
                </c:pt>
                <c:pt idx="11">
                  <c:v>0.8771929824561403</c:v>
                </c:pt>
                <c:pt idx="12">
                  <c:v>1.9230769230769231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0C9-4563-B6AF-290FBCE31B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3.4684684684684681</c:v>
                </c:pt>
                <c:pt idx="1">
                  <c:v>3.727272727272728</c:v>
                </c:pt>
                <c:pt idx="2">
                  <c:v>3.0939393939393942</c:v>
                </c:pt>
                <c:pt idx="4">
                  <c:v>3.6545454545454552</c:v>
                </c:pt>
                <c:pt idx="5">
                  <c:v>3.8256880733944958</c:v>
                </c:pt>
                <c:pt idx="6">
                  <c:v>3.5</c:v>
                </c:pt>
                <c:pt idx="7">
                  <c:v>3.2429906542056077</c:v>
                </c:pt>
                <c:pt idx="8">
                  <c:v>3.1698113207547172</c:v>
                </c:pt>
                <c:pt idx="9">
                  <c:v>2.8981481481481475</c:v>
                </c:pt>
                <c:pt idx="10">
                  <c:v>3.4266666666666659</c:v>
                </c:pt>
                <c:pt idx="11">
                  <c:v>3.3867924528301887</c:v>
                </c:pt>
                <c:pt idx="12">
                  <c:v>3.0500000000000003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C2-4F74-8843-4699681501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7C2-4F74-8843-46996815011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3.2531650000000001</c:v>
                </c:pt>
                <c:pt idx="1">
                  <c:v>3.7374999999999998</c:v>
                </c:pt>
                <c:pt idx="2">
                  <c:v>2.7066669999999999</c:v>
                </c:pt>
                <c:pt idx="4">
                  <c:v>3.6749999999999998</c:v>
                </c:pt>
                <c:pt idx="5">
                  <c:v>3.8</c:v>
                </c:pt>
                <c:pt idx="6">
                  <c:v>3.410256</c:v>
                </c:pt>
                <c:pt idx="7">
                  <c:v>2.802632</c:v>
                </c:pt>
                <c:pt idx="8">
                  <c:v>2.8513510000000002</c:v>
                </c:pt>
                <c:pt idx="9">
                  <c:v>2.4666670000000002</c:v>
                </c:pt>
                <c:pt idx="10">
                  <c:v>3.2075469999999999</c:v>
                </c:pt>
                <c:pt idx="11">
                  <c:v>3.6052629999999999</c:v>
                </c:pt>
                <c:pt idx="12">
                  <c:v>3.2368420000000002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7C2-4F74-8843-46996815011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3.473684</c:v>
                </c:pt>
                <c:pt idx="1">
                  <c:v>3.7916669999999999</c:v>
                </c:pt>
                <c:pt idx="2">
                  <c:v>2.8905470000000002</c:v>
                </c:pt>
                <c:pt idx="4">
                  <c:v>3.75</c:v>
                </c:pt>
                <c:pt idx="5">
                  <c:v>3.8333330000000001</c:v>
                </c:pt>
                <c:pt idx="6">
                  <c:v>3.4166669999999999</c:v>
                </c:pt>
                <c:pt idx="7">
                  <c:v>2.9850750000000001</c:v>
                </c:pt>
                <c:pt idx="8">
                  <c:v>3.1044779999999998</c:v>
                </c:pt>
                <c:pt idx="9">
                  <c:v>2.58209</c:v>
                </c:pt>
                <c:pt idx="10">
                  <c:v>3.355556</c:v>
                </c:pt>
                <c:pt idx="11">
                  <c:v>3.3108110000000002</c:v>
                </c:pt>
                <c:pt idx="12">
                  <c:v>2.9047619999999998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7C2-4F74-8843-4699681501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N=109</c:v>
                </c:pt>
                <c:pt idx="6">
                  <c:v>Tienpinnan tasaisuus (pakkautunut lumi ja jää) pääteillä N=110</c:v>
                </c:pt>
                <c:pt idx="7">
                  <c:v>Liukkauden torjunta muilla teillä N=107</c:v>
                </c:pt>
                <c:pt idx="8">
                  <c:v>Lumen auraus muilla teillä N=106</c:v>
                </c:pt>
                <c:pt idx="9">
                  <c:v>Tienpinnan tasaisuus (pakkautunut lumi ja jää) muilla teillä N=108</c:v>
                </c:pt>
                <c:pt idx="10">
                  <c:v>Levähdys- ja pysähtymisalueiden talvihoito N=75</c:v>
                </c:pt>
                <c:pt idx="11">
                  <c:v>Liikennemerkkien ja tienviittojen näkyvyys N=106</c:v>
                </c:pt>
                <c:pt idx="12">
                  <c:v>Jalankulku- ja pyöräteiden talvihoito (kävelijät/pyöräilijät) N=40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8.1081081081081088</c:v>
                </c:pt>
                <c:pt idx="1">
                  <c:v>14.155251141552512</c:v>
                </c:pt>
                <c:pt idx="2">
                  <c:v>4.6728971962616823</c:v>
                </c:pt>
                <c:pt idx="4">
                  <c:v>10.909090909090908</c:v>
                </c:pt>
                <c:pt idx="5">
                  <c:v>17.431192660550458</c:v>
                </c:pt>
                <c:pt idx="6">
                  <c:v>9.0909090909090917</c:v>
                </c:pt>
                <c:pt idx="7">
                  <c:v>5.6074766355140184</c:v>
                </c:pt>
                <c:pt idx="8">
                  <c:v>5.6603773584905666</c:v>
                </c:pt>
                <c:pt idx="9">
                  <c:v>2.7777777777777777</c:v>
                </c:pt>
                <c:pt idx="10">
                  <c:v>10.666666666666668</c:v>
                </c:pt>
                <c:pt idx="11">
                  <c:v>7.5471698113207548</c:v>
                </c:pt>
                <c:pt idx="12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3B-4C68-AF01-A40CD922C3B2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N=109</c:v>
                </c:pt>
                <c:pt idx="6">
                  <c:v>Tienpinnan tasaisuus (pakkautunut lumi ja jää) pääteillä N=110</c:v>
                </c:pt>
                <c:pt idx="7">
                  <c:v>Liukkauden torjunta muilla teillä N=107</c:v>
                </c:pt>
                <c:pt idx="8">
                  <c:v>Lumen auraus muilla teillä N=106</c:v>
                </c:pt>
                <c:pt idx="9">
                  <c:v>Tienpinnan tasaisuus (pakkautunut lumi ja jää) muilla teillä N=108</c:v>
                </c:pt>
                <c:pt idx="10">
                  <c:v>Levähdys- ja pysähtymisalueiden talvihoito N=75</c:v>
                </c:pt>
                <c:pt idx="11">
                  <c:v>Liikennemerkkien ja tienviittojen näkyvyys N=106</c:v>
                </c:pt>
                <c:pt idx="12">
                  <c:v>Jalankulku- ja pyöräteiden talvihoito (kävelijät/pyöräilijät) N=40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47.747747747747752</c:v>
                </c:pt>
                <c:pt idx="1">
                  <c:v>56.164383561643838</c:v>
                </c:pt>
                <c:pt idx="2">
                  <c:v>33.956386292834893</c:v>
                </c:pt>
                <c:pt idx="4">
                  <c:v>57.272727272727273</c:v>
                </c:pt>
                <c:pt idx="5">
                  <c:v>55.045871559633028</c:v>
                </c:pt>
                <c:pt idx="6">
                  <c:v>44.545454545454547</c:v>
                </c:pt>
                <c:pt idx="7">
                  <c:v>35.514018691588781</c:v>
                </c:pt>
                <c:pt idx="8">
                  <c:v>38.679245283018872</c:v>
                </c:pt>
                <c:pt idx="9">
                  <c:v>27.777777777777779</c:v>
                </c:pt>
                <c:pt idx="10">
                  <c:v>34.666666666666671</c:v>
                </c:pt>
                <c:pt idx="11">
                  <c:v>39.622641509433961</c:v>
                </c:pt>
                <c:pt idx="12">
                  <c:v>42.5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3B-4C68-AF01-A40CD922C3B2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N=109</c:v>
                </c:pt>
                <c:pt idx="6">
                  <c:v>Tienpinnan tasaisuus (pakkautunut lumi ja jää) pääteillä N=110</c:v>
                </c:pt>
                <c:pt idx="7">
                  <c:v>Liukkauden torjunta muilla teillä N=107</c:v>
                </c:pt>
                <c:pt idx="8">
                  <c:v>Lumen auraus muilla teillä N=106</c:v>
                </c:pt>
                <c:pt idx="9">
                  <c:v>Tienpinnan tasaisuus (pakkautunut lumi ja jää) muilla teillä N=108</c:v>
                </c:pt>
                <c:pt idx="10">
                  <c:v>Levähdys- ja pysähtymisalueiden talvihoito N=75</c:v>
                </c:pt>
                <c:pt idx="11">
                  <c:v>Liikennemerkkien ja tienviittojen näkyvyys N=106</c:v>
                </c:pt>
                <c:pt idx="12">
                  <c:v>Jalankulku- ja pyöräteiden talvihoito (kävelijät/pyöräilijät) N=40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29.72972972972973</c:v>
                </c:pt>
                <c:pt idx="1">
                  <c:v>21.461187214611872</c:v>
                </c:pt>
                <c:pt idx="2">
                  <c:v>34.890965732087224</c:v>
                </c:pt>
                <c:pt idx="4">
                  <c:v>21.818181818181817</c:v>
                </c:pt>
                <c:pt idx="5">
                  <c:v>21.100917431192663</c:v>
                </c:pt>
                <c:pt idx="6">
                  <c:v>34.545454545454547</c:v>
                </c:pt>
                <c:pt idx="7">
                  <c:v>42.056074766355138</c:v>
                </c:pt>
                <c:pt idx="8">
                  <c:v>29.245283018867923</c:v>
                </c:pt>
                <c:pt idx="9">
                  <c:v>33.333333333333329</c:v>
                </c:pt>
                <c:pt idx="10">
                  <c:v>44</c:v>
                </c:pt>
                <c:pt idx="11">
                  <c:v>37.735849056603776</c:v>
                </c:pt>
                <c:pt idx="12">
                  <c:v>17.5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83B-4C68-AF01-A40CD922C3B2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N=109</c:v>
                </c:pt>
                <c:pt idx="6">
                  <c:v>Tienpinnan tasaisuus (pakkautunut lumi ja jää) pääteillä N=110</c:v>
                </c:pt>
                <c:pt idx="7">
                  <c:v>Liukkauden torjunta muilla teillä N=107</c:v>
                </c:pt>
                <c:pt idx="8">
                  <c:v>Lumen auraus muilla teillä N=106</c:v>
                </c:pt>
                <c:pt idx="9">
                  <c:v>Tienpinnan tasaisuus (pakkautunut lumi ja jää) muilla teillä N=108</c:v>
                </c:pt>
                <c:pt idx="10">
                  <c:v>Levähdys- ja pysähtymisalueiden talvihoito N=75</c:v>
                </c:pt>
                <c:pt idx="11">
                  <c:v>Liikennemerkkien ja tienviittojen näkyvyys N=106</c:v>
                </c:pt>
                <c:pt idx="12">
                  <c:v>Jalankulku- ja pyöräteiden talvihoito (kävelijät/pyöräilijät) N=40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11.711711711711711</c:v>
                </c:pt>
                <c:pt idx="1">
                  <c:v>5.9360730593607309</c:v>
                </c:pt>
                <c:pt idx="2">
                  <c:v>19.937694704049843</c:v>
                </c:pt>
                <c:pt idx="4">
                  <c:v>6.3636363636363633</c:v>
                </c:pt>
                <c:pt idx="5">
                  <c:v>5.5045871559633035</c:v>
                </c:pt>
                <c:pt idx="6">
                  <c:v>10.909090909090908</c:v>
                </c:pt>
                <c:pt idx="7">
                  <c:v>11.214953271028037</c:v>
                </c:pt>
                <c:pt idx="8">
                  <c:v>19.811320754716981</c:v>
                </c:pt>
                <c:pt idx="9">
                  <c:v>28.703703703703702</c:v>
                </c:pt>
                <c:pt idx="10">
                  <c:v>8</c:v>
                </c:pt>
                <c:pt idx="11">
                  <c:v>14.150943396226415</c:v>
                </c:pt>
                <c:pt idx="12">
                  <c:v>32.5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83B-4C68-AF01-A40CD922C3B2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N=109</c:v>
                </c:pt>
                <c:pt idx="6">
                  <c:v>Tienpinnan tasaisuus (pakkautunut lumi ja jää) pääteillä N=110</c:v>
                </c:pt>
                <c:pt idx="7">
                  <c:v>Liukkauden torjunta muilla teillä N=107</c:v>
                </c:pt>
                <c:pt idx="8">
                  <c:v>Lumen auraus muilla teillä N=106</c:v>
                </c:pt>
                <c:pt idx="9">
                  <c:v>Tienpinnan tasaisuus (pakkautunut lumi ja jää) muilla teillä N=108</c:v>
                </c:pt>
                <c:pt idx="10">
                  <c:v>Levähdys- ja pysähtymisalueiden talvihoito N=75</c:v>
                </c:pt>
                <c:pt idx="11">
                  <c:v>Liikennemerkkien ja tienviittojen näkyvyys N=106</c:v>
                </c:pt>
                <c:pt idx="12">
                  <c:v>Jalankulku- ja pyöräteiden talvihoito (kävelijät/pyöräilijät) N=40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2.7027027027027026</c:v>
                </c:pt>
                <c:pt idx="1">
                  <c:v>2.2831050228310503</c:v>
                </c:pt>
                <c:pt idx="2">
                  <c:v>6.5420560747663554</c:v>
                </c:pt>
                <c:pt idx="4">
                  <c:v>3.6363636363636362</c:v>
                </c:pt>
                <c:pt idx="5">
                  <c:v>0.91743119266055051</c:v>
                </c:pt>
                <c:pt idx="6">
                  <c:v>0.90909090909090906</c:v>
                </c:pt>
                <c:pt idx="7">
                  <c:v>5.6074766355140184</c:v>
                </c:pt>
                <c:pt idx="8">
                  <c:v>6.6037735849056602</c:v>
                </c:pt>
                <c:pt idx="9">
                  <c:v>7.4074074074074066</c:v>
                </c:pt>
                <c:pt idx="10">
                  <c:v>2.666666666666667</c:v>
                </c:pt>
                <c:pt idx="11">
                  <c:v>0.94339622641509435</c:v>
                </c:pt>
                <c:pt idx="1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3B-4C68-AF01-A40CD922C3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2.9887640449438204</c:v>
                </c:pt>
                <c:pt idx="1">
                  <c:v>3.4347826086956519</c:v>
                </c:pt>
                <c:pt idx="2">
                  <c:v>2.7536231884057965</c:v>
                </c:pt>
                <c:pt idx="4">
                  <c:v>3.318681318681318</c:v>
                </c:pt>
                <c:pt idx="5">
                  <c:v>3.5274725274725274</c:v>
                </c:pt>
                <c:pt idx="6">
                  <c:v>3.0444444444444443</c:v>
                </c:pt>
                <c:pt idx="7">
                  <c:v>2.8111111111111109</c:v>
                </c:pt>
                <c:pt idx="8">
                  <c:v>2.8777777777777778</c:v>
                </c:pt>
                <c:pt idx="9">
                  <c:v>2.5333333333333332</c:v>
                </c:pt>
                <c:pt idx="10">
                  <c:v>3.1999999999999997</c:v>
                </c:pt>
                <c:pt idx="11">
                  <c:v>3.2921348314606749</c:v>
                </c:pt>
                <c:pt idx="12">
                  <c:v>3.2800000000000002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EB-4A64-850E-6469840BA0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FEB-4A64-850E-6469840BA0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2.538462</c:v>
                </c:pt>
                <c:pt idx="1">
                  <c:v>3.326797</c:v>
                </c:pt>
                <c:pt idx="2">
                  <c:v>2.2000000000000002</c:v>
                </c:pt>
                <c:pt idx="4">
                  <c:v>3.276316</c:v>
                </c:pt>
                <c:pt idx="5">
                  <c:v>3.3766229999999999</c:v>
                </c:pt>
                <c:pt idx="6">
                  <c:v>2.8571430000000002</c:v>
                </c:pt>
                <c:pt idx="7">
                  <c:v>2.2469139999999999</c:v>
                </c:pt>
                <c:pt idx="8">
                  <c:v>2.3875000000000002</c:v>
                </c:pt>
                <c:pt idx="9">
                  <c:v>1.9620249999999999</c:v>
                </c:pt>
                <c:pt idx="10">
                  <c:v>3.1746029999999998</c:v>
                </c:pt>
                <c:pt idx="11">
                  <c:v>3.538462</c:v>
                </c:pt>
                <c:pt idx="12">
                  <c:v>3.441176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FEB-4A64-850E-6469840BA00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3.0776699999999999</c:v>
                </c:pt>
                <c:pt idx="1">
                  <c:v>3.398936</c:v>
                </c:pt>
                <c:pt idx="2">
                  <c:v>2.6807820000000002</c:v>
                </c:pt>
                <c:pt idx="4">
                  <c:v>3.3440859999999999</c:v>
                </c:pt>
                <c:pt idx="5">
                  <c:v>3.4526319999999999</c:v>
                </c:pt>
                <c:pt idx="6">
                  <c:v>3.0618560000000001</c:v>
                </c:pt>
                <c:pt idx="7">
                  <c:v>2.843137</c:v>
                </c:pt>
                <c:pt idx="8">
                  <c:v>2.745098</c:v>
                </c:pt>
                <c:pt idx="9">
                  <c:v>2.4563109999999999</c:v>
                </c:pt>
                <c:pt idx="10">
                  <c:v>3.195122</c:v>
                </c:pt>
                <c:pt idx="11">
                  <c:v>3.0776699999999999</c:v>
                </c:pt>
                <c:pt idx="12">
                  <c:v>3.309091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EB-4A64-850E-6469840BA0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N=91</c:v>
                </c:pt>
                <c:pt idx="6">
                  <c:v>Tienpinnan tasaisuus (pakkautunut lumi ja jää) pääteillä N=90</c:v>
                </c:pt>
                <c:pt idx="7">
                  <c:v>Liukkauden torjunta muilla teillä N=90</c:v>
                </c:pt>
                <c:pt idx="8">
                  <c:v>Lumen auraus muilla teillä N=90</c:v>
                </c:pt>
                <c:pt idx="9">
                  <c:v>Tienpinnan tasaisuus (pakkautunut lumi ja jää) muilla teillä N=90</c:v>
                </c:pt>
                <c:pt idx="10">
                  <c:v>Levähdys- ja pysähtymisalueiden talvihoito N=80</c:v>
                </c:pt>
                <c:pt idx="11">
                  <c:v>Liikennemerkkien ja tienviittojen näkyvyys N=89</c:v>
                </c:pt>
                <c:pt idx="12">
                  <c:v>Jalankulku- ja pyöräteiden talvihoito (kävelijät/pyöräilijät) N=25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4.4943820224719104</c:v>
                </c:pt>
                <c:pt idx="1">
                  <c:v>9.8901098901098905</c:v>
                </c:pt>
                <c:pt idx="2">
                  <c:v>5.1851851851851851</c:v>
                </c:pt>
                <c:pt idx="4">
                  <c:v>6.593406593406594</c:v>
                </c:pt>
                <c:pt idx="5">
                  <c:v>13.186813186813188</c:v>
                </c:pt>
                <c:pt idx="6">
                  <c:v>6.666666666666667</c:v>
                </c:pt>
                <c:pt idx="7">
                  <c:v>4.4444444444444446</c:v>
                </c:pt>
                <c:pt idx="8">
                  <c:v>6.666666666666667</c:v>
                </c:pt>
                <c:pt idx="9">
                  <c:v>4.4444444444444446</c:v>
                </c:pt>
                <c:pt idx="10">
                  <c:v>7.5</c:v>
                </c:pt>
                <c:pt idx="11">
                  <c:v>6.7415730337078648</c:v>
                </c:pt>
                <c:pt idx="12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15-4AF6-B9EA-AA9A7C14337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N=91</c:v>
                </c:pt>
                <c:pt idx="6">
                  <c:v>Tienpinnan tasaisuus (pakkautunut lumi ja jää) pääteillä N=90</c:v>
                </c:pt>
                <c:pt idx="7">
                  <c:v>Liukkauden torjunta muilla teillä N=90</c:v>
                </c:pt>
                <c:pt idx="8">
                  <c:v>Lumen auraus muilla teillä N=90</c:v>
                </c:pt>
                <c:pt idx="9">
                  <c:v>Tienpinnan tasaisuus (pakkautunut lumi ja jää) muilla teillä N=90</c:v>
                </c:pt>
                <c:pt idx="10">
                  <c:v>Levähdys- ja pysähtymisalueiden talvihoito N=80</c:v>
                </c:pt>
                <c:pt idx="11">
                  <c:v>Liikennemerkkien ja tienviittojen näkyvyys N=89</c:v>
                </c:pt>
                <c:pt idx="12">
                  <c:v>Jalankulku- ja pyöräteiden talvihoito (kävelijät/pyöräilijät) N=25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40.449438202247187</c:v>
                </c:pt>
                <c:pt idx="1">
                  <c:v>54.945054945054942</c:v>
                </c:pt>
                <c:pt idx="2">
                  <c:v>23.703703703703702</c:v>
                </c:pt>
                <c:pt idx="4">
                  <c:v>56.043956043956044</c:v>
                </c:pt>
                <c:pt idx="5">
                  <c:v>53.846153846153847</c:v>
                </c:pt>
                <c:pt idx="6">
                  <c:v>36.666666666666664</c:v>
                </c:pt>
                <c:pt idx="7">
                  <c:v>27.777777777777779</c:v>
                </c:pt>
                <c:pt idx="8">
                  <c:v>31.111111111111111</c:v>
                </c:pt>
                <c:pt idx="9">
                  <c:v>12.222222222222221</c:v>
                </c:pt>
                <c:pt idx="10">
                  <c:v>31.25</c:v>
                </c:pt>
                <c:pt idx="11">
                  <c:v>42.696629213483142</c:v>
                </c:pt>
                <c:pt idx="12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15-4AF6-B9EA-AA9A7C14337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N=91</c:v>
                </c:pt>
                <c:pt idx="6">
                  <c:v>Tienpinnan tasaisuus (pakkautunut lumi ja jää) pääteillä N=90</c:v>
                </c:pt>
                <c:pt idx="7">
                  <c:v>Liukkauden torjunta muilla teillä N=90</c:v>
                </c:pt>
                <c:pt idx="8">
                  <c:v>Lumen auraus muilla teillä N=90</c:v>
                </c:pt>
                <c:pt idx="9">
                  <c:v>Tienpinnan tasaisuus (pakkautunut lumi ja jää) muilla teillä N=90</c:v>
                </c:pt>
                <c:pt idx="10">
                  <c:v>Levähdys- ja pysähtymisalueiden talvihoito N=80</c:v>
                </c:pt>
                <c:pt idx="11">
                  <c:v>Liikennemerkkien ja tienviittojen näkyvyys N=89</c:v>
                </c:pt>
                <c:pt idx="12">
                  <c:v>Jalankulku- ja pyöräteiden talvihoito (kävelijät/pyöräilijät) N=25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17.977528089887642</c:v>
                </c:pt>
                <c:pt idx="1">
                  <c:v>10.989010989010989</c:v>
                </c:pt>
                <c:pt idx="2">
                  <c:v>25.555555555555557</c:v>
                </c:pt>
                <c:pt idx="4">
                  <c:v>9.8901098901098905</c:v>
                </c:pt>
                <c:pt idx="5">
                  <c:v>12.087912087912088</c:v>
                </c:pt>
                <c:pt idx="6">
                  <c:v>22.222222222222221</c:v>
                </c:pt>
                <c:pt idx="7">
                  <c:v>23.333333333333332</c:v>
                </c:pt>
                <c:pt idx="8">
                  <c:v>22.222222222222221</c:v>
                </c:pt>
                <c:pt idx="9">
                  <c:v>31.111111111111111</c:v>
                </c:pt>
                <c:pt idx="10">
                  <c:v>40</c:v>
                </c:pt>
                <c:pt idx="11">
                  <c:v>26.966292134831459</c:v>
                </c:pt>
                <c:pt idx="12">
                  <c:v>28.000000000000004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15-4AF6-B9EA-AA9A7C14337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N=91</c:v>
                </c:pt>
                <c:pt idx="6">
                  <c:v>Tienpinnan tasaisuus (pakkautunut lumi ja jää) pääteillä N=90</c:v>
                </c:pt>
                <c:pt idx="7">
                  <c:v>Liukkauden torjunta muilla teillä N=90</c:v>
                </c:pt>
                <c:pt idx="8">
                  <c:v>Lumen auraus muilla teillä N=90</c:v>
                </c:pt>
                <c:pt idx="9">
                  <c:v>Tienpinnan tasaisuus (pakkautunut lumi ja jää) muilla teillä N=90</c:v>
                </c:pt>
                <c:pt idx="10">
                  <c:v>Levähdys- ja pysähtymisalueiden talvihoito N=80</c:v>
                </c:pt>
                <c:pt idx="11">
                  <c:v>Liikennemerkkien ja tienviittojen näkyvyys N=89</c:v>
                </c:pt>
                <c:pt idx="12">
                  <c:v>Jalankulku- ja pyöräteiden talvihoito (kävelijät/pyöräilijät) N=25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23.595505617977526</c:v>
                </c:pt>
                <c:pt idx="1">
                  <c:v>15.934065934065934</c:v>
                </c:pt>
                <c:pt idx="2">
                  <c:v>31.111111111111111</c:v>
                </c:pt>
                <c:pt idx="4">
                  <c:v>17.582417582417584</c:v>
                </c:pt>
                <c:pt idx="5">
                  <c:v>14.285714285714285</c:v>
                </c:pt>
                <c:pt idx="6">
                  <c:v>23.333333333333332</c:v>
                </c:pt>
                <c:pt idx="7">
                  <c:v>33.333333333333329</c:v>
                </c:pt>
                <c:pt idx="8">
                  <c:v>23.333333333333332</c:v>
                </c:pt>
                <c:pt idx="9">
                  <c:v>36.666666666666664</c:v>
                </c:pt>
                <c:pt idx="10">
                  <c:v>16.25</c:v>
                </c:pt>
                <c:pt idx="11">
                  <c:v>20.224719101123593</c:v>
                </c:pt>
                <c:pt idx="1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115-4AF6-B9EA-AA9A7C14337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N=91</c:v>
                </c:pt>
                <c:pt idx="6">
                  <c:v>Tienpinnan tasaisuus (pakkautunut lumi ja jää) pääteillä N=90</c:v>
                </c:pt>
                <c:pt idx="7">
                  <c:v>Liukkauden torjunta muilla teillä N=90</c:v>
                </c:pt>
                <c:pt idx="8">
                  <c:v>Lumen auraus muilla teillä N=90</c:v>
                </c:pt>
                <c:pt idx="9">
                  <c:v>Tienpinnan tasaisuus (pakkautunut lumi ja jää) muilla teillä N=90</c:v>
                </c:pt>
                <c:pt idx="10">
                  <c:v>Levähdys- ja pysähtymisalueiden talvihoito N=80</c:v>
                </c:pt>
                <c:pt idx="11">
                  <c:v>Liikennemerkkien ja tienviittojen näkyvyys N=89</c:v>
                </c:pt>
                <c:pt idx="12">
                  <c:v>Jalankulku- ja pyöräteiden talvihoito (kävelijät/pyöräilijät) N=25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13.48314606741573</c:v>
                </c:pt>
                <c:pt idx="1">
                  <c:v>8.2417582417582409</c:v>
                </c:pt>
                <c:pt idx="2">
                  <c:v>14.444444444444445</c:v>
                </c:pt>
                <c:pt idx="4">
                  <c:v>9.8901098901098905</c:v>
                </c:pt>
                <c:pt idx="5">
                  <c:v>6.593406593406594</c:v>
                </c:pt>
                <c:pt idx="6">
                  <c:v>11.111111111111111</c:v>
                </c:pt>
                <c:pt idx="7">
                  <c:v>11.111111111111111</c:v>
                </c:pt>
                <c:pt idx="8">
                  <c:v>16.666666666666664</c:v>
                </c:pt>
                <c:pt idx="9">
                  <c:v>15.555555555555555</c:v>
                </c:pt>
                <c:pt idx="10">
                  <c:v>5</c:v>
                </c:pt>
                <c:pt idx="11">
                  <c:v>3.3707865168539324</c:v>
                </c:pt>
                <c:pt idx="1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115-4AF6-B9EA-AA9A7C1433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3.1898734177215187</c:v>
                </c:pt>
                <c:pt idx="1">
                  <c:v>3.4187499999999993</c:v>
                </c:pt>
                <c:pt idx="2">
                  <c:v>2.8440170940170941</c:v>
                </c:pt>
                <c:pt idx="4">
                  <c:v>3.3874999999999993</c:v>
                </c:pt>
                <c:pt idx="5">
                  <c:v>3.4615384615384621</c:v>
                </c:pt>
                <c:pt idx="6">
                  <c:v>3.2564102564102564</c:v>
                </c:pt>
                <c:pt idx="7">
                  <c:v>2.8311688311688314</c:v>
                </c:pt>
                <c:pt idx="8">
                  <c:v>2.933333333333334</c:v>
                </c:pt>
                <c:pt idx="9">
                  <c:v>2.743243243243243</c:v>
                </c:pt>
                <c:pt idx="10">
                  <c:v>3.2950819672131146</c:v>
                </c:pt>
                <c:pt idx="11">
                  <c:v>3.4999999999999996</c:v>
                </c:pt>
                <c:pt idx="12">
                  <c:v>3.5200000000000005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EA-4636-BE1A-4B523FED6F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2EA-4636-BE1A-4B523FED6F0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3.1847829999999999</c:v>
                </c:pt>
                <c:pt idx="1">
                  <c:v>3.5555560000000002</c:v>
                </c:pt>
                <c:pt idx="2">
                  <c:v>2.5258959999999999</c:v>
                </c:pt>
                <c:pt idx="4">
                  <c:v>3.4555560000000001</c:v>
                </c:pt>
                <c:pt idx="5">
                  <c:v>3.6555559999999998</c:v>
                </c:pt>
                <c:pt idx="6">
                  <c:v>3.0219779999999998</c:v>
                </c:pt>
                <c:pt idx="7">
                  <c:v>2.6144579999999999</c:v>
                </c:pt>
                <c:pt idx="8">
                  <c:v>2.694118</c:v>
                </c:pt>
                <c:pt idx="9">
                  <c:v>2.2650600000000001</c:v>
                </c:pt>
                <c:pt idx="10">
                  <c:v>3.1384620000000001</c:v>
                </c:pt>
                <c:pt idx="11">
                  <c:v>3.4444439999999998</c:v>
                </c:pt>
                <c:pt idx="12">
                  <c:v>2.9523809999999999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2EA-4636-BE1A-4B523FED6F0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3.1931820000000002</c:v>
                </c:pt>
                <c:pt idx="1">
                  <c:v>3.4371580000000002</c:v>
                </c:pt>
                <c:pt idx="2">
                  <c:v>2.6374050000000002</c:v>
                </c:pt>
                <c:pt idx="4">
                  <c:v>3.3736259999999998</c:v>
                </c:pt>
                <c:pt idx="5">
                  <c:v>3.5</c:v>
                </c:pt>
                <c:pt idx="6">
                  <c:v>3.0322580000000001</c:v>
                </c:pt>
                <c:pt idx="7">
                  <c:v>2.7977530000000002</c:v>
                </c:pt>
                <c:pt idx="8">
                  <c:v>2.604651</c:v>
                </c:pt>
                <c:pt idx="9">
                  <c:v>2.5057469999999999</c:v>
                </c:pt>
                <c:pt idx="10">
                  <c:v>2.9594589999999998</c:v>
                </c:pt>
                <c:pt idx="11">
                  <c:v>2.9230770000000001</c:v>
                </c:pt>
                <c:pt idx="12">
                  <c:v>2.8958330000000001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2EA-4636-BE1A-4B523FED6F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N=108</c:v>
                </c:pt>
                <c:pt idx="5">
                  <c:v>Lumen auraus pääteillä N=106</c:v>
                </c:pt>
                <c:pt idx="6">
                  <c:v>Tienpinnan tasaisuus (pakkautunut lumi ja jää) pääteillä N=106</c:v>
                </c:pt>
                <c:pt idx="7">
                  <c:v>Liukkauden torjunta muilla teillä N=102</c:v>
                </c:pt>
                <c:pt idx="8">
                  <c:v>Lumen auraus muilla teillä N=103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N=81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N=43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8.4905660377358494</c:v>
                </c:pt>
                <c:pt idx="1">
                  <c:v>11.682242990654206</c:v>
                </c:pt>
                <c:pt idx="2">
                  <c:v>8.1168831168831161</c:v>
                </c:pt>
                <c:pt idx="4">
                  <c:v>11.111111111111111</c:v>
                </c:pt>
                <c:pt idx="5">
                  <c:v>12.264150943396226</c:v>
                </c:pt>
                <c:pt idx="6">
                  <c:v>9.433962264150944</c:v>
                </c:pt>
                <c:pt idx="7">
                  <c:v>6.8627450980392162</c:v>
                </c:pt>
                <c:pt idx="8">
                  <c:v>9.7087378640776691</c:v>
                </c:pt>
                <c:pt idx="9">
                  <c:v>7.7669902912621351</c:v>
                </c:pt>
                <c:pt idx="10">
                  <c:v>7.4074074074074066</c:v>
                </c:pt>
                <c:pt idx="11">
                  <c:v>4.7619047619047619</c:v>
                </c:pt>
                <c:pt idx="12">
                  <c:v>18.604651162790699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CB-4776-90F6-E01F4538560B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N=108</c:v>
                </c:pt>
                <c:pt idx="5">
                  <c:v>Lumen auraus pääteillä N=106</c:v>
                </c:pt>
                <c:pt idx="6">
                  <c:v>Tienpinnan tasaisuus (pakkautunut lumi ja jää) pääteillä N=106</c:v>
                </c:pt>
                <c:pt idx="7">
                  <c:v>Liukkauden torjunta muilla teillä N=102</c:v>
                </c:pt>
                <c:pt idx="8">
                  <c:v>Lumen auraus muilla teillä N=103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N=81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N=43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48.113207547169814</c:v>
                </c:pt>
                <c:pt idx="1">
                  <c:v>51.401869158878505</c:v>
                </c:pt>
                <c:pt idx="2">
                  <c:v>27.922077922077921</c:v>
                </c:pt>
                <c:pt idx="4">
                  <c:v>50</c:v>
                </c:pt>
                <c:pt idx="5">
                  <c:v>52.830188679245282</c:v>
                </c:pt>
                <c:pt idx="6">
                  <c:v>40.566037735849058</c:v>
                </c:pt>
                <c:pt idx="7">
                  <c:v>35.294117647058826</c:v>
                </c:pt>
                <c:pt idx="8">
                  <c:v>30.097087378640776</c:v>
                </c:pt>
                <c:pt idx="9">
                  <c:v>18.446601941747574</c:v>
                </c:pt>
                <c:pt idx="10">
                  <c:v>43.209876543209873</c:v>
                </c:pt>
                <c:pt idx="11">
                  <c:v>43.80952380952381</c:v>
                </c:pt>
                <c:pt idx="12">
                  <c:v>44.186046511627907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CB-4776-90F6-E01F4538560B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N=108</c:v>
                </c:pt>
                <c:pt idx="5">
                  <c:v>Lumen auraus pääteillä N=106</c:v>
                </c:pt>
                <c:pt idx="6">
                  <c:v>Tienpinnan tasaisuus (pakkautunut lumi ja jää) pääteillä N=106</c:v>
                </c:pt>
                <c:pt idx="7">
                  <c:v>Liukkauden torjunta muilla teillä N=102</c:v>
                </c:pt>
                <c:pt idx="8">
                  <c:v>Lumen auraus muilla teillä N=103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N=81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N=43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27.358490566037734</c:v>
                </c:pt>
                <c:pt idx="1">
                  <c:v>19.158878504672899</c:v>
                </c:pt>
                <c:pt idx="2">
                  <c:v>30.844155844155843</c:v>
                </c:pt>
                <c:pt idx="4">
                  <c:v>21.296296296296298</c:v>
                </c:pt>
                <c:pt idx="5">
                  <c:v>16.981132075471699</c:v>
                </c:pt>
                <c:pt idx="6">
                  <c:v>27.358490566037734</c:v>
                </c:pt>
                <c:pt idx="7">
                  <c:v>31.372549019607842</c:v>
                </c:pt>
                <c:pt idx="8">
                  <c:v>28.155339805825243</c:v>
                </c:pt>
                <c:pt idx="9">
                  <c:v>33.009708737864081</c:v>
                </c:pt>
                <c:pt idx="10">
                  <c:v>30.864197530864196</c:v>
                </c:pt>
                <c:pt idx="11">
                  <c:v>35.238095238095241</c:v>
                </c:pt>
                <c:pt idx="12">
                  <c:v>18.604651162790699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CB-4776-90F6-E01F4538560B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N=108</c:v>
                </c:pt>
                <c:pt idx="5">
                  <c:v>Lumen auraus pääteillä N=106</c:v>
                </c:pt>
                <c:pt idx="6">
                  <c:v>Tienpinnan tasaisuus (pakkautunut lumi ja jää) pääteillä N=106</c:v>
                </c:pt>
                <c:pt idx="7">
                  <c:v>Liukkauden torjunta muilla teillä N=102</c:v>
                </c:pt>
                <c:pt idx="8">
                  <c:v>Lumen auraus muilla teillä N=103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N=81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N=43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11.320754716981133</c:v>
                </c:pt>
                <c:pt idx="1">
                  <c:v>14.953271028037383</c:v>
                </c:pt>
                <c:pt idx="2">
                  <c:v>22.727272727272727</c:v>
                </c:pt>
                <c:pt idx="4">
                  <c:v>15.74074074074074</c:v>
                </c:pt>
                <c:pt idx="5">
                  <c:v>14.150943396226415</c:v>
                </c:pt>
                <c:pt idx="6">
                  <c:v>16.981132075471699</c:v>
                </c:pt>
                <c:pt idx="7">
                  <c:v>18.627450980392158</c:v>
                </c:pt>
                <c:pt idx="8">
                  <c:v>24.271844660194176</c:v>
                </c:pt>
                <c:pt idx="9">
                  <c:v>25.242718446601941</c:v>
                </c:pt>
                <c:pt idx="10">
                  <c:v>12.345679012345679</c:v>
                </c:pt>
                <c:pt idx="11">
                  <c:v>12.380952380952381</c:v>
                </c:pt>
                <c:pt idx="12">
                  <c:v>16.279069767441861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9CB-4776-90F6-E01F4538560B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N=108</c:v>
                </c:pt>
                <c:pt idx="5">
                  <c:v>Lumen auraus pääteillä N=106</c:v>
                </c:pt>
                <c:pt idx="6">
                  <c:v>Tienpinnan tasaisuus (pakkautunut lumi ja jää) pääteillä N=106</c:v>
                </c:pt>
                <c:pt idx="7">
                  <c:v>Liukkauden torjunta muilla teillä N=102</c:v>
                </c:pt>
                <c:pt idx="8">
                  <c:v>Lumen auraus muilla teillä N=103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N=81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N=43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4.716981132075472</c:v>
                </c:pt>
                <c:pt idx="1">
                  <c:v>2.8037383177570092</c:v>
                </c:pt>
                <c:pt idx="2">
                  <c:v>10.38961038961039</c:v>
                </c:pt>
                <c:pt idx="4">
                  <c:v>1.8518518518518516</c:v>
                </c:pt>
                <c:pt idx="5">
                  <c:v>3.7735849056603774</c:v>
                </c:pt>
                <c:pt idx="6">
                  <c:v>5.6603773584905666</c:v>
                </c:pt>
                <c:pt idx="7">
                  <c:v>7.8431372549019605</c:v>
                </c:pt>
                <c:pt idx="8">
                  <c:v>7.7669902912621351</c:v>
                </c:pt>
                <c:pt idx="9">
                  <c:v>15.53398058252427</c:v>
                </c:pt>
                <c:pt idx="10">
                  <c:v>6.1728395061728394</c:v>
                </c:pt>
                <c:pt idx="11">
                  <c:v>3.8095238095238098</c:v>
                </c:pt>
                <c:pt idx="12">
                  <c:v>2.3255813953488373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CB-4776-90F6-E01F453856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N=79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N=80</c:v>
                </c:pt>
                <c:pt idx="5">
                  <c:v>Lumen auraus pääteillä N=78</c:v>
                </c:pt>
                <c:pt idx="6">
                  <c:v>Tienpinnan tasaisuus (pakkautunut lumi ja jää) pääteillä N=78</c:v>
                </c:pt>
                <c:pt idx="7">
                  <c:v>Liukkauden torjunta muilla teillä N=77</c:v>
                </c:pt>
                <c:pt idx="8">
                  <c:v>Lumen auraus muilla teillä N=75</c:v>
                </c:pt>
                <c:pt idx="9">
                  <c:v>Tienpinnan tasaisuus (pakkautunut lumi ja jää) muilla teillä N=74</c:v>
                </c:pt>
                <c:pt idx="10">
                  <c:v>Levähdys- ja pysähtymisalueiden talvihoito N=61</c:v>
                </c:pt>
                <c:pt idx="11">
                  <c:v>Liikennemerkkien ja tienviittojen näkyvyys N=76</c:v>
                </c:pt>
                <c:pt idx="12">
                  <c:v>Jalankulku- ja pyöräteiden talvihoito (kävelijät/pyöräilijät) N=25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5.0632911392405067</c:v>
                </c:pt>
                <c:pt idx="1">
                  <c:v>8.2278481012658222</c:v>
                </c:pt>
                <c:pt idx="2">
                  <c:v>4.4247787610619467</c:v>
                </c:pt>
                <c:pt idx="4">
                  <c:v>11.25</c:v>
                </c:pt>
                <c:pt idx="5">
                  <c:v>5.1282051282051277</c:v>
                </c:pt>
                <c:pt idx="6">
                  <c:v>8.9743589743589745</c:v>
                </c:pt>
                <c:pt idx="7">
                  <c:v>3.8961038961038961</c:v>
                </c:pt>
                <c:pt idx="8">
                  <c:v>5.3333333333333339</c:v>
                </c:pt>
                <c:pt idx="9">
                  <c:v>4.0540540540540544</c:v>
                </c:pt>
                <c:pt idx="10">
                  <c:v>4.918032786885246</c:v>
                </c:pt>
                <c:pt idx="11">
                  <c:v>7.8947368421052628</c:v>
                </c:pt>
                <c:pt idx="1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68-4F91-A416-51679414D6BE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N=79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N=80</c:v>
                </c:pt>
                <c:pt idx="5">
                  <c:v>Lumen auraus pääteillä N=78</c:v>
                </c:pt>
                <c:pt idx="6">
                  <c:v>Tienpinnan tasaisuus (pakkautunut lumi ja jää) pääteillä N=78</c:v>
                </c:pt>
                <c:pt idx="7">
                  <c:v>Liukkauden torjunta muilla teillä N=77</c:v>
                </c:pt>
                <c:pt idx="8">
                  <c:v>Lumen auraus muilla teillä N=75</c:v>
                </c:pt>
                <c:pt idx="9">
                  <c:v>Tienpinnan tasaisuus (pakkautunut lumi ja jää) muilla teillä N=74</c:v>
                </c:pt>
                <c:pt idx="10">
                  <c:v>Levähdys- ja pysähtymisalueiden talvihoito N=61</c:v>
                </c:pt>
                <c:pt idx="11">
                  <c:v>Liikennemerkkien ja tienviittojen näkyvyys N=76</c:v>
                </c:pt>
                <c:pt idx="12">
                  <c:v>Jalankulku- ja pyöräteiden talvihoito (kävelijät/pyöräilijät) N=25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45.569620253164558</c:v>
                </c:pt>
                <c:pt idx="1">
                  <c:v>46.835443037974684</c:v>
                </c:pt>
                <c:pt idx="2">
                  <c:v>26.991150442477878</c:v>
                </c:pt>
                <c:pt idx="4">
                  <c:v>38.75</c:v>
                </c:pt>
                <c:pt idx="5">
                  <c:v>55.128205128205131</c:v>
                </c:pt>
                <c:pt idx="6">
                  <c:v>35.897435897435898</c:v>
                </c:pt>
                <c:pt idx="7">
                  <c:v>24.675324675324674</c:v>
                </c:pt>
                <c:pt idx="8">
                  <c:v>30.666666666666664</c:v>
                </c:pt>
                <c:pt idx="9">
                  <c:v>25.675675675675674</c:v>
                </c:pt>
                <c:pt idx="10">
                  <c:v>44.26229508196721</c:v>
                </c:pt>
                <c:pt idx="11">
                  <c:v>48.684210526315788</c:v>
                </c:pt>
                <c:pt idx="12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68-4F91-A416-51679414D6BE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N=79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N=80</c:v>
                </c:pt>
                <c:pt idx="5">
                  <c:v>Lumen auraus pääteillä N=78</c:v>
                </c:pt>
                <c:pt idx="6">
                  <c:v>Tienpinnan tasaisuus (pakkautunut lumi ja jää) pääteillä N=78</c:v>
                </c:pt>
                <c:pt idx="7">
                  <c:v>Liukkauden torjunta muilla teillä N=77</c:v>
                </c:pt>
                <c:pt idx="8">
                  <c:v>Lumen auraus muilla teillä N=75</c:v>
                </c:pt>
                <c:pt idx="9">
                  <c:v>Tienpinnan tasaisuus (pakkautunut lumi ja jää) muilla teillä N=74</c:v>
                </c:pt>
                <c:pt idx="10">
                  <c:v>Levähdys- ja pysähtymisalueiden talvihoito N=61</c:v>
                </c:pt>
                <c:pt idx="11">
                  <c:v>Liikennemerkkien ja tienviittojen näkyvyys N=76</c:v>
                </c:pt>
                <c:pt idx="12">
                  <c:v>Jalankulku- ja pyöräteiden talvihoito (kävelijät/pyöräilijät) N=25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21.518987341772153</c:v>
                </c:pt>
                <c:pt idx="1">
                  <c:v>26.582278481012658</c:v>
                </c:pt>
                <c:pt idx="2">
                  <c:v>28.761061946902654</c:v>
                </c:pt>
                <c:pt idx="4">
                  <c:v>30</c:v>
                </c:pt>
                <c:pt idx="5">
                  <c:v>23.076923076923077</c:v>
                </c:pt>
                <c:pt idx="6">
                  <c:v>32.051282051282051</c:v>
                </c:pt>
                <c:pt idx="7">
                  <c:v>31.168831168831169</c:v>
                </c:pt>
                <c:pt idx="8">
                  <c:v>26.666666666666668</c:v>
                </c:pt>
                <c:pt idx="9">
                  <c:v>28.378378378378379</c:v>
                </c:pt>
                <c:pt idx="10">
                  <c:v>31.147540983606557</c:v>
                </c:pt>
                <c:pt idx="11">
                  <c:v>32.894736842105267</c:v>
                </c:pt>
                <c:pt idx="12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68-4F91-A416-51679414D6BE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N=79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N=80</c:v>
                </c:pt>
                <c:pt idx="5">
                  <c:v>Lumen auraus pääteillä N=78</c:v>
                </c:pt>
                <c:pt idx="6">
                  <c:v>Tienpinnan tasaisuus (pakkautunut lumi ja jää) pääteillä N=78</c:v>
                </c:pt>
                <c:pt idx="7">
                  <c:v>Liukkauden torjunta muilla teillä N=77</c:v>
                </c:pt>
                <c:pt idx="8">
                  <c:v>Lumen auraus muilla teillä N=75</c:v>
                </c:pt>
                <c:pt idx="9">
                  <c:v>Tienpinnan tasaisuus (pakkautunut lumi ja jää) muilla teillä N=74</c:v>
                </c:pt>
                <c:pt idx="10">
                  <c:v>Levähdys- ja pysähtymisalueiden talvihoito N=61</c:v>
                </c:pt>
                <c:pt idx="11">
                  <c:v>Liikennemerkkien ja tienviittojen näkyvyys N=76</c:v>
                </c:pt>
                <c:pt idx="12">
                  <c:v>Jalankulku- ja pyöräteiden talvihoito (kävelijät/pyöräilijät) N=25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18.9873417721519</c:v>
                </c:pt>
                <c:pt idx="1">
                  <c:v>15.822784810126583</c:v>
                </c:pt>
                <c:pt idx="2">
                  <c:v>27.43362831858407</c:v>
                </c:pt>
                <c:pt idx="4">
                  <c:v>17.5</c:v>
                </c:pt>
                <c:pt idx="5">
                  <c:v>14.102564102564102</c:v>
                </c:pt>
                <c:pt idx="6">
                  <c:v>17.948717948717949</c:v>
                </c:pt>
                <c:pt idx="7">
                  <c:v>31.168831168831169</c:v>
                </c:pt>
                <c:pt idx="8">
                  <c:v>26.666666666666668</c:v>
                </c:pt>
                <c:pt idx="9">
                  <c:v>24.324324324324326</c:v>
                </c:pt>
                <c:pt idx="10">
                  <c:v>14.754098360655737</c:v>
                </c:pt>
                <c:pt idx="11">
                  <c:v>6.5789473684210522</c:v>
                </c:pt>
                <c:pt idx="1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B68-4F91-A416-51679414D6BE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N=79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N=80</c:v>
                </c:pt>
                <c:pt idx="5">
                  <c:v>Lumen auraus pääteillä N=78</c:v>
                </c:pt>
                <c:pt idx="6">
                  <c:v>Tienpinnan tasaisuus (pakkautunut lumi ja jää) pääteillä N=78</c:v>
                </c:pt>
                <c:pt idx="7">
                  <c:v>Liukkauden torjunta muilla teillä N=77</c:v>
                </c:pt>
                <c:pt idx="8">
                  <c:v>Lumen auraus muilla teillä N=75</c:v>
                </c:pt>
                <c:pt idx="9">
                  <c:v>Tienpinnan tasaisuus (pakkautunut lumi ja jää) muilla teillä N=74</c:v>
                </c:pt>
                <c:pt idx="10">
                  <c:v>Levähdys- ja pysähtymisalueiden talvihoito N=61</c:v>
                </c:pt>
                <c:pt idx="11">
                  <c:v>Liikennemerkkien ja tienviittojen näkyvyys N=76</c:v>
                </c:pt>
                <c:pt idx="12">
                  <c:v>Jalankulku- ja pyöräteiden talvihoito (kävelijät/pyöräilijät) N=25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8.8607594936708853</c:v>
                </c:pt>
                <c:pt idx="1">
                  <c:v>2.5316455696202533</c:v>
                </c:pt>
                <c:pt idx="2">
                  <c:v>12.389380530973451</c:v>
                </c:pt>
                <c:pt idx="4">
                  <c:v>2.5</c:v>
                </c:pt>
                <c:pt idx="5">
                  <c:v>2.5641025641025639</c:v>
                </c:pt>
                <c:pt idx="6">
                  <c:v>5.1282051282051277</c:v>
                </c:pt>
                <c:pt idx="7">
                  <c:v>9.0909090909090917</c:v>
                </c:pt>
                <c:pt idx="8">
                  <c:v>10.666666666666668</c:v>
                </c:pt>
                <c:pt idx="9">
                  <c:v>17.567567567567568</c:v>
                </c:pt>
                <c:pt idx="10">
                  <c:v>4.918032786885246</c:v>
                </c:pt>
                <c:pt idx="11">
                  <c:v>3.9473684210526314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68-4F91-A416-51679414D6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3.6346153846153828</c:v>
                </c:pt>
                <c:pt idx="1">
                  <c:v>3.785714285714286</c:v>
                </c:pt>
                <c:pt idx="2">
                  <c:v>3.2912621359223313</c:v>
                </c:pt>
                <c:pt idx="4">
                  <c:v>3.6538461538461542</c:v>
                </c:pt>
                <c:pt idx="5">
                  <c:v>3.9047619047619042</c:v>
                </c:pt>
                <c:pt idx="6">
                  <c:v>3.563106796116505</c:v>
                </c:pt>
                <c:pt idx="7">
                  <c:v>3.3786407766990294</c:v>
                </c:pt>
                <c:pt idx="8">
                  <c:v>3.3689320388349513</c:v>
                </c:pt>
                <c:pt idx="9">
                  <c:v>3.1262135922330088</c:v>
                </c:pt>
                <c:pt idx="10">
                  <c:v>3.4318181818181808</c:v>
                </c:pt>
                <c:pt idx="11">
                  <c:v>3.4807692307692299</c:v>
                </c:pt>
                <c:pt idx="12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A5-4F2F-8AB5-28C103069D3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CA5-4F2F-8AB5-28C103069D3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3.2428569999999999</c:v>
                </c:pt>
                <c:pt idx="1">
                  <c:v>3.4263569999999999</c:v>
                </c:pt>
                <c:pt idx="2">
                  <c:v>2.5401069999999999</c:v>
                </c:pt>
                <c:pt idx="4">
                  <c:v>3.3030300000000001</c:v>
                </c:pt>
                <c:pt idx="5">
                  <c:v>3.5555560000000002</c:v>
                </c:pt>
                <c:pt idx="6">
                  <c:v>2.90625</c:v>
                </c:pt>
                <c:pt idx="7">
                  <c:v>2.6349209999999998</c:v>
                </c:pt>
                <c:pt idx="8">
                  <c:v>2.6333329999999999</c:v>
                </c:pt>
                <c:pt idx="9">
                  <c:v>2.359375</c:v>
                </c:pt>
                <c:pt idx="10">
                  <c:v>3.2</c:v>
                </c:pt>
                <c:pt idx="11">
                  <c:v>3.546875</c:v>
                </c:pt>
                <c:pt idx="12">
                  <c:v>3.0689660000000001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CA5-4F2F-8AB5-28C103069D3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3.1682239999999999</c:v>
                </c:pt>
                <c:pt idx="1">
                  <c:v>3.4532020000000001</c:v>
                </c:pt>
                <c:pt idx="2">
                  <c:v>2.7574749999999999</c:v>
                </c:pt>
                <c:pt idx="4">
                  <c:v>3.4</c:v>
                </c:pt>
                <c:pt idx="5">
                  <c:v>3.5048539999999999</c:v>
                </c:pt>
                <c:pt idx="6">
                  <c:v>3.009709</c:v>
                </c:pt>
                <c:pt idx="7">
                  <c:v>2.91</c:v>
                </c:pt>
                <c:pt idx="8">
                  <c:v>2.86</c:v>
                </c:pt>
                <c:pt idx="9">
                  <c:v>2.50495</c:v>
                </c:pt>
                <c:pt idx="10">
                  <c:v>3.0694439999999998</c:v>
                </c:pt>
                <c:pt idx="11">
                  <c:v>3.26</c:v>
                </c:pt>
                <c:pt idx="12">
                  <c:v>3.0344829999999998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CA5-4F2F-8AB5-28C103069D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N=105</c:v>
                </c:pt>
                <c:pt idx="6">
                  <c:v>Tienpinnan tasaisuus (pakkautunut lumi ja jää) pääteillä N=103</c:v>
                </c:pt>
                <c:pt idx="7">
                  <c:v>Liukkauden torjunta muilla teillä N=103</c:v>
                </c:pt>
                <c:pt idx="8">
                  <c:v>Lumen auraus muilla teillä N=103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N=88</c:v>
                </c:pt>
                <c:pt idx="11">
                  <c:v>Liikennemerkkien ja tienviittojen näkyvyys N=104</c:v>
                </c:pt>
                <c:pt idx="12">
                  <c:v>Jalankulku- ja pyöräteiden talvihoito (kävelijät/pyöräilijät) N=30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12.5</c:v>
                </c:pt>
                <c:pt idx="1">
                  <c:v>14.354066985645932</c:v>
                </c:pt>
                <c:pt idx="2">
                  <c:v>7.4433656957928802</c:v>
                </c:pt>
                <c:pt idx="4">
                  <c:v>8.6538461538461533</c:v>
                </c:pt>
                <c:pt idx="5">
                  <c:v>20</c:v>
                </c:pt>
                <c:pt idx="6">
                  <c:v>10.679611650485436</c:v>
                </c:pt>
                <c:pt idx="7">
                  <c:v>7.7669902912621351</c:v>
                </c:pt>
                <c:pt idx="8">
                  <c:v>7.7669902912621351</c:v>
                </c:pt>
                <c:pt idx="9">
                  <c:v>6.7961165048543686</c:v>
                </c:pt>
                <c:pt idx="10">
                  <c:v>6.8181818181818175</c:v>
                </c:pt>
                <c:pt idx="11">
                  <c:v>11.538461538461538</c:v>
                </c:pt>
                <c:pt idx="12">
                  <c:v>3.3333333333333335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D4-4343-817D-D9B905F70CF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N=105</c:v>
                </c:pt>
                <c:pt idx="6">
                  <c:v>Tienpinnan tasaisuus (pakkautunut lumi ja jää) pääteillä N=103</c:v>
                </c:pt>
                <c:pt idx="7">
                  <c:v>Liukkauden torjunta muilla teillä N=103</c:v>
                </c:pt>
                <c:pt idx="8">
                  <c:v>Lumen auraus muilla teillä N=103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N=88</c:v>
                </c:pt>
                <c:pt idx="11">
                  <c:v>Liikennemerkkien ja tienviittojen näkyvyys N=104</c:v>
                </c:pt>
                <c:pt idx="12">
                  <c:v>Jalankulku- ja pyöräteiden talvihoito (kävelijät/pyöräilijät) N=30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52.884615384615387</c:v>
                </c:pt>
                <c:pt idx="1">
                  <c:v>58.373205741626798</c:v>
                </c:pt>
                <c:pt idx="2">
                  <c:v>42.71844660194175</c:v>
                </c:pt>
                <c:pt idx="4">
                  <c:v>58.653846153846153</c:v>
                </c:pt>
                <c:pt idx="5">
                  <c:v>58.095238095238102</c:v>
                </c:pt>
                <c:pt idx="6">
                  <c:v>51.456310679611647</c:v>
                </c:pt>
                <c:pt idx="7">
                  <c:v>44.660194174757287</c:v>
                </c:pt>
                <c:pt idx="8">
                  <c:v>47.572815533980581</c:v>
                </c:pt>
                <c:pt idx="9">
                  <c:v>35.922330097087382</c:v>
                </c:pt>
                <c:pt idx="10">
                  <c:v>48.863636363636367</c:v>
                </c:pt>
                <c:pt idx="11">
                  <c:v>47.115384615384613</c:v>
                </c:pt>
                <c:pt idx="12">
                  <c:v>43.333333333333336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D4-4343-817D-D9B905F70CF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N=105</c:v>
                </c:pt>
                <c:pt idx="6">
                  <c:v>Tienpinnan tasaisuus (pakkautunut lumi ja jää) pääteillä N=103</c:v>
                </c:pt>
                <c:pt idx="7">
                  <c:v>Liukkauden torjunta muilla teillä N=103</c:v>
                </c:pt>
                <c:pt idx="8">
                  <c:v>Lumen auraus muilla teillä N=103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N=88</c:v>
                </c:pt>
                <c:pt idx="11">
                  <c:v>Liikennemerkkien ja tienviittojen näkyvyys N=104</c:v>
                </c:pt>
                <c:pt idx="12">
                  <c:v>Jalankulku- ja pyöräteiden talvihoito (kävelijät/pyöräilijät) N=30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21.153846153846153</c:v>
                </c:pt>
                <c:pt idx="1">
                  <c:v>18.660287081339714</c:v>
                </c:pt>
                <c:pt idx="2">
                  <c:v>26.21359223300971</c:v>
                </c:pt>
                <c:pt idx="4">
                  <c:v>22.115384615384613</c:v>
                </c:pt>
                <c:pt idx="5">
                  <c:v>15.238095238095239</c:v>
                </c:pt>
                <c:pt idx="6">
                  <c:v>23.300970873786408</c:v>
                </c:pt>
                <c:pt idx="7">
                  <c:v>28.155339805825243</c:v>
                </c:pt>
                <c:pt idx="8">
                  <c:v>24.271844660194176</c:v>
                </c:pt>
                <c:pt idx="9">
                  <c:v>26.21359223300971</c:v>
                </c:pt>
                <c:pt idx="10">
                  <c:v>29.545454545454547</c:v>
                </c:pt>
                <c:pt idx="11">
                  <c:v>22.115384615384613</c:v>
                </c:pt>
                <c:pt idx="1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6D4-4343-817D-D9B905F70CF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N=105</c:v>
                </c:pt>
                <c:pt idx="6">
                  <c:v>Tienpinnan tasaisuus (pakkautunut lumi ja jää) pääteillä N=103</c:v>
                </c:pt>
                <c:pt idx="7">
                  <c:v>Liukkauden torjunta muilla teillä N=103</c:v>
                </c:pt>
                <c:pt idx="8">
                  <c:v>Lumen auraus muilla teillä N=103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N=88</c:v>
                </c:pt>
                <c:pt idx="11">
                  <c:v>Liikennemerkkien ja tienviittojen näkyvyys N=104</c:v>
                </c:pt>
                <c:pt idx="12">
                  <c:v>Jalankulku- ja pyöräteiden talvihoito (kävelijät/pyöräilijät) N=30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12.5</c:v>
                </c:pt>
                <c:pt idx="1">
                  <c:v>8.133971291866029</c:v>
                </c:pt>
                <c:pt idx="2">
                  <c:v>18.770226537216828</c:v>
                </c:pt>
                <c:pt idx="4">
                  <c:v>10.576923076923077</c:v>
                </c:pt>
                <c:pt idx="5">
                  <c:v>5.7142857142857144</c:v>
                </c:pt>
                <c:pt idx="6">
                  <c:v>12.621359223300971</c:v>
                </c:pt>
                <c:pt idx="7">
                  <c:v>16.50485436893204</c:v>
                </c:pt>
                <c:pt idx="8">
                  <c:v>14.563106796116504</c:v>
                </c:pt>
                <c:pt idx="9">
                  <c:v>25.242718446601941</c:v>
                </c:pt>
                <c:pt idx="10">
                  <c:v>10.227272727272728</c:v>
                </c:pt>
                <c:pt idx="11">
                  <c:v>16.346153846153847</c:v>
                </c:pt>
                <c:pt idx="12">
                  <c:v>6.666666666666667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6D4-4343-817D-D9B905F70CF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N=105</c:v>
                </c:pt>
                <c:pt idx="6">
                  <c:v>Tienpinnan tasaisuus (pakkautunut lumi ja jää) pääteillä N=103</c:v>
                </c:pt>
                <c:pt idx="7">
                  <c:v>Liukkauden torjunta muilla teillä N=103</c:v>
                </c:pt>
                <c:pt idx="8">
                  <c:v>Lumen auraus muilla teillä N=103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N=88</c:v>
                </c:pt>
                <c:pt idx="11">
                  <c:v>Liikennemerkkien ja tienviittojen näkyvyys N=104</c:v>
                </c:pt>
                <c:pt idx="12">
                  <c:v>Jalankulku- ja pyöräteiden talvihoito (kävelijät/pyöräilijät) N=30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0.96153846153846156</c:v>
                </c:pt>
                <c:pt idx="1">
                  <c:v>0.4784688995215311</c:v>
                </c:pt>
                <c:pt idx="2">
                  <c:v>4.8543689320388346</c:v>
                </c:pt>
                <c:pt idx="4">
                  <c:v>0</c:v>
                </c:pt>
                <c:pt idx="5">
                  <c:v>0.95238095238095244</c:v>
                </c:pt>
                <c:pt idx="6">
                  <c:v>1.9417475728155338</c:v>
                </c:pt>
                <c:pt idx="7">
                  <c:v>2.912621359223301</c:v>
                </c:pt>
                <c:pt idx="8">
                  <c:v>5.825242718446602</c:v>
                </c:pt>
                <c:pt idx="9">
                  <c:v>5.825242718446602</c:v>
                </c:pt>
                <c:pt idx="10">
                  <c:v>4.5454545454545459</c:v>
                </c:pt>
                <c:pt idx="11">
                  <c:v>2.8846153846153846</c:v>
                </c:pt>
                <c:pt idx="12">
                  <c:v>6.666666666666667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6D4-4343-817D-D9B905F70C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3.2857142857142856</c:v>
                </c:pt>
                <c:pt idx="1">
                  <c:v>3.4186046511627901</c:v>
                </c:pt>
                <c:pt idx="2">
                  <c:v>2.939393939393939</c:v>
                </c:pt>
                <c:pt idx="4">
                  <c:v>3.3690476190476182</c:v>
                </c:pt>
                <c:pt idx="5">
                  <c:v>3.4642857142857135</c:v>
                </c:pt>
                <c:pt idx="6">
                  <c:v>3.1860465116279073</c:v>
                </c:pt>
                <c:pt idx="7">
                  <c:v>2.9195402298850572</c:v>
                </c:pt>
                <c:pt idx="8">
                  <c:v>3.0459770114942533</c:v>
                </c:pt>
                <c:pt idx="9">
                  <c:v>2.8255813953488365</c:v>
                </c:pt>
                <c:pt idx="10">
                  <c:v>3.4366197183098586</c:v>
                </c:pt>
                <c:pt idx="11">
                  <c:v>3.4772727272727271</c:v>
                </c:pt>
                <c:pt idx="12">
                  <c:v>3.76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9F-4D05-BE74-04F749DA43B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D9F-4D05-BE74-04F749DA43B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3.1805560000000002</c:v>
                </c:pt>
                <c:pt idx="1">
                  <c:v>3.4785710000000001</c:v>
                </c:pt>
                <c:pt idx="2">
                  <c:v>2.6666669999999999</c:v>
                </c:pt>
                <c:pt idx="4">
                  <c:v>3.4428570000000001</c:v>
                </c:pt>
                <c:pt idx="5">
                  <c:v>3.5142859999999998</c:v>
                </c:pt>
                <c:pt idx="6">
                  <c:v>3.0144929999999999</c:v>
                </c:pt>
                <c:pt idx="7">
                  <c:v>2.8181820000000002</c:v>
                </c:pt>
                <c:pt idx="8">
                  <c:v>2.7727270000000002</c:v>
                </c:pt>
                <c:pt idx="9">
                  <c:v>2.4090910000000001</c:v>
                </c:pt>
                <c:pt idx="10">
                  <c:v>3.4651160000000001</c:v>
                </c:pt>
                <c:pt idx="11">
                  <c:v>3.3880599999999998</c:v>
                </c:pt>
                <c:pt idx="12">
                  <c:v>3.3043480000000001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D9F-4D05-BE74-04F749DA43B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2.95</c:v>
                </c:pt>
                <c:pt idx="1">
                  <c:v>3.28125</c:v>
                </c:pt>
                <c:pt idx="2">
                  <c:v>2.5390069999999998</c:v>
                </c:pt>
                <c:pt idx="4">
                  <c:v>3.2631579999999998</c:v>
                </c:pt>
                <c:pt idx="5">
                  <c:v>3.298969</c:v>
                </c:pt>
                <c:pt idx="6">
                  <c:v>2.8736839999999999</c:v>
                </c:pt>
                <c:pt idx="7">
                  <c:v>2.8297870000000001</c:v>
                </c:pt>
                <c:pt idx="8">
                  <c:v>2.5154640000000001</c:v>
                </c:pt>
                <c:pt idx="9">
                  <c:v>2.2637360000000002</c:v>
                </c:pt>
                <c:pt idx="10">
                  <c:v>3.082192</c:v>
                </c:pt>
                <c:pt idx="11">
                  <c:v>2.9891299999999998</c:v>
                </c:pt>
                <c:pt idx="12">
                  <c:v>3.0810810000000002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D9F-4D05-BE74-04F749DA43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N=84</c:v>
                </c:pt>
                <c:pt idx="5">
                  <c:v>Lumen auraus pääteillä N=84</c:v>
                </c:pt>
                <c:pt idx="6">
                  <c:v>Tienpinnan tasaisuus (pakkautunut lumi ja jää) pääteillä N=86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N=71</c:v>
                </c:pt>
                <c:pt idx="11">
                  <c:v>Liikennemerkkien ja tienviittojen näkyvyys N=88</c:v>
                </c:pt>
                <c:pt idx="12">
                  <c:v>Jalankulku- ja pyöräteiden talvihoito (kävelijät/pyöräilijät) N=25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7.6923076923076925</c:v>
                </c:pt>
                <c:pt idx="1">
                  <c:v>7.7380952380952381</c:v>
                </c:pt>
                <c:pt idx="2">
                  <c:v>5.7692307692307692</c:v>
                </c:pt>
                <c:pt idx="4">
                  <c:v>5.9523809523809517</c:v>
                </c:pt>
                <c:pt idx="5">
                  <c:v>9.5238095238095237</c:v>
                </c:pt>
                <c:pt idx="6">
                  <c:v>4.6511627906976747</c:v>
                </c:pt>
                <c:pt idx="7">
                  <c:v>4.5977011494252871</c:v>
                </c:pt>
                <c:pt idx="8">
                  <c:v>9.1954022988505741</c:v>
                </c:pt>
                <c:pt idx="9">
                  <c:v>3.4883720930232558</c:v>
                </c:pt>
                <c:pt idx="10">
                  <c:v>8.4507042253521121</c:v>
                </c:pt>
                <c:pt idx="11">
                  <c:v>10.227272727272728</c:v>
                </c:pt>
                <c:pt idx="1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EB-44EF-91A4-107E7711F837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N=84</c:v>
                </c:pt>
                <c:pt idx="5">
                  <c:v>Lumen auraus pääteillä N=84</c:v>
                </c:pt>
                <c:pt idx="6">
                  <c:v>Tienpinnan tasaisuus (pakkautunut lumi ja jää) pääteillä N=86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N=71</c:v>
                </c:pt>
                <c:pt idx="11">
                  <c:v>Liikennemerkkien ja tienviittojen näkyvyys N=88</c:v>
                </c:pt>
                <c:pt idx="12">
                  <c:v>Jalankulku- ja pyöräteiden talvihoito (kävelijät/pyöräilijät) N=25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48.35164835164835</c:v>
                </c:pt>
                <c:pt idx="1">
                  <c:v>52.38095238095238</c:v>
                </c:pt>
                <c:pt idx="2">
                  <c:v>31.153846153846153</c:v>
                </c:pt>
                <c:pt idx="4">
                  <c:v>50</c:v>
                </c:pt>
                <c:pt idx="5">
                  <c:v>54.761904761904766</c:v>
                </c:pt>
                <c:pt idx="6">
                  <c:v>45.348837209302324</c:v>
                </c:pt>
                <c:pt idx="7">
                  <c:v>29.885057471264371</c:v>
                </c:pt>
                <c:pt idx="8">
                  <c:v>31.03448275862069</c:v>
                </c:pt>
                <c:pt idx="9">
                  <c:v>32.558139534883722</c:v>
                </c:pt>
                <c:pt idx="10">
                  <c:v>40.845070422535215</c:v>
                </c:pt>
                <c:pt idx="11">
                  <c:v>47.727272727272727</c:v>
                </c:pt>
                <c:pt idx="12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EB-44EF-91A4-107E7711F837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N=84</c:v>
                </c:pt>
                <c:pt idx="5">
                  <c:v>Lumen auraus pääteillä N=84</c:v>
                </c:pt>
                <c:pt idx="6">
                  <c:v>Tienpinnan tasaisuus (pakkautunut lumi ja jää) pääteillä N=86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N=71</c:v>
                </c:pt>
                <c:pt idx="11">
                  <c:v>Liikennemerkkien ja tienviittojen näkyvyys N=88</c:v>
                </c:pt>
                <c:pt idx="12">
                  <c:v>Jalankulku- ja pyöräteiden talvihoito (kävelijät/pyöräilijät) N=25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17.582417582417584</c:v>
                </c:pt>
                <c:pt idx="1">
                  <c:v>18.452380952380953</c:v>
                </c:pt>
                <c:pt idx="2">
                  <c:v>23.461538461538463</c:v>
                </c:pt>
                <c:pt idx="4">
                  <c:v>22.61904761904762</c:v>
                </c:pt>
                <c:pt idx="5">
                  <c:v>14.285714285714285</c:v>
                </c:pt>
                <c:pt idx="6">
                  <c:v>20.930232558139537</c:v>
                </c:pt>
                <c:pt idx="7">
                  <c:v>25.287356321839084</c:v>
                </c:pt>
                <c:pt idx="8">
                  <c:v>25.287356321839084</c:v>
                </c:pt>
                <c:pt idx="9">
                  <c:v>19.767441860465116</c:v>
                </c:pt>
                <c:pt idx="10">
                  <c:v>39.436619718309856</c:v>
                </c:pt>
                <c:pt idx="11">
                  <c:v>27.27272727272727</c:v>
                </c:pt>
                <c:pt idx="12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EB-44EF-91A4-107E7711F837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N=84</c:v>
                </c:pt>
                <c:pt idx="5">
                  <c:v>Lumen auraus pääteillä N=84</c:v>
                </c:pt>
                <c:pt idx="6">
                  <c:v>Tienpinnan tasaisuus (pakkautunut lumi ja jää) pääteillä N=86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N=71</c:v>
                </c:pt>
                <c:pt idx="11">
                  <c:v>Liikennemerkkien ja tienviittojen näkyvyys N=88</c:v>
                </c:pt>
                <c:pt idx="12">
                  <c:v>Jalankulku- ja pyöräteiden talvihoito (kävelijät/pyöräilijät) N=25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17.582417582417584</c:v>
                </c:pt>
                <c:pt idx="1">
                  <c:v>16.666666666666668</c:v>
                </c:pt>
                <c:pt idx="2">
                  <c:v>29.615384615384617</c:v>
                </c:pt>
                <c:pt idx="4">
                  <c:v>17.857142857142858</c:v>
                </c:pt>
                <c:pt idx="5">
                  <c:v>15.476190476190476</c:v>
                </c:pt>
                <c:pt idx="6">
                  <c:v>22.093023255813954</c:v>
                </c:pt>
                <c:pt idx="7">
                  <c:v>33.333333333333329</c:v>
                </c:pt>
                <c:pt idx="8">
                  <c:v>24.137931034482758</c:v>
                </c:pt>
                <c:pt idx="9">
                  <c:v>31.395348837209301</c:v>
                </c:pt>
                <c:pt idx="10">
                  <c:v>8.4507042253521121</c:v>
                </c:pt>
                <c:pt idx="11">
                  <c:v>9.0909090909090917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6EB-44EF-91A4-107E7711F837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N=84</c:v>
                </c:pt>
                <c:pt idx="5">
                  <c:v>Lumen auraus pääteillä N=84</c:v>
                </c:pt>
                <c:pt idx="6">
                  <c:v>Tienpinnan tasaisuus (pakkautunut lumi ja jää) pääteillä N=86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N=71</c:v>
                </c:pt>
                <c:pt idx="11">
                  <c:v>Liikennemerkkien ja tienviittojen näkyvyys N=88</c:v>
                </c:pt>
                <c:pt idx="12">
                  <c:v>Jalankulku- ja pyöräteiden talvihoito (kävelijät/pyöräilijät) N=25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8.791208791208792</c:v>
                </c:pt>
                <c:pt idx="1">
                  <c:v>4.7619047619047619</c:v>
                </c:pt>
                <c:pt idx="2">
                  <c:v>10</c:v>
                </c:pt>
                <c:pt idx="4">
                  <c:v>3.5714285714285712</c:v>
                </c:pt>
                <c:pt idx="5">
                  <c:v>5.9523809523809517</c:v>
                </c:pt>
                <c:pt idx="6">
                  <c:v>6.9767441860465116</c:v>
                </c:pt>
                <c:pt idx="7">
                  <c:v>6.8965517241379306</c:v>
                </c:pt>
                <c:pt idx="8">
                  <c:v>10.344827586206897</c:v>
                </c:pt>
                <c:pt idx="9">
                  <c:v>12.790697674418606</c:v>
                </c:pt>
                <c:pt idx="10">
                  <c:v>2.8169014084507045</c:v>
                </c:pt>
                <c:pt idx="11">
                  <c:v>5.6818181818181817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6EB-44EF-91A4-107E7711F8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3.5461538461538478</c:v>
                </c:pt>
                <c:pt idx="1">
                  <c:v>3.6961538461538459</c:v>
                </c:pt>
                <c:pt idx="2">
                  <c:v>3.229166666666667</c:v>
                </c:pt>
                <c:pt idx="4">
                  <c:v>3.6124031007751949</c:v>
                </c:pt>
                <c:pt idx="5">
                  <c:v>3.7769230769230773</c:v>
                </c:pt>
                <c:pt idx="6">
                  <c:v>3.4461538461538468</c:v>
                </c:pt>
                <c:pt idx="7">
                  <c:v>3.2656250000000004</c:v>
                </c:pt>
                <c:pt idx="8">
                  <c:v>3.301587301587301</c:v>
                </c:pt>
                <c:pt idx="9">
                  <c:v>3.0952380952380958</c:v>
                </c:pt>
                <c:pt idx="10">
                  <c:v>3.3783783783783785</c:v>
                </c:pt>
                <c:pt idx="11">
                  <c:v>3.5343511450381664</c:v>
                </c:pt>
                <c:pt idx="12">
                  <c:v>3.6470588235294117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12-470C-A610-ECC374C597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512-470C-A610-ECC374C5978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3.1690140000000002</c:v>
                </c:pt>
                <c:pt idx="1">
                  <c:v>3.3405800000000001</c:v>
                </c:pt>
                <c:pt idx="2">
                  <c:v>2.560209</c:v>
                </c:pt>
                <c:pt idx="4">
                  <c:v>3.3043480000000001</c:v>
                </c:pt>
                <c:pt idx="5">
                  <c:v>3.3768120000000001</c:v>
                </c:pt>
                <c:pt idx="6">
                  <c:v>2.785714</c:v>
                </c:pt>
                <c:pt idx="7">
                  <c:v>2.6349209999999998</c:v>
                </c:pt>
                <c:pt idx="8">
                  <c:v>2.7096770000000001</c:v>
                </c:pt>
                <c:pt idx="9">
                  <c:v>2.3484850000000002</c:v>
                </c:pt>
                <c:pt idx="10">
                  <c:v>3.196078</c:v>
                </c:pt>
                <c:pt idx="11">
                  <c:v>3.4782609999999998</c:v>
                </c:pt>
                <c:pt idx="12">
                  <c:v>3.1818179999999998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12-470C-A610-ECC374C5978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3.125</c:v>
                </c:pt>
                <c:pt idx="1">
                  <c:v>3.3582890000000001</c:v>
                </c:pt>
                <c:pt idx="2">
                  <c:v>2.7627739999999998</c:v>
                </c:pt>
                <c:pt idx="4">
                  <c:v>3.3723399999999999</c:v>
                </c:pt>
                <c:pt idx="5">
                  <c:v>3.3440859999999999</c:v>
                </c:pt>
                <c:pt idx="6">
                  <c:v>2.924731</c:v>
                </c:pt>
                <c:pt idx="7">
                  <c:v>2.9333330000000002</c:v>
                </c:pt>
                <c:pt idx="8">
                  <c:v>2.7934779999999999</c:v>
                </c:pt>
                <c:pt idx="9">
                  <c:v>2.5652170000000001</c:v>
                </c:pt>
                <c:pt idx="10">
                  <c:v>2.9861110000000002</c:v>
                </c:pt>
                <c:pt idx="11">
                  <c:v>3.2826089999999999</c:v>
                </c:pt>
                <c:pt idx="12">
                  <c:v>3.1509429999999998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12-470C-A610-ECC374C597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N=130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N=129</c:v>
                </c:pt>
                <c:pt idx="5">
                  <c:v>Lumen auraus pääteillä N=130</c:v>
                </c:pt>
                <c:pt idx="6">
                  <c:v>Tienpinnan tasaisuus (pakkautunut lumi ja jää) pääteillä N=130</c:v>
                </c:pt>
                <c:pt idx="7">
                  <c:v>Liukkauden torjunta muilla teillä N=128</c:v>
                </c:pt>
                <c:pt idx="8">
                  <c:v>Lumen auraus muilla teillä N=126</c:v>
                </c:pt>
                <c:pt idx="9">
                  <c:v>Tienpinnan tasaisuus (pakkautunut lumi ja jää) muilla teillä N=126</c:v>
                </c:pt>
                <c:pt idx="10">
                  <c:v>Levähdys- ja pysähtymisalueiden talvihoito N=111</c:v>
                </c:pt>
                <c:pt idx="11">
                  <c:v>Liikennemerkkien ja tienviittojen näkyvyys N=131</c:v>
                </c:pt>
                <c:pt idx="12">
                  <c:v>Jalankulku- ja pyöräteiden talvihoito (kävelijät/pyöräilijät) N=51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7.6923076923076925</c:v>
                </c:pt>
                <c:pt idx="1">
                  <c:v>12.741312741312742</c:v>
                </c:pt>
                <c:pt idx="2">
                  <c:v>7.6315789473684212</c:v>
                </c:pt>
                <c:pt idx="4">
                  <c:v>9.3023255813953494</c:v>
                </c:pt>
                <c:pt idx="5">
                  <c:v>16.153846153846153</c:v>
                </c:pt>
                <c:pt idx="6">
                  <c:v>7.6923076923076925</c:v>
                </c:pt>
                <c:pt idx="7">
                  <c:v>7.8125</c:v>
                </c:pt>
                <c:pt idx="8">
                  <c:v>11.111111111111111</c:v>
                </c:pt>
                <c:pt idx="9">
                  <c:v>3.9682539682539679</c:v>
                </c:pt>
                <c:pt idx="10">
                  <c:v>7.2072072072072073</c:v>
                </c:pt>
                <c:pt idx="11">
                  <c:v>10.687022900763358</c:v>
                </c:pt>
                <c:pt idx="12">
                  <c:v>9.8039215686274517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09-4905-9CF3-7F6205CC1FAF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N=130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N=129</c:v>
                </c:pt>
                <c:pt idx="5">
                  <c:v>Lumen auraus pääteillä N=130</c:v>
                </c:pt>
                <c:pt idx="6">
                  <c:v>Tienpinnan tasaisuus (pakkautunut lumi ja jää) pääteillä N=130</c:v>
                </c:pt>
                <c:pt idx="7">
                  <c:v>Liukkauden torjunta muilla teillä N=128</c:v>
                </c:pt>
                <c:pt idx="8">
                  <c:v>Lumen auraus muilla teillä N=126</c:v>
                </c:pt>
                <c:pt idx="9">
                  <c:v>Tienpinnan tasaisuus (pakkautunut lumi ja jää) muilla teillä N=126</c:v>
                </c:pt>
                <c:pt idx="10">
                  <c:v>Levähdys- ja pysähtymisalueiden talvihoito N=111</c:v>
                </c:pt>
                <c:pt idx="11">
                  <c:v>Liikennemerkkien ja tienviittojen näkyvyys N=131</c:v>
                </c:pt>
                <c:pt idx="12">
                  <c:v>Jalankulku- ja pyöräteiden talvihoito (kävelijät/pyöräilijät) N=51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56.153846153846153</c:v>
                </c:pt>
                <c:pt idx="1">
                  <c:v>55.598455598455601</c:v>
                </c:pt>
                <c:pt idx="2">
                  <c:v>37.631578947368418</c:v>
                </c:pt>
                <c:pt idx="4">
                  <c:v>55.813953488372093</c:v>
                </c:pt>
                <c:pt idx="5">
                  <c:v>55.384615384615387</c:v>
                </c:pt>
                <c:pt idx="6">
                  <c:v>47.692307692307693</c:v>
                </c:pt>
                <c:pt idx="7">
                  <c:v>36.71875</c:v>
                </c:pt>
                <c:pt idx="8">
                  <c:v>38.888888888888893</c:v>
                </c:pt>
                <c:pt idx="9">
                  <c:v>37.301587301587304</c:v>
                </c:pt>
                <c:pt idx="10">
                  <c:v>41.441441441441441</c:v>
                </c:pt>
                <c:pt idx="11">
                  <c:v>51.908396946564885</c:v>
                </c:pt>
                <c:pt idx="12">
                  <c:v>56.862745098039213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09-4905-9CF3-7F6205CC1FAF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N=130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N=129</c:v>
                </c:pt>
                <c:pt idx="5">
                  <c:v>Lumen auraus pääteillä N=130</c:v>
                </c:pt>
                <c:pt idx="6">
                  <c:v>Tienpinnan tasaisuus (pakkautunut lumi ja jää) pääteillä N=130</c:v>
                </c:pt>
                <c:pt idx="7">
                  <c:v>Liukkauden torjunta muilla teillä N=128</c:v>
                </c:pt>
                <c:pt idx="8">
                  <c:v>Lumen auraus muilla teillä N=126</c:v>
                </c:pt>
                <c:pt idx="9">
                  <c:v>Tienpinnan tasaisuus (pakkautunut lumi ja jää) muilla teillä N=126</c:v>
                </c:pt>
                <c:pt idx="10">
                  <c:v>Levähdys- ja pysähtymisalueiden talvihoito N=111</c:v>
                </c:pt>
                <c:pt idx="11">
                  <c:v>Liikennemerkkien ja tienviittojen näkyvyys N=131</c:v>
                </c:pt>
                <c:pt idx="12">
                  <c:v>Jalankulku- ja pyöräteiden talvihoito (kävelijät/pyöräilijät) N=51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23.846153846153847</c:v>
                </c:pt>
                <c:pt idx="1">
                  <c:v>22.007722007722009</c:v>
                </c:pt>
                <c:pt idx="2">
                  <c:v>30.789473684210527</c:v>
                </c:pt>
                <c:pt idx="4">
                  <c:v>23.255813953488371</c:v>
                </c:pt>
                <c:pt idx="5">
                  <c:v>20.76923076923077</c:v>
                </c:pt>
                <c:pt idx="6">
                  <c:v>29.230769230769234</c:v>
                </c:pt>
                <c:pt idx="7">
                  <c:v>35.9375</c:v>
                </c:pt>
                <c:pt idx="8">
                  <c:v>25.396825396825395</c:v>
                </c:pt>
                <c:pt idx="9">
                  <c:v>30.952380952380953</c:v>
                </c:pt>
                <c:pt idx="10">
                  <c:v>37.837837837837839</c:v>
                </c:pt>
                <c:pt idx="11">
                  <c:v>20.610687022900763</c:v>
                </c:pt>
                <c:pt idx="12">
                  <c:v>23.52941176470588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609-4905-9CF3-7F6205CC1FAF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N=130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N=129</c:v>
                </c:pt>
                <c:pt idx="5">
                  <c:v>Lumen auraus pääteillä N=130</c:v>
                </c:pt>
                <c:pt idx="6">
                  <c:v>Tienpinnan tasaisuus (pakkautunut lumi ja jää) pääteillä N=130</c:v>
                </c:pt>
                <c:pt idx="7">
                  <c:v>Liukkauden torjunta muilla teillä N=128</c:v>
                </c:pt>
                <c:pt idx="8">
                  <c:v>Lumen auraus muilla teillä N=126</c:v>
                </c:pt>
                <c:pt idx="9">
                  <c:v>Tienpinnan tasaisuus (pakkautunut lumi ja jää) muilla teillä N=126</c:v>
                </c:pt>
                <c:pt idx="10">
                  <c:v>Levähdys- ja pysähtymisalueiden talvihoito N=111</c:v>
                </c:pt>
                <c:pt idx="11">
                  <c:v>Liikennemerkkien ja tienviittojen näkyvyys N=131</c:v>
                </c:pt>
                <c:pt idx="12">
                  <c:v>Jalankulku- ja pyöräteiden talvihoito (kävelijät/pyöräilijät) N=51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7.6923076923076925</c:v>
                </c:pt>
                <c:pt idx="1">
                  <c:v>7.7220077220077217</c:v>
                </c:pt>
                <c:pt idx="2">
                  <c:v>17.105263157894736</c:v>
                </c:pt>
                <c:pt idx="4">
                  <c:v>10.077519379844961</c:v>
                </c:pt>
                <c:pt idx="5">
                  <c:v>5.384615384615385</c:v>
                </c:pt>
                <c:pt idx="6">
                  <c:v>12.307692307692308</c:v>
                </c:pt>
                <c:pt idx="7">
                  <c:v>13.28125</c:v>
                </c:pt>
                <c:pt idx="8">
                  <c:v>18.253968253968253</c:v>
                </c:pt>
                <c:pt idx="9">
                  <c:v>19.841269841269842</c:v>
                </c:pt>
                <c:pt idx="10">
                  <c:v>9.0090090090090094</c:v>
                </c:pt>
                <c:pt idx="11">
                  <c:v>13.740458015267176</c:v>
                </c:pt>
                <c:pt idx="12">
                  <c:v>7.8431372549019605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609-4905-9CF3-7F6205CC1FAF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N=130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N=129</c:v>
                </c:pt>
                <c:pt idx="5">
                  <c:v>Lumen auraus pääteillä N=130</c:v>
                </c:pt>
                <c:pt idx="6">
                  <c:v>Tienpinnan tasaisuus (pakkautunut lumi ja jää) pääteillä N=130</c:v>
                </c:pt>
                <c:pt idx="7">
                  <c:v>Liukkauden torjunta muilla teillä N=128</c:v>
                </c:pt>
                <c:pt idx="8">
                  <c:v>Lumen auraus muilla teillä N=126</c:v>
                </c:pt>
                <c:pt idx="9">
                  <c:v>Tienpinnan tasaisuus (pakkautunut lumi ja jää) muilla teillä N=126</c:v>
                </c:pt>
                <c:pt idx="10">
                  <c:v>Levähdys- ja pysähtymisalueiden talvihoito N=111</c:v>
                </c:pt>
                <c:pt idx="11">
                  <c:v>Liikennemerkkien ja tienviittojen näkyvyys N=131</c:v>
                </c:pt>
                <c:pt idx="12">
                  <c:v>Jalankulku- ja pyöräteiden talvihoito (kävelijät/pyöräilijät) N=51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4.6153846153846159</c:v>
                </c:pt>
                <c:pt idx="1">
                  <c:v>1.9305019305019306</c:v>
                </c:pt>
                <c:pt idx="2">
                  <c:v>6.8421052631578947</c:v>
                </c:pt>
                <c:pt idx="4">
                  <c:v>1.5503875968992249</c:v>
                </c:pt>
                <c:pt idx="5">
                  <c:v>2.3076923076923079</c:v>
                </c:pt>
                <c:pt idx="6">
                  <c:v>3.0769230769230771</c:v>
                </c:pt>
                <c:pt idx="7">
                  <c:v>6.25</c:v>
                </c:pt>
                <c:pt idx="8">
                  <c:v>6.3492063492063489</c:v>
                </c:pt>
                <c:pt idx="9">
                  <c:v>7.9365079365079358</c:v>
                </c:pt>
                <c:pt idx="10">
                  <c:v>4.5045045045045047</c:v>
                </c:pt>
                <c:pt idx="11">
                  <c:v>3.0534351145038165</c:v>
                </c:pt>
                <c:pt idx="12">
                  <c:v>1.9607843137254901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609-4905-9CF3-7F6205CC1F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3.4000000000000004</c:v>
                </c:pt>
                <c:pt idx="1">
                  <c:v>3.7558139534883717</c:v>
                </c:pt>
                <c:pt idx="2">
                  <c:v>2.9203703703703705</c:v>
                </c:pt>
                <c:pt idx="4">
                  <c:v>3.662790697674418</c:v>
                </c:pt>
                <c:pt idx="5">
                  <c:v>3.8488372093023262</c:v>
                </c:pt>
                <c:pt idx="6">
                  <c:v>3.4302325581395352</c:v>
                </c:pt>
                <c:pt idx="7">
                  <c:v>2.9204545454545454</c:v>
                </c:pt>
                <c:pt idx="8">
                  <c:v>3.0786516853932575</c:v>
                </c:pt>
                <c:pt idx="9">
                  <c:v>2.7415730337078643</c:v>
                </c:pt>
                <c:pt idx="10">
                  <c:v>3.2535211267605635</c:v>
                </c:pt>
                <c:pt idx="11">
                  <c:v>3.3953488372093021</c:v>
                </c:pt>
                <c:pt idx="12">
                  <c:v>3.2499999999999996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13-4DB8-BD5F-21E2D578F92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C13-4DB8-BD5F-21E2D578F92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3.1</c:v>
                </c:pt>
                <c:pt idx="1">
                  <c:v>3.769231</c:v>
                </c:pt>
                <c:pt idx="2">
                  <c:v>2.4876849999999999</c:v>
                </c:pt>
                <c:pt idx="4">
                  <c:v>3.6615380000000002</c:v>
                </c:pt>
                <c:pt idx="5">
                  <c:v>3.8769230000000001</c:v>
                </c:pt>
                <c:pt idx="6">
                  <c:v>3.375</c:v>
                </c:pt>
                <c:pt idx="7">
                  <c:v>2.5441180000000001</c:v>
                </c:pt>
                <c:pt idx="8">
                  <c:v>2.7058819999999999</c:v>
                </c:pt>
                <c:pt idx="9">
                  <c:v>2.208955</c:v>
                </c:pt>
                <c:pt idx="10">
                  <c:v>2.9565220000000001</c:v>
                </c:pt>
                <c:pt idx="11">
                  <c:v>3.6307689999999999</c:v>
                </c:pt>
                <c:pt idx="12">
                  <c:v>3.5909089999999999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C13-4DB8-BD5F-21E2D578F92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3.1666669999999999</c:v>
                </c:pt>
                <c:pt idx="1">
                  <c:v>3.5659339999999999</c:v>
                </c:pt>
                <c:pt idx="2">
                  <c:v>2.7272729999999998</c:v>
                </c:pt>
                <c:pt idx="4">
                  <c:v>3.588889</c:v>
                </c:pt>
                <c:pt idx="5">
                  <c:v>3.5434779999999999</c:v>
                </c:pt>
                <c:pt idx="6">
                  <c:v>3.0666669999999998</c:v>
                </c:pt>
                <c:pt idx="7">
                  <c:v>2.945055</c:v>
                </c:pt>
                <c:pt idx="8">
                  <c:v>2.7872340000000002</c:v>
                </c:pt>
                <c:pt idx="9">
                  <c:v>2.4444439999999998</c:v>
                </c:pt>
                <c:pt idx="10">
                  <c:v>3.135135</c:v>
                </c:pt>
                <c:pt idx="11">
                  <c:v>3.2659570000000002</c:v>
                </c:pt>
                <c:pt idx="12">
                  <c:v>3.1333329999999999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C13-4DB8-BD5F-21E2D578F9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N=86</c:v>
                </c:pt>
                <c:pt idx="5">
                  <c:v>Lumen auraus pääteillä N=86</c:v>
                </c:pt>
                <c:pt idx="6">
                  <c:v>Tienpinnan tasaisuus (pakkautunut lumi ja jää) pääteillä N=86</c:v>
                </c:pt>
                <c:pt idx="7">
                  <c:v>Liukkauden torjunta muilla teillä N=88</c:v>
                </c:pt>
                <c:pt idx="8">
                  <c:v>Lumen auraus muilla teillä N=89</c:v>
                </c:pt>
                <c:pt idx="9">
                  <c:v>Tienpinnan tasaisuus (pakkautunut lumi ja jää) muilla teillä N=89</c:v>
                </c:pt>
                <c:pt idx="10">
                  <c:v>Levähdys- ja pysähtymisalueiden talvihoito N=71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4.4444444444444446</c:v>
                </c:pt>
                <c:pt idx="1">
                  <c:v>6.9767441860465116</c:v>
                </c:pt>
                <c:pt idx="2">
                  <c:v>4.8872180451127818</c:v>
                </c:pt>
                <c:pt idx="4">
                  <c:v>4.6511627906976747</c:v>
                </c:pt>
                <c:pt idx="5">
                  <c:v>9.3023255813953494</c:v>
                </c:pt>
                <c:pt idx="6">
                  <c:v>5.8139534883720927</c:v>
                </c:pt>
                <c:pt idx="7">
                  <c:v>2.2727272727272729</c:v>
                </c:pt>
                <c:pt idx="8">
                  <c:v>7.8651685393258424</c:v>
                </c:pt>
                <c:pt idx="9">
                  <c:v>4.4943820224719104</c:v>
                </c:pt>
                <c:pt idx="10">
                  <c:v>4.225352112676056</c:v>
                </c:pt>
                <c:pt idx="11">
                  <c:v>10.465116279069768</c:v>
                </c:pt>
                <c:pt idx="12">
                  <c:v>16.666666666666664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67-42DF-8B22-8A215BF721A9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N=86</c:v>
                </c:pt>
                <c:pt idx="5">
                  <c:v>Lumen auraus pääteillä N=86</c:v>
                </c:pt>
                <c:pt idx="6">
                  <c:v>Tienpinnan tasaisuus (pakkautunut lumi ja jää) pääteillä N=86</c:v>
                </c:pt>
                <c:pt idx="7">
                  <c:v>Liukkauden torjunta muilla teillä N=88</c:v>
                </c:pt>
                <c:pt idx="8">
                  <c:v>Lumen auraus muilla teillä N=89</c:v>
                </c:pt>
                <c:pt idx="9">
                  <c:v>Tienpinnan tasaisuus (pakkautunut lumi ja jää) muilla teillä N=89</c:v>
                </c:pt>
                <c:pt idx="10">
                  <c:v>Levähdys- ja pysähtymisalueiden talvihoito N=71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50</c:v>
                </c:pt>
                <c:pt idx="1">
                  <c:v>69.186046511627893</c:v>
                </c:pt>
                <c:pt idx="2">
                  <c:v>29.699248120300751</c:v>
                </c:pt>
                <c:pt idx="4">
                  <c:v>66.279069767441854</c:v>
                </c:pt>
                <c:pt idx="5">
                  <c:v>72.093023255813947</c:v>
                </c:pt>
                <c:pt idx="6">
                  <c:v>46.511627906976742</c:v>
                </c:pt>
                <c:pt idx="7">
                  <c:v>30.681818181818183</c:v>
                </c:pt>
                <c:pt idx="8">
                  <c:v>35.955056179775283</c:v>
                </c:pt>
                <c:pt idx="9">
                  <c:v>22.471910112359549</c:v>
                </c:pt>
                <c:pt idx="10">
                  <c:v>45.070422535211272</c:v>
                </c:pt>
                <c:pt idx="11">
                  <c:v>40.697674418604649</c:v>
                </c:pt>
                <c:pt idx="12">
                  <c:v>33.333333333333329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67-42DF-8B22-8A215BF721A9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N=86</c:v>
                </c:pt>
                <c:pt idx="5">
                  <c:v>Lumen auraus pääteillä N=86</c:v>
                </c:pt>
                <c:pt idx="6">
                  <c:v>Tienpinnan tasaisuus (pakkautunut lumi ja jää) pääteillä N=86</c:v>
                </c:pt>
                <c:pt idx="7">
                  <c:v>Liukkauden torjunta muilla teillä N=88</c:v>
                </c:pt>
                <c:pt idx="8">
                  <c:v>Lumen auraus muilla teillä N=89</c:v>
                </c:pt>
                <c:pt idx="9">
                  <c:v>Tienpinnan tasaisuus (pakkautunut lumi ja jää) muilla teillä N=89</c:v>
                </c:pt>
                <c:pt idx="10">
                  <c:v>Levähdys- ja pysähtymisalueiden talvihoito N=71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30</c:v>
                </c:pt>
                <c:pt idx="1">
                  <c:v>17.441860465116278</c:v>
                </c:pt>
                <c:pt idx="2">
                  <c:v>28.571428571428573</c:v>
                </c:pt>
                <c:pt idx="4">
                  <c:v>20.930232558139537</c:v>
                </c:pt>
                <c:pt idx="5">
                  <c:v>13.953488372093023</c:v>
                </c:pt>
                <c:pt idx="6">
                  <c:v>32.558139534883722</c:v>
                </c:pt>
                <c:pt idx="7">
                  <c:v>31.818181818181817</c:v>
                </c:pt>
                <c:pt idx="8">
                  <c:v>22.471910112359549</c:v>
                </c:pt>
                <c:pt idx="9">
                  <c:v>31.460674157303369</c:v>
                </c:pt>
                <c:pt idx="10">
                  <c:v>30.985915492957744</c:v>
                </c:pt>
                <c:pt idx="11">
                  <c:v>29.069767441860467</c:v>
                </c:pt>
                <c:pt idx="12">
                  <c:v>20.833333333333336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267-42DF-8B22-8A215BF721A9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N=86</c:v>
                </c:pt>
                <c:pt idx="5">
                  <c:v>Lumen auraus pääteillä N=86</c:v>
                </c:pt>
                <c:pt idx="6">
                  <c:v>Tienpinnan tasaisuus (pakkautunut lumi ja jää) pääteillä N=86</c:v>
                </c:pt>
                <c:pt idx="7">
                  <c:v>Liukkauden torjunta muilla teillä N=88</c:v>
                </c:pt>
                <c:pt idx="8">
                  <c:v>Lumen auraus muilla teillä N=89</c:v>
                </c:pt>
                <c:pt idx="9">
                  <c:v>Tienpinnan tasaisuus (pakkautunut lumi ja jää) muilla teillä N=89</c:v>
                </c:pt>
                <c:pt idx="10">
                  <c:v>Levähdys- ja pysähtymisalueiden talvihoito N=71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12.222222222222221</c:v>
                </c:pt>
                <c:pt idx="1">
                  <c:v>5.2325581395348841</c:v>
                </c:pt>
                <c:pt idx="2">
                  <c:v>25.563909774436091</c:v>
                </c:pt>
                <c:pt idx="4">
                  <c:v>6.9767441860465116</c:v>
                </c:pt>
                <c:pt idx="5">
                  <c:v>3.4883720930232558</c:v>
                </c:pt>
                <c:pt idx="6">
                  <c:v>15.11627906976744</c:v>
                </c:pt>
                <c:pt idx="7">
                  <c:v>27.27272727272727</c:v>
                </c:pt>
                <c:pt idx="8">
                  <c:v>23.595505617977526</c:v>
                </c:pt>
                <c:pt idx="9">
                  <c:v>25.842696629213485</c:v>
                </c:pt>
                <c:pt idx="10">
                  <c:v>11.267605633802818</c:v>
                </c:pt>
                <c:pt idx="11">
                  <c:v>17.441860465116278</c:v>
                </c:pt>
                <c:pt idx="12">
                  <c:v>16.666666666666664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267-42DF-8B22-8A215BF721A9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N=86</c:v>
                </c:pt>
                <c:pt idx="5">
                  <c:v>Lumen auraus pääteillä N=86</c:v>
                </c:pt>
                <c:pt idx="6">
                  <c:v>Tienpinnan tasaisuus (pakkautunut lumi ja jää) pääteillä N=86</c:v>
                </c:pt>
                <c:pt idx="7">
                  <c:v>Liukkauden torjunta muilla teillä N=88</c:v>
                </c:pt>
                <c:pt idx="8">
                  <c:v>Lumen auraus muilla teillä N=89</c:v>
                </c:pt>
                <c:pt idx="9">
                  <c:v>Tienpinnan tasaisuus (pakkautunut lumi ja jää) muilla teillä N=89</c:v>
                </c:pt>
                <c:pt idx="10">
                  <c:v>Levähdys- ja pysähtymisalueiden talvihoito N=71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3.3333333333333335</c:v>
                </c:pt>
                <c:pt idx="1">
                  <c:v>1.1627906976744187</c:v>
                </c:pt>
                <c:pt idx="2">
                  <c:v>11.278195488721805</c:v>
                </c:pt>
                <c:pt idx="4">
                  <c:v>1.1627906976744187</c:v>
                </c:pt>
                <c:pt idx="5">
                  <c:v>1.1627906976744187</c:v>
                </c:pt>
                <c:pt idx="6">
                  <c:v>0</c:v>
                </c:pt>
                <c:pt idx="7">
                  <c:v>7.9545454545454541</c:v>
                </c:pt>
                <c:pt idx="8">
                  <c:v>10.112359550561797</c:v>
                </c:pt>
                <c:pt idx="9">
                  <c:v>15.730337078651685</c:v>
                </c:pt>
                <c:pt idx="10">
                  <c:v>8.4507042253521121</c:v>
                </c:pt>
                <c:pt idx="11">
                  <c:v>2.3255813953488373</c:v>
                </c:pt>
                <c:pt idx="12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267-42DF-8B22-8A215BF72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3.7614678899082574</c:v>
                </c:pt>
                <c:pt idx="1">
                  <c:v>3.85</c:v>
                </c:pt>
                <c:pt idx="2">
                  <c:v>3.291666666666667</c:v>
                </c:pt>
                <c:pt idx="4">
                  <c:v>3.7909090909090906</c:v>
                </c:pt>
                <c:pt idx="5">
                  <c:v>3.9056603773584904</c:v>
                </c:pt>
                <c:pt idx="6">
                  <c:v>3.627272727272727</c:v>
                </c:pt>
                <c:pt idx="7">
                  <c:v>3.3119266055045866</c:v>
                </c:pt>
                <c:pt idx="8">
                  <c:v>3.3693693693693691</c:v>
                </c:pt>
                <c:pt idx="9">
                  <c:v>3.2090909090909081</c:v>
                </c:pt>
                <c:pt idx="10">
                  <c:v>3.4653465346534658</c:v>
                </c:pt>
                <c:pt idx="11">
                  <c:v>3.445454545454544</c:v>
                </c:pt>
                <c:pt idx="12">
                  <c:v>3.7419354838709684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87-441B-86B6-235B14183E1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687-441B-86B6-235B14183E1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3.0144929999999999</c:v>
                </c:pt>
                <c:pt idx="1">
                  <c:v>3.553957</c:v>
                </c:pt>
                <c:pt idx="2">
                  <c:v>2.456731</c:v>
                </c:pt>
                <c:pt idx="4">
                  <c:v>3.5217390000000002</c:v>
                </c:pt>
                <c:pt idx="5">
                  <c:v>3.5857139999999998</c:v>
                </c:pt>
                <c:pt idx="6">
                  <c:v>3.0144929999999999</c:v>
                </c:pt>
                <c:pt idx="7">
                  <c:v>2.5428570000000001</c:v>
                </c:pt>
                <c:pt idx="8">
                  <c:v>2.6376810000000002</c:v>
                </c:pt>
                <c:pt idx="9">
                  <c:v>2.1884060000000001</c:v>
                </c:pt>
                <c:pt idx="10">
                  <c:v>3.5777779999999999</c:v>
                </c:pt>
                <c:pt idx="11">
                  <c:v>3.691176</c:v>
                </c:pt>
                <c:pt idx="12">
                  <c:v>3.3666670000000001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687-441B-86B6-235B14183E1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3.319588</c:v>
                </c:pt>
                <c:pt idx="1">
                  <c:v>3.673797</c:v>
                </c:pt>
                <c:pt idx="2">
                  <c:v>2.716364</c:v>
                </c:pt>
                <c:pt idx="4">
                  <c:v>3.6451609999999999</c:v>
                </c:pt>
                <c:pt idx="5">
                  <c:v>3.7021280000000001</c:v>
                </c:pt>
                <c:pt idx="6">
                  <c:v>3.1935479999999998</c:v>
                </c:pt>
                <c:pt idx="7">
                  <c:v>2.8351649999999999</c:v>
                </c:pt>
                <c:pt idx="8">
                  <c:v>2.902174</c:v>
                </c:pt>
                <c:pt idx="9">
                  <c:v>2.413043</c:v>
                </c:pt>
                <c:pt idx="10">
                  <c:v>3.2597399999999999</c:v>
                </c:pt>
                <c:pt idx="11">
                  <c:v>3.3655910000000002</c:v>
                </c:pt>
                <c:pt idx="12">
                  <c:v>3.285714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687-441B-86B6-235B14183E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2.7228915662650603</c:v>
                </c:pt>
                <c:pt idx="1">
                  <c:v>3.13095238095238</c:v>
                </c:pt>
                <c:pt idx="2">
                  <c:v>2.3574297188755029</c:v>
                </c:pt>
                <c:pt idx="4">
                  <c:v>3.0843373493975905</c:v>
                </c:pt>
                <c:pt idx="5">
                  <c:v>3.1874999999999991</c:v>
                </c:pt>
                <c:pt idx="6">
                  <c:v>2.8148148148148131</c:v>
                </c:pt>
                <c:pt idx="7">
                  <c:v>2.4691358024691357</c:v>
                </c:pt>
                <c:pt idx="8">
                  <c:v>2.3580246913580254</c:v>
                </c:pt>
                <c:pt idx="9">
                  <c:v>2.2222222222222223</c:v>
                </c:pt>
                <c:pt idx="10">
                  <c:v>2.9841269841269837</c:v>
                </c:pt>
                <c:pt idx="11">
                  <c:v>3.0487804878048781</c:v>
                </c:pt>
                <c:pt idx="12">
                  <c:v>3.1363636363636362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03-4021-8E78-686F07FE40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B03-4021-8E78-686F07FE40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2.4096389999999999</c:v>
                </c:pt>
                <c:pt idx="1">
                  <c:v>2.8242419999999999</c:v>
                </c:pt>
                <c:pt idx="2">
                  <c:v>2.1833330000000002</c:v>
                </c:pt>
                <c:pt idx="4">
                  <c:v>2.785714</c:v>
                </c:pt>
                <c:pt idx="5">
                  <c:v>2.864198</c:v>
                </c:pt>
                <c:pt idx="6">
                  <c:v>2.3170730000000002</c:v>
                </c:pt>
                <c:pt idx="7">
                  <c:v>2.2250000000000001</c:v>
                </c:pt>
                <c:pt idx="8">
                  <c:v>2.3456790000000001</c:v>
                </c:pt>
                <c:pt idx="9">
                  <c:v>1.9746840000000001</c:v>
                </c:pt>
                <c:pt idx="10">
                  <c:v>2.8253970000000002</c:v>
                </c:pt>
                <c:pt idx="11">
                  <c:v>3.1875</c:v>
                </c:pt>
                <c:pt idx="12">
                  <c:v>2.7575759999999998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B03-4021-8E78-686F07FE40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2.7037040000000001</c:v>
                </c:pt>
                <c:pt idx="1">
                  <c:v>2.9170509999999998</c:v>
                </c:pt>
                <c:pt idx="2">
                  <c:v>2.2324839999999999</c:v>
                </c:pt>
                <c:pt idx="4">
                  <c:v>2.8981479999999999</c:v>
                </c:pt>
                <c:pt idx="5">
                  <c:v>2.9357799999999998</c:v>
                </c:pt>
                <c:pt idx="6">
                  <c:v>2.3177569999999998</c:v>
                </c:pt>
                <c:pt idx="7">
                  <c:v>2.4660190000000002</c:v>
                </c:pt>
                <c:pt idx="8">
                  <c:v>2.211538</c:v>
                </c:pt>
                <c:pt idx="9">
                  <c:v>2.0280369999999999</c:v>
                </c:pt>
                <c:pt idx="10">
                  <c:v>2.6309520000000002</c:v>
                </c:pt>
                <c:pt idx="11">
                  <c:v>2.6930689999999999</c:v>
                </c:pt>
                <c:pt idx="12">
                  <c:v>2.7608700000000002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3-4021-8E78-686F07FE40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N=106</c:v>
                </c:pt>
                <c:pt idx="6">
                  <c:v>Tienpinnan tasaisuus (pakkautunut lumi ja jää) pääteillä N=110</c:v>
                </c:pt>
                <c:pt idx="7">
                  <c:v>Liukkauden torjunta muilla teillä N=109</c:v>
                </c:pt>
                <c:pt idx="8">
                  <c:v>Lumen auraus muilla teillä N=111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N=101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N=31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12.844036697247708</c:v>
                </c:pt>
                <c:pt idx="1">
                  <c:v>17.592592592592592</c:v>
                </c:pt>
                <c:pt idx="2">
                  <c:v>6.0606060606060606</c:v>
                </c:pt>
                <c:pt idx="4">
                  <c:v>15.454545454545453</c:v>
                </c:pt>
                <c:pt idx="5">
                  <c:v>19.811320754716981</c:v>
                </c:pt>
                <c:pt idx="6">
                  <c:v>13.636363636363635</c:v>
                </c:pt>
                <c:pt idx="7">
                  <c:v>5.5045871559633035</c:v>
                </c:pt>
                <c:pt idx="8">
                  <c:v>6.3063063063063058</c:v>
                </c:pt>
                <c:pt idx="9">
                  <c:v>6.3636363636363633</c:v>
                </c:pt>
                <c:pt idx="10">
                  <c:v>8.9108910891089099</c:v>
                </c:pt>
                <c:pt idx="11">
                  <c:v>8.1818181818181817</c:v>
                </c:pt>
                <c:pt idx="12">
                  <c:v>9.67741935483871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4F-4A69-BEE1-1D198A1315BD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N=106</c:v>
                </c:pt>
                <c:pt idx="6">
                  <c:v>Tienpinnan tasaisuus (pakkautunut lumi ja jää) pääteillä N=110</c:v>
                </c:pt>
                <c:pt idx="7">
                  <c:v>Liukkauden torjunta muilla teillä N=109</c:v>
                </c:pt>
                <c:pt idx="8">
                  <c:v>Lumen auraus muilla teillä N=111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N=101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N=31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60.550458715596335</c:v>
                </c:pt>
                <c:pt idx="1">
                  <c:v>59.25925925925926</c:v>
                </c:pt>
                <c:pt idx="2">
                  <c:v>43.030303030303031</c:v>
                </c:pt>
                <c:pt idx="4">
                  <c:v>60</c:v>
                </c:pt>
                <c:pt idx="5">
                  <c:v>58.490566037735846</c:v>
                </c:pt>
                <c:pt idx="6">
                  <c:v>49.090909090909093</c:v>
                </c:pt>
                <c:pt idx="7">
                  <c:v>42.201834862385326</c:v>
                </c:pt>
                <c:pt idx="8">
                  <c:v>45.045045045045043</c:v>
                </c:pt>
                <c:pt idx="9">
                  <c:v>41.818181818181813</c:v>
                </c:pt>
                <c:pt idx="10">
                  <c:v>45.544554455445549</c:v>
                </c:pt>
                <c:pt idx="11">
                  <c:v>44.545454545454547</c:v>
                </c:pt>
                <c:pt idx="12">
                  <c:v>67.741935483870961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4F-4A69-BEE1-1D198A1315BD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N=106</c:v>
                </c:pt>
                <c:pt idx="6">
                  <c:v>Tienpinnan tasaisuus (pakkautunut lumi ja jää) pääteillä N=110</c:v>
                </c:pt>
                <c:pt idx="7">
                  <c:v>Liukkauden torjunta muilla teillä N=109</c:v>
                </c:pt>
                <c:pt idx="8">
                  <c:v>Lumen auraus muilla teillä N=111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N=101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N=31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19.26605504587156</c:v>
                </c:pt>
                <c:pt idx="1">
                  <c:v>15.74074074074074</c:v>
                </c:pt>
                <c:pt idx="2">
                  <c:v>28.181818181818183</c:v>
                </c:pt>
                <c:pt idx="4">
                  <c:v>16.363636363636363</c:v>
                </c:pt>
                <c:pt idx="5">
                  <c:v>15.09433962264151</c:v>
                </c:pt>
                <c:pt idx="6">
                  <c:v>25.454545454545453</c:v>
                </c:pt>
                <c:pt idx="7">
                  <c:v>32.11009174311927</c:v>
                </c:pt>
                <c:pt idx="8">
                  <c:v>29.72972972972973</c:v>
                </c:pt>
                <c:pt idx="9">
                  <c:v>22.727272727272727</c:v>
                </c:pt>
                <c:pt idx="10">
                  <c:v>31.683168316831683</c:v>
                </c:pt>
                <c:pt idx="11">
                  <c:v>33.636363636363633</c:v>
                </c:pt>
                <c:pt idx="12">
                  <c:v>9.67741935483871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4F-4A69-BEE1-1D198A1315BD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N=106</c:v>
                </c:pt>
                <c:pt idx="6">
                  <c:v>Tienpinnan tasaisuus (pakkautunut lumi ja jää) pääteillä N=110</c:v>
                </c:pt>
                <c:pt idx="7">
                  <c:v>Liukkauden torjunta muilla teillä N=109</c:v>
                </c:pt>
                <c:pt idx="8">
                  <c:v>Lumen auraus muilla teillä N=111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N=101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N=31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4.5871559633027523</c:v>
                </c:pt>
                <c:pt idx="1">
                  <c:v>5.0925925925925926</c:v>
                </c:pt>
                <c:pt idx="2">
                  <c:v>20</c:v>
                </c:pt>
                <c:pt idx="4">
                  <c:v>4.5454545454545459</c:v>
                </c:pt>
                <c:pt idx="5">
                  <c:v>5.6603773584905666</c:v>
                </c:pt>
                <c:pt idx="6">
                  <c:v>10</c:v>
                </c:pt>
                <c:pt idx="7">
                  <c:v>18.348623853211009</c:v>
                </c:pt>
                <c:pt idx="8">
                  <c:v>17.117117117117118</c:v>
                </c:pt>
                <c:pt idx="9">
                  <c:v>24.545454545454547</c:v>
                </c:pt>
                <c:pt idx="10">
                  <c:v>10.891089108910892</c:v>
                </c:pt>
                <c:pt idx="11">
                  <c:v>10.909090909090908</c:v>
                </c:pt>
                <c:pt idx="12">
                  <c:v>12.903225806451612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34F-4A69-BEE1-1D198A1315BD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N=106</c:v>
                </c:pt>
                <c:pt idx="6">
                  <c:v>Tienpinnan tasaisuus (pakkautunut lumi ja jää) pääteillä N=110</c:v>
                </c:pt>
                <c:pt idx="7">
                  <c:v>Liukkauden torjunta muilla teillä N=109</c:v>
                </c:pt>
                <c:pt idx="8">
                  <c:v>Lumen auraus muilla teillä N=111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N=101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N=31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2.7522935779816518</c:v>
                </c:pt>
                <c:pt idx="1">
                  <c:v>2.3148148148148149</c:v>
                </c:pt>
                <c:pt idx="2">
                  <c:v>2.7272727272727271</c:v>
                </c:pt>
                <c:pt idx="4">
                  <c:v>3.6363636363636362</c:v>
                </c:pt>
                <c:pt idx="5">
                  <c:v>0.94339622641509435</c:v>
                </c:pt>
                <c:pt idx="6">
                  <c:v>1.8181818181818181</c:v>
                </c:pt>
                <c:pt idx="7">
                  <c:v>1.834862385321101</c:v>
                </c:pt>
                <c:pt idx="8">
                  <c:v>1.8018018018018018</c:v>
                </c:pt>
                <c:pt idx="9">
                  <c:v>4.5454545454545459</c:v>
                </c:pt>
                <c:pt idx="10">
                  <c:v>2.9702970297029703</c:v>
                </c:pt>
                <c:pt idx="11">
                  <c:v>2.7272727272727271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4F-4A69-BEE1-1D198A1315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N=83</c:v>
                </c:pt>
                <c:pt idx="5">
                  <c:v>Lumen auraus pääteillä N=80</c:v>
                </c:pt>
                <c:pt idx="6">
                  <c:v>Tienpinnan tasaisuus (pakkautunut lumi ja jää) pääteillä N=81</c:v>
                </c:pt>
                <c:pt idx="7">
                  <c:v>Liukkauden torjunta muilla teillä N=81</c:v>
                </c:pt>
                <c:pt idx="8">
                  <c:v>Lumen auraus muilla teillä N=81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N=63</c:v>
                </c:pt>
                <c:pt idx="11">
                  <c:v>Liikennemerkkien ja tienviittojen näkyvyys N=82</c:v>
                </c:pt>
                <c:pt idx="12">
                  <c:v>Jalankulku- ja pyöräteiden talvihoito (kävelijät/pyöräilijät) N=22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7.2289156626506017</c:v>
                </c:pt>
                <c:pt idx="1">
                  <c:v>7.3619631901840492</c:v>
                </c:pt>
                <c:pt idx="2">
                  <c:v>2.4691358024691357</c:v>
                </c:pt>
                <c:pt idx="4">
                  <c:v>8.4337349397590362</c:v>
                </c:pt>
                <c:pt idx="5">
                  <c:v>6.25</c:v>
                </c:pt>
                <c:pt idx="6">
                  <c:v>3.7037037037037033</c:v>
                </c:pt>
                <c:pt idx="7">
                  <c:v>3.7037037037037033</c:v>
                </c:pt>
                <c:pt idx="8">
                  <c:v>2.4691358024691357</c:v>
                </c:pt>
                <c:pt idx="9">
                  <c:v>1.2345679012345678</c:v>
                </c:pt>
                <c:pt idx="10">
                  <c:v>3.1746031746031744</c:v>
                </c:pt>
                <c:pt idx="11">
                  <c:v>4.8780487804878048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89-4521-AFBB-0E83C4643823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N=83</c:v>
                </c:pt>
                <c:pt idx="5">
                  <c:v>Lumen auraus pääteillä N=80</c:v>
                </c:pt>
                <c:pt idx="6">
                  <c:v>Tienpinnan tasaisuus (pakkautunut lumi ja jää) pääteillä N=81</c:v>
                </c:pt>
                <c:pt idx="7">
                  <c:v>Liukkauden torjunta muilla teillä N=81</c:v>
                </c:pt>
                <c:pt idx="8">
                  <c:v>Lumen auraus muilla teillä N=81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N=63</c:v>
                </c:pt>
                <c:pt idx="11">
                  <c:v>Liikennemerkkien ja tienviittojen näkyvyys N=82</c:v>
                </c:pt>
                <c:pt idx="12">
                  <c:v>Jalankulku- ja pyöräteiden talvihoito (kävelijät/pyöräilijät) N=22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14.457831325301203</c:v>
                </c:pt>
                <c:pt idx="1">
                  <c:v>33.128834355828218</c:v>
                </c:pt>
                <c:pt idx="2">
                  <c:v>13.580246913580247</c:v>
                </c:pt>
                <c:pt idx="4">
                  <c:v>28.915662650602407</c:v>
                </c:pt>
                <c:pt idx="5">
                  <c:v>37.5</c:v>
                </c:pt>
                <c:pt idx="6">
                  <c:v>24.691358024691358</c:v>
                </c:pt>
                <c:pt idx="7">
                  <c:v>12.345679012345679</c:v>
                </c:pt>
                <c:pt idx="8">
                  <c:v>16.049382716049383</c:v>
                </c:pt>
                <c:pt idx="9">
                  <c:v>12.345679012345679</c:v>
                </c:pt>
                <c:pt idx="10">
                  <c:v>28.571428571428569</c:v>
                </c:pt>
                <c:pt idx="11">
                  <c:v>32.926829268292686</c:v>
                </c:pt>
                <c:pt idx="12">
                  <c:v>40.909090909090914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89-4521-AFBB-0E83C4643823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N=83</c:v>
                </c:pt>
                <c:pt idx="5">
                  <c:v>Lumen auraus pääteillä N=80</c:v>
                </c:pt>
                <c:pt idx="6">
                  <c:v>Tienpinnan tasaisuus (pakkautunut lumi ja jää) pääteillä N=81</c:v>
                </c:pt>
                <c:pt idx="7">
                  <c:v>Liukkauden torjunta muilla teillä N=81</c:v>
                </c:pt>
                <c:pt idx="8">
                  <c:v>Lumen auraus muilla teillä N=81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N=63</c:v>
                </c:pt>
                <c:pt idx="11">
                  <c:v>Liikennemerkkien ja tienviittojen näkyvyys N=82</c:v>
                </c:pt>
                <c:pt idx="12">
                  <c:v>Jalankulku- ja pyöräteiden talvihoito (kävelijät/pyöräilijät) N=22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33.734939759036145</c:v>
                </c:pt>
                <c:pt idx="1">
                  <c:v>33.128834355828218</c:v>
                </c:pt>
                <c:pt idx="2">
                  <c:v>23.868312757201647</c:v>
                </c:pt>
                <c:pt idx="4">
                  <c:v>33.734939759036145</c:v>
                </c:pt>
                <c:pt idx="5">
                  <c:v>32.5</c:v>
                </c:pt>
                <c:pt idx="6">
                  <c:v>37.037037037037038</c:v>
                </c:pt>
                <c:pt idx="7">
                  <c:v>28.39506172839506</c:v>
                </c:pt>
                <c:pt idx="8">
                  <c:v>22.222222222222221</c:v>
                </c:pt>
                <c:pt idx="9">
                  <c:v>20.987654320987652</c:v>
                </c:pt>
                <c:pt idx="10">
                  <c:v>41.269841269841265</c:v>
                </c:pt>
                <c:pt idx="11">
                  <c:v>35.365853658536587</c:v>
                </c:pt>
                <c:pt idx="12">
                  <c:v>36.363636363636367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89-4521-AFBB-0E83C4643823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N=83</c:v>
                </c:pt>
                <c:pt idx="5">
                  <c:v>Lumen auraus pääteillä N=80</c:v>
                </c:pt>
                <c:pt idx="6">
                  <c:v>Tienpinnan tasaisuus (pakkautunut lumi ja jää) pääteillä N=81</c:v>
                </c:pt>
                <c:pt idx="7">
                  <c:v>Liukkauden torjunta muilla teillä N=81</c:v>
                </c:pt>
                <c:pt idx="8">
                  <c:v>Lumen auraus muilla teillä N=81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N=63</c:v>
                </c:pt>
                <c:pt idx="11">
                  <c:v>Liikennemerkkien ja tienviittojen näkyvyys N=82</c:v>
                </c:pt>
                <c:pt idx="12">
                  <c:v>Jalankulku- ja pyöräteiden talvihoito (kävelijät/pyöräilijät) N=22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32.53012048192771</c:v>
                </c:pt>
                <c:pt idx="1">
                  <c:v>18.404907975460123</c:v>
                </c:pt>
                <c:pt idx="2">
                  <c:v>36.625514403292172</c:v>
                </c:pt>
                <c:pt idx="4">
                  <c:v>20.481927710843372</c:v>
                </c:pt>
                <c:pt idx="5">
                  <c:v>16.25</c:v>
                </c:pt>
                <c:pt idx="6">
                  <c:v>18.518518518518519</c:v>
                </c:pt>
                <c:pt idx="7">
                  <c:v>38.271604938271601</c:v>
                </c:pt>
                <c:pt idx="8">
                  <c:v>33.333333333333329</c:v>
                </c:pt>
                <c:pt idx="9">
                  <c:v>38.271604938271601</c:v>
                </c:pt>
                <c:pt idx="10">
                  <c:v>17.460317460317459</c:v>
                </c:pt>
                <c:pt idx="11">
                  <c:v>15.853658536585366</c:v>
                </c:pt>
                <c:pt idx="12">
                  <c:v>18.181818181818183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F89-4521-AFBB-0E83C4643823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N=83</c:v>
                </c:pt>
                <c:pt idx="5">
                  <c:v>Lumen auraus pääteillä N=80</c:v>
                </c:pt>
                <c:pt idx="6">
                  <c:v>Tienpinnan tasaisuus (pakkautunut lumi ja jää) pääteillä N=81</c:v>
                </c:pt>
                <c:pt idx="7">
                  <c:v>Liukkauden torjunta muilla teillä N=81</c:v>
                </c:pt>
                <c:pt idx="8">
                  <c:v>Lumen auraus muilla teillä N=81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N=63</c:v>
                </c:pt>
                <c:pt idx="11">
                  <c:v>Liikennemerkkien ja tienviittojen näkyvyys N=82</c:v>
                </c:pt>
                <c:pt idx="12">
                  <c:v>Jalankulku- ja pyöräteiden talvihoito (kävelijät/pyöräilijät) N=22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12.048192771084338</c:v>
                </c:pt>
                <c:pt idx="1">
                  <c:v>7.9754601226993866</c:v>
                </c:pt>
                <c:pt idx="2">
                  <c:v>23.456790123456791</c:v>
                </c:pt>
                <c:pt idx="4">
                  <c:v>8.4337349397590362</c:v>
                </c:pt>
                <c:pt idx="5">
                  <c:v>7.5</c:v>
                </c:pt>
                <c:pt idx="6">
                  <c:v>16.049382716049383</c:v>
                </c:pt>
                <c:pt idx="7">
                  <c:v>17.283950617283949</c:v>
                </c:pt>
                <c:pt idx="8">
                  <c:v>25.925925925925924</c:v>
                </c:pt>
                <c:pt idx="9">
                  <c:v>27.160493827160494</c:v>
                </c:pt>
                <c:pt idx="10">
                  <c:v>9.5238095238095237</c:v>
                </c:pt>
                <c:pt idx="11">
                  <c:v>10.975609756097562</c:v>
                </c:pt>
                <c:pt idx="12">
                  <c:v>4.5454545454545459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F89-4521-AFBB-0E83C46438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3.6071428571428572</c:v>
                </c:pt>
                <c:pt idx="1">
                  <c:v>3.7366071428571432</c:v>
                </c:pt>
                <c:pt idx="2">
                  <c:v>3.2395833333333335</c:v>
                </c:pt>
                <c:pt idx="4">
                  <c:v>3.5945945945945961</c:v>
                </c:pt>
                <c:pt idx="5">
                  <c:v>3.8918918918918912</c:v>
                </c:pt>
                <c:pt idx="6">
                  <c:v>3.6</c:v>
                </c:pt>
                <c:pt idx="7">
                  <c:v>3.2222222222222214</c:v>
                </c:pt>
                <c:pt idx="8">
                  <c:v>3.3963963963963959</c:v>
                </c:pt>
                <c:pt idx="9">
                  <c:v>3.0818181818181829</c:v>
                </c:pt>
                <c:pt idx="10">
                  <c:v>3.4333333333333345</c:v>
                </c:pt>
                <c:pt idx="11">
                  <c:v>3.5818181818181816</c:v>
                </c:pt>
                <c:pt idx="12">
                  <c:v>3.2586206896551722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CF-4D03-B6F5-EE5CADB7AC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8CF-4D03-B6F5-EE5CADB7ACB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3.276923</c:v>
                </c:pt>
                <c:pt idx="1">
                  <c:v>3.5895519999999999</c:v>
                </c:pt>
                <c:pt idx="2">
                  <c:v>2.5968589999999998</c:v>
                </c:pt>
                <c:pt idx="4">
                  <c:v>3.5151520000000001</c:v>
                </c:pt>
                <c:pt idx="5">
                  <c:v>3.6617649999999999</c:v>
                </c:pt>
                <c:pt idx="6">
                  <c:v>3.074627</c:v>
                </c:pt>
                <c:pt idx="7">
                  <c:v>2.774194</c:v>
                </c:pt>
                <c:pt idx="8">
                  <c:v>2.765625</c:v>
                </c:pt>
                <c:pt idx="9">
                  <c:v>2.2615379999999998</c:v>
                </c:pt>
                <c:pt idx="10">
                  <c:v>3.0909089999999999</c:v>
                </c:pt>
                <c:pt idx="11">
                  <c:v>3.6190479999999998</c:v>
                </c:pt>
                <c:pt idx="12">
                  <c:v>2.973684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8CF-4D03-B6F5-EE5CADB7AC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3.214286</c:v>
                </c:pt>
                <c:pt idx="1">
                  <c:v>3.45</c:v>
                </c:pt>
                <c:pt idx="2">
                  <c:v>2.6363639999999999</c:v>
                </c:pt>
                <c:pt idx="4">
                  <c:v>3.4571429999999999</c:v>
                </c:pt>
                <c:pt idx="5">
                  <c:v>3.4428570000000001</c:v>
                </c:pt>
                <c:pt idx="6">
                  <c:v>2.8285710000000002</c:v>
                </c:pt>
                <c:pt idx="7">
                  <c:v>2.9275359999999999</c:v>
                </c:pt>
                <c:pt idx="8">
                  <c:v>2.6714289999999998</c:v>
                </c:pt>
                <c:pt idx="9">
                  <c:v>2.3142860000000001</c:v>
                </c:pt>
                <c:pt idx="10">
                  <c:v>2.8541669999999999</c:v>
                </c:pt>
                <c:pt idx="11">
                  <c:v>3.2714289999999999</c:v>
                </c:pt>
                <c:pt idx="12">
                  <c:v>2.8958330000000001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8CF-4D03-B6F5-EE5CADB7AC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N=111</c:v>
                </c:pt>
                <c:pt idx="6">
                  <c:v>Tienpinnan tasaisuus (pakkautunut lumi ja jää) pääteillä N=110</c:v>
                </c:pt>
                <c:pt idx="7">
                  <c:v>Liukkauden torjunta muilla teillä N=108</c:v>
                </c:pt>
                <c:pt idx="8">
                  <c:v>Lumen auraus muilla teillä N=111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N=90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N=58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11.607142857142858</c:v>
                </c:pt>
                <c:pt idx="1">
                  <c:v>19.81981981981982</c:v>
                </c:pt>
                <c:pt idx="2">
                  <c:v>13.373860182370821</c:v>
                </c:pt>
                <c:pt idx="4">
                  <c:v>15.315315315315313</c:v>
                </c:pt>
                <c:pt idx="5">
                  <c:v>24.324324324324326</c:v>
                </c:pt>
                <c:pt idx="6">
                  <c:v>22.727272727272727</c:v>
                </c:pt>
                <c:pt idx="7">
                  <c:v>12.962962962962962</c:v>
                </c:pt>
                <c:pt idx="8">
                  <c:v>15.315315315315313</c:v>
                </c:pt>
                <c:pt idx="9">
                  <c:v>11.818181818181818</c:v>
                </c:pt>
                <c:pt idx="10">
                  <c:v>15.555555555555555</c:v>
                </c:pt>
                <c:pt idx="11">
                  <c:v>14.545454545454545</c:v>
                </c:pt>
                <c:pt idx="12">
                  <c:v>13.793103448275861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6A-4EBC-9B20-A139429DC726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N=111</c:v>
                </c:pt>
                <c:pt idx="6">
                  <c:v>Tienpinnan tasaisuus (pakkautunut lumi ja jää) pääteillä N=110</c:v>
                </c:pt>
                <c:pt idx="7">
                  <c:v>Liukkauden torjunta muilla teillä N=108</c:v>
                </c:pt>
                <c:pt idx="8">
                  <c:v>Lumen auraus muilla teillä N=111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N=90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N=58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52.678571428571431</c:v>
                </c:pt>
                <c:pt idx="1">
                  <c:v>47.297297297297298</c:v>
                </c:pt>
                <c:pt idx="2">
                  <c:v>31.914893617021278</c:v>
                </c:pt>
                <c:pt idx="4">
                  <c:v>45.045045045045043</c:v>
                </c:pt>
                <c:pt idx="5">
                  <c:v>49.549549549549546</c:v>
                </c:pt>
                <c:pt idx="6">
                  <c:v>36.363636363636367</c:v>
                </c:pt>
                <c:pt idx="7">
                  <c:v>27.777777777777779</c:v>
                </c:pt>
                <c:pt idx="8">
                  <c:v>36.036036036036037</c:v>
                </c:pt>
                <c:pt idx="9">
                  <c:v>31.818181818181817</c:v>
                </c:pt>
                <c:pt idx="10">
                  <c:v>36.666666666666664</c:v>
                </c:pt>
                <c:pt idx="11">
                  <c:v>48.18181818181818</c:v>
                </c:pt>
                <c:pt idx="12">
                  <c:v>39.655172413793103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6A-4EBC-9B20-A139429DC726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N=111</c:v>
                </c:pt>
                <c:pt idx="6">
                  <c:v>Tienpinnan tasaisuus (pakkautunut lumi ja jää) pääteillä N=110</c:v>
                </c:pt>
                <c:pt idx="7">
                  <c:v>Liukkauden torjunta muilla teillä N=108</c:v>
                </c:pt>
                <c:pt idx="8">
                  <c:v>Lumen auraus muilla teillä N=111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N=90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N=58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20.535714285714285</c:v>
                </c:pt>
                <c:pt idx="1">
                  <c:v>23.423423423423422</c:v>
                </c:pt>
                <c:pt idx="2">
                  <c:v>27.96352583586626</c:v>
                </c:pt>
                <c:pt idx="4">
                  <c:v>27.027027027027028</c:v>
                </c:pt>
                <c:pt idx="5">
                  <c:v>19.81981981981982</c:v>
                </c:pt>
                <c:pt idx="6">
                  <c:v>21.818181818181817</c:v>
                </c:pt>
                <c:pt idx="7">
                  <c:v>37.037037037037038</c:v>
                </c:pt>
                <c:pt idx="8">
                  <c:v>27.927927927927925</c:v>
                </c:pt>
                <c:pt idx="9">
                  <c:v>19.090909090909093</c:v>
                </c:pt>
                <c:pt idx="10">
                  <c:v>28.888888888888886</c:v>
                </c:pt>
                <c:pt idx="11">
                  <c:v>23.636363636363637</c:v>
                </c:pt>
                <c:pt idx="12">
                  <c:v>17.241379310344829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6A-4EBC-9B20-A139429DC726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N=111</c:v>
                </c:pt>
                <c:pt idx="6">
                  <c:v>Tienpinnan tasaisuus (pakkautunut lumi ja jää) pääteillä N=110</c:v>
                </c:pt>
                <c:pt idx="7">
                  <c:v>Liukkauden torjunta muilla teillä N=108</c:v>
                </c:pt>
                <c:pt idx="8">
                  <c:v>Lumen auraus muilla teillä N=111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N=90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N=58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15.178571428571427</c:v>
                </c:pt>
                <c:pt idx="1">
                  <c:v>6.3063063063063067</c:v>
                </c:pt>
                <c:pt idx="2">
                  <c:v>18.237082066869302</c:v>
                </c:pt>
                <c:pt idx="4">
                  <c:v>9.0090090090090094</c:v>
                </c:pt>
                <c:pt idx="5">
                  <c:v>3.6036036036036037</c:v>
                </c:pt>
                <c:pt idx="6">
                  <c:v>16.363636363636363</c:v>
                </c:pt>
                <c:pt idx="7">
                  <c:v>12.962962962962962</c:v>
                </c:pt>
                <c:pt idx="8">
                  <c:v>14.414414414414415</c:v>
                </c:pt>
                <c:pt idx="9">
                  <c:v>27.27272727272727</c:v>
                </c:pt>
                <c:pt idx="10">
                  <c:v>13.333333333333334</c:v>
                </c:pt>
                <c:pt idx="11">
                  <c:v>8.1818181818181817</c:v>
                </c:pt>
                <c:pt idx="12">
                  <c:v>17.241379310344829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D6A-4EBC-9B20-A139429DC726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N=111</c:v>
                </c:pt>
                <c:pt idx="6">
                  <c:v>Tienpinnan tasaisuus (pakkautunut lumi ja jää) pääteillä N=110</c:v>
                </c:pt>
                <c:pt idx="7">
                  <c:v>Liukkauden torjunta muilla teillä N=108</c:v>
                </c:pt>
                <c:pt idx="8">
                  <c:v>Lumen auraus muilla teillä N=111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N=90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N=58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0</c:v>
                </c:pt>
                <c:pt idx="1">
                  <c:v>3.1531531531531534</c:v>
                </c:pt>
                <c:pt idx="2">
                  <c:v>8.5106382978723403</c:v>
                </c:pt>
                <c:pt idx="4">
                  <c:v>3.6036036036036037</c:v>
                </c:pt>
                <c:pt idx="5">
                  <c:v>2.7027027027027026</c:v>
                </c:pt>
                <c:pt idx="6">
                  <c:v>2.7272727272727271</c:v>
                </c:pt>
                <c:pt idx="7">
                  <c:v>9.2592592592592595</c:v>
                </c:pt>
                <c:pt idx="8">
                  <c:v>6.3063063063063058</c:v>
                </c:pt>
                <c:pt idx="9">
                  <c:v>10</c:v>
                </c:pt>
                <c:pt idx="10">
                  <c:v>5.5555555555555554</c:v>
                </c:pt>
                <c:pt idx="11">
                  <c:v>5.4545454545454541</c:v>
                </c:pt>
                <c:pt idx="12">
                  <c:v>12.068965517241379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D6A-4EBC-9B20-A139429DC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3.1904761904761894</c:v>
                </c:pt>
                <c:pt idx="1">
                  <c:v>3.5654761904761907</c:v>
                </c:pt>
                <c:pt idx="2">
                  <c:v>2.7971887550200809</c:v>
                </c:pt>
                <c:pt idx="4">
                  <c:v>3.4999999999999987</c:v>
                </c:pt>
                <c:pt idx="5">
                  <c:v>3.674698795180722</c:v>
                </c:pt>
                <c:pt idx="6">
                  <c:v>3.4698795180722888</c:v>
                </c:pt>
                <c:pt idx="7">
                  <c:v>2.8658536585365852</c:v>
                </c:pt>
                <c:pt idx="8">
                  <c:v>2.8749999999999987</c:v>
                </c:pt>
                <c:pt idx="9">
                  <c:v>2.6341463414634139</c:v>
                </c:pt>
                <c:pt idx="10">
                  <c:v>3.2388059701492544</c:v>
                </c:pt>
                <c:pt idx="11">
                  <c:v>3.3164556962025311</c:v>
                </c:pt>
                <c:pt idx="12">
                  <c:v>3.3043478260869565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9C-4407-9914-1C64E23C32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D9C-4407-9914-1C64E23C324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3.0909089999999999</c:v>
                </c:pt>
                <c:pt idx="1">
                  <c:v>3.7658230000000001</c:v>
                </c:pt>
                <c:pt idx="2">
                  <c:v>2.6171169999999999</c:v>
                </c:pt>
                <c:pt idx="4">
                  <c:v>3.7594940000000001</c:v>
                </c:pt>
                <c:pt idx="5">
                  <c:v>3.7721520000000002</c:v>
                </c:pt>
                <c:pt idx="6">
                  <c:v>3.4868420000000002</c:v>
                </c:pt>
                <c:pt idx="7">
                  <c:v>2.7027030000000001</c:v>
                </c:pt>
                <c:pt idx="8">
                  <c:v>2.9041100000000002</c:v>
                </c:pt>
                <c:pt idx="9">
                  <c:v>2.253333</c:v>
                </c:pt>
                <c:pt idx="10">
                  <c:v>3.2978719999999999</c:v>
                </c:pt>
                <c:pt idx="11">
                  <c:v>3.6666669999999999</c:v>
                </c:pt>
                <c:pt idx="12">
                  <c:v>3.4375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D9C-4407-9914-1C64E23C32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3.21875</c:v>
                </c:pt>
                <c:pt idx="1">
                  <c:v>3.572864</c:v>
                </c:pt>
                <c:pt idx="2">
                  <c:v>2.625874</c:v>
                </c:pt>
                <c:pt idx="4">
                  <c:v>3.4747469999999998</c:v>
                </c:pt>
                <c:pt idx="5">
                  <c:v>3.67</c:v>
                </c:pt>
                <c:pt idx="6">
                  <c:v>3.1818179999999998</c:v>
                </c:pt>
                <c:pt idx="7">
                  <c:v>2.8723399999999999</c:v>
                </c:pt>
                <c:pt idx="8">
                  <c:v>2.78125</c:v>
                </c:pt>
                <c:pt idx="9">
                  <c:v>2.2291669999999999</c:v>
                </c:pt>
                <c:pt idx="10">
                  <c:v>3.3134329999999999</c:v>
                </c:pt>
                <c:pt idx="11">
                  <c:v>3.40625</c:v>
                </c:pt>
                <c:pt idx="12">
                  <c:v>3.1136360000000001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9C-4407-9914-1C64E23C32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N=82</c:v>
                </c:pt>
                <c:pt idx="5">
                  <c:v>Lumen auraus pääteillä N=83</c:v>
                </c:pt>
                <c:pt idx="6">
                  <c:v>Tienpinnan tasaisuus (pakkautunut lumi ja jää) pääteillä N=83</c:v>
                </c:pt>
                <c:pt idx="7">
                  <c:v>Liukkauden torjunta muilla teillä N=82</c:v>
                </c:pt>
                <c:pt idx="8">
                  <c:v>Lumen auraus muilla teillä N=80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N=67</c:v>
                </c:pt>
                <c:pt idx="11">
                  <c:v>Liikennemerkkien ja tienviittojen näkyvyys N=79</c:v>
                </c:pt>
                <c:pt idx="12">
                  <c:v>Jalankulku- ja pyöräteiden talvihoito (kävelijät/pyöräilijät) N=23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3.5714285714285712</c:v>
                </c:pt>
                <c:pt idx="1">
                  <c:v>8.4848484848484844</c:v>
                </c:pt>
                <c:pt idx="2">
                  <c:v>2.0491803278688523</c:v>
                </c:pt>
                <c:pt idx="4">
                  <c:v>6.0975609756097562</c:v>
                </c:pt>
                <c:pt idx="5">
                  <c:v>10.843373493975903</c:v>
                </c:pt>
                <c:pt idx="6">
                  <c:v>10.843373493975903</c:v>
                </c:pt>
                <c:pt idx="7">
                  <c:v>3.6585365853658534</c:v>
                </c:pt>
                <c:pt idx="8">
                  <c:v>2.5</c:v>
                </c:pt>
                <c:pt idx="9">
                  <c:v>0</c:v>
                </c:pt>
                <c:pt idx="10">
                  <c:v>1.4925373134328357</c:v>
                </c:pt>
                <c:pt idx="11">
                  <c:v>6.3291139240506329</c:v>
                </c:pt>
                <c:pt idx="12">
                  <c:v>13.043478260869565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51-409A-A1CC-18D8472C08A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N=82</c:v>
                </c:pt>
                <c:pt idx="5">
                  <c:v>Lumen auraus pääteillä N=83</c:v>
                </c:pt>
                <c:pt idx="6">
                  <c:v>Tienpinnan tasaisuus (pakkautunut lumi ja jää) pääteillä N=83</c:v>
                </c:pt>
                <c:pt idx="7">
                  <c:v>Liukkauden torjunta muilla teillä N=82</c:v>
                </c:pt>
                <c:pt idx="8">
                  <c:v>Lumen auraus muilla teillä N=80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N=67</c:v>
                </c:pt>
                <c:pt idx="11">
                  <c:v>Liikennemerkkien ja tienviittojen näkyvyys N=79</c:v>
                </c:pt>
                <c:pt idx="12">
                  <c:v>Jalankulku- ja pyöräteiden talvihoito (kävelijät/pyöräilijät) N=23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44.047619047619044</c:v>
                </c:pt>
                <c:pt idx="1">
                  <c:v>57.575757575757578</c:v>
                </c:pt>
                <c:pt idx="2">
                  <c:v>29.918032786885245</c:v>
                </c:pt>
                <c:pt idx="4">
                  <c:v>54.878048780487809</c:v>
                </c:pt>
                <c:pt idx="5">
                  <c:v>60.24096385542169</c:v>
                </c:pt>
                <c:pt idx="6">
                  <c:v>46.987951807228917</c:v>
                </c:pt>
                <c:pt idx="7">
                  <c:v>28.04878048780488</c:v>
                </c:pt>
                <c:pt idx="8">
                  <c:v>36.25</c:v>
                </c:pt>
                <c:pt idx="9">
                  <c:v>25.609756097560975</c:v>
                </c:pt>
                <c:pt idx="10">
                  <c:v>47.761194029850742</c:v>
                </c:pt>
                <c:pt idx="11">
                  <c:v>45.569620253164558</c:v>
                </c:pt>
                <c:pt idx="12">
                  <c:v>34.782608695652172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51-409A-A1CC-18D8472C08A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N=82</c:v>
                </c:pt>
                <c:pt idx="5">
                  <c:v>Lumen auraus pääteillä N=83</c:v>
                </c:pt>
                <c:pt idx="6">
                  <c:v>Tienpinnan tasaisuus (pakkautunut lumi ja jää) pääteillä N=83</c:v>
                </c:pt>
                <c:pt idx="7">
                  <c:v>Liukkauden torjunta muilla teillä N=82</c:v>
                </c:pt>
                <c:pt idx="8">
                  <c:v>Lumen auraus muilla teillä N=80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N=67</c:v>
                </c:pt>
                <c:pt idx="11">
                  <c:v>Liikennemerkkien ja tienviittojen näkyvyys N=79</c:v>
                </c:pt>
                <c:pt idx="12">
                  <c:v>Jalankulku- ja pyöräteiden talvihoito (kävelijät/pyöräilijät) N=23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26.190476190476193</c:v>
                </c:pt>
                <c:pt idx="1">
                  <c:v>22.424242424242426</c:v>
                </c:pt>
                <c:pt idx="2">
                  <c:v>26.229508196721312</c:v>
                </c:pt>
                <c:pt idx="4">
                  <c:v>26.829268292682929</c:v>
                </c:pt>
                <c:pt idx="5">
                  <c:v>18.072289156626507</c:v>
                </c:pt>
                <c:pt idx="6">
                  <c:v>24.096385542168676</c:v>
                </c:pt>
                <c:pt idx="7">
                  <c:v>28.04878048780488</c:v>
                </c:pt>
                <c:pt idx="8">
                  <c:v>21.25</c:v>
                </c:pt>
                <c:pt idx="9">
                  <c:v>29.268292682926827</c:v>
                </c:pt>
                <c:pt idx="10">
                  <c:v>28.35820895522388</c:v>
                </c:pt>
                <c:pt idx="11">
                  <c:v>26.582278481012654</c:v>
                </c:pt>
                <c:pt idx="12">
                  <c:v>30.434782608695656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251-409A-A1CC-18D8472C08A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N=82</c:v>
                </c:pt>
                <c:pt idx="5">
                  <c:v>Lumen auraus pääteillä N=83</c:v>
                </c:pt>
                <c:pt idx="6">
                  <c:v>Tienpinnan tasaisuus (pakkautunut lumi ja jää) pääteillä N=83</c:v>
                </c:pt>
                <c:pt idx="7">
                  <c:v>Liukkauden torjunta muilla teillä N=82</c:v>
                </c:pt>
                <c:pt idx="8">
                  <c:v>Lumen auraus muilla teillä N=80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N=67</c:v>
                </c:pt>
                <c:pt idx="11">
                  <c:v>Liikennemerkkien ja tienviittojen näkyvyys N=79</c:v>
                </c:pt>
                <c:pt idx="12">
                  <c:v>Jalankulku- ja pyöräteiden talvihoito (kävelijät/pyöräilijät) N=23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20.238095238095237</c:v>
                </c:pt>
                <c:pt idx="1">
                  <c:v>7.2727272727272725</c:v>
                </c:pt>
                <c:pt idx="2">
                  <c:v>28.688524590163933</c:v>
                </c:pt>
                <c:pt idx="4">
                  <c:v>7.3170731707317067</c:v>
                </c:pt>
                <c:pt idx="5">
                  <c:v>7.2289156626506017</c:v>
                </c:pt>
                <c:pt idx="6">
                  <c:v>14.457831325301203</c:v>
                </c:pt>
                <c:pt idx="7">
                  <c:v>31.707317073170731</c:v>
                </c:pt>
                <c:pt idx="8">
                  <c:v>26.25</c:v>
                </c:pt>
                <c:pt idx="9">
                  <c:v>28.04878048780488</c:v>
                </c:pt>
                <c:pt idx="10">
                  <c:v>17.910447761194028</c:v>
                </c:pt>
                <c:pt idx="11">
                  <c:v>16.455696202531644</c:v>
                </c:pt>
                <c:pt idx="12">
                  <c:v>13.043478260869565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251-409A-A1CC-18D8472C08A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N=82</c:v>
                </c:pt>
                <c:pt idx="5">
                  <c:v>Lumen auraus pääteillä N=83</c:v>
                </c:pt>
                <c:pt idx="6">
                  <c:v>Tienpinnan tasaisuus (pakkautunut lumi ja jää) pääteillä N=83</c:v>
                </c:pt>
                <c:pt idx="7">
                  <c:v>Liukkauden torjunta muilla teillä N=82</c:v>
                </c:pt>
                <c:pt idx="8">
                  <c:v>Lumen auraus muilla teillä N=80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N=67</c:v>
                </c:pt>
                <c:pt idx="11">
                  <c:v>Liikennemerkkien ja tienviittojen näkyvyys N=79</c:v>
                </c:pt>
                <c:pt idx="12">
                  <c:v>Jalankulku- ja pyöräteiden talvihoito (kävelijät/pyöräilijät) N=23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5.9523809523809517</c:v>
                </c:pt>
                <c:pt idx="1">
                  <c:v>4.2424242424242422</c:v>
                </c:pt>
                <c:pt idx="2">
                  <c:v>13.114754098360656</c:v>
                </c:pt>
                <c:pt idx="4">
                  <c:v>4.8780487804878048</c:v>
                </c:pt>
                <c:pt idx="5">
                  <c:v>3.6144578313253009</c:v>
                </c:pt>
                <c:pt idx="6">
                  <c:v>3.6144578313253009</c:v>
                </c:pt>
                <c:pt idx="7">
                  <c:v>8.536585365853659</c:v>
                </c:pt>
                <c:pt idx="8">
                  <c:v>13.750000000000002</c:v>
                </c:pt>
                <c:pt idx="9">
                  <c:v>17.073170731707318</c:v>
                </c:pt>
                <c:pt idx="10">
                  <c:v>4.4776119402985071</c:v>
                </c:pt>
                <c:pt idx="11">
                  <c:v>5.0632911392405067</c:v>
                </c:pt>
                <c:pt idx="12">
                  <c:v>8.695652173913043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251-409A-A1CC-18D8472C08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3.2840909090909092</c:v>
                </c:pt>
                <c:pt idx="1">
                  <c:v>3.6944444444444446</c:v>
                </c:pt>
                <c:pt idx="2">
                  <c:v>2.9310344827586206</c:v>
                </c:pt>
                <c:pt idx="4">
                  <c:v>3.7111111111111099</c:v>
                </c:pt>
                <c:pt idx="5">
                  <c:v>3.6629213483146064</c:v>
                </c:pt>
                <c:pt idx="6">
                  <c:v>3.3181818181818175</c:v>
                </c:pt>
                <c:pt idx="7">
                  <c:v>3.0689655172413794</c:v>
                </c:pt>
                <c:pt idx="8">
                  <c:v>2.9770114942528743</c:v>
                </c:pt>
                <c:pt idx="9">
                  <c:v>2.7325581395348819</c:v>
                </c:pt>
                <c:pt idx="10">
                  <c:v>3.2173913043478271</c:v>
                </c:pt>
                <c:pt idx="11">
                  <c:v>3.244186046511627</c:v>
                </c:pt>
                <c:pt idx="12">
                  <c:v>3.032258064516129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B9-438F-9C26-AE69C7517B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6B9-438F-9C26-AE69C7517B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2.9090910000000001</c:v>
                </c:pt>
                <c:pt idx="1">
                  <c:v>3.5801530000000001</c:v>
                </c:pt>
                <c:pt idx="2">
                  <c:v>2.5284970000000002</c:v>
                </c:pt>
                <c:pt idx="4">
                  <c:v>3.538462</c:v>
                </c:pt>
                <c:pt idx="5">
                  <c:v>3.6212119999999999</c:v>
                </c:pt>
                <c:pt idx="6">
                  <c:v>3.3384619999999998</c:v>
                </c:pt>
                <c:pt idx="7">
                  <c:v>2.5692309999999998</c:v>
                </c:pt>
                <c:pt idx="8">
                  <c:v>2.7384620000000002</c:v>
                </c:pt>
                <c:pt idx="9">
                  <c:v>2.269841</c:v>
                </c:pt>
                <c:pt idx="10">
                  <c:v>3.0833330000000001</c:v>
                </c:pt>
                <c:pt idx="11">
                  <c:v>3.4307690000000002</c:v>
                </c:pt>
                <c:pt idx="12">
                  <c:v>3.451613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6B9-438F-9C26-AE69C7517B1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2.991228</c:v>
                </c:pt>
                <c:pt idx="1">
                  <c:v>3.4933329999999998</c:v>
                </c:pt>
                <c:pt idx="2">
                  <c:v>2.4790420000000002</c:v>
                </c:pt>
                <c:pt idx="4">
                  <c:v>3.5309729999999999</c:v>
                </c:pt>
                <c:pt idx="5">
                  <c:v>3.4553569999999998</c:v>
                </c:pt>
                <c:pt idx="6">
                  <c:v>3.0630630000000001</c:v>
                </c:pt>
                <c:pt idx="7">
                  <c:v>2.6036039999999998</c:v>
                </c:pt>
                <c:pt idx="8">
                  <c:v>2.6036039999999998</c:v>
                </c:pt>
                <c:pt idx="9">
                  <c:v>2.2321430000000002</c:v>
                </c:pt>
                <c:pt idx="10">
                  <c:v>3.1219510000000001</c:v>
                </c:pt>
                <c:pt idx="11">
                  <c:v>3.2869570000000001</c:v>
                </c:pt>
                <c:pt idx="12">
                  <c:v>3.019231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B9-438F-9C26-AE69C7517B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DAE809-BFED-470A-BB70-DBC3965101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BF8A77-8EFF-4027-AE87-008AB85AAA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50B1A-2E76-4083-8C1F-14365BFFBCBE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68A2CD-F4C2-4008-AF70-ABF6470F97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31BFC3-43BC-4C7E-89DB-CD3AFB7027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CBF08-FC9C-4574-B237-348852A04FD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5436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AC96E-1DC8-4EA3-9268-8EA7D1653612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D8B9A-264D-4165-A769-848A3FBDC0C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927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1">
            <a:extLst>
              <a:ext uri="{FF2B5EF4-FFF2-40B4-BE49-F238E27FC236}">
                <a16:creationId xmlns:a16="http://schemas.microsoft.com/office/drawing/2014/main" id="{9D0EB043-CA1E-AC09-354B-2AB400561F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7" name="Alaotsikko 2">
            <a:extLst>
              <a:ext uri="{FF2B5EF4-FFF2-40B4-BE49-F238E27FC236}">
                <a16:creationId xmlns:a16="http://schemas.microsoft.com/office/drawing/2014/main" id="{C0A0CC28-71E9-C488-EDD5-3D5A405D3F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18" name="Footer Placeholder 8">
            <a:extLst>
              <a:ext uri="{FF2B5EF4-FFF2-40B4-BE49-F238E27FC236}">
                <a16:creationId xmlns:a16="http://schemas.microsoft.com/office/drawing/2014/main" id="{B3795109-526B-31FD-2547-2E8C6C62E7D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15" name="duser_1">
            <a:extLst>
              <a:ext uri="{FF2B5EF4-FFF2-40B4-BE49-F238E27FC236}">
                <a16:creationId xmlns:a16="http://schemas.microsoft.com/office/drawing/2014/main" id="{384B469D-48C8-2202-9444-3E26CCDDE2E9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6" name="duser_2">
            <a:extLst>
              <a:ext uri="{FF2B5EF4-FFF2-40B4-BE49-F238E27FC236}">
                <a16:creationId xmlns:a16="http://schemas.microsoft.com/office/drawing/2014/main" id="{21C13BDF-CE13-A8A8-374A-828D070C76AB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7" name="duser_3">
            <a:extLst>
              <a:ext uri="{FF2B5EF4-FFF2-40B4-BE49-F238E27FC236}">
                <a16:creationId xmlns:a16="http://schemas.microsoft.com/office/drawing/2014/main" id="{81945E5C-D926-6141-D2D2-B11128E22045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1C8758F4-D5A6-6EF5-F877-51D1432C64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7CA352CF-2876-B635-B133-F5D57F3531C2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704FB1C0-8CE8-9326-EA85-86F137F51779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36D4D699-55A8-C147-9313-552C607E8A0D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2" name="Picture 14" descr="Väyläviraston logo">
            <a:extLst>
              <a:ext uri="{FF2B5EF4-FFF2-40B4-BE49-F238E27FC236}">
                <a16:creationId xmlns:a16="http://schemas.microsoft.com/office/drawing/2014/main" id="{5E12AA34-FFF2-FE13-8019-1E02E25CACD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35" name="eukarelialogoplaceholder">
            <a:extLst>
              <a:ext uri="{FF2B5EF4-FFF2-40B4-BE49-F238E27FC236}">
                <a16:creationId xmlns:a16="http://schemas.microsoft.com/office/drawing/2014/main" id="{831C392D-7A55-F2F2-6708-FC7C0AD602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6" name="eulogotenplaceholder">
            <a:extLst>
              <a:ext uri="{FF2B5EF4-FFF2-40B4-BE49-F238E27FC236}">
                <a16:creationId xmlns:a16="http://schemas.microsoft.com/office/drawing/2014/main" id="{3E1949BE-72A6-B501-1B87-1ADB8B2798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7" name="eulogoplaceholder">
            <a:extLst>
              <a:ext uri="{FF2B5EF4-FFF2-40B4-BE49-F238E27FC236}">
                <a16:creationId xmlns:a16="http://schemas.microsoft.com/office/drawing/2014/main" id="{1B9C94C1-FC64-6CE5-CB5C-F93889A10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8" name="eufinancelogoplaceholder">
            <a:extLst>
              <a:ext uri="{FF2B5EF4-FFF2-40B4-BE49-F238E27FC236}">
                <a16:creationId xmlns:a16="http://schemas.microsoft.com/office/drawing/2014/main" id="{8EB54258-FC49-62FB-FC67-94DFDD350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4" name="Freeform: Shape 13">
            <a:extLst>
              <a:ext uri="{FF2B5EF4-FFF2-40B4-BE49-F238E27FC236}">
                <a16:creationId xmlns:a16="http://schemas.microsoft.com/office/drawing/2014/main" id="{1DF13E9C-88E0-9FAE-ED4D-11B2B2C4C7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42529" y="3889679"/>
            <a:ext cx="7249471" cy="2966677"/>
          </a:xfrm>
          <a:custGeom>
            <a:avLst/>
            <a:gdLst>
              <a:gd name="connsiteX0" fmla="*/ 7249471 w 7249471"/>
              <a:gd name="connsiteY0" fmla="*/ 1375031 h 2966677"/>
              <a:gd name="connsiteX1" fmla="*/ 7249471 w 7249471"/>
              <a:gd name="connsiteY1" fmla="*/ 2966677 h 2966677"/>
              <a:gd name="connsiteX2" fmla="*/ 0 w 7249471"/>
              <a:gd name="connsiteY2" fmla="*/ 2966677 h 2966677"/>
              <a:gd name="connsiteX3" fmla="*/ 765931 w 7249471"/>
              <a:gd name="connsiteY3" fmla="*/ 0 h 2966677"/>
              <a:gd name="connsiteX4" fmla="*/ 7249471 w 7249471"/>
              <a:gd name="connsiteY4" fmla="*/ 1375031 h 296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9471" h="2966677">
                <a:moveTo>
                  <a:pt x="7249471" y="1375031"/>
                </a:moveTo>
                <a:lnTo>
                  <a:pt x="7249471" y="2966677"/>
                </a:lnTo>
                <a:lnTo>
                  <a:pt x="0" y="2966677"/>
                </a:lnTo>
                <a:lnTo>
                  <a:pt x="765931" y="0"/>
                </a:lnTo>
                <a:lnTo>
                  <a:pt x="7249471" y="1375031"/>
                </a:lnTo>
                <a:close/>
              </a:path>
            </a:pathLst>
          </a:custGeom>
          <a:gradFill>
            <a:gsLst>
              <a:gs pos="54000">
                <a:schemeClr val="tx2"/>
              </a:gs>
              <a:gs pos="100000">
                <a:schemeClr val="accent1"/>
              </a:gs>
            </a:gsLst>
            <a:lin ang="0" scaled="0"/>
          </a:gradFill>
          <a:ln w="4832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3871974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vihrea" preserve="1" userDrawn="1">
  <p:cSld name="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FE12A800-B557-2BF7-459A-AE820A389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45719" y="0"/>
            <a:ext cx="2548020" cy="6858000"/>
            <a:chOff x="9645719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AE4EC138-9B2A-E5AC-E31B-690AB90F59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45719" y="0"/>
              <a:ext cx="2548020" cy="6858000"/>
              <a:chOff x="9645719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45719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bg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65710695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pinkki" preserve="1" userDrawn="1">
  <p:cSld name="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E58E1E22-330C-39F9-E7F4-1D54989B96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55244" y="0"/>
            <a:ext cx="2548020" cy="6858000"/>
            <a:chOff x="965524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6B19C80A-C58F-C557-85A0-970857495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5524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99500">
                    <a:srgbClr val="E50083"/>
                  </a:gs>
                  <a:gs pos="99000">
                    <a:schemeClr val="accent5">
                      <a:alpha val="72000"/>
                    </a:schemeClr>
                  </a:gs>
                  <a:gs pos="0">
                    <a:schemeClr val="accent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70866581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kaksi_kuvaa" preserve="1" userDrawn="1">
  <p:cSld name="teksti_kaksi_kuv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05777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4371975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525CEE5C-0ABB-5FAD-CD62-63A0C7F3CDC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792400" y="0"/>
            <a:ext cx="6399600" cy="34236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9600" h="3440325">
                <a:moveTo>
                  <a:pt x="581025" y="0"/>
                </a:moveTo>
                <a:lnTo>
                  <a:pt x="6399600" y="9525"/>
                </a:lnTo>
                <a:lnTo>
                  <a:pt x="6399600" y="3440325"/>
                </a:lnTo>
                <a:lnTo>
                  <a:pt x="0" y="3440325"/>
                </a:lnTo>
                <a:lnTo>
                  <a:pt x="581025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11" name="Kuvan paikkamerkki 6">
            <a:extLst>
              <a:ext uri="{FF2B5EF4-FFF2-40B4-BE49-F238E27FC236}">
                <a16:creationId xmlns:a16="http://schemas.microsoft.com/office/drawing/2014/main" id="{16011C4F-724D-8760-175C-BBD6FF19F17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211374" y="3456000"/>
            <a:ext cx="6980625" cy="34200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  <a:gd name="connsiteX0" fmla="*/ 1905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19050 w 6399600"/>
              <a:gd name="connsiteY4" fmla="*/ 0 h 3430800"/>
              <a:gd name="connsiteX0" fmla="*/ 600075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600075 w 6980625"/>
              <a:gd name="connsiteY4" fmla="*/ 0 h 3430800"/>
              <a:gd name="connsiteX0" fmla="*/ 579979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579979 w 6980625"/>
              <a:gd name="connsiteY4" fmla="*/ 0 h 343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0625" h="3430800">
                <a:moveTo>
                  <a:pt x="579979" y="0"/>
                </a:moveTo>
                <a:lnTo>
                  <a:pt x="6980625" y="0"/>
                </a:lnTo>
                <a:lnTo>
                  <a:pt x="6980625" y="3430800"/>
                </a:lnTo>
                <a:lnTo>
                  <a:pt x="0" y="3421275"/>
                </a:lnTo>
                <a:lnTo>
                  <a:pt x="579979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580185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dia" preserve="1" userDrawn="1">
  <p:cSld name="teksti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Tekstin paikkamerkki 6">
            <a:extLst>
              <a:ext uri="{FF2B5EF4-FFF2-40B4-BE49-F238E27FC236}">
                <a16:creationId xmlns:a16="http://schemas.microsoft.com/office/drawing/2014/main" id="{9952975F-EC22-4458-763E-93FFB91847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7695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85430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graafi" preserve="1" userDrawn="1">
  <p:cSld name="teksti_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775860"/>
            <a:ext cx="24860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95674" y="1776413"/>
            <a:ext cx="8373600" cy="4161048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95581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afi" preserve="1" userDrawn="1">
  <p:cSld name="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8200" y="1776413"/>
            <a:ext cx="11031074" cy="4172400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7591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sininen" preserve="1" userDrawn="1">
  <p:cSld name="levea_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7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E83F3351-3664-E6F2-DD7C-91425A800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14701" y="0"/>
            <a:ext cx="6174000" cy="6872927"/>
            <a:chOff x="6014701" y="0"/>
            <a:chExt cx="6174000" cy="6872927"/>
          </a:xfrm>
        </p:grpSpPr>
        <p:sp>
          <p:nvSpPr>
            <p:cNvPr id="9" name="Suorakulmio 8" descr="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14701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27000">
                  <a:schemeClr val="tx2"/>
                </a:gs>
                <a:gs pos="100000">
                  <a:schemeClr val="accent1"/>
                </a:gs>
              </a:gsLst>
              <a:lin ang="0" scaled="0"/>
            </a:gradFill>
            <a:ln>
              <a:gradFill flip="none" rotWithShape="1"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576461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vihrea" preserve="1" userDrawn="1">
  <p:cSld name="levea_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591FEF7D-CAD8-A887-CD45-EA3B051F0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 descr="L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bg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7836350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pinkki" preserve="1" userDrawn="1">
  <p:cSld name="levea_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0FF513F4-A0EE-7D01-E70F-9949F2BAC684}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alpha val="63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1605374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sityksen loppudia">
            <a:extLst>
              <a:ext uri="{FF2B5EF4-FFF2-40B4-BE49-F238E27FC236}">
                <a16:creationId xmlns:a16="http://schemas.microsoft.com/office/drawing/2014/main" id="{8011D531-C477-E90E-BB81-1C49976BFE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7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2" preserve="1" userDrawn="1">
  <p:cSld name="otsikkodi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tsikko 1">
            <a:extLst>
              <a:ext uri="{FF2B5EF4-FFF2-40B4-BE49-F238E27FC236}">
                <a16:creationId xmlns:a16="http://schemas.microsoft.com/office/drawing/2014/main" id="{DFC2DB4D-F6F1-70BF-17DD-1AA29EFBC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17" name="Alaotsikko 2">
            <a:extLst>
              <a:ext uri="{FF2B5EF4-FFF2-40B4-BE49-F238E27FC236}">
                <a16:creationId xmlns:a16="http://schemas.microsoft.com/office/drawing/2014/main" id="{6F168DCC-AB8D-D777-5744-5D09315B00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34" name="Footer Placeholder 8">
            <a:extLst>
              <a:ext uri="{FF2B5EF4-FFF2-40B4-BE49-F238E27FC236}">
                <a16:creationId xmlns:a16="http://schemas.microsoft.com/office/drawing/2014/main" id="{3CAC7758-6477-FDA0-A312-E39FBF533C9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22" name="duser_1">
            <a:extLst>
              <a:ext uri="{FF2B5EF4-FFF2-40B4-BE49-F238E27FC236}">
                <a16:creationId xmlns:a16="http://schemas.microsoft.com/office/drawing/2014/main" id="{96E05E4F-2793-6EFA-B9DE-D89A4CA0AA36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23" name="duser_2">
            <a:extLst>
              <a:ext uri="{FF2B5EF4-FFF2-40B4-BE49-F238E27FC236}">
                <a16:creationId xmlns:a16="http://schemas.microsoft.com/office/drawing/2014/main" id="{98E864E4-8ADA-E257-0001-5B72FE7C0F82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33" name="duser_3">
            <a:extLst>
              <a:ext uri="{FF2B5EF4-FFF2-40B4-BE49-F238E27FC236}">
                <a16:creationId xmlns:a16="http://schemas.microsoft.com/office/drawing/2014/main" id="{909C2D96-06D0-78D4-C04E-8397680CD559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A6038138-08D9-D7C9-A694-E9CF3C148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9" name="DConfidentiality">
            <a:extLst>
              <a:ext uri="{FF2B5EF4-FFF2-40B4-BE49-F238E27FC236}">
                <a16:creationId xmlns:a16="http://schemas.microsoft.com/office/drawing/2014/main" id="{FC7A8C6D-1D34-6242-745E-73CE1B9BA5CC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DDecree">
            <a:extLst>
              <a:ext uri="{FF2B5EF4-FFF2-40B4-BE49-F238E27FC236}">
                <a16:creationId xmlns:a16="http://schemas.microsoft.com/office/drawing/2014/main" id="{B412038A-9C06-5541-DDE0-39817F62FBAB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DSecrecy">
            <a:extLst>
              <a:ext uri="{FF2B5EF4-FFF2-40B4-BE49-F238E27FC236}">
                <a16:creationId xmlns:a16="http://schemas.microsoft.com/office/drawing/2014/main" id="{31AB12EB-ADA8-E3EB-1FF2-07370C7A067C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2" name="Kuvan paikkamerkki 11">
            <a:extLst>
              <a:ext uri="{FF2B5EF4-FFF2-40B4-BE49-F238E27FC236}">
                <a16:creationId xmlns:a16="http://schemas.microsoft.com/office/drawing/2014/main" id="{A1029FCA-64BC-6BB6-607F-AC980FC664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29540" y="3882368"/>
            <a:ext cx="7254877" cy="2972083"/>
          </a:xfrm>
          <a:custGeom>
            <a:avLst/>
            <a:gdLst>
              <a:gd name="connsiteX0" fmla="*/ 0 w 7250400"/>
              <a:gd name="connsiteY0" fmla="*/ 0 h 2966400"/>
              <a:gd name="connsiteX1" fmla="*/ 7250400 w 7250400"/>
              <a:gd name="connsiteY1" fmla="*/ 0 h 2966400"/>
              <a:gd name="connsiteX2" fmla="*/ 7250400 w 7250400"/>
              <a:gd name="connsiteY2" fmla="*/ 2966400 h 2966400"/>
              <a:gd name="connsiteX3" fmla="*/ 0 w 7250400"/>
              <a:gd name="connsiteY3" fmla="*/ 2966400 h 2966400"/>
              <a:gd name="connsiteX4" fmla="*/ 0 w 7250400"/>
              <a:gd name="connsiteY4" fmla="*/ 0 h 2966400"/>
              <a:gd name="connsiteX0" fmla="*/ 811764 w 7250400"/>
              <a:gd name="connsiteY0" fmla="*/ 0 h 3097028"/>
              <a:gd name="connsiteX1" fmla="*/ 7250400 w 7250400"/>
              <a:gd name="connsiteY1" fmla="*/ 130628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52089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42564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58928"/>
              <a:gd name="connsiteX1" fmla="*/ 7241069 w 7250400"/>
              <a:gd name="connsiteY1" fmla="*/ 1387540 h 3058928"/>
              <a:gd name="connsiteX2" fmla="*/ 7250400 w 7250400"/>
              <a:gd name="connsiteY2" fmla="*/ 3058928 h 3058928"/>
              <a:gd name="connsiteX3" fmla="*/ 0 w 7250400"/>
              <a:gd name="connsiteY3" fmla="*/ 3058928 h 3058928"/>
              <a:gd name="connsiteX4" fmla="*/ 811764 w 7250400"/>
              <a:gd name="connsiteY4" fmla="*/ 0 h 3058928"/>
              <a:gd name="connsiteX0" fmla="*/ 783189 w 7221825"/>
              <a:gd name="connsiteY0" fmla="*/ 0 h 3058928"/>
              <a:gd name="connsiteX1" fmla="*/ 7212494 w 7221825"/>
              <a:gd name="connsiteY1" fmla="*/ 1387540 h 3058928"/>
              <a:gd name="connsiteX2" fmla="*/ 7221825 w 7221825"/>
              <a:gd name="connsiteY2" fmla="*/ 3058928 h 3058928"/>
              <a:gd name="connsiteX3" fmla="*/ 0 w 7221825"/>
              <a:gd name="connsiteY3" fmla="*/ 2954153 h 3058928"/>
              <a:gd name="connsiteX4" fmla="*/ 783189 w 7221825"/>
              <a:gd name="connsiteY4" fmla="*/ 0 h 3058928"/>
              <a:gd name="connsiteX0" fmla="*/ 783189 w 7231350"/>
              <a:gd name="connsiteY0" fmla="*/ 0 h 2963678"/>
              <a:gd name="connsiteX1" fmla="*/ 7212494 w 7231350"/>
              <a:gd name="connsiteY1" fmla="*/ 1387540 h 2963678"/>
              <a:gd name="connsiteX2" fmla="*/ 7231350 w 7231350"/>
              <a:gd name="connsiteY2" fmla="*/ 2963678 h 2963678"/>
              <a:gd name="connsiteX3" fmla="*/ 0 w 7231350"/>
              <a:gd name="connsiteY3" fmla="*/ 2954153 h 2963678"/>
              <a:gd name="connsiteX4" fmla="*/ 783189 w 7231350"/>
              <a:gd name="connsiteY4" fmla="*/ 0 h 2963678"/>
              <a:gd name="connsiteX0" fmla="*/ 741353 w 7231350"/>
              <a:gd name="connsiteY0" fmla="*/ 0 h 2975631"/>
              <a:gd name="connsiteX1" fmla="*/ 7212494 w 7231350"/>
              <a:gd name="connsiteY1" fmla="*/ 1399493 h 2975631"/>
              <a:gd name="connsiteX2" fmla="*/ 7231350 w 7231350"/>
              <a:gd name="connsiteY2" fmla="*/ 2975631 h 2975631"/>
              <a:gd name="connsiteX3" fmla="*/ 0 w 7231350"/>
              <a:gd name="connsiteY3" fmla="*/ 2966106 h 2975631"/>
              <a:gd name="connsiteX4" fmla="*/ 741353 w 7231350"/>
              <a:gd name="connsiteY4" fmla="*/ 0 h 2975631"/>
              <a:gd name="connsiteX0" fmla="*/ 783188 w 7273185"/>
              <a:gd name="connsiteY0" fmla="*/ 0 h 2975631"/>
              <a:gd name="connsiteX1" fmla="*/ 7254329 w 7273185"/>
              <a:gd name="connsiteY1" fmla="*/ 1399493 h 2975631"/>
              <a:gd name="connsiteX2" fmla="*/ 7273185 w 7273185"/>
              <a:gd name="connsiteY2" fmla="*/ 2975631 h 2975631"/>
              <a:gd name="connsiteX3" fmla="*/ 0 w 7273185"/>
              <a:gd name="connsiteY3" fmla="*/ 2972083 h 2975631"/>
              <a:gd name="connsiteX4" fmla="*/ 783188 w 7273185"/>
              <a:gd name="connsiteY4" fmla="*/ 0 h 2975631"/>
              <a:gd name="connsiteX0" fmla="*/ 783188 w 7254877"/>
              <a:gd name="connsiteY0" fmla="*/ 0 h 2972083"/>
              <a:gd name="connsiteX1" fmla="*/ 7254329 w 7254877"/>
              <a:gd name="connsiteY1" fmla="*/ 1399493 h 2972083"/>
              <a:gd name="connsiteX2" fmla="*/ 7249279 w 7254877"/>
              <a:gd name="connsiteY2" fmla="*/ 2969655 h 2972083"/>
              <a:gd name="connsiteX3" fmla="*/ 0 w 7254877"/>
              <a:gd name="connsiteY3" fmla="*/ 2972083 h 2972083"/>
              <a:gd name="connsiteX4" fmla="*/ 783188 w 7254877"/>
              <a:gd name="connsiteY4" fmla="*/ 0 h 2972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54877" h="2972083">
                <a:moveTo>
                  <a:pt x="783188" y="0"/>
                </a:moveTo>
                <a:lnTo>
                  <a:pt x="7254329" y="1399493"/>
                </a:lnTo>
                <a:cubicBezTo>
                  <a:pt x="7257439" y="1924872"/>
                  <a:pt x="7246169" y="2444276"/>
                  <a:pt x="7249279" y="2969655"/>
                </a:cubicBezTo>
                <a:lnTo>
                  <a:pt x="0" y="2972083"/>
                </a:lnTo>
                <a:lnTo>
                  <a:pt x="783188" y="0"/>
                </a:lnTo>
                <a:close/>
              </a:path>
            </a:pathLst>
          </a:custGeom>
        </p:spPr>
        <p:txBody>
          <a:bodyPr anchor="b"/>
          <a:lstStyle>
            <a:lvl1pPr marL="0" indent="0" algn="ct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3.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37" name="Picture 14" descr="Väyläviraston logo">
            <a:extLst>
              <a:ext uri="{FF2B5EF4-FFF2-40B4-BE49-F238E27FC236}">
                <a16:creationId xmlns:a16="http://schemas.microsoft.com/office/drawing/2014/main" id="{CFE18993-6749-2E5A-E9F6-584C91719FF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4" name="eukarelialogoplaceholder">
            <a:extLst>
              <a:ext uri="{FF2B5EF4-FFF2-40B4-BE49-F238E27FC236}">
                <a16:creationId xmlns:a16="http://schemas.microsoft.com/office/drawing/2014/main" id="{C53F6C4E-C88D-EF31-98B0-560A45F90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5" name="eulogotenplaceholder">
            <a:extLst>
              <a:ext uri="{FF2B5EF4-FFF2-40B4-BE49-F238E27FC236}">
                <a16:creationId xmlns:a16="http://schemas.microsoft.com/office/drawing/2014/main" id="{27EF32F5-1D17-FDC3-0035-304F4721B7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placeholder">
            <a:extLst>
              <a:ext uri="{FF2B5EF4-FFF2-40B4-BE49-F238E27FC236}">
                <a16:creationId xmlns:a16="http://schemas.microsoft.com/office/drawing/2014/main" id="{1B1B336A-30A5-31FB-0744-39B5981B4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financelogoplaceholder">
            <a:extLst>
              <a:ext uri="{FF2B5EF4-FFF2-40B4-BE49-F238E27FC236}">
                <a16:creationId xmlns:a16="http://schemas.microsoft.com/office/drawing/2014/main" id="{2EA21E00-D18D-3F08-9E5D-04C19AA74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97281149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21EF0740-5842-4D4A-BA64-488A09065B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000" y="349200"/>
            <a:ext cx="1728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56674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‹#›</a:t>
            </a:fld>
            <a:endParaRPr lang="fi-FI"/>
          </a:p>
        </p:txBody>
      </p:sp>
      <p:sp>
        <p:nvSpPr>
          <p:cNvPr id="7" name="Suorakulmio 6"/>
          <p:cNvSpPr/>
          <p:nvPr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Suorakulmio 7"/>
          <p:cNvSpPr/>
          <p:nvPr userDrawn="1"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52694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sininen" preserve="1" userDrawn="1">
  <p:cSld name="vaaka_kuva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AB4047D7-75ED-C176-9F2B-759FC50655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68E480F-6969-9C85-3F13-C2581A92F7D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6A058AD-20D3-103F-BE1A-6A66EEE2A88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636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vihrea" preserve="1" userDrawn="1">
  <p:cSld name="vaaka_kuva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uvan paikkamerkki 3">
            <a:extLst>
              <a:ext uri="{FF2B5EF4-FFF2-40B4-BE49-F238E27FC236}">
                <a16:creationId xmlns:a16="http://schemas.microsoft.com/office/drawing/2014/main" id="{37D1F390-B184-4B82-1464-B4F5FE461F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01834BC-D657-9433-05AE-301C6EFE0B6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391C4EA-1BDA-2FE2-EC62-4C09E203DD3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190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pinkki" preserve="1" userDrawn="1">
  <p:cSld name="vaaka_kuva_pinkk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uvan paikkamerkki 3">
            <a:extLst>
              <a:ext uri="{FF2B5EF4-FFF2-40B4-BE49-F238E27FC236}">
                <a16:creationId xmlns:a16="http://schemas.microsoft.com/office/drawing/2014/main" id="{552D661D-62EC-E4F9-7F2D-E30CA1F0A8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83D4C-14C0-1A7B-8488-471A0D5995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CB0C59-FB4D-3FDE-13BC-9E175336B7A8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581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uva_teksti" preserve="1" userDrawn="1">
  <p:cSld name="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955970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6955971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920000" y="0"/>
            <a:ext cx="42840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4832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kuva_teksti" preserve="1" userDrawn="1">
  <p:cSld name="leve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6200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1813968"/>
            <a:ext cx="4177938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732800" y="0"/>
            <a:ext cx="74592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842974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ma_kuva_teksti" preserve="1" userDrawn="1">
  <p:cSld name="om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5276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Kirjoita tähän nimi</a:t>
            </a:r>
            <a:endParaRPr lang="en-US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744339" y="8709"/>
            <a:ext cx="54396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oma kuva</a:t>
            </a:r>
            <a:endParaRPr lang="en-US" dirty="0"/>
          </a:p>
          <a:p>
            <a:endParaRPr lang="fi-FI" dirty="0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2FE7494B-1547-CA50-9CF3-C058329BD5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200" y="1793876"/>
            <a:ext cx="5527675" cy="4320000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fi-FI" dirty="0"/>
              <a:t>Kirjoita tähän nimike</a:t>
            </a:r>
            <a:br>
              <a:rPr lang="fi-FI" dirty="0"/>
            </a:br>
            <a:r>
              <a:rPr lang="fi-FI" dirty="0"/>
              <a:t>Osasto/Yksikkö</a:t>
            </a:r>
            <a:br>
              <a:rPr lang="fi-FI" dirty="0"/>
            </a:br>
            <a:r>
              <a:rPr lang="fi-FI" dirty="0"/>
              <a:t>Sähköpostiosoite</a:t>
            </a:r>
            <a:br>
              <a:rPr lang="fi-FI" dirty="0"/>
            </a:br>
            <a:r>
              <a:rPr lang="fi-FI" dirty="0"/>
              <a:t>some</a:t>
            </a:r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33060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sininen" preserve="1" userDrawn="1">
  <p:cSld name="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6460D66B-6E51-6FDF-D981-ABB668FF8A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36194" y="0"/>
            <a:ext cx="2548020" cy="6858000"/>
            <a:chOff x="963619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15" name="Ryhmä 14">
              <a:extLst>
                <a:ext uri="{FF2B5EF4-FFF2-40B4-BE49-F238E27FC236}">
                  <a16:creationId xmlns:a16="http://schemas.microsoft.com/office/drawing/2014/main" id="{AB624DEC-2732-7717-5E45-E5C24426D1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3619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gradFill flip="none" rotWithShape="1">
                  <a:gsLst>
                    <a:gs pos="27000">
                      <a:schemeClr val="tx2"/>
                    </a:gs>
                    <a:gs pos="100000">
                      <a:schemeClr val="accent1"/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28943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035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Joonas Tielinen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1756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49" y="6356350"/>
            <a:ext cx="561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0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62" r:id="rId2"/>
    <p:sldLayoutId id="2147483764" r:id="rId3"/>
    <p:sldLayoutId id="2147483765" r:id="rId4"/>
    <p:sldLayoutId id="2147483763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  <p:sldLayoutId id="2147483778" r:id="rId18"/>
    <p:sldLayoutId id="2147483779" r:id="rId19"/>
    <p:sldLayoutId id="2147483781" r:id="rId20"/>
    <p:sldLayoutId id="2147483784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4400" indent="-284400" algn="l" defTabSz="914400" rtl="0" eaLnBrk="1" latinLnBrk="0" hangingPunct="1">
        <a:lnSpc>
          <a:spcPct val="150000"/>
        </a:lnSpc>
        <a:spcBef>
          <a:spcPts val="1000"/>
        </a:spcBef>
        <a:buClr>
          <a:srgbClr val="0065AF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087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20662-BDB1-014E-8151-1E849C7DF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E82FB-BBEB-C8DD-1DCE-3323D5B150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395" y="631517"/>
            <a:ext cx="5498205" cy="16020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fi-FI" sz="3200" dirty="0"/>
              <a:t>Tienkäyttäjätyytyväisyys-tutkimus</a:t>
            </a:r>
            <a:endParaRPr lang="fi-FI" dirty="0"/>
          </a:p>
        </p:txBody>
      </p:sp>
      <p:pic>
        <p:nvPicPr>
          <p:cNvPr id="43" name="Kuvan paikkamerkki 42">
            <a:extLst>
              <a:ext uri="{FF2B5EF4-FFF2-40B4-BE49-F238E27FC236}">
                <a16:creationId xmlns:a16="http://schemas.microsoft.com/office/drawing/2014/main" id="{CC1322F0-F40C-DEA4-84F5-5A5F35868B0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57" b="12157"/>
          <a:stretch>
            <a:fillRect/>
          </a:stretch>
        </p:blipFill>
        <p:spPr/>
      </p:pic>
      <p:pic>
        <p:nvPicPr>
          <p:cNvPr id="39" name="Kuvan paikkamerkki 38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F68B3131-1897-8ADD-051F-E77BC01D661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5" b="13605"/>
          <a:stretch>
            <a:fillRect/>
          </a:stretch>
        </p:blipFill>
        <p:spPr/>
      </p:pic>
      <p:sp>
        <p:nvSpPr>
          <p:cNvPr id="44" name="Tekstiruutu 43">
            <a:extLst>
              <a:ext uri="{FF2B5EF4-FFF2-40B4-BE49-F238E27FC236}">
                <a16:creationId xmlns:a16="http://schemas.microsoft.com/office/drawing/2014/main" id="{52AA456E-C13F-0B98-B83F-A6B53467EA96}"/>
              </a:ext>
            </a:extLst>
          </p:cNvPr>
          <p:cNvSpPr txBox="1"/>
          <p:nvPr/>
        </p:nvSpPr>
        <p:spPr>
          <a:xfrm>
            <a:off x="531795" y="2233517"/>
            <a:ext cx="5034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Talvi 2026</a:t>
            </a:r>
          </a:p>
          <a:p>
            <a:r>
              <a:rPr lang="fi-FI" dirty="0"/>
              <a:t>Itä-Suomen elinvoimakeskus</a:t>
            </a:r>
          </a:p>
          <a:p>
            <a:r>
              <a:rPr lang="fi-FI" dirty="0"/>
              <a:t>Urakka-alueet</a:t>
            </a:r>
          </a:p>
        </p:txBody>
      </p:sp>
      <p:pic>
        <p:nvPicPr>
          <p:cNvPr id="3" name="Kuvan paikkamerkki 34">
            <a:extLst>
              <a:ext uri="{FF2B5EF4-FFF2-40B4-BE49-F238E27FC236}">
                <a16:creationId xmlns:a16="http://schemas.microsoft.com/office/drawing/2014/main" id="{5C2610DD-3F8E-3B5E-F0B1-311E9BBCB3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" t="2427" r="37" b="9290"/>
          <a:stretch>
            <a:fillRect/>
          </a:stretch>
        </p:blipFill>
        <p:spPr>
          <a:xfrm>
            <a:off x="5725106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31949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15057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Nilsiä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10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690492216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Itä-Suomen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A4A3D2A-1CDC-F67C-4C30-D7F835735221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30EBF8AF-4F5E-D970-D3E2-5154F3307E05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A19973F3-858E-AFE2-0E80-78FB50E3A255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4184083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4920093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Nurmes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11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1731309479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Itä-Suomen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9E916E59-BCCE-7FFB-3651-81B1B468B880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5289B0F4-7959-4C5C-0ACF-D93DDA3B75C7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1D3B2890-B724-F7D4-A9ED-BDBFAE924018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008350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8153169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Pieksämäki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12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1303893152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Itä-Suomen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8A1693B6-3497-ED84-3584-7F4C59D82AF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D6A09050-64C9-D98F-F9FB-5E447659E390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4A0724A8-F88D-16A7-020B-AB75E006F5DA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695751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7887934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Pielavesi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13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667538998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Itä-Suomen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BC0AA5-81D9-12B0-DA2E-C5FB994CA8C6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A6346662-7198-4C2F-5185-EEE136C57185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7E3C90E9-F26E-6BD1-B42C-3846C8209A6F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026126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788261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Savonlinna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14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911820701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Itä-Suomen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65BEB698-76F7-C6AE-533E-AFF34FFCBB8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5874A7D0-19A7-65B2-CDCE-4F7AE9A4EFA1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BCBF1CC9-989B-F8B3-5A88-427EF02D8EC9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841805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4439562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Suonenjoki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15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27741152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Itä-Suomen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8A42B78-A4C6-4244-C34C-345325F4F616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27441106-8A49-9E50-2F29-1D7F81E602F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C1C337F3-6BE4-7408-5385-37B8DAA8D775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213209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7154547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Viinijärvi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16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1750827933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Itä-Suomen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13409A4E-F0D4-029E-191E-0D6A7F85497E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562114D9-DDB6-01E5-8EAD-FED532294DBB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1FBE9B82-BA75-B236-E574-607F7122268E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445129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5137622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kstiruutu 12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5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Iisalmi</a:t>
            </a:r>
            <a:endParaRPr lang="fi-FI" sz="2900" dirty="0">
              <a:latin typeface="+mj-lt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2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7" name="Tekstiruutu 6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9" name="Kaavio 8"/>
          <p:cNvGraphicFramePr/>
          <p:nvPr>
            <p:extLst>
              <p:ext uri="{D42A27DB-BD31-4B8C-83A1-F6EECF244321}">
                <p14:modId xmlns:p14="http://schemas.microsoft.com/office/powerpoint/2010/main" val="1596697333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kstiruutu 9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4" name="Dian numeron paikkamerkki 6">
            <a:extLst>
              <a:ext uri="{FF2B5EF4-FFF2-40B4-BE49-F238E27FC236}">
                <a16:creationId xmlns:a16="http://schemas.microsoft.com/office/drawing/2014/main" id="{14619D9B-1BF9-4AF2-B12E-0CA956797E8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Itä-Suomen elinvoimakeskus</a:t>
            </a:r>
          </a:p>
        </p:txBody>
      </p:sp>
      <p:sp>
        <p:nvSpPr>
          <p:cNvPr id="3" name="Tekstiruutu 2"/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  <p:sp>
        <p:nvSpPr>
          <p:cNvPr id="11" name="Tekstiruutu 10">
            <a:extLst>
              <a:ext uri="{FF2B5EF4-FFF2-40B4-BE49-F238E27FC236}">
                <a16:creationId xmlns:a16="http://schemas.microsoft.com/office/drawing/2014/main" id="{34AF0751-1A4D-B1F2-8E79-B252ABE71F83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</p:spTree>
    <p:extLst>
      <p:ext uri="{BB962C8B-B14F-4D97-AF65-F5344CB8AC3E}">
        <p14:creationId xmlns:p14="http://schemas.microsoft.com/office/powerpoint/2010/main" val="4063665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3100801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Ilomantsi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3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135359910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Itä-Suomen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EDEC3F-A9FD-5723-FD95-D05E4350259A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4192A81-9D09-AF2F-4B61-EBC26F349C08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0DBA2287-7844-8B96-A71F-54F8E25A27D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615732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8421084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Joensuu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4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455685301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Itä-Suomen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4A76ED-09F4-AA2D-8AFB-366BE5FAF9C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1AF18CDF-FCB5-74CE-9851-9540B11B6524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8C17B3E3-B46C-6E20-DC02-3FC50D8F47E4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963537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1925467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Juva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5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128851273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Itä-Suomen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906C3107-0E0B-CB62-20C8-E8AA4568B9B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FF8BF2A2-F0ED-6245-0EAD-304CE42724B6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7AAECF87-7C11-4123-E3DF-DB6797C555A0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943258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9596805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Kitee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6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411873431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Itä-Suomen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1A83FF1A-0187-0F4D-900C-4148D26902E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EBC4F236-9613-0127-E8FE-29BC2EA1E6E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13" name="Tekstiruutu 12">
            <a:extLst>
              <a:ext uri="{FF2B5EF4-FFF2-40B4-BE49-F238E27FC236}">
                <a16:creationId xmlns:a16="http://schemas.microsoft.com/office/drawing/2014/main" id="{477DB47A-5A5A-E1E2-0736-1319D287BB18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40292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9390817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Kiuruvesi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7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484621536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Itä-Suomen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C83680D-B977-AC62-AC33-2CC0F31AC86D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D2C7828-6DE9-8851-4473-146C5A2AE62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5E9F35AC-65B4-A8B9-6797-01CE45FD675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139318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2648024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Kuopio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8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775305715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Itä-Suomen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82C8489C-52DF-6DA4-18DF-9B2066073D58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E0D349CD-4878-569A-183E-357816726682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48FCB1D6-BD54-E1B4-FC56-234559558C2E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949513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0605489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Mikkeli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9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871980393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Itä-Suomen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83E3A12-D995-E38A-1669-7101B1C840CE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43E6B90E-E2C5-6E83-9D0D-F10929DF4968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676D2401-B1E7-B073-19EF-AF55BA5EFA7A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785951378"/>
      </p:ext>
    </p:extLst>
  </p:cSld>
  <p:clrMapOvr>
    <a:masterClrMapping/>
  </p:clrMapOvr>
</p:sld>
</file>

<file path=ppt/theme/theme1.xml><?xml version="1.0" encoding="utf-8"?>
<a:theme xmlns:a="http://schemas.openxmlformats.org/drawingml/2006/main" name="vayla_uusi2023">
  <a:themeElements>
    <a:clrScheme name="Vayla_PP">
      <a:dk1>
        <a:srgbClr val="000000"/>
      </a:dk1>
      <a:lt1>
        <a:srgbClr val="FFFFFF"/>
      </a:lt1>
      <a:dk2>
        <a:srgbClr val="0065AF"/>
      </a:dk2>
      <a:lt2>
        <a:srgbClr val="8DCB6D"/>
      </a:lt2>
      <a:accent1>
        <a:srgbClr val="009BFF"/>
      </a:accent1>
      <a:accent2>
        <a:srgbClr val="00AFCB"/>
      </a:accent2>
      <a:accent3>
        <a:srgbClr val="FF5100"/>
      </a:accent3>
      <a:accent4>
        <a:srgbClr val="228848"/>
      </a:accent4>
      <a:accent5>
        <a:srgbClr val="E50083"/>
      </a:accent5>
      <a:accent6>
        <a:srgbClr val="FFC300"/>
      </a:accent6>
      <a:hlink>
        <a:srgbClr val="00AFCB"/>
      </a:hlink>
      <a:folHlink>
        <a:srgbClr val="49C2EF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_uusi.potx" id="{80698CA2-84C0-4D32-B3B9-691308C5EB39}" vid="{19AC9EDE-3C74-46E3-BEC0-1BF2A3623E55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livi_kameleon xmlns="" xmlns:xsi="http://www.w3.org/2001/XMLSchema-instance">
  <tyyppi>Esitys</tyyppi>
  <title/>
  <author>Joonas Tielinen</author>
  <paivays>6.2.2023</paivays>
</livi_kameleon>
</file>

<file path=customXml/item2.xml><?xml version="1.0" encoding="utf-8"?>
<xml_kameleon>
  <dlevelofprotection/>
  <dconfidentiality/>
  <dsecrecy/>
  <ddecree/>
  <subtitle/>
</xml_kameleon>
</file>

<file path=customXml/itemProps1.xml><?xml version="1.0" encoding="utf-8"?>
<ds:datastoreItem xmlns:ds="http://schemas.openxmlformats.org/officeDocument/2006/customXml" ds:itemID="{7BD16A64-FE8E-4234-BF14-32262FD440DD}">
  <ds:schemaRefs>
    <ds:schemaRef ds:uri=""/>
  </ds:schemaRefs>
</ds:datastoreItem>
</file>

<file path=customXml/itemProps2.xml><?xml version="1.0" encoding="utf-8"?>
<ds:datastoreItem xmlns:ds="http://schemas.openxmlformats.org/officeDocument/2006/customXml" ds:itemID="{8C4AF360-723A-475F-9F8A-BCFED25519E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vayla_ilmeella_fi_uusi</Template>
  <TotalTime>1509</TotalTime>
  <Words>996</Words>
  <Application>Microsoft Office PowerPoint</Application>
  <PresentationFormat>Laajakuva</PresentationFormat>
  <Paragraphs>199</Paragraphs>
  <Slides>16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16</vt:i4>
      </vt:variant>
    </vt:vector>
  </HeadingPairs>
  <TitlesOfParts>
    <vt:vector size="21" baseType="lpstr">
      <vt:lpstr>Arial</vt:lpstr>
      <vt:lpstr>Calibri</vt:lpstr>
      <vt:lpstr>Felbridge Pro</vt:lpstr>
      <vt:lpstr>Tahoma</vt:lpstr>
      <vt:lpstr>vayla_uusi2023</vt:lpstr>
      <vt:lpstr>Tienkäyttäjätyytyväisyys-tutkimus</vt:lpstr>
      <vt:lpstr>Iisalmi</vt:lpstr>
      <vt:lpstr>Ilomantsi</vt:lpstr>
      <vt:lpstr>Joensuu</vt:lpstr>
      <vt:lpstr>Juva</vt:lpstr>
      <vt:lpstr>Kitee</vt:lpstr>
      <vt:lpstr>Kiuruvesi</vt:lpstr>
      <vt:lpstr>Kuopio</vt:lpstr>
      <vt:lpstr>Mikkeli</vt:lpstr>
      <vt:lpstr>Nilsiä</vt:lpstr>
      <vt:lpstr>Nurmes</vt:lpstr>
      <vt:lpstr>Pieksämäki</vt:lpstr>
      <vt:lpstr>Pielavesi</vt:lpstr>
      <vt:lpstr>Savonlinna</vt:lpstr>
      <vt:lpstr>Suonenjoki</vt:lpstr>
      <vt:lpstr>Viinijärvi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Väyläviraston yleisesitys</dc:title>
  <dc:creator>Joonas Tielinen</dc:creator>
  <cp:keywords>Esitys</cp:keywords>
  <cp:lastModifiedBy>Helena Kultanen</cp:lastModifiedBy>
  <cp:revision>42</cp:revision>
  <dcterms:created xsi:type="dcterms:W3CDTF">2023-02-06T07:42:19Z</dcterms:created>
  <dcterms:modified xsi:type="dcterms:W3CDTF">2026-04-23T19:45:59Z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473.707.02.001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vayla_ilmeella_fi_uusi.potx</vt:lpwstr>
  </property>
  <property fmtid="{D5CDD505-2E9C-101B-9397-08002B2CF9AE}" pid="6" name="dvDefinition">
    <vt:lpwstr>707 (dd_default.xml)</vt:lpwstr>
  </property>
  <property fmtid="{D5CDD505-2E9C-101B-9397-08002B2CF9AE}" pid="7" name="dvDefinitionID">
    <vt:lpwstr>707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473.85.02.257</vt:lpwstr>
  </property>
  <property fmtid="{D5CDD505-2E9C-101B-9397-08002B2CF9AE}" pid="10" name="dvDefinitionVersion">
    <vt:lpwstr>02.001 / 30.1.2023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VAYL</vt:lpwstr>
  </property>
  <property fmtid="{D5CDD505-2E9C-101B-9397-08002B2CF9AE}" pid="21" name="dvSite">
    <vt:lpwstr>Helsinki</vt:lpwstr>
  </property>
  <property fmtid="{D5CDD505-2E9C-101B-9397-08002B2CF9AE}" pid="22" name="dvNumbering">
    <vt:lpwstr>0</vt:lpwstr>
  </property>
  <property fmtid="{D5CDD505-2E9C-101B-9397-08002B2CF9AE}" pid="23" name="dvDUname">
    <vt:lpwstr>Joonas Tielinen</vt:lpwstr>
  </property>
  <property fmtid="{D5CDD505-2E9C-101B-9397-08002B2CF9AE}" pid="24" name="dvDUFname">
    <vt:lpwstr>Joonas</vt:lpwstr>
  </property>
  <property fmtid="{D5CDD505-2E9C-101B-9397-08002B2CF9AE}" pid="25" name="dvDULname">
    <vt:lpwstr>Tielinen</vt:lpwstr>
  </property>
  <property fmtid="{D5CDD505-2E9C-101B-9397-08002B2CF9AE}" pid="26" name="dvDUBusinessarea">
    <vt:lpwstr>Pääjohtajan alaiset toiminnot</vt:lpwstr>
  </property>
  <property fmtid="{D5CDD505-2E9C-101B-9397-08002B2CF9AE}" pid="27" name="dvDUdepartment">
    <vt:lpwstr>Yhteiskuntasuhteet ja henkilöstö</vt:lpwstr>
  </property>
  <property fmtid="{D5CDD505-2E9C-101B-9397-08002B2CF9AE}" pid="28" name="dvLogoExist">
    <vt:lpwstr>0</vt:lpwstr>
  </property>
  <property fmtid="{D5CDD505-2E9C-101B-9397-08002B2CF9AE}" pid="29" name="dvCurrentlogo">
    <vt:lpwstr>vayla_fi.jpg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dlevelofprotection">
    <vt:lpwstr/>
  </property>
  <property fmtid="{D5CDD505-2E9C-101B-9397-08002B2CF9AE}" pid="34" name="tyyppi">
    <vt:lpwstr>Esitys</vt:lpwstr>
  </property>
  <property fmtid="{D5CDD505-2E9C-101B-9397-08002B2CF9AE}" pid="35" name="dconfidentiality">
    <vt:lpwstr/>
  </property>
  <property fmtid="{D5CDD505-2E9C-101B-9397-08002B2CF9AE}" pid="36" name="dsecrecy">
    <vt:lpwstr/>
  </property>
  <property fmtid="{D5CDD505-2E9C-101B-9397-08002B2CF9AE}" pid="37" name="ddecree">
    <vt:lpwstr/>
  </property>
  <property fmtid="{D5CDD505-2E9C-101B-9397-08002B2CF9AE}" pid="38" name="author">
    <vt:lpwstr>Joonas Tielinen</vt:lpwstr>
  </property>
  <property fmtid="{D5CDD505-2E9C-101B-9397-08002B2CF9AE}" pid="39" name="paivays">
    <vt:filetime>2023-02-05T22:00:00Z</vt:filetime>
  </property>
</Properties>
</file>