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3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4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5.xml" ContentType="application/vnd.openxmlformats-officedocument.themeOverr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6.xml" ContentType="application/vnd.openxmlformats-officedocument.themeOverr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7.xml" ContentType="application/vnd.openxmlformats-officedocument.themeOverr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theme/themeOverride8.xml" ContentType="application/vnd.openxmlformats-officedocument.themeOverr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theme/themeOverride9.xml" ContentType="application/vnd.openxmlformats-officedocument.themeOverrid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theme/themeOverride10.xml" ContentType="application/vnd.openxmlformats-officedocument.themeOverrid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notesMasterIdLst>
    <p:notesMasterId r:id="rId15"/>
  </p:notesMasterIdLst>
  <p:handoutMasterIdLst>
    <p:handoutMasterId r:id="rId16"/>
  </p:handoutMasterIdLst>
  <p:sldIdLst>
    <p:sldId id="757" r:id="rId4"/>
    <p:sldId id="741" r:id="rId5"/>
    <p:sldId id="742" r:id="rId6"/>
    <p:sldId id="743" r:id="rId7"/>
    <p:sldId id="744" r:id="rId8"/>
    <p:sldId id="745" r:id="rId9"/>
    <p:sldId id="746" r:id="rId10"/>
    <p:sldId id="747" r:id="rId11"/>
    <p:sldId id="748" r:id="rId12"/>
    <p:sldId id="749" r:id="rId13"/>
    <p:sldId id="750" r:id="rId14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A4095F5-5737-B540-180D-C112CD3EE773}" name="Riitta Kuhno" initials="RK" userId="S::riitta.kuhno@iro.fi::02b96352-04ee-4616-b515-d83e0fa0ca6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7EBB"/>
    <a:srgbClr val="4AC2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FBF82A0-0E7B-40ED-8282-CFFE1F5F9903}" v="91" dt="2026-04-23T12:17:24.8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Normaali tyyli 2 - Korostu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44" autoAdjust="0"/>
    <p:restoredTop sz="94960" autoAdjust="0"/>
  </p:normalViewPr>
  <p:slideViewPr>
    <p:cSldViewPr snapToGrid="0">
      <p:cViewPr varScale="1">
        <p:scale>
          <a:sx n="80" d="100"/>
          <a:sy n="80" d="100"/>
        </p:scale>
        <p:origin x="658" y="28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5" d="100"/>
          <a:sy n="95" d="100"/>
        </p:scale>
        <p:origin x="280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1.xml"/><Relationship Id="rId21" Type="http://schemas.microsoft.com/office/2016/11/relationships/changesInfo" Target="changesInfos/changesInfo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23" Type="http://schemas.microsoft.com/office/2018/10/relationships/authors" Target="authors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lena Kultanen" userId="f51b9c9a-02c3-4187-a61e-356f5f349053" providerId="ADAL" clId="{C666EAA0-6053-4409-B706-6B306184A499}"/>
    <pc:docChg chg="undo custSel addSld delSld modSld sldOrd">
      <pc:chgData name="Helena Kultanen" userId="f51b9c9a-02c3-4187-a61e-356f5f349053" providerId="ADAL" clId="{C666EAA0-6053-4409-B706-6B306184A499}" dt="2026-04-23T20:01:28.446" v="1113" actId="47"/>
      <pc:docMkLst>
        <pc:docMk/>
      </pc:docMkLst>
      <pc:sldChg chg="modSp del mod ord">
        <pc:chgData name="Helena Kultanen" userId="f51b9c9a-02c3-4187-a61e-356f5f349053" providerId="ADAL" clId="{C666EAA0-6053-4409-B706-6B306184A499}" dt="2026-04-23T20:01:28.446" v="1113" actId="47"/>
        <pc:sldMkLst>
          <pc:docMk/>
          <pc:sldMk cId="1714672448" sldId="425"/>
        </pc:sldMkLst>
        <pc:spChg chg="mod">
          <ac:chgData name="Helena Kultanen" userId="f51b9c9a-02c3-4187-a61e-356f5f349053" providerId="ADAL" clId="{C666EAA0-6053-4409-B706-6B306184A499}" dt="2026-04-23T09:56:33.625" v="457"/>
          <ac:spMkLst>
            <pc:docMk/>
            <pc:sldMk cId="1714672448" sldId="425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20:01:21.759" v="1112" actId="47"/>
        <pc:sldMkLst>
          <pc:docMk/>
          <pc:sldMk cId="990383320" sldId="426"/>
        </pc:sldMkLst>
        <pc:spChg chg="mod">
          <ac:chgData name="Helena Kultanen" userId="f51b9c9a-02c3-4187-a61e-356f5f349053" providerId="ADAL" clId="{C666EAA0-6053-4409-B706-6B306184A499}" dt="2026-04-23T09:41:13.323" v="57"/>
          <ac:spMkLst>
            <pc:docMk/>
            <pc:sldMk cId="990383320" sldId="426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20:01:28.446" v="1113" actId="47"/>
        <pc:sldMkLst>
          <pc:docMk/>
          <pc:sldMk cId="3737657421" sldId="427"/>
        </pc:sldMkLst>
        <pc:spChg chg="mod">
          <ac:chgData name="Helena Kultanen" userId="f51b9c9a-02c3-4187-a61e-356f5f349053" providerId="ADAL" clId="{C666EAA0-6053-4409-B706-6B306184A499}" dt="2026-04-23T09:56:35.620" v="458"/>
          <ac:spMkLst>
            <pc:docMk/>
            <pc:sldMk cId="3737657421" sldId="427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20:01:28.446" v="1113" actId="47"/>
        <pc:sldMkLst>
          <pc:docMk/>
          <pc:sldMk cId="288384173" sldId="430"/>
        </pc:sldMkLst>
        <pc:spChg chg="mod">
          <ac:chgData name="Helena Kultanen" userId="f51b9c9a-02c3-4187-a61e-356f5f349053" providerId="ADAL" clId="{C666EAA0-6053-4409-B706-6B306184A499}" dt="2026-04-23T09:56:38.424" v="460"/>
          <ac:spMkLst>
            <pc:docMk/>
            <pc:sldMk cId="288384173" sldId="43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8.446" v="1113" actId="47"/>
        <pc:sldMkLst>
          <pc:docMk/>
          <pc:sldMk cId="1556225462" sldId="431"/>
        </pc:sldMkLst>
        <pc:spChg chg="mod">
          <ac:chgData name="Helena Kultanen" userId="f51b9c9a-02c3-4187-a61e-356f5f349053" providerId="ADAL" clId="{C666EAA0-6053-4409-B706-6B306184A499}" dt="2026-04-23T09:50:52.409" v="248"/>
          <ac:spMkLst>
            <pc:docMk/>
            <pc:sldMk cId="1556225462" sldId="43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8.446" v="1113" actId="47"/>
        <pc:sldMkLst>
          <pc:docMk/>
          <pc:sldMk cId="3072907270" sldId="432"/>
        </pc:sldMkLst>
        <pc:spChg chg="mod">
          <ac:chgData name="Helena Kultanen" userId="f51b9c9a-02c3-4187-a61e-356f5f349053" providerId="ADAL" clId="{C666EAA0-6053-4409-B706-6B306184A499}" dt="2026-04-23T09:50:54.611" v="249"/>
          <ac:spMkLst>
            <pc:docMk/>
            <pc:sldMk cId="3072907270" sldId="43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1.759" v="1112" actId="47"/>
        <pc:sldMkLst>
          <pc:docMk/>
          <pc:sldMk cId="3026126882" sldId="433"/>
        </pc:sldMkLst>
        <pc:spChg chg="mod">
          <ac:chgData name="Helena Kultanen" userId="f51b9c9a-02c3-4187-a61e-356f5f349053" providerId="ADAL" clId="{C666EAA0-6053-4409-B706-6B306184A499}" dt="2026-04-23T09:52:23.317" v="302"/>
          <ac:spMkLst>
            <pc:docMk/>
            <pc:sldMk cId="3026126882" sldId="43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1.759" v="1112" actId="47"/>
        <pc:sldMkLst>
          <pc:docMk/>
          <pc:sldMk cId="841805288" sldId="434"/>
        </pc:sldMkLst>
        <pc:spChg chg="mod">
          <ac:chgData name="Helena Kultanen" userId="f51b9c9a-02c3-4187-a61e-356f5f349053" providerId="ADAL" clId="{C666EAA0-6053-4409-B706-6B306184A499}" dt="2026-04-23T09:52:25.890" v="303"/>
          <ac:spMkLst>
            <pc:docMk/>
            <pc:sldMk cId="841805288" sldId="43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1.759" v="1112" actId="47"/>
        <pc:sldMkLst>
          <pc:docMk/>
          <pc:sldMk cId="213209771" sldId="435"/>
        </pc:sldMkLst>
        <pc:spChg chg="mod">
          <ac:chgData name="Helena Kultanen" userId="f51b9c9a-02c3-4187-a61e-356f5f349053" providerId="ADAL" clId="{C666EAA0-6053-4409-B706-6B306184A499}" dt="2026-04-23T09:52:29.445" v="304"/>
          <ac:spMkLst>
            <pc:docMk/>
            <pc:sldMk cId="213209771" sldId="43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1.759" v="1112" actId="47"/>
        <pc:sldMkLst>
          <pc:docMk/>
          <pc:sldMk cId="445129206" sldId="436"/>
        </pc:sldMkLst>
        <pc:spChg chg="mod">
          <ac:chgData name="Helena Kultanen" userId="f51b9c9a-02c3-4187-a61e-356f5f349053" providerId="ADAL" clId="{C666EAA0-6053-4409-B706-6B306184A499}" dt="2026-04-23T09:52:33.983" v="305"/>
          <ac:spMkLst>
            <pc:docMk/>
            <pc:sldMk cId="445129206" sldId="436"/>
            <ac:spMk id="18" creationId="{00000000-0000-0000-0000-000000000000}"/>
          </ac:spMkLst>
        </pc:spChg>
      </pc:sldChg>
      <pc:sldChg chg="addSp delSp modSp del mod">
        <pc:chgData name="Helena Kultanen" userId="f51b9c9a-02c3-4187-a61e-356f5f349053" providerId="ADAL" clId="{C666EAA0-6053-4409-B706-6B306184A499}" dt="2026-04-23T20:01:21.759" v="1112" actId="47"/>
        <pc:sldMkLst>
          <pc:docMk/>
          <pc:sldMk cId="3894604882" sldId="664"/>
        </pc:sldMkLst>
        <pc:spChg chg="add del mod">
          <ac:chgData name="Helena Kultanen" userId="f51b9c9a-02c3-4187-a61e-356f5f349053" providerId="ADAL" clId="{C666EAA0-6053-4409-B706-6B306184A499}" dt="2026-04-23T09:40:24.732" v="37" actId="478"/>
          <ac:spMkLst>
            <pc:docMk/>
            <pc:sldMk cId="3894604882" sldId="664"/>
            <ac:spMk id="5" creationId="{E55F3A25-912F-F540-997B-E23D957011D6}"/>
          </ac:spMkLst>
        </pc:spChg>
        <pc:spChg chg="mod">
          <ac:chgData name="Helena Kultanen" userId="f51b9c9a-02c3-4187-a61e-356f5f349053" providerId="ADAL" clId="{C666EAA0-6053-4409-B706-6B306184A499}" dt="2026-04-23T09:39:53.927" v="30" actId="20577"/>
          <ac:spMkLst>
            <pc:docMk/>
            <pc:sldMk cId="3894604882" sldId="664"/>
            <ac:spMk id="44" creationId="{EBD66385-3534-4389-A804-A43739574DD4}"/>
          </ac:spMkLst>
        </pc:spChg>
        <pc:picChg chg="add mod">
          <ac:chgData name="Helena Kultanen" userId="f51b9c9a-02c3-4187-a61e-356f5f349053" providerId="ADAL" clId="{C666EAA0-6053-4409-B706-6B306184A499}" dt="2026-04-23T09:40:33.159" v="38" actId="1037"/>
          <ac:picMkLst>
            <pc:docMk/>
            <pc:sldMk cId="3894604882" sldId="664"/>
            <ac:picMk id="3" creationId="{13320A81-AF14-F215-C7A2-5F898B4C9506}"/>
          </ac:picMkLst>
        </pc:picChg>
        <pc:picChg chg="del">
          <ac:chgData name="Helena Kultanen" userId="f51b9c9a-02c3-4187-a61e-356f5f349053" providerId="ADAL" clId="{C666EAA0-6053-4409-B706-6B306184A499}" dt="2026-04-23T09:40:14.799" v="32" actId="478"/>
          <ac:picMkLst>
            <pc:docMk/>
            <pc:sldMk cId="3894604882" sldId="664"/>
            <ac:picMk id="35" creationId="{29598506-5399-4155-AC54-EE40BE984EBE}"/>
          </ac:picMkLst>
        </pc:picChg>
      </pc:sldChg>
      <pc:sldChg chg="modSp del mod">
        <pc:chgData name="Helena Kultanen" userId="f51b9c9a-02c3-4187-a61e-356f5f349053" providerId="ADAL" clId="{C666EAA0-6053-4409-B706-6B306184A499}" dt="2026-04-23T20:01:21.759" v="1112" actId="47"/>
        <pc:sldMkLst>
          <pc:docMk/>
          <pc:sldMk cId="3518706002" sldId="674"/>
        </pc:sldMkLst>
        <pc:spChg chg="mod">
          <ac:chgData name="Helena Kultanen" userId="f51b9c9a-02c3-4187-a61e-356f5f349053" providerId="ADAL" clId="{C666EAA0-6053-4409-B706-6B306184A499}" dt="2026-04-23T09:40:58.045" v="53" actId="20577"/>
          <ac:spMkLst>
            <pc:docMk/>
            <pc:sldMk cId="3518706002" sldId="674"/>
            <ac:spMk id="18" creationId="{00000000-0000-0000-0000-000000000000}"/>
          </ac:spMkLst>
        </pc:spChg>
      </pc:sldChg>
      <pc:sldChg chg="modSp del mod">
        <pc:chgData name="Helena Kultanen" userId="f51b9c9a-02c3-4187-a61e-356f5f349053" providerId="ADAL" clId="{C666EAA0-6053-4409-B706-6B306184A499}" dt="2026-04-23T20:01:21.759" v="1112" actId="47"/>
        <pc:sldMkLst>
          <pc:docMk/>
          <pc:sldMk cId="1666463118" sldId="675"/>
        </pc:sldMkLst>
        <pc:spChg chg="mod">
          <ac:chgData name="Helena Kultanen" userId="f51b9c9a-02c3-4187-a61e-356f5f349053" providerId="ADAL" clId="{C666EAA0-6053-4409-B706-6B306184A499}" dt="2026-04-23T09:41:04.191" v="54"/>
          <ac:spMkLst>
            <pc:docMk/>
            <pc:sldMk cId="1666463118" sldId="675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20:01:28.446" v="1113" actId="47"/>
        <pc:sldMkLst>
          <pc:docMk/>
          <pc:sldMk cId="4074207206" sldId="676"/>
        </pc:sldMkLst>
        <pc:spChg chg="mod">
          <ac:chgData name="Helena Kultanen" userId="f51b9c9a-02c3-4187-a61e-356f5f349053" providerId="ADAL" clId="{C666EAA0-6053-4409-B706-6B306184A499}" dt="2026-04-23T09:56:25.895" v="456" actId="20577"/>
          <ac:spMkLst>
            <pc:docMk/>
            <pc:sldMk cId="4074207206" sldId="676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20:01:21.759" v="1112" actId="47"/>
        <pc:sldMkLst>
          <pc:docMk/>
          <pc:sldMk cId="3836863797" sldId="677"/>
        </pc:sldMkLst>
        <pc:spChg chg="mod">
          <ac:chgData name="Helena Kultanen" userId="f51b9c9a-02c3-4187-a61e-356f5f349053" providerId="ADAL" clId="{C666EAA0-6053-4409-B706-6B306184A499}" dt="2026-04-23T09:41:22.553" v="60"/>
          <ac:spMkLst>
            <pc:docMk/>
            <pc:sldMk cId="3836863797" sldId="677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20:01:28.446" v="1113" actId="47"/>
        <pc:sldMkLst>
          <pc:docMk/>
          <pc:sldMk cId="1027747444" sldId="678"/>
        </pc:sldMkLst>
        <pc:spChg chg="mod">
          <ac:chgData name="Helena Kultanen" userId="f51b9c9a-02c3-4187-a61e-356f5f349053" providerId="ADAL" clId="{C666EAA0-6053-4409-B706-6B306184A499}" dt="2026-04-23T09:56:37.032" v="459"/>
          <ac:spMkLst>
            <pc:docMk/>
            <pc:sldMk cId="1027747444" sldId="678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42:59.758" v="82" actId="47"/>
        <pc:sldMkLst>
          <pc:docMk/>
          <pc:sldMk cId="3391234240" sldId="679"/>
        </pc:sldMkLst>
      </pc:sldChg>
      <pc:sldChg chg="modSp add del mod ord">
        <pc:chgData name="Helena Kultanen" userId="f51b9c9a-02c3-4187-a61e-356f5f349053" providerId="ADAL" clId="{C666EAA0-6053-4409-B706-6B306184A499}" dt="2026-04-23T20:01:21.759" v="1112" actId="47"/>
        <pc:sldMkLst>
          <pc:docMk/>
          <pc:sldMk cId="3104809450" sldId="680"/>
        </pc:sldMkLst>
        <pc:spChg chg="mod">
          <ac:chgData name="Helena Kultanen" userId="f51b9c9a-02c3-4187-a61e-356f5f349053" providerId="ADAL" clId="{C666EAA0-6053-4409-B706-6B306184A499}" dt="2026-04-23T09:43:07.054" v="97" actId="20577"/>
          <ac:spMkLst>
            <pc:docMk/>
            <pc:sldMk cId="3104809450" sldId="68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1.759" v="1112" actId="47"/>
        <pc:sldMkLst>
          <pc:docMk/>
          <pc:sldMk cId="2496165035" sldId="681"/>
        </pc:sldMkLst>
        <pc:spChg chg="mod">
          <ac:chgData name="Helena Kultanen" userId="f51b9c9a-02c3-4187-a61e-356f5f349053" providerId="ADAL" clId="{C666EAA0-6053-4409-B706-6B306184A499}" dt="2026-04-23T09:45:46.618" v="100"/>
          <ac:spMkLst>
            <pc:docMk/>
            <pc:sldMk cId="2496165035" sldId="68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1.759" v="1112" actId="47"/>
        <pc:sldMkLst>
          <pc:docMk/>
          <pc:sldMk cId="3957590484" sldId="682"/>
        </pc:sldMkLst>
        <pc:spChg chg="mod">
          <ac:chgData name="Helena Kultanen" userId="f51b9c9a-02c3-4187-a61e-356f5f349053" providerId="ADAL" clId="{C666EAA0-6053-4409-B706-6B306184A499}" dt="2026-04-23T09:45:50.115" v="101"/>
          <ac:spMkLst>
            <pc:docMk/>
            <pc:sldMk cId="3957590484" sldId="68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1.759" v="1112" actId="47"/>
        <pc:sldMkLst>
          <pc:docMk/>
          <pc:sldMk cId="1282367008" sldId="683"/>
        </pc:sldMkLst>
        <pc:spChg chg="mod">
          <ac:chgData name="Helena Kultanen" userId="f51b9c9a-02c3-4187-a61e-356f5f349053" providerId="ADAL" clId="{C666EAA0-6053-4409-B706-6B306184A499}" dt="2026-04-23T09:45:56.330" v="102"/>
          <ac:spMkLst>
            <pc:docMk/>
            <pc:sldMk cId="1282367008" sldId="683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48:03.161" v="124" actId="47"/>
        <pc:sldMkLst>
          <pc:docMk/>
          <pc:sldMk cId="2220671090" sldId="684"/>
        </pc:sldMkLst>
      </pc:sldChg>
      <pc:sldChg chg="modSp add del mod ord">
        <pc:chgData name="Helena Kultanen" userId="f51b9c9a-02c3-4187-a61e-356f5f349053" providerId="ADAL" clId="{C666EAA0-6053-4409-B706-6B306184A499}" dt="2026-04-23T20:01:21.759" v="1112" actId="47"/>
        <pc:sldMkLst>
          <pc:docMk/>
          <pc:sldMk cId="231239761" sldId="685"/>
        </pc:sldMkLst>
        <pc:spChg chg="mod">
          <ac:chgData name="Helena Kultanen" userId="f51b9c9a-02c3-4187-a61e-356f5f349053" providerId="ADAL" clId="{C666EAA0-6053-4409-B706-6B306184A499}" dt="2026-04-23T09:48:10.503" v="139" actId="20577"/>
          <ac:spMkLst>
            <pc:docMk/>
            <pc:sldMk cId="231239761" sldId="68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1.759" v="1112" actId="47"/>
        <pc:sldMkLst>
          <pc:docMk/>
          <pc:sldMk cId="2255016546" sldId="686"/>
        </pc:sldMkLst>
        <pc:spChg chg="mod">
          <ac:chgData name="Helena Kultanen" userId="f51b9c9a-02c3-4187-a61e-356f5f349053" providerId="ADAL" clId="{C666EAA0-6053-4409-B706-6B306184A499}" dt="2026-04-23T09:48:20.697" v="140"/>
          <ac:spMkLst>
            <pc:docMk/>
            <pc:sldMk cId="2255016546" sldId="68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1.759" v="1112" actId="47"/>
        <pc:sldMkLst>
          <pc:docMk/>
          <pc:sldMk cId="1084174241" sldId="687"/>
        </pc:sldMkLst>
        <pc:spChg chg="mod">
          <ac:chgData name="Helena Kultanen" userId="f51b9c9a-02c3-4187-a61e-356f5f349053" providerId="ADAL" clId="{C666EAA0-6053-4409-B706-6B306184A499}" dt="2026-04-23T09:48:24.490" v="141"/>
          <ac:spMkLst>
            <pc:docMk/>
            <pc:sldMk cId="1084174241" sldId="68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1.759" v="1112" actId="47"/>
        <pc:sldMkLst>
          <pc:docMk/>
          <pc:sldMk cId="322247359" sldId="688"/>
        </pc:sldMkLst>
        <pc:spChg chg="mod">
          <ac:chgData name="Helena Kultanen" userId="f51b9c9a-02c3-4187-a61e-356f5f349053" providerId="ADAL" clId="{C666EAA0-6053-4409-B706-6B306184A499}" dt="2026-04-23T09:48:26.219" v="142"/>
          <ac:spMkLst>
            <pc:docMk/>
            <pc:sldMk cId="322247359" sldId="68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1.759" v="1112" actId="47"/>
        <pc:sldMkLst>
          <pc:docMk/>
          <pc:sldMk cId="3522779726" sldId="689"/>
        </pc:sldMkLst>
        <pc:spChg chg="mod">
          <ac:chgData name="Helena Kultanen" userId="f51b9c9a-02c3-4187-a61e-356f5f349053" providerId="ADAL" clId="{C666EAA0-6053-4409-B706-6B306184A499}" dt="2026-04-23T09:48:28.969" v="143"/>
          <ac:spMkLst>
            <pc:docMk/>
            <pc:sldMk cId="3522779726" sldId="689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1.759" v="1112" actId="47"/>
        <pc:sldMkLst>
          <pc:docMk/>
          <pc:sldMk cId="214366977" sldId="690"/>
        </pc:sldMkLst>
        <pc:spChg chg="mod">
          <ac:chgData name="Helena Kultanen" userId="f51b9c9a-02c3-4187-a61e-356f5f349053" providerId="ADAL" clId="{C666EAA0-6053-4409-B706-6B306184A499}" dt="2026-04-23T09:48:31.520" v="144"/>
          <ac:spMkLst>
            <pc:docMk/>
            <pc:sldMk cId="214366977" sldId="690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49:04.040" v="157" actId="47"/>
        <pc:sldMkLst>
          <pc:docMk/>
          <pc:sldMk cId="2727217181" sldId="691"/>
        </pc:sldMkLst>
      </pc:sldChg>
      <pc:sldChg chg="modSp add del mod ord">
        <pc:chgData name="Helena Kultanen" userId="f51b9c9a-02c3-4187-a61e-356f5f349053" providerId="ADAL" clId="{C666EAA0-6053-4409-B706-6B306184A499}" dt="2026-04-23T20:01:21.759" v="1112" actId="47"/>
        <pc:sldMkLst>
          <pc:docMk/>
          <pc:sldMk cId="82663187" sldId="692"/>
        </pc:sldMkLst>
        <pc:spChg chg="mod">
          <ac:chgData name="Helena Kultanen" userId="f51b9c9a-02c3-4187-a61e-356f5f349053" providerId="ADAL" clId="{C666EAA0-6053-4409-B706-6B306184A499}" dt="2026-04-23T09:49:09.808" v="172" actId="20577"/>
          <ac:spMkLst>
            <pc:docMk/>
            <pc:sldMk cId="82663187" sldId="69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1.759" v="1112" actId="47"/>
        <pc:sldMkLst>
          <pc:docMk/>
          <pc:sldMk cId="2841609611" sldId="693"/>
        </pc:sldMkLst>
        <pc:spChg chg="mod">
          <ac:chgData name="Helena Kultanen" userId="f51b9c9a-02c3-4187-a61e-356f5f349053" providerId="ADAL" clId="{C666EAA0-6053-4409-B706-6B306184A499}" dt="2026-04-23T09:49:16.230" v="173"/>
          <ac:spMkLst>
            <pc:docMk/>
            <pc:sldMk cId="2841609611" sldId="69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1.759" v="1112" actId="47"/>
        <pc:sldMkLst>
          <pc:docMk/>
          <pc:sldMk cId="4237543780" sldId="694"/>
        </pc:sldMkLst>
        <pc:spChg chg="mod">
          <ac:chgData name="Helena Kultanen" userId="f51b9c9a-02c3-4187-a61e-356f5f349053" providerId="ADAL" clId="{C666EAA0-6053-4409-B706-6B306184A499}" dt="2026-04-23T11:44:57.606" v="541" actId="6549"/>
          <ac:spMkLst>
            <pc:docMk/>
            <pc:sldMk cId="4237543780" sldId="694"/>
            <ac:spMk id="8" creationId="{00000000-0000-0000-0000-000000000000}"/>
          </ac:spMkLst>
        </pc:spChg>
        <pc:spChg chg="mod">
          <ac:chgData name="Helena Kultanen" userId="f51b9c9a-02c3-4187-a61e-356f5f349053" providerId="ADAL" clId="{C666EAA0-6053-4409-B706-6B306184A499}" dt="2026-04-23T09:49:18.805" v="174"/>
          <ac:spMkLst>
            <pc:docMk/>
            <pc:sldMk cId="4237543780" sldId="69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1.759" v="1112" actId="47"/>
        <pc:sldMkLst>
          <pc:docMk/>
          <pc:sldMk cId="2454284880" sldId="695"/>
        </pc:sldMkLst>
        <pc:spChg chg="mod">
          <ac:chgData name="Helena Kultanen" userId="f51b9c9a-02c3-4187-a61e-356f5f349053" providerId="ADAL" clId="{C666EAA0-6053-4409-B706-6B306184A499}" dt="2026-04-23T09:49:21.127" v="175"/>
          <ac:spMkLst>
            <pc:docMk/>
            <pc:sldMk cId="2454284880" sldId="69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1.759" v="1112" actId="47"/>
        <pc:sldMkLst>
          <pc:docMk/>
          <pc:sldMk cId="1794480414" sldId="696"/>
        </pc:sldMkLst>
        <pc:spChg chg="mod">
          <ac:chgData name="Helena Kultanen" userId="f51b9c9a-02c3-4187-a61e-356f5f349053" providerId="ADAL" clId="{C666EAA0-6053-4409-B706-6B306184A499}" dt="2026-04-23T09:49:23.606" v="176"/>
          <ac:spMkLst>
            <pc:docMk/>
            <pc:sldMk cId="1794480414" sldId="69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1.759" v="1112" actId="47"/>
        <pc:sldMkLst>
          <pc:docMk/>
          <pc:sldMk cId="381918866" sldId="697"/>
        </pc:sldMkLst>
        <pc:spChg chg="mod">
          <ac:chgData name="Helena Kultanen" userId="f51b9c9a-02c3-4187-a61e-356f5f349053" providerId="ADAL" clId="{C666EAA0-6053-4409-B706-6B306184A499}" dt="2026-04-23T09:49:24.920" v="177"/>
          <ac:spMkLst>
            <pc:docMk/>
            <pc:sldMk cId="381918866" sldId="69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1.759" v="1112" actId="47"/>
        <pc:sldMkLst>
          <pc:docMk/>
          <pc:sldMk cId="3925386362" sldId="698"/>
        </pc:sldMkLst>
        <pc:spChg chg="mod">
          <ac:chgData name="Helena Kultanen" userId="f51b9c9a-02c3-4187-a61e-356f5f349053" providerId="ADAL" clId="{C666EAA0-6053-4409-B706-6B306184A499}" dt="2026-04-23T09:49:27.714" v="178"/>
          <ac:spMkLst>
            <pc:docMk/>
            <pc:sldMk cId="3925386362" sldId="69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1.759" v="1112" actId="47"/>
        <pc:sldMkLst>
          <pc:docMk/>
          <pc:sldMk cId="3028393328" sldId="699"/>
        </pc:sldMkLst>
        <pc:spChg chg="mod">
          <ac:chgData name="Helena Kultanen" userId="f51b9c9a-02c3-4187-a61e-356f5f349053" providerId="ADAL" clId="{C666EAA0-6053-4409-B706-6B306184A499}" dt="2026-04-23T09:49:30.647" v="179"/>
          <ac:spMkLst>
            <pc:docMk/>
            <pc:sldMk cId="3028393328" sldId="699"/>
            <ac:spMk id="18" creationId="{00000000-0000-0000-0000-000000000000}"/>
          </ac:spMkLst>
        </pc:spChg>
      </pc:sldChg>
      <pc:sldChg chg="add del">
        <pc:chgData name="Helena Kultanen" userId="f51b9c9a-02c3-4187-a61e-356f5f349053" providerId="ADAL" clId="{C666EAA0-6053-4409-B706-6B306184A499}" dt="2026-04-23T09:49:44.680" v="181" actId="47"/>
        <pc:sldMkLst>
          <pc:docMk/>
          <pc:sldMk cId="3549053558" sldId="700"/>
        </pc:sldMkLst>
      </pc:sldChg>
      <pc:sldChg chg="modSp add del mod ord">
        <pc:chgData name="Helena Kultanen" userId="f51b9c9a-02c3-4187-a61e-356f5f349053" providerId="ADAL" clId="{C666EAA0-6053-4409-B706-6B306184A499}" dt="2026-04-23T20:01:28.446" v="1113" actId="47"/>
        <pc:sldMkLst>
          <pc:docMk/>
          <pc:sldMk cId="977956242" sldId="701"/>
        </pc:sldMkLst>
        <pc:spChg chg="mod">
          <ac:chgData name="Helena Kultanen" userId="f51b9c9a-02c3-4187-a61e-356f5f349053" providerId="ADAL" clId="{C666EAA0-6053-4409-B706-6B306184A499}" dt="2026-04-23T09:57:33.287" v="520" actId="20577"/>
          <ac:spMkLst>
            <pc:docMk/>
            <pc:sldMk cId="977956242" sldId="70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8.446" v="1113" actId="47"/>
        <pc:sldMkLst>
          <pc:docMk/>
          <pc:sldMk cId="1607561414" sldId="702"/>
        </pc:sldMkLst>
        <pc:spChg chg="mod">
          <ac:chgData name="Helena Kultanen" userId="f51b9c9a-02c3-4187-a61e-356f5f349053" providerId="ADAL" clId="{C666EAA0-6053-4409-B706-6B306184A499}" dt="2026-04-23T09:57:37.657" v="521"/>
          <ac:spMkLst>
            <pc:docMk/>
            <pc:sldMk cId="1607561414" sldId="70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8.446" v="1113" actId="47"/>
        <pc:sldMkLst>
          <pc:docMk/>
          <pc:sldMk cId="3420743968" sldId="703"/>
        </pc:sldMkLst>
        <pc:spChg chg="mod">
          <ac:chgData name="Helena Kultanen" userId="f51b9c9a-02c3-4187-a61e-356f5f349053" providerId="ADAL" clId="{C666EAA0-6053-4409-B706-6B306184A499}" dt="2026-04-23T09:57:38.914" v="522"/>
          <ac:spMkLst>
            <pc:docMk/>
            <pc:sldMk cId="3420743968" sldId="70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8.446" v="1113" actId="47"/>
        <pc:sldMkLst>
          <pc:docMk/>
          <pc:sldMk cId="4039903137" sldId="704"/>
        </pc:sldMkLst>
        <pc:spChg chg="mod">
          <ac:chgData name="Helena Kultanen" userId="f51b9c9a-02c3-4187-a61e-356f5f349053" providerId="ADAL" clId="{C666EAA0-6053-4409-B706-6B306184A499}" dt="2026-04-23T09:57:40.169" v="523"/>
          <ac:spMkLst>
            <pc:docMk/>
            <pc:sldMk cId="4039903137" sldId="70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8.446" v="1113" actId="47"/>
        <pc:sldMkLst>
          <pc:docMk/>
          <pc:sldMk cId="1987650126" sldId="705"/>
        </pc:sldMkLst>
        <pc:spChg chg="mod">
          <ac:chgData name="Helena Kultanen" userId="f51b9c9a-02c3-4187-a61e-356f5f349053" providerId="ADAL" clId="{C666EAA0-6053-4409-B706-6B306184A499}" dt="2026-04-23T09:57:41.380" v="524"/>
          <ac:spMkLst>
            <pc:docMk/>
            <pc:sldMk cId="1987650126" sldId="70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8.446" v="1113" actId="47"/>
        <pc:sldMkLst>
          <pc:docMk/>
          <pc:sldMk cId="2067348827" sldId="706"/>
        </pc:sldMkLst>
        <pc:spChg chg="mod">
          <ac:chgData name="Helena Kultanen" userId="f51b9c9a-02c3-4187-a61e-356f5f349053" providerId="ADAL" clId="{C666EAA0-6053-4409-B706-6B306184A499}" dt="2026-04-23T09:57:42.601" v="525"/>
          <ac:spMkLst>
            <pc:docMk/>
            <pc:sldMk cId="2067348827" sldId="706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50:16.966" v="203" actId="47"/>
        <pc:sldMkLst>
          <pc:docMk/>
          <pc:sldMk cId="2420006057" sldId="707"/>
        </pc:sldMkLst>
      </pc:sldChg>
      <pc:sldChg chg="modSp add del mod ord">
        <pc:chgData name="Helena Kultanen" userId="f51b9c9a-02c3-4187-a61e-356f5f349053" providerId="ADAL" clId="{C666EAA0-6053-4409-B706-6B306184A499}" dt="2026-04-23T20:01:28.446" v="1113" actId="47"/>
        <pc:sldMkLst>
          <pc:docMk/>
          <pc:sldMk cId="4150681451" sldId="708"/>
        </pc:sldMkLst>
        <pc:spChg chg="mod">
          <ac:chgData name="Helena Kultanen" userId="f51b9c9a-02c3-4187-a61e-356f5f349053" providerId="ADAL" clId="{C666EAA0-6053-4409-B706-6B306184A499}" dt="2026-04-23T09:50:30.659" v="239" actId="6549"/>
          <ac:spMkLst>
            <pc:docMk/>
            <pc:sldMk cId="4150681451" sldId="70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8.446" v="1113" actId="47"/>
        <pc:sldMkLst>
          <pc:docMk/>
          <pc:sldMk cId="2185230504" sldId="709"/>
        </pc:sldMkLst>
        <pc:spChg chg="mod">
          <ac:chgData name="Helena Kultanen" userId="f51b9c9a-02c3-4187-a61e-356f5f349053" providerId="ADAL" clId="{C666EAA0-6053-4409-B706-6B306184A499}" dt="2026-04-23T09:50:34.604" v="240"/>
          <ac:spMkLst>
            <pc:docMk/>
            <pc:sldMk cId="2185230504" sldId="709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8.446" v="1113" actId="47"/>
        <pc:sldMkLst>
          <pc:docMk/>
          <pc:sldMk cId="4072225659" sldId="710"/>
        </pc:sldMkLst>
        <pc:spChg chg="mod">
          <ac:chgData name="Helena Kultanen" userId="f51b9c9a-02c3-4187-a61e-356f5f349053" providerId="ADAL" clId="{C666EAA0-6053-4409-B706-6B306184A499}" dt="2026-04-23T09:50:36.980" v="241"/>
          <ac:spMkLst>
            <pc:docMk/>
            <pc:sldMk cId="4072225659" sldId="71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8.446" v="1113" actId="47"/>
        <pc:sldMkLst>
          <pc:docMk/>
          <pc:sldMk cId="3177763924" sldId="711"/>
        </pc:sldMkLst>
        <pc:spChg chg="mod">
          <ac:chgData name="Helena Kultanen" userId="f51b9c9a-02c3-4187-a61e-356f5f349053" providerId="ADAL" clId="{C666EAA0-6053-4409-B706-6B306184A499}" dt="2026-04-23T09:50:38.840" v="242"/>
          <ac:spMkLst>
            <pc:docMk/>
            <pc:sldMk cId="3177763924" sldId="71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8.446" v="1113" actId="47"/>
        <pc:sldMkLst>
          <pc:docMk/>
          <pc:sldMk cId="1315624524" sldId="712"/>
        </pc:sldMkLst>
        <pc:spChg chg="mod">
          <ac:chgData name="Helena Kultanen" userId="f51b9c9a-02c3-4187-a61e-356f5f349053" providerId="ADAL" clId="{C666EAA0-6053-4409-B706-6B306184A499}" dt="2026-04-23T09:50:40.922" v="243"/>
          <ac:spMkLst>
            <pc:docMk/>
            <pc:sldMk cId="1315624524" sldId="712"/>
            <ac:spMk id="18" creationId="{00000000-0000-0000-0000-000000000000}"/>
          </ac:spMkLst>
        </pc:spChg>
      </pc:sldChg>
      <pc:sldChg chg="addSp delSp modSp add del mod ord">
        <pc:chgData name="Helena Kultanen" userId="f51b9c9a-02c3-4187-a61e-356f5f349053" providerId="ADAL" clId="{C666EAA0-6053-4409-B706-6B306184A499}" dt="2026-04-23T20:01:28.446" v="1113" actId="47"/>
        <pc:sldMkLst>
          <pc:docMk/>
          <pc:sldMk cId="1602670269" sldId="713"/>
        </pc:sldMkLst>
        <pc:spChg chg="mod">
          <ac:chgData name="Helena Kultanen" userId="f51b9c9a-02c3-4187-a61e-356f5f349053" providerId="ADAL" clId="{C666EAA0-6053-4409-B706-6B306184A499}" dt="2026-04-23T12:17:24.875" v="543"/>
          <ac:spMkLst>
            <pc:docMk/>
            <pc:sldMk cId="1602670269" sldId="713"/>
            <ac:spMk id="8" creationId="{00000000-0000-0000-0000-000000000000}"/>
          </ac:spMkLst>
        </pc:spChg>
        <pc:spChg chg="mod">
          <ac:chgData name="Helena Kultanen" userId="f51b9c9a-02c3-4187-a61e-356f5f349053" providerId="ADAL" clId="{C666EAA0-6053-4409-B706-6B306184A499}" dt="2026-04-23T09:50:43.909" v="244"/>
          <ac:spMkLst>
            <pc:docMk/>
            <pc:sldMk cId="1602670269" sldId="713"/>
            <ac:spMk id="18" creationId="{00000000-0000-0000-0000-000000000000}"/>
          </ac:spMkLst>
        </pc:spChg>
        <pc:graphicFrameChg chg="add del mod">
          <ac:chgData name="Helena Kultanen" userId="f51b9c9a-02c3-4187-a61e-356f5f349053" providerId="ADAL" clId="{C666EAA0-6053-4409-B706-6B306184A499}" dt="2026-04-23T12:17:27.208" v="544" actId="478"/>
          <ac:graphicFrameMkLst>
            <pc:docMk/>
            <pc:sldMk cId="1602670269" sldId="713"/>
            <ac:graphicFrameMk id="2" creationId="{83D4C1D4-A70B-CBC5-E01E-BF15554EFE23}"/>
          </ac:graphicFrameMkLst>
        </pc:graphicFrameChg>
      </pc:sldChg>
      <pc:sldChg chg="modSp add del mod ord">
        <pc:chgData name="Helena Kultanen" userId="f51b9c9a-02c3-4187-a61e-356f5f349053" providerId="ADAL" clId="{C666EAA0-6053-4409-B706-6B306184A499}" dt="2026-04-23T20:01:28.446" v="1113" actId="47"/>
        <pc:sldMkLst>
          <pc:docMk/>
          <pc:sldMk cId="1159666053" sldId="714"/>
        </pc:sldMkLst>
        <pc:spChg chg="mod">
          <ac:chgData name="Helena Kultanen" userId="f51b9c9a-02c3-4187-a61e-356f5f349053" providerId="ADAL" clId="{C666EAA0-6053-4409-B706-6B306184A499}" dt="2026-04-23T09:50:45.865" v="245"/>
          <ac:spMkLst>
            <pc:docMk/>
            <pc:sldMk cId="1159666053" sldId="71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8.446" v="1113" actId="47"/>
        <pc:sldMkLst>
          <pc:docMk/>
          <pc:sldMk cId="3478775289" sldId="715"/>
        </pc:sldMkLst>
        <pc:spChg chg="mod">
          <ac:chgData name="Helena Kultanen" userId="f51b9c9a-02c3-4187-a61e-356f5f349053" providerId="ADAL" clId="{C666EAA0-6053-4409-B706-6B306184A499}" dt="2026-04-23T09:50:47.785" v="246"/>
          <ac:spMkLst>
            <pc:docMk/>
            <pc:sldMk cId="3478775289" sldId="71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8.446" v="1113" actId="47"/>
        <pc:sldMkLst>
          <pc:docMk/>
          <pc:sldMk cId="2299244905" sldId="716"/>
        </pc:sldMkLst>
        <pc:spChg chg="mod">
          <ac:chgData name="Helena Kultanen" userId="f51b9c9a-02c3-4187-a61e-356f5f349053" providerId="ADAL" clId="{C666EAA0-6053-4409-B706-6B306184A499}" dt="2026-04-23T12:17:35.217" v="546" actId="20577"/>
          <ac:spMkLst>
            <pc:docMk/>
            <pc:sldMk cId="2299244905" sldId="716"/>
            <ac:spMk id="8" creationId="{00000000-0000-0000-0000-000000000000}"/>
          </ac:spMkLst>
        </pc:spChg>
        <pc:spChg chg="mod">
          <ac:chgData name="Helena Kultanen" userId="f51b9c9a-02c3-4187-a61e-356f5f349053" providerId="ADAL" clId="{C666EAA0-6053-4409-B706-6B306184A499}" dt="2026-04-23T09:50:50.540" v="247"/>
          <ac:spMkLst>
            <pc:docMk/>
            <pc:sldMk cId="2299244905" sldId="716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51:35.529" v="255" actId="47"/>
        <pc:sldMkLst>
          <pc:docMk/>
          <pc:sldMk cId="900179065" sldId="717"/>
        </pc:sldMkLst>
      </pc:sldChg>
      <pc:sldChg chg="modSp add del mod ord">
        <pc:chgData name="Helena Kultanen" userId="f51b9c9a-02c3-4187-a61e-356f5f349053" providerId="ADAL" clId="{C666EAA0-6053-4409-B706-6B306184A499}" dt="2026-04-23T20:01:21.759" v="1112" actId="47"/>
        <pc:sldMkLst>
          <pc:docMk/>
          <pc:sldMk cId="4063665651" sldId="718"/>
        </pc:sldMkLst>
        <pc:spChg chg="mod">
          <ac:chgData name="Helena Kultanen" userId="f51b9c9a-02c3-4187-a61e-356f5f349053" providerId="ADAL" clId="{C666EAA0-6053-4409-B706-6B306184A499}" dt="2026-04-23T09:51:50.824" v="291" actId="20577"/>
          <ac:spMkLst>
            <pc:docMk/>
            <pc:sldMk cId="4063665651" sldId="71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1.759" v="1112" actId="47"/>
        <pc:sldMkLst>
          <pc:docMk/>
          <pc:sldMk cId="1615732219" sldId="719"/>
        </pc:sldMkLst>
        <pc:spChg chg="mod">
          <ac:chgData name="Helena Kultanen" userId="f51b9c9a-02c3-4187-a61e-356f5f349053" providerId="ADAL" clId="{C666EAA0-6053-4409-B706-6B306184A499}" dt="2026-04-23T09:51:55.474" v="292"/>
          <ac:spMkLst>
            <pc:docMk/>
            <pc:sldMk cId="1615732219" sldId="719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1.759" v="1112" actId="47"/>
        <pc:sldMkLst>
          <pc:docMk/>
          <pc:sldMk cId="1963537264" sldId="720"/>
        </pc:sldMkLst>
        <pc:spChg chg="mod">
          <ac:chgData name="Helena Kultanen" userId="f51b9c9a-02c3-4187-a61e-356f5f349053" providerId="ADAL" clId="{C666EAA0-6053-4409-B706-6B306184A499}" dt="2026-04-23T09:52:02.924" v="293"/>
          <ac:spMkLst>
            <pc:docMk/>
            <pc:sldMk cId="1963537264" sldId="72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1.759" v="1112" actId="47"/>
        <pc:sldMkLst>
          <pc:docMk/>
          <pc:sldMk cId="1943258632" sldId="721"/>
        </pc:sldMkLst>
        <pc:spChg chg="mod">
          <ac:chgData name="Helena Kultanen" userId="f51b9c9a-02c3-4187-a61e-356f5f349053" providerId="ADAL" clId="{C666EAA0-6053-4409-B706-6B306184A499}" dt="2026-04-23T09:52:04.521" v="294"/>
          <ac:spMkLst>
            <pc:docMk/>
            <pc:sldMk cId="1943258632" sldId="72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1.759" v="1112" actId="47"/>
        <pc:sldMkLst>
          <pc:docMk/>
          <pc:sldMk cId="40292447" sldId="722"/>
        </pc:sldMkLst>
        <pc:spChg chg="mod">
          <ac:chgData name="Helena Kultanen" userId="f51b9c9a-02c3-4187-a61e-356f5f349053" providerId="ADAL" clId="{C666EAA0-6053-4409-B706-6B306184A499}" dt="2026-04-23T09:52:06.682" v="295"/>
          <ac:spMkLst>
            <pc:docMk/>
            <pc:sldMk cId="40292447" sldId="72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1.759" v="1112" actId="47"/>
        <pc:sldMkLst>
          <pc:docMk/>
          <pc:sldMk cId="1139318997" sldId="723"/>
        </pc:sldMkLst>
        <pc:spChg chg="mod">
          <ac:chgData name="Helena Kultanen" userId="f51b9c9a-02c3-4187-a61e-356f5f349053" providerId="ADAL" clId="{C666EAA0-6053-4409-B706-6B306184A499}" dt="2026-04-23T09:52:08.745" v="296"/>
          <ac:spMkLst>
            <pc:docMk/>
            <pc:sldMk cId="1139318997" sldId="72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1.759" v="1112" actId="47"/>
        <pc:sldMkLst>
          <pc:docMk/>
          <pc:sldMk cId="949513008" sldId="724"/>
        </pc:sldMkLst>
        <pc:spChg chg="mod">
          <ac:chgData name="Helena Kultanen" userId="f51b9c9a-02c3-4187-a61e-356f5f349053" providerId="ADAL" clId="{C666EAA0-6053-4409-B706-6B306184A499}" dt="2026-04-23T09:52:10.806" v="297"/>
          <ac:spMkLst>
            <pc:docMk/>
            <pc:sldMk cId="949513008" sldId="72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1.759" v="1112" actId="47"/>
        <pc:sldMkLst>
          <pc:docMk/>
          <pc:sldMk cId="3785951378" sldId="725"/>
        </pc:sldMkLst>
        <pc:spChg chg="mod">
          <ac:chgData name="Helena Kultanen" userId="f51b9c9a-02c3-4187-a61e-356f5f349053" providerId="ADAL" clId="{C666EAA0-6053-4409-B706-6B306184A499}" dt="2026-04-23T09:52:12.472" v="298"/>
          <ac:spMkLst>
            <pc:docMk/>
            <pc:sldMk cId="3785951378" sldId="72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1.759" v="1112" actId="47"/>
        <pc:sldMkLst>
          <pc:docMk/>
          <pc:sldMk cId="4184083704" sldId="726"/>
        </pc:sldMkLst>
        <pc:spChg chg="mod">
          <ac:chgData name="Helena Kultanen" userId="f51b9c9a-02c3-4187-a61e-356f5f349053" providerId="ADAL" clId="{C666EAA0-6053-4409-B706-6B306184A499}" dt="2026-04-23T09:52:14.955" v="299"/>
          <ac:spMkLst>
            <pc:docMk/>
            <pc:sldMk cId="4184083704" sldId="72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1.759" v="1112" actId="47"/>
        <pc:sldMkLst>
          <pc:docMk/>
          <pc:sldMk cId="1008350673" sldId="727"/>
        </pc:sldMkLst>
        <pc:spChg chg="mod">
          <ac:chgData name="Helena Kultanen" userId="f51b9c9a-02c3-4187-a61e-356f5f349053" providerId="ADAL" clId="{C666EAA0-6053-4409-B706-6B306184A499}" dt="2026-04-23T09:52:17.963" v="300"/>
          <ac:spMkLst>
            <pc:docMk/>
            <pc:sldMk cId="1008350673" sldId="72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1.759" v="1112" actId="47"/>
        <pc:sldMkLst>
          <pc:docMk/>
          <pc:sldMk cId="3695751905" sldId="728"/>
        </pc:sldMkLst>
        <pc:spChg chg="mod">
          <ac:chgData name="Helena Kultanen" userId="f51b9c9a-02c3-4187-a61e-356f5f349053" providerId="ADAL" clId="{C666EAA0-6053-4409-B706-6B306184A499}" dt="2026-04-23T09:52:20.479" v="301"/>
          <ac:spMkLst>
            <pc:docMk/>
            <pc:sldMk cId="3695751905" sldId="728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53:24.132" v="320" actId="47"/>
        <pc:sldMkLst>
          <pc:docMk/>
          <pc:sldMk cId="3057124612" sldId="729"/>
        </pc:sldMkLst>
      </pc:sldChg>
      <pc:sldChg chg="modSp add del mod ord">
        <pc:chgData name="Helena Kultanen" userId="f51b9c9a-02c3-4187-a61e-356f5f349053" providerId="ADAL" clId="{C666EAA0-6053-4409-B706-6B306184A499}" dt="2026-04-23T20:01:28.446" v="1113" actId="47"/>
        <pc:sldMkLst>
          <pc:docMk/>
          <pc:sldMk cId="3804740364" sldId="730"/>
        </pc:sldMkLst>
        <pc:spChg chg="mod">
          <ac:chgData name="Helena Kultanen" userId="f51b9c9a-02c3-4187-a61e-356f5f349053" providerId="ADAL" clId="{C666EAA0-6053-4409-B706-6B306184A499}" dt="2026-04-23T09:53:30.578" v="335" actId="20577"/>
          <ac:spMkLst>
            <pc:docMk/>
            <pc:sldMk cId="3804740364" sldId="73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1.759" v="1112" actId="47"/>
        <pc:sldMkLst>
          <pc:docMk/>
          <pc:sldMk cId="2214628357" sldId="731"/>
        </pc:sldMkLst>
        <pc:spChg chg="mod">
          <ac:chgData name="Helena Kultanen" userId="f51b9c9a-02c3-4187-a61e-356f5f349053" providerId="ADAL" clId="{C666EAA0-6053-4409-B706-6B306184A499}" dt="2026-04-23T09:46:43.244" v="105"/>
          <ac:spMkLst>
            <pc:docMk/>
            <pc:sldMk cId="2214628357" sldId="73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8.446" v="1113" actId="47"/>
        <pc:sldMkLst>
          <pc:docMk/>
          <pc:sldMk cId="2620676903" sldId="732"/>
        </pc:sldMkLst>
        <pc:spChg chg="mod">
          <ac:chgData name="Helena Kultanen" userId="f51b9c9a-02c3-4187-a61e-356f5f349053" providerId="ADAL" clId="{C666EAA0-6053-4409-B706-6B306184A499}" dt="2026-04-23T09:57:43.804" v="526"/>
          <ac:spMkLst>
            <pc:docMk/>
            <pc:sldMk cId="2620676903" sldId="73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8.446" v="1113" actId="47"/>
        <pc:sldMkLst>
          <pc:docMk/>
          <pc:sldMk cId="4017926369" sldId="733"/>
        </pc:sldMkLst>
        <pc:spChg chg="mod">
          <ac:chgData name="Helena Kultanen" userId="f51b9c9a-02c3-4187-a61e-356f5f349053" providerId="ADAL" clId="{C666EAA0-6053-4409-B706-6B306184A499}" dt="2026-04-23T09:57:44.970" v="527"/>
          <ac:spMkLst>
            <pc:docMk/>
            <pc:sldMk cId="4017926369" sldId="73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1.759" v="1112" actId="47"/>
        <pc:sldMkLst>
          <pc:docMk/>
          <pc:sldMk cId="3303087185" sldId="734"/>
        </pc:sldMkLst>
        <pc:spChg chg="mod">
          <ac:chgData name="Helena Kultanen" userId="f51b9c9a-02c3-4187-a61e-356f5f349053" providerId="ADAL" clId="{C666EAA0-6053-4409-B706-6B306184A499}" dt="2026-04-23T09:47:09.121" v="108"/>
          <ac:spMkLst>
            <pc:docMk/>
            <pc:sldMk cId="3303087185" sldId="73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8.446" v="1113" actId="47"/>
        <pc:sldMkLst>
          <pc:docMk/>
          <pc:sldMk cId="3687424820" sldId="735"/>
        </pc:sldMkLst>
        <pc:spChg chg="mod">
          <ac:chgData name="Helena Kultanen" userId="f51b9c9a-02c3-4187-a61e-356f5f349053" providerId="ADAL" clId="{C666EAA0-6053-4409-B706-6B306184A499}" dt="2026-04-23T09:53:50.363" v="340"/>
          <ac:spMkLst>
            <pc:docMk/>
            <pc:sldMk cId="3687424820" sldId="73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8.446" v="1113" actId="47"/>
        <pc:sldMkLst>
          <pc:docMk/>
          <pc:sldMk cId="3308473941" sldId="736"/>
        </pc:sldMkLst>
        <pc:spChg chg="mod">
          <ac:chgData name="Helena Kultanen" userId="f51b9c9a-02c3-4187-a61e-356f5f349053" providerId="ADAL" clId="{C666EAA0-6053-4409-B706-6B306184A499}" dt="2026-04-23T09:53:53.947" v="341"/>
          <ac:spMkLst>
            <pc:docMk/>
            <pc:sldMk cId="3308473941" sldId="73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8.446" v="1113" actId="47"/>
        <pc:sldMkLst>
          <pc:docMk/>
          <pc:sldMk cId="4187890868" sldId="737"/>
        </pc:sldMkLst>
        <pc:spChg chg="mod">
          <ac:chgData name="Helena Kultanen" userId="f51b9c9a-02c3-4187-a61e-356f5f349053" providerId="ADAL" clId="{C666EAA0-6053-4409-B706-6B306184A499}" dt="2026-04-23T09:53:56.443" v="342"/>
          <ac:spMkLst>
            <pc:docMk/>
            <pc:sldMk cId="4187890868" sldId="73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8.446" v="1113" actId="47"/>
        <pc:sldMkLst>
          <pc:docMk/>
          <pc:sldMk cId="1146957938" sldId="738"/>
        </pc:sldMkLst>
        <pc:spChg chg="mod">
          <ac:chgData name="Helena Kultanen" userId="f51b9c9a-02c3-4187-a61e-356f5f349053" providerId="ADAL" clId="{C666EAA0-6053-4409-B706-6B306184A499}" dt="2026-04-23T09:53:58.838" v="343"/>
          <ac:spMkLst>
            <pc:docMk/>
            <pc:sldMk cId="1146957938" sldId="73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8.446" v="1113" actId="47"/>
        <pc:sldMkLst>
          <pc:docMk/>
          <pc:sldMk cId="1150142420" sldId="739"/>
        </pc:sldMkLst>
        <pc:spChg chg="mod">
          <ac:chgData name="Helena Kultanen" userId="f51b9c9a-02c3-4187-a61e-356f5f349053" providerId="ADAL" clId="{C666EAA0-6053-4409-B706-6B306184A499}" dt="2026-04-23T09:54:02.456" v="344"/>
          <ac:spMkLst>
            <pc:docMk/>
            <pc:sldMk cId="1150142420" sldId="739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55:01.764" v="364" actId="47"/>
        <pc:sldMkLst>
          <pc:docMk/>
          <pc:sldMk cId="3706098936" sldId="740"/>
        </pc:sldMkLst>
      </pc:sldChg>
      <pc:sldChg chg="modSp add mod ord">
        <pc:chgData name="Helena Kultanen" userId="f51b9c9a-02c3-4187-a61e-356f5f349053" providerId="ADAL" clId="{C666EAA0-6053-4409-B706-6B306184A499}" dt="2026-04-23T19:28:07.660" v="992" actId="27918"/>
        <pc:sldMkLst>
          <pc:docMk/>
          <pc:sldMk cId="3744612786" sldId="741"/>
        </pc:sldMkLst>
        <pc:spChg chg="mod">
          <ac:chgData name="Helena Kultanen" userId="f51b9c9a-02c3-4187-a61e-356f5f349053" providerId="ADAL" clId="{C666EAA0-6053-4409-B706-6B306184A499}" dt="2026-04-23T09:55:11.891" v="404" actId="6549"/>
          <ac:spMkLst>
            <pc:docMk/>
            <pc:sldMk cId="3744612786" sldId="741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28:24.512" v="995" actId="27918"/>
        <pc:sldMkLst>
          <pc:docMk/>
          <pc:sldMk cId="3472187070" sldId="742"/>
        </pc:sldMkLst>
        <pc:spChg chg="mod">
          <ac:chgData name="Helena Kultanen" userId="f51b9c9a-02c3-4187-a61e-356f5f349053" providerId="ADAL" clId="{C666EAA0-6053-4409-B706-6B306184A499}" dt="2026-04-23T09:55:18.639" v="405"/>
          <ac:spMkLst>
            <pc:docMk/>
            <pc:sldMk cId="3472187070" sldId="742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28:39.498" v="998" actId="27918"/>
        <pc:sldMkLst>
          <pc:docMk/>
          <pc:sldMk cId="2527757863" sldId="743"/>
        </pc:sldMkLst>
        <pc:spChg chg="mod">
          <ac:chgData name="Helena Kultanen" userId="f51b9c9a-02c3-4187-a61e-356f5f349053" providerId="ADAL" clId="{C666EAA0-6053-4409-B706-6B306184A499}" dt="2026-04-23T09:55:20.503" v="406"/>
          <ac:spMkLst>
            <pc:docMk/>
            <pc:sldMk cId="2527757863" sldId="743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29:00.468" v="1001" actId="27918"/>
        <pc:sldMkLst>
          <pc:docMk/>
          <pc:sldMk cId="184250343" sldId="744"/>
        </pc:sldMkLst>
        <pc:spChg chg="mod">
          <ac:chgData name="Helena Kultanen" userId="f51b9c9a-02c3-4187-a61e-356f5f349053" providerId="ADAL" clId="{C666EAA0-6053-4409-B706-6B306184A499}" dt="2026-04-23T09:55:22.486" v="407"/>
          <ac:spMkLst>
            <pc:docMk/>
            <pc:sldMk cId="184250343" sldId="744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29:22.382" v="1004" actId="27918"/>
        <pc:sldMkLst>
          <pc:docMk/>
          <pc:sldMk cId="1671210962" sldId="745"/>
        </pc:sldMkLst>
        <pc:spChg chg="mod">
          <ac:chgData name="Helena Kultanen" userId="f51b9c9a-02c3-4187-a61e-356f5f349053" providerId="ADAL" clId="{C666EAA0-6053-4409-B706-6B306184A499}" dt="2026-04-23T09:55:24.374" v="408"/>
          <ac:spMkLst>
            <pc:docMk/>
            <pc:sldMk cId="1671210962" sldId="745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29:42.155" v="1007" actId="27918"/>
        <pc:sldMkLst>
          <pc:docMk/>
          <pc:sldMk cId="949286132" sldId="746"/>
        </pc:sldMkLst>
        <pc:spChg chg="mod">
          <ac:chgData name="Helena Kultanen" userId="f51b9c9a-02c3-4187-a61e-356f5f349053" providerId="ADAL" clId="{C666EAA0-6053-4409-B706-6B306184A499}" dt="2026-04-23T09:55:26.055" v="409"/>
          <ac:spMkLst>
            <pc:docMk/>
            <pc:sldMk cId="949286132" sldId="746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29:59.272" v="1010" actId="27918"/>
        <pc:sldMkLst>
          <pc:docMk/>
          <pc:sldMk cId="3461778066" sldId="747"/>
        </pc:sldMkLst>
        <pc:spChg chg="mod">
          <ac:chgData name="Helena Kultanen" userId="f51b9c9a-02c3-4187-a61e-356f5f349053" providerId="ADAL" clId="{C666EAA0-6053-4409-B706-6B306184A499}" dt="2026-04-23T09:55:28.821" v="410"/>
          <ac:spMkLst>
            <pc:docMk/>
            <pc:sldMk cId="3461778066" sldId="747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30:18.486" v="1013" actId="27918"/>
        <pc:sldMkLst>
          <pc:docMk/>
          <pc:sldMk cId="1569648161" sldId="748"/>
        </pc:sldMkLst>
        <pc:spChg chg="mod">
          <ac:chgData name="Helena Kultanen" userId="f51b9c9a-02c3-4187-a61e-356f5f349053" providerId="ADAL" clId="{C666EAA0-6053-4409-B706-6B306184A499}" dt="2026-04-23T09:55:30.584" v="411"/>
          <ac:spMkLst>
            <pc:docMk/>
            <pc:sldMk cId="1569648161" sldId="748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30:38.788" v="1016" actId="27918"/>
        <pc:sldMkLst>
          <pc:docMk/>
          <pc:sldMk cId="3398913311" sldId="749"/>
        </pc:sldMkLst>
        <pc:spChg chg="mod">
          <ac:chgData name="Helena Kultanen" userId="f51b9c9a-02c3-4187-a61e-356f5f349053" providerId="ADAL" clId="{C666EAA0-6053-4409-B706-6B306184A499}" dt="2026-04-23T09:55:32.584" v="412"/>
          <ac:spMkLst>
            <pc:docMk/>
            <pc:sldMk cId="3398913311" sldId="749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30:55.353" v="1019" actId="27918"/>
        <pc:sldMkLst>
          <pc:docMk/>
          <pc:sldMk cId="2578661940" sldId="750"/>
        </pc:sldMkLst>
        <pc:spChg chg="mod">
          <ac:chgData name="Helena Kultanen" userId="f51b9c9a-02c3-4187-a61e-356f5f349053" providerId="ADAL" clId="{C666EAA0-6053-4409-B706-6B306184A499}" dt="2026-04-23T09:55:34.314" v="413"/>
          <ac:spMkLst>
            <pc:docMk/>
            <pc:sldMk cId="2578661940" sldId="750"/>
            <ac:spMk id="18" creationId="{00000000-0000-0000-0000-000000000000}"/>
          </ac:spMkLst>
        </pc:spChg>
      </pc:sldChg>
      <pc:sldChg chg="modSp add del mod">
        <pc:chgData name="Helena Kultanen" userId="f51b9c9a-02c3-4187-a61e-356f5f349053" providerId="ADAL" clId="{C666EAA0-6053-4409-B706-6B306184A499}" dt="2026-04-23T20:01:21.759" v="1112" actId="47"/>
        <pc:sldMkLst>
          <pc:docMk/>
          <pc:sldMk cId="2590066896" sldId="751"/>
        </pc:sldMkLst>
        <pc:spChg chg="mod">
          <ac:chgData name="Helena Kultanen" userId="f51b9c9a-02c3-4187-a61e-356f5f349053" providerId="ADAL" clId="{C666EAA0-6053-4409-B706-6B306184A499}" dt="2026-04-23T09:49:02.399" v="156" actId="6549"/>
          <ac:spMkLst>
            <pc:docMk/>
            <pc:sldMk cId="2590066896" sldId="751"/>
            <ac:spMk id="44" creationId="{80A62F2B-FC2F-BFCB-A959-FD85689CF051}"/>
          </ac:spMkLst>
        </pc:spChg>
      </pc:sldChg>
      <pc:sldChg chg="modSp add del mod">
        <pc:chgData name="Helena Kultanen" userId="f51b9c9a-02c3-4187-a61e-356f5f349053" providerId="ADAL" clId="{C666EAA0-6053-4409-B706-6B306184A499}" dt="2026-04-23T20:01:21.759" v="1112" actId="47"/>
        <pc:sldMkLst>
          <pc:docMk/>
          <pc:sldMk cId="2686164605" sldId="752"/>
        </pc:sldMkLst>
        <pc:spChg chg="mod">
          <ac:chgData name="Helena Kultanen" userId="f51b9c9a-02c3-4187-a61e-356f5f349053" providerId="ADAL" clId="{C666EAA0-6053-4409-B706-6B306184A499}" dt="2026-04-23T09:42:57.338" v="81" actId="20577"/>
          <ac:spMkLst>
            <pc:docMk/>
            <pc:sldMk cId="2686164605" sldId="752"/>
            <ac:spMk id="44" creationId="{A5E65776-0826-0329-4F28-5C6CB1B0E17B}"/>
          </ac:spMkLst>
        </pc:spChg>
      </pc:sldChg>
      <pc:sldChg chg="modSp add del mod">
        <pc:chgData name="Helena Kultanen" userId="f51b9c9a-02c3-4187-a61e-356f5f349053" providerId="ADAL" clId="{C666EAA0-6053-4409-B706-6B306184A499}" dt="2026-04-23T20:01:21.759" v="1112" actId="47"/>
        <pc:sldMkLst>
          <pc:docMk/>
          <pc:sldMk cId="3166122321" sldId="753"/>
        </pc:sldMkLst>
        <pc:spChg chg="mod">
          <ac:chgData name="Helena Kultanen" userId="f51b9c9a-02c3-4187-a61e-356f5f349053" providerId="ADAL" clId="{C666EAA0-6053-4409-B706-6B306184A499}" dt="2026-04-23T09:47:58.924" v="123" actId="20577"/>
          <ac:spMkLst>
            <pc:docMk/>
            <pc:sldMk cId="3166122321" sldId="753"/>
            <ac:spMk id="44" creationId="{088D0633-155F-E0E6-2BA2-40EAD61DF6EB}"/>
          </ac:spMkLst>
        </pc:spChg>
      </pc:sldChg>
      <pc:sldChg chg="modSp add del mod">
        <pc:chgData name="Helena Kultanen" userId="f51b9c9a-02c3-4187-a61e-356f5f349053" providerId="ADAL" clId="{C666EAA0-6053-4409-B706-6B306184A499}" dt="2026-04-23T20:01:28.446" v="1113" actId="47"/>
        <pc:sldMkLst>
          <pc:docMk/>
          <pc:sldMk cId="401640714" sldId="754"/>
        </pc:sldMkLst>
        <pc:spChg chg="mod">
          <ac:chgData name="Helena Kultanen" userId="f51b9c9a-02c3-4187-a61e-356f5f349053" providerId="ADAL" clId="{C666EAA0-6053-4409-B706-6B306184A499}" dt="2026-04-23T09:50:15.336" v="202" actId="6549"/>
          <ac:spMkLst>
            <pc:docMk/>
            <pc:sldMk cId="401640714" sldId="754"/>
            <ac:spMk id="44" creationId="{CCED63F3-40B6-4686-97E3-0F2DCC2156EA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1.759" v="1112" actId="47"/>
        <pc:sldMkLst>
          <pc:docMk/>
          <pc:sldMk cId="1631949880" sldId="755"/>
        </pc:sldMkLst>
        <pc:spChg chg="mod">
          <ac:chgData name="Helena Kultanen" userId="f51b9c9a-02c3-4187-a61e-356f5f349053" providerId="ADAL" clId="{C666EAA0-6053-4409-B706-6B306184A499}" dt="2026-04-23T09:51:41.089" v="265" actId="20577"/>
          <ac:spMkLst>
            <pc:docMk/>
            <pc:sldMk cId="1631949880" sldId="755"/>
            <ac:spMk id="44" creationId="{52AA456E-C13F-0B98-B83F-A6B53467EA96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8.446" v="1113" actId="47"/>
        <pc:sldMkLst>
          <pc:docMk/>
          <pc:sldMk cId="3136788015" sldId="756"/>
        </pc:sldMkLst>
        <pc:spChg chg="mod">
          <ac:chgData name="Helena Kultanen" userId="f51b9c9a-02c3-4187-a61e-356f5f349053" providerId="ADAL" clId="{C666EAA0-6053-4409-B706-6B306184A499}" dt="2026-04-23T09:53:20.856" v="319" actId="20577"/>
          <ac:spMkLst>
            <pc:docMk/>
            <pc:sldMk cId="3136788015" sldId="756"/>
            <ac:spMk id="44" creationId="{7D1AEC6A-3001-A39D-B77B-E768E033C8CE}"/>
          </ac:spMkLst>
        </pc:spChg>
      </pc:sldChg>
      <pc:sldChg chg="modSp add mod ord">
        <pc:chgData name="Helena Kultanen" userId="f51b9c9a-02c3-4187-a61e-356f5f349053" providerId="ADAL" clId="{C666EAA0-6053-4409-B706-6B306184A499}" dt="2026-04-23T11:42:52.945" v="531"/>
        <pc:sldMkLst>
          <pc:docMk/>
          <pc:sldMk cId="3275550174" sldId="757"/>
        </pc:sldMkLst>
        <pc:spChg chg="mod">
          <ac:chgData name="Helena Kultanen" userId="f51b9c9a-02c3-4187-a61e-356f5f349053" providerId="ADAL" clId="{C666EAA0-6053-4409-B706-6B306184A499}" dt="2026-04-23T09:54:56.799" v="363" actId="20577"/>
          <ac:spMkLst>
            <pc:docMk/>
            <pc:sldMk cId="3275550174" sldId="757"/>
            <ac:spMk id="44" creationId="{334305B1-3AE7-66EE-21FF-BD7CF626A8A8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28.446" v="1113" actId="47"/>
        <pc:sldMkLst>
          <pc:docMk/>
          <pc:sldMk cId="4133755353" sldId="758"/>
        </pc:sldMkLst>
        <pc:spChg chg="mod">
          <ac:chgData name="Helena Kultanen" userId="f51b9c9a-02c3-4187-a61e-356f5f349053" providerId="ADAL" clId="{C666EAA0-6053-4409-B706-6B306184A499}" dt="2026-04-23T09:55:52.618" v="420" actId="6549"/>
          <ac:spMkLst>
            <pc:docMk/>
            <pc:sldMk cId="4133755353" sldId="758"/>
            <ac:spMk id="44" creationId="{AD1CC5FF-E10C-D18B-CEF2-84F17C68856B}"/>
          </ac:spMkLst>
        </pc:spChg>
      </pc:sldChg>
      <pc:sldChg chg="modSp add del mod">
        <pc:chgData name="Helena Kultanen" userId="f51b9c9a-02c3-4187-a61e-356f5f349053" providerId="ADAL" clId="{C666EAA0-6053-4409-B706-6B306184A499}" dt="2026-04-23T20:01:28.446" v="1113" actId="47"/>
        <pc:sldMkLst>
          <pc:docMk/>
          <pc:sldMk cId="776109164" sldId="759"/>
        </pc:sldMkLst>
        <pc:spChg chg="mod">
          <ac:chgData name="Helena Kultanen" userId="f51b9c9a-02c3-4187-a61e-356f5f349053" providerId="ADAL" clId="{C666EAA0-6053-4409-B706-6B306184A499}" dt="2026-04-23T09:56:55.681" v="479" actId="6549"/>
          <ac:spMkLst>
            <pc:docMk/>
            <pc:sldMk cId="776109164" sldId="759"/>
            <ac:spMk id="44" creationId="{89DDD041-34A8-7B27-75E8-CD9C80B4760D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package" Target="../embeddings/Microsoft_Excel_Worksheet12.xlsx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15.xml"/><Relationship Id="rId1" Type="http://schemas.microsoft.com/office/2011/relationships/chartStyle" Target="style15.xml"/><Relationship Id="rId4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17.xml"/><Relationship Id="rId1" Type="http://schemas.microsoft.com/office/2011/relationships/chartStyle" Target="style17.xml"/><Relationship Id="rId4" Type="http://schemas.openxmlformats.org/officeDocument/2006/relationships/package" Target="../embeddings/Microsoft_Excel_Worksheet16.xlsx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9.xml"/><Relationship Id="rId1" Type="http://schemas.microsoft.com/office/2011/relationships/chartStyle" Target="style19.xml"/><Relationship Id="rId4" Type="http://schemas.openxmlformats.org/officeDocument/2006/relationships/package" Target="../embeddings/Microsoft_Excel_Worksheet18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9.xlsx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3.4727272727272718</c:v>
                </c:pt>
                <c:pt idx="1">
                  <c:v>3.7142857142857135</c:v>
                </c:pt>
                <c:pt idx="2">
                  <c:v>3.2271386430678475</c:v>
                </c:pt>
                <c:pt idx="4">
                  <c:v>3.6339285714285712</c:v>
                </c:pt>
                <c:pt idx="5">
                  <c:v>3.7946428571428572</c:v>
                </c:pt>
                <c:pt idx="6">
                  <c:v>3.3545454545454554</c:v>
                </c:pt>
                <c:pt idx="7">
                  <c:v>3.3063063063063063</c:v>
                </c:pt>
                <c:pt idx="8">
                  <c:v>3.3636363636363638</c:v>
                </c:pt>
                <c:pt idx="9">
                  <c:v>3.035714285714286</c:v>
                </c:pt>
                <c:pt idx="10">
                  <c:v>3.4155844155844166</c:v>
                </c:pt>
                <c:pt idx="11">
                  <c:v>3.6999999999999993</c:v>
                </c:pt>
                <c:pt idx="12">
                  <c:v>3.4255319148936167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3AD7-48CE-8981-5FF9E7EB04F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CEB-4666-B426-55AD0C3E50B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2.9692310000000002</c:v>
                </c:pt>
                <c:pt idx="1">
                  <c:v>3.4307690000000002</c:v>
                </c:pt>
                <c:pt idx="2">
                  <c:v>2.6205129999999999</c:v>
                </c:pt>
                <c:pt idx="4">
                  <c:v>3.3692310000000001</c:v>
                </c:pt>
                <c:pt idx="5">
                  <c:v>3.492308</c:v>
                </c:pt>
                <c:pt idx="6">
                  <c:v>2.921875</c:v>
                </c:pt>
                <c:pt idx="7">
                  <c:v>2.7313429999999999</c:v>
                </c:pt>
                <c:pt idx="8">
                  <c:v>2.8125</c:v>
                </c:pt>
                <c:pt idx="9">
                  <c:v>2.3125</c:v>
                </c:pt>
                <c:pt idx="10">
                  <c:v>3.2926829999999998</c:v>
                </c:pt>
                <c:pt idx="11">
                  <c:v>3.627119</c:v>
                </c:pt>
                <c:pt idx="12">
                  <c:v>3.1515149999999998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4E7D-4888-A100-BB5EFD94190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2.7553190000000001</c:v>
                </c:pt>
                <c:pt idx="1">
                  <c:v>3.345745</c:v>
                </c:pt>
                <c:pt idx="2">
                  <c:v>2.2183099999999998</c:v>
                </c:pt>
                <c:pt idx="4">
                  <c:v>3.2978719999999999</c:v>
                </c:pt>
                <c:pt idx="5">
                  <c:v>3.3936169999999999</c:v>
                </c:pt>
                <c:pt idx="6">
                  <c:v>2.9574470000000002</c:v>
                </c:pt>
                <c:pt idx="7">
                  <c:v>2.3157890000000001</c:v>
                </c:pt>
                <c:pt idx="8">
                  <c:v>2.3404259999999999</c:v>
                </c:pt>
                <c:pt idx="9">
                  <c:v>2</c:v>
                </c:pt>
                <c:pt idx="10">
                  <c:v>3.1320749999999999</c:v>
                </c:pt>
                <c:pt idx="11">
                  <c:v>3.5777779999999999</c:v>
                </c:pt>
                <c:pt idx="12">
                  <c:v>2.8448280000000001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4E7D-4888-A100-BB5EFD9419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N=103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N=106</c:v>
                </c:pt>
                <c:pt idx="5">
                  <c:v>Lumen auraus pääteillä N=104</c:v>
                </c:pt>
                <c:pt idx="6">
                  <c:v>Tienpinnan tasaisuus (pakkautunut lumi ja jää) pääteillä N=102</c:v>
                </c:pt>
                <c:pt idx="7">
                  <c:v>Liukkauden torjunta muilla teillä N=103</c:v>
                </c:pt>
                <c:pt idx="8">
                  <c:v>Lumen auraus muilla teillä N=102</c:v>
                </c:pt>
                <c:pt idx="9">
                  <c:v>Tienpinnan tasaisuus (pakkautunut lumi ja jää) muilla teillä N=103</c:v>
                </c:pt>
                <c:pt idx="10">
                  <c:v>Levähdys- ja pysähtymisalueiden talvihoito N=77</c:v>
                </c:pt>
                <c:pt idx="11">
                  <c:v>Liikennemerkkien ja tienviittojen näkyvyys N=102</c:v>
                </c:pt>
                <c:pt idx="12">
                  <c:v>Jalankulku- ja pyöräteiden talvihoito (kävelijät/pyöräilijät) N=38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6.7961165048543686</c:v>
                </c:pt>
                <c:pt idx="1">
                  <c:v>12.857142857142858</c:v>
                </c:pt>
                <c:pt idx="2">
                  <c:v>9.0909090909090917</c:v>
                </c:pt>
                <c:pt idx="4">
                  <c:v>14.150943396226415</c:v>
                </c:pt>
                <c:pt idx="5">
                  <c:v>11.538461538461538</c:v>
                </c:pt>
                <c:pt idx="6">
                  <c:v>10.784313725490197</c:v>
                </c:pt>
                <c:pt idx="7">
                  <c:v>8.7378640776699026</c:v>
                </c:pt>
                <c:pt idx="8">
                  <c:v>9.8039215686274517</c:v>
                </c:pt>
                <c:pt idx="9">
                  <c:v>8.7378640776699026</c:v>
                </c:pt>
                <c:pt idx="10">
                  <c:v>11.688311688311687</c:v>
                </c:pt>
                <c:pt idx="11">
                  <c:v>12.745098039215685</c:v>
                </c:pt>
                <c:pt idx="12">
                  <c:v>5.2631578947368416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AC-4E6E-951F-E5A1473EA76C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N=103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N=106</c:v>
                </c:pt>
                <c:pt idx="5">
                  <c:v>Lumen auraus pääteillä N=104</c:v>
                </c:pt>
                <c:pt idx="6">
                  <c:v>Tienpinnan tasaisuus (pakkautunut lumi ja jää) pääteillä N=102</c:v>
                </c:pt>
                <c:pt idx="7">
                  <c:v>Liukkauden torjunta muilla teillä N=103</c:v>
                </c:pt>
                <c:pt idx="8">
                  <c:v>Lumen auraus muilla teillä N=102</c:v>
                </c:pt>
                <c:pt idx="9">
                  <c:v>Tienpinnan tasaisuus (pakkautunut lumi ja jää) muilla teillä N=103</c:v>
                </c:pt>
                <c:pt idx="10">
                  <c:v>Levähdys- ja pysähtymisalueiden talvihoito N=77</c:v>
                </c:pt>
                <c:pt idx="11">
                  <c:v>Liikennemerkkien ja tienviittojen näkyvyys N=102</c:v>
                </c:pt>
                <c:pt idx="12">
                  <c:v>Jalankulku- ja pyöräteiden talvihoito (kävelijät/pyöräilijät) N=38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45.631067961165051</c:v>
                </c:pt>
                <c:pt idx="1">
                  <c:v>48.095238095238095</c:v>
                </c:pt>
                <c:pt idx="2">
                  <c:v>27.922077922077921</c:v>
                </c:pt>
                <c:pt idx="4">
                  <c:v>44.339622641509436</c:v>
                </c:pt>
                <c:pt idx="5">
                  <c:v>51.923076923076927</c:v>
                </c:pt>
                <c:pt idx="6">
                  <c:v>29.411764705882355</c:v>
                </c:pt>
                <c:pt idx="7">
                  <c:v>27.184466019417474</c:v>
                </c:pt>
                <c:pt idx="8">
                  <c:v>35.294117647058826</c:v>
                </c:pt>
                <c:pt idx="9">
                  <c:v>21.359223300970871</c:v>
                </c:pt>
                <c:pt idx="10">
                  <c:v>36.363636363636367</c:v>
                </c:pt>
                <c:pt idx="11">
                  <c:v>45.098039215686278</c:v>
                </c:pt>
                <c:pt idx="12">
                  <c:v>39.473684210526315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9AC-4E6E-951F-E5A1473EA76C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N=103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N=106</c:v>
                </c:pt>
                <c:pt idx="5">
                  <c:v>Lumen auraus pääteillä N=104</c:v>
                </c:pt>
                <c:pt idx="6">
                  <c:v>Tienpinnan tasaisuus (pakkautunut lumi ja jää) pääteillä N=102</c:v>
                </c:pt>
                <c:pt idx="7">
                  <c:v>Liukkauden torjunta muilla teillä N=103</c:v>
                </c:pt>
                <c:pt idx="8">
                  <c:v>Lumen auraus muilla teillä N=102</c:v>
                </c:pt>
                <c:pt idx="9">
                  <c:v>Tienpinnan tasaisuus (pakkautunut lumi ja jää) muilla teillä N=103</c:v>
                </c:pt>
                <c:pt idx="10">
                  <c:v>Levähdys- ja pysähtymisalueiden talvihoito N=77</c:v>
                </c:pt>
                <c:pt idx="11">
                  <c:v>Liikennemerkkien ja tienviittojen näkyvyys N=102</c:v>
                </c:pt>
                <c:pt idx="12">
                  <c:v>Jalankulku- ja pyöräteiden talvihoito (kävelijät/pyöräilijät) N=38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27.184466019417474</c:v>
                </c:pt>
                <c:pt idx="1">
                  <c:v>25.238095238095237</c:v>
                </c:pt>
                <c:pt idx="2">
                  <c:v>29.870129870129869</c:v>
                </c:pt>
                <c:pt idx="4">
                  <c:v>28.30188679245283</c:v>
                </c:pt>
                <c:pt idx="5">
                  <c:v>22.115384615384613</c:v>
                </c:pt>
                <c:pt idx="6">
                  <c:v>34.313725490196077</c:v>
                </c:pt>
                <c:pt idx="7">
                  <c:v>31.067961165048541</c:v>
                </c:pt>
                <c:pt idx="8">
                  <c:v>31.372549019607842</c:v>
                </c:pt>
                <c:pt idx="9">
                  <c:v>27.184466019417474</c:v>
                </c:pt>
                <c:pt idx="10">
                  <c:v>31.168831168831169</c:v>
                </c:pt>
                <c:pt idx="11">
                  <c:v>34.313725490196077</c:v>
                </c:pt>
                <c:pt idx="12">
                  <c:v>26.315789473684209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9AC-4E6E-951F-E5A1473EA76C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N=103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N=106</c:v>
                </c:pt>
                <c:pt idx="5">
                  <c:v>Lumen auraus pääteillä N=104</c:v>
                </c:pt>
                <c:pt idx="6">
                  <c:v>Tienpinnan tasaisuus (pakkautunut lumi ja jää) pääteillä N=102</c:v>
                </c:pt>
                <c:pt idx="7">
                  <c:v>Liukkauden torjunta muilla teillä N=103</c:v>
                </c:pt>
                <c:pt idx="8">
                  <c:v>Lumen auraus muilla teillä N=102</c:v>
                </c:pt>
                <c:pt idx="9">
                  <c:v>Tienpinnan tasaisuus (pakkautunut lumi ja jää) muilla teillä N=103</c:v>
                </c:pt>
                <c:pt idx="10">
                  <c:v>Levähdys- ja pysähtymisalueiden talvihoito N=77</c:v>
                </c:pt>
                <c:pt idx="11">
                  <c:v>Liikennemerkkien ja tienviittojen näkyvyys N=102</c:v>
                </c:pt>
                <c:pt idx="12">
                  <c:v>Jalankulku- ja pyöräteiden talvihoito (kävelijät/pyöräilijät) N=38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15.53398058252427</c:v>
                </c:pt>
                <c:pt idx="1">
                  <c:v>9.0476190476190474</c:v>
                </c:pt>
                <c:pt idx="2">
                  <c:v>23.051948051948056</c:v>
                </c:pt>
                <c:pt idx="4">
                  <c:v>9.433962264150944</c:v>
                </c:pt>
                <c:pt idx="5">
                  <c:v>8.6538461538461533</c:v>
                </c:pt>
                <c:pt idx="6">
                  <c:v>16.666666666666664</c:v>
                </c:pt>
                <c:pt idx="7">
                  <c:v>22.330097087378643</c:v>
                </c:pt>
                <c:pt idx="8">
                  <c:v>14.705882352941178</c:v>
                </c:pt>
                <c:pt idx="9">
                  <c:v>32.038834951456316</c:v>
                </c:pt>
                <c:pt idx="10">
                  <c:v>15.584415584415584</c:v>
                </c:pt>
                <c:pt idx="11">
                  <c:v>7.8431372549019605</c:v>
                </c:pt>
                <c:pt idx="12">
                  <c:v>26.315789473684209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9AC-4E6E-951F-E5A1473EA76C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N=103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N=106</c:v>
                </c:pt>
                <c:pt idx="5">
                  <c:v>Lumen auraus pääteillä N=104</c:v>
                </c:pt>
                <c:pt idx="6">
                  <c:v>Tienpinnan tasaisuus (pakkautunut lumi ja jää) pääteillä N=102</c:v>
                </c:pt>
                <c:pt idx="7">
                  <c:v>Liukkauden torjunta muilla teillä N=103</c:v>
                </c:pt>
                <c:pt idx="8">
                  <c:v>Lumen auraus muilla teillä N=102</c:v>
                </c:pt>
                <c:pt idx="9">
                  <c:v>Tienpinnan tasaisuus (pakkautunut lumi ja jää) muilla teillä N=103</c:v>
                </c:pt>
                <c:pt idx="10">
                  <c:v>Levähdys- ja pysähtymisalueiden talvihoito N=77</c:v>
                </c:pt>
                <c:pt idx="11">
                  <c:v>Liikennemerkkien ja tienviittojen näkyvyys N=102</c:v>
                </c:pt>
                <c:pt idx="12">
                  <c:v>Jalankulku- ja pyöräteiden talvihoito (kävelijät/pyöräilijät) N=38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4.8543689320388346</c:v>
                </c:pt>
                <c:pt idx="1">
                  <c:v>4.7619047619047619</c:v>
                </c:pt>
                <c:pt idx="2">
                  <c:v>10.064935064935066</c:v>
                </c:pt>
                <c:pt idx="4">
                  <c:v>3.7735849056603774</c:v>
                </c:pt>
                <c:pt idx="5">
                  <c:v>5.7692307692307692</c:v>
                </c:pt>
                <c:pt idx="6">
                  <c:v>8.8235294117647065</c:v>
                </c:pt>
                <c:pt idx="7">
                  <c:v>10.679611650485436</c:v>
                </c:pt>
                <c:pt idx="8">
                  <c:v>8.8235294117647065</c:v>
                </c:pt>
                <c:pt idx="9">
                  <c:v>10.679611650485436</c:v>
                </c:pt>
                <c:pt idx="10">
                  <c:v>5.1948051948051948</c:v>
                </c:pt>
                <c:pt idx="11">
                  <c:v>0</c:v>
                </c:pt>
                <c:pt idx="12">
                  <c:v>2.6315789473684208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9AC-4E6E-951F-E5A1473EA7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3.5402298850574723</c:v>
                </c:pt>
                <c:pt idx="1">
                  <c:v>3.8197674418604652</c:v>
                </c:pt>
                <c:pt idx="2">
                  <c:v>3.0613026819923377</c:v>
                </c:pt>
                <c:pt idx="4">
                  <c:v>3.8352941176470594</c:v>
                </c:pt>
                <c:pt idx="5">
                  <c:v>3.8214285714285707</c:v>
                </c:pt>
                <c:pt idx="6">
                  <c:v>3.5058823529411756</c:v>
                </c:pt>
                <c:pt idx="7">
                  <c:v>3.1860465116279069</c:v>
                </c:pt>
                <c:pt idx="8">
                  <c:v>3.1494252873563218</c:v>
                </c:pt>
                <c:pt idx="9">
                  <c:v>2.8674698795180729</c:v>
                </c:pt>
                <c:pt idx="10">
                  <c:v>3.2166666666666659</c:v>
                </c:pt>
                <c:pt idx="11">
                  <c:v>3.8072289156626509</c:v>
                </c:pt>
                <c:pt idx="12">
                  <c:v>3.4516129032258061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0A-41C3-BF64-454AB0E04A6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BE0A-41C3-BF64-454AB0E04A6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2.9375</c:v>
                </c:pt>
                <c:pt idx="1">
                  <c:v>3.453125</c:v>
                </c:pt>
                <c:pt idx="2">
                  <c:v>2.5923910000000001</c:v>
                </c:pt>
                <c:pt idx="4">
                  <c:v>3.46875</c:v>
                </c:pt>
                <c:pt idx="5">
                  <c:v>3.4375</c:v>
                </c:pt>
                <c:pt idx="6">
                  <c:v>3.114754</c:v>
                </c:pt>
                <c:pt idx="7">
                  <c:v>2.6666669999999999</c:v>
                </c:pt>
                <c:pt idx="8">
                  <c:v>2.7166670000000002</c:v>
                </c:pt>
                <c:pt idx="9">
                  <c:v>2.393443</c:v>
                </c:pt>
                <c:pt idx="10">
                  <c:v>2.7567569999999999</c:v>
                </c:pt>
                <c:pt idx="11">
                  <c:v>3.548387</c:v>
                </c:pt>
                <c:pt idx="12">
                  <c:v>3.2083330000000001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E0A-41C3-BF64-454AB0E04A6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2.6907220000000001</c:v>
                </c:pt>
                <c:pt idx="1">
                  <c:v>3.2708330000000001</c:v>
                </c:pt>
                <c:pt idx="2">
                  <c:v>2.322695</c:v>
                </c:pt>
                <c:pt idx="4">
                  <c:v>3.3333330000000001</c:v>
                </c:pt>
                <c:pt idx="5">
                  <c:v>3.2083330000000001</c:v>
                </c:pt>
                <c:pt idx="6">
                  <c:v>2.6210529999999999</c:v>
                </c:pt>
                <c:pt idx="7">
                  <c:v>2.46875</c:v>
                </c:pt>
                <c:pt idx="8">
                  <c:v>2.4574470000000002</c:v>
                </c:pt>
                <c:pt idx="9">
                  <c:v>2.0326089999999999</c:v>
                </c:pt>
                <c:pt idx="10">
                  <c:v>2.983333</c:v>
                </c:pt>
                <c:pt idx="11">
                  <c:v>3.4777779999999998</c:v>
                </c:pt>
                <c:pt idx="12">
                  <c:v>3.0222220000000002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E0A-41C3-BF64-454AB0E04A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N=85</c:v>
                </c:pt>
                <c:pt idx="5">
                  <c:v>Lumen auraus pääteillä N=84</c:v>
                </c:pt>
                <c:pt idx="6">
                  <c:v>Tienpinnan tasaisuus (pakkautunut lumi ja jää) pääteillä N=85</c:v>
                </c:pt>
                <c:pt idx="7">
                  <c:v>Liukkauden torjunta muilla teillä N=86</c:v>
                </c:pt>
                <c:pt idx="8">
                  <c:v>Lumen auraus muilla teillä N=87</c:v>
                </c:pt>
                <c:pt idx="9">
                  <c:v>Tienpinnan tasaisuus (pakkautunut lumi ja jää) muilla teillä N=83</c:v>
                </c:pt>
                <c:pt idx="10">
                  <c:v>Levähdys- ja pysähtymisalueiden talvihoito N=60</c:v>
                </c:pt>
                <c:pt idx="11">
                  <c:v>Liikennemerkkien ja tienviittojen näkyvyys N=83</c:v>
                </c:pt>
                <c:pt idx="12">
                  <c:v>Jalankulku- ja pyöräteiden talvihoito (kävelijät/pyöräilijät) N=31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13.793103448275861</c:v>
                </c:pt>
                <c:pt idx="1">
                  <c:v>17.751479289940828</c:v>
                </c:pt>
                <c:pt idx="2">
                  <c:v>9.375</c:v>
                </c:pt>
                <c:pt idx="4">
                  <c:v>17.647058823529413</c:v>
                </c:pt>
                <c:pt idx="5">
                  <c:v>17.857142857142858</c:v>
                </c:pt>
                <c:pt idx="6">
                  <c:v>12.941176470588237</c:v>
                </c:pt>
                <c:pt idx="7">
                  <c:v>9.3023255813953494</c:v>
                </c:pt>
                <c:pt idx="8">
                  <c:v>9.1954022988505741</c:v>
                </c:pt>
                <c:pt idx="9">
                  <c:v>9.6385542168674707</c:v>
                </c:pt>
                <c:pt idx="10">
                  <c:v>8.3333333333333321</c:v>
                </c:pt>
                <c:pt idx="11">
                  <c:v>15.66265060240964</c:v>
                </c:pt>
                <c:pt idx="12">
                  <c:v>19.35483870967742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517-40DF-8207-CD8882F781EA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N=85</c:v>
                </c:pt>
                <c:pt idx="5">
                  <c:v>Lumen auraus pääteillä N=84</c:v>
                </c:pt>
                <c:pt idx="6">
                  <c:v>Tienpinnan tasaisuus (pakkautunut lumi ja jää) pääteillä N=85</c:v>
                </c:pt>
                <c:pt idx="7">
                  <c:v>Liukkauden torjunta muilla teillä N=86</c:v>
                </c:pt>
                <c:pt idx="8">
                  <c:v>Lumen auraus muilla teillä N=87</c:v>
                </c:pt>
                <c:pt idx="9">
                  <c:v>Tienpinnan tasaisuus (pakkautunut lumi ja jää) muilla teillä N=83</c:v>
                </c:pt>
                <c:pt idx="10">
                  <c:v>Levähdys- ja pysähtymisalueiden talvihoito N=60</c:v>
                </c:pt>
                <c:pt idx="11">
                  <c:v>Liikennemerkkien ja tienviittojen näkyvyys N=83</c:v>
                </c:pt>
                <c:pt idx="12">
                  <c:v>Jalankulku- ja pyöräteiden talvihoito (kävelijät/pyöräilijät) N=31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47.126436781609193</c:v>
                </c:pt>
                <c:pt idx="1">
                  <c:v>60.946745562130175</c:v>
                </c:pt>
                <c:pt idx="2">
                  <c:v>31.25</c:v>
                </c:pt>
                <c:pt idx="4">
                  <c:v>62.352941176470587</c:v>
                </c:pt>
                <c:pt idx="5">
                  <c:v>59.523809523809526</c:v>
                </c:pt>
                <c:pt idx="6">
                  <c:v>45.882352941176471</c:v>
                </c:pt>
                <c:pt idx="7">
                  <c:v>36.046511627906973</c:v>
                </c:pt>
                <c:pt idx="8">
                  <c:v>37.931034482758619</c:v>
                </c:pt>
                <c:pt idx="9">
                  <c:v>19.277108433734941</c:v>
                </c:pt>
                <c:pt idx="10">
                  <c:v>38.333333333333336</c:v>
                </c:pt>
                <c:pt idx="11">
                  <c:v>56.626506024096393</c:v>
                </c:pt>
                <c:pt idx="12">
                  <c:v>35.483870967741936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517-40DF-8207-CD8882F781EA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N=85</c:v>
                </c:pt>
                <c:pt idx="5">
                  <c:v>Lumen auraus pääteillä N=84</c:v>
                </c:pt>
                <c:pt idx="6">
                  <c:v>Tienpinnan tasaisuus (pakkautunut lumi ja jää) pääteillä N=85</c:v>
                </c:pt>
                <c:pt idx="7">
                  <c:v>Liukkauden torjunta muilla teillä N=86</c:v>
                </c:pt>
                <c:pt idx="8">
                  <c:v>Lumen auraus muilla teillä N=87</c:v>
                </c:pt>
                <c:pt idx="9">
                  <c:v>Tienpinnan tasaisuus (pakkautunut lumi ja jää) muilla teillä N=83</c:v>
                </c:pt>
                <c:pt idx="10">
                  <c:v>Levähdys- ja pysähtymisalueiden talvihoito N=60</c:v>
                </c:pt>
                <c:pt idx="11">
                  <c:v>Liikennemerkkien ja tienviittojen näkyvyys N=83</c:v>
                </c:pt>
                <c:pt idx="12">
                  <c:v>Jalankulku- ja pyöräteiden talvihoito (kävelijät/pyöräilijät) N=31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22.988505747126435</c:v>
                </c:pt>
                <c:pt idx="1">
                  <c:v>10.059171597633135</c:v>
                </c:pt>
                <c:pt idx="2">
                  <c:v>26.171875</c:v>
                </c:pt>
                <c:pt idx="4">
                  <c:v>8.235294117647058</c:v>
                </c:pt>
                <c:pt idx="5">
                  <c:v>11.904761904761903</c:v>
                </c:pt>
                <c:pt idx="6">
                  <c:v>25.882352941176475</c:v>
                </c:pt>
                <c:pt idx="7">
                  <c:v>26.744186046511626</c:v>
                </c:pt>
                <c:pt idx="8">
                  <c:v>19.540229885057471</c:v>
                </c:pt>
                <c:pt idx="9">
                  <c:v>32.53012048192771</c:v>
                </c:pt>
                <c:pt idx="10">
                  <c:v>30</c:v>
                </c:pt>
                <c:pt idx="11">
                  <c:v>21.686746987951807</c:v>
                </c:pt>
                <c:pt idx="12">
                  <c:v>22.58064516129032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517-40DF-8207-CD8882F781EA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N=85</c:v>
                </c:pt>
                <c:pt idx="5">
                  <c:v>Lumen auraus pääteillä N=84</c:v>
                </c:pt>
                <c:pt idx="6">
                  <c:v>Tienpinnan tasaisuus (pakkautunut lumi ja jää) pääteillä N=85</c:v>
                </c:pt>
                <c:pt idx="7">
                  <c:v>Liukkauden torjunta muilla teillä N=86</c:v>
                </c:pt>
                <c:pt idx="8">
                  <c:v>Lumen auraus muilla teillä N=87</c:v>
                </c:pt>
                <c:pt idx="9">
                  <c:v>Tienpinnan tasaisuus (pakkautunut lumi ja jää) muilla teillä N=83</c:v>
                </c:pt>
                <c:pt idx="10">
                  <c:v>Levähdys- ja pysähtymisalueiden talvihoito N=60</c:v>
                </c:pt>
                <c:pt idx="11">
                  <c:v>Liikennemerkkien ja tienviittojen näkyvyys N=83</c:v>
                </c:pt>
                <c:pt idx="12">
                  <c:v>Jalankulku- ja pyöräteiden talvihoito (kävelijät/pyöräilijät) N=31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11.494252873563218</c:v>
                </c:pt>
                <c:pt idx="1">
                  <c:v>8.8757396449704142</c:v>
                </c:pt>
                <c:pt idx="2">
                  <c:v>23.4375</c:v>
                </c:pt>
                <c:pt idx="4">
                  <c:v>9.4117647058823533</c:v>
                </c:pt>
                <c:pt idx="5">
                  <c:v>8.3333333333333321</c:v>
                </c:pt>
                <c:pt idx="6">
                  <c:v>9.4117647058823533</c:v>
                </c:pt>
                <c:pt idx="7">
                  <c:v>19.767441860465116</c:v>
                </c:pt>
                <c:pt idx="8">
                  <c:v>25.287356321839084</c:v>
                </c:pt>
                <c:pt idx="9">
                  <c:v>25.301204819277107</c:v>
                </c:pt>
                <c:pt idx="10">
                  <c:v>13.333333333333334</c:v>
                </c:pt>
                <c:pt idx="11">
                  <c:v>4.8192771084337354</c:v>
                </c:pt>
                <c:pt idx="12">
                  <c:v>16.129032258064516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517-40DF-8207-CD8882F781EA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N=85</c:v>
                </c:pt>
                <c:pt idx="5">
                  <c:v>Lumen auraus pääteillä N=84</c:v>
                </c:pt>
                <c:pt idx="6">
                  <c:v>Tienpinnan tasaisuus (pakkautunut lumi ja jää) pääteillä N=85</c:v>
                </c:pt>
                <c:pt idx="7">
                  <c:v>Liukkauden torjunta muilla teillä N=86</c:v>
                </c:pt>
                <c:pt idx="8">
                  <c:v>Lumen auraus muilla teillä N=87</c:v>
                </c:pt>
                <c:pt idx="9">
                  <c:v>Tienpinnan tasaisuus (pakkautunut lumi ja jää) muilla teillä N=83</c:v>
                </c:pt>
                <c:pt idx="10">
                  <c:v>Levähdys- ja pysähtymisalueiden talvihoito N=60</c:v>
                </c:pt>
                <c:pt idx="11">
                  <c:v>Liikennemerkkien ja tienviittojen näkyvyys N=83</c:v>
                </c:pt>
                <c:pt idx="12">
                  <c:v>Jalankulku- ja pyöräteiden talvihoito (kävelijät/pyöräilijät) N=31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4.5977011494252871</c:v>
                </c:pt>
                <c:pt idx="1">
                  <c:v>2.3668639053254439</c:v>
                </c:pt>
                <c:pt idx="2">
                  <c:v>9.765625</c:v>
                </c:pt>
                <c:pt idx="4">
                  <c:v>2.3529411764705883</c:v>
                </c:pt>
                <c:pt idx="5">
                  <c:v>2.3809523809523809</c:v>
                </c:pt>
                <c:pt idx="6">
                  <c:v>5.8823529411764701</c:v>
                </c:pt>
                <c:pt idx="7">
                  <c:v>8.1395348837209305</c:v>
                </c:pt>
                <c:pt idx="8">
                  <c:v>8.0459770114942533</c:v>
                </c:pt>
                <c:pt idx="9">
                  <c:v>13.253012048192772</c:v>
                </c:pt>
                <c:pt idx="10">
                  <c:v>10</c:v>
                </c:pt>
                <c:pt idx="11">
                  <c:v>1.2048192771084338</c:v>
                </c:pt>
                <c:pt idx="12">
                  <c:v>6.4516129032258061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517-40DF-8207-CD8882F781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3.5098039215686274</c:v>
                </c:pt>
                <c:pt idx="1">
                  <c:v>3.7864077669902914</c:v>
                </c:pt>
                <c:pt idx="2">
                  <c:v>3.1535947712418304</c:v>
                </c:pt>
                <c:pt idx="4">
                  <c:v>3.7766990291262141</c:v>
                </c:pt>
                <c:pt idx="5">
                  <c:v>3.7843137254901968</c:v>
                </c:pt>
                <c:pt idx="6">
                  <c:v>3.33</c:v>
                </c:pt>
                <c:pt idx="7">
                  <c:v>3.0784313725490193</c:v>
                </c:pt>
                <c:pt idx="8">
                  <c:v>3.3434343434343425</c:v>
                </c:pt>
                <c:pt idx="9">
                  <c:v>2.98</c:v>
                </c:pt>
                <c:pt idx="10">
                  <c:v>3.3666666666666671</c:v>
                </c:pt>
                <c:pt idx="11">
                  <c:v>3.8181818181818188</c:v>
                </c:pt>
                <c:pt idx="12">
                  <c:v>3.1132075471698113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7E-450D-834F-2F560536B27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A77E-450D-834F-2F560536B27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3.328767</c:v>
                </c:pt>
                <c:pt idx="1">
                  <c:v>3.66</c:v>
                </c:pt>
                <c:pt idx="2">
                  <c:v>3.0619049999999999</c:v>
                </c:pt>
                <c:pt idx="4">
                  <c:v>3.6533329999999999</c:v>
                </c:pt>
                <c:pt idx="5">
                  <c:v>3.6666669999999999</c:v>
                </c:pt>
                <c:pt idx="6">
                  <c:v>3.287671</c:v>
                </c:pt>
                <c:pt idx="7">
                  <c:v>3.1714289999999998</c:v>
                </c:pt>
                <c:pt idx="8">
                  <c:v>3.1428569999999998</c:v>
                </c:pt>
                <c:pt idx="9">
                  <c:v>2.871429</c:v>
                </c:pt>
                <c:pt idx="10">
                  <c:v>3</c:v>
                </c:pt>
                <c:pt idx="11">
                  <c:v>3.424658</c:v>
                </c:pt>
                <c:pt idx="12">
                  <c:v>3.05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77E-450D-834F-2F560536B27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2.826667</c:v>
                </c:pt>
                <c:pt idx="1">
                  <c:v>3.4722219999999999</c:v>
                </c:pt>
                <c:pt idx="2">
                  <c:v>2.4601769999999998</c:v>
                </c:pt>
                <c:pt idx="4">
                  <c:v>3.43662</c:v>
                </c:pt>
                <c:pt idx="5">
                  <c:v>3.5068489999999999</c:v>
                </c:pt>
                <c:pt idx="6">
                  <c:v>2.8493149999999998</c:v>
                </c:pt>
                <c:pt idx="7">
                  <c:v>2.5675680000000001</c:v>
                </c:pt>
                <c:pt idx="8">
                  <c:v>2.6842109999999999</c:v>
                </c:pt>
                <c:pt idx="9">
                  <c:v>2.1315789999999999</c:v>
                </c:pt>
                <c:pt idx="10">
                  <c:v>2.8857140000000001</c:v>
                </c:pt>
                <c:pt idx="11">
                  <c:v>3.4</c:v>
                </c:pt>
                <c:pt idx="12">
                  <c:v>2.6086960000000001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77E-450D-834F-2F560536B2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N=102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N=103</c:v>
                </c:pt>
                <c:pt idx="5">
                  <c:v>Lumen auraus pääteillä N=102</c:v>
                </c:pt>
                <c:pt idx="6">
                  <c:v>Tienpinnan tasaisuus (pakkautunut lumi ja jää) pääteillä N=100</c:v>
                </c:pt>
                <c:pt idx="7">
                  <c:v>Liukkauden torjunta muilla teillä N=102</c:v>
                </c:pt>
                <c:pt idx="8">
                  <c:v>Lumen auraus muilla teillä N=99</c:v>
                </c:pt>
                <c:pt idx="9">
                  <c:v>Tienpinnan tasaisuus (pakkautunut lumi ja jää) muilla teillä N=100</c:v>
                </c:pt>
                <c:pt idx="10">
                  <c:v>Levähdys- ja pysähtymisalueiden talvihoito N=60</c:v>
                </c:pt>
                <c:pt idx="11">
                  <c:v>Liikennemerkkien ja tienviittojen näkyvyys N=99</c:v>
                </c:pt>
                <c:pt idx="12">
                  <c:v>Jalankulku- ja pyöräteiden talvihoito (kävelijät/pyöräilijät) N=53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5.8823529411764701</c:v>
                </c:pt>
                <c:pt idx="1">
                  <c:v>16.097560975609756</c:v>
                </c:pt>
                <c:pt idx="2">
                  <c:v>4.9833887043189371</c:v>
                </c:pt>
                <c:pt idx="4">
                  <c:v>12.621359223300971</c:v>
                </c:pt>
                <c:pt idx="5">
                  <c:v>19.607843137254903</c:v>
                </c:pt>
                <c:pt idx="6">
                  <c:v>8</c:v>
                </c:pt>
                <c:pt idx="7">
                  <c:v>3.9215686274509802</c:v>
                </c:pt>
                <c:pt idx="8">
                  <c:v>8.0808080808080813</c:v>
                </c:pt>
                <c:pt idx="9">
                  <c:v>3</c:v>
                </c:pt>
                <c:pt idx="10">
                  <c:v>6.666666666666667</c:v>
                </c:pt>
                <c:pt idx="11">
                  <c:v>17.171717171717169</c:v>
                </c:pt>
                <c:pt idx="12">
                  <c:v>7.5471698113207548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C9-4563-B6AF-290FBCE31B74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N=102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N=103</c:v>
                </c:pt>
                <c:pt idx="5">
                  <c:v>Lumen auraus pääteillä N=102</c:v>
                </c:pt>
                <c:pt idx="6">
                  <c:v>Tienpinnan tasaisuus (pakkautunut lumi ja jää) pääteillä N=100</c:v>
                </c:pt>
                <c:pt idx="7">
                  <c:v>Liukkauden torjunta muilla teillä N=102</c:v>
                </c:pt>
                <c:pt idx="8">
                  <c:v>Lumen auraus muilla teillä N=99</c:v>
                </c:pt>
                <c:pt idx="9">
                  <c:v>Tienpinnan tasaisuus (pakkautunut lumi ja jää) muilla teillä N=100</c:v>
                </c:pt>
                <c:pt idx="10">
                  <c:v>Levähdys- ja pysähtymisalueiden talvihoito N=60</c:v>
                </c:pt>
                <c:pt idx="11">
                  <c:v>Liikennemerkkien ja tienviittojen näkyvyys N=99</c:v>
                </c:pt>
                <c:pt idx="12">
                  <c:v>Jalankulku- ja pyöräteiden talvihoito (kävelijät/pyöräilijät) N=53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55.882352941176471</c:v>
                </c:pt>
                <c:pt idx="1">
                  <c:v>58.048780487804876</c:v>
                </c:pt>
                <c:pt idx="2">
                  <c:v>38.538205980066444</c:v>
                </c:pt>
                <c:pt idx="4">
                  <c:v>61.165048543689316</c:v>
                </c:pt>
                <c:pt idx="5">
                  <c:v>54.901960784313729</c:v>
                </c:pt>
                <c:pt idx="6">
                  <c:v>44</c:v>
                </c:pt>
                <c:pt idx="7">
                  <c:v>37.254901960784316</c:v>
                </c:pt>
                <c:pt idx="8">
                  <c:v>45.454545454545453</c:v>
                </c:pt>
                <c:pt idx="9">
                  <c:v>33</c:v>
                </c:pt>
                <c:pt idx="10">
                  <c:v>41.666666666666671</c:v>
                </c:pt>
                <c:pt idx="11">
                  <c:v>56.56565656565656</c:v>
                </c:pt>
                <c:pt idx="12">
                  <c:v>41.509433962264154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0C9-4563-B6AF-290FBCE31B74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N=102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N=103</c:v>
                </c:pt>
                <c:pt idx="5">
                  <c:v>Lumen auraus pääteillä N=102</c:v>
                </c:pt>
                <c:pt idx="6">
                  <c:v>Tienpinnan tasaisuus (pakkautunut lumi ja jää) pääteillä N=100</c:v>
                </c:pt>
                <c:pt idx="7">
                  <c:v>Liukkauden torjunta muilla teillä N=102</c:v>
                </c:pt>
                <c:pt idx="8">
                  <c:v>Lumen auraus muilla teillä N=99</c:v>
                </c:pt>
                <c:pt idx="9">
                  <c:v>Tienpinnan tasaisuus (pakkautunut lumi ja jää) muilla teillä N=100</c:v>
                </c:pt>
                <c:pt idx="10">
                  <c:v>Levähdys- ja pysähtymisalueiden talvihoito N=60</c:v>
                </c:pt>
                <c:pt idx="11">
                  <c:v>Liikennemerkkien ja tienviittojen näkyvyys N=99</c:v>
                </c:pt>
                <c:pt idx="12">
                  <c:v>Jalankulku- ja pyöräteiden talvihoito (kävelijät/pyöräilijät) N=53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23.52941176470588</c:v>
                </c:pt>
                <c:pt idx="1">
                  <c:v>15.121951219512194</c:v>
                </c:pt>
                <c:pt idx="2">
                  <c:v>27.906976744186046</c:v>
                </c:pt>
                <c:pt idx="4">
                  <c:v>18.446601941747574</c:v>
                </c:pt>
                <c:pt idx="5">
                  <c:v>11.76470588235294</c:v>
                </c:pt>
                <c:pt idx="6">
                  <c:v>25</c:v>
                </c:pt>
                <c:pt idx="7">
                  <c:v>27.450980392156865</c:v>
                </c:pt>
                <c:pt idx="8">
                  <c:v>23.232323232323232</c:v>
                </c:pt>
                <c:pt idx="9">
                  <c:v>33</c:v>
                </c:pt>
                <c:pt idx="10">
                  <c:v>36.666666666666664</c:v>
                </c:pt>
                <c:pt idx="11">
                  <c:v>18.181818181818183</c:v>
                </c:pt>
                <c:pt idx="12">
                  <c:v>16.981132075471699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0C9-4563-B6AF-290FBCE31B74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N=102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N=103</c:v>
                </c:pt>
                <c:pt idx="5">
                  <c:v>Lumen auraus pääteillä N=102</c:v>
                </c:pt>
                <c:pt idx="6">
                  <c:v>Tienpinnan tasaisuus (pakkautunut lumi ja jää) pääteillä N=100</c:v>
                </c:pt>
                <c:pt idx="7">
                  <c:v>Liukkauden torjunta muilla teillä N=102</c:v>
                </c:pt>
                <c:pt idx="8">
                  <c:v>Lumen auraus muilla teillä N=99</c:v>
                </c:pt>
                <c:pt idx="9">
                  <c:v>Tienpinnan tasaisuus (pakkautunut lumi ja jää) muilla teillä N=100</c:v>
                </c:pt>
                <c:pt idx="10">
                  <c:v>Levähdys- ja pysähtymisalueiden talvihoito N=60</c:v>
                </c:pt>
                <c:pt idx="11">
                  <c:v>Liikennemerkkien ja tienviittojen näkyvyys N=99</c:v>
                </c:pt>
                <c:pt idx="12">
                  <c:v>Jalankulku- ja pyöräteiden talvihoito (kävelijät/pyöräilijät) N=53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12.745098039215685</c:v>
                </c:pt>
                <c:pt idx="1">
                  <c:v>9.2682926829268286</c:v>
                </c:pt>
                <c:pt idx="2">
                  <c:v>21.926910299003321</c:v>
                </c:pt>
                <c:pt idx="4">
                  <c:v>6.7961165048543686</c:v>
                </c:pt>
                <c:pt idx="5">
                  <c:v>11.76470588235294</c:v>
                </c:pt>
                <c:pt idx="6">
                  <c:v>19</c:v>
                </c:pt>
                <c:pt idx="7">
                  <c:v>25.490196078431371</c:v>
                </c:pt>
                <c:pt idx="8">
                  <c:v>19.19191919191919</c:v>
                </c:pt>
                <c:pt idx="9">
                  <c:v>21</c:v>
                </c:pt>
                <c:pt idx="10">
                  <c:v>11.666666666666666</c:v>
                </c:pt>
                <c:pt idx="11">
                  <c:v>7.0707070707070701</c:v>
                </c:pt>
                <c:pt idx="12">
                  <c:v>22.641509433962266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0C9-4563-B6AF-290FBCE31B74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N=102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N=103</c:v>
                </c:pt>
                <c:pt idx="5">
                  <c:v>Lumen auraus pääteillä N=102</c:v>
                </c:pt>
                <c:pt idx="6">
                  <c:v>Tienpinnan tasaisuus (pakkautunut lumi ja jää) pääteillä N=100</c:v>
                </c:pt>
                <c:pt idx="7">
                  <c:v>Liukkauden torjunta muilla teillä N=102</c:v>
                </c:pt>
                <c:pt idx="8">
                  <c:v>Lumen auraus muilla teillä N=99</c:v>
                </c:pt>
                <c:pt idx="9">
                  <c:v>Tienpinnan tasaisuus (pakkautunut lumi ja jää) muilla teillä N=100</c:v>
                </c:pt>
                <c:pt idx="10">
                  <c:v>Levähdys- ja pysähtymisalueiden talvihoito N=60</c:v>
                </c:pt>
                <c:pt idx="11">
                  <c:v>Liikennemerkkien ja tienviittojen näkyvyys N=99</c:v>
                </c:pt>
                <c:pt idx="12">
                  <c:v>Jalankulku- ja pyöräteiden talvihoito (kävelijät/pyöräilijät) N=53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1.9607843137254901</c:v>
                </c:pt>
                <c:pt idx="1">
                  <c:v>1.4634146341463414</c:v>
                </c:pt>
                <c:pt idx="2">
                  <c:v>6.6445182724252492</c:v>
                </c:pt>
                <c:pt idx="4">
                  <c:v>0.97087378640776689</c:v>
                </c:pt>
                <c:pt idx="5">
                  <c:v>1.9607843137254901</c:v>
                </c:pt>
                <c:pt idx="6">
                  <c:v>4</c:v>
                </c:pt>
                <c:pt idx="7">
                  <c:v>5.8823529411764701</c:v>
                </c:pt>
                <c:pt idx="8">
                  <c:v>4.0404040404040407</c:v>
                </c:pt>
                <c:pt idx="9">
                  <c:v>10</c:v>
                </c:pt>
                <c:pt idx="10">
                  <c:v>3.3333333333333335</c:v>
                </c:pt>
                <c:pt idx="11">
                  <c:v>1.0101010101010102</c:v>
                </c:pt>
                <c:pt idx="12">
                  <c:v>11.320754716981133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0C9-4563-B6AF-290FBCE31B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3.5045871559633026</c:v>
                </c:pt>
                <c:pt idx="1">
                  <c:v>3.8407079646017683</c:v>
                </c:pt>
                <c:pt idx="2">
                  <c:v>3.0997023809523814</c:v>
                </c:pt>
                <c:pt idx="4">
                  <c:v>3.743362831858406</c:v>
                </c:pt>
                <c:pt idx="5">
                  <c:v>3.9374999999999991</c:v>
                </c:pt>
                <c:pt idx="6">
                  <c:v>3.4090909090909078</c:v>
                </c:pt>
                <c:pt idx="7">
                  <c:v>3.1621621621621632</c:v>
                </c:pt>
                <c:pt idx="8">
                  <c:v>3.2857142857142865</c:v>
                </c:pt>
                <c:pt idx="9">
                  <c:v>2.9363636363636361</c:v>
                </c:pt>
                <c:pt idx="10">
                  <c:v>3.2499999999999996</c:v>
                </c:pt>
                <c:pt idx="11">
                  <c:v>3.6545454545454552</c:v>
                </c:pt>
                <c:pt idx="12">
                  <c:v>3.4418604651162799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C2-4F74-8843-46996815011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97C2-4F74-8843-46996815011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3.308824</c:v>
                </c:pt>
                <c:pt idx="1">
                  <c:v>3.6811590000000001</c:v>
                </c:pt>
                <c:pt idx="2">
                  <c:v>2.8186529999999999</c:v>
                </c:pt>
                <c:pt idx="4">
                  <c:v>3.6428569999999998</c:v>
                </c:pt>
                <c:pt idx="5">
                  <c:v>3.7205879999999998</c:v>
                </c:pt>
                <c:pt idx="6">
                  <c:v>3.3142860000000001</c:v>
                </c:pt>
                <c:pt idx="7">
                  <c:v>2.78125</c:v>
                </c:pt>
                <c:pt idx="8">
                  <c:v>3</c:v>
                </c:pt>
                <c:pt idx="9">
                  <c:v>2.6818179999999998</c:v>
                </c:pt>
                <c:pt idx="10">
                  <c:v>3.3513510000000002</c:v>
                </c:pt>
                <c:pt idx="11">
                  <c:v>3.5538460000000001</c:v>
                </c:pt>
                <c:pt idx="12">
                  <c:v>3.1935479999999998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7C2-4F74-8843-46996815011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2.925926</c:v>
                </c:pt>
                <c:pt idx="1">
                  <c:v>3.4968149999999998</c:v>
                </c:pt>
                <c:pt idx="2">
                  <c:v>2.2875540000000001</c:v>
                </c:pt>
                <c:pt idx="4">
                  <c:v>3.461538</c:v>
                </c:pt>
                <c:pt idx="5">
                  <c:v>3.5316459999999998</c:v>
                </c:pt>
                <c:pt idx="6">
                  <c:v>2.961538</c:v>
                </c:pt>
                <c:pt idx="7">
                  <c:v>2.5</c:v>
                </c:pt>
                <c:pt idx="8">
                  <c:v>2.4871789999999998</c:v>
                </c:pt>
                <c:pt idx="9">
                  <c:v>1.8701300000000001</c:v>
                </c:pt>
                <c:pt idx="10">
                  <c:v>2.9512200000000002</c:v>
                </c:pt>
                <c:pt idx="11">
                  <c:v>3.5540539999999998</c:v>
                </c:pt>
                <c:pt idx="12">
                  <c:v>2.88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7C2-4F74-8843-4699681501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N=113</c:v>
                </c:pt>
                <c:pt idx="5">
                  <c:v>Lumen auraus pääteillä N=112</c:v>
                </c:pt>
                <c:pt idx="6">
                  <c:v>Tienpinnan tasaisuus (pakkautunut lumi ja jää) pääteillä N=110</c:v>
                </c:pt>
                <c:pt idx="7">
                  <c:v>Liukkauden torjunta muilla teillä N=111</c:v>
                </c:pt>
                <c:pt idx="8">
                  <c:v>Lumen auraus muilla teillä N=105</c:v>
                </c:pt>
                <c:pt idx="9">
                  <c:v>Tienpinnan tasaisuus (pakkautunut lumi ja jää) muilla teillä N=110</c:v>
                </c:pt>
                <c:pt idx="10">
                  <c:v>Levähdys- ja pysähtymisalueiden talvihoito N=72</c:v>
                </c:pt>
                <c:pt idx="11">
                  <c:v>Liikennemerkkien ja tienviittojen näkyvyys N=110</c:v>
                </c:pt>
                <c:pt idx="12">
                  <c:v>Jalankulku- ja pyöräteiden talvihoito (kävelijät/pyöräilijät) N=43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5.5045871559633035</c:v>
                </c:pt>
                <c:pt idx="1">
                  <c:v>17.333333333333332</c:v>
                </c:pt>
                <c:pt idx="2">
                  <c:v>5.8282208588957056</c:v>
                </c:pt>
                <c:pt idx="4">
                  <c:v>12.389380530973451</c:v>
                </c:pt>
                <c:pt idx="5">
                  <c:v>22.321428571428573</c:v>
                </c:pt>
                <c:pt idx="6">
                  <c:v>9.0909090909090917</c:v>
                </c:pt>
                <c:pt idx="7">
                  <c:v>6.3063063063063058</c:v>
                </c:pt>
                <c:pt idx="8">
                  <c:v>8.5714285714285712</c:v>
                </c:pt>
                <c:pt idx="9">
                  <c:v>2.7272727272727271</c:v>
                </c:pt>
                <c:pt idx="10">
                  <c:v>2.7777777777777777</c:v>
                </c:pt>
                <c:pt idx="11">
                  <c:v>14.545454545454545</c:v>
                </c:pt>
                <c:pt idx="12">
                  <c:v>16.279069767441861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83B-4C68-AF01-A40CD922C3B2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N=113</c:v>
                </c:pt>
                <c:pt idx="5">
                  <c:v>Lumen auraus pääteillä N=112</c:v>
                </c:pt>
                <c:pt idx="6">
                  <c:v>Tienpinnan tasaisuus (pakkautunut lumi ja jää) pääteillä N=110</c:v>
                </c:pt>
                <c:pt idx="7">
                  <c:v>Liukkauden torjunta muilla teillä N=111</c:v>
                </c:pt>
                <c:pt idx="8">
                  <c:v>Lumen auraus muilla teillä N=105</c:v>
                </c:pt>
                <c:pt idx="9">
                  <c:v>Tienpinnan tasaisuus (pakkautunut lumi ja jää) muilla teillä N=110</c:v>
                </c:pt>
                <c:pt idx="10">
                  <c:v>Levähdys- ja pysähtymisalueiden talvihoito N=72</c:v>
                </c:pt>
                <c:pt idx="11">
                  <c:v>Liikennemerkkien ja tienviittojen näkyvyys N=110</c:v>
                </c:pt>
                <c:pt idx="12">
                  <c:v>Jalankulku- ja pyöräteiden talvihoito (kävelijät/pyöräilijät) N=43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57.798165137614674</c:v>
                </c:pt>
                <c:pt idx="1">
                  <c:v>57.333333333333336</c:v>
                </c:pt>
                <c:pt idx="2">
                  <c:v>35.889570552147241</c:v>
                </c:pt>
                <c:pt idx="4">
                  <c:v>57.522123893805308</c:v>
                </c:pt>
                <c:pt idx="5">
                  <c:v>57.142857142857139</c:v>
                </c:pt>
                <c:pt idx="6">
                  <c:v>47.272727272727273</c:v>
                </c:pt>
                <c:pt idx="7">
                  <c:v>34.234234234234236</c:v>
                </c:pt>
                <c:pt idx="8">
                  <c:v>39.047619047619051</c:v>
                </c:pt>
                <c:pt idx="9">
                  <c:v>34.545454545454547</c:v>
                </c:pt>
                <c:pt idx="10">
                  <c:v>41.666666666666671</c:v>
                </c:pt>
                <c:pt idx="11">
                  <c:v>49.090909090909093</c:v>
                </c:pt>
                <c:pt idx="12">
                  <c:v>41.860465116279073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83B-4C68-AF01-A40CD922C3B2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N=113</c:v>
                </c:pt>
                <c:pt idx="5">
                  <c:v>Lumen auraus pääteillä N=112</c:v>
                </c:pt>
                <c:pt idx="6">
                  <c:v>Tienpinnan tasaisuus (pakkautunut lumi ja jää) pääteillä N=110</c:v>
                </c:pt>
                <c:pt idx="7">
                  <c:v>Liukkauden torjunta muilla teillä N=111</c:v>
                </c:pt>
                <c:pt idx="8">
                  <c:v>Lumen auraus muilla teillä N=105</c:v>
                </c:pt>
                <c:pt idx="9">
                  <c:v>Tienpinnan tasaisuus (pakkautunut lumi ja jää) muilla teillä N=110</c:v>
                </c:pt>
                <c:pt idx="10">
                  <c:v>Levähdys- ja pysähtymisalueiden talvihoito N=72</c:v>
                </c:pt>
                <c:pt idx="11">
                  <c:v>Liikennemerkkien ja tienviittojen näkyvyys N=110</c:v>
                </c:pt>
                <c:pt idx="12">
                  <c:v>Jalankulku- ja pyöräteiden talvihoito (kävelijät/pyöräilijät) N=43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21.100917431192663</c:v>
                </c:pt>
                <c:pt idx="1">
                  <c:v>18.222222222222221</c:v>
                </c:pt>
                <c:pt idx="2">
                  <c:v>30.981595092024541</c:v>
                </c:pt>
                <c:pt idx="4">
                  <c:v>23.008849557522122</c:v>
                </c:pt>
                <c:pt idx="5">
                  <c:v>13.392857142857142</c:v>
                </c:pt>
                <c:pt idx="6">
                  <c:v>24.545454545454547</c:v>
                </c:pt>
                <c:pt idx="7">
                  <c:v>34.234234234234236</c:v>
                </c:pt>
                <c:pt idx="8">
                  <c:v>31.428571428571427</c:v>
                </c:pt>
                <c:pt idx="9">
                  <c:v>27.27272727272727</c:v>
                </c:pt>
                <c:pt idx="10">
                  <c:v>38.888888888888893</c:v>
                </c:pt>
                <c:pt idx="11">
                  <c:v>25.454545454545453</c:v>
                </c:pt>
                <c:pt idx="12">
                  <c:v>20.930232558139537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83B-4C68-AF01-A40CD922C3B2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N=113</c:v>
                </c:pt>
                <c:pt idx="5">
                  <c:v>Lumen auraus pääteillä N=112</c:v>
                </c:pt>
                <c:pt idx="6">
                  <c:v>Tienpinnan tasaisuus (pakkautunut lumi ja jää) pääteillä N=110</c:v>
                </c:pt>
                <c:pt idx="7">
                  <c:v>Liukkauden torjunta muilla teillä N=111</c:v>
                </c:pt>
                <c:pt idx="8">
                  <c:v>Lumen auraus muilla teillä N=105</c:v>
                </c:pt>
                <c:pt idx="9">
                  <c:v>Tienpinnan tasaisuus (pakkautunut lumi ja jää) muilla teillä N=110</c:v>
                </c:pt>
                <c:pt idx="10">
                  <c:v>Levähdys- ja pysähtymisalueiden talvihoito N=72</c:v>
                </c:pt>
                <c:pt idx="11">
                  <c:v>Liikennemerkkien ja tienviittojen näkyvyys N=110</c:v>
                </c:pt>
                <c:pt idx="12">
                  <c:v>Jalankulku- ja pyöräteiden talvihoito (kävelijät/pyöräilijät) N=43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12.844036697247708</c:v>
                </c:pt>
                <c:pt idx="1">
                  <c:v>6.2222222222222223</c:v>
                </c:pt>
                <c:pt idx="2">
                  <c:v>19.631901840490798</c:v>
                </c:pt>
                <c:pt idx="4">
                  <c:v>6.1946902654867255</c:v>
                </c:pt>
                <c:pt idx="5">
                  <c:v>6.25</c:v>
                </c:pt>
                <c:pt idx="6">
                  <c:v>13.636363636363635</c:v>
                </c:pt>
                <c:pt idx="7">
                  <c:v>19.81981981981982</c:v>
                </c:pt>
                <c:pt idx="8">
                  <c:v>14.285714285714285</c:v>
                </c:pt>
                <c:pt idx="9">
                  <c:v>24.545454545454547</c:v>
                </c:pt>
                <c:pt idx="10">
                  <c:v>11.111111111111111</c:v>
                </c:pt>
                <c:pt idx="11">
                  <c:v>9.0909090909090917</c:v>
                </c:pt>
                <c:pt idx="12">
                  <c:v>11.627906976744185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83B-4C68-AF01-A40CD922C3B2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N=113</c:v>
                </c:pt>
                <c:pt idx="5">
                  <c:v>Lumen auraus pääteillä N=112</c:v>
                </c:pt>
                <c:pt idx="6">
                  <c:v>Tienpinnan tasaisuus (pakkautunut lumi ja jää) pääteillä N=110</c:v>
                </c:pt>
                <c:pt idx="7">
                  <c:v>Liukkauden torjunta muilla teillä N=111</c:v>
                </c:pt>
                <c:pt idx="8">
                  <c:v>Lumen auraus muilla teillä N=105</c:v>
                </c:pt>
                <c:pt idx="9">
                  <c:v>Tienpinnan tasaisuus (pakkautunut lumi ja jää) muilla teillä N=110</c:v>
                </c:pt>
                <c:pt idx="10">
                  <c:v>Levähdys- ja pysähtymisalueiden talvihoito N=72</c:v>
                </c:pt>
                <c:pt idx="11">
                  <c:v>Liikennemerkkien ja tienviittojen näkyvyys N=110</c:v>
                </c:pt>
                <c:pt idx="12">
                  <c:v>Jalankulku- ja pyöräteiden talvihoito (kävelijät/pyöräilijät) N=43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2.7522935779816518</c:v>
                </c:pt>
                <c:pt idx="1">
                  <c:v>0.88888888888888884</c:v>
                </c:pt>
                <c:pt idx="2">
                  <c:v>7.6687116564417179</c:v>
                </c:pt>
                <c:pt idx="4">
                  <c:v>0.88495575221238942</c:v>
                </c:pt>
                <c:pt idx="5">
                  <c:v>0.89285714285714279</c:v>
                </c:pt>
                <c:pt idx="6">
                  <c:v>5.4545454545454541</c:v>
                </c:pt>
                <c:pt idx="7">
                  <c:v>5.4054054054054053</c:v>
                </c:pt>
                <c:pt idx="8">
                  <c:v>6.666666666666667</c:v>
                </c:pt>
                <c:pt idx="9">
                  <c:v>10.909090909090908</c:v>
                </c:pt>
                <c:pt idx="10">
                  <c:v>5.5555555555555554</c:v>
                </c:pt>
                <c:pt idx="11">
                  <c:v>1.8181818181818181</c:v>
                </c:pt>
                <c:pt idx="12">
                  <c:v>9.3023255813953494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83B-4C68-AF01-A40CD922C3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3.3364485981308403</c:v>
                </c:pt>
                <c:pt idx="1">
                  <c:v>3.5555555555555549</c:v>
                </c:pt>
                <c:pt idx="2">
                  <c:v>3.0689102564102577</c:v>
                </c:pt>
                <c:pt idx="4">
                  <c:v>3.4716981132075464</c:v>
                </c:pt>
                <c:pt idx="5">
                  <c:v>3.647619047619048</c:v>
                </c:pt>
                <c:pt idx="6">
                  <c:v>3.1308411214953273</c:v>
                </c:pt>
                <c:pt idx="7">
                  <c:v>3.0384615384615383</c:v>
                </c:pt>
                <c:pt idx="8">
                  <c:v>3.1960784313725483</c:v>
                </c:pt>
                <c:pt idx="9">
                  <c:v>2.9600000000000004</c:v>
                </c:pt>
                <c:pt idx="10">
                  <c:v>3.1111111111111116</c:v>
                </c:pt>
                <c:pt idx="11">
                  <c:v>3.6380952380952389</c:v>
                </c:pt>
                <c:pt idx="12">
                  <c:v>3.2444444444444445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EB-4A64-850E-6469840BA00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DFEB-4A64-850E-6469840BA00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3.3508770000000001</c:v>
                </c:pt>
                <c:pt idx="1">
                  <c:v>3.7731089999999998</c:v>
                </c:pt>
                <c:pt idx="2">
                  <c:v>3.1656439999999999</c:v>
                </c:pt>
                <c:pt idx="4">
                  <c:v>3.766667</c:v>
                </c:pt>
                <c:pt idx="5">
                  <c:v>3.7796609999999999</c:v>
                </c:pt>
                <c:pt idx="6">
                  <c:v>3.389831</c:v>
                </c:pt>
                <c:pt idx="7">
                  <c:v>3.1964290000000002</c:v>
                </c:pt>
                <c:pt idx="8">
                  <c:v>3.25</c:v>
                </c:pt>
                <c:pt idx="9">
                  <c:v>3.0545450000000001</c:v>
                </c:pt>
                <c:pt idx="10">
                  <c:v>3.0689660000000001</c:v>
                </c:pt>
                <c:pt idx="11">
                  <c:v>3.542373</c:v>
                </c:pt>
                <c:pt idx="12">
                  <c:v>3.1111110000000002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FEB-4A64-850E-6469840BA00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3.0882350000000001</c:v>
                </c:pt>
                <c:pt idx="1">
                  <c:v>3.6277370000000002</c:v>
                </c:pt>
                <c:pt idx="2">
                  <c:v>2.711443</c:v>
                </c:pt>
                <c:pt idx="4">
                  <c:v>3.5942029999999998</c:v>
                </c:pt>
                <c:pt idx="5">
                  <c:v>3.6617649999999999</c:v>
                </c:pt>
                <c:pt idx="6">
                  <c:v>3</c:v>
                </c:pt>
                <c:pt idx="7">
                  <c:v>2.9117649999999999</c:v>
                </c:pt>
                <c:pt idx="8">
                  <c:v>2.893939</c:v>
                </c:pt>
                <c:pt idx="9">
                  <c:v>2.3283580000000001</c:v>
                </c:pt>
                <c:pt idx="10">
                  <c:v>3.0333329999999998</c:v>
                </c:pt>
                <c:pt idx="11">
                  <c:v>3.6923080000000001</c:v>
                </c:pt>
                <c:pt idx="12">
                  <c:v>2.511628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EB-4A64-850E-6469840BA0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N=106</c:v>
                </c:pt>
                <c:pt idx="5">
                  <c:v>Lumen auraus pääteillä N=105</c:v>
                </c:pt>
                <c:pt idx="6">
                  <c:v>Tienpinnan tasaisuus (pakkautunut lumi ja jää) pääteillä N=107</c:v>
                </c:pt>
                <c:pt idx="7">
                  <c:v>Liukkauden torjunta muilla teillä N=104</c:v>
                </c:pt>
                <c:pt idx="8">
                  <c:v>Lumen auraus muilla teillä N=102</c:v>
                </c:pt>
                <c:pt idx="9">
                  <c:v>Tienpinnan tasaisuus (pakkautunut lumi ja jää) muilla teillä N=100</c:v>
                </c:pt>
                <c:pt idx="10">
                  <c:v>Levähdys- ja pysähtymisalueiden talvihoito N=63</c:v>
                </c:pt>
                <c:pt idx="11">
                  <c:v>Liikennemerkkien ja tienviittojen näkyvyys N=105</c:v>
                </c:pt>
                <c:pt idx="12">
                  <c:v>Jalankulku- ja pyöräteiden talvihoito (kävelijät/pyöräilijät) N=45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5.6074766355140184</c:v>
                </c:pt>
                <c:pt idx="1">
                  <c:v>8.5308056872037916</c:v>
                </c:pt>
                <c:pt idx="2">
                  <c:v>4.2483660130718954</c:v>
                </c:pt>
                <c:pt idx="4">
                  <c:v>6.6037735849056602</c:v>
                </c:pt>
                <c:pt idx="5">
                  <c:v>10.476190476190476</c:v>
                </c:pt>
                <c:pt idx="6">
                  <c:v>7.4766355140186906</c:v>
                </c:pt>
                <c:pt idx="7">
                  <c:v>3.8461538461538463</c:v>
                </c:pt>
                <c:pt idx="8">
                  <c:v>4.9019607843137258</c:v>
                </c:pt>
                <c:pt idx="9">
                  <c:v>4</c:v>
                </c:pt>
                <c:pt idx="10">
                  <c:v>4.7619047619047619</c:v>
                </c:pt>
                <c:pt idx="11">
                  <c:v>12.380952380952381</c:v>
                </c:pt>
                <c:pt idx="12">
                  <c:v>8.8888888888888893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115-4AF6-B9EA-AA9A7C143374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N=106</c:v>
                </c:pt>
                <c:pt idx="5">
                  <c:v>Lumen auraus pääteillä N=105</c:v>
                </c:pt>
                <c:pt idx="6">
                  <c:v>Tienpinnan tasaisuus (pakkautunut lumi ja jää) pääteillä N=107</c:v>
                </c:pt>
                <c:pt idx="7">
                  <c:v>Liukkauden torjunta muilla teillä N=104</c:v>
                </c:pt>
                <c:pt idx="8">
                  <c:v>Lumen auraus muilla teillä N=102</c:v>
                </c:pt>
                <c:pt idx="9">
                  <c:v>Tienpinnan tasaisuus (pakkautunut lumi ja jää) muilla teillä N=100</c:v>
                </c:pt>
                <c:pt idx="10">
                  <c:v>Levähdys- ja pysähtymisalueiden talvihoito N=63</c:v>
                </c:pt>
                <c:pt idx="11">
                  <c:v>Liikennemerkkien ja tienviittojen näkyvyys N=105</c:v>
                </c:pt>
                <c:pt idx="12">
                  <c:v>Jalankulku- ja pyöräteiden talvihoito (kävelijät/pyöräilijät) N=45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42.990654205607477</c:v>
                </c:pt>
                <c:pt idx="1">
                  <c:v>54.976303317535546</c:v>
                </c:pt>
                <c:pt idx="2">
                  <c:v>29.738562091503269</c:v>
                </c:pt>
                <c:pt idx="4">
                  <c:v>49.056603773584904</c:v>
                </c:pt>
                <c:pt idx="5">
                  <c:v>60.952380952380956</c:v>
                </c:pt>
                <c:pt idx="6">
                  <c:v>36.44859813084112</c:v>
                </c:pt>
                <c:pt idx="7">
                  <c:v>28.846153846153843</c:v>
                </c:pt>
                <c:pt idx="8">
                  <c:v>37.254901960784316</c:v>
                </c:pt>
                <c:pt idx="9">
                  <c:v>23</c:v>
                </c:pt>
                <c:pt idx="10">
                  <c:v>26.984126984126984</c:v>
                </c:pt>
                <c:pt idx="11">
                  <c:v>54.285714285714285</c:v>
                </c:pt>
                <c:pt idx="12">
                  <c:v>37.777777777777779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115-4AF6-B9EA-AA9A7C143374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N=106</c:v>
                </c:pt>
                <c:pt idx="5">
                  <c:v>Lumen auraus pääteillä N=105</c:v>
                </c:pt>
                <c:pt idx="6">
                  <c:v>Tienpinnan tasaisuus (pakkautunut lumi ja jää) pääteillä N=107</c:v>
                </c:pt>
                <c:pt idx="7">
                  <c:v>Liukkauden torjunta muilla teillä N=104</c:v>
                </c:pt>
                <c:pt idx="8">
                  <c:v>Lumen auraus muilla teillä N=102</c:v>
                </c:pt>
                <c:pt idx="9">
                  <c:v>Tienpinnan tasaisuus (pakkautunut lumi ja jää) muilla teillä N=100</c:v>
                </c:pt>
                <c:pt idx="10">
                  <c:v>Levähdys- ja pysähtymisalueiden talvihoito N=63</c:v>
                </c:pt>
                <c:pt idx="11">
                  <c:v>Liikennemerkkien ja tienviittojen näkyvyys N=105</c:v>
                </c:pt>
                <c:pt idx="12">
                  <c:v>Jalankulku- ja pyöräteiden talvihoito (kävelijät/pyöräilijät) N=45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32.710280373831772</c:v>
                </c:pt>
                <c:pt idx="1">
                  <c:v>24.170616113744074</c:v>
                </c:pt>
                <c:pt idx="2">
                  <c:v>39.869281045751634</c:v>
                </c:pt>
                <c:pt idx="4">
                  <c:v>33.018867924528301</c:v>
                </c:pt>
                <c:pt idx="5">
                  <c:v>15.238095238095239</c:v>
                </c:pt>
                <c:pt idx="6">
                  <c:v>23.364485981308412</c:v>
                </c:pt>
                <c:pt idx="7">
                  <c:v>41.346153846153847</c:v>
                </c:pt>
                <c:pt idx="8">
                  <c:v>35.294117647058826</c:v>
                </c:pt>
                <c:pt idx="9">
                  <c:v>43</c:v>
                </c:pt>
                <c:pt idx="10">
                  <c:v>46.031746031746032</c:v>
                </c:pt>
                <c:pt idx="11">
                  <c:v>21.904761904761905</c:v>
                </c:pt>
                <c:pt idx="12">
                  <c:v>26.666666666666668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115-4AF6-B9EA-AA9A7C143374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N=106</c:v>
                </c:pt>
                <c:pt idx="5">
                  <c:v>Lumen auraus pääteillä N=105</c:v>
                </c:pt>
                <c:pt idx="6">
                  <c:v>Tienpinnan tasaisuus (pakkautunut lumi ja jää) pääteillä N=107</c:v>
                </c:pt>
                <c:pt idx="7">
                  <c:v>Liukkauden torjunta muilla teillä N=104</c:v>
                </c:pt>
                <c:pt idx="8">
                  <c:v>Lumen auraus muilla teillä N=102</c:v>
                </c:pt>
                <c:pt idx="9">
                  <c:v>Tienpinnan tasaisuus (pakkautunut lumi ja jää) muilla teillä N=100</c:v>
                </c:pt>
                <c:pt idx="10">
                  <c:v>Levähdys- ja pysähtymisalueiden talvihoito N=63</c:v>
                </c:pt>
                <c:pt idx="11">
                  <c:v>Liikennemerkkien ja tienviittojen näkyvyys N=105</c:v>
                </c:pt>
                <c:pt idx="12">
                  <c:v>Jalankulku- ja pyöräteiden talvihoito (kävelijät/pyöräilijät) N=45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16.822429906542055</c:v>
                </c:pt>
                <c:pt idx="1">
                  <c:v>8.5308056872037916</c:v>
                </c:pt>
                <c:pt idx="2">
                  <c:v>20.588235294117649</c:v>
                </c:pt>
                <c:pt idx="4">
                  <c:v>7.5471698113207548</c:v>
                </c:pt>
                <c:pt idx="5">
                  <c:v>9.5238095238095237</c:v>
                </c:pt>
                <c:pt idx="6">
                  <c:v>27.102803738317753</c:v>
                </c:pt>
                <c:pt idx="7">
                  <c:v>19.230769230769234</c:v>
                </c:pt>
                <c:pt idx="8">
                  <c:v>17.647058823529413</c:v>
                </c:pt>
                <c:pt idx="9">
                  <c:v>25</c:v>
                </c:pt>
                <c:pt idx="10">
                  <c:v>19.047619047619047</c:v>
                </c:pt>
                <c:pt idx="11">
                  <c:v>7.6190476190476195</c:v>
                </c:pt>
                <c:pt idx="12">
                  <c:v>22.222222222222221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115-4AF6-B9EA-AA9A7C143374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N=106</c:v>
                </c:pt>
                <c:pt idx="5">
                  <c:v>Lumen auraus pääteillä N=105</c:v>
                </c:pt>
                <c:pt idx="6">
                  <c:v>Tienpinnan tasaisuus (pakkautunut lumi ja jää) pääteillä N=107</c:v>
                </c:pt>
                <c:pt idx="7">
                  <c:v>Liukkauden torjunta muilla teillä N=104</c:v>
                </c:pt>
                <c:pt idx="8">
                  <c:v>Lumen auraus muilla teillä N=102</c:v>
                </c:pt>
                <c:pt idx="9">
                  <c:v>Tienpinnan tasaisuus (pakkautunut lumi ja jää) muilla teillä N=100</c:v>
                </c:pt>
                <c:pt idx="10">
                  <c:v>Levähdys- ja pysähtymisalueiden talvihoito N=63</c:v>
                </c:pt>
                <c:pt idx="11">
                  <c:v>Liikennemerkkien ja tienviittojen näkyvyys N=105</c:v>
                </c:pt>
                <c:pt idx="12">
                  <c:v>Jalankulku- ja pyöräteiden talvihoito (kävelijät/pyöräilijät) N=45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1.8691588785046727</c:v>
                </c:pt>
                <c:pt idx="1">
                  <c:v>3.7914691943127963</c:v>
                </c:pt>
                <c:pt idx="2">
                  <c:v>5.5555555555555554</c:v>
                </c:pt>
                <c:pt idx="4">
                  <c:v>3.7735849056603774</c:v>
                </c:pt>
                <c:pt idx="5">
                  <c:v>3.8095238095238098</c:v>
                </c:pt>
                <c:pt idx="6">
                  <c:v>5.6074766355140184</c:v>
                </c:pt>
                <c:pt idx="7">
                  <c:v>6.7307692307692308</c:v>
                </c:pt>
                <c:pt idx="8">
                  <c:v>4.9019607843137258</c:v>
                </c:pt>
                <c:pt idx="9">
                  <c:v>5</c:v>
                </c:pt>
                <c:pt idx="10">
                  <c:v>3.1746031746031744</c:v>
                </c:pt>
                <c:pt idx="11">
                  <c:v>3.8095238095238098</c:v>
                </c:pt>
                <c:pt idx="12">
                  <c:v>4.4444444444444446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115-4AF6-B9EA-AA9A7C1433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3.4205607476635511</c:v>
                </c:pt>
                <c:pt idx="1">
                  <c:v>3.6226415094339615</c:v>
                </c:pt>
                <c:pt idx="2">
                  <c:v>2.9800000000000009</c:v>
                </c:pt>
                <c:pt idx="4">
                  <c:v>3.4807692307692313</c:v>
                </c:pt>
                <c:pt idx="5">
                  <c:v>3.7669902912621369</c:v>
                </c:pt>
                <c:pt idx="6">
                  <c:v>3.277227722772277</c:v>
                </c:pt>
                <c:pt idx="7">
                  <c:v>2.8979591836734699</c:v>
                </c:pt>
                <c:pt idx="8">
                  <c:v>3.1546391752577336</c:v>
                </c:pt>
                <c:pt idx="9">
                  <c:v>2.8645833333333339</c:v>
                </c:pt>
                <c:pt idx="10">
                  <c:v>3.0937499999999991</c:v>
                </c:pt>
                <c:pt idx="11">
                  <c:v>3.5619047619047626</c:v>
                </c:pt>
                <c:pt idx="12">
                  <c:v>3.375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EA-4636-BE1A-4B523FED6F0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D2EA-4636-BE1A-4B523FED6F0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3.454545</c:v>
                </c:pt>
                <c:pt idx="1">
                  <c:v>3.900763</c:v>
                </c:pt>
                <c:pt idx="2">
                  <c:v>3.0218579999999999</c:v>
                </c:pt>
                <c:pt idx="4">
                  <c:v>3.8484850000000002</c:v>
                </c:pt>
                <c:pt idx="5">
                  <c:v>3.953846</c:v>
                </c:pt>
                <c:pt idx="6">
                  <c:v>3.5</c:v>
                </c:pt>
                <c:pt idx="7">
                  <c:v>3.1129030000000002</c:v>
                </c:pt>
                <c:pt idx="8">
                  <c:v>3.2131150000000002</c:v>
                </c:pt>
                <c:pt idx="9">
                  <c:v>2.733333</c:v>
                </c:pt>
                <c:pt idx="10">
                  <c:v>3.375</c:v>
                </c:pt>
                <c:pt idx="11">
                  <c:v>3.7377050000000001</c:v>
                </c:pt>
                <c:pt idx="12">
                  <c:v>3.4166669999999999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2EA-4636-BE1A-4B523FED6F0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2.91</c:v>
                </c:pt>
                <c:pt idx="1">
                  <c:v>3.4974620000000001</c:v>
                </c:pt>
                <c:pt idx="2">
                  <c:v>2.573944</c:v>
                </c:pt>
                <c:pt idx="4">
                  <c:v>3.4444439999999998</c:v>
                </c:pt>
                <c:pt idx="5">
                  <c:v>3.5510199999999998</c:v>
                </c:pt>
                <c:pt idx="6">
                  <c:v>2.9583330000000001</c:v>
                </c:pt>
                <c:pt idx="7">
                  <c:v>2.6105260000000001</c:v>
                </c:pt>
                <c:pt idx="8">
                  <c:v>2.8333330000000001</c:v>
                </c:pt>
                <c:pt idx="9">
                  <c:v>2.2688169999999999</c:v>
                </c:pt>
                <c:pt idx="10">
                  <c:v>3.1428569999999998</c:v>
                </c:pt>
                <c:pt idx="11">
                  <c:v>3.4432990000000001</c:v>
                </c:pt>
                <c:pt idx="12">
                  <c:v>3.1206900000000002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2EA-4636-BE1A-4B523FED6F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N=112</c:v>
                </c:pt>
                <c:pt idx="5">
                  <c:v>Lumen auraus pääteillä N=112</c:v>
                </c:pt>
                <c:pt idx="6">
                  <c:v>Tienpinnan tasaisuus (pakkautunut lumi ja jää) pääteillä N=110</c:v>
                </c:pt>
                <c:pt idx="7">
                  <c:v>Liukkauden torjunta muilla teillä N=111</c:v>
                </c:pt>
                <c:pt idx="8">
                  <c:v>Lumen auraus muilla teillä N=110</c:v>
                </c:pt>
                <c:pt idx="9">
                  <c:v>Tienpinnan tasaisuus (pakkautunut lumi ja jää) muilla teillä N=112</c:v>
                </c:pt>
                <c:pt idx="10">
                  <c:v>Levähdys- ja pysähtymisalueiden talvihoito N=77</c:v>
                </c:pt>
                <c:pt idx="11">
                  <c:v>Liikennemerkkien ja tienviittojen näkyvyys N=110</c:v>
                </c:pt>
                <c:pt idx="12">
                  <c:v>Jalankulku- ja pyöräteiden talvihoito (kävelijät/pyöräilijät) N=47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5.4545454545454541</c:v>
                </c:pt>
                <c:pt idx="1">
                  <c:v>11.607142857142858</c:v>
                </c:pt>
                <c:pt idx="2">
                  <c:v>6.9069069069069071</c:v>
                </c:pt>
                <c:pt idx="4">
                  <c:v>8.9285714285714288</c:v>
                </c:pt>
                <c:pt idx="5">
                  <c:v>14.285714285714285</c:v>
                </c:pt>
                <c:pt idx="6">
                  <c:v>10</c:v>
                </c:pt>
                <c:pt idx="7">
                  <c:v>6.3063063063063058</c:v>
                </c:pt>
                <c:pt idx="8">
                  <c:v>9.0909090909090917</c:v>
                </c:pt>
                <c:pt idx="9">
                  <c:v>5.3571428571428568</c:v>
                </c:pt>
                <c:pt idx="10">
                  <c:v>6.4935064935064926</c:v>
                </c:pt>
                <c:pt idx="11">
                  <c:v>10.909090909090908</c:v>
                </c:pt>
                <c:pt idx="12">
                  <c:v>8.5106382978723403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9CB-4776-90F6-E01F4538560B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N=112</c:v>
                </c:pt>
                <c:pt idx="5">
                  <c:v>Lumen auraus pääteillä N=112</c:v>
                </c:pt>
                <c:pt idx="6">
                  <c:v>Tienpinnan tasaisuus (pakkautunut lumi ja jää) pääteillä N=110</c:v>
                </c:pt>
                <c:pt idx="7">
                  <c:v>Liukkauden torjunta muilla teillä N=111</c:v>
                </c:pt>
                <c:pt idx="8">
                  <c:v>Lumen auraus muilla teillä N=110</c:v>
                </c:pt>
                <c:pt idx="9">
                  <c:v>Tienpinnan tasaisuus (pakkautunut lumi ja jää) muilla teillä N=112</c:v>
                </c:pt>
                <c:pt idx="10">
                  <c:v>Levähdys- ja pysähtymisalueiden talvihoito N=77</c:v>
                </c:pt>
                <c:pt idx="11">
                  <c:v>Liikennemerkkien ja tienviittojen näkyvyys N=110</c:v>
                </c:pt>
                <c:pt idx="12">
                  <c:v>Jalankulku- ja pyöräteiden talvihoito (kävelijät/pyöräilijät) N=47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55.454545454545453</c:v>
                </c:pt>
                <c:pt idx="1">
                  <c:v>57.589285714285708</c:v>
                </c:pt>
                <c:pt idx="2">
                  <c:v>37.837837837837839</c:v>
                </c:pt>
                <c:pt idx="4">
                  <c:v>54.464285714285708</c:v>
                </c:pt>
                <c:pt idx="5">
                  <c:v>60.714285714285708</c:v>
                </c:pt>
                <c:pt idx="6">
                  <c:v>44.545454545454547</c:v>
                </c:pt>
                <c:pt idx="7">
                  <c:v>41.441441441441441</c:v>
                </c:pt>
                <c:pt idx="8">
                  <c:v>41.818181818181813</c:v>
                </c:pt>
                <c:pt idx="9">
                  <c:v>30.357142857142854</c:v>
                </c:pt>
                <c:pt idx="10">
                  <c:v>42.857142857142854</c:v>
                </c:pt>
                <c:pt idx="11">
                  <c:v>55.454545454545453</c:v>
                </c:pt>
                <c:pt idx="12">
                  <c:v>51.063829787234042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9CB-4776-90F6-E01F4538560B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N=112</c:v>
                </c:pt>
                <c:pt idx="5">
                  <c:v>Lumen auraus pääteillä N=112</c:v>
                </c:pt>
                <c:pt idx="6">
                  <c:v>Tienpinnan tasaisuus (pakkautunut lumi ja jää) pääteillä N=110</c:v>
                </c:pt>
                <c:pt idx="7">
                  <c:v>Liukkauden torjunta muilla teillä N=111</c:v>
                </c:pt>
                <c:pt idx="8">
                  <c:v>Lumen auraus muilla teillä N=110</c:v>
                </c:pt>
                <c:pt idx="9">
                  <c:v>Tienpinnan tasaisuus (pakkautunut lumi ja jää) muilla teillä N=112</c:v>
                </c:pt>
                <c:pt idx="10">
                  <c:v>Levähdys- ja pysähtymisalueiden talvihoito N=77</c:v>
                </c:pt>
                <c:pt idx="11">
                  <c:v>Liikennemerkkien ja tienviittojen näkyvyys N=110</c:v>
                </c:pt>
                <c:pt idx="12">
                  <c:v>Jalankulku- ja pyöräteiden talvihoito (kävelijät/pyöräilijät) N=47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20.909090909090907</c:v>
                </c:pt>
                <c:pt idx="1">
                  <c:v>21.428571428571427</c:v>
                </c:pt>
                <c:pt idx="2">
                  <c:v>30.33033033033033</c:v>
                </c:pt>
                <c:pt idx="4">
                  <c:v>27.678571428571431</c:v>
                </c:pt>
                <c:pt idx="5">
                  <c:v>15.178571428571427</c:v>
                </c:pt>
                <c:pt idx="6">
                  <c:v>22.727272727272727</c:v>
                </c:pt>
                <c:pt idx="7">
                  <c:v>31.531531531531531</c:v>
                </c:pt>
                <c:pt idx="8">
                  <c:v>27.27272727272727</c:v>
                </c:pt>
                <c:pt idx="9">
                  <c:v>32.142857142857146</c:v>
                </c:pt>
                <c:pt idx="10">
                  <c:v>36.363636363636367</c:v>
                </c:pt>
                <c:pt idx="11">
                  <c:v>26.36363636363636</c:v>
                </c:pt>
                <c:pt idx="12">
                  <c:v>19.148936170212767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9CB-4776-90F6-E01F4538560B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N=112</c:v>
                </c:pt>
                <c:pt idx="5">
                  <c:v>Lumen auraus pääteillä N=112</c:v>
                </c:pt>
                <c:pt idx="6">
                  <c:v>Tienpinnan tasaisuus (pakkautunut lumi ja jää) pääteillä N=110</c:v>
                </c:pt>
                <c:pt idx="7">
                  <c:v>Liukkauden torjunta muilla teillä N=111</c:v>
                </c:pt>
                <c:pt idx="8">
                  <c:v>Lumen auraus muilla teillä N=110</c:v>
                </c:pt>
                <c:pt idx="9">
                  <c:v>Tienpinnan tasaisuus (pakkautunut lumi ja jää) muilla teillä N=112</c:v>
                </c:pt>
                <c:pt idx="10">
                  <c:v>Levähdys- ja pysähtymisalueiden talvihoito N=77</c:v>
                </c:pt>
                <c:pt idx="11">
                  <c:v>Liikennemerkkien ja tienviittojen näkyvyys N=110</c:v>
                </c:pt>
                <c:pt idx="12">
                  <c:v>Jalankulku- ja pyöräteiden talvihoito (kävelijät/pyöräilijät) N=47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17.272727272727273</c:v>
                </c:pt>
                <c:pt idx="1">
                  <c:v>9.375</c:v>
                </c:pt>
                <c:pt idx="2">
                  <c:v>21.621621621621621</c:v>
                </c:pt>
                <c:pt idx="4">
                  <c:v>8.9285714285714288</c:v>
                </c:pt>
                <c:pt idx="5">
                  <c:v>9.8214285714285712</c:v>
                </c:pt>
                <c:pt idx="6">
                  <c:v>16.363636363636363</c:v>
                </c:pt>
                <c:pt idx="7">
                  <c:v>18.018018018018019</c:v>
                </c:pt>
                <c:pt idx="8">
                  <c:v>20</c:v>
                </c:pt>
                <c:pt idx="9">
                  <c:v>26.785714285714285</c:v>
                </c:pt>
                <c:pt idx="10">
                  <c:v>14.285714285714285</c:v>
                </c:pt>
                <c:pt idx="11">
                  <c:v>7.2727272727272725</c:v>
                </c:pt>
                <c:pt idx="12">
                  <c:v>17.021276595744681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9CB-4776-90F6-E01F4538560B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N=112</c:v>
                </c:pt>
                <c:pt idx="5">
                  <c:v>Lumen auraus pääteillä N=112</c:v>
                </c:pt>
                <c:pt idx="6">
                  <c:v>Tienpinnan tasaisuus (pakkautunut lumi ja jää) pääteillä N=110</c:v>
                </c:pt>
                <c:pt idx="7">
                  <c:v>Liukkauden torjunta muilla teillä N=111</c:v>
                </c:pt>
                <c:pt idx="8">
                  <c:v>Lumen auraus muilla teillä N=110</c:v>
                </c:pt>
                <c:pt idx="9">
                  <c:v>Tienpinnan tasaisuus (pakkautunut lumi ja jää) muilla teillä N=112</c:v>
                </c:pt>
                <c:pt idx="10">
                  <c:v>Levähdys- ja pysähtymisalueiden talvihoito N=77</c:v>
                </c:pt>
                <c:pt idx="11">
                  <c:v>Liikennemerkkien ja tienviittojen näkyvyys N=110</c:v>
                </c:pt>
                <c:pt idx="12">
                  <c:v>Jalankulku- ja pyöräteiden talvihoito (kävelijät/pyöräilijät) N=47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0.90909090909090906</c:v>
                </c:pt>
                <c:pt idx="1">
                  <c:v>0</c:v>
                </c:pt>
                <c:pt idx="2">
                  <c:v>3.3033033033033035</c:v>
                </c:pt>
                <c:pt idx="4">
                  <c:v>0</c:v>
                </c:pt>
                <c:pt idx="5">
                  <c:v>0</c:v>
                </c:pt>
                <c:pt idx="6">
                  <c:v>6.3636363636363633</c:v>
                </c:pt>
                <c:pt idx="7">
                  <c:v>2.7027027027027026</c:v>
                </c:pt>
                <c:pt idx="8">
                  <c:v>1.8181818181818181</c:v>
                </c:pt>
                <c:pt idx="9">
                  <c:v>5.3571428571428568</c:v>
                </c:pt>
                <c:pt idx="10">
                  <c:v>0</c:v>
                </c:pt>
                <c:pt idx="11">
                  <c:v>0</c:v>
                </c:pt>
                <c:pt idx="12">
                  <c:v>4.2553191489361701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9CB-4776-90F6-E01F453856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N=104</c:v>
                </c:pt>
                <c:pt idx="5">
                  <c:v>Lumen auraus pääteillä N=103</c:v>
                </c:pt>
                <c:pt idx="6">
                  <c:v>Tienpinnan tasaisuus (pakkautunut lumi ja jää) pääteillä N=101</c:v>
                </c:pt>
                <c:pt idx="7">
                  <c:v>Liukkauden torjunta muilla teillä N=98</c:v>
                </c:pt>
                <c:pt idx="8">
                  <c:v>Lumen auraus muilla teillä N=97</c:v>
                </c:pt>
                <c:pt idx="9">
                  <c:v>Tienpinnan tasaisuus (pakkautunut lumi ja jää) muilla teillä N=96</c:v>
                </c:pt>
                <c:pt idx="10">
                  <c:v>Levähdys- ja pysähtymisalueiden talvihoito N=64</c:v>
                </c:pt>
                <c:pt idx="11">
                  <c:v>Liikennemerkkien ja tienviittojen näkyvyys N=105</c:v>
                </c:pt>
                <c:pt idx="12">
                  <c:v>Jalankulku- ja pyöräteiden talvihoito (kävelijät/pyöräilijät) N=24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7.4766355140186906</c:v>
                </c:pt>
                <c:pt idx="1">
                  <c:v>15.458937198067632</c:v>
                </c:pt>
                <c:pt idx="2">
                  <c:v>5.8419243986254292</c:v>
                </c:pt>
                <c:pt idx="4">
                  <c:v>11.538461538461538</c:v>
                </c:pt>
                <c:pt idx="5">
                  <c:v>19.417475728155338</c:v>
                </c:pt>
                <c:pt idx="6">
                  <c:v>9.9009900990099009</c:v>
                </c:pt>
                <c:pt idx="7">
                  <c:v>5.1020408163265305</c:v>
                </c:pt>
                <c:pt idx="8">
                  <c:v>8.2474226804123703</c:v>
                </c:pt>
                <c:pt idx="9">
                  <c:v>4.1666666666666661</c:v>
                </c:pt>
                <c:pt idx="10">
                  <c:v>7.8125</c:v>
                </c:pt>
                <c:pt idx="11">
                  <c:v>10.476190476190476</c:v>
                </c:pt>
                <c:pt idx="12">
                  <c:v>12.5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68-4F91-A416-51679414D6BE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N=104</c:v>
                </c:pt>
                <c:pt idx="5">
                  <c:v>Lumen auraus pääteillä N=103</c:v>
                </c:pt>
                <c:pt idx="6">
                  <c:v>Tienpinnan tasaisuus (pakkautunut lumi ja jää) pääteillä N=101</c:v>
                </c:pt>
                <c:pt idx="7">
                  <c:v>Liukkauden torjunta muilla teillä N=98</c:v>
                </c:pt>
                <c:pt idx="8">
                  <c:v>Lumen auraus muilla teillä N=97</c:v>
                </c:pt>
                <c:pt idx="9">
                  <c:v>Tienpinnan tasaisuus (pakkautunut lumi ja jää) muilla teillä N=96</c:v>
                </c:pt>
                <c:pt idx="10">
                  <c:v>Levähdys- ja pysähtymisalueiden talvihoito N=64</c:v>
                </c:pt>
                <c:pt idx="11">
                  <c:v>Liikennemerkkien ja tienviittojen näkyvyys N=105</c:v>
                </c:pt>
                <c:pt idx="12">
                  <c:v>Jalankulku- ja pyöräteiden talvihoito (kävelijät/pyöräilijät) N=24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45.794392523364486</c:v>
                </c:pt>
                <c:pt idx="1">
                  <c:v>50.724637681159422</c:v>
                </c:pt>
                <c:pt idx="2">
                  <c:v>31.27147766323024</c:v>
                </c:pt>
                <c:pt idx="4">
                  <c:v>49.038461538461533</c:v>
                </c:pt>
                <c:pt idx="5">
                  <c:v>52.427184466019419</c:v>
                </c:pt>
                <c:pt idx="6">
                  <c:v>41.584158415841586</c:v>
                </c:pt>
                <c:pt idx="7">
                  <c:v>29.591836734693878</c:v>
                </c:pt>
                <c:pt idx="8">
                  <c:v>39.175257731958766</c:v>
                </c:pt>
                <c:pt idx="9">
                  <c:v>25</c:v>
                </c:pt>
                <c:pt idx="10">
                  <c:v>26.5625</c:v>
                </c:pt>
                <c:pt idx="11">
                  <c:v>50.476190476190474</c:v>
                </c:pt>
                <c:pt idx="12">
                  <c:v>41.666666666666671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B68-4F91-A416-51679414D6BE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N=104</c:v>
                </c:pt>
                <c:pt idx="5">
                  <c:v>Lumen auraus pääteillä N=103</c:v>
                </c:pt>
                <c:pt idx="6">
                  <c:v>Tienpinnan tasaisuus (pakkautunut lumi ja jää) pääteillä N=101</c:v>
                </c:pt>
                <c:pt idx="7">
                  <c:v>Liukkauden torjunta muilla teillä N=98</c:v>
                </c:pt>
                <c:pt idx="8">
                  <c:v>Lumen auraus muilla teillä N=97</c:v>
                </c:pt>
                <c:pt idx="9">
                  <c:v>Tienpinnan tasaisuus (pakkautunut lumi ja jää) muilla teillä N=96</c:v>
                </c:pt>
                <c:pt idx="10">
                  <c:v>Levähdys- ja pysähtymisalueiden talvihoito N=64</c:v>
                </c:pt>
                <c:pt idx="11">
                  <c:v>Liikennemerkkien ja tienviittojen näkyvyys N=105</c:v>
                </c:pt>
                <c:pt idx="12">
                  <c:v>Jalankulku- ja pyöräteiden talvihoito (kävelijät/pyöräilijät) N=24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29.906542056074763</c:v>
                </c:pt>
                <c:pt idx="1">
                  <c:v>16.90821256038647</c:v>
                </c:pt>
                <c:pt idx="2">
                  <c:v>29.896907216494839</c:v>
                </c:pt>
                <c:pt idx="4">
                  <c:v>18.269230769230766</c:v>
                </c:pt>
                <c:pt idx="5">
                  <c:v>15.53398058252427</c:v>
                </c:pt>
                <c:pt idx="6">
                  <c:v>22.772277227722775</c:v>
                </c:pt>
                <c:pt idx="7">
                  <c:v>27.551020408163261</c:v>
                </c:pt>
                <c:pt idx="8">
                  <c:v>25.773195876288657</c:v>
                </c:pt>
                <c:pt idx="9">
                  <c:v>36.458333333333329</c:v>
                </c:pt>
                <c:pt idx="10">
                  <c:v>42.1875</c:v>
                </c:pt>
                <c:pt idx="11">
                  <c:v>26.666666666666668</c:v>
                </c:pt>
                <c:pt idx="12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B68-4F91-A416-51679414D6BE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N=104</c:v>
                </c:pt>
                <c:pt idx="5">
                  <c:v>Lumen auraus pääteillä N=103</c:v>
                </c:pt>
                <c:pt idx="6">
                  <c:v>Tienpinnan tasaisuus (pakkautunut lumi ja jää) pääteillä N=101</c:v>
                </c:pt>
                <c:pt idx="7">
                  <c:v>Liukkauden torjunta muilla teillä N=98</c:v>
                </c:pt>
                <c:pt idx="8">
                  <c:v>Lumen auraus muilla teillä N=97</c:v>
                </c:pt>
                <c:pt idx="9">
                  <c:v>Tienpinnan tasaisuus (pakkautunut lumi ja jää) muilla teillä N=96</c:v>
                </c:pt>
                <c:pt idx="10">
                  <c:v>Levähdys- ja pysähtymisalueiden talvihoito N=64</c:v>
                </c:pt>
                <c:pt idx="11">
                  <c:v>Liikennemerkkien ja tienviittojen näkyvyys N=105</c:v>
                </c:pt>
                <c:pt idx="12">
                  <c:v>Jalankulku- ja pyöräteiden talvihoito (kävelijät/pyöräilijät) N=24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14.953271028037381</c:v>
                </c:pt>
                <c:pt idx="1">
                  <c:v>14.492753623188404</c:v>
                </c:pt>
                <c:pt idx="2">
                  <c:v>20.274914089347078</c:v>
                </c:pt>
                <c:pt idx="4">
                  <c:v>18.269230769230766</c:v>
                </c:pt>
                <c:pt idx="5">
                  <c:v>10.679611650485436</c:v>
                </c:pt>
                <c:pt idx="6">
                  <c:v>17.82178217821782</c:v>
                </c:pt>
                <c:pt idx="7">
                  <c:v>25.510204081632654</c:v>
                </c:pt>
                <c:pt idx="8">
                  <c:v>13.402061855670103</c:v>
                </c:pt>
                <c:pt idx="9">
                  <c:v>21.875</c:v>
                </c:pt>
                <c:pt idx="10">
                  <c:v>14.0625</c:v>
                </c:pt>
                <c:pt idx="11">
                  <c:v>9.5238095238095237</c:v>
                </c:pt>
                <c:pt idx="12">
                  <c:v>12.5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B68-4F91-A416-51679414D6BE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N=104</c:v>
                </c:pt>
                <c:pt idx="5">
                  <c:v>Lumen auraus pääteillä N=103</c:v>
                </c:pt>
                <c:pt idx="6">
                  <c:v>Tienpinnan tasaisuus (pakkautunut lumi ja jää) pääteillä N=101</c:v>
                </c:pt>
                <c:pt idx="7">
                  <c:v>Liukkauden torjunta muilla teillä N=98</c:v>
                </c:pt>
                <c:pt idx="8">
                  <c:v>Lumen auraus muilla teillä N=97</c:v>
                </c:pt>
                <c:pt idx="9">
                  <c:v>Tienpinnan tasaisuus (pakkautunut lumi ja jää) muilla teillä N=96</c:v>
                </c:pt>
                <c:pt idx="10">
                  <c:v>Levähdys- ja pysähtymisalueiden talvihoito N=64</c:v>
                </c:pt>
                <c:pt idx="11">
                  <c:v>Liikennemerkkien ja tienviittojen näkyvyys N=105</c:v>
                </c:pt>
                <c:pt idx="12">
                  <c:v>Jalankulku- ja pyöräteiden talvihoito (kävelijät/pyöräilijät) N=24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1.8691588785046727</c:v>
                </c:pt>
                <c:pt idx="1">
                  <c:v>2.4154589371980677</c:v>
                </c:pt>
                <c:pt idx="2">
                  <c:v>12.714776632302405</c:v>
                </c:pt>
                <c:pt idx="4">
                  <c:v>2.8846153846153846</c:v>
                </c:pt>
                <c:pt idx="5">
                  <c:v>1.9417475728155338</c:v>
                </c:pt>
                <c:pt idx="6">
                  <c:v>7.9207920792079207</c:v>
                </c:pt>
                <c:pt idx="7">
                  <c:v>12.244897959183673</c:v>
                </c:pt>
                <c:pt idx="8">
                  <c:v>13.402061855670103</c:v>
                </c:pt>
                <c:pt idx="9">
                  <c:v>12.5</c:v>
                </c:pt>
                <c:pt idx="10">
                  <c:v>9.375</c:v>
                </c:pt>
                <c:pt idx="11">
                  <c:v>2.8571428571428572</c:v>
                </c:pt>
                <c:pt idx="12">
                  <c:v>8.3333333333333321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B68-4F91-A416-51679414D6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3.2826086956521743</c:v>
                </c:pt>
                <c:pt idx="1">
                  <c:v>3.6684782608695645</c:v>
                </c:pt>
                <c:pt idx="2">
                  <c:v>3.0253623188405805</c:v>
                </c:pt>
                <c:pt idx="4">
                  <c:v>3.6195652173913029</c:v>
                </c:pt>
                <c:pt idx="5">
                  <c:v>3.7173913043478262</c:v>
                </c:pt>
                <c:pt idx="6">
                  <c:v>3.2555555555555555</c:v>
                </c:pt>
                <c:pt idx="7">
                  <c:v>3.1413043478260865</c:v>
                </c:pt>
                <c:pt idx="8">
                  <c:v>3.1333333333333351</c:v>
                </c:pt>
                <c:pt idx="9">
                  <c:v>2.8021978021978029</c:v>
                </c:pt>
                <c:pt idx="10">
                  <c:v>3.3214285714285712</c:v>
                </c:pt>
                <c:pt idx="11">
                  <c:v>3.6436781609195386</c:v>
                </c:pt>
                <c:pt idx="12">
                  <c:v>3.0624999999999991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03-4021-8E78-686F07FE409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2B03-4021-8E78-686F07FE409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3.225806</c:v>
                </c:pt>
                <c:pt idx="1">
                  <c:v>3.7058819999999999</c:v>
                </c:pt>
                <c:pt idx="2">
                  <c:v>2.8342540000000001</c:v>
                </c:pt>
                <c:pt idx="4">
                  <c:v>3.5932200000000001</c:v>
                </c:pt>
                <c:pt idx="5">
                  <c:v>3.8166669999999998</c:v>
                </c:pt>
                <c:pt idx="6">
                  <c:v>3.3114750000000002</c:v>
                </c:pt>
                <c:pt idx="7">
                  <c:v>3</c:v>
                </c:pt>
                <c:pt idx="8">
                  <c:v>2.9666670000000002</c:v>
                </c:pt>
                <c:pt idx="9">
                  <c:v>2.5333329999999998</c:v>
                </c:pt>
                <c:pt idx="10">
                  <c:v>3.3548390000000001</c:v>
                </c:pt>
                <c:pt idx="11">
                  <c:v>3.7118639999999998</c:v>
                </c:pt>
                <c:pt idx="12">
                  <c:v>3.4117649999999999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B03-4021-8E78-686F07FE409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2.767442</c:v>
                </c:pt>
                <c:pt idx="1">
                  <c:v>3.4375</c:v>
                </c:pt>
                <c:pt idx="2">
                  <c:v>2.5098039999999999</c:v>
                </c:pt>
                <c:pt idx="4">
                  <c:v>3.375</c:v>
                </c:pt>
                <c:pt idx="5">
                  <c:v>3.5</c:v>
                </c:pt>
                <c:pt idx="6">
                  <c:v>2.9620250000000001</c:v>
                </c:pt>
                <c:pt idx="7">
                  <c:v>2.7294119999999999</c:v>
                </c:pt>
                <c:pt idx="8">
                  <c:v>2.6588240000000001</c:v>
                </c:pt>
                <c:pt idx="9">
                  <c:v>2.1411760000000002</c:v>
                </c:pt>
                <c:pt idx="10">
                  <c:v>3.125</c:v>
                </c:pt>
                <c:pt idx="11">
                  <c:v>3.5750000000000002</c:v>
                </c:pt>
                <c:pt idx="12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B03-4021-8E78-686F07FE40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N=92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N=92</c:v>
                </c:pt>
                <c:pt idx="5">
                  <c:v>Lumen auraus pääteillä N=92</c:v>
                </c:pt>
                <c:pt idx="6">
                  <c:v>Tienpinnan tasaisuus (pakkautunut lumi ja jää) pääteillä N=90</c:v>
                </c:pt>
                <c:pt idx="7">
                  <c:v>Liukkauden torjunta muilla teillä N=92</c:v>
                </c:pt>
                <c:pt idx="8">
                  <c:v>Lumen auraus muilla teillä N=90</c:v>
                </c:pt>
                <c:pt idx="9">
                  <c:v>Tienpinnan tasaisuus (pakkautunut lumi ja jää) muilla teillä N=91</c:v>
                </c:pt>
                <c:pt idx="10">
                  <c:v>Levähdys- ja pysähtymisalueiden talvihoito N=56</c:v>
                </c:pt>
                <c:pt idx="11">
                  <c:v>Liikennemerkkien ja tienviittojen näkyvyys N=87</c:v>
                </c:pt>
                <c:pt idx="12">
                  <c:v>Jalankulku- ja pyöräteiden talvihoito (kävelijät/pyöräilijät) N=32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4.3478260869565215</c:v>
                </c:pt>
                <c:pt idx="1">
                  <c:v>9.7826086956521738</c:v>
                </c:pt>
                <c:pt idx="2">
                  <c:v>7.6923076923076925</c:v>
                </c:pt>
                <c:pt idx="4">
                  <c:v>9.7826086956521738</c:v>
                </c:pt>
                <c:pt idx="5">
                  <c:v>9.7826086956521738</c:v>
                </c:pt>
                <c:pt idx="6">
                  <c:v>7.7777777777777777</c:v>
                </c:pt>
                <c:pt idx="7">
                  <c:v>7.608695652173914</c:v>
                </c:pt>
                <c:pt idx="8">
                  <c:v>8.8888888888888893</c:v>
                </c:pt>
                <c:pt idx="9">
                  <c:v>6.593406593406594</c:v>
                </c:pt>
                <c:pt idx="10">
                  <c:v>10.714285714285714</c:v>
                </c:pt>
                <c:pt idx="11">
                  <c:v>10.344827586206897</c:v>
                </c:pt>
                <c:pt idx="1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89-4521-AFBB-0E83C4643823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N=92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N=92</c:v>
                </c:pt>
                <c:pt idx="5">
                  <c:v>Lumen auraus pääteillä N=92</c:v>
                </c:pt>
                <c:pt idx="6">
                  <c:v>Tienpinnan tasaisuus (pakkautunut lumi ja jää) pääteillä N=90</c:v>
                </c:pt>
                <c:pt idx="7">
                  <c:v>Liukkauden torjunta muilla teillä N=92</c:v>
                </c:pt>
                <c:pt idx="8">
                  <c:v>Lumen auraus muilla teillä N=90</c:v>
                </c:pt>
                <c:pt idx="9">
                  <c:v>Tienpinnan tasaisuus (pakkautunut lumi ja jää) muilla teillä N=91</c:v>
                </c:pt>
                <c:pt idx="10">
                  <c:v>Levähdys- ja pysähtymisalueiden talvihoito N=56</c:v>
                </c:pt>
                <c:pt idx="11">
                  <c:v>Liikennemerkkien ja tienviittojen näkyvyys N=87</c:v>
                </c:pt>
                <c:pt idx="12">
                  <c:v>Jalankulku- ja pyöräteiden talvihoito (kävelijät/pyöräilijät) N=32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53.260869565217398</c:v>
                </c:pt>
                <c:pt idx="1">
                  <c:v>60.869565217391305</c:v>
                </c:pt>
                <c:pt idx="2">
                  <c:v>32.234432234432234</c:v>
                </c:pt>
                <c:pt idx="4">
                  <c:v>55.434782608695656</c:v>
                </c:pt>
                <c:pt idx="5">
                  <c:v>66.304347826086953</c:v>
                </c:pt>
                <c:pt idx="6">
                  <c:v>44.444444444444443</c:v>
                </c:pt>
                <c:pt idx="7">
                  <c:v>36.95652173913043</c:v>
                </c:pt>
                <c:pt idx="8">
                  <c:v>33.333333333333329</c:v>
                </c:pt>
                <c:pt idx="9">
                  <c:v>26.373626373626376</c:v>
                </c:pt>
                <c:pt idx="10">
                  <c:v>33.928571428571431</c:v>
                </c:pt>
                <c:pt idx="11">
                  <c:v>60.919540229885058</c:v>
                </c:pt>
                <c:pt idx="12">
                  <c:v>40.625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89-4521-AFBB-0E83C4643823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N=92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N=92</c:v>
                </c:pt>
                <c:pt idx="5">
                  <c:v>Lumen auraus pääteillä N=92</c:v>
                </c:pt>
                <c:pt idx="6">
                  <c:v>Tienpinnan tasaisuus (pakkautunut lumi ja jää) pääteillä N=90</c:v>
                </c:pt>
                <c:pt idx="7">
                  <c:v>Liukkauden torjunta muilla teillä N=92</c:v>
                </c:pt>
                <c:pt idx="8">
                  <c:v>Lumen auraus muilla teillä N=90</c:v>
                </c:pt>
                <c:pt idx="9">
                  <c:v>Tienpinnan tasaisuus (pakkautunut lumi ja jää) muilla teillä N=91</c:v>
                </c:pt>
                <c:pt idx="10">
                  <c:v>Levähdys- ja pysähtymisalueiden talvihoito N=56</c:v>
                </c:pt>
                <c:pt idx="11">
                  <c:v>Liikennemerkkien ja tienviittojen näkyvyys N=87</c:v>
                </c:pt>
                <c:pt idx="12">
                  <c:v>Jalankulku- ja pyöräteiden talvihoito (kävelijät/pyöräilijät) N=32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14.130434782608695</c:v>
                </c:pt>
                <c:pt idx="1">
                  <c:v>18.478260869565219</c:v>
                </c:pt>
                <c:pt idx="2">
                  <c:v>27.838827838827839</c:v>
                </c:pt>
                <c:pt idx="4">
                  <c:v>25</c:v>
                </c:pt>
                <c:pt idx="5">
                  <c:v>11.956521739130435</c:v>
                </c:pt>
                <c:pt idx="6">
                  <c:v>23.333333333333332</c:v>
                </c:pt>
                <c:pt idx="7">
                  <c:v>28.260869565217391</c:v>
                </c:pt>
                <c:pt idx="8">
                  <c:v>31.111111111111111</c:v>
                </c:pt>
                <c:pt idx="9">
                  <c:v>24.175824175824175</c:v>
                </c:pt>
                <c:pt idx="10">
                  <c:v>37.5</c:v>
                </c:pt>
                <c:pt idx="11">
                  <c:v>16.091954022988507</c:v>
                </c:pt>
                <c:pt idx="12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F89-4521-AFBB-0E83C4643823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N=92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N=92</c:v>
                </c:pt>
                <c:pt idx="5">
                  <c:v>Lumen auraus pääteillä N=92</c:v>
                </c:pt>
                <c:pt idx="6">
                  <c:v>Tienpinnan tasaisuus (pakkautunut lumi ja jää) pääteillä N=90</c:v>
                </c:pt>
                <c:pt idx="7">
                  <c:v>Liukkauden torjunta muilla teillä N=92</c:v>
                </c:pt>
                <c:pt idx="8">
                  <c:v>Lumen auraus muilla teillä N=90</c:v>
                </c:pt>
                <c:pt idx="9">
                  <c:v>Tienpinnan tasaisuus (pakkautunut lumi ja jää) muilla teillä N=91</c:v>
                </c:pt>
                <c:pt idx="10">
                  <c:v>Levähdys- ja pysähtymisalueiden talvihoito N=56</c:v>
                </c:pt>
                <c:pt idx="11">
                  <c:v>Liikennemerkkien ja tienviittojen näkyvyys N=87</c:v>
                </c:pt>
                <c:pt idx="12">
                  <c:v>Jalankulku- ja pyöräteiden talvihoito (kävelijät/pyöräilijät) N=32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22.826086956521738</c:v>
                </c:pt>
                <c:pt idx="1">
                  <c:v>8.1521739130434785</c:v>
                </c:pt>
                <c:pt idx="2">
                  <c:v>19.413919413919412</c:v>
                </c:pt>
                <c:pt idx="4">
                  <c:v>6.5217391304347823</c:v>
                </c:pt>
                <c:pt idx="5">
                  <c:v>9.7826086956521738</c:v>
                </c:pt>
                <c:pt idx="6">
                  <c:v>14.444444444444443</c:v>
                </c:pt>
                <c:pt idx="7">
                  <c:v>16.304347826086957</c:v>
                </c:pt>
                <c:pt idx="8">
                  <c:v>15.555555555555555</c:v>
                </c:pt>
                <c:pt idx="9">
                  <c:v>26.373626373626376</c:v>
                </c:pt>
                <c:pt idx="10">
                  <c:v>12.5</c:v>
                </c:pt>
                <c:pt idx="11">
                  <c:v>8.0459770114942533</c:v>
                </c:pt>
                <c:pt idx="12">
                  <c:v>34.375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F89-4521-AFBB-0E83C4643823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N=92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N=92</c:v>
                </c:pt>
                <c:pt idx="5">
                  <c:v>Lumen auraus pääteillä N=92</c:v>
                </c:pt>
                <c:pt idx="6">
                  <c:v>Tienpinnan tasaisuus (pakkautunut lumi ja jää) pääteillä N=90</c:v>
                </c:pt>
                <c:pt idx="7">
                  <c:v>Liukkauden torjunta muilla teillä N=92</c:v>
                </c:pt>
                <c:pt idx="8">
                  <c:v>Lumen auraus muilla teillä N=90</c:v>
                </c:pt>
                <c:pt idx="9">
                  <c:v>Tienpinnan tasaisuus (pakkautunut lumi ja jää) muilla teillä N=91</c:v>
                </c:pt>
                <c:pt idx="10">
                  <c:v>Levähdys- ja pysähtymisalueiden talvihoito N=56</c:v>
                </c:pt>
                <c:pt idx="11">
                  <c:v>Liikennemerkkien ja tienviittojen näkyvyys N=87</c:v>
                </c:pt>
                <c:pt idx="12">
                  <c:v>Jalankulku- ja pyöräteiden talvihoito (kävelijät/pyöräilijät) N=32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5.4347826086956523</c:v>
                </c:pt>
                <c:pt idx="1">
                  <c:v>2.7173913043478262</c:v>
                </c:pt>
                <c:pt idx="2">
                  <c:v>12.820512820512821</c:v>
                </c:pt>
                <c:pt idx="4">
                  <c:v>3.2608695652173911</c:v>
                </c:pt>
                <c:pt idx="5">
                  <c:v>2.1739130434782608</c:v>
                </c:pt>
                <c:pt idx="6">
                  <c:v>10</c:v>
                </c:pt>
                <c:pt idx="7">
                  <c:v>10.869565217391305</c:v>
                </c:pt>
                <c:pt idx="8">
                  <c:v>11.111111111111111</c:v>
                </c:pt>
                <c:pt idx="9">
                  <c:v>16.483516483516482</c:v>
                </c:pt>
                <c:pt idx="10">
                  <c:v>5.3571428571428568</c:v>
                </c:pt>
                <c:pt idx="11">
                  <c:v>4.5977011494252871</c:v>
                </c:pt>
                <c:pt idx="1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F89-4521-AFBB-0E83C46438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3.4301075268817209</c:v>
                </c:pt>
                <c:pt idx="1">
                  <c:v>3.758064516129032</c:v>
                </c:pt>
                <c:pt idx="2">
                  <c:v>3.1039426523297489</c:v>
                </c:pt>
                <c:pt idx="4">
                  <c:v>3.6989247311827951</c:v>
                </c:pt>
                <c:pt idx="5">
                  <c:v>3.8172043010752703</c:v>
                </c:pt>
                <c:pt idx="6">
                  <c:v>3.4731182795698907</c:v>
                </c:pt>
                <c:pt idx="7">
                  <c:v>3.0760869565217388</c:v>
                </c:pt>
                <c:pt idx="8">
                  <c:v>3.2282608695652164</c:v>
                </c:pt>
                <c:pt idx="9">
                  <c:v>2.9890109890109899</c:v>
                </c:pt>
                <c:pt idx="10">
                  <c:v>3.5441176470588234</c:v>
                </c:pt>
                <c:pt idx="11">
                  <c:v>3.7362637362637363</c:v>
                </c:pt>
                <c:pt idx="12">
                  <c:v>3.75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8CF-4D03-B6F5-EE5CADB7ACB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88CF-4D03-B6F5-EE5CADB7ACB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3.22973</c:v>
                </c:pt>
                <c:pt idx="1">
                  <c:v>3.6408450000000001</c:v>
                </c:pt>
                <c:pt idx="2">
                  <c:v>2.7462689999999998</c:v>
                </c:pt>
                <c:pt idx="4">
                  <c:v>3.6056339999999998</c:v>
                </c:pt>
                <c:pt idx="5">
                  <c:v>3.676056</c:v>
                </c:pt>
                <c:pt idx="6">
                  <c:v>3.3043480000000001</c:v>
                </c:pt>
                <c:pt idx="7">
                  <c:v>2.8208959999999998</c:v>
                </c:pt>
                <c:pt idx="8">
                  <c:v>2.8235290000000002</c:v>
                </c:pt>
                <c:pt idx="9">
                  <c:v>2.5909089999999999</c:v>
                </c:pt>
                <c:pt idx="10">
                  <c:v>3.2250000000000001</c:v>
                </c:pt>
                <c:pt idx="11">
                  <c:v>3.4776120000000001</c:v>
                </c:pt>
                <c:pt idx="12">
                  <c:v>3.0666669999999998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8CF-4D03-B6F5-EE5CADB7ACB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3.040816</c:v>
                </c:pt>
                <c:pt idx="1">
                  <c:v>3.4136129999999998</c:v>
                </c:pt>
                <c:pt idx="2">
                  <c:v>2.5124559999999998</c:v>
                </c:pt>
                <c:pt idx="4">
                  <c:v>3.404255</c:v>
                </c:pt>
                <c:pt idx="5">
                  <c:v>3.4226800000000002</c:v>
                </c:pt>
                <c:pt idx="6">
                  <c:v>2.7604169999999999</c:v>
                </c:pt>
                <c:pt idx="7">
                  <c:v>2.6304349999999999</c:v>
                </c:pt>
                <c:pt idx="8">
                  <c:v>2.6875</c:v>
                </c:pt>
                <c:pt idx="9">
                  <c:v>2.2150539999999999</c:v>
                </c:pt>
                <c:pt idx="10">
                  <c:v>3.1315789999999999</c:v>
                </c:pt>
                <c:pt idx="11">
                  <c:v>3.3586960000000001</c:v>
                </c:pt>
                <c:pt idx="12">
                  <c:v>3.2250000000000001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8CF-4D03-B6F5-EE5CADB7AC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N=93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N=93</c:v>
                </c:pt>
                <c:pt idx="5">
                  <c:v>Lumen auraus pääteillä N=93</c:v>
                </c:pt>
                <c:pt idx="6">
                  <c:v>Tienpinnan tasaisuus (pakkautunut lumi ja jää) pääteillä N=93</c:v>
                </c:pt>
                <c:pt idx="7">
                  <c:v>Liukkauden torjunta muilla teillä N=92</c:v>
                </c:pt>
                <c:pt idx="8">
                  <c:v>Lumen auraus muilla teillä N=92</c:v>
                </c:pt>
                <c:pt idx="9">
                  <c:v>Tienpinnan tasaisuus (pakkautunut lumi ja jää) muilla teillä N=91</c:v>
                </c:pt>
                <c:pt idx="10">
                  <c:v>Levähdys- ja pysähtymisalueiden talvihoito N=68</c:v>
                </c:pt>
                <c:pt idx="11">
                  <c:v>Liikennemerkkien ja tienviittojen näkyvyys N=91</c:v>
                </c:pt>
                <c:pt idx="12">
                  <c:v>Jalankulku- ja pyöräteiden talvihoito (kävelijät/pyöräilijät) N=28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10.75268817204301</c:v>
                </c:pt>
                <c:pt idx="1">
                  <c:v>14.516129032258064</c:v>
                </c:pt>
                <c:pt idx="2">
                  <c:v>5.8181818181818183</c:v>
                </c:pt>
                <c:pt idx="4">
                  <c:v>13.978494623655912</c:v>
                </c:pt>
                <c:pt idx="5">
                  <c:v>15.053763440860216</c:v>
                </c:pt>
                <c:pt idx="6">
                  <c:v>7.5268817204301079</c:v>
                </c:pt>
                <c:pt idx="7">
                  <c:v>3.2608695652173911</c:v>
                </c:pt>
                <c:pt idx="8">
                  <c:v>6.5217391304347823</c:v>
                </c:pt>
                <c:pt idx="9">
                  <c:v>7.6923076923076925</c:v>
                </c:pt>
                <c:pt idx="10">
                  <c:v>11.76470588235294</c:v>
                </c:pt>
                <c:pt idx="11">
                  <c:v>7.6923076923076925</c:v>
                </c:pt>
                <c:pt idx="12">
                  <c:v>17.857142857142858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6A-4EBC-9B20-A139429DC726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N=93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N=93</c:v>
                </c:pt>
                <c:pt idx="5">
                  <c:v>Lumen auraus pääteillä N=93</c:v>
                </c:pt>
                <c:pt idx="6">
                  <c:v>Tienpinnan tasaisuus (pakkautunut lumi ja jää) pääteillä N=93</c:v>
                </c:pt>
                <c:pt idx="7">
                  <c:v>Liukkauden torjunta muilla teillä N=92</c:v>
                </c:pt>
                <c:pt idx="8">
                  <c:v>Lumen auraus muilla teillä N=92</c:v>
                </c:pt>
                <c:pt idx="9">
                  <c:v>Tienpinnan tasaisuus (pakkautunut lumi ja jää) muilla teillä N=91</c:v>
                </c:pt>
                <c:pt idx="10">
                  <c:v>Levähdys- ja pysähtymisalueiden talvihoito N=68</c:v>
                </c:pt>
                <c:pt idx="11">
                  <c:v>Liikennemerkkien ja tienviittojen näkyvyys N=91</c:v>
                </c:pt>
                <c:pt idx="12">
                  <c:v>Jalankulku- ja pyöräteiden talvihoito (kävelijät/pyöräilijät) N=28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44.086021505376344</c:v>
                </c:pt>
                <c:pt idx="1">
                  <c:v>59.13978494623656</c:v>
                </c:pt>
                <c:pt idx="2">
                  <c:v>33.81818181818182</c:v>
                </c:pt>
                <c:pt idx="4">
                  <c:v>54.838709677419352</c:v>
                </c:pt>
                <c:pt idx="5">
                  <c:v>63.44086021505376</c:v>
                </c:pt>
                <c:pt idx="6">
                  <c:v>49.462365591397848</c:v>
                </c:pt>
                <c:pt idx="7">
                  <c:v>35.869565217391305</c:v>
                </c:pt>
                <c:pt idx="8">
                  <c:v>39.130434782608695</c:v>
                </c:pt>
                <c:pt idx="9">
                  <c:v>26.373626373626376</c:v>
                </c:pt>
                <c:pt idx="10">
                  <c:v>42.647058823529413</c:v>
                </c:pt>
                <c:pt idx="11">
                  <c:v>63.73626373626373</c:v>
                </c:pt>
                <c:pt idx="12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D6A-4EBC-9B20-A139429DC726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N=93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N=93</c:v>
                </c:pt>
                <c:pt idx="5">
                  <c:v>Lumen auraus pääteillä N=93</c:v>
                </c:pt>
                <c:pt idx="6">
                  <c:v>Tienpinnan tasaisuus (pakkautunut lumi ja jää) pääteillä N=93</c:v>
                </c:pt>
                <c:pt idx="7">
                  <c:v>Liukkauden torjunta muilla teillä N=92</c:v>
                </c:pt>
                <c:pt idx="8">
                  <c:v>Lumen auraus muilla teillä N=92</c:v>
                </c:pt>
                <c:pt idx="9">
                  <c:v>Tienpinnan tasaisuus (pakkautunut lumi ja jää) muilla teillä N=91</c:v>
                </c:pt>
                <c:pt idx="10">
                  <c:v>Levähdys- ja pysähtymisalueiden talvihoito N=68</c:v>
                </c:pt>
                <c:pt idx="11">
                  <c:v>Liikennemerkkien ja tienviittojen näkyvyys N=91</c:v>
                </c:pt>
                <c:pt idx="12">
                  <c:v>Jalankulku- ja pyöräteiden talvihoito (kävelijät/pyöräilijät) N=28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26.881720430107524</c:v>
                </c:pt>
                <c:pt idx="1">
                  <c:v>15.591397849462366</c:v>
                </c:pt>
                <c:pt idx="2">
                  <c:v>31.272727272727273</c:v>
                </c:pt>
                <c:pt idx="4">
                  <c:v>20.43010752688172</c:v>
                </c:pt>
                <c:pt idx="5">
                  <c:v>10.75268817204301</c:v>
                </c:pt>
                <c:pt idx="6">
                  <c:v>27.956989247311824</c:v>
                </c:pt>
                <c:pt idx="7">
                  <c:v>32.608695652173914</c:v>
                </c:pt>
                <c:pt idx="8">
                  <c:v>31.521739130434785</c:v>
                </c:pt>
                <c:pt idx="9">
                  <c:v>29.670329670329672</c:v>
                </c:pt>
                <c:pt idx="10">
                  <c:v>35.294117647058826</c:v>
                </c:pt>
                <c:pt idx="11">
                  <c:v>25.274725274725274</c:v>
                </c:pt>
                <c:pt idx="12">
                  <c:v>21.428571428571427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D6A-4EBC-9B20-A139429DC726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N=93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N=93</c:v>
                </c:pt>
                <c:pt idx="5">
                  <c:v>Lumen auraus pääteillä N=93</c:v>
                </c:pt>
                <c:pt idx="6">
                  <c:v>Tienpinnan tasaisuus (pakkautunut lumi ja jää) pääteillä N=93</c:v>
                </c:pt>
                <c:pt idx="7">
                  <c:v>Liukkauden torjunta muilla teillä N=92</c:v>
                </c:pt>
                <c:pt idx="8">
                  <c:v>Lumen auraus muilla teillä N=92</c:v>
                </c:pt>
                <c:pt idx="9">
                  <c:v>Tienpinnan tasaisuus (pakkautunut lumi ja jää) muilla teillä N=91</c:v>
                </c:pt>
                <c:pt idx="10">
                  <c:v>Levähdys- ja pysähtymisalueiden talvihoito N=68</c:v>
                </c:pt>
                <c:pt idx="11">
                  <c:v>Liikennemerkkien ja tienviittojen näkyvyys N=91</c:v>
                </c:pt>
                <c:pt idx="12">
                  <c:v>Jalankulku- ja pyöräteiden talvihoito (kävelijät/pyöräilijät) N=28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13.978494623655912</c:v>
                </c:pt>
                <c:pt idx="1">
                  <c:v>9.1397849462365599</c:v>
                </c:pt>
                <c:pt idx="2">
                  <c:v>22.545454545454547</c:v>
                </c:pt>
                <c:pt idx="4">
                  <c:v>8.6021505376344098</c:v>
                </c:pt>
                <c:pt idx="5">
                  <c:v>9.67741935483871</c:v>
                </c:pt>
                <c:pt idx="6">
                  <c:v>12.903225806451612</c:v>
                </c:pt>
                <c:pt idx="7">
                  <c:v>21.739130434782609</c:v>
                </c:pt>
                <c:pt idx="8">
                  <c:v>16.304347826086957</c:v>
                </c:pt>
                <c:pt idx="9">
                  <c:v>29.670329670329672</c:v>
                </c:pt>
                <c:pt idx="10">
                  <c:v>8.8235294117647065</c:v>
                </c:pt>
                <c:pt idx="11">
                  <c:v>1.098901098901099</c:v>
                </c:pt>
                <c:pt idx="12">
                  <c:v>10.714285714285714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D6A-4EBC-9B20-A139429DC726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N=93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N=93</c:v>
                </c:pt>
                <c:pt idx="5">
                  <c:v>Lumen auraus pääteillä N=93</c:v>
                </c:pt>
                <c:pt idx="6">
                  <c:v>Tienpinnan tasaisuus (pakkautunut lumi ja jää) pääteillä N=93</c:v>
                </c:pt>
                <c:pt idx="7">
                  <c:v>Liukkauden torjunta muilla teillä N=92</c:v>
                </c:pt>
                <c:pt idx="8">
                  <c:v>Lumen auraus muilla teillä N=92</c:v>
                </c:pt>
                <c:pt idx="9">
                  <c:v>Tienpinnan tasaisuus (pakkautunut lumi ja jää) muilla teillä N=91</c:v>
                </c:pt>
                <c:pt idx="10">
                  <c:v>Levähdys- ja pysähtymisalueiden talvihoito N=68</c:v>
                </c:pt>
                <c:pt idx="11">
                  <c:v>Liikennemerkkien ja tienviittojen näkyvyys N=91</c:v>
                </c:pt>
                <c:pt idx="12">
                  <c:v>Jalankulku- ja pyöräteiden talvihoito (kävelijät/pyöräilijät) N=28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4.3010752688172049</c:v>
                </c:pt>
                <c:pt idx="1">
                  <c:v>1.612903225806452</c:v>
                </c:pt>
                <c:pt idx="2">
                  <c:v>6.5454545454545459</c:v>
                </c:pt>
                <c:pt idx="4">
                  <c:v>2.1505376344086025</c:v>
                </c:pt>
                <c:pt idx="5">
                  <c:v>1.0752688172043012</c:v>
                </c:pt>
                <c:pt idx="6">
                  <c:v>2.1505376344086025</c:v>
                </c:pt>
                <c:pt idx="7">
                  <c:v>6.5217391304347823</c:v>
                </c:pt>
                <c:pt idx="8">
                  <c:v>6.5217391304347823</c:v>
                </c:pt>
                <c:pt idx="9">
                  <c:v>6.593406593406594</c:v>
                </c:pt>
                <c:pt idx="10">
                  <c:v>1.4705882352941175</c:v>
                </c:pt>
                <c:pt idx="11">
                  <c:v>2.197802197802198</c:v>
                </c:pt>
                <c:pt idx="1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D6A-4EBC-9B20-A139429DC7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3.6574074074074066</c:v>
                </c:pt>
                <c:pt idx="1">
                  <c:v>3.6121495327102804</c:v>
                </c:pt>
                <c:pt idx="2">
                  <c:v>3.1650793650793658</c:v>
                </c:pt>
                <c:pt idx="4">
                  <c:v>3.5283018867924527</c:v>
                </c:pt>
                <c:pt idx="5">
                  <c:v>3.70754716981132</c:v>
                </c:pt>
                <c:pt idx="6">
                  <c:v>3.4018691588785033</c:v>
                </c:pt>
                <c:pt idx="7">
                  <c:v>3.2285714285714278</c:v>
                </c:pt>
                <c:pt idx="8">
                  <c:v>3.3142857142857136</c:v>
                </c:pt>
                <c:pt idx="9">
                  <c:v>2.9523809523809526</c:v>
                </c:pt>
                <c:pt idx="10">
                  <c:v>3.3043478260869557</c:v>
                </c:pt>
                <c:pt idx="11">
                  <c:v>3.5714285714285716</c:v>
                </c:pt>
                <c:pt idx="12">
                  <c:v>3.6500000000000004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D9C-4407-9914-1C64E23C324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6D9C-4407-9914-1C64E23C324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3.3484850000000002</c:v>
                </c:pt>
                <c:pt idx="1">
                  <c:v>3.7313429999999999</c:v>
                </c:pt>
                <c:pt idx="2">
                  <c:v>3.0364580000000001</c:v>
                </c:pt>
                <c:pt idx="4">
                  <c:v>3.7014930000000001</c:v>
                </c:pt>
                <c:pt idx="5">
                  <c:v>3.7611940000000001</c:v>
                </c:pt>
                <c:pt idx="6">
                  <c:v>3.3283580000000001</c:v>
                </c:pt>
                <c:pt idx="7">
                  <c:v>3.0615380000000001</c:v>
                </c:pt>
                <c:pt idx="8">
                  <c:v>3.203125</c:v>
                </c:pt>
                <c:pt idx="9">
                  <c:v>2.8412700000000002</c:v>
                </c:pt>
                <c:pt idx="10">
                  <c:v>3.2</c:v>
                </c:pt>
                <c:pt idx="11">
                  <c:v>3.6507939999999999</c:v>
                </c:pt>
                <c:pt idx="12">
                  <c:v>3.548387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D9C-4407-9914-1C64E23C324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3.0729169999999999</c:v>
                </c:pt>
                <c:pt idx="1">
                  <c:v>3.4240840000000001</c:v>
                </c:pt>
                <c:pt idx="2">
                  <c:v>2.469751</c:v>
                </c:pt>
                <c:pt idx="4">
                  <c:v>3.3404259999999999</c:v>
                </c:pt>
                <c:pt idx="5">
                  <c:v>3.5051549999999998</c:v>
                </c:pt>
                <c:pt idx="6">
                  <c:v>2.8247420000000001</c:v>
                </c:pt>
                <c:pt idx="7">
                  <c:v>2.5591400000000002</c:v>
                </c:pt>
                <c:pt idx="8">
                  <c:v>2.7127659999999998</c:v>
                </c:pt>
                <c:pt idx="9">
                  <c:v>2.1382979999999998</c:v>
                </c:pt>
                <c:pt idx="10">
                  <c:v>2.8947370000000001</c:v>
                </c:pt>
                <c:pt idx="11">
                  <c:v>3.574713</c:v>
                </c:pt>
                <c:pt idx="12">
                  <c:v>2.982456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D9C-4407-9914-1C64E23C32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N=108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N=106</c:v>
                </c:pt>
                <c:pt idx="5">
                  <c:v>Lumen auraus pääteillä N=106</c:v>
                </c:pt>
                <c:pt idx="6">
                  <c:v>Tienpinnan tasaisuus (pakkautunut lumi ja jää) pääteillä N=107</c:v>
                </c:pt>
                <c:pt idx="7">
                  <c:v>Liukkauden torjunta muilla teillä N=105</c:v>
                </c:pt>
                <c:pt idx="8">
                  <c:v>Lumen auraus muilla teillä N=105</c:v>
                </c:pt>
                <c:pt idx="9">
                  <c:v>Tienpinnan tasaisuus (pakkautunut lumi ja jää) muilla teillä N=105</c:v>
                </c:pt>
                <c:pt idx="10">
                  <c:v>Levähdys- ja pysähtymisalueiden talvihoito N=69</c:v>
                </c:pt>
                <c:pt idx="11">
                  <c:v>Liikennemerkkien ja tienviittojen näkyvyys N=105</c:v>
                </c:pt>
                <c:pt idx="12">
                  <c:v>Jalankulku- ja pyöräteiden talvihoito (kävelijät/pyöräilijät) N=40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10.185185185185185</c:v>
                </c:pt>
                <c:pt idx="1">
                  <c:v>11.320754716981131</c:v>
                </c:pt>
                <c:pt idx="2">
                  <c:v>6.3492063492063489</c:v>
                </c:pt>
                <c:pt idx="4">
                  <c:v>8.4905660377358494</c:v>
                </c:pt>
                <c:pt idx="5">
                  <c:v>14.150943396226415</c:v>
                </c:pt>
                <c:pt idx="6">
                  <c:v>8.4112149532710276</c:v>
                </c:pt>
                <c:pt idx="7">
                  <c:v>5.7142857142857144</c:v>
                </c:pt>
                <c:pt idx="8">
                  <c:v>7.6190476190476195</c:v>
                </c:pt>
                <c:pt idx="9">
                  <c:v>5.7142857142857144</c:v>
                </c:pt>
                <c:pt idx="10">
                  <c:v>5.7971014492753623</c:v>
                </c:pt>
                <c:pt idx="11">
                  <c:v>11.428571428571429</c:v>
                </c:pt>
                <c:pt idx="12">
                  <c:v>12.5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251-409A-A1CC-18D8472C08A4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N=108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N=106</c:v>
                </c:pt>
                <c:pt idx="5">
                  <c:v>Lumen auraus pääteillä N=106</c:v>
                </c:pt>
                <c:pt idx="6">
                  <c:v>Tienpinnan tasaisuus (pakkautunut lumi ja jää) pääteillä N=107</c:v>
                </c:pt>
                <c:pt idx="7">
                  <c:v>Liukkauden torjunta muilla teillä N=105</c:v>
                </c:pt>
                <c:pt idx="8">
                  <c:v>Lumen auraus muilla teillä N=105</c:v>
                </c:pt>
                <c:pt idx="9">
                  <c:v>Tienpinnan tasaisuus (pakkautunut lumi ja jää) muilla teillä N=105</c:v>
                </c:pt>
                <c:pt idx="10">
                  <c:v>Levähdys- ja pysähtymisalueiden talvihoito N=69</c:v>
                </c:pt>
                <c:pt idx="11">
                  <c:v>Liikennemerkkien ja tienviittojen näkyvyys N=105</c:v>
                </c:pt>
                <c:pt idx="12">
                  <c:v>Jalankulku- ja pyöräteiden talvihoito (kävelijät/pyöräilijät) N=40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58.333333333333336</c:v>
                </c:pt>
                <c:pt idx="1">
                  <c:v>56.132075471698116</c:v>
                </c:pt>
                <c:pt idx="2">
                  <c:v>34.920634920634917</c:v>
                </c:pt>
                <c:pt idx="4">
                  <c:v>54.716981132075468</c:v>
                </c:pt>
                <c:pt idx="5">
                  <c:v>57.547169811320757</c:v>
                </c:pt>
                <c:pt idx="6">
                  <c:v>42.990654205607477</c:v>
                </c:pt>
                <c:pt idx="7">
                  <c:v>37.142857142857146</c:v>
                </c:pt>
                <c:pt idx="8">
                  <c:v>40.952380952380949</c:v>
                </c:pt>
                <c:pt idx="9">
                  <c:v>26.666666666666668</c:v>
                </c:pt>
                <c:pt idx="10">
                  <c:v>37.681159420289859</c:v>
                </c:pt>
                <c:pt idx="11">
                  <c:v>47.619047619047613</c:v>
                </c:pt>
                <c:pt idx="12">
                  <c:v>55.000000000000007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251-409A-A1CC-18D8472C08A4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N=108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N=106</c:v>
                </c:pt>
                <c:pt idx="5">
                  <c:v>Lumen auraus pääteillä N=106</c:v>
                </c:pt>
                <c:pt idx="6">
                  <c:v>Tienpinnan tasaisuus (pakkautunut lumi ja jää) pääteillä N=107</c:v>
                </c:pt>
                <c:pt idx="7">
                  <c:v>Liukkauden torjunta muilla teillä N=105</c:v>
                </c:pt>
                <c:pt idx="8">
                  <c:v>Lumen auraus muilla teillä N=105</c:v>
                </c:pt>
                <c:pt idx="9">
                  <c:v>Tienpinnan tasaisuus (pakkautunut lumi ja jää) muilla teillä N=105</c:v>
                </c:pt>
                <c:pt idx="10">
                  <c:v>Levähdys- ja pysähtymisalueiden talvihoito N=69</c:v>
                </c:pt>
                <c:pt idx="11">
                  <c:v>Liikennemerkkien ja tienviittojen näkyvyys N=105</c:v>
                </c:pt>
                <c:pt idx="12">
                  <c:v>Jalankulku- ja pyöräteiden talvihoito (kävelijät/pyöräilijät) N=40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19.444444444444446</c:v>
                </c:pt>
                <c:pt idx="1">
                  <c:v>17.452830188679247</c:v>
                </c:pt>
                <c:pt idx="2">
                  <c:v>31.746031746031747</c:v>
                </c:pt>
                <c:pt idx="4">
                  <c:v>18.867924528301888</c:v>
                </c:pt>
                <c:pt idx="5">
                  <c:v>16.037735849056602</c:v>
                </c:pt>
                <c:pt idx="6">
                  <c:v>31.775700934579437</c:v>
                </c:pt>
                <c:pt idx="7">
                  <c:v>33.333333333333329</c:v>
                </c:pt>
                <c:pt idx="8">
                  <c:v>29.523809523809526</c:v>
                </c:pt>
                <c:pt idx="9">
                  <c:v>32.38095238095238</c:v>
                </c:pt>
                <c:pt idx="10">
                  <c:v>40.579710144927539</c:v>
                </c:pt>
                <c:pt idx="11">
                  <c:v>27.61904761904762</c:v>
                </c:pt>
                <c:pt idx="12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251-409A-A1CC-18D8472C08A4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N=108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N=106</c:v>
                </c:pt>
                <c:pt idx="5">
                  <c:v>Lumen auraus pääteillä N=106</c:v>
                </c:pt>
                <c:pt idx="6">
                  <c:v>Tienpinnan tasaisuus (pakkautunut lumi ja jää) pääteillä N=107</c:v>
                </c:pt>
                <c:pt idx="7">
                  <c:v>Liukkauden torjunta muilla teillä N=105</c:v>
                </c:pt>
                <c:pt idx="8">
                  <c:v>Lumen auraus muilla teillä N=105</c:v>
                </c:pt>
                <c:pt idx="9">
                  <c:v>Tienpinnan tasaisuus (pakkautunut lumi ja jää) muilla teillä N=105</c:v>
                </c:pt>
                <c:pt idx="10">
                  <c:v>Levähdys- ja pysähtymisalueiden talvihoito N=69</c:v>
                </c:pt>
                <c:pt idx="11">
                  <c:v>Liikennemerkkien ja tienviittojen näkyvyys N=105</c:v>
                </c:pt>
                <c:pt idx="12">
                  <c:v>Jalankulku- ja pyöräteiden talvihoito (kävelijät/pyöräilijät) N=40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11.111111111111111</c:v>
                </c:pt>
                <c:pt idx="1">
                  <c:v>13.20754716981132</c:v>
                </c:pt>
                <c:pt idx="2">
                  <c:v>22.857142857142858</c:v>
                </c:pt>
                <c:pt idx="4">
                  <c:v>16.981132075471699</c:v>
                </c:pt>
                <c:pt idx="5">
                  <c:v>9.433962264150944</c:v>
                </c:pt>
                <c:pt idx="6">
                  <c:v>14.018691588785046</c:v>
                </c:pt>
                <c:pt idx="7">
                  <c:v>21.904761904761905</c:v>
                </c:pt>
                <c:pt idx="8">
                  <c:v>19.047619047619047</c:v>
                </c:pt>
                <c:pt idx="9">
                  <c:v>27.61904761904762</c:v>
                </c:pt>
                <c:pt idx="10">
                  <c:v>13.043478260869565</c:v>
                </c:pt>
                <c:pt idx="11">
                  <c:v>13.333333333333334</c:v>
                </c:pt>
                <c:pt idx="12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251-409A-A1CC-18D8472C08A4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N=108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N=106</c:v>
                </c:pt>
                <c:pt idx="5">
                  <c:v>Lumen auraus pääteillä N=106</c:v>
                </c:pt>
                <c:pt idx="6">
                  <c:v>Tienpinnan tasaisuus (pakkautunut lumi ja jää) pääteillä N=107</c:v>
                </c:pt>
                <c:pt idx="7">
                  <c:v>Liukkauden torjunta muilla teillä N=105</c:v>
                </c:pt>
                <c:pt idx="8">
                  <c:v>Lumen auraus muilla teillä N=105</c:v>
                </c:pt>
                <c:pt idx="9">
                  <c:v>Tienpinnan tasaisuus (pakkautunut lumi ja jää) muilla teillä N=105</c:v>
                </c:pt>
                <c:pt idx="10">
                  <c:v>Levähdys- ja pysähtymisalueiden talvihoito N=69</c:v>
                </c:pt>
                <c:pt idx="11">
                  <c:v>Liikennemerkkien ja tienviittojen näkyvyys N=105</c:v>
                </c:pt>
                <c:pt idx="12">
                  <c:v>Jalankulku- ja pyöräteiden talvihoito (kävelijät/pyöräilijät) N=40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0.92592592592592582</c:v>
                </c:pt>
                <c:pt idx="1">
                  <c:v>1.8867924528301887</c:v>
                </c:pt>
                <c:pt idx="2">
                  <c:v>4.1269841269841274</c:v>
                </c:pt>
                <c:pt idx="4">
                  <c:v>0.94339622641509435</c:v>
                </c:pt>
                <c:pt idx="5">
                  <c:v>2.8301886792452833</c:v>
                </c:pt>
                <c:pt idx="6">
                  <c:v>2.8037383177570092</c:v>
                </c:pt>
                <c:pt idx="7">
                  <c:v>1.9047619047619049</c:v>
                </c:pt>
                <c:pt idx="8">
                  <c:v>2.8571428571428572</c:v>
                </c:pt>
                <c:pt idx="9">
                  <c:v>7.6190476190476195</c:v>
                </c:pt>
                <c:pt idx="10">
                  <c:v>2.8985507246376812</c:v>
                </c:pt>
                <c:pt idx="11">
                  <c:v>0</c:v>
                </c:pt>
                <c:pt idx="12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251-409A-A1CC-18D8472C08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3.3398058252427183</c:v>
                </c:pt>
                <c:pt idx="1">
                  <c:v>3.551886792452831</c:v>
                </c:pt>
                <c:pt idx="2">
                  <c:v>3.0226537216828473</c:v>
                </c:pt>
                <c:pt idx="4">
                  <c:v>3.556603773584905</c:v>
                </c:pt>
                <c:pt idx="5">
                  <c:v>3.5480769230769238</c:v>
                </c:pt>
                <c:pt idx="6">
                  <c:v>3.1666666666666665</c:v>
                </c:pt>
                <c:pt idx="7">
                  <c:v>3.0097087378640763</c:v>
                </c:pt>
                <c:pt idx="8">
                  <c:v>3.2254901960784306</c:v>
                </c:pt>
                <c:pt idx="9">
                  <c:v>2.8543689320388341</c:v>
                </c:pt>
                <c:pt idx="10">
                  <c:v>3.3376623376623367</c:v>
                </c:pt>
                <c:pt idx="11">
                  <c:v>3.6274509803921564</c:v>
                </c:pt>
                <c:pt idx="12">
                  <c:v>3.1842105263157889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6B9-438F-9C26-AE69C7517B1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96B9-438F-9C26-AE69C7517B1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3.265625</c:v>
                </c:pt>
                <c:pt idx="1">
                  <c:v>3.714286</c:v>
                </c:pt>
                <c:pt idx="2">
                  <c:v>2.9010989999999999</c:v>
                </c:pt>
                <c:pt idx="4">
                  <c:v>3.6666669999999999</c:v>
                </c:pt>
                <c:pt idx="5">
                  <c:v>3.7619050000000001</c:v>
                </c:pt>
                <c:pt idx="6">
                  <c:v>3.225806</c:v>
                </c:pt>
                <c:pt idx="7">
                  <c:v>2.9838710000000002</c:v>
                </c:pt>
                <c:pt idx="8">
                  <c:v>3.0327869999999999</c:v>
                </c:pt>
                <c:pt idx="9">
                  <c:v>2.6779660000000001</c:v>
                </c:pt>
                <c:pt idx="10">
                  <c:v>3.1388889999999998</c:v>
                </c:pt>
                <c:pt idx="11">
                  <c:v>3.4590160000000001</c:v>
                </c:pt>
                <c:pt idx="12">
                  <c:v>3.3913039999999999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6B9-438F-9C26-AE69C7517B1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2.9381439999999999</c:v>
                </c:pt>
                <c:pt idx="1">
                  <c:v>3.546961</c:v>
                </c:pt>
                <c:pt idx="2">
                  <c:v>2.5285709999999999</c:v>
                </c:pt>
                <c:pt idx="4">
                  <c:v>3.5333329999999998</c:v>
                </c:pt>
                <c:pt idx="5">
                  <c:v>3.5604399999999998</c:v>
                </c:pt>
                <c:pt idx="6">
                  <c:v>3.0760869999999998</c:v>
                </c:pt>
                <c:pt idx="7">
                  <c:v>2.623656</c:v>
                </c:pt>
                <c:pt idx="8">
                  <c:v>2.7234039999999999</c:v>
                </c:pt>
                <c:pt idx="9">
                  <c:v>2.2365590000000002</c:v>
                </c:pt>
                <c:pt idx="10">
                  <c:v>3.2448980000000001</c:v>
                </c:pt>
                <c:pt idx="11">
                  <c:v>3.6923080000000001</c:v>
                </c:pt>
                <c:pt idx="12">
                  <c:v>2.9777779999999998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6B9-438F-9C26-AE69C7517B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6DAE809-BFED-470A-BB70-DBC3965101A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BBF8A77-8EFF-4027-AE87-008AB85AAA7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F50B1A-2E76-4083-8C1F-14365BFFBCBE}" type="datetimeFigureOut">
              <a:rPr lang="fi-FI" smtClean="0"/>
              <a:t>23.4.2026</a:t>
            </a:fld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68A2CD-F4C2-4008-AF70-ABF6470F97C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31BFC3-43BC-4C7E-89DB-CD3AFB70276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8CBF08-FC9C-4574-B237-348852A04FD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754360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DAC96E-1DC8-4EA3-9268-8EA7D1653612}" type="datetimeFigureOut">
              <a:rPr lang="fi-FI" smtClean="0"/>
              <a:t>23.4.2026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2D8B9A-264D-4165-A769-848A3FBDC0C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69275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dia" preserve="1" userDrawn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1">
            <a:extLst>
              <a:ext uri="{FF2B5EF4-FFF2-40B4-BE49-F238E27FC236}">
                <a16:creationId xmlns:a16="http://schemas.microsoft.com/office/drawing/2014/main" id="{9D0EB043-CA1E-AC09-354B-2AB400561F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800" y="457200"/>
            <a:ext cx="5198400" cy="1602000"/>
          </a:xfrm>
        </p:spPr>
        <p:txBody>
          <a:bodyPr anchor="ctr">
            <a:normAutofit/>
          </a:bodyPr>
          <a:lstStyle>
            <a:lvl1pPr algn="l">
              <a:defRPr sz="3200" b="1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fi-FI" dirty="0"/>
          </a:p>
        </p:txBody>
      </p:sp>
      <p:sp>
        <p:nvSpPr>
          <p:cNvPr id="7" name="Alaotsikko 2">
            <a:extLst>
              <a:ext uri="{FF2B5EF4-FFF2-40B4-BE49-F238E27FC236}">
                <a16:creationId xmlns:a16="http://schemas.microsoft.com/office/drawing/2014/main" id="{C0A0CC28-71E9-C488-EDD5-3D5A405D3F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800" y="2059200"/>
            <a:ext cx="3931200" cy="9864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18" name="Footer Placeholder 8">
            <a:extLst>
              <a:ext uri="{FF2B5EF4-FFF2-40B4-BE49-F238E27FC236}">
                <a16:creationId xmlns:a16="http://schemas.microsoft.com/office/drawing/2014/main" id="{B3795109-526B-31FD-2547-2E8C6C62E7D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928800" y="3096000"/>
            <a:ext cx="2160000" cy="216000"/>
          </a:xfrm>
        </p:spPr>
        <p:txBody>
          <a:bodyPr vert="horz" lIns="0" tIns="0" rIns="0" bIns="0" rtlCol="0" anchor="t" anchorCtr="0"/>
          <a:lstStyle>
            <a:lvl1pPr>
              <a:defRPr lang="en-US" sz="1400" smtClean="0"/>
            </a:lvl1pPr>
          </a:lstStyle>
          <a:p>
            <a:r>
              <a:rPr lang="fi-FI"/>
              <a:t>Joonas Tielinen</a:t>
            </a:r>
            <a:endParaRPr lang="fi-FI" dirty="0"/>
          </a:p>
        </p:txBody>
      </p:sp>
      <p:sp>
        <p:nvSpPr>
          <p:cNvPr id="15" name="duser_1">
            <a:extLst>
              <a:ext uri="{FF2B5EF4-FFF2-40B4-BE49-F238E27FC236}">
                <a16:creationId xmlns:a16="http://schemas.microsoft.com/office/drawing/2014/main" id="{384B469D-48C8-2202-9444-3E26CCDDE2E9}"/>
              </a:ext>
            </a:extLst>
          </p:cNvPr>
          <p:cNvSpPr txBox="1">
            <a:spLocks/>
          </p:cNvSpPr>
          <p:nvPr userDrawn="1"/>
        </p:nvSpPr>
        <p:spPr>
          <a:xfrm>
            <a:off x="928799" y="3420000"/>
            <a:ext cx="2160000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16" name="duser_2">
            <a:extLst>
              <a:ext uri="{FF2B5EF4-FFF2-40B4-BE49-F238E27FC236}">
                <a16:creationId xmlns:a16="http://schemas.microsoft.com/office/drawing/2014/main" id="{21C13BDF-CE13-A8A8-374A-828D070C76AB}"/>
              </a:ext>
            </a:extLst>
          </p:cNvPr>
          <p:cNvSpPr txBox="1">
            <a:spLocks/>
          </p:cNvSpPr>
          <p:nvPr userDrawn="1"/>
        </p:nvSpPr>
        <p:spPr>
          <a:xfrm>
            <a:off x="3239999" y="3096000"/>
            <a:ext cx="2160000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17" name="duser_3">
            <a:extLst>
              <a:ext uri="{FF2B5EF4-FFF2-40B4-BE49-F238E27FC236}">
                <a16:creationId xmlns:a16="http://schemas.microsoft.com/office/drawing/2014/main" id="{81945E5C-D926-6141-D2D2-B11128E22045}"/>
              </a:ext>
            </a:extLst>
          </p:cNvPr>
          <p:cNvSpPr txBox="1">
            <a:spLocks/>
          </p:cNvSpPr>
          <p:nvPr userDrawn="1"/>
        </p:nvSpPr>
        <p:spPr>
          <a:xfrm>
            <a:off x="3239999" y="3420000"/>
            <a:ext cx="21600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1C8758F4-D5A6-6EF5-F877-51D1432C64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800" y="3600000"/>
            <a:ext cx="1650783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/>
              <a:t>6.2.2023</a:t>
            </a:r>
            <a:endParaRPr lang="en-US"/>
          </a:p>
        </p:txBody>
      </p:sp>
      <p:sp>
        <p:nvSpPr>
          <p:cNvPr id="11" name="DConfidentiality">
            <a:extLst>
              <a:ext uri="{FF2B5EF4-FFF2-40B4-BE49-F238E27FC236}">
                <a16:creationId xmlns:a16="http://schemas.microsoft.com/office/drawing/2014/main" id="{7CA352CF-2876-B635-B133-F5D57F3531C2}"/>
              </a:ext>
            </a:extLst>
          </p:cNvPr>
          <p:cNvSpPr txBox="1">
            <a:spLocks/>
          </p:cNvSpPr>
          <p:nvPr userDrawn="1"/>
        </p:nvSpPr>
        <p:spPr>
          <a:xfrm>
            <a:off x="838800" y="4320000"/>
            <a:ext cx="1811094" cy="216000"/>
          </a:xfrm>
          <a:prstGeom prst="rect">
            <a:avLst/>
          </a:prstGeom>
        </p:spPr>
        <p:txBody>
          <a:bodyPr vert="horz" lIns="91440" tIns="45720" rIns="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" name="DDecree">
            <a:extLst>
              <a:ext uri="{FF2B5EF4-FFF2-40B4-BE49-F238E27FC236}">
                <a16:creationId xmlns:a16="http://schemas.microsoft.com/office/drawing/2014/main" id="{704FB1C0-8CE8-9326-EA85-86F137F51779}"/>
              </a:ext>
            </a:extLst>
          </p:cNvPr>
          <p:cNvSpPr txBox="1">
            <a:spLocks/>
          </p:cNvSpPr>
          <p:nvPr userDrawn="1"/>
        </p:nvSpPr>
        <p:spPr>
          <a:xfrm>
            <a:off x="2616249" y="4320000"/>
            <a:ext cx="2326280" cy="216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4" name="DSecrecy">
            <a:extLst>
              <a:ext uri="{FF2B5EF4-FFF2-40B4-BE49-F238E27FC236}">
                <a16:creationId xmlns:a16="http://schemas.microsoft.com/office/drawing/2014/main" id="{36D4D699-55A8-C147-9313-552C607E8A0D}"/>
              </a:ext>
            </a:extLst>
          </p:cNvPr>
          <p:cNvSpPr txBox="1">
            <a:spLocks/>
          </p:cNvSpPr>
          <p:nvPr userDrawn="1"/>
        </p:nvSpPr>
        <p:spPr>
          <a:xfrm>
            <a:off x="838800" y="4572000"/>
            <a:ext cx="2326280" cy="216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Kuvan paikkamerkki 11">
            <a:extLst>
              <a:ext uri="{FF2B5EF4-FFF2-40B4-BE49-F238E27FC236}">
                <a16:creationId xmlns:a16="http://schemas.microsoft.com/office/drawing/2014/main" id="{ECF45415-D8F0-70FA-28BC-973F9056751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37200" y="0"/>
            <a:ext cx="6156000" cy="2621118"/>
          </a:xfrm>
          <a:custGeom>
            <a:avLst/>
            <a:gdLst>
              <a:gd name="connsiteX0" fmla="*/ 0 w 6156000"/>
              <a:gd name="connsiteY0" fmla="*/ 0 h 2620800"/>
              <a:gd name="connsiteX1" fmla="*/ 6156000 w 6156000"/>
              <a:gd name="connsiteY1" fmla="*/ 0 h 2620800"/>
              <a:gd name="connsiteX2" fmla="*/ 6156000 w 6156000"/>
              <a:gd name="connsiteY2" fmla="*/ 2620800 h 2620800"/>
              <a:gd name="connsiteX3" fmla="*/ 0 w 6156000"/>
              <a:gd name="connsiteY3" fmla="*/ 2620800 h 2620800"/>
              <a:gd name="connsiteX4" fmla="*/ 0 w 6156000"/>
              <a:gd name="connsiteY4" fmla="*/ 0 h 2620800"/>
              <a:gd name="connsiteX0" fmla="*/ 0 w 6156000"/>
              <a:gd name="connsiteY0" fmla="*/ 0 h 2620800"/>
              <a:gd name="connsiteX1" fmla="*/ 6156000 w 6156000"/>
              <a:gd name="connsiteY1" fmla="*/ 0 h 2620800"/>
              <a:gd name="connsiteX2" fmla="*/ 6156000 w 6156000"/>
              <a:gd name="connsiteY2" fmla="*/ 2620800 h 2620800"/>
              <a:gd name="connsiteX3" fmla="*/ 0 w 6156000"/>
              <a:gd name="connsiteY3" fmla="*/ 2620800 h 2620800"/>
              <a:gd name="connsiteX4" fmla="*/ 0 w 6156000"/>
              <a:gd name="connsiteY4" fmla="*/ 0 h 2620800"/>
              <a:gd name="connsiteX0" fmla="*/ 0 w 6156000"/>
              <a:gd name="connsiteY0" fmla="*/ 3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56000 w 6156000"/>
              <a:gd name="connsiteY3" fmla="*/ 2621118 h 2621118"/>
              <a:gd name="connsiteX4" fmla="*/ 0 w 6156000"/>
              <a:gd name="connsiteY4" fmla="*/ 2621118 h 2621118"/>
              <a:gd name="connsiteX5" fmla="*/ 0 w 6156000"/>
              <a:gd name="connsiteY5" fmla="*/ 318 h 2621118"/>
              <a:gd name="connsiteX0" fmla="*/ 0 w 6156000"/>
              <a:gd name="connsiteY0" fmla="*/ 26211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56000 w 6156000"/>
              <a:gd name="connsiteY3" fmla="*/ 2621118 h 2621118"/>
              <a:gd name="connsiteX4" fmla="*/ 0 w 6156000"/>
              <a:gd name="connsiteY4" fmla="*/ 2621118 h 2621118"/>
              <a:gd name="connsiteX0" fmla="*/ 0 w 6156000"/>
              <a:gd name="connsiteY0" fmla="*/ 26211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47687 w 6156000"/>
              <a:gd name="connsiteY3" fmla="*/ 1739969 h 2621118"/>
              <a:gd name="connsiteX4" fmla="*/ 0 w 6156000"/>
              <a:gd name="connsiteY4" fmla="*/ 2621118 h 2621118"/>
              <a:gd name="connsiteX0" fmla="*/ 0 w 6164312"/>
              <a:gd name="connsiteY0" fmla="*/ 2621118 h 2621118"/>
              <a:gd name="connsiteX1" fmla="*/ 721043 w 6164312"/>
              <a:gd name="connsiteY1" fmla="*/ 0 h 2621118"/>
              <a:gd name="connsiteX2" fmla="*/ 6156000 w 6164312"/>
              <a:gd name="connsiteY2" fmla="*/ 318 h 2621118"/>
              <a:gd name="connsiteX3" fmla="*/ 6164312 w 6164312"/>
              <a:gd name="connsiteY3" fmla="*/ 1931162 h 2621118"/>
              <a:gd name="connsiteX4" fmla="*/ 0 w 6164312"/>
              <a:gd name="connsiteY4" fmla="*/ 2621118 h 2621118"/>
              <a:gd name="connsiteX0" fmla="*/ 0 w 6164312"/>
              <a:gd name="connsiteY0" fmla="*/ 2621118 h 2621118"/>
              <a:gd name="connsiteX1" fmla="*/ 679479 w 6164312"/>
              <a:gd name="connsiteY1" fmla="*/ 0 h 2621118"/>
              <a:gd name="connsiteX2" fmla="*/ 6156000 w 6164312"/>
              <a:gd name="connsiteY2" fmla="*/ 318 h 2621118"/>
              <a:gd name="connsiteX3" fmla="*/ 6164312 w 6164312"/>
              <a:gd name="connsiteY3" fmla="*/ 1931162 h 2621118"/>
              <a:gd name="connsiteX4" fmla="*/ 0 w 6164312"/>
              <a:gd name="connsiteY4" fmla="*/ 2621118 h 2621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64312" h="2621118">
                <a:moveTo>
                  <a:pt x="0" y="2621118"/>
                </a:moveTo>
                <a:lnTo>
                  <a:pt x="679479" y="0"/>
                </a:lnTo>
                <a:lnTo>
                  <a:pt x="6156000" y="318"/>
                </a:lnTo>
                <a:cubicBezTo>
                  <a:pt x="6158771" y="643933"/>
                  <a:pt x="6161541" y="1287547"/>
                  <a:pt x="6164312" y="1931162"/>
                </a:cubicBezTo>
                <a:lnTo>
                  <a:pt x="0" y="2621118"/>
                </a:lnTo>
                <a:close/>
              </a:path>
            </a:pathLst>
          </a:custGeom>
        </p:spPr>
        <p:txBody>
          <a:bodyPr/>
          <a:lstStyle>
            <a:lvl1pPr marL="0" indent="0" algn="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1. kuva kuvagalleriasta,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3" name="Kuvan paikkamerkki 11">
            <a:extLst>
              <a:ext uri="{FF2B5EF4-FFF2-40B4-BE49-F238E27FC236}">
                <a16:creationId xmlns:a16="http://schemas.microsoft.com/office/drawing/2014/main" id="{213398F5-290C-A9DF-6523-5B429DFCCF2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730289" y="1998000"/>
            <a:ext cx="6459311" cy="3207600"/>
          </a:xfrm>
          <a:custGeom>
            <a:avLst/>
            <a:gdLst>
              <a:gd name="connsiteX0" fmla="*/ 0 w 6469200"/>
              <a:gd name="connsiteY0" fmla="*/ 0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0 w 6469200"/>
              <a:gd name="connsiteY4" fmla="*/ 0 h 3207600"/>
              <a:gd name="connsiteX0" fmla="*/ 261257 w 6469200"/>
              <a:gd name="connsiteY0" fmla="*/ 718457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261257 w 6469200"/>
              <a:gd name="connsiteY4" fmla="*/ 718457 h 3207600"/>
              <a:gd name="connsiteX0" fmla="*/ 111968 w 6319911"/>
              <a:gd name="connsiteY0" fmla="*/ 718457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11968 w 6319911"/>
              <a:gd name="connsiteY4" fmla="*/ 718457 h 3207600"/>
              <a:gd name="connsiteX0" fmla="*/ 158621 w 6319911"/>
              <a:gd name="connsiteY0" fmla="*/ 699796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58621 w 6319911"/>
              <a:gd name="connsiteY4" fmla="*/ 699796 h 3207600"/>
              <a:gd name="connsiteX0" fmla="*/ 270589 w 6431879"/>
              <a:gd name="connsiteY0" fmla="*/ 699796 h 3207600"/>
              <a:gd name="connsiteX1" fmla="*/ 6431879 w 6431879"/>
              <a:gd name="connsiteY1" fmla="*/ 0 h 3207600"/>
              <a:gd name="connsiteX2" fmla="*/ 6431879 w 6431879"/>
              <a:gd name="connsiteY2" fmla="*/ 3207600 h 3207600"/>
              <a:gd name="connsiteX3" fmla="*/ 0 w 6431879"/>
              <a:gd name="connsiteY3" fmla="*/ 1696040 h 3207600"/>
              <a:gd name="connsiteX4" fmla="*/ 270589 w 6431879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9311" h="3207600">
                <a:moveTo>
                  <a:pt x="298021" y="699796"/>
                </a:moveTo>
                <a:lnTo>
                  <a:pt x="6459311" y="0"/>
                </a:lnTo>
                <a:lnTo>
                  <a:pt x="6459311" y="3207600"/>
                </a:lnTo>
                <a:lnTo>
                  <a:pt x="0" y="1824056"/>
                </a:lnTo>
                <a:lnTo>
                  <a:pt x="298021" y="699796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2. kuva kuvagalleriasta, Väylän kuvapankista tai omista tiedostoista</a:t>
            </a:r>
            <a:endParaRPr lang="en-US" dirty="0"/>
          </a:p>
          <a:p>
            <a:endParaRPr lang="fi-FI" dirty="0"/>
          </a:p>
        </p:txBody>
      </p:sp>
      <p:pic>
        <p:nvPicPr>
          <p:cNvPr id="2" name="Picture 14" descr="Väyläviraston logo">
            <a:extLst>
              <a:ext uri="{FF2B5EF4-FFF2-40B4-BE49-F238E27FC236}">
                <a16:creationId xmlns:a16="http://schemas.microsoft.com/office/drawing/2014/main" id="{5E12AA34-FFF2-FE13-8019-1E02E25CACD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16" y="5124315"/>
            <a:ext cx="1673549" cy="1394625"/>
          </a:xfrm>
          <a:prstGeom prst="rect">
            <a:avLst/>
          </a:prstGeom>
        </p:spPr>
      </p:pic>
      <p:sp>
        <p:nvSpPr>
          <p:cNvPr id="35" name="eukarelialogoplaceholder">
            <a:extLst>
              <a:ext uri="{FF2B5EF4-FFF2-40B4-BE49-F238E27FC236}">
                <a16:creationId xmlns:a16="http://schemas.microsoft.com/office/drawing/2014/main" id="{831C392D-7A55-F2F2-6708-FC7C0AD602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364273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36" name="eulogotenplaceholder">
            <a:extLst>
              <a:ext uri="{FF2B5EF4-FFF2-40B4-BE49-F238E27FC236}">
                <a16:creationId xmlns:a16="http://schemas.microsoft.com/office/drawing/2014/main" id="{3E1949BE-72A6-B501-1B87-1ADB8B2798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589741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37" name="eulogoplaceholder">
            <a:extLst>
              <a:ext uri="{FF2B5EF4-FFF2-40B4-BE49-F238E27FC236}">
                <a16:creationId xmlns:a16="http://schemas.microsoft.com/office/drawing/2014/main" id="{1B9C94C1-FC64-6CE5-CB5C-F93889A10A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344806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38" name="eufinancelogoplaceholder">
            <a:extLst>
              <a:ext uri="{FF2B5EF4-FFF2-40B4-BE49-F238E27FC236}">
                <a16:creationId xmlns:a16="http://schemas.microsoft.com/office/drawing/2014/main" id="{8EB54258-FC49-62FB-FC67-94DFDD3501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589741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4" name="Freeform: Shape 13">
            <a:extLst>
              <a:ext uri="{FF2B5EF4-FFF2-40B4-BE49-F238E27FC236}">
                <a16:creationId xmlns:a16="http://schemas.microsoft.com/office/drawing/2014/main" id="{1DF13E9C-88E0-9FAE-ED4D-11B2B2C4C7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942529" y="3889679"/>
            <a:ext cx="7249471" cy="2966677"/>
          </a:xfrm>
          <a:custGeom>
            <a:avLst/>
            <a:gdLst>
              <a:gd name="connsiteX0" fmla="*/ 7249471 w 7249471"/>
              <a:gd name="connsiteY0" fmla="*/ 1375031 h 2966677"/>
              <a:gd name="connsiteX1" fmla="*/ 7249471 w 7249471"/>
              <a:gd name="connsiteY1" fmla="*/ 2966677 h 2966677"/>
              <a:gd name="connsiteX2" fmla="*/ 0 w 7249471"/>
              <a:gd name="connsiteY2" fmla="*/ 2966677 h 2966677"/>
              <a:gd name="connsiteX3" fmla="*/ 765931 w 7249471"/>
              <a:gd name="connsiteY3" fmla="*/ 0 h 2966677"/>
              <a:gd name="connsiteX4" fmla="*/ 7249471 w 7249471"/>
              <a:gd name="connsiteY4" fmla="*/ 1375031 h 2966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49471" h="2966677">
                <a:moveTo>
                  <a:pt x="7249471" y="1375031"/>
                </a:moveTo>
                <a:lnTo>
                  <a:pt x="7249471" y="2966677"/>
                </a:lnTo>
                <a:lnTo>
                  <a:pt x="0" y="2966677"/>
                </a:lnTo>
                <a:lnTo>
                  <a:pt x="765931" y="0"/>
                </a:lnTo>
                <a:lnTo>
                  <a:pt x="7249471" y="1375031"/>
                </a:lnTo>
                <a:close/>
              </a:path>
            </a:pathLst>
          </a:custGeom>
          <a:gradFill>
            <a:gsLst>
              <a:gs pos="54000">
                <a:schemeClr val="tx2"/>
              </a:gs>
              <a:gs pos="100000">
                <a:schemeClr val="accent1"/>
              </a:gs>
            </a:gsLst>
            <a:lin ang="0" scaled="0"/>
          </a:gradFill>
          <a:ln w="4832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43871974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ripalkki_teksti_vihrea" preserve="1" userDrawn="1">
  <p:cSld name="varipalkki_teksti_vih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8029575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8029576" cy="4160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Ryhmä 5">
            <a:extLst>
              <a:ext uri="{FF2B5EF4-FFF2-40B4-BE49-F238E27FC236}">
                <a16:creationId xmlns:a16="http://schemas.microsoft.com/office/drawing/2014/main" id="{FE12A800-B557-2BF7-459A-AE820A3891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9645719" y="0"/>
            <a:ext cx="2548020" cy="6858000"/>
            <a:chOff x="9645719" y="0"/>
            <a:chExt cx="2548020" cy="6858000"/>
          </a:xfrm>
        </p:grpSpPr>
        <p:pic>
          <p:nvPicPr>
            <p:cNvPr id="4" name="Picture 3" descr="Logo&#10;&#10;Description automatically generated">
              <a:extLst>
                <a:ext uri="{FF2B5EF4-FFF2-40B4-BE49-F238E27FC236}">
                  <a16:creationId xmlns:a16="http://schemas.microsoft.com/office/drawing/2014/main" id="{F3ED7395-83A3-3DD8-B91B-C6FD2DD5125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7226" y="292735"/>
              <a:ext cx="1833562" cy="1571625"/>
            </a:xfrm>
            <a:prstGeom prst="rect">
              <a:avLst/>
            </a:prstGeom>
          </p:spPr>
        </p:pic>
        <p:grpSp>
          <p:nvGrpSpPr>
            <p:cNvPr id="3" name="Ryhmä 2">
              <a:extLst>
                <a:ext uri="{FF2B5EF4-FFF2-40B4-BE49-F238E27FC236}">
                  <a16:creationId xmlns:a16="http://schemas.microsoft.com/office/drawing/2014/main" id="{AE4EC138-9B2A-E5AC-E31B-690AB90F59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9645719" y="0"/>
              <a:ext cx="2548020" cy="6858000"/>
              <a:chOff x="9645719" y="0"/>
              <a:chExt cx="2548020" cy="6858000"/>
            </a:xfrm>
          </p:grpSpPr>
          <p:sp>
            <p:nvSpPr>
              <p:cNvPr id="9" name="Suorakulmio 8">
                <a:extLst>
                  <a:ext uri="{FF2B5EF4-FFF2-40B4-BE49-F238E27FC236}">
                    <a16:creationId xmlns:a16="http://schemas.microsoft.com/office/drawing/2014/main" id="{9B5879DD-5458-8E90-5B78-B61A4B3E2A3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 userDrawn="1"/>
            </p:nvSpPr>
            <p:spPr>
              <a:xfrm>
                <a:off x="9645719" y="0"/>
                <a:ext cx="2548020" cy="6858000"/>
              </a:xfrm>
              <a:custGeom>
                <a:avLst/>
                <a:gdLst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0 w 2246811"/>
                  <a:gd name="connsiteY3" fmla="*/ 6858000 h 6858000"/>
                  <a:gd name="connsiteX4" fmla="*/ 0 w 2246811"/>
                  <a:gd name="connsiteY4" fmla="*/ 0 h 6858000"/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627017 w 2246811"/>
                  <a:gd name="connsiteY3" fmla="*/ 6858000 h 6858000"/>
                  <a:gd name="connsiteX4" fmla="*/ 0 w 2246811"/>
                  <a:gd name="connsiteY4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46811" h="6858000">
                    <a:moveTo>
                      <a:pt x="0" y="0"/>
                    </a:moveTo>
                    <a:lnTo>
                      <a:pt x="2246811" y="0"/>
                    </a:lnTo>
                    <a:lnTo>
                      <a:pt x="2246811" y="6858000"/>
                    </a:lnTo>
                    <a:lnTo>
                      <a:pt x="627017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4"/>
                  </a:gs>
                  <a:gs pos="100000">
                    <a:schemeClr val="bg2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i-FI"/>
              </a:p>
            </p:txBody>
          </p:sp>
          <p:pic>
            <p:nvPicPr>
              <p:cNvPr id="14" name="Picture 3">
                <a:extLst>
                  <a:ext uri="{FF2B5EF4-FFF2-40B4-BE49-F238E27FC236}">
                    <a16:creationId xmlns:a16="http://schemas.microsoft.com/office/drawing/2014/main" id="{66BB957A-A95B-0424-ED14-DE7325DA53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77462" y="292735"/>
                <a:ext cx="1833562" cy="157162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865710695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ripalkki_teksti_pinkki" preserve="1" userDrawn="1">
  <p:cSld name="varipalkki_teksti_pink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8029575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8029576" cy="4160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Ryhmä 5">
            <a:extLst>
              <a:ext uri="{FF2B5EF4-FFF2-40B4-BE49-F238E27FC236}">
                <a16:creationId xmlns:a16="http://schemas.microsoft.com/office/drawing/2014/main" id="{E58E1E22-330C-39F9-E7F4-1D54989B96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9655244" y="0"/>
            <a:ext cx="2548020" cy="6858000"/>
            <a:chOff x="9655244" y="0"/>
            <a:chExt cx="2548020" cy="6858000"/>
          </a:xfrm>
        </p:grpSpPr>
        <p:pic>
          <p:nvPicPr>
            <p:cNvPr id="4" name="Picture 3" descr="Logo&#10;&#10;Description automatically generated">
              <a:extLst>
                <a:ext uri="{FF2B5EF4-FFF2-40B4-BE49-F238E27FC236}">
                  <a16:creationId xmlns:a16="http://schemas.microsoft.com/office/drawing/2014/main" id="{F3ED7395-83A3-3DD8-B91B-C6FD2DD5125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7226" y="292735"/>
              <a:ext cx="1833562" cy="1571625"/>
            </a:xfrm>
            <a:prstGeom prst="rect">
              <a:avLst/>
            </a:prstGeom>
          </p:spPr>
        </p:pic>
        <p:grpSp>
          <p:nvGrpSpPr>
            <p:cNvPr id="3" name="Ryhmä 2">
              <a:extLst>
                <a:ext uri="{FF2B5EF4-FFF2-40B4-BE49-F238E27FC236}">
                  <a16:creationId xmlns:a16="http://schemas.microsoft.com/office/drawing/2014/main" id="{6B19C80A-C58F-C557-85A0-9708574957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9655244" y="0"/>
              <a:ext cx="2548020" cy="6858000"/>
              <a:chOff x="9636194" y="0"/>
              <a:chExt cx="2548020" cy="6858000"/>
            </a:xfrm>
          </p:grpSpPr>
          <p:sp>
            <p:nvSpPr>
              <p:cNvPr id="9" name="Suorakulmio 8">
                <a:extLst>
                  <a:ext uri="{FF2B5EF4-FFF2-40B4-BE49-F238E27FC236}">
                    <a16:creationId xmlns:a16="http://schemas.microsoft.com/office/drawing/2014/main" id="{9B5879DD-5458-8E90-5B78-B61A4B3E2A3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 userDrawn="1"/>
            </p:nvSpPr>
            <p:spPr>
              <a:xfrm>
                <a:off x="9636194" y="0"/>
                <a:ext cx="2548020" cy="6858000"/>
              </a:xfrm>
              <a:custGeom>
                <a:avLst/>
                <a:gdLst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0 w 2246811"/>
                  <a:gd name="connsiteY3" fmla="*/ 6858000 h 6858000"/>
                  <a:gd name="connsiteX4" fmla="*/ 0 w 2246811"/>
                  <a:gd name="connsiteY4" fmla="*/ 0 h 6858000"/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627017 w 2246811"/>
                  <a:gd name="connsiteY3" fmla="*/ 6858000 h 6858000"/>
                  <a:gd name="connsiteX4" fmla="*/ 0 w 2246811"/>
                  <a:gd name="connsiteY4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46811" h="6858000">
                    <a:moveTo>
                      <a:pt x="0" y="0"/>
                    </a:moveTo>
                    <a:lnTo>
                      <a:pt x="2246811" y="0"/>
                    </a:lnTo>
                    <a:lnTo>
                      <a:pt x="2246811" y="6858000"/>
                    </a:lnTo>
                    <a:lnTo>
                      <a:pt x="627017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99500">
                    <a:srgbClr val="E50083"/>
                  </a:gs>
                  <a:gs pos="99000">
                    <a:schemeClr val="accent5">
                      <a:alpha val="72000"/>
                    </a:schemeClr>
                  </a:gs>
                  <a:gs pos="0">
                    <a:schemeClr val="accent5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i-FI"/>
              </a:p>
            </p:txBody>
          </p:sp>
          <p:pic>
            <p:nvPicPr>
              <p:cNvPr id="14" name="Picture 3">
                <a:extLst>
                  <a:ext uri="{FF2B5EF4-FFF2-40B4-BE49-F238E27FC236}">
                    <a16:creationId xmlns:a16="http://schemas.microsoft.com/office/drawing/2014/main" id="{66BB957A-A95B-0424-ED14-DE7325DA53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77462" y="292735"/>
                <a:ext cx="1833562" cy="157162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170866581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i_kaksi_kuvaa" preserve="1" userDrawn="1">
  <p:cSld name="teksti_kaksi_kuva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057776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4371975" cy="4160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Kuvan paikkamerkki 6">
            <a:extLst>
              <a:ext uri="{FF2B5EF4-FFF2-40B4-BE49-F238E27FC236}">
                <a16:creationId xmlns:a16="http://schemas.microsoft.com/office/drawing/2014/main" id="{525CEE5C-0ABB-5FAD-CD62-63A0C7F3CDC8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5792400" y="0"/>
            <a:ext cx="6399600" cy="3423600"/>
          </a:xfrm>
          <a:custGeom>
            <a:avLst/>
            <a:gdLst>
              <a:gd name="connsiteX0" fmla="*/ 0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0 w 6399600"/>
              <a:gd name="connsiteY4" fmla="*/ 0 h 3430800"/>
              <a:gd name="connsiteX0" fmla="*/ 504825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504825 w 6399600"/>
              <a:gd name="connsiteY4" fmla="*/ 0 h 3430800"/>
              <a:gd name="connsiteX0" fmla="*/ 581025 w 6399600"/>
              <a:gd name="connsiteY0" fmla="*/ 0 h 3440325"/>
              <a:gd name="connsiteX1" fmla="*/ 6399600 w 6399600"/>
              <a:gd name="connsiteY1" fmla="*/ 9525 h 3440325"/>
              <a:gd name="connsiteX2" fmla="*/ 6399600 w 6399600"/>
              <a:gd name="connsiteY2" fmla="*/ 3440325 h 3440325"/>
              <a:gd name="connsiteX3" fmla="*/ 0 w 6399600"/>
              <a:gd name="connsiteY3" fmla="*/ 3440325 h 3440325"/>
              <a:gd name="connsiteX4" fmla="*/ 581025 w 6399600"/>
              <a:gd name="connsiteY4" fmla="*/ 0 h 3440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99600" h="3440325">
                <a:moveTo>
                  <a:pt x="581025" y="0"/>
                </a:moveTo>
                <a:lnTo>
                  <a:pt x="6399600" y="9525"/>
                </a:lnTo>
                <a:lnTo>
                  <a:pt x="6399600" y="3440325"/>
                </a:lnTo>
                <a:lnTo>
                  <a:pt x="0" y="3440325"/>
                </a:lnTo>
                <a:lnTo>
                  <a:pt x="581025" y="0"/>
                </a:lnTo>
                <a:close/>
              </a:path>
            </a:pathLst>
          </a:cu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Tx/>
              <a:buNone/>
              <a:tabLst/>
              <a:defRPr/>
            </a:pPr>
            <a:r>
              <a:rPr lang="fi-FI" dirty="0"/>
              <a:t>Lisää kuva kuvagalleriasta, Väylän kuvapankista tai omista tiedostoista</a:t>
            </a:r>
            <a:endParaRPr lang="en-US" dirty="0"/>
          </a:p>
        </p:txBody>
      </p:sp>
      <p:sp>
        <p:nvSpPr>
          <p:cNvPr id="11" name="Kuvan paikkamerkki 6">
            <a:extLst>
              <a:ext uri="{FF2B5EF4-FFF2-40B4-BE49-F238E27FC236}">
                <a16:creationId xmlns:a16="http://schemas.microsoft.com/office/drawing/2014/main" id="{16011C4F-724D-8760-175C-BBD6FF19F17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5211374" y="3456000"/>
            <a:ext cx="6980625" cy="3420000"/>
          </a:xfrm>
          <a:custGeom>
            <a:avLst/>
            <a:gdLst>
              <a:gd name="connsiteX0" fmla="*/ 0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0 w 6399600"/>
              <a:gd name="connsiteY4" fmla="*/ 0 h 3430800"/>
              <a:gd name="connsiteX0" fmla="*/ 504825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504825 w 6399600"/>
              <a:gd name="connsiteY4" fmla="*/ 0 h 3430800"/>
              <a:gd name="connsiteX0" fmla="*/ 581025 w 6399600"/>
              <a:gd name="connsiteY0" fmla="*/ 0 h 3440325"/>
              <a:gd name="connsiteX1" fmla="*/ 6399600 w 6399600"/>
              <a:gd name="connsiteY1" fmla="*/ 9525 h 3440325"/>
              <a:gd name="connsiteX2" fmla="*/ 6399600 w 6399600"/>
              <a:gd name="connsiteY2" fmla="*/ 3440325 h 3440325"/>
              <a:gd name="connsiteX3" fmla="*/ 0 w 6399600"/>
              <a:gd name="connsiteY3" fmla="*/ 3440325 h 3440325"/>
              <a:gd name="connsiteX4" fmla="*/ 581025 w 6399600"/>
              <a:gd name="connsiteY4" fmla="*/ 0 h 3440325"/>
              <a:gd name="connsiteX0" fmla="*/ 19050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19050 w 6399600"/>
              <a:gd name="connsiteY4" fmla="*/ 0 h 3430800"/>
              <a:gd name="connsiteX0" fmla="*/ 600075 w 6980625"/>
              <a:gd name="connsiteY0" fmla="*/ 0 h 3430800"/>
              <a:gd name="connsiteX1" fmla="*/ 6980625 w 6980625"/>
              <a:gd name="connsiteY1" fmla="*/ 0 h 3430800"/>
              <a:gd name="connsiteX2" fmla="*/ 6980625 w 6980625"/>
              <a:gd name="connsiteY2" fmla="*/ 3430800 h 3430800"/>
              <a:gd name="connsiteX3" fmla="*/ 0 w 6980625"/>
              <a:gd name="connsiteY3" fmla="*/ 3421275 h 3430800"/>
              <a:gd name="connsiteX4" fmla="*/ 600075 w 6980625"/>
              <a:gd name="connsiteY4" fmla="*/ 0 h 3430800"/>
              <a:gd name="connsiteX0" fmla="*/ 579979 w 6980625"/>
              <a:gd name="connsiteY0" fmla="*/ 0 h 3430800"/>
              <a:gd name="connsiteX1" fmla="*/ 6980625 w 6980625"/>
              <a:gd name="connsiteY1" fmla="*/ 0 h 3430800"/>
              <a:gd name="connsiteX2" fmla="*/ 6980625 w 6980625"/>
              <a:gd name="connsiteY2" fmla="*/ 3430800 h 3430800"/>
              <a:gd name="connsiteX3" fmla="*/ 0 w 6980625"/>
              <a:gd name="connsiteY3" fmla="*/ 3421275 h 3430800"/>
              <a:gd name="connsiteX4" fmla="*/ 579979 w 6980625"/>
              <a:gd name="connsiteY4" fmla="*/ 0 h 343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0625" h="3430800">
                <a:moveTo>
                  <a:pt x="579979" y="0"/>
                </a:moveTo>
                <a:lnTo>
                  <a:pt x="6980625" y="0"/>
                </a:lnTo>
                <a:lnTo>
                  <a:pt x="6980625" y="3430800"/>
                </a:lnTo>
                <a:lnTo>
                  <a:pt x="0" y="3421275"/>
                </a:lnTo>
                <a:lnTo>
                  <a:pt x="579979" y="0"/>
                </a:lnTo>
                <a:close/>
              </a:path>
            </a:pathLst>
          </a:cu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Tx/>
              <a:buNone/>
              <a:tabLst/>
              <a:defRPr/>
            </a:pPr>
            <a:r>
              <a:rPr lang="fi-FI" dirty="0"/>
              <a:t>Lisää kuva kuvagalleriasta, Väylän kuvapankista tai omista tiedostoista</a:t>
            </a:r>
            <a:endParaRPr lang="en-US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580185"/>
      </p:ext>
    </p:extLst>
  </p:cSld>
  <p:clrMapOvr>
    <a:masterClrMapping/>
  </p:clrMapOvr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idia" preserve="1" userDrawn="1">
  <p:cSld name="teksti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61A08C71-DAD5-0172-0B72-20CFAEED0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640000" cy="1325563"/>
          </a:xfr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7" name="Tekstin paikkamerkki 6">
            <a:extLst>
              <a:ext uri="{FF2B5EF4-FFF2-40B4-BE49-F238E27FC236}">
                <a16:creationId xmlns:a16="http://schemas.microsoft.com/office/drawing/2014/main" id="{35AEEA0D-4DDB-7C80-D5A9-2BC0F6746B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690688"/>
            <a:ext cx="5067300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Tekstin paikkamerkki 6">
            <a:extLst>
              <a:ext uri="{FF2B5EF4-FFF2-40B4-BE49-F238E27FC236}">
                <a16:creationId xmlns:a16="http://schemas.microsoft.com/office/drawing/2014/main" id="{9952975F-EC22-4458-763E-93FFB91847F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76950" y="1690688"/>
            <a:ext cx="5067300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pic>
        <p:nvPicPr>
          <p:cNvPr id="9" name="Picture 10" descr="Väyläviraston logo">
            <a:extLst>
              <a:ext uri="{FF2B5EF4-FFF2-40B4-BE49-F238E27FC236}">
                <a16:creationId xmlns:a16="http://schemas.microsoft.com/office/drawing/2014/main" id="{6FCB4996-D36E-B9B0-A1BC-A9C9A53035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7469" y="381235"/>
            <a:ext cx="1673549" cy="1394625"/>
          </a:xfrm>
          <a:prstGeom prst="rect">
            <a:avLst/>
          </a:prstGeom>
        </p:spPr>
      </p:pic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1EA835E9-4402-B8D6-CFD0-FE95BCF03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085430"/>
      </p:ext>
    </p:extLst>
  </p:cSld>
  <p:clrMapOvr>
    <a:masterClrMapping/>
  </p:clrMapOvr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i_graafi" preserve="1" userDrawn="1">
  <p:cSld name="teksti_graaf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61A08C71-DAD5-0172-0B72-20CFAEED0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640000" cy="1325563"/>
          </a:xfr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7" name="Tekstin paikkamerkki 6">
            <a:extLst>
              <a:ext uri="{FF2B5EF4-FFF2-40B4-BE49-F238E27FC236}">
                <a16:creationId xmlns:a16="http://schemas.microsoft.com/office/drawing/2014/main" id="{35AEEA0D-4DDB-7C80-D5A9-2BC0F6746B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199" y="1775860"/>
            <a:ext cx="2486025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 dirty="0"/>
          </a:p>
        </p:txBody>
      </p:sp>
      <p:sp>
        <p:nvSpPr>
          <p:cNvPr id="10" name="Kaavion paikkamerkki 9">
            <a:extLst>
              <a:ext uri="{FF2B5EF4-FFF2-40B4-BE49-F238E27FC236}">
                <a16:creationId xmlns:a16="http://schemas.microsoft.com/office/drawing/2014/main" id="{CFB0F0F9-2B0C-1D59-6D78-D7BEBF88F50B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3495674" y="1776413"/>
            <a:ext cx="8373600" cy="4161048"/>
          </a:xfrm>
        </p:spPr>
        <p:txBody>
          <a:bodyPr/>
          <a:lstStyle/>
          <a:p>
            <a:r>
              <a:rPr lang="en-US"/>
              <a:t>Click icon to add chart</a:t>
            </a:r>
            <a:endParaRPr lang="fi-FI"/>
          </a:p>
        </p:txBody>
      </p:sp>
      <p:pic>
        <p:nvPicPr>
          <p:cNvPr id="9" name="Picture 10" descr="Väyläviraston logo">
            <a:extLst>
              <a:ext uri="{FF2B5EF4-FFF2-40B4-BE49-F238E27FC236}">
                <a16:creationId xmlns:a16="http://schemas.microsoft.com/office/drawing/2014/main" id="{6FCB4996-D36E-B9B0-A1BC-A9C9A53035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7469" y="381235"/>
            <a:ext cx="1673549" cy="1394625"/>
          </a:xfrm>
          <a:prstGeom prst="rect">
            <a:avLst/>
          </a:prstGeom>
        </p:spPr>
      </p:pic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1EA835E9-4402-B8D6-CFD0-FE95BCF03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095581"/>
      </p:ext>
    </p:extLst>
  </p:cSld>
  <p:clrMapOvr>
    <a:masterClrMapping/>
  </p:clrMapOvr>
  <p:hf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aafi" preserve="1" userDrawn="1">
  <p:cSld name="graaf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61A08C71-DAD5-0172-0B72-20CFAEED0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640000" cy="1325563"/>
          </a:xfr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10" name="Kaavion paikkamerkki 9">
            <a:extLst>
              <a:ext uri="{FF2B5EF4-FFF2-40B4-BE49-F238E27FC236}">
                <a16:creationId xmlns:a16="http://schemas.microsoft.com/office/drawing/2014/main" id="{CFB0F0F9-2B0C-1D59-6D78-D7BEBF88F50B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838200" y="1776413"/>
            <a:ext cx="11031074" cy="4172400"/>
          </a:xfrm>
        </p:spPr>
        <p:txBody>
          <a:bodyPr/>
          <a:lstStyle/>
          <a:p>
            <a:r>
              <a:rPr lang="en-US"/>
              <a:t>Click icon to add chart</a:t>
            </a:r>
            <a:endParaRPr lang="fi-FI"/>
          </a:p>
        </p:txBody>
      </p:sp>
      <p:pic>
        <p:nvPicPr>
          <p:cNvPr id="9" name="Picture 10" descr="Väyläviraston logo">
            <a:extLst>
              <a:ext uri="{FF2B5EF4-FFF2-40B4-BE49-F238E27FC236}">
                <a16:creationId xmlns:a16="http://schemas.microsoft.com/office/drawing/2014/main" id="{6FCB4996-D36E-B9B0-A1BC-A9C9A53035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7469" y="381235"/>
            <a:ext cx="1673549" cy="1394625"/>
          </a:xfrm>
          <a:prstGeom prst="rect">
            <a:avLst/>
          </a:prstGeom>
        </p:spPr>
      </p:pic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1EA835E9-4402-B8D6-CFD0-FE95BCF03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975914"/>
      </p:ext>
    </p:extLst>
  </p:cSld>
  <p:clrMapOvr>
    <a:masterClrMapping/>
  </p:clrMapOvr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vea_varipalkki_teksti_sininen" preserve="1" userDrawn="1">
  <p:cSld name="levea_varipalkki_teksti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4998823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8" y="1813967"/>
            <a:ext cx="4998825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Ryhmä 6">
            <a:extLst>
              <a:ext uri="{FF2B5EF4-FFF2-40B4-BE49-F238E27FC236}">
                <a16:creationId xmlns:a16="http://schemas.microsoft.com/office/drawing/2014/main" id="{E83F3351-3664-E6F2-DD7C-91425A800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014701" y="0"/>
            <a:ext cx="6174000" cy="6872927"/>
            <a:chOff x="6014701" y="0"/>
            <a:chExt cx="6174000" cy="6872927"/>
          </a:xfrm>
        </p:grpSpPr>
        <p:sp>
          <p:nvSpPr>
            <p:cNvPr id="9" name="Suorakulmio 8" descr="ogo&#10;&#10;Description automatically generated">
              <a:extLst>
                <a:ext uri="{FF2B5EF4-FFF2-40B4-BE49-F238E27FC236}">
                  <a16:creationId xmlns:a16="http://schemas.microsoft.com/office/drawing/2014/main" id="{9B5879DD-5458-8E90-5B78-B61A4B3E2A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014701" y="0"/>
              <a:ext cx="6174000" cy="6872927"/>
            </a:xfrm>
            <a:custGeom>
              <a:avLst/>
              <a:gdLst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0 w 2246811"/>
                <a:gd name="connsiteY3" fmla="*/ 6858000 h 6858000"/>
                <a:gd name="connsiteX4" fmla="*/ 0 w 2246811"/>
                <a:gd name="connsiteY4" fmla="*/ 0 h 6858000"/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627017 w 2246811"/>
                <a:gd name="connsiteY3" fmla="*/ 6858000 h 6858000"/>
                <a:gd name="connsiteX4" fmla="*/ 0 w 2246811"/>
                <a:gd name="connsiteY4" fmla="*/ 0 h 6858000"/>
                <a:gd name="connsiteX0" fmla="*/ 0 w 1657542"/>
                <a:gd name="connsiteY0" fmla="*/ 28575 h 6858000"/>
                <a:gd name="connsiteX1" fmla="*/ 1657542 w 1657542"/>
                <a:gd name="connsiteY1" fmla="*/ 0 h 6858000"/>
                <a:gd name="connsiteX2" fmla="*/ 1657542 w 1657542"/>
                <a:gd name="connsiteY2" fmla="*/ 6858000 h 6858000"/>
                <a:gd name="connsiteX3" fmla="*/ 37748 w 1657542"/>
                <a:gd name="connsiteY3" fmla="*/ 6858000 h 6858000"/>
                <a:gd name="connsiteX4" fmla="*/ 0 w 1657542"/>
                <a:gd name="connsiteY4" fmla="*/ 28575 h 6858000"/>
                <a:gd name="connsiteX0" fmla="*/ 717903 w 2375445"/>
                <a:gd name="connsiteY0" fmla="*/ 28575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28575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472365 w 2375445"/>
                <a:gd name="connsiteY0" fmla="*/ 0 h 6886575"/>
                <a:gd name="connsiteX1" fmla="*/ 2375445 w 2375445"/>
                <a:gd name="connsiteY1" fmla="*/ 19050 h 6886575"/>
                <a:gd name="connsiteX2" fmla="*/ 2375445 w 2375445"/>
                <a:gd name="connsiteY2" fmla="*/ 6877050 h 6886575"/>
                <a:gd name="connsiteX3" fmla="*/ 0 w 2375445"/>
                <a:gd name="connsiteY3" fmla="*/ 6886575 h 6886575"/>
                <a:gd name="connsiteX4" fmla="*/ 472365 w 2375445"/>
                <a:gd name="connsiteY4" fmla="*/ 0 h 6886575"/>
                <a:gd name="connsiteX0" fmla="*/ 474991 w 2375445"/>
                <a:gd name="connsiteY0" fmla="*/ 0 h 6872927"/>
                <a:gd name="connsiteX1" fmla="*/ 2375445 w 2375445"/>
                <a:gd name="connsiteY1" fmla="*/ 5402 h 6872927"/>
                <a:gd name="connsiteX2" fmla="*/ 2375445 w 2375445"/>
                <a:gd name="connsiteY2" fmla="*/ 6863402 h 6872927"/>
                <a:gd name="connsiteX3" fmla="*/ 0 w 2375445"/>
                <a:gd name="connsiteY3" fmla="*/ 6872927 h 6872927"/>
                <a:gd name="connsiteX4" fmla="*/ 474991 w 2375445"/>
                <a:gd name="connsiteY4" fmla="*/ 0 h 6872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5445" h="6872927">
                  <a:moveTo>
                    <a:pt x="474991" y="0"/>
                  </a:moveTo>
                  <a:lnTo>
                    <a:pt x="2375445" y="5402"/>
                  </a:lnTo>
                  <a:lnTo>
                    <a:pt x="2375445" y="6863402"/>
                  </a:lnTo>
                  <a:lnTo>
                    <a:pt x="0" y="6872927"/>
                  </a:lnTo>
                  <a:lnTo>
                    <a:pt x="474991" y="0"/>
                  </a:lnTo>
                  <a:close/>
                </a:path>
              </a:pathLst>
            </a:custGeom>
            <a:gradFill>
              <a:gsLst>
                <a:gs pos="27000">
                  <a:schemeClr val="tx2"/>
                </a:gs>
                <a:gs pos="100000">
                  <a:schemeClr val="accent1"/>
                </a:gs>
              </a:gsLst>
              <a:lin ang="0" scaled="0"/>
            </a:gradFill>
            <a:ln>
              <a:gradFill flip="none" rotWithShape="1">
                <a:gsLst>
                  <a:gs pos="27000">
                    <a:schemeClr val="tx2"/>
                  </a:gs>
                  <a:gs pos="100000">
                    <a:schemeClr val="accent1"/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dirty="0"/>
            </a:p>
          </p:txBody>
        </p:sp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66BB957A-A95B-0424-ED14-DE7325DA53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7462" y="292735"/>
              <a:ext cx="1833562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8576461"/>
      </p:ext>
    </p:extLst>
  </p:cSld>
  <p:clrMapOvr>
    <a:masterClrMapping/>
  </p:clrMapOvr>
  <p:hf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vea_varipalkki_teksti_vihrea" preserve="1" userDrawn="1">
  <p:cSld name="levea_varipalkki_teksti_vih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4998823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8" y="1813968"/>
            <a:ext cx="4998825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Ryhmä 6">
            <a:extLst>
              <a:ext uri="{FF2B5EF4-FFF2-40B4-BE49-F238E27FC236}">
                <a16:creationId xmlns:a16="http://schemas.microsoft.com/office/drawing/2014/main" id="{591FEF7D-CAD8-A887-CD45-EA3B051F05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024226" y="0"/>
            <a:ext cx="6174000" cy="6872927"/>
            <a:chOff x="6024226" y="0"/>
            <a:chExt cx="6174000" cy="6872927"/>
          </a:xfrm>
        </p:grpSpPr>
        <p:sp>
          <p:nvSpPr>
            <p:cNvPr id="9" name="Suorakulmio 8" descr="Logo&#10;&#10;Description automatically generated">
              <a:extLst>
                <a:ext uri="{FF2B5EF4-FFF2-40B4-BE49-F238E27FC236}">
                  <a16:creationId xmlns:a16="http://schemas.microsoft.com/office/drawing/2014/main" id="{9B5879DD-5458-8E90-5B78-B61A4B3E2A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024226" y="0"/>
              <a:ext cx="6174000" cy="6872927"/>
            </a:xfrm>
            <a:custGeom>
              <a:avLst/>
              <a:gdLst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0 w 2246811"/>
                <a:gd name="connsiteY3" fmla="*/ 6858000 h 6858000"/>
                <a:gd name="connsiteX4" fmla="*/ 0 w 2246811"/>
                <a:gd name="connsiteY4" fmla="*/ 0 h 6858000"/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627017 w 2246811"/>
                <a:gd name="connsiteY3" fmla="*/ 6858000 h 6858000"/>
                <a:gd name="connsiteX4" fmla="*/ 0 w 2246811"/>
                <a:gd name="connsiteY4" fmla="*/ 0 h 6858000"/>
                <a:gd name="connsiteX0" fmla="*/ 0 w 1657542"/>
                <a:gd name="connsiteY0" fmla="*/ 28575 h 6858000"/>
                <a:gd name="connsiteX1" fmla="*/ 1657542 w 1657542"/>
                <a:gd name="connsiteY1" fmla="*/ 0 h 6858000"/>
                <a:gd name="connsiteX2" fmla="*/ 1657542 w 1657542"/>
                <a:gd name="connsiteY2" fmla="*/ 6858000 h 6858000"/>
                <a:gd name="connsiteX3" fmla="*/ 37748 w 1657542"/>
                <a:gd name="connsiteY3" fmla="*/ 6858000 h 6858000"/>
                <a:gd name="connsiteX4" fmla="*/ 0 w 1657542"/>
                <a:gd name="connsiteY4" fmla="*/ 28575 h 6858000"/>
                <a:gd name="connsiteX0" fmla="*/ 717903 w 2375445"/>
                <a:gd name="connsiteY0" fmla="*/ 28575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28575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472365 w 2375445"/>
                <a:gd name="connsiteY0" fmla="*/ 0 h 6886575"/>
                <a:gd name="connsiteX1" fmla="*/ 2375445 w 2375445"/>
                <a:gd name="connsiteY1" fmla="*/ 19050 h 6886575"/>
                <a:gd name="connsiteX2" fmla="*/ 2375445 w 2375445"/>
                <a:gd name="connsiteY2" fmla="*/ 6877050 h 6886575"/>
                <a:gd name="connsiteX3" fmla="*/ 0 w 2375445"/>
                <a:gd name="connsiteY3" fmla="*/ 6886575 h 6886575"/>
                <a:gd name="connsiteX4" fmla="*/ 472365 w 2375445"/>
                <a:gd name="connsiteY4" fmla="*/ 0 h 6886575"/>
                <a:gd name="connsiteX0" fmla="*/ 474991 w 2375445"/>
                <a:gd name="connsiteY0" fmla="*/ 0 h 6872927"/>
                <a:gd name="connsiteX1" fmla="*/ 2375445 w 2375445"/>
                <a:gd name="connsiteY1" fmla="*/ 5402 h 6872927"/>
                <a:gd name="connsiteX2" fmla="*/ 2375445 w 2375445"/>
                <a:gd name="connsiteY2" fmla="*/ 6863402 h 6872927"/>
                <a:gd name="connsiteX3" fmla="*/ 0 w 2375445"/>
                <a:gd name="connsiteY3" fmla="*/ 6872927 h 6872927"/>
                <a:gd name="connsiteX4" fmla="*/ 474991 w 2375445"/>
                <a:gd name="connsiteY4" fmla="*/ 0 h 6872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5445" h="6872927">
                  <a:moveTo>
                    <a:pt x="474991" y="0"/>
                  </a:moveTo>
                  <a:lnTo>
                    <a:pt x="2375445" y="5402"/>
                  </a:lnTo>
                  <a:lnTo>
                    <a:pt x="2375445" y="6863402"/>
                  </a:lnTo>
                  <a:lnTo>
                    <a:pt x="0" y="6872927"/>
                  </a:lnTo>
                  <a:lnTo>
                    <a:pt x="474991" y="0"/>
                  </a:ln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bg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66BB957A-A95B-0424-ED14-DE7325DA53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7462" y="292735"/>
              <a:ext cx="1833562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97836350"/>
      </p:ext>
    </p:extLst>
  </p:cSld>
  <p:clrMapOvr>
    <a:masterClrMapping/>
  </p:clrMapOvr>
  <p:hf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vea_varipalkki_teksti_pinkki" preserve="1" userDrawn="1">
  <p:cSld name="levea_varipalkki_teksti_pink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4998823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8" y="1813968"/>
            <a:ext cx="4998825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3" name="Ryhmä 2">
            <a:extLst>
              <a:ext uri="{FF2B5EF4-FFF2-40B4-BE49-F238E27FC236}">
                <a16:creationId xmlns:a16="http://schemas.microsoft.com/office/drawing/2014/main" id="{0FF513F4-A0EE-7D01-E70F-9949F2BAC684}"/>
              </a:ext>
            </a:extLst>
          </p:cNvPr>
          <p:cNvGrpSpPr/>
          <p:nvPr userDrawn="1"/>
        </p:nvGrpSpPr>
        <p:grpSpPr>
          <a:xfrm>
            <a:off x="6024226" y="0"/>
            <a:ext cx="6174000" cy="6872927"/>
            <a:chOff x="6024226" y="0"/>
            <a:chExt cx="6174000" cy="6872927"/>
          </a:xfrm>
        </p:grpSpPr>
        <p:sp>
          <p:nvSpPr>
            <p:cNvPr id="9" name="Suorakulmio 8">
              <a:extLst>
                <a:ext uri="{FF2B5EF4-FFF2-40B4-BE49-F238E27FC236}">
                  <a16:creationId xmlns:a16="http://schemas.microsoft.com/office/drawing/2014/main" id="{9B5879DD-5458-8E90-5B78-B61A4B3E2A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024226" y="0"/>
              <a:ext cx="6174000" cy="6872927"/>
            </a:xfrm>
            <a:custGeom>
              <a:avLst/>
              <a:gdLst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0 w 2246811"/>
                <a:gd name="connsiteY3" fmla="*/ 6858000 h 6858000"/>
                <a:gd name="connsiteX4" fmla="*/ 0 w 2246811"/>
                <a:gd name="connsiteY4" fmla="*/ 0 h 6858000"/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627017 w 2246811"/>
                <a:gd name="connsiteY3" fmla="*/ 6858000 h 6858000"/>
                <a:gd name="connsiteX4" fmla="*/ 0 w 2246811"/>
                <a:gd name="connsiteY4" fmla="*/ 0 h 6858000"/>
                <a:gd name="connsiteX0" fmla="*/ 0 w 1657542"/>
                <a:gd name="connsiteY0" fmla="*/ 28575 h 6858000"/>
                <a:gd name="connsiteX1" fmla="*/ 1657542 w 1657542"/>
                <a:gd name="connsiteY1" fmla="*/ 0 h 6858000"/>
                <a:gd name="connsiteX2" fmla="*/ 1657542 w 1657542"/>
                <a:gd name="connsiteY2" fmla="*/ 6858000 h 6858000"/>
                <a:gd name="connsiteX3" fmla="*/ 37748 w 1657542"/>
                <a:gd name="connsiteY3" fmla="*/ 6858000 h 6858000"/>
                <a:gd name="connsiteX4" fmla="*/ 0 w 1657542"/>
                <a:gd name="connsiteY4" fmla="*/ 28575 h 6858000"/>
                <a:gd name="connsiteX0" fmla="*/ 717903 w 2375445"/>
                <a:gd name="connsiteY0" fmla="*/ 28575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28575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472365 w 2375445"/>
                <a:gd name="connsiteY0" fmla="*/ 0 h 6886575"/>
                <a:gd name="connsiteX1" fmla="*/ 2375445 w 2375445"/>
                <a:gd name="connsiteY1" fmla="*/ 19050 h 6886575"/>
                <a:gd name="connsiteX2" fmla="*/ 2375445 w 2375445"/>
                <a:gd name="connsiteY2" fmla="*/ 6877050 h 6886575"/>
                <a:gd name="connsiteX3" fmla="*/ 0 w 2375445"/>
                <a:gd name="connsiteY3" fmla="*/ 6886575 h 6886575"/>
                <a:gd name="connsiteX4" fmla="*/ 472365 w 2375445"/>
                <a:gd name="connsiteY4" fmla="*/ 0 h 6886575"/>
                <a:gd name="connsiteX0" fmla="*/ 474991 w 2375445"/>
                <a:gd name="connsiteY0" fmla="*/ 0 h 6872927"/>
                <a:gd name="connsiteX1" fmla="*/ 2375445 w 2375445"/>
                <a:gd name="connsiteY1" fmla="*/ 5402 h 6872927"/>
                <a:gd name="connsiteX2" fmla="*/ 2375445 w 2375445"/>
                <a:gd name="connsiteY2" fmla="*/ 6863402 h 6872927"/>
                <a:gd name="connsiteX3" fmla="*/ 0 w 2375445"/>
                <a:gd name="connsiteY3" fmla="*/ 6872927 h 6872927"/>
                <a:gd name="connsiteX4" fmla="*/ 474991 w 2375445"/>
                <a:gd name="connsiteY4" fmla="*/ 0 h 6872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5445" h="6872927">
                  <a:moveTo>
                    <a:pt x="474991" y="0"/>
                  </a:moveTo>
                  <a:lnTo>
                    <a:pt x="2375445" y="5402"/>
                  </a:lnTo>
                  <a:lnTo>
                    <a:pt x="2375445" y="6863402"/>
                  </a:lnTo>
                  <a:lnTo>
                    <a:pt x="0" y="6872927"/>
                  </a:lnTo>
                  <a:lnTo>
                    <a:pt x="474991" y="0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alpha val="63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66BB957A-A95B-0424-ED14-DE7325DA53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7462" y="292735"/>
              <a:ext cx="1833562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01605374"/>
      </p:ext>
    </p:extLst>
  </p:cSld>
  <p:clrMapOvr>
    <a:masterClrMapping/>
  </p:clrMapOvr>
  <p:hf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petus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Esityksen loppudia">
            <a:extLst>
              <a:ext uri="{FF2B5EF4-FFF2-40B4-BE49-F238E27FC236}">
                <a16:creationId xmlns:a16="http://schemas.microsoft.com/office/drawing/2014/main" id="{8011D531-C477-E90E-BB81-1C49976BFEA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573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dia2" preserve="1" userDrawn="1">
  <p:cSld name="otsikkodia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tsikko 1">
            <a:extLst>
              <a:ext uri="{FF2B5EF4-FFF2-40B4-BE49-F238E27FC236}">
                <a16:creationId xmlns:a16="http://schemas.microsoft.com/office/drawing/2014/main" id="{DFC2DB4D-F6F1-70BF-17DD-1AA29EFBCE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800" y="457200"/>
            <a:ext cx="5198400" cy="1602000"/>
          </a:xfrm>
        </p:spPr>
        <p:txBody>
          <a:bodyPr anchor="ctr">
            <a:normAutofit/>
          </a:bodyPr>
          <a:lstStyle>
            <a:lvl1pPr algn="l">
              <a:defRPr sz="3200" b="1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fi-FI" dirty="0"/>
          </a:p>
        </p:txBody>
      </p:sp>
      <p:sp>
        <p:nvSpPr>
          <p:cNvPr id="17" name="Alaotsikko 2">
            <a:extLst>
              <a:ext uri="{FF2B5EF4-FFF2-40B4-BE49-F238E27FC236}">
                <a16:creationId xmlns:a16="http://schemas.microsoft.com/office/drawing/2014/main" id="{6F168DCC-AB8D-D777-5744-5D09315B00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800" y="2059200"/>
            <a:ext cx="3931200" cy="9864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34" name="Footer Placeholder 8">
            <a:extLst>
              <a:ext uri="{FF2B5EF4-FFF2-40B4-BE49-F238E27FC236}">
                <a16:creationId xmlns:a16="http://schemas.microsoft.com/office/drawing/2014/main" id="{3CAC7758-6477-FDA0-A312-E39FBF533C9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928800" y="3096000"/>
            <a:ext cx="2160000" cy="216000"/>
          </a:xfrm>
        </p:spPr>
        <p:txBody>
          <a:bodyPr vert="horz" lIns="0" tIns="0" rIns="0" bIns="0" rtlCol="0" anchor="t" anchorCtr="0"/>
          <a:lstStyle>
            <a:lvl1pPr>
              <a:defRPr lang="en-US" sz="1400" smtClean="0"/>
            </a:lvl1pPr>
          </a:lstStyle>
          <a:p>
            <a:r>
              <a:rPr lang="fi-FI"/>
              <a:t>Joonas Tielinen</a:t>
            </a:r>
            <a:endParaRPr lang="fi-FI" dirty="0"/>
          </a:p>
        </p:txBody>
      </p:sp>
      <p:sp>
        <p:nvSpPr>
          <p:cNvPr id="22" name="duser_1">
            <a:extLst>
              <a:ext uri="{FF2B5EF4-FFF2-40B4-BE49-F238E27FC236}">
                <a16:creationId xmlns:a16="http://schemas.microsoft.com/office/drawing/2014/main" id="{96E05E4F-2793-6EFA-B9DE-D89A4CA0AA36}"/>
              </a:ext>
            </a:extLst>
          </p:cNvPr>
          <p:cNvSpPr txBox="1">
            <a:spLocks/>
          </p:cNvSpPr>
          <p:nvPr userDrawn="1"/>
        </p:nvSpPr>
        <p:spPr>
          <a:xfrm>
            <a:off x="928799" y="3420000"/>
            <a:ext cx="2160000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23" name="duser_2">
            <a:extLst>
              <a:ext uri="{FF2B5EF4-FFF2-40B4-BE49-F238E27FC236}">
                <a16:creationId xmlns:a16="http://schemas.microsoft.com/office/drawing/2014/main" id="{98E864E4-8ADA-E257-0001-5B72FE7C0F82}"/>
              </a:ext>
            </a:extLst>
          </p:cNvPr>
          <p:cNvSpPr txBox="1">
            <a:spLocks/>
          </p:cNvSpPr>
          <p:nvPr userDrawn="1"/>
        </p:nvSpPr>
        <p:spPr>
          <a:xfrm>
            <a:off x="3239999" y="3096000"/>
            <a:ext cx="2160000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33" name="duser_3">
            <a:extLst>
              <a:ext uri="{FF2B5EF4-FFF2-40B4-BE49-F238E27FC236}">
                <a16:creationId xmlns:a16="http://schemas.microsoft.com/office/drawing/2014/main" id="{909C2D96-06D0-78D4-C04E-8397680CD559}"/>
              </a:ext>
            </a:extLst>
          </p:cNvPr>
          <p:cNvSpPr txBox="1">
            <a:spLocks/>
          </p:cNvSpPr>
          <p:nvPr userDrawn="1"/>
        </p:nvSpPr>
        <p:spPr>
          <a:xfrm>
            <a:off x="3239999" y="3420000"/>
            <a:ext cx="21600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18" name="Date Placeholder 3">
            <a:extLst>
              <a:ext uri="{FF2B5EF4-FFF2-40B4-BE49-F238E27FC236}">
                <a16:creationId xmlns:a16="http://schemas.microsoft.com/office/drawing/2014/main" id="{A6038138-08D9-D7C9-A694-E9CF3C1484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800" y="3600000"/>
            <a:ext cx="1650783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/>
              <a:t>6.2.2023</a:t>
            </a:r>
            <a:endParaRPr lang="en-US"/>
          </a:p>
        </p:txBody>
      </p:sp>
      <p:sp>
        <p:nvSpPr>
          <p:cNvPr id="19" name="DConfidentiality">
            <a:extLst>
              <a:ext uri="{FF2B5EF4-FFF2-40B4-BE49-F238E27FC236}">
                <a16:creationId xmlns:a16="http://schemas.microsoft.com/office/drawing/2014/main" id="{FC7A8C6D-1D34-6242-745E-73CE1B9BA5CC}"/>
              </a:ext>
            </a:extLst>
          </p:cNvPr>
          <p:cNvSpPr txBox="1">
            <a:spLocks/>
          </p:cNvSpPr>
          <p:nvPr userDrawn="1"/>
        </p:nvSpPr>
        <p:spPr>
          <a:xfrm>
            <a:off x="838800" y="4320000"/>
            <a:ext cx="1811094" cy="216000"/>
          </a:xfrm>
          <a:prstGeom prst="rect">
            <a:avLst/>
          </a:prstGeom>
        </p:spPr>
        <p:txBody>
          <a:bodyPr vert="horz" lIns="91440" tIns="45720" rIns="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0" name="DDecree">
            <a:extLst>
              <a:ext uri="{FF2B5EF4-FFF2-40B4-BE49-F238E27FC236}">
                <a16:creationId xmlns:a16="http://schemas.microsoft.com/office/drawing/2014/main" id="{B412038A-9C06-5541-DDE0-39817F62FBAB}"/>
              </a:ext>
            </a:extLst>
          </p:cNvPr>
          <p:cNvSpPr txBox="1">
            <a:spLocks/>
          </p:cNvSpPr>
          <p:nvPr userDrawn="1"/>
        </p:nvSpPr>
        <p:spPr>
          <a:xfrm>
            <a:off x="2616249" y="4320000"/>
            <a:ext cx="2326280" cy="216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1" name="DSecrecy">
            <a:extLst>
              <a:ext uri="{FF2B5EF4-FFF2-40B4-BE49-F238E27FC236}">
                <a16:creationId xmlns:a16="http://schemas.microsoft.com/office/drawing/2014/main" id="{31AB12EB-ADA8-E3EB-1FF2-07370C7A067C}"/>
              </a:ext>
            </a:extLst>
          </p:cNvPr>
          <p:cNvSpPr txBox="1">
            <a:spLocks/>
          </p:cNvSpPr>
          <p:nvPr userDrawn="1"/>
        </p:nvSpPr>
        <p:spPr>
          <a:xfrm>
            <a:off x="838800" y="4572000"/>
            <a:ext cx="2326280" cy="216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Kuvan paikkamerkki 11">
            <a:extLst>
              <a:ext uri="{FF2B5EF4-FFF2-40B4-BE49-F238E27FC236}">
                <a16:creationId xmlns:a16="http://schemas.microsoft.com/office/drawing/2014/main" id="{ECF45415-D8F0-70FA-28BC-973F9056751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37200" y="0"/>
            <a:ext cx="6156000" cy="2621118"/>
          </a:xfrm>
          <a:custGeom>
            <a:avLst/>
            <a:gdLst>
              <a:gd name="connsiteX0" fmla="*/ 0 w 6156000"/>
              <a:gd name="connsiteY0" fmla="*/ 0 h 2620800"/>
              <a:gd name="connsiteX1" fmla="*/ 6156000 w 6156000"/>
              <a:gd name="connsiteY1" fmla="*/ 0 h 2620800"/>
              <a:gd name="connsiteX2" fmla="*/ 6156000 w 6156000"/>
              <a:gd name="connsiteY2" fmla="*/ 2620800 h 2620800"/>
              <a:gd name="connsiteX3" fmla="*/ 0 w 6156000"/>
              <a:gd name="connsiteY3" fmla="*/ 2620800 h 2620800"/>
              <a:gd name="connsiteX4" fmla="*/ 0 w 6156000"/>
              <a:gd name="connsiteY4" fmla="*/ 0 h 2620800"/>
              <a:gd name="connsiteX0" fmla="*/ 0 w 6156000"/>
              <a:gd name="connsiteY0" fmla="*/ 0 h 2620800"/>
              <a:gd name="connsiteX1" fmla="*/ 6156000 w 6156000"/>
              <a:gd name="connsiteY1" fmla="*/ 0 h 2620800"/>
              <a:gd name="connsiteX2" fmla="*/ 6156000 w 6156000"/>
              <a:gd name="connsiteY2" fmla="*/ 2620800 h 2620800"/>
              <a:gd name="connsiteX3" fmla="*/ 0 w 6156000"/>
              <a:gd name="connsiteY3" fmla="*/ 2620800 h 2620800"/>
              <a:gd name="connsiteX4" fmla="*/ 0 w 6156000"/>
              <a:gd name="connsiteY4" fmla="*/ 0 h 2620800"/>
              <a:gd name="connsiteX0" fmla="*/ 0 w 6156000"/>
              <a:gd name="connsiteY0" fmla="*/ 3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56000 w 6156000"/>
              <a:gd name="connsiteY3" fmla="*/ 2621118 h 2621118"/>
              <a:gd name="connsiteX4" fmla="*/ 0 w 6156000"/>
              <a:gd name="connsiteY4" fmla="*/ 2621118 h 2621118"/>
              <a:gd name="connsiteX5" fmla="*/ 0 w 6156000"/>
              <a:gd name="connsiteY5" fmla="*/ 318 h 2621118"/>
              <a:gd name="connsiteX0" fmla="*/ 0 w 6156000"/>
              <a:gd name="connsiteY0" fmla="*/ 26211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56000 w 6156000"/>
              <a:gd name="connsiteY3" fmla="*/ 2621118 h 2621118"/>
              <a:gd name="connsiteX4" fmla="*/ 0 w 6156000"/>
              <a:gd name="connsiteY4" fmla="*/ 2621118 h 2621118"/>
              <a:gd name="connsiteX0" fmla="*/ 0 w 6156000"/>
              <a:gd name="connsiteY0" fmla="*/ 26211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47687 w 6156000"/>
              <a:gd name="connsiteY3" fmla="*/ 1739969 h 2621118"/>
              <a:gd name="connsiteX4" fmla="*/ 0 w 6156000"/>
              <a:gd name="connsiteY4" fmla="*/ 2621118 h 2621118"/>
              <a:gd name="connsiteX0" fmla="*/ 0 w 6164312"/>
              <a:gd name="connsiteY0" fmla="*/ 2621118 h 2621118"/>
              <a:gd name="connsiteX1" fmla="*/ 721043 w 6164312"/>
              <a:gd name="connsiteY1" fmla="*/ 0 h 2621118"/>
              <a:gd name="connsiteX2" fmla="*/ 6156000 w 6164312"/>
              <a:gd name="connsiteY2" fmla="*/ 318 h 2621118"/>
              <a:gd name="connsiteX3" fmla="*/ 6164312 w 6164312"/>
              <a:gd name="connsiteY3" fmla="*/ 1931162 h 2621118"/>
              <a:gd name="connsiteX4" fmla="*/ 0 w 6164312"/>
              <a:gd name="connsiteY4" fmla="*/ 2621118 h 2621118"/>
              <a:gd name="connsiteX0" fmla="*/ 0 w 6164312"/>
              <a:gd name="connsiteY0" fmla="*/ 2621118 h 2621118"/>
              <a:gd name="connsiteX1" fmla="*/ 679479 w 6164312"/>
              <a:gd name="connsiteY1" fmla="*/ 0 h 2621118"/>
              <a:gd name="connsiteX2" fmla="*/ 6156000 w 6164312"/>
              <a:gd name="connsiteY2" fmla="*/ 318 h 2621118"/>
              <a:gd name="connsiteX3" fmla="*/ 6164312 w 6164312"/>
              <a:gd name="connsiteY3" fmla="*/ 1931162 h 2621118"/>
              <a:gd name="connsiteX4" fmla="*/ 0 w 6164312"/>
              <a:gd name="connsiteY4" fmla="*/ 2621118 h 2621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64312" h="2621118">
                <a:moveTo>
                  <a:pt x="0" y="2621118"/>
                </a:moveTo>
                <a:lnTo>
                  <a:pt x="679479" y="0"/>
                </a:lnTo>
                <a:lnTo>
                  <a:pt x="6156000" y="318"/>
                </a:lnTo>
                <a:cubicBezTo>
                  <a:pt x="6158771" y="643933"/>
                  <a:pt x="6161541" y="1287547"/>
                  <a:pt x="6164312" y="1931162"/>
                </a:cubicBezTo>
                <a:lnTo>
                  <a:pt x="0" y="2621118"/>
                </a:lnTo>
                <a:close/>
              </a:path>
            </a:pathLst>
          </a:custGeom>
        </p:spPr>
        <p:txBody>
          <a:bodyPr/>
          <a:lstStyle>
            <a:lvl1pPr marL="0" indent="0" algn="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1. kuva tai väri kuvagalleriasta. Muita kuvia voit lisätä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3" name="Kuvan paikkamerkki 11">
            <a:extLst>
              <a:ext uri="{FF2B5EF4-FFF2-40B4-BE49-F238E27FC236}">
                <a16:creationId xmlns:a16="http://schemas.microsoft.com/office/drawing/2014/main" id="{213398F5-290C-A9DF-6523-5B429DFCCF2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730289" y="1998000"/>
            <a:ext cx="6459311" cy="3207600"/>
          </a:xfrm>
          <a:custGeom>
            <a:avLst/>
            <a:gdLst>
              <a:gd name="connsiteX0" fmla="*/ 0 w 6469200"/>
              <a:gd name="connsiteY0" fmla="*/ 0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0 w 6469200"/>
              <a:gd name="connsiteY4" fmla="*/ 0 h 3207600"/>
              <a:gd name="connsiteX0" fmla="*/ 261257 w 6469200"/>
              <a:gd name="connsiteY0" fmla="*/ 718457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261257 w 6469200"/>
              <a:gd name="connsiteY4" fmla="*/ 718457 h 3207600"/>
              <a:gd name="connsiteX0" fmla="*/ 111968 w 6319911"/>
              <a:gd name="connsiteY0" fmla="*/ 718457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11968 w 6319911"/>
              <a:gd name="connsiteY4" fmla="*/ 718457 h 3207600"/>
              <a:gd name="connsiteX0" fmla="*/ 158621 w 6319911"/>
              <a:gd name="connsiteY0" fmla="*/ 699796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58621 w 6319911"/>
              <a:gd name="connsiteY4" fmla="*/ 699796 h 3207600"/>
              <a:gd name="connsiteX0" fmla="*/ 270589 w 6431879"/>
              <a:gd name="connsiteY0" fmla="*/ 699796 h 3207600"/>
              <a:gd name="connsiteX1" fmla="*/ 6431879 w 6431879"/>
              <a:gd name="connsiteY1" fmla="*/ 0 h 3207600"/>
              <a:gd name="connsiteX2" fmla="*/ 6431879 w 6431879"/>
              <a:gd name="connsiteY2" fmla="*/ 3207600 h 3207600"/>
              <a:gd name="connsiteX3" fmla="*/ 0 w 6431879"/>
              <a:gd name="connsiteY3" fmla="*/ 1696040 h 3207600"/>
              <a:gd name="connsiteX4" fmla="*/ 270589 w 6431879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9311" h="3207600">
                <a:moveTo>
                  <a:pt x="298021" y="699796"/>
                </a:moveTo>
                <a:lnTo>
                  <a:pt x="6459311" y="0"/>
                </a:lnTo>
                <a:lnTo>
                  <a:pt x="6459311" y="3207600"/>
                </a:lnTo>
                <a:lnTo>
                  <a:pt x="0" y="1824056"/>
                </a:lnTo>
                <a:lnTo>
                  <a:pt x="298021" y="699796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2. kuva tai väri kuvagalleriasta. Muita kuvia voit lisätä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2" name="Kuvan paikkamerkki 11">
            <a:extLst>
              <a:ext uri="{FF2B5EF4-FFF2-40B4-BE49-F238E27FC236}">
                <a16:creationId xmlns:a16="http://schemas.microsoft.com/office/drawing/2014/main" id="{A1029FCA-64BC-6BB6-607F-AC980FC6642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929540" y="3882368"/>
            <a:ext cx="7254877" cy="2972083"/>
          </a:xfrm>
          <a:custGeom>
            <a:avLst/>
            <a:gdLst>
              <a:gd name="connsiteX0" fmla="*/ 0 w 7250400"/>
              <a:gd name="connsiteY0" fmla="*/ 0 h 2966400"/>
              <a:gd name="connsiteX1" fmla="*/ 7250400 w 7250400"/>
              <a:gd name="connsiteY1" fmla="*/ 0 h 2966400"/>
              <a:gd name="connsiteX2" fmla="*/ 7250400 w 7250400"/>
              <a:gd name="connsiteY2" fmla="*/ 2966400 h 2966400"/>
              <a:gd name="connsiteX3" fmla="*/ 0 w 7250400"/>
              <a:gd name="connsiteY3" fmla="*/ 2966400 h 2966400"/>
              <a:gd name="connsiteX4" fmla="*/ 0 w 7250400"/>
              <a:gd name="connsiteY4" fmla="*/ 0 h 2966400"/>
              <a:gd name="connsiteX0" fmla="*/ 811764 w 7250400"/>
              <a:gd name="connsiteY0" fmla="*/ 0 h 3097028"/>
              <a:gd name="connsiteX1" fmla="*/ 7250400 w 7250400"/>
              <a:gd name="connsiteY1" fmla="*/ 130628 h 3097028"/>
              <a:gd name="connsiteX2" fmla="*/ 7250400 w 7250400"/>
              <a:gd name="connsiteY2" fmla="*/ 3097028 h 3097028"/>
              <a:gd name="connsiteX3" fmla="*/ 0 w 7250400"/>
              <a:gd name="connsiteY3" fmla="*/ 3097028 h 3097028"/>
              <a:gd name="connsiteX4" fmla="*/ 811764 w 7250400"/>
              <a:gd name="connsiteY4" fmla="*/ 0 h 3097028"/>
              <a:gd name="connsiteX0" fmla="*/ 811764 w 7250400"/>
              <a:gd name="connsiteY0" fmla="*/ 0 h 3097028"/>
              <a:gd name="connsiteX1" fmla="*/ 7241069 w 7250400"/>
              <a:gd name="connsiteY1" fmla="*/ 1520890 h 3097028"/>
              <a:gd name="connsiteX2" fmla="*/ 7250400 w 7250400"/>
              <a:gd name="connsiteY2" fmla="*/ 3097028 h 3097028"/>
              <a:gd name="connsiteX3" fmla="*/ 0 w 7250400"/>
              <a:gd name="connsiteY3" fmla="*/ 3097028 h 3097028"/>
              <a:gd name="connsiteX4" fmla="*/ 811764 w 7250400"/>
              <a:gd name="connsiteY4" fmla="*/ 0 h 3097028"/>
              <a:gd name="connsiteX0" fmla="*/ 811764 w 7250400"/>
              <a:gd name="connsiteY0" fmla="*/ 0 h 3097028"/>
              <a:gd name="connsiteX1" fmla="*/ 7241069 w 7250400"/>
              <a:gd name="connsiteY1" fmla="*/ 1425640 h 3097028"/>
              <a:gd name="connsiteX2" fmla="*/ 7250400 w 7250400"/>
              <a:gd name="connsiteY2" fmla="*/ 3097028 h 3097028"/>
              <a:gd name="connsiteX3" fmla="*/ 0 w 7250400"/>
              <a:gd name="connsiteY3" fmla="*/ 3097028 h 3097028"/>
              <a:gd name="connsiteX4" fmla="*/ 811764 w 7250400"/>
              <a:gd name="connsiteY4" fmla="*/ 0 h 3097028"/>
              <a:gd name="connsiteX0" fmla="*/ 811764 w 7250400"/>
              <a:gd name="connsiteY0" fmla="*/ 0 h 3058928"/>
              <a:gd name="connsiteX1" fmla="*/ 7241069 w 7250400"/>
              <a:gd name="connsiteY1" fmla="*/ 1387540 h 3058928"/>
              <a:gd name="connsiteX2" fmla="*/ 7250400 w 7250400"/>
              <a:gd name="connsiteY2" fmla="*/ 3058928 h 3058928"/>
              <a:gd name="connsiteX3" fmla="*/ 0 w 7250400"/>
              <a:gd name="connsiteY3" fmla="*/ 3058928 h 3058928"/>
              <a:gd name="connsiteX4" fmla="*/ 811764 w 7250400"/>
              <a:gd name="connsiteY4" fmla="*/ 0 h 3058928"/>
              <a:gd name="connsiteX0" fmla="*/ 783189 w 7221825"/>
              <a:gd name="connsiteY0" fmla="*/ 0 h 3058928"/>
              <a:gd name="connsiteX1" fmla="*/ 7212494 w 7221825"/>
              <a:gd name="connsiteY1" fmla="*/ 1387540 h 3058928"/>
              <a:gd name="connsiteX2" fmla="*/ 7221825 w 7221825"/>
              <a:gd name="connsiteY2" fmla="*/ 3058928 h 3058928"/>
              <a:gd name="connsiteX3" fmla="*/ 0 w 7221825"/>
              <a:gd name="connsiteY3" fmla="*/ 2954153 h 3058928"/>
              <a:gd name="connsiteX4" fmla="*/ 783189 w 7221825"/>
              <a:gd name="connsiteY4" fmla="*/ 0 h 3058928"/>
              <a:gd name="connsiteX0" fmla="*/ 783189 w 7231350"/>
              <a:gd name="connsiteY0" fmla="*/ 0 h 2963678"/>
              <a:gd name="connsiteX1" fmla="*/ 7212494 w 7231350"/>
              <a:gd name="connsiteY1" fmla="*/ 1387540 h 2963678"/>
              <a:gd name="connsiteX2" fmla="*/ 7231350 w 7231350"/>
              <a:gd name="connsiteY2" fmla="*/ 2963678 h 2963678"/>
              <a:gd name="connsiteX3" fmla="*/ 0 w 7231350"/>
              <a:gd name="connsiteY3" fmla="*/ 2954153 h 2963678"/>
              <a:gd name="connsiteX4" fmla="*/ 783189 w 7231350"/>
              <a:gd name="connsiteY4" fmla="*/ 0 h 2963678"/>
              <a:gd name="connsiteX0" fmla="*/ 741353 w 7231350"/>
              <a:gd name="connsiteY0" fmla="*/ 0 h 2975631"/>
              <a:gd name="connsiteX1" fmla="*/ 7212494 w 7231350"/>
              <a:gd name="connsiteY1" fmla="*/ 1399493 h 2975631"/>
              <a:gd name="connsiteX2" fmla="*/ 7231350 w 7231350"/>
              <a:gd name="connsiteY2" fmla="*/ 2975631 h 2975631"/>
              <a:gd name="connsiteX3" fmla="*/ 0 w 7231350"/>
              <a:gd name="connsiteY3" fmla="*/ 2966106 h 2975631"/>
              <a:gd name="connsiteX4" fmla="*/ 741353 w 7231350"/>
              <a:gd name="connsiteY4" fmla="*/ 0 h 2975631"/>
              <a:gd name="connsiteX0" fmla="*/ 783188 w 7273185"/>
              <a:gd name="connsiteY0" fmla="*/ 0 h 2975631"/>
              <a:gd name="connsiteX1" fmla="*/ 7254329 w 7273185"/>
              <a:gd name="connsiteY1" fmla="*/ 1399493 h 2975631"/>
              <a:gd name="connsiteX2" fmla="*/ 7273185 w 7273185"/>
              <a:gd name="connsiteY2" fmla="*/ 2975631 h 2975631"/>
              <a:gd name="connsiteX3" fmla="*/ 0 w 7273185"/>
              <a:gd name="connsiteY3" fmla="*/ 2972083 h 2975631"/>
              <a:gd name="connsiteX4" fmla="*/ 783188 w 7273185"/>
              <a:gd name="connsiteY4" fmla="*/ 0 h 2975631"/>
              <a:gd name="connsiteX0" fmla="*/ 783188 w 7254877"/>
              <a:gd name="connsiteY0" fmla="*/ 0 h 2972083"/>
              <a:gd name="connsiteX1" fmla="*/ 7254329 w 7254877"/>
              <a:gd name="connsiteY1" fmla="*/ 1399493 h 2972083"/>
              <a:gd name="connsiteX2" fmla="*/ 7249279 w 7254877"/>
              <a:gd name="connsiteY2" fmla="*/ 2969655 h 2972083"/>
              <a:gd name="connsiteX3" fmla="*/ 0 w 7254877"/>
              <a:gd name="connsiteY3" fmla="*/ 2972083 h 2972083"/>
              <a:gd name="connsiteX4" fmla="*/ 783188 w 7254877"/>
              <a:gd name="connsiteY4" fmla="*/ 0 h 2972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54877" h="2972083">
                <a:moveTo>
                  <a:pt x="783188" y="0"/>
                </a:moveTo>
                <a:lnTo>
                  <a:pt x="7254329" y="1399493"/>
                </a:lnTo>
                <a:cubicBezTo>
                  <a:pt x="7257439" y="1924872"/>
                  <a:pt x="7246169" y="2444276"/>
                  <a:pt x="7249279" y="2969655"/>
                </a:cubicBezTo>
                <a:lnTo>
                  <a:pt x="0" y="2972083"/>
                </a:lnTo>
                <a:lnTo>
                  <a:pt x="783188" y="0"/>
                </a:lnTo>
                <a:close/>
              </a:path>
            </a:pathLst>
          </a:custGeom>
        </p:spPr>
        <p:txBody>
          <a:bodyPr anchor="b"/>
          <a:lstStyle>
            <a:lvl1pPr marL="0" indent="0" algn="ct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3. kuva tai väri kuvagalleriasta. Muita kuvia voit lisätä Väylän kuvapankista tai omista tiedostoista</a:t>
            </a:r>
            <a:endParaRPr lang="en-US" dirty="0"/>
          </a:p>
          <a:p>
            <a:endParaRPr lang="fi-FI" dirty="0"/>
          </a:p>
        </p:txBody>
      </p:sp>
      <p:pic>
        <p:nvPicPr>
          <p:cNvPr id="37" name="Picture 14" descr="Väyläviraston logo">
            <a:extLst>
              <a:ext uri="{FF2B5EF4-FFF2-40B4-BE49-F238E27FC236}">
                <a16:creationId xmlns:a16="http://schemas.microsoft.com/office/drawing/2014/main" id="{CFE18993-6749-2E5A-E9F6-584C91719FF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16" y="5124315"/>
            <a:ext cx="1673549" cy="1394625"/>
          </a:xfrm>
          <a:prstGeom prst="rect">
            <a:avLst/>
          </a:prstGeom>
        </p:spPr>
      </p:pic>
      <p:sp>
        <p:nvSpPr>
          <p:cNvPr id="4" name="eukarelialogoplaceholder">
            <a:extLst>
              <a:ext uri="{FF2B5EF4-FFF2-40B4-BE49-F238E27FC236}">
                <a16:creationId xmlns:a16="http://schemas.microsoft.com/office/drawing/2014/main" id="{C53F6C4E-C88D-EF31-98B0-560A45F90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364273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5" name="eulogotenplaceholder">
            <a:extLst>
              <a:ext uri="{FF2B5EF4-FFF2-40B4-BE49-F238E27FC236}">
                <a16:creationId xmlns:a16="http://schemas.microsoft.com/office/drawing/2014/main" id="{27EF32F5-1D17-FDC3-0035-304F4721B7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589741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6" name="eulogoplaceholder">
            <a:extLst>
              <a:ext uri="{FF2B5EF4-FFF2-40B4-BE49-F238E27FC236}">
                <a16:creationId xmlns:a16="http://schemas.microsoft.com/office/drawing/2014/main" id="{1B1B336A-30A5-31FB-0744-39B5981B4A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344806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7" name="eufinancelogoplaceholder">
            <a:extLst>
              <a:ext uri="{FF2B5EF4-FFF2-40B4-BE49-F238E27FC236}">
                <a16:creationId xmlns:a16="http://schemas.microsoft.com/office/drawing/2014/main" id="{2EA21E00-D18D-3F08-9E5D-04C19AA74A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589741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997281149"/>
      </p:ext>
    </p:extLst>
  </p:cSld>
  <p:clrMapOvr>
    <a:masterClrMapping/>
  </p:clrMapOvr>
  <p:hf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_and_content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399612" cy="1325563"/>
          </a:xfrm>
        </p:spPr>
        <p:txBody>
          <a:bodyPr>
            <a:normAutofit/>
          </a:bodyPr>
          <a:lstStyle>
            <a:lvl1pPr>
              <a:defRPr sz="36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838200" y="1905000"/>
            <a:ext cx="10487025" cy="4010025"/>
          </a:xfrm>
        </p:spPr>
        <p:txBody>
          <a:bodyPr/>
          <a:lstStyle>
            <a:lvl1pPr>
              <a:defRPr sz="2400"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5234" y="6356350"/>
            <a:ext cx="5185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eukarelialogoplaceholder"/>
          <p:cNvSpPr txBox="1"/>
          <p:nvPr userDrawn="1"/>
        </p:nvSpPr>
        <p:spPr>
          <a:xfrm>
            <a:off x="864000" y="6002532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4" name="eulogotenplaceholder"/>
          <p:cNvSpPr txBox="1"/>
          <p:nvPr userDrawn="1"/>
        </p:nvSpPr>
        <p:spPr>
          <a:xfrm>
            <a:off x="864000" y="6228000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8" name="eulogoplaceholder"/>
          <p:cNvSpPr txBox="1"/>
          <p:nvPr userDrawn="1"/>
        </p:nvSpPr>
        <p:spPr>
          <a:xfrm>
            <a:off x="864000" y="5983065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9" name="eufinancelogoplaceholder"/>
          <p:cNvSpPr txBox="1"/>
          <p:nvPr userDrawn="1"/>
        </p:nvSpPr>
        <p:spPr>
          <a:xfrm>
            <a:off x="864000" y="6228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21EF0740-5842-4D4A-BA64-488A09065B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0000" y="349200"/>
            <a:ext cx="1728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656674"/>
      </p:ext>
    </p:extLst>
  </p:cSld>
  <p:clrMapOvr>
    <a:masterClrMapping/>
  </p:clrMapOvr>
  <p:hf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‹#›</a:t>
            </a:fld>
            <a:endParaRPr lang="fi-FI"/>
          </a:p>
        </p:txBody>
      </p:sp>
      <p:sp>
        <p:nvSpPr>
          <p:cNvPr id="7" name="Suorakulmio 6"/>
          <p:cNvSpPr/>
          <p:nvPr/>
        </p:nvSpPr>
        <p:spPr>
          <a:xfrm>
            <a:off x="0" y="6770193"/>
            <a:ext cx="12192000" cy="87807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8" name="Suorakulmio 7"/>
          <p:cNvSpPr/>
          <p:nvPr userDrawn="1"/>
        </p:nvSpPr>
        <p:spPr>
          <a:xfrm>
            <a:off x="0" y="6770193"/>
            <a:ext cx="12192000" cy="87807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526940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aka_kuva_sininen" preserve="1" userDrawn="1">
  <p:cSld name="vaaka_kuva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uvan paikkamerkki 3">
            <a:extLst>
              <a:ext uri="{FF2B5EF4-FFF2-40B4-BE49-F238E27FC236}">
                <a16:creationId xmlns:a16="http://schemas.microsoft.com/office/drawing/2014/main" id="{AB4047D7-75ED-C176-9F2B-759FC50655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fi-FI" dirty="0"/>
              <a:t>Lisää kuva kuvagalleriasta, Väylän kuvapankista tai omista tiedostoista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68E480F-6969-9C85-3F13-C2581A92F7D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4589338"/>
            <a:ext cx="12192000" cy="792000"/>
          </a:xfrm>
          <a:gradFill>
            <a:gsLst>
              <a:gs pos="100000">
                <a:schemeClr val="accent1">
                  <a:alpha val="11000"/>
                </a:schemeClr>
              </a:gs>
              <a:gs pos="0">
                <a:schemeClr val="tx2">
                  <a:alpha val="70000"/>
                </a:schemeClr>
              </a:gs>
            </a:gsLst>
            <a:lin ang="0" scaled="0"/>
          </a:gradFill>
        </p:spPr>
        <p:txBody>
          <a:bodyPr lIns="108000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alaotsikko</a:t>
            </a:r>
            <a:endParaRPr lang="en-US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D6A058AD-20D3-103F-BE1A-6A66EEE2A881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0" y="3510000"/>
            <a:ext cx="12192000" cy="1080000"/>
          </a:xfrm>
          <a:gradFill>
            <a:gsLst>
              <a:gs pos="100000">
                <a:schemeClr val="accent1">
                  <a:alpha val="11000"/>
                </a:schemeClr>
              </a:gs>
              <a:gs pos="0">
                <a:schemeClr val="tx2">
                  <a:alpha val="70000"/>
                </a:schemeClr>
              </a:gs>
            </a:gsLst>
            <a:lin ang="0" scaled="0"/>
          </a:gradFill>
        </p:spPr>
        <p:txBody>
          <a:bodyPr lIns="1080000" anchor="b">
            <a:normAutofit/>
          </a:bodyPr>
          <a:lstStyle>
            <a:lvl1pPr marL="0" indent="0">
              <a:buNone/>
              <a:defRPr sz="32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otsikko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3636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aka_kuva_vihrea" preserve="1" userDrawn="1">
  <p:cSld name="vaaka_kuva_vih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uvan paikkamerkki 3">
            <a:extLst>
              <a:ext uri="{FF2B5EF4-FFF2-40B4-BE49-F238E27FC236}">
                <a16:creationId xmlns:a16="http://schemas.microsoft.com/office/drawing/2014/main" id="{37D1F390-B184-4B82-1464-B4F5FE461F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fi-FI" dirty="0"/>
              <a:t>Lisää kuva kuvagalleriasta, Väylän kuvapankista tai omista tiedostoista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01834BC-D657-9433-05AE-301C6EFE0B6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4589338"/>
            <a:ext cx="12192000" cy="792000"/>
          </a:xfrm>
          <a:gradFill>
            <a:gsLst>
              <a:gs pos="100000">
                <a:schemeClr val="bg2">
                  <a:alpha val="11000"/>
                </a:schemeClr>
              </a:gs>
              <a:gs pos="0">
                <a:schemeClr val="accent4">
                  <a:alpha val="71000"/>
                </a:schemeClr>
              </a:gs>
            </a:gsLst>
            <a:lin ang="0" scaled="0"/>
          </a:gradFill>
        </p:spPr>
        <p:txBody>
          <a:bodyPr lIns="108000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alaotsikko</a:t>
            </a:r>
            <a:endParaRPr lang="en-US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391C4EA-1BDA-2FE2-EC62-4C09E203DD3D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0" y="3510000"/>
            <a:ext cx="12192000" cy="1080000"/>
          </a:xfrm>
          <a:gradFill>
            <a:gsLst>
              <a:gs pos="100000">
                <a:schemeClr val="bg2">
                  <a:alpha val="11000"/>
                </a:schemeClr>
              </a:gs>
              <a:gs pos="0">
                <a:schemeClr val="accent4">
                  <a:alpha val="71000"/>
                </a:schemeClr>
              </a:gs>
            </a:gsLst>
            <a:lin ang="0" scaled="0"/>
          </a:gradFill>
        </p:spPr>
        <p:txBody>
          <a:bodyPr lIns="1080000" anchor="b">
            <a:normAutofit/>
          </a:bodyPr>
          <a:lstStyle>
            <a:lvl1pPr marL="0" indent="0">
              <a:buNone/>
              <a:defRPr sz="32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otsikko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190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aka_kuva_pinkki" preserve="1" userDrawn="1">
  <p:cSld name="vaaka_kuva_pinkk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Kuvan paikkamerkki 3">
            <a:extLst>
              <a:ext uri="{FF2B5EF4-FFF2-40B4-BE49-F238E27FC236}">
                <a16:creationId xmlns:a16="http://schemas.microsoft.com/office/drawing/2014/main" id="{552D661D-62EC-E4F9-7F2D-E30CA1F0A8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fi-FI" dirty="0"/>
              <a:t>Lisää kuva kuvagalleriasta, Väylän kuvapankista tai omista tiedostoista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F83D4C-14C0-1A7B-8488-471A0D5995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4589338"/>
            <a:ext cx="12192000" cy="792000"/>
          </a:xfrm>
          <a:gradFill>
            <a:gsLst>
              <a:gs pos="100000">
                <a:schemeClr val="accent5">
                  <a:alpha val="14000"/>
                </a:schemeClr>
              </a:gs>
              <a:gs pos="0">
                <a:schemeClr val="accent5">
                  <a:alpha val="77000"/>
                </a:schemeClr>
              </a:gs>
            </a:gsLst>
            <a:lin ang="0" scaled="0"/>
          </a:gradFill>
        </p:spPr>
        <p:txBody>
          <a:bodyPr lIns="108000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alaotsikko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CB0C59-FB4D-3FDE-13BC-9E175336B7A8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0" y="3510000"/>
            <a:ext cx="12192000" cy="1080000"/>
          </a:xfrm>
          <a:gradFill>
            <a:gsLst>
              <a:gs pos="100000">
                <a:schemeClr val="accent5">
                  <a:alpha val="14000"/>
                </a:schemeClr>
              </a:gs>
              <a:gs pos="0">
                <a:schemeClr val="accent5">
                  <a:alpha val="77000"/>
                </a:schemeClr>
              </a:gs>
            </a:gsLst>
            <a:lin ang="0" scaled="0"/>
          </a:gradFill>
        </p:spPr>
        <p:txBody>
          <a:bodyPr lIns="1080000" anchor="b">
            <a:normAutofit/>
          </a:bodyPr>
          <a:lstStyle>
            <a:lvl1pPr marL="0" indent="0">
              <a:buNone/>
              <a:defRPr sz="32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otsikko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581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uva_teksti" preserve="1" userDrawn="1">
  <p:cSld name="kuva_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6955970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6955971" cy="432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Kuvan paikkamerkki 6">
            <a:extLst>
              <a:ext uri="{FF2B5EF4-FFF2-40B4-BE49-F238E27FC236}">
                <a16:creationId xmlns:a16="http://schemas.microsoft.com/office/drawing/2014/main" id="{A458CFA8-08E7-DAA8-E9CA-979753669B3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7920000" y="0"/>
            <a:ext cx="4284000" cy="6858000"/>
          </a:xfrm>
          <a:custGeom>
            <a:avLst/>
            <a:gdLst>
              <a:gd name="connsiteX0" fmla="*/ 0 w 4294800"/>
              <a:gd name="connsiteY0" fmla="*/ 0 h 6858000"/>
              <a:gd name="connsiteX1" fmla="*/ 4294800 w 4294800"/>
              <a:gd name="connsiteY1" fmla="*/ 0 h 6858000"/>
              <a:gd name="connsiteX2" fmla="*/ 4294800 w 4294800"/>
              <a:gd name="connsiteY2" fmla="*/ 6858000 h 6858000"/>
              <a:gd name="connsiteX3" fmla="*/ 0 w 4294800"/>
              <a:gd name="connsiteY3" fmla="*/ 6858000 h 6858000"/>
              <a:gd name="connsiteX4" fmla="*/ 0 w 4294800"/>
              <a:gd name="connsiteY4" fmla="*/ 0 h 6858000"/>
              <a:gd name="connsiteX0" fmla="*/ 1384662 w 4294800"/>
              <a:gd name="connsiteY0" fmla="*/ 0 h 6866708"/>
              <a:gd name="connsiteX1" fmla="*/ 4294800 w 4294800"/>
              <a:gd name="connsiteY1" fmla="*/ 8708 h 6866708"/>
              <a:gd name="connsiteX2" fmla="*/ 4294800 w 4294800"/>
              <a:gd name="connsiteY2" fmla="*/ 6866708 h 6866708"/>
              <a:gd name="connsiteX3" fmla="*/ 0 w 4294800"/>
              <a:gd name="connsiteY3" fmla="*/ 6866708 h 6866708"/>
              <a:gd name="connsiteX4" fmla="*/ 1384662 w 4294800"/>
              <a:gd name="connsiteY4" fmla="*/ 0 h 6866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4800" h="6866708">
                <a:moveTo>
                  <a:pt x="1384662" y="0"/>
                </a:moveTo>
                <a:lnTo>
                  <a:pt x="4294800" y="8708"/>
                </a:lnTo>
                <a:lnTo>
                  <a:pt x="4294800" y="6866708"/>
                </a:lnTo>
                <a:lnTo>
                  <a:pt x="0" y="6866708"/>
                </a:lnTo>
                <a:lnTo>
                  <a:pt x="1384662" y="0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 typeface="Arial"/>
              <a:buNone/>
              <a:tabLst/>
              <a:defRPr/>
            </a:pPr>
            <a:r>
              <a:rPr lang="fi-FI" dirty="0"/>
              <a:t>Lisää kuva kuvagalleriasta,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44832"/>
      </p:ext>
    </p:extLst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vea_kuva_teksti" preserve="1" userDrawn="1">
  <p:cSld name="levea_kuva_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162006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200" y="1813968"/>
            <a:ext cx="4177938" cy="432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 dirty="0"/>
          </a:p>
        </p:txBody>
      </p:sp>
      <p:sp>
        <p:nvSpPr>
          <p:cNvPr id="7" name="Kuvan paikkamerkki 6">
            <a:extLst>
              <a:ext uri="{FF2B5EF4-FFF2-40B4-BE49-F238E27FC236}">
                <a16:creationId xmlns:a16="http://schemas.microsoft.com/office/drawing/2014/main" id="{A458CFA8-08E7-DAA8-E9CA-979753669B3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732800" y="0"/>
            <a:ext cx="7459200" cy="6858000"/>
          </a:xfrm>
          <a:custGeom>
            <a:avLst/>
            <a:gdLst>
              <a:gd name="connsiteX0" fmla="*/ 0 w 4294800"/>
              <a:gd name="connsiteY0" fmla="*/ 0 h 6858000"/>
              <a:gd name="connsiteX1" fmla="*/ 4294800 w 4294800"/>
              <a:gd name="connsiteY1" fmla="*/ 0 h 6858000"/>
              <a:gd name="connsiteX2" fmla="*/ 4294800 w 4294800"/>
              <a:gd name="connsiteY2" fmla="*/ 6858000 h 6858000"/>
              <a:gd name="connsiteX3" fmla="*/ 0 w 4294800"/>
              <a:gd name="connsiteY3" fmla="*/ 6858000 h 6858000"/>
              <a:gd name="connsiteX4" fmla="*/ 0 w 4294800"/>
              <a:gd name="connsiteY4" fmla="*/ 0 h 6858000"/>
              <a:gd name="connsiteX0" fmla="*/ 1384662 w 4294800"/>
              <a:gd name="connsiteY0" fmla="*/ 0 h 6866708"/>
              <a:gd name="connsiteX1" fmla="*/ 4294800 w 4294800"/>
              <a:gd name="connsiteY1" fmla="*/ 8708 h 6866708"/>
              <a:gd name="connsiteX2" fmla="*/ 4294800 w 4294800"/>
              <a:gd name="connsiteY2" fmla="*/ 6866708 h 6866708"/>
              <a:gd name="connsiteX3" fmla="*/ 0 w 4294800"/>
              <a:gd name="connsiteY3" fmla="*/ 6866708 h 6866708"/>
              <a:gd name="connsiteX4" fmla="*/ 1384662 w 4294800"/>
              <a:gd name="connsiteY4" fmla="*/ 0 h 6866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4800" h="6866708">
                <a:moveTo>
                  <a:pt x="1384662" y="0"/>
                </a:moveTo>
                <a:lnTo>
                  <a:pt x="4294800" y="8708"/>
                </a:lnTo>
                <a:lnTo>
                  <a:pt x="4294800" y="6866708"/>
                </a:lnTo>
                <a:lnTo>
                  <a:pt x="0" y="6866708"/>
                </a:lnTo>
                <a:lnTo>
                  <a:pt x="1384662" y="0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 typeface="Arial"/>
              <a:buNone/>
              <a:tabLst/>
              <a:defRPr/>
            </a:pPr>
            <a:r>
              <a:rPr lang="fi-FI" dirty="0"/>
              <a:t>Lisää kuva kuvagalleriasta,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842974"/>
      </p:ext>
    </p:extLst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ma_kuva_teksti" preserve="1" userDrawn="1">
  <p:cSld name="oma_kuva_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5527675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dirty="0"/>
              <a:t>Kirjoita tähän nimi</a:t>
            </a:r>
            <a:endParaRPr lang="en-US" dirty="0"/>
          </a:p>
        </p:txBody>
      </p:sp>
      <p:sp>
        <p:nvSpPr>
          <p:cNvPr id="7" name="Kuvan paikkamerkki 6">
            <a:extLst>
              <a:ext uri="{FF2B5EF4-FFF2-40B4-BE49-F238E27FC236}">
                <a16:creationId xmlns:a16="http://schemas.microsoft.com/office/drawing/2014/main" id="{A458CFA8-08E7-DAA8-E9CA-979753669B3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744339" y="8709"/>
            <a:ext cx="5439600" cy="6858000"/>
          </a:xfrm>
          <a:custGeom>
            <a:avLst/>
            <a:gdLst>
              <a:gd name="connsiteX0" fmla="*/ 0 w 4294800"/>
              <a:gd name="connsiteY0" fmla="*/ 0 h 6858000"/>
              <a:gd name="connsiteX1" fmla="*/ 4294800 w 4294800"/>
              <a:gd name="connsiteY1" fmla="*/ 0 h 6858000"/>
              <a:gd name="connsiteX2" fmla="*/ 4294800 w 4294800"/>
              <a:gd name="connsiteY2" fmla="*/ 6858000 h 6858000"/>
              <a:gd name="connsiteX3" fmla="*/ 0 w 4294800"/>
              <a:gd name="connsiteY3" fmla="*/ 6858000 h 6858000"/>
              <a:gd name="connsiteX4" fmla="*/ 0 w 4294800"/>
              <a:gd name="connsiteY4" fmla="*/ 0 h 6858000"/>
              <a:gd name="connsiteX0" fmla="*/ 1384662 w 4294800"/>
              <a:gd name="connsiteY0" fmla="*/ 0 h 6866708"/>
              <a:gd name="connsiteX1" fmla="*/ 4294800 w 4294800"/>
              <a:gd name="connsiteY1" fmla="*/ 8708 h 6866708"/>
              <a:gd name="connsiteX2" fmla="*/ 4294800 w 4294800"/>
              <a:gd name="connsiteY2" fmla="*/ 6866708 h 6866708"/>
              <a:gd name="connsiteX3" fmla="*/ 0 w 4294800"/>
              <a:gd name="connsiteY3" fmla="*/ 6866708 h 6866708"/>
              <a:gd name="connsiteX4" fmla="*/ 1384662 w 4294800"/>
              <a:gd name="connsiteY4" fmla="*/ 0 h 6866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4800" h="6866708">
                <a:moveTo>
                  <a:pt x="1384662" y="0"/>
                </a:moveTo>
                <a:lnTo>
                  <a:pt x="4294800" y="8708"/>
                </a:lnTo>
                <a:lnTo>
                  <a:pt x="4294800" y="6866708"/>
                </a:lnTo>
                <a:lnTo>
                  <a:pt x="0" y="6866708"/>
                </a:lnTo>
                <a:lnTo>
                  <a:pt x="1384662" y="0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 typeface="Arial"/>
              <a:buNone/>
              <a:tabLst/>
              <a:defRPr/>
            </a:pPr>
            <a:r>
              <a:rPr lang="fi-FI" dirty="0"/>
              <a:t>Lisää oma kuva</a:t>
            </a:r>
            <a:endParaRPr lang="en-US" dirty="0"/>
          </a:p>
          <a:p>
            <a:endParaRPr lang="fi-FI" dirty="0"/>
          </a:p>
        </p:txBody>
      </p:sp>
      <p:sp>
        <p:nvSpPr>
          <p:cNvPr id="4" name="Tekstin paikkamerkki 3">
            <a:extLst>
              <a:ext uri="{FF2B5EF4-FFF2-40B4-BE49-F238E27FC236}">
                <a16:creationId xmlns:a16="http://schemas.microsoft.com/office/drawing/2014/main" id="{2FE7494B-1547-CA50-9CF3-C058329BD5D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8200" y="1793876"/>
            <a:ext cx="5527675" cy="4320000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fi-FI" dirty="0"/>
              <a:t>Kirjoita tähän nimike</a:t>
            </a:r>
            <a:br>
              <a:rPr lang="fi-FI" dirty="0"/>
            </a:br>
            <a:r>
              <a:rPr lang="fi-FI" dirty="0"/>
              <a:t>Osasto/Yksikkö</a:t>
            </a:r>
            <a:br>
              <a:rPr lang="fi-FI" dirty="0"/>
            </a:br>
            <a:r>
              <a:rPr lang="fi-FI" dirty="0"/>
              <a:t>Sähköpostiosoite</a:t>
            </a:r>
            <a:br>
              <a:rPr lang="fi-FI" dirty="0"/>
            </a:br>
            <a:r>
              <a:rPr lang="fi-FI" dirty="0"/>
              <a:t>some</a:t>
            </a:r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433060"/>
      </p:ext>
    </p:extLst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ripalkki_teksti_sininen" preserve="1" userDrawn="1">
  <p:cSld name="varipalkki_teksti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8029575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8029576" cy="4160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grpSp>
        <p:nvGrpSpPr>
          <p:cNvPr id="3" name="Ryhmä 2">
            <a:extLst>
              <a:ext uri="{FF2B5EF4-FFF2-40B4-BE49-F238E27FC236}">
                <a16:creationId xmlns:a16="http://schemas.microsoft.com/office/drawing/2014/main" id="{6460D66B-6E51-6FDF-D981-ABB668FF8A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9636194" y="0"/>
            <a:ext cx="2548020" cy="6858000"/>
            <a:chOff x="9636194" y="0"/>
            <a:chExt cx="2548020" cy="6858000"/>
          </a:xfrm>
        </p:grpSpPr>
        <p:pic>
          <p:nvPicPr>
            <p:cNvPr id="4" name="Picture 3" descr="Logo&#10;&#10;Description automatically generated">
              <a:extLst>
                <a:ext uri="{FF2B5EF4-FFF2-40B4-BE49-F238E27FC236}">
                  <a16:creationId xmlns:a16="http://schemas.microsoft.com/office/drawing/2014/main" id="{F3ED7395-83A3-3DD8-B91B-C6FD2DD5125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7226" y="292735"/>
              <a:ext cx="1833562" cy="1571625"/>
            </a:xfrm>
            <a:prstGeom prst="rect">
              <a:avLst/>
            </a:prstGeom>
          </p:spPr>
        </p:pic>
        <p:grpSp>
          <p:nvGrpSpPr>
            <p:cNvPr id="15" name="Ryhmä 14">
              <a:extLst>
                <a:ext uri="{FF2B5EF4-FFF2-40B4-BE49-F238E27FC236}">
                  <a16:creationId xmlns:a16="http://schemas.microsoft.com/office/drawing/2014/main" id="{AB624DEC-2732-7717-5E45-E5C24426D1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9636194" y="0"/>
              <a:ext cx="2548020" cy="6858000"/>
              <a:chOff x="9636194" y="0"/>
              <a:chExt cx="2548020" cy="6858000"/>
            </a:xfrm>
          </p:grpSpPr>
          <p:sp>
            <p:nvSpPr>
              <p:cNvPr id="9" name="Suorakulmio 8">
                <a:extLst>
                  <a:ext uri="{FF2B5EF4-FFF2-40B4-BE49-F238E27FC236}">
                    <a16:creationId xmlns:a16="http://schemas.microsoft.com/office/drawing/2014/main" id="{9B5879DD-5458-8E90-5B78-B61A4B3E2A3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 userDrawn="1"/>
            </p:nvSpPr>
            <p:spPr>
              <a:xfrm>
                <a:off x="9636194" y="0"/>
                <a:ext cx="2548020" cy="6858000"/>
              </a:xfrm>
              <a:custGeom>
                <a:avLst/>
                <a:gdLst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0 w 2246811"/>
                  <a:gd name="connsiteY3" fmla="*/ 6858000 h 6858000"/>
                  <a:gd name="connsiteX4" fmla="*/ 0 w 2246811"/>
                  <a:gd name="connsiteY4" fmla="*/ 0 h 6858000"/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627017 w 2246811"/>
                  <a:gd name="connsiteY3" fmla="*/ 6858000 h 6858000"/>
                  <a:gd name="connsiteX4" fmla="*/ 0 w 2246811"/>
                  <a:gd name="connsiteY4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46811" h="6858000">
                    <a:moveTo>
                      <a:pt x="0" y="0"/>
                    </a:moveTo>
                    <a:lnTo>
                      <a:pt x="2246811" y="0"/>
                    </a:lnTo>
                    <a:lnTo>
                      <a:pt x="2246811" y="6858000"/>
                    </a:lnTo>
                    <a:lnTo>
                      <a:pt x="627017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27000">
                    <a:schemeClr val="tx2"/>
                  </a:gs>
                  <a:gs pos="100000">
                    <a:schemeClr val="accent1"/>
                  </a:gs>
                </a:gsLst>
                <a:lin ang="0" scaled="0"/>
              </a:gradFill>
              <a:ln>
                <a:gradFill flip="none" rotWithShape="1">
                  <a:gsLst>
                    <a:gs pos="27000">
                      <a:schemeClr val="tx2"/>
                    </a:gs>
                    <a:gs pos="100000">
                      <a:schemeClr val="accent1"/>
                    </a:gs>
                  </a:gsLst>
                  <a:lin ang="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i-FI"/>
              </a:p>
            </p:txBody>
          </p:sp>
          <p:pic>
            <p:nvPicPr>
              <p:cNvPr id="14" name="Picture 3">
                <a:extLst>
                  <a:ext uri="{FF2B5EF4-FFF2-40B4-BE49-F238E27FC236}">
                    <a16:creationId xmlns:a16="http://schemas.microsoft.com/office/drawing/2014/main" id="{66BB957A-A95B-0424-ED14-DE7325DA53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77462" y="292735"/>
                <a:ext cx="1833562" cy="1571625"/>
              </a:xfrm>
              <a:prstGeom prst="rect">
                <a:avLst/>
              </a:prstGeom>
            </p:spPr>
          </p:pic>
        </p:grpSp>
      </p:grp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28943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00350" y="6356350"/>
            <a:ext cx="22124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Joonas Tielinen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1756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fi-FI"/>
              <a:t>6.2.2023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49" y="6356350"/>
            <a:ext cx="561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004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62" r:id="rId2"/>
    <p:sldLayoutId id="2147483764" r:id="rId3"/>
    <p:sldLayoutId id="2147483765" r:id="rId4"/>
    <p:sldLayoutId id="2147483763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  <p:sldLayoutId id="2147483773" r:id="rId13"/>
    <p:sldLayoutId id="2147483774" r:id="rId14"/>
    <p:sldLayoutId id="2147483775" r:id="rId15"/>
    <p:sldLayoutId id="2147483776" r:id="rId16"/>
    <p:sldLayoutId id="2147483777" r:id="rId17"/>
    <p:sldLayoutId id="2147483778" r:id="rId18"/>
    <p:sldLayoutId id="2147483779" r:id="rId19"/>
    <p:sldLayoutId id="2147483781" r:id="rId20"/>
    <p:sldLayoutId id="2147483784" r:id="rId2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4400" indent="-284400" algn="l" defTabSz="914400" rtl="0" eaLnBrk="1" latinLnBrk="0" hangingPunct="1">
        <a:lnSpc>
          <a:spcPct val="150000"/>
        </a:lnSpc>
        <a:spcBef>
          <a:spcPts val="1000"/>
        </a:spcBef>
        <a:buClr>
          <a:srgbClr val="0065AF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741600" indent="-284400" algn="l" defTabSz="914400" rtl="0" eaLnBrk="1" latinLnBrk="0" hangingPunct="1">
        <a:lnSpc>
          <a:spcPct val="150000"/>
        </a:lnSpc>
        <a:spcBef>
          <a:spcPts val="500"/>
        </a:spcBef>
        <a:buClr>
          <a:srgbClr val="0065AF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1087200" indent="-172800" algn="l" defTabSz="914400" rtl="0" eaLnBrk="1" latinLnBrk="0" hangingPunct="1">
        <a:lnSpc>
          <a:spcPct val="150000"/>
        </a:lnSpc>
        <a:spcBef>
          <a:spcPts val="500"/>
        </a:spcBef>
        <a:buClr>
          <a:srgbClr val="0065AF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172800" algn="l" defTabSz="914400" rtl="0" eaLnBrk="1" latinLnBrk="0" hangingPunct="1">
        <a:lnSpc>
          <a:spcPct val="150000"/>
        </a:lnSpc>
        <a:spcBef>
          <a:spcPts val="500"/>
        </a:spcBef>
        <a:buClr>
          <a:srgbClr val="0065AF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172800" algn="l" defTabSz="914400" rtl="0" eaLnBrk="1" latinLnBrk="0" hangingPunct="1">
        <a:lnSpc>
          <a:spcPct val="150000"/>
        </a:lnSpc>
        <a:spcBef>
          <a:spcPts val="500"/>
        </a:spcBef>
        <a:buClr>
          <a:srgbClr val="0065AF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E394A5-ECA1-1081-BCAA-7896C96A9D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55A3A7-21A1-FA95-C06E-394CDB59D7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5395" y="631517"/>
            <a:ext cx="5498205" cy="160200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fi-FI" sz="3200" dirty="0"/>
              <a:t>Tienkäyttäjätyytyväisyys-tutkimus</a:t>
            </a:r>
            <a:endParaRPr lang="fi-FI" dirty="0"/>
          </a:p>
        </p:txBody>
      </p:sp>
      <p:pic>
        <p:nvPicPr>
          <p:cNvPr id="43" name="Kuvan paikkamerkki 42">
            <a:extLst>
              <a:ext uri="{FF2B5EF4-FFF2-40B4-BE49-F238E27FC236}">
                <a16:creationId xmlns:a16="http://schemas.microsoft.com/office/drawing/2014/main" id="{BC27B5DA-6439-6973-67FD-5D1E159A817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57" b="12157"/>
          <a:stretch>
            <a:fillRect/>
          </a:stretch>
        </p:blipFill>
        <p:spPr/>
      </p:pic>
      <p:pic>
        <p:nvPicPr>
          <p:cNvPr id="39" name="Kuvan paikkamerkki 38" descr="Kuva, joka sisältää kohteen teksti&#10;&#10;Kuvaus luotu automaattisesti">
            <a:extLst>
              <a:ext uri="{FF2B5EF4-FFF2-40B4-BE49-F238E27FC236}">
                <a16:creationId xmlns:a16="http://schemas.microsoft.com/office/drawing/2014/main" id="{0E42B8E8-71AE-AA79-2FF3-8B23AA08880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5" b="13605"/>
          <a:stretch>
            <a:fillRect/>
          </a:stretch>
        </p:blipFill>
        <p:spPr/>
      </p:pic>
      <p:sp>
        <p:nvSpPr>
          <p:cNvPr id="44" name="Tekstiruutu 43">
            <a:extLst>
              <a:ext uri="{FF2B5EF4-FFF2-40B4-BE49-F238E27FC236}">
                <a16:creationId xmlns:a16="http://schemas.microsoft.com/office/drawing/2014/main" id="{334305B1-3AE7-66EE-21FF-BD7CF626A8A8}"/>
              </a:ext>
            </a:extLst>
          </p:cNvPr>
          <p:cNvSpPr txBox="1"/>
          <p:nvPr/>
        </p:nvSpPr>
        <p:spPr>
          <a:xfrm>
            <a:off x="531795" y="2233517"/>
            <a:ext cx="50349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Talvi 2026</a:t>
            </a:r>
          </a:p>
          <a:p>
            <a:r>
              <a:rPr lang="fi-FI" dirty="0"/>
              <a:t>Lounais-Suomen elinvoimakeskus</a:t>
            </a:r>
          </a:p>
          <a:p>
            <a:r>
              <a:rPr lang="fi-FI" dirty="0"/>
              <a:t>Urakka-alueet</a:t>
            </a:r>
          </a:p>
        </p:txBody>
      </p:sp>
      <p:pic>
        <p:nvPicPr>
          <p:cNvPr id="3" name="Kuvan paikkamerkki 34">
            <a:extLst>
              <a:ext uri="{FF2B5EF4-FFF2-40B4-BE49-F238E27FC236}">
                <a16:creationId xmlns:a16="http://schemas.microsoft.com/office/drawing/2014/main" id="{85AEF0D0-40CF-60B4-C456-51F6E7D1011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" t="2427" r="37" b="9290"/>
          <a:stretch>
            <a:fillRect/>
          </a:stretch>
        </p:blipFill>
        <p:spPr>
          <a:xfrm>
            <a:off x="5725106" y="1998000"/>
            <a:ext cx="6459311" cy="3207600"/>
          </a:xfrm>
          <a:custGeom>
            <a:avLst/>
            <a:gdLst>
              <a:gd name="connsiteX0" fmla="*/ 0 w 6469200"/>
              <a:gd name="connsiteY0" fmla="*/ 0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0 w 6469200"/>
              <a:gd name="connsiteY4" fmla="*/ 0 h 3207600"/>
              <a:gd name="connsiteX0" fmla="*/ 261257 w 6469200"/>
              <a:gd name="connsiteY0" fmla="*/ 718457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261257 w 6469200"/>
              <a:gd name="connsiteY4" fmla="*/ 718457 h 3207600"/>
              <a:gd name="connsiteX0" fmla="*/ 111968 w 6319911"/>
              <a:gd name="connsiteY0" fmla="*/ 718457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11968 w 6319911"/>
              <a:gd name="connsiteY4" fmla="*/ 718457 h 3207600"/>
              <a:gd name="connsiteX0" fmla="*/ 158621 w 6319911"/>
              <a:gd name="connsiteY0" fmla="*/ 699796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58621 w 6319911"/>
              <a:gd name="connsiteY4" fmla="*/ 699796 h 3207600"/>
              <a:gd name="connsiteX0" fmla="*/ 270589 w 6431879"/>
              <a:gd name="connsiteY0" fmla="*/ 699796 h 3207600"/>
              <a:gd name="connsiteX1" fmla="*/ 6431879 w 6431879"/>
              <a:gd name="connsiteY1" fmla="*/ 0 h 3207600"/>
              <a:gd name="connsiteX2" fmla="*/ 6431879 w 6431879"/>
              <a:gd name="connsiteY2" fmla="*/ 3207600 h 3207600"/>
              <a:gd name="connsiteX3" fmla="*/ 0 w 6431879"/>
              <a:gd name="connsiteY3" fmla="*/ 1696040 h 3207600"/>
              <a:gd name="connsiteX4" fmla="*/ 270589 w 6431879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9311" h="3207600">
                <a:moveTo>
                  <a:pt x="298021" y="699796"/>
                </a:moveTo>
                <a:lnTo>
                  <a:pt x="6459311" y="0"/>
                </a:lnTo>
                <a:lnTo>
                  <a:pt x="6459311" y="3207600"/>
                </a:lnTo>
                <a:lnTo>
                  <a:pt x="0" y="1824056"/>
                </a:lnTo>
                <a:lnTo>
                  <a:pt x="298021" y="69979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2755501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67276052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Raisio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10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3403975822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20794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Lounais-Suomen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7A4A3D2A-1CDC-F67C-4C30-D7F835735221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30EBF8AF-4F5E-D970-D3E2-5154F3307E05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A19973F3-858E-AFE2-0E80-78FB50E3A255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33989133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76760432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Salo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11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930407668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20794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Lounais-Suomen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9E916E59-BCCE-7FFB-3651-81B1B468B880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5289B0F4-7959-4C5C-0ACF-D93DDA3B75C7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1D3B2890-B724-F7D4-A9ED-BDBFAE924018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25786619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10164586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kstiruutu 12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5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Harjavalta</a:t>
            </a:r>
            <a:endParaRPr lang="fi-FI" sz="2900" dirty="0">
              <a:latin typeface="+mj-lt"/>
            </a:endParaRP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2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7" name="Tekstiruutu 6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9" name="Kaavio 8"/>
          <p:cNvGraphicFramePr/>
          <p:nvPr>
            <p:extLst>
              <p:ext uri="{D42A27DB-BD31-4B8C-83A1-F6EECF244321}">
                <p14:modId xmlns:p14="http://schemas.microsoft.com/office/powerpoint/2010/main" val="3201728512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kstiruutu 9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4" name="Dian numeron paikkamerkki 6">
            <a:extLst>
              <a:ext uri="{FF2B5EF4-FFF2-40B4-BE49-F238E27FC236}">
                <a16:creationId xmlns:a16="http://schemas.microsoft.com/office/drawing/2014/main" id="{14619D9B-1BF9-4AF2-B12E-0CA956797E8C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20794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Lounais-Suomen elinvoimakeskus</a:t>
            </a:r>
          </a:p>
        </p:txBody>
      </p:sp>
      <p:sp>
        <p:nvSpPr>
          <p:cNvPr id="3" name="Tekstiruutu 2"/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  <p:sp>
        <p:nvSpPr>
          <p:cNvPr id="11" name="Tekstiruutu 10">
            <a:extLst>
              <a:ext uri="{FF2B5EF4-FFF2-40B4-BE49-F238E27FC236}">
                <a16:creationId xmlns:a16="http://schemas.microsoft.com/office/drawing/2014/main" id="{34AF0751-1A4D-B1F2-8E79-B252ABE71F83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</p:spTree>
    <p:extLst>
      <p:ext uri="{BB962C8B-B14F-4D97-AF65-F5344CB8AC3E}">
        <p14:creationId xmlns:p14="http://schemas.microsoft.com/office/powerpoint/2010/main" val="37446127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11559217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Huittinen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3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4180298013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20794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Lounais-Suomen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D2EDEC3F-A9FD-5723-FD95-D05E4350259A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94192A81-9D09-AF2F-4B61-EBC26F349C08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0DBA2287-7844-8B96-A71F-54F8E25A27DD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3472187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39818534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Kankaanpää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4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2674712528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20794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Lounais-Suomen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D24A76ED-09F4-AA2D-8AFB-366BE5FAF9CB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1AF18CDF-FCB5-74CE-9851-9540B11B6524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8C17B3E3-B46C-6E20-DC02-3FC50D8F47E4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25277578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83796625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Lieto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5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1560125031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20794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Lounais-Suomen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906C3107-0E0B-CB62-20C8-E8AA4568B9BC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FF8BF2A2-F0ED-6245-0EAD-304CE42724B6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7AAECF87-7C11-4123-E3DF-DB6797C555A0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1842503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78743885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Loimaa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6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861214321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20794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Lounais-Suomen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1A83FF1A-0187-0F4D-900C-4148D26902EB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EBC4F236-9613-0127-E8FE-29BC2EA1E6ED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13" name="Tekstiruutu 12">
            <a:extLst>
              <a:ext uri="{FF2B5EF4-FFF2-40B4-BE49-F238E27FC236}">
                <a16:creationId xmlns:a16="http://schemas.microsoft.com/office/drawing/2014/main" id="{477DB47A-5A5A-E1E2-0736-1319D287BB18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16712109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7862121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Merikarvia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7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3424560079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20794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Lounais-Suomen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7C83680D-B977-AC62-AC33-2CC0F31AC86D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9D2C7828-6DE9-8851-4473-146C5A2AE62D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5E9F35AC-65B4-A8B9-6797-01CE45FD675D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9492861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27450511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Paimio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8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3229867372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20794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Lounais-Suomen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82C8489C-52DF-6DA4-18DF-9B2066073D58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E0D349CD-4878-569A-183E-357816726682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48FCB1D6-BD54-E1B4-FC56-234559558C2E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34617780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81814840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Pori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9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2318384877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20794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Lounais-Suomen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783E3A12-D995-E38A-1669-7101B1C840CE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43E6B90E-E2C5-6E83-9D0D-F10929DF4968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676D2401-B1E7-B073-19EF-AF55BA5EFA7A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1569648161"/>
      </p:ext>
    </p:extLst>
  </p:cSld>
  <p:clrMapOvr>
    <a:masterClrMapping/>
  </p:clrMapOvr>
</p:sld>
</file>

<file path=ppt/theme/theme1.xml><?xml version="1.0" encoding="utf-8"?>
<a:theme xmlns:a="http://schemas.openxmlformats.org/drawingml/2006/main" name="vayla_uusi2023">
  <a:themeElements>
    <a:clrScheme name="Vayla_PP">
      <a:dk1>
        <a:srgbClr val="000000"/>
      </a:dk1>
      <a:lt1>
        <a:srgbClr val="FFFFFF"/>
      </a:lt1>
      <a:dk2>
        <a:srgbClr val="0065AF"/>
      </a:dk2>
      <a:lt2>
        <a:srgbClr val="8DCB6D"/>
      </a:lt2>
      <a:accent1>
        <a:srgbClr val="009BFF"/>
      </a:accent1>
      <a:accent2>
        <a:srgbClr val="00AFCB"/>
      </a:accent2>
      <a:accent3>
        <a:srgbClr val="FF5100"/>
      </a:accent3>
      <a:accent4>
        <a:srgbClr val="228848"/>
      </a:accent4>
      <a:accent5>
        <a:srgbClr val="E50083"/>
      </a:accent5>
      <a:accent6>
        <a:srgbClr val="FFC300"/>
      </a:accent6>
      <a:hlink>
        <a:srgbClr val="00AFCB"/>
      </a:hlink>
      <a:folHlink>
        <a:srgbClr val="49C2EF"/>
      </a:folHlink>
    </a:clrScheme>
    <a:fontScheme name="Mukautettu 1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yla_ilmeella_fi_uusi.potx" id="{80698CA2-84C0-4D32-B3B9-691308C5EB39}" vid="{19AC9EDE-3C74-46E3-BEC0-1BF2A3623E55}"/>
    </a:ext>
  </a:extLst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livi_kameleon xmlns="" xmlns:xsi="http://www.w3.org/2001/XMLSchema-instance">
  <tyyppi>Esitys</tyyppi>
  <title/>
  <author>Joonas Tielinen</author>
  <paivays>6.2.2023</paivays>
</livi_kameleon>
</file>

<file path=customXml/item2.xml><?xml version="1.0" encoding="utf-8"?>
<xml_kameleon>
  <dlevelofprotection/>
  <dconfidentiality/>
  <dsecrecy/>
  <ddecree/>
  <subtitle/>
</xml_kameleon>
</file>

<file path=customXml/itemProps1.xml><?xml version="1.0" encoding="utf-8"?>
<ds:datastoreItem xmlns:ds="http://schemas.openxmlformats.org/officeDocument/2006/customXml" ds:itemID="{7BD16A64-FE8E-4234-BF14-32262FD440DD}">
  <ds:schemaRefs>
    <ds:schemaRef ds:uri=""/>
  </ds:schemaRefs>
</ds:datastoreItem>
</file>

<file path=customXml/itemProps2.xml><?xml version="1.0" encoding="utf-8"?>
<ds:datastoreItem xmlns:ds="http://schemas.openxmlformats.org/officeDocument/2006/customXml" ds:itemID="{8C4AF360-723A-475F-9F8A-BCFED25519E4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vayla_ilmeella_fi_uusi</Template>
  <TotalTime>1509</TotalTime>
  <Words>666</Words>
  <Application>Microsoft Office PowerPoint</Application>
  <PresentationFormat>Laajakuva</PresentationFormat>
  <Paragraphs>134</Paragraphs>
  <Slides>11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4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11</vt:i4>
      </vt:variant>
    </vt:vector>
  </HeadingPairs>
  <TitlesOfParts>
    <vt:vector size="16" baseType="lpstr">
      <vt:lpstr>Arial</vt:lpstr>
      <vt:lpstr>Calibri</vt:lpstr>
      <vt:lpstr>Felbridge Pro</vt:lpstr>
      <vt:lpstr>Tahoma</vt:lpstr>
      <vt:lpstr>vayla_uusi2023</vt:lpstr>
      <vt:lpstr>Tienkäyttäjätyytyväisyys-tutkimus</vt:lpstr>
      <vt:lpstr>Harjavalta</vt:lpstr>
      <vt:lpstr>Huittinen</vt:lpstr>
      <vt:lpstr>Kankaanpää</vt:lpstr>
      <vt:lpstr>Lieto</vt:lpstr>
      <vt:lpstr>Loimaa</vt:lpstr>
      <vt:lpstr>Merikarvia</vt:lpstr>
      <vt:lpstr>Paimio</vt:lpstr>
      <vt:lpstr>Pori</vt:lpstr>
      <vt:lpstr>Raisio</vt:lpstr>
      <vt:lpstr>Salo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Väyläviraston yleisesitys</dc:title>
  <dc:creator>Joonas Tielinen</dc:creator>
  <cp:keywords>Esitys</cp:keywords>
  <cp:lastModifiedBy>Helena Kultanen</cp:lastModifiedBy>
  <cp:revision>42</cp:revision>
  <dcterms:created xsi:type="dcterms:W3CDTF">2023-02-06T07:42:19Z</dcterms:created>
  <dcterms:modified xsi:type="dcterms:W3CDTF">2026-04-23T20:01:31Z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vKameleonVerID">
    <vt:lpwstr>473.707.02.001</vt:lpwstr>
  </property>
  <property fmtid="{D5CDD505-2E9C-101B-9397-08002B2CF9AE}" pid="3" name="dvSaved">
    <vt:lpwstr>1</vt:lpwstr>
  </property>
  <property fmtid="{D5CDD505-2E9C-101B-9397-08002B2CF9AE}" pid="4" name="dvLanguage">
    <vt:lpwstr>1035</vt:lpwstr>
  </property>
  <property fmtid="{D5CDD505-2E9C-101B-9397-08002B2CF9AE}" pid="5" name="dvTemplate">
    <vt:lpwstr>vayla_ilmeella_fi_uusi.potx</vt:lpwstr>
  </property>
  <property fmtid="{D5CDD505-2E9C-101B-9397-08002B2CF9AE}" pid="6" name="dvDefinition">
    <vt:lpwstr>707 (dd_default.xml)</vt:lpwstr>
  </property>
  <property fmtid="{D5CDD505-2E9C-101B-9397-08002B2CF9AE}" pid="7" name="dvDefinitionID">
    <vt:lpwstr>707</vt:lpwstr>
  </property>
  <property fmtid="{D5CDD505-2E9C-101B-9397-08002B2CF9AE}" pid="8" name="dvContentFile">
    <vt:lpwstr>dd_default.xml</vt:lpwstr>
  </property>
  <property fmtid="{D5CDD505-2E9C-101B-9397-08002B2CF9AE}" pid="9" name="dvGlobalVerID">
    <vt:lpwstr>473.85.02.257</vt:lpwstr>
  </property>
  <property fmtid="{D5CDD505-2E9C-101B-9397-08002B2CF9AE}" pid="10" name="dvDefinitionVersion">
    <vt:lpwstr>02.001 / 30.1.2023</vt:lpwstr>
  </property>
  <property fmtid="{D5CDD505-2E9C-101B-9397-08002B2CF9AE}" pid="11" name="filename">
    <vt:lpwstr>false</vt:lpwstr>
  </property>
  <property fmtid="{D5CDD505-2E9C-101B-9397-08002B2CF9AE}" pid="12" name="filenameandpath">
    <vt:lpwstr>false</vt:lpwstr>
  </property>
  <property fmtid="{D5CDD505-2E9C-101B-9397-08002B2CF9AE}" pid="13" name="dvPagenumberExist">
    <vt:lpwstr>1</vt:lpwstr>
  </property>
  <property fmtid="{D5CDD505-2E9C-101B-9397-08002B2CF9AE}" pid="14" name="dvAuthorExist">
    <vt:lpwstr>1</vt:lpwstr>
  </property>
  <property fmtid="{D5CDD505-2E9C-101B-9397-08002B2CF9AE}" pid="15" name="dvDateExist">
    <vt:lpwstr>-1</vt:lpwstr>
  </property>
  <property fmtid="{D5CDD505-2E9C-101B-9397-08002B2CF9AE}" pid="16" name="dvCategory">
    <vt:lpwstr>2</vt:lpwstr>
  </property>
  <property fmtid="{D5CDD505-2E9C-101B-9397-08002B2CF9AE}" pid="17" name="dvCategory_2">
    <vt:lpwstr>0</vt:lpwstr>
  </property>
  <property fmtid="{D5CDD505-2E9C-101B-9397-08002B2CF9AE}" pid="18" name="dvSavepath">
    <vt:lpwstr/>
  </property>
  <property fmtid="{D5CDD505-2E9C-101B-9397-08002B2CF9AE}" pid="19" name="dvUsed">
    <vt:lpwstr>1</vt:lpwstr>
  </property>
  <property fmtid="{D5CDD505-2E9C-101B-9397-08002B2CF9AE}" pid="20" name="dvCompany">
    <vt:lpwstr>VAYL</vt:lpwstr>
  </property>
  <property fmtid="{D5CDD505-2E9C-101B-9397-08002B2CF9AE}" pid="21" name="dvSite">
    <vt:lpwstr>Helsinki</vt:lpwstr>
  </property>
  <property fmtid="{D5CDD505-2E9C-101B-9397-08002B2CF9AE}" pid="22" name="dvNumbering">
    <vt:lpwstr>0</vt:lpwstr>
  </property>
  <property fmtid="{D5CDD505-2E9C-101B-9397-08002B2CF9AE}" pid="23" name="dvDUname">
    <vt:lpwstr>Joonas Tielinen</vt:lpwstr>
  </property>
  <property fmtid="{D5CDD505-2E9C-101B-9397-08002B2CF9AE}" pid="24" name="dvDUFname">
    <vt:lpwstr>Joonas</vt:lpwstr>
  </property>
  <property fmtid="{D5CDD505-2E9C-101B-9397-08002B2CF9AE}" pid="25" name="dvDULname">
    <vt:lpwstr>Tielinen</vt:lpwstr>
  </property>
  <property fmtid="{D5CDD505-2E9C-101B-9397-08002B2CF9AE}" pid="26" name="dvDUBusinessarea">
    <vt:lpwstr>Pääjohtajan alaiset toiminnot</vt:lpwstr>
  </property>
  <property fmtid="{D5CDD505-2E9C-101B-9397-08002B2CF9AE}" pid="27" name="dvDUdepartment">
    <vt:lpwstr>Yhteiskuntasuhteet ja henkilöstö</vt:lpwstr>
  </property>
  <property fmtid="{D5CDD505-2E9C-101B-9397-08002B2CF9AE}" pid="28" name="dvLogoExist">
    <vt:lpwstr>0</vt:lpwstr>
  </property>
  <property fmtid="{D5CDD505-2E9C-101B-9397-08002B2CF9AE}" pid="29" name="dvCurrentlogo">
    <vt:lpwstr>vayla_fi.jpg</vt:lpwstr>
  </property>
  <property fmtid="{D5CDD505-2E9C-101B-9397-08002B2CF9AE}" pid="30" name="dvEULogoExist">
    <vt:lpwstr>0</vt:lpwstr>
  </property>
  <property fmtid="{D5CDD505-2E9C-101B-9397-08002B2CF9AE}" pid="31" name="dvCurrentEUListLogo">
    <vt:lpwstr/>
  </property>
  <property fmtid="{D5CDD505-2E9C-101B-9397-08002B2CF9AE}" pid="32" name="dvCurrentEUlogo">
    <vt:lpwstr/>
  </property>
  <property fmtid="{D5CDD505-2E9C-101B-9397-08002B2CF9AE}" pid="33" name="dlevelofprotection">
    <vt:lpwstr/>
  </property>
  <property fmtid="{D5CDD505-2E9C-101B-9397-08002B2CF9AE}" pid="34" name="tyyppi">
    <vt:lpwstr>Esitys</vt:lpwstr>
  </property>
  <property fmtid="{D5CDD505-2E9C-101B-9397-08002B2CF9AE}" pid="35" name="dconfidentiality">
    <vt:lpwstr/>
  </property>
  <property fmtid="{D5CDD505-2E9C-101B-9397-08002B2CF9AE}" pid="36" name="dsecrecy">
    <vt:lpwstr/>
  </property>
  <property fmtid="{D5CDD505-2E9C-101B-9397-08002B2CF9AE}" pid="37" name="ddecree">
    <vt:lpwstr/>
  </property>
  <property fmtid="{D5CDD505-2E9C-101B-9397-08002B2CF9AE}" pid="38" name="author">
    <vt:lpwstr>Joonas Tielinen</vt:lpwstr>
  </property>
  <property fmtid="{D5CDD505-2E9C-101B-9397-08002B2CF9AE}" pid="39" name="paivays">
    <vt:filetime>2023-02-05T22:00:00Z</vt:filetime>
  </property>
</Properties>
</file>