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6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11"/>
  </p:notesMasterIdLst>
  <p:handoutMasterIdLst>
    <p:handoutMasterId r:id="rId12"/>
  </p:handoutMasterIdLst>
  <p:sldIdLst>
    <p:sldId id="756" r:id="rId4"/>
    <p:sldId id="730" r:id="rId5"/>
    <p:sldId id="735" r:id="rId6"/>
    <p:sldId id="736" r:id="rId7"/>
    <p:sldId id="737" r:id="rId8"/>
    <p:sldId id="738" r:id="rId9"/>
    <p:sldId id="739" r:id="rId10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4095F5-5737-B540-180D-C112CD3EE773}" name="Riitta Kuhno" initials="RK" userId="S::riitta.kuhno@iro.fi::02b96352-04ee-4616-b515-d83e0fa0ca6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EBB"/>
    <a:srgbClr val="4AC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BF82A0-0E7B-40ED-8282-CFFE1F5F9903}" v="91" dt="2026-04-23T12:17:24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960" autoAdjust="0"/>
  </p:normalViewPr>
  <p:slideViewPr>
    <p:cSldViewPr snapToGrid="0">
      <p:cViewPr varScale="1">
        <p:scale>
          <a:sx n="80" d="100"/>
          <a:sy n="80" d="100"/>
        </p:scale>
        <p:origin x="658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28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microsoft.com/office/2018/10/relationships/authors" Target="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a Kultanen" userId="f51b9c9a-02c3-4187-a61e-356f5f349053" providerId="ADAL" clId="{C666EAA0-6053-4409-B706-6B306184A499}"/>
    <pc:docChg chg="undo custSel addSld delSld modSld sldOrd">
      <pc:chgData name="Helena Kultanen" userId="f51b9c9a-02c3-4187-a61e-356f5f349053" providerId="ADAL" clId="{C666EAA0-6053-4409-B706-6B306184A499}" dt="2026-04-23T20:04:11.556" v="1112" actId="47"/>
      <pc:docMkLst>
        <pc:docMk/>
      </pc:docMkLst>
      <pc:sldChg chg="modSp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714672448" sldId="425"/>
        </pc:sldMkLst>
        <pc:spChg chg="mod">
          <ac:chgData name="Helena Kultanen" userId="f51b9c9a-02c3-4187-a61e-356f5f349053" providerId="ADAL" clId="{C666EAA0-6053-4409-B706-6B306184A499}" dt="2026-04-23T09:56:33.625" v="457"/>
          <ac:spMkLst>
            <pc:docMk/>
            <pc:sldMk cId="1714672448" sldId="42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990383320" sldId="426"/>
        </pc:sldMkLst>
        <pc:spChg chg="mod">
          <ac:chgData name="Helena Kultanen" userId="f51b9c9a-02c3-4187-a61e-356f5f349053" providerId="ADAL" clId="{C666EAA0-6053-4409-B706-6B306184A499}" dt="2026-04-23T09:41:13.323" v="57"/>
          <ac:spMkLst>
            <pc:docMk/>
            <pc:sldMk cId="990383320" sldId="42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737657421" sldId="427"/>
        </pc:sldMkLst>
        <pc:spChg chg="mod">
          <ac:chgData name="Helena Kultanen" userId="f51b9c9a-02c3-4187-a61e-356f5f349053" providerId="ADAL" clId="{C666EAA0-6053-4409-B706-6B306184A499}" dt="2026-04-23T09:56:35.620" v="458"/>
          <ac:spMkLst>
            <pc:docMk/>
            <pc:sldMk cId="3737657421" sldId="42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88384173" sldId="430"/>
        </pc:sldMkLst>
        <pc:spChg chg="mod">
          <ac:chgData name="Helena Kultanen" userId="f51b9c9a-02c3-4187-a61e-356f5f349053" providerId="ADAL" clId="{C666EAA0-6053-4409-B706-6B306184A499}" dt="2026-04-23T09:56:38.424" v="460"/>
          <ac:spMkLst>
            <pc:docMk/>
            <pc:sldMk cId="288384173" sldId="4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556225462" sldId="431"/>
        </pc:sldMkLst>
        <pc:spChg chg="mod">
          <ac:chgData name="Helena Kultanen" userId="f51b9c9a-02c3-4187-a61e-356f5f349053" providerId="ADAL" clId="{C666EAA0-6053-4409-B706-6B306184A499}" dt="2026-04-23T09:50:52.409" v="248"/>
          <ac:spMkLst>
            <pc:docMk/>
            <pc:sldMk cId="1556225462" sldId="4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072907270" sldId="432"/>
        </pc:sldMkLst>
        <pc:spChg chg="mod">
          <ac:chgData name="Helena Kultanen" userId="f51b9c9a-02c3-4187-a61e-356f5f349053" providerId="ADAL" clId="{C666EAA0-6053-4409-B706-6B306184A499}" dt="2026-04-23T09:50:54.611" v="249"/>
          <ac:spMkLst>
            <pc:docMk/>
            <pc:sldMk cId="3072907270" sldId="4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026126882" sldId="433"/>
        </pc:sldMkLst>
        <pc:spChg chg="mod">
          <ac:chgData name="Helena Kultanen" userId="f51b9c9a-02c3-4187-a61e-356f5f349053" providerId="ADAL" clId="{C666EAA0-6053-4409-B706-6B306184A499}" dt="2026-04-23T09:52:23.317" v="302"/>
          <ac:spMkLst>
            <pc:docMk/>
            <pc:sldMk cId="3026126882" sldId="4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841805288" sldId="434"/>
        </pc:sldMkLst>
        <pc:spChg chg="mod">
          <ac:chgData name="Helena Kultanen" userId="f51b9c9a-02c3-4187-a61e-356f5f349053" providerId="ADAL" clId="{C666EAA0-6053-4409-B706-6B306184A499}" dt="2026-04-23T09:52:25.890" v="303"/>
          <ac:spMkLst>
            <pc:docMk/>
            <pc:sldMk cId="841805288" sldId="43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13209771" sldId="435"/>
        </pc:sldMkLst>
        <pc:spChg chg="mod">
          <ac:chgData name="Helena Kultanen" userId="f51b9c9a-02c3-4187-a61e-356f5f349053" providerId="ADAL" clId="{C666EAA0-6053-4409-B706-6B306184A499}" dt="2026-04-23T09:52:29.445" v="304"/>
          <ac:spMkLst>
            <pc:docMk/>
            <pc:sldMk cId="213209771" sldId="43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445129206" sldId="436"/>
        </pc:sldMkLst>
        <pc:spChg chg="mod">
          <ac:chgData name="Helena Kultanen" userId="f51b9c9a-02c3-4187-a61e-356f5f349053" providerId="ADAL" clId="{C666EAA0-6053-4409-B706-6B306184A499}" dt="2026-04-23T09:52:33.983" v="305"/>
          <ac:spMkLst>
            <pc:docMk/>
            <pc:sldMk cId="445129206" sldId="436"/>
            <ac:spMk id="18" creationId="{00000000-0000-0000-0000-000000000000}"/>
          </ac:spMkLst>
        </pc:spChg>
      </pc:sldChg>
      <pc:sldChg chg="addSp delSp modSp del mod">
        <pc:chgData name="Helena Kultanen" userId="f51b9c9a-02c3-4187-a61e-356f5f349053" providerId="ADAL" clId="{C666EAA0-6053-4409-B706-6B306184A499}" dt="2026-04-23T20:04:11.556" v="1112" actId="47"/>
        <pc:sldMkLst>
          <pc:docMk/>
          <pc:sldMk cId="3894604882" sldId="664"/>
        </pc:sldMkLst>
        <pc:spChg chg="add del mod">
          <ac:chgData name="Helena Kultanen" userId="f51b9c9a-02c3-4187-a61e-356f5f349053" providerId="ADAL" clId="{C666EAA0-6053-4409-B706-6B306184A499}" dt="2026-04-23T09:40:24.732" v="37" actId="478"/>
          <ac:spMkLst>
            <pc:docMk/>
            <pc:sldMk cId="3894604882" sldId="664"/>
            <ac:spMk id="5" creationId="{E55F3A25-912F-F540-997B-E23D957011D6}"/>
          </ac:spMkLst>
        </pc:spChg>
        <pc:spChg chg="mod">
          <ac:chgData name="Helena Kultanen" userId="f51b9c9a-02c3-4187-a61e-356f5f349053" providerId="ADAL" clId="{C666EAA0-6053-4409-B706-6B306184A499}" dt="2026-04-23T09:39:53.927" v="30" actId="20577"/>
          <ac:spMkLst>
            <pc:docMk/>
            <pc:sldMk cId="3894604882" sldId="664"/>
            <ac:spMk id="44" creationId="{EBD66385-3534-4389-A804-A43739574DD4}"/>
          </ac:spMkLst>
        </pc:spChg>
        <pc:picChg chg="add mod">
          <ac:chgData name="Helena Kultanen" userId="f51b9c9a-02c3-4187-a61e-356f5f349053" providerId="ADAL" clId="{C666EAA0-6053-4409-B706-6B306184A499}" dt="2026-04-23T09:40:33.159" v="38" actId="1037"/>
          <ac:picMkLst>
            <pc:docMk/>
            <pc:sldMk cId="3894604882" sldId="664"/>
            <ac:picMk id="3" creationId="{13320A81-AF14-F215-C7A2-5F898B4C9506}"/>
          </ac:picMkLst>
        </pc:picChg>
        <pc:picChg chg="del">
          <ac:chgData name="Helena Kultanen" userId="f51b9c9a-02c3-4187-a61e-356f5f349053" providerId="ADAL" clId="{C666EAA0-6053-4409-B706-6B306184A499}" dt="2026-04-23T09:40:14.799" v="32" actId="478"/>
          <ac:picMkLst>
            <pc:docMk/>
            <pc:sldMk cId="3894604882" sldId="664"/>
            <ac:picMk id="35" creationId="{29598506-5399-4155-AC54-EE40BE984EBE}"/>
          </ac:picMkLst>
        </pc:picChg>
      </pc:sldChg>
      <pc:sldChg chg="modSp del mod">
        <pc:chgData name="Helena Kultanen" userId="f51b9c9a-02c3-4187-a61e-356f5f349053" providerId="ADAL" clId="{C666EAA0-6053-4409-B706-6B306184A499}" dt="2026-04-23T20:04:11.556" v="1112" actId="47"/>
        <pc:sldMkLst>
          <pc:docMk/>
          <pc:sldMk cId="3518706002" sldId="674"/>
        </pc:sldMkLst>
        <pc:spChg chg="mod">
          <ac:chgData name="Helena Kultanen" userId="f51b9c9a-02c3-4187-a61e-356f5f349053" providerId="ADAL" clId="{C666EAA0-6053-4409-B706-6B306184A499}" dt="2026-04-23T09:40:58.045" v="53" actId="20577"/>
          <ac:spMkLst>
            <pc:docMk/>
            <pc:sldMk cId="3518706002" sldId="674"/>
            <ac:spMk id="18" creationId="{00000000-0000-0000-0000-000000000000}"/>
          </ac:spMkLst>
        </pc:spChg>
      </pc:sldChg>
      <pc:sldChg chg="modSp del mod">
        <pc:chgData name="Helena Kultanen" userId="f51b9c9a-02c3-4187-a61e-356f5f349053" providerId="ADAL" clId="{C666EAA0-6053-4409-B706-6B306184A499}" dt="2026-04-23T20:04:11.556" v="1112" actId="47"/>
        <pc:sldMkLst>
          <pc:docMk/>
          <pc:sldMk cId="1666463118" sldId="675"/>
        </pc:sldMkLst>
        <pc:spChg chg="mod">
          <ac:chgData name="Helena Kultanen" userId="f51b9c9a-02c3-4187-a61e-356f5f349053" providerId="ADAL" clId="{C666EAA0-6053-4409-B706-6B306184A499}" dt="2026-04-23T09:41:04.191" v="54"/>
          <ac:spMkLst>
            <pc:docMk/>
            <pc:sldMk cId="1666463118" sldId="675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4074207206" sldId="676"/>
        </pc:sldMkLst>
        <pc:spChg chg="mod">
          <ac:chgData name="Helena Kultanen" userId="f51b9c9a-02c3-4187-a61e-356f5f349053" providerId="ADAL" clId="{C666EAA0-6053-4409-B706-6B306184A499}" dt="2026-04-23T09:56:25.895" v="456" actId="20577"/>
          <ac:spMkLst>
            <pc:docMk/>
            <pc:sldMk cId="4074207206" sldId="676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836863797" sldId="677"/>
        </pc:sldMkLst>
        <pc:spChg chg="mod">
          <ac:chgData name="Helena Kultanen" userId="f51b9c9a-02c3-4187-a61e-356f5f349053" providerId="ADAL" clId="{C666EAA0-6053-4409-B706-6B306184A499}" dt="2026-04-23T09:41:22.553" v="60"/>
          <ac:spMkLst>
            <pc:docMk/>
            <pc:sldMk cId="3836863797" sldId="677"/>
            <ac:spMk id="18" creationId="{00000000-0000-0000-0000-000000000000}"/>
          </ac:spMkLst>
        </pc:spChg>
      </pc:sldChg>
      <pc:sldChg chg="modSp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027747444" sldId="678"/>
        </pc:sldMkLst>
        <pc:spChg chg="mod">
          <ac:chgData name="Helena Kultanen" userId="f51b9c9a-02c3-4187-a61e-356f5f349053" providerId="ADAL" clId="{C666EAA0-6053-4409-B706-6B306184A499}" dt="2026-04-23T09:56:37.032" v="459"/>
          <ac:spMkLst>
            <pc:docMk/>
            <pc:sldMk cId="1027747444" sldId="67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2:59.758" v="82" actId="47"/>
        <pc:sldMkLst>
          <pc:docMk/>
          <pc:sldMk cId="3391234240" sldId="679"/>
        </pc:sldMkLst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104809450" sldId="680"/>
        </pc:sldMkLst>
        <pc:spChg chg="mod">
          <ac:chgData name="Helena Kultanen" userId="f51b9c9a-02c3-4187-a61e-356f5f349053" providerId="ADAL" clId="{C666EAA0-6053-4409-B706-6B306184A499}" dt="2026-04-23T09:43:07.054" v="97" actId="20577"/>
          <ac:spMkLst>
            <pc:docMk/>
            <pc:sldMk cId="3104809450" sldId="68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496165035" sldId="681"/>
        </pc:sldMkLst>
        <pc:spChg chg="mod">
          <ac:chgData name="Helena Kultanen" userId="f51b9c9a-02c3-4187-a61e-356f5f349053" providerId="ADAL" clId="{C666EAA0-6053-4409-B706-6B306184A499}" dt="2026-04-23T09:45:46.618" v="100"/>
          <ac:spMkLst>
            <pc:docMk/>
            <pc:sldMk cId="2496165035" sldId="68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957590484" sldId="682"/>
        </pc:sldMkLst>
        <pc:spChg chg="mod">
          <ac:chgData name="Helena Kultanen" userId="f51b9c9a-02c3-4187-a61e-356f5f349053" providerId="ADAL" clId="{C666EAA0-6053-4409-B706-6B306184A499}" dt="2026-04-23T09:45:50.115" v="101"/>
          <ac:spMkLst>
            <pc:docMk/>
            <pc:sldMk cId="3957590484" sldId="68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282367008" sldId="683"/>
        </pc:sldMkLst>
        <pc:spChg chg="mod">
          <ac:chgData name="Helena Kultanen" userId="f51b9c9a-02c3-4187-a61e-356f5f349053" providerId="ADAL" clId="{C666EAA0-6053-4409-B706-6B306184A499}" dt="2026-04-23T09:45:56.330" v="102"/>
          <ac:spMkLst>
            <pc:docMk/>
            <pc:sldMk cId="1282367008" sldId="683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8:03.161" v="124" actId="47"/>
        <pc:sldMkLst>
          <pc:docMk/>
          <pc:sldMk cId="2220671090" sldId="684"/>
        </pc:sldMkLst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31239761" sldId="685"/>
        </pc:sldMkLst>
        <pc:spChg chg="mod">
          <ac:chgData name="Helena Kultanen" userId="f51b9c9a-02c3-4187-a61e-356f5f349053" providerId="ADAL" clId="{C666EAA0-6053-4409-B706-6B306184A499}" dt="2026-04-23T09:48:10.503" v="139" actId="20577"/>
          <ac:spMkLst>
            <pc:docMk/>
            <pc:sldMk cId="231239761" sldId="68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255016546" sldId="686"/>
        </pc:sldMkLst>
        <pc:spChg chg="mod">
          <ac:chgData name="Helena Kultanen" userId="f51b9c9a-02c3-4187-a61e-356f5f349053" providerId="ADAL" clId="{C666EAA0-6053-4409-B706-6B306184A499}" dt="2026-04-23T09:48:20.697" v="140"/>
          <ac:spMkLst>
            <pc:docMk/>
            <pc:sldMk cId="2255016546" sldId="68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084174241" sldId="687"/>
        </pc:sldMkLst>
        <pc:spChg chg="mod">
          <ac:chgData name="Helena Kultanen" userId="f51b9c9a-02c3-4187-a61e-356f5f349053" providerId="ADAL" clId="{C666EAA0-6053-4409-B706-6B306184A499}" dt="2026-04-23T09:48:24.490" v="141"/>
          <ac:spMkLst>
            <pc:docMk/>
            <pc:sldMk cId="1084174241" sldId="68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22247359" sldId="688"/>
        </pc:sldMkLst>
        <pc:spChg chg="mod">
          <ac:chgData name="Helena Kultanen" userId="f51b9c9a-02c3-4187-a61e-356f5f349053" providerId="ADAL" clId="{C666EAA0-6053-4409-B706-6B306184A499}" dt="2026-04-23T09:48:26.219" v="142"/>
          <ac:spMkLst>
            <pc:docMk/>
            <pc:sldMk cId="322247359" sldId="68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522779726" sldId="689"/>
        </pc:sldMkLst>
        <pc:spChg chg="mod">
          <ac:chgData name="Helena Kultanen" userId="f51b9c9a-02c3-4187-a61e-356f5f349053" providerId="ADAL" clId="{C666EAA0-6053-4409-B706-6B306184A499}" dt="2026-04-23T09:48:28.969" v="143"/>
          <ac:spMkLst>
            <pc:docMk/>
            <pc:sldMk cId="3522779726" sldId="68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14366977" sldId="690"/>
        </pc:sldMkLst>
        <pc:spChg chg="mod">
          <ac:chgData name="Helena Kultanen" userId="f51b9c9a-02c3-4187-a61e-356f5f349053" providerId="ADAL" clId="{C666EAA0-6053-4409-B706-6B306184A499}" dt="2026-04-23T09:48:31.520" v="144"/>
          <ac:spMkLst>
            <pc:docMk/>
            <pc:sldMk cId="214366977" sldId="690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49:04.040" v="157" actId="47"/>
        <pc:sldMkLst>
          <pc:docMk/>
          <pc:sldMk cId="2727217181" sldId="691"/>
        </pc:sldMkLst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82663187" sldId="692"/>
        </pc:sldMkLst>
        <pc:spChg chg="mod">
          <ac:chgData name="Helena Kultanen" userId="f51b9c9a-02c3-4187-a61e-356f5f349053" providerId="ADAL" clId="{C666EAA0-6053-4409-B706-6B306184A499}" dt="2026-04-23T09:49:09.808" v="172" actId="20577"/>
          <ac:spMkLst>
            <pc:docMk/>
            <pc:sldMk cId="82663187" sldId="69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841609611" sldId="693"/>
        </pc:sldMkLst>
        <pc:spChg chg="mod">
          <ac:chgData name="Helena Kultanen" userId="f51b9c9a-02c3-4187-a61e-356f5f349053" providerId="ADAL" clId="{C666EAA0-6053-4409-B706-6B306184A499}" dt="2026-04-23T09:49:16.230" v="173"/>
          <ac:spMkLst>
            <pc:docMk/>
            <pc:sldMk cId="2841609611" sldId="69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4237543780" sldId="694"/>
        </pc:sldMkLst>
        <pc:spChg chg="mod">
          <ac:chgData name="Helena Kultanen" userId="f51b9c9a-02c3-4187-a61e-356f5f349053" providerId="ADAL" clId="{C666EAA0-6053-4409-B706-6B306184A499}" dt="2026-04-23T11:44:57.606" v="541" actId="6549"/>
          <ac:spMkLst>
            <pc:docMk/>
            <pc:sldMk cId="4237543780" sldId="694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49:18.805" v="174"/>
          <ac:spMkLst>
            <pc:docMk/>
            <pc:sldMk cId="4237543780" sldId="69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454284880" sldId="695"/>
        </pc:sldMkLst>
        <pc:spChg chg="mod">
          <ac:chgData name="Helena Kultanen" userId="f51b9c9a-02c3-4187-a61e-356f5f349053" providerId="ADAL" clId="{C666EAA0-6053-4409-B706-6B306184A499}" dt="2026-04-23T09:49:21.127" v="175"/>
          <ac:spMkLst>
            <pc:docMk/>
            <pc:sldMk cId="2454284880" sldId="69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794480414" sldId="696"/>
        </pc:sldMkLst>
        <pc:spChg chg="mod">
          <ac:chgData name="Helena Kultanen" userId="f51b9c9a-02c3-4187-a61e-356f5f349053" providerId="ADAL" clId="{C666EAA0-6053-4409-B706-6B306184A499}" dt="2026-04-23T09:49:23.606" v="176"/>
          <ac:spMkLst>
            <pc:docMk/>
            <pc:sldMk cId="1794480414" sldId="69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81918866" sldId="697"/>
        </pc:sldMkLst>
        <pc:spChg chg="mod">
          <ac:chgData name="Helena Kultanen" userId="f51b9c9a-02c3-4187-a61e-356f5f349053" providerId="ADAL" clId="{C666EAA0-6053-4409-B706-6B306184A499}" dt="2026-04-23T09:49:24.920" v="177"/>
          <ac:spMkLst>
            <pc:docMk/>
            <pc:sldMk cId="381918866" sldId="69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925386362" sldId="698"/>
        </pc:sldMkLst>
        <pc:spChg chg="mod">
          <ac:chgData name="Helena Kultanen" userId="f51b9c9a-02c3-4187-a61e-356f5f349053" providerId="ADAL" clId="{C666EAA0-6053-4409-B706-6B306184A499}" dt="2026-04-23T09:49:27.714" v="178"/>
          <ac:spMkLst>
            <pc:docMk/>
            <pc:sldMk cId="3925386362" sldId="69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028393328" sldId="699"/>
        </pc:sldMkLst>
        <pc:spChg chg="mod">
          <ac:chgData name="Helena Kultanen" userId="f51b9c9a-02c3-4187-a61e-356f5f349053" providerId="ADAL" clId="{C666EAA0-6053-4409-B706-6B306184A499}" dt="2026-04-23T09:49:30.647" v="179"/>
          <ac:spMkLst>
            <pc:docMk/>
            <pc:sldMk cId="3028393328" sldId="699"/>
            <ac:spMk id="18" creationId="{00000000-0000-0000-0000-000000000000}"/>
          </ac:spMkLst>
        </pc:spChg>
      </pc:sldChg>
      <pc:sldChg chg="add del">
        <pc:chgData name="Helena Kultanen" userId="f51b9c9a-02c3-4187-a61e-356f5f349053" providerId="ADAL" clId="{C666EAA0-6053-4409-B706-6B306184A499}" dt="2026-04-23T09:49:44.680" v="181" actId="47"/>
        <pc:sldMkLst>
          <pc:docMk/>
          <pc:sldMk cId="3549053558" sldId="700"/>
        </pc:sldMkLst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977956242" sldId="701"/>
        </pc:sldMkLst>
        <pc:spChg chg="mod">
          <ac:chgData name="Helena Kultanen" userId="f51b9c9a-02c3-4187-a61e-356f5f349053" providerId="ADAL" clId="{C666EAA0-6053-4409-B706-6B306184A499}" dt="2026-04-23T09:57:33.287" v="520" actId="20577"/>
          <ac:spMkLst>
            <pc:docMk/>
            <pc:sldMk cId="977956242" sldId="70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607561414" sldId="702"/>
        </pc:sldMkLst>
        <pc:spChg chg="mod">
          <ac:chgData name="Helena Kultanen" userId="f51b9c9a-02c3-4187-a61e-356f5f349053" providerId="ADAL" clId="{C666EAA0-6053-4409-B706-6B306184A499}" dt="2026-04-23T09:57:37.657" v="521"/>
          <ac:spMkLst>
            <pc:docMk/>
            <pc:sldMk cId="1607561414" sldId="70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420743968" sldId="703"/>
        </pc:sldMkLst>
        <pc:spChg chg="mod">
          <ac:chgData name="Helena Kultanen" userId="f51b9c9a-02c3-4187-a61e-356f5f349053" providerId="ADAL" clId="{C666EAA0-6053-4409-B706-6B306184A499}" dt="2026-04-23T09:57:38.914" v="522"/>
          <ac:spMkLst>
            <pc:docMk/>
            <pc:sldMk cId="3420743968" sldId="70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4039903137" sldId="704"/>
        </pc:sldMkLst>
        <pc:spChg chg="mod">
          <ac:chgData name="Helena Kultanen" userId="f51b9c9a-02c3-4187-a61e-356f5f349053" providerId="ADAL" clId="{C666EAA0-6053-4409-B706-6B306184A499}" dt="2026-04-23T09:57:40.169" v="523"/>
          <ac:spMkLst>
            <pc:docMk/>
            <pc:sldMk cId="4039903137" sldId="70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987650126" sldId="705"/>
        </pc:sldMkLst>
        <pc:spChg chg="mod">
          <ac:chgData name="Helena Kultanen" userId="f51b9c9a-02c3-4187-a61e-356f5f349053" providerId="ADAL" clId="{C666EAA0-6053-4409-B706-6B306184A499}" dt="2026-04-23T09:57:41.380" v="524"/>
          <ac:spMkLst>
            <pc:docMk/>
            <pc:sldMk cId="1987650126" sldId="70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067348827" sldId="706"/>
        </pc:sldMkLst>
        <pc:spChg chg="mod">
          <ac:chgData name="Helena Kultanen" userId="f51b9c9a-02c3-4187-a61e-356f5f349053" providerId="ADAL" clId="{C666EAA0-6053-4409-B706-6B306184A499}" dt="2026-04-23T09:57:42.601" v="525"/>
          <ac:spMkLst>
            <pc:docMk/>
            <pc:sldMk cId="2067348827" sldId="70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0:16.966" v="203" actId="47"/>
        <pc:sldMkLst>
          <pc:docMk/>
          <pc:sldMk cId="2420006057" sldId="707"/>
        </pc:sldMkLst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4150681451" sldId="708"/>
        </pc:sldMkLst>
        <pc:spChg chg="mod">
          <ac:chgData name="Helena Kultanen" userId="f51b9c9a-02c3-4187-a61e-356f5f349053" providerId="ADAL" clId="{C666EAA0-6053-4409-B706-6B306184A499}" dt="2026-04-23T09:50:30.659" v="239" actId="6549"/>
          <ac:spMkLst>
            <pc:docMk/>
            <pc:sldMk cId="4150681451" sldId="70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185230504" sldId="709"/>
        </pc:sldMkLst>
        <pc:spChg chg="mod">
          <ac:chgData name="Helena Kultanen" userId="f51b9c9a-02c3-4187-a61e-356f5f349053" providerId="ADAL" clId="{C666EAA0-6053-4409-B706-6B306184A499}" dt="2026-04-23T09:50:34.604" v="240"/>
          <ac:spMkLst>
            <pc:docMk/>
            <pc:sldMk cId="2185230504" sldId="70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4072225659" sldId="710"/>
        </pc:sldMkLst>
        <pc:spChg chg="mod">
          <ac:chgData name="Helena Kultanen" userId="f51b9c9a-02c3-4187-a61e-356f5f349053" providerId="ADAL" clId="{C666EAA0-6053-4409-B706-6B306184A499}" dt="2026-04-23T09:50:36.980" v="241"/>
          <ac:spMkLst>
            <pc:docMk/>
            <pc:sldMk cId="4072225659" sldId="71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177763924" sldId="711"/>
        </pc:sldMkLst>
        <pc:spChg chg="mod">
          <ac:chgData name="Helena Kultanen" userId="f51b9c9a-02c3-4187-a61e-356f5f349053" providerId="ADAL" clId="{C666EAA0-6053-4409-B706-6B306184A499}" dt="2026-04-23T09:50:38.840" v="242"/>
          <ac:spMkLst>
            <pc:docMk/>
            <pc:sldMk cId="3177763924" sldId="71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315624524" sldId="712"/>
        </pc:sldMkLst>
        <pc:spChg chg="mod">
          <ac:chgData name="Helena Kultanen" userId="f51b9c9a-02c3-4187-a61e-356f5f349053" providerId="ADAL" clId="{C666EAA0-6053-4409-B706-6B306184A499}" dt="2026-04-23T09:50:40.922" v="243"/>
          <ac:spMkLst>
            <pc:docMk/>
            <pc:sldMk cId="1315624524" sldId="712"/>
            <ac:spMk id="18" creationId="{00000000-0000-0000-0000-000000000000}"/>
          </ac:spMkLst>
        </pc:spChg>
      </pc:sldChg>
      <pc:sldChg chg="addSp delSp 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602670269" sldId="713"/>
        </pc:sldMkLst>
        <pc:spChg chg="mod">
          <ac:chgData name="Helena Kultanen" userId="f51b9c9a-02c3-4187-a61e-356f5f349053" providerId="ADAL" clId="{C666EAA0-6053-4409-B706-6B306184A499}" dt="2026-04-23T12:17:24.875" v="543"/>
          <ac:spMkLst>
            <pc:docMk/>
            <pc:sldMk cId="1602670269" sldId="713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43.909" v="244"/>
          <ac:spMkLst>
            <pc:docMk/>
            <pc:sldMk cId="1602670269" sldId="713"/>
            <ac:spMk id="18" creationId="{00000000-0000-0000-0000-000000000000}"/>
          </ac:spMkLst>
        </pc:spChg>
        <pc:graphicFrameChg chg="add del mod">
          <ac:chgData name="Helena Kultanen" userId="f51b9c9a-02c3-4187-a61e-356f5f349053" providerId="ADAL" clId="{C666EAA0-6053-4409-B706-6B306184A499}" dt="2026-04-23T12:17:27.208" v="544" actId="478"/>
          <ac:graphicFrameMkLst>
            <pc:docMk/>
            <pc:sldMk cId="1602670269" sldId="713"/>
            <ac:graphicFrameMk id="2" creationId="{83D4C1D4-A70B-CBC5-E01E-BF15554EFE23}"/>
          </ac:graphicFrameMkLst>
        </pc:graphicFrame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159666053" sldId="714"/>
        </pc:sldMkLst>
        <pc:spChg chg="mod">
          <ac:chgData name="Helena Kultanen" userId="f51b9c9a-02c3-4187-a61e-356f5f349053" providerId="ADAL" clId="{C666EAA0-6053-4409-B706-6B306184A499}" dt="2026-04-23T09:50:45.865" v="245"/>
          <ac:spMkLst>
            <pc:docMk/>
            <pc:sldMk cId="1159666053" sldId="71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478775289" sldId="715"/>
        </pc:sldMkLst>
        <pc:spChg chg="mod">
          <ac:chgData name="Helena Kultanen" userId="f51b9c9a-02c3-4187-a61e-356f5f349053" providerId="ADAL" clId="{C666EAA0-6053-4409-B706-6B306184A499}" dt="2026-04-23T09:50:47.785" v="246"/>
          <ac:spMkLst>
            <pc:docMk/>
            <pc:sldMk cId="3478775289" sldId="71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299244905" sldId="716"/>
        </pc:sldMkLst>
        <pc:spChg chg="mod">
          <ac:chgData name="Helena Kultanen" userId="f51b9c9a-02c3-4187-a61e-356f5f349053" providerId="ADAL" clId="{C666EAA0-6053-4409-B706-6B306184A499}" dt="2026-04-23T12:17:35.217" v="546" actId="20577"/>
          <ac:spMkLst>
            <pc:docMk/>
            <pc:sldMk cId="2299244905" sldId="716"/>
            <ac:spMk id="8" creationId="{00000000-0000-0000-0000-000000000000}"/>
          </ac:spMkLst>
        </pc:spChg>
        <pc:spChg chg="mod">
          <ac:chgData name="Helena Kultanen" userId="f51b9c9a-02c3-4187-a61e-356f5f349053" providerId="ADAL" clId="{C666EAA0-6053-4409-B706-6B306184A499}" dt="2026-04-23T09:50:50.540" v="247"/>
          <ac:spMkLst>
            <pc:docMk/>
            <pc:sldMk cId="2299244905" sldId="716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1:35.529" v="255" actId="47"/>
        <pc:sldMkLst>
          <pc:docMk/>
          <pc:sldMk cId="900179065" sldId="717"/>
        </pc:sldMkLst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4063665651" sldId="718"/>
        </pc:sldMkLst>
        <pc:spChg chg="mod">
          <ac:chgData name="Helena Kultanen" userId="f51b9c9a-02c3-4187-a61e-356f5f349053" providerId="ADAL" clId="{C666EAA0-6053-4409-B706-6B306184A499}" dt="2026-04-23T09:51:50.824" v="291" actId="20577"/>
          <ac:spMkLst>
            <pc:docMk/>
            <pc:sldMk cId="4063665651" sldId="71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615732219" sldId="719"/>
        </pc:sldMkLst>
        <pc:spChg chg="mod">
          <ac:chgData name="Helena Kultanen" userId="f51b9c9a-02c3-4187-a61e-356f5f349053" providerId="ADAL" clId="{C666EAA0-6053-4409-B706-6B306184A499}" dt="2026-04-23T09:51:55.474" v="292"/>
          <ac:spMkLst>
            <pc:docMk/>
            <pc:sldMk cId="1615732219" sldId="71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963537264" sldId="720"/>
        </pc:sldMkLst>
        <pc:spChg chg="mod">
          <ac:chgData name="Helena Kultanen" userId="f51b9c9a-02c3-4187-a61e-356f5f349053" providerId="ADAL" clId="{C666EAA0-6053-4409-B706-6B306184A499}" dt="2026-04-23T09:52:02.924" v="293"/>
          <ac:spMkLst>
            <pc:docMk/>
            <pc:sldMk cId="1963537264" sldId="72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943258632" sldId="721"/>
        </pc:sldMkLst>
        <pc:spChg chg="mod">
          <ac:chgData name="Helena Kultanen" userId="f51b9c9a-02c3-4187-a61e-356f5f349053" providerId="ADAL" clId="{C666EAA0-6053-4409-B706-6B306184A499}" dt="2026-04-23T09:52:04.521" v="294"/>
          <ac:spMkLst>
            <pc:docMk/>
            <pc:sldMk cId="1943258632" sldId="72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40292447" sldId="722"/>
        </pc:sldMkLst>
        <pc:spChg chg="mod">
          <ac:chgData name="Helena Kultanen" userId="f51b9c9a-02c3-4187-a61e-356f5f349053" providerId="ADAL" clId="{C666EAA0-6053-4409-B706-6B306184A499}" dt="2026-04-23T09:52:06.682" v="295"/>
          <ac:spMkLst>
            <pc:docMk/>
            <pc:sldMk cId="40292447" sldId="72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139318997" sldId="723"/>
        </pc:sldMkLst>
        <pc:spChg chg="mod">
          <ac:chgData name="Helena Kultanen" userId="f51b9c9a-02c3-4187-a61e-356f5f349053" providerId="ADAL" clId="{C666EAA0-6053-4409-B706-6B306184A499}" dt="2026-04-23T09:52:08.745" v="296"/>
          <ac:spMkLst>
            <pc:docMk/>
            <pc:sldMk cId="1139318997" sldId="72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949513008" sldId="724"/>
        </pc:sldMkLst>
        <pc:spChg chg="mod">
          <ac:chgData name="Helena Kultanen" userId="f51b9c9a-02c3-4187-a61e-356f5f349053" providerId="ADAL" clId="{C666EAA0-6053-4409-B706-6B306184A499}" dt="2026-04-23T09:52:10.806" v="297"/>
          <ac:spMkLst>
            <pc:docMk/>
            <pc:sldMk cId="949513008" sldId="72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785951378" sldId="725"/>
        </pc:sldMkLst>
        <pc:spChg chg="mod">
          <ac:chgData name="Helena Kultanen" userId="f51b9c9a-02c3-4187-a61e-356f5f349053" providerId="ADAL" clId="{C666EAA0-6053-4409-B706-6B306184A499}" dt="2026-04-23T09:52:12.472" v="298"/>
          <ac:spMkLst>
            <pc:docMk/>
            <pc:sldMk cId="3785951378" sldId="72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4184083704" sldId="726"/>
        </pc:sldMkLst>
        <pc:spChg chg="mod">
          <ac:chgData name="Helena Kultanen" userId="f51b9c9a-02c3-4187-a61e-356f5f349053" providerId="ADAL" clId="{C666EAA0-6053-4409-B706-6B306184A499}" dt="2026-04-23T09:52:14.955" v="299"/>
          <ac:spMkLst>
            <pc:docMk/>
            <pc:sldMk cId="4184083704" sldId="72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008350673" sldId="727"/>
        </pc:sldMkLst>
        <pc:spChg chg="mod">
          <ac:chgData name="Helena Kultanen" userId="f51b9c9a-02c3-4187-a61e-356f5f349053" providerId="ADAL" clId="{C666EAA0-6053-4409-B706-6B306184A499}" dt="2026-04-23T09:52:17.963" v="300"/>
          <ac:spMkLst>
            <pc:docMk/>
            <pc:sldMk cId="1008350673" sldId="72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695751905" sldId="728"/>
        </pc:sldMkLst>
        <pc:spChg chg="mod">
          <ac:chgData name="Helena Kultanen" userId="f51b9c9a-02c3-4187-a61e-356f5f349053" providerId="ADAL" clId="{C666EAA0-6053-4409-B706-6B306184A499}" dt="2026-04-23T09:52:20.479" v="301"/>
          <ac:spMkLst>
            <pc:docMk/>
            <pc:sldMk cId="3695751905" sldId="728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3:24.132" v="320" actId="47"/>
        <pc:sldMkLst>
          <pc:docMk/>
          <pc:sldMk cId="3057124612" sldId="729"/>
        </pc:sldMkLst>
      </pc:sldChg>
      <pc:sldChg chg="modSp add mod ord">
        <pc:chgData name="Helena Kultanen" userId="f51b9c9a-02c3-4187-a61e-356f5f349053" providerId="ADAL" clId="{C666EAA0-6053-4409-B706-6B306184A499}" dt="2026-04-23T19:40:01.445" v="1096" actId="27918"/>
        <pc:sldMkLst>
          <pc:docMk/>
          <pc:sldMk cId="3804740364" sldId="730"/>
        </pc:sldMkLst>
        <pc:spChg chg="mod">
          <ac:chgData name="Helena Kultanen" userId="f51b9c9a-02c3-4187-a61e-356f5f349053" providerId="ADAL" clId="{C666EAA0-6053-4409-B706-6B306184A499}" dt="2026-04-23T09:53:30.578" v="335" actId="20577"/>
          <ac:spMkLst>
            <pc:docMk/>
            <pc:sldMk cId="3804740364" sldId="730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214628357" sldId="731"/>
        </pc:sldMkLst>
        <pc:spChg chg="mod">
          <ac:chgData name="Helena Kultanen" userId="f51b9c9a-02c3-4187-a61e-356f5f349053" providerId="ADAL" clId="{C666EAA0-6053-4409-B706-6B306184A499}" dt="2026-04-23T09:46:43.244" v="105"/>
          <ac:spMkLst>
            <pc:docMk/>
            <pc:sldMk cId="2214628357" sldId="73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620676903" sldId="732"/>
        </pc:sldMkLst>
        <pc:spChg chg="mod">
          <ac:chgData name="Helena Kultanen" userId="f51b9c9a-02c3-4187-a61e-356f5f349053" providerId="ADAL" clId="{C666EAA0-6053-4409-B706-6B306184A499}" dt="2026-04-23T09:57:43.804" v="526"/>
          <ac:spMkLst>
            <pc:docMk/>
            <pc:sldMk cId="2620676903" sldId="73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4017926369" sldId="733"/>
        </pc:sldMkLst>
        <pc:spChg chg="mod">
          <ac:chgData name="Helena Kultanen" userId="f51b9c9a-02c3-4187-a61e-356f5f349053" providerId="ADAL" clId="{C666EAA0-6053-4409-B706-6B306184A499}" dt="2026-04-23T09:57:44.970" v="527"/>
          <ac:spMkLst>
            <pc:docMk/>
            <pc:sldMk cId="4017926369" sldId="73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303087185" sldId="734"/>
        </pc:sldMkLst>
        <pc:spChg chg="mod">
          <ac:chgData name="Helena Kultanen" userId="f51b9c9a-02c3-4187-a61e-356f5f349053" providerId="ADAL" clId="{C666EAA0-6053-4409-B706-6B306184A499}" dt="2026-04-23T09:47:09.121" v="108"/>
          <ac:spMkLst>
            <pc:docMk/>
            <pc:sldMk cId="3303087185" sldId="734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40:20.835" v="1099" actId="27918"/>
        <pc:sldMkLst>
          <pc:docMk/>
          <pc:sldMk cId="3687424820" sldId="735"/>
        </pc:sldMkLst>
        <pc:spChg chg="mod">
          <ac:chgData name="Helena Kultanen" userId="f51b9c9a-02c3-4187-a61e-356f5f349053" providerId="ADAL" clId="{C666EAA0-6053-4409-B706-6B306184A499}" dt="2026-04-23T09:53:50.363" v="340"/>
          <ac:spMkLst>
            <pc:docMk/>
            <pc:sldMk cId="3687424820" sldId="735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40:37.463" v="1102" actId="27918"/>
        <pc:sldMkLst>
          <pc:docMk/>
          <pc:sldMk cId="3308473941" sldId="736"/>
        </pc:sldMkLst>
        <pc:spChg chg="mod">
          <ac:chgData name="Helena Kultanen" userId="f51b9c9a-02c3-4187-a61e-356f5f349053" providerId="ADAL" clId="{C666EAA0-6053-4409-B706-6B306184A499}" dt="2026-04-23T09:53:53.947" v="341"/>
          <ac:spMkLst>
            <pc:docMk/>
            <pc:sldMk cId="3308473941" sldId="736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40:57.914" v="1105" actId="27918"/>
        <pc:sldMkLst>
          <pc:docMk/>
          <pc:sldMk cId="4187890868" sldId="737"/>
        </pc:sldMkLst>
        <pc:spChg chg="mod">
          <ac:chgData name="Helena Kultanen" userId="f51b9c9a-02c3-4187-a61e-356f5f349053" providerId="ADAL" clId="{C666EAA0-6053-4409-B706-6B306184A499}" dt="2026-04-23T09:53:56.443" v="342"/>
          <ac:spMkLst>
            <pc:docMk/>
            <pc:sldMk cId="4187890868" sldId="737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41:16.332" v="1108" actId="27918"/>
        <pc:sldMkLst>
          <pc:docMk/>
          <pc:sldMk cId="1146957938" sldId="738"/>
        </pc:sldMkLst>
        <pc:spChg chg="mod">
          <ac:chgData name="Helena Kultanen" userId="f51b9c9a-02c3-4187-a61e-356f5f349053" providerId="ADAL" clId="{C666EAA0-6053-4409-B706-6B306184A499}" dt="2026-04-23T09:53:58.838" v="343"/>
          <ac:spMkLst>
            <pc:docMk/>
            <pc:sldMk cId="1146957938" sldId="738"/>
            <ac:spMk id="18" creationId="{00000000-0000-0000-0000-000000000000}"/>
          </ac:spMkLst>
        </pc:spChg>
      </pc:sldChg>
      <pc:sldChg chg="modSp add mod ord">
        <pc:chgData name="Helena Kultanen" userId="f51b9c9a-02c3-4187-a61e-356f5f349053" providerId="ADAL" clId="{C666EAA0-6053-4409-B706-6B306184A499}" dt="2026-04-23T19:41:33.327" v="1111" actId="27918"/>
        <pc:sldMkLst>
          <pc:docMk/>
          <pc:sldMk cId="1150142420" sldId="739"/>
        </pc:sldMkLst>
        <pc:spChg chg="mod">
          <ac:chgData name="Helena Kultanen" userId="f51b9c9a-02c3-4187-a61e-356f5f349053" providerId="ADAL" clId="{C666EAA0-6053-4409-B706-6B306184A499}" dt="2026-04-23T09:54:02.456" v="344"/>
          <ac:spMkLst>
            <pc:docMk/>
            <pc:sldMk cId="1150142420" sldId="739"/>
            <ac:spMk id="18" creationId="{00000000-0000-0000-0000-000000000000}"/>
          </ac:spMkLst>
        </pc:spChg>
      </pc:sldChg>
      <pc:sldChg chg="add del ord">
        <pc:chgData name="Helena Kultanen" userId="f51b9c9a-02c3-4187-a61e-356f5f349053" providerId="ADAL" clId="{C666EAA0-6053-4409-B706-6B306184A499}" dt="2026-04-23T09:55:01.764" v="364" actId="47"/>
        <pc:sldMkLst>
          <pc:docMk/>
          <pc:sldMk cId="3706098936" sldId="740"/>
        </pc:sldMkLst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744612786" sldId="741"/>
        </pc:sldMkLst>
        <pc:spChg chg="mod">
          <ac:chgData name="Helena Kultanen" userId="f51b9c9a-02c3-4187-a61e-356f5f349053" providerId="ADAL" clId="{C666EAA0-6053-4409-B706-6B306184A499}" dt="2026-04-23T09:55:11.891" v="404" actId="6549"/>
          <ac:spMkLst>
            <pc:docMk/>
            <pc:sldMk cId="3744612786" sldId="741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472187070" sldId="742"/>
        </pc:sldMkLst>
        <pc:spChg chg="mod">
          <ac:chgData name="Helena Kultanen" userId="f51b9c9a-02c3-4187-a61e-356f5f349053" providerId="ADAL" clId="{C666EAA0-6053-4409-B706-6B306184A499}" dt="2026-04-23T09:55:18.639" v="405"/>
          <ac:spMkLst>
            <pc:docMk/>
            <pc:sldMk cId="3472187070" sldId="742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527757863" sldId="743"/>
        </pc:sldMkLst>
        <pc:spChg chg="mod">
          <ac:chgData name="Helena Kultanen" userId="f51b9c9a-02c3-4187-a61e-356f5f349053" providerId="ADAL" clId="{C666EAA0-6053-4409-B706-6B306184A499}" dt="2026-04-23T09:55:20.503" v="406"/>
          <ac:spMkLst>
            <pc:docMk/>
            <pc:sldMk cId="2527757863" sldId="743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84250343" sldId="744"/>
        </pc:sldMkLst>
        <pc:spChg chg="mod">
          <ac:chgData name="Helena Kultanen" userId="f51b9c9a-02c3-4187-a61e-356f5f349053" providerId="ADAL" clId="{C666EAA0-6053-4409-B706-6B306184A499}" dt="2026-04-23T09:55:22.486" v="407"/>
          <ac:spMkLst>
            <pc:docMk/>
            <pc:sldMk cId="184250343" sldId="744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671210962" sldId="745"/>
        </pc:sldMkLst>
        <pc:spChg chg="mod">
          <ac:chgData name="Helena Kultanen" userId="f51b9c9a-02c3-4187-a61e-356f5f349053" providerId="ADAL" clId="{C666EAA0-6053-4409-B706-6B306184A499}" dt="2026-04-23T09:55:24.374" v="408"/>
          <ac:spMkLst>
            <pc:docMk/>
            <pc:sldMk cId="1671210962" sldId="745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949286132" sldId="746"/>
        </pc:sldMkLst>
        <pc:spChg chg="mod">
          <ac:chgData name="Helena Kultanen" userId="f51b9c9a-02c3-4187-a61e-356f5f349053" providerId="ADAL" clId="{C666EAA0-6053-4409-B706-6B306184A499}" dt="2026-04-23T09:55:26.055" v="409"/>
          <ac:spMkLst>
            <pc:docMk/>
            <pc:sldMk cId="949286132" sldId="746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461778066" sldId="747"/>
        </pc:sldMkLst>
        <pc:spChg chg="mod">
          <ac:chgData name="Helena Kultanen" userId="f51b9c9a-02c3-4187-a61e-356f5f349053" providerId="ADAL" clId="{C666EAA0-6053-4409-B706-6B306184A499}" dt="2026-04-23T09:55:28.821" v="410"/>
          <ac:spMkLst>
            <pc:docMk/>
            <pc:sldMk cId="3461778066" sldId="747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569648161" sldId="748"/>
        </pc:sldMkLst>
        <pc:spChg chg="mod">
          <ac:chgData name="Helena Kultanen" userId="f51b9c9a-02c3-4187-a61e-356f5f349053" providerId="ADAL" clId="{C666EAA0-6053-4409-B706-6B306184A499}" dt="2026-04-23T09:55:30.584" v="411"/>
          <ac:spMkLst>
            <pc:docMk/>
            <pc:sldMk cId="1569648161" sldId="748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398913311" sldId="749"/>
        </pc:sldMkLst>
        <pc:spChg chg="mod">
          <ac:chgData name="Helena Kultanen" userId="f51b9c9a-02c3-4187-a61e-356f5f349053" providerId="ADAL" clId="{C666EAA0-6053-4409-B706-6B306184A499}" dt="2026-04-23T09:55:32.584" v="412"/>
          <ac:spMkLst>
            <pc:docMk/>
            <pc:sldMk cId="3398913311" sldId="749"/>
            <ac:spMk id="18" creationId="{00000000-0000-0000-0000-000000000000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2578661940" sldId="750"/>
        </pc:sldMkLst>
        <pc:spChg chg="mod">
          <ac:chgData name="Helena Kultanen" userId="f51b9c9a-02c3-4187-a61e-356f5f349053" providerId="ADAL" clId="{C666EAA0-6053-4409-B706-6B306184A499}" dt="2026-04-23T09:55:34.314" v="413"/>
          <ac:spMkLst>
            <pc:docMk/>
            <pc:sldMk cId="2578661940" sldId="750"/>
            <ac:spMk id="18" creationId="{00000000-0000-0000-0000-000000000000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4:11.556" v="1112" actId="47"/>
        <pc:sldMkLst>
          <pc:docMk/>
          <pc:sldMk cId="2590066896" sldId="751"/>
        </pc:sldMkLst>
        <pc:spChg chg="mod">
          <ac:chgData name="Helena Kultanen" userId="f51b9c9a-02c3-4187-a61e-356f5f349053" providerId="ADAL" clId="{C666EAA0-6053-4409-B706-6B306184A499}" dt="2026-04-23T09:49:02.399" v="156" actId="6549"/>
          <ac:spMkLst>
            <pc:docMk/>
            <pc:sldMk cId="2590066896" sldId="751"/>
            <ac:spMk id="44" creationId="{80A62F2B-FC2F-BFCB-A959-FD85689CF051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4:11.556" v="1112" actId="47"/>
        <pc:sldMkLst>
          <pc:docMk/>
          <pc:sldMk cId="2686164605" sldId="752"/>
        </pc:sldMkLst>
        <pc:spChg chg="mod">
          <ac:chgData name="Helena Kultanen" userId="f51b9c9a-02c3-4187-a61e-356f5f349053" providerId="ADAL" clId="{C666EAA0-6053-4409-B706-6B306184A499}" dt="2026-04-23T09:42:57.338" v="81" actId="20577"/>
          <ac:spMkLst>
            <pc:docMk/>
            <pc:sldMk cId="2686164605" sldId="752"/>
            <ac:spMk id="44" creationId="{A5E65776-0826-0329-4F28-5C6CB1B0E17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4:11.556" v="1112" actId="47"/>
        <pc:sldMkLst>
          <pc:docMk/>
          <pc:sldMk cId="3166122321" sldId="753"/>
        </pc:sldMkLst>
        <pc:spChg chg="mod">
          <ac:chgData name="Helena Kultanen" userId="f51b9c9a-02c3-4187-a61e-356f5f349053" providerId="ADAL" clId="{C666EAA0-6053-4409-B706-6B306184A499}" dt="2026-04-23T09:47:58.924" v="123" actId="20577"/>
          <ac:spMkLst>
            <pc:docMk/>
            <pc:sldMk cId="3166122321" sldId="753"/>
            <ac:spMk id="44" creationId="{088D0633-155F-E0E6-2BA2-40EAD61DF6E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4:11.556" v="1112" actId="47"/>
        <pc:sldMkLst>
          <pc:docMk/>
          <pc:sldMk cId="401640714" sldId="754"/>
        </pc:sldMkLst>
        <pc:spChg chg="mod">
          <ac:chgData name="Helena Kultanen" userId="f51b9c9a-02c3-4187-a61e-356f5f349053" providerId="ADAL" clId="{C666EAA0-6053-4409-B706-6B306184A499}" dt="2026-04-23T09:50:15.336" v="202" actId="6549"/>
          <ac:spMkLst>
            <pc:docMk/>
            <pc:sldMk cId="401640714" sldId="754"/>
            <ac:spMk id="44" creationId="{CCED63F3-40B6-4686-97E3-0F2DCC2156EA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1631949880" sldId="755"/>
        </pc:sldMkLst>
        <pc:spChg chg="mod">
          <ac:chgData name="Helena Kultanen" userId="f51b9c9a-02c3-4187-a61e-356f5f349053" providerId="ADAL" clId="{C666EAA0-6053-4409-B706-6B306184A499}" dt="2026-04-23T09:51:41.089" v="265" actId="20577"/>
          <ac:spMkLst>
            <pc:docMk/>
            <pc:sldMk cId="1631949880" sldId="755"/>
            <ac:spMk id="44" creationId="{52AA456E-C13F-0B98-B83F-A6B53467EA96}"/>
          </ac:spMkLst>
        </pc:spChg>
      </pc:sldChg>
      <pc:sldChg chg="modSp add mod ord">
        <pc:chgData name="Helena Kultanen" userId="f51b9c9a-02c3-4187-a61e-356f5f349053" providerId="ADAL" clId="{C666EAA0-6053-4409-B706-6B306184A499}" dt="2026-04-23T11:43:37.785" v="535"/>
        <pc:sldMkLst>
          <pc:docMk/>
          <pc:sldMk cId="3136788015" sldId="756"/>
        </pc:sldMkLst>
        <pc:spChg chg="mod">
          <ac:chgData name="Helena Kultanen" userId="f51b9c9a-02c3-4187-a61e-356f5f349053" providerId="ADAL" clId="{C666EAA0-6053-4409-B706-6B306184A499}" dt="2026-04-23T09:53:20.856" v="319" actId="20577"/>
          <ac:spMkLst>
            <pc:docMk/>
            <pc:sldMk cId="3136788015" sldId="756"/>
            <ac:spMk id="44" creationId="{7D1AEC6A-3001-A39D-B77B-E768E033C8CE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3275550174" sldId="757"/>
        </pc:sldMkLst>
        <pc:spChg chg="mod">
          <ac:chgData name="Helena Kultanen" userId="f51b9c9a-02c3-4187-a61e-356f5f349053" providerId="ADAL" clId="{C666EAA0-6053-4409-B706-6B306184A499}" dt="2026-04-23T09:54:56.799" v="363" actId="20577"/>
          <ac:spMkLst>
            <pc:docMk/>
            <pc:sldMk cId="3275550174" sldId="757"/>
            <ac:spMk id="44" creationId="{334305B1-3AE7-66EE-21FF-BD7CF626A8A8}"/>
          </ac:spMkLst>
        </pc:spChg>
      </pc:sldChg>
      <pc:sldChg chg="modSp add del mod ord">
        <pc:chgData name="Helena Kultanen" userId="f51b9c9a-02c3-4187-a61e-356f5f349053" providerId="ADAL" clId="{C666EAA0-6053-4409-B706-6B306184A499}" dt="2026-04-23T20:04:11.556" v="1112" actId="47"/>
        <pc:sldMkLst>
          <pc:docMk/>
          <pc:sldMk cId="4133755353" sldId="758"/>
        </pc:sldMkLst>
        <pc:spChg chg="mod">
          <ac:chgData name="Helena Kultanen" userId="f51b9c9a-02c3-4187-a61e-356f5f349053" providerId="ADAL" clId="{C666EAA0-6053-4409-B706-6B306184A499}" dt="2026-04-23T09:55:52.618" v="420" actId="6549"/>
          <ac:spMkLst>
            <pc:docMk/>
            <pc:sldMk cId="4133755353" sldId="758"/>
            <ac:spMk id="44" creationId="{AD1CC5FF-E10C-D18B-CEF2-84F17C68856B}"/>
          </ac:spMkLst>
        </pc:spChg>
      </pc:sldChg>
      <pc:sldChg chg="modSp add del mod">
        <pc:chgData name="Helena Kultanen" userId="f51b9c9a-02c3-4187-a61e-356f5f349053" providerId="ADAL" clId="{C666EAA0-6053-4409-B706-6B306184A499}" dt="2026-04-23T20:04:11.556" v="1112" actId="47"/>
        <pc:sldMkLst>
          <pc:docMk/>
          <pc:sldMk cId="776109164" sldId="759"/>
        </pc:sldMkLst>
        <pc:spChg chg="mod">
          <ac:chgData name="Helena Kultanen" userId="f51b9c9a-02c3-4187-a61e-356f5f349053" providerId="ADAL" clId="{C666EAA0-6053-4409-B706-6B306184A499}" dt="2026-04-23T09:56:55.681" v="479" actId="6549"/>
          <ac:spMkLst>
            <pc:docMk/>
            <pc:sldMk cId="776109164" sldId="759"/>
            <ac:spMk id="44" creationId="{89DDD041-34A8-7B27-75E8-CD9C80B4760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3.7047619047619036</c:v>
                </c:pt>
                <c:pt idx="1">
                  <c:v>3.7336448598130825</c:v>
                </c:pt>
                <c:pt idx="2">
                  <c:v>3.3714285714285719</c:v>
                </c:pt>
                <c:pt idx="4">
                  <c:v>3.7570093457943909</c:v>
                </c:pt>
                <c:pt idx="5">
                  <c:v>3.7333333333333329</c:v>
                </c:pt>
                <c:pt idx="6">
                  <c:v>3.5000000000000004</c:v>
                </c:pt>
                <c:pt idx="7">
                  <c:v>3.4174757281553392</c:v>
                </c:pt>
                <c:pt idx="8">
                  <c:v>3.3434343434343421</c:v>
                </c:pt>
                <c:pt idx="9">
                  <c:v>3.3431372549019613</c:v>
                </c:pt>
                <c:pt idx="10">
                  <c:v>3.2249999999999996</c:v>
                </c:pt>
                <c:pt idx="11">
                  <c:v>3.7087378640776714</c:v>
                </c:pt>
                <c:pt idx="12">
                  <c:v>3.379999999999999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AD7-48CE-8981-5FF9E7EB04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EB-4666-B426-55AD0C3E50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3.4920629999999999</c:v>
                </c:pt>
                <c:pt idx="1">
                  <c:v>3.8617889999999999</c:v>
                </c:pt>
                <c:pt idx="2">
                  <c:v>3.1636359999999999</c:v>
                </c:pt>
                <c:pt idx="4">
                  <c:v>3.885246</c:v>
                </c:pt>
                <c:pt idx="5">
                  <c:v>3.8387099999999998</c:v>
                </c:pt>
                <c:pt idx="6">
                  <c:v>3.2131150000000002</c:v>
                </c:pt>
                <c:pt idx="7">
                  <c:v>3.2909090000000001</c:v>
                </c:pt>
                <c:pt idx="8">
                  <c:v>3.2037040000000001</c:v>
                </c:pt>
                <c:pt idx="9">
                  <c:v>3</c:v>
                </c:pt>
                <c:pt idx="10">
                  <c:v>3.12</c:v>
                </c:pt>
                <c:pt idx="11">
                  <c:v>3.4915250000000002</c:v>
                </c:pt>
                <c:pt idx="12">
                  <c:v>3.15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D-4888-A100-BB5EFD9419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3.2173910000000001</c:v>
                </c:pt>
                <c:pt idx="1">
                  <c:v>3.664234</c:v>
                </c:pt>
                <c:pt idx="2">
                  <c:v>2.663462</c:v>
                </c:pt>
                <c:pt idx="4">
                  <c:v>3.6119400000000002</c:v>
                </c:pt>
                <c:pt idx="5">
                  <c:v>3.714286</c:v>
                </c:pt>
                <c:pt idx="6">
                  <c:v>3.25</c:v>
                </c:pt>
                <c:pt idx="7">
                  <c:v>2.8695650000000001</c:v>
                </c:pt>
                <c:pt idx="8">
                  <c:v>2.8142860000000001</c:v>
                </c:pt>
                <c:pt idx="9">
                  <c:v>2.3043480000000001</c:v>
                </c:pt>
                <c:pt idx="10">
                  <c:v>2.8333330000000001</c:v>
                </c:pt>
                <c:pt idx="11">
                  <c:v>3.5522390000000001</c:v>
                </c:pt>
                <c:pt idx="12">
                  <c:v>2.5178569999999998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E7D-4888-A100-BB5EFD94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N=111</c:v>
                </c:pt>
                <c:pt idx="6">
                  <c:v>Tienpinnan tasaisuus (pakkautunut lumi ja jää) pääteillä N=111</c:v>
                </c:pt>
                <c:pt idx="7">
                  <c:v>Liukkauden torjunta muilla teillä N=110</c:v>
                </c:pt>
                <c:pt idx="8">
                  <c:v>Lumen auraus muilla teillä N=108</c:v>
                </c:pt>
                <c:pt idx="9">
                  <c:v>Tienpinnan tasaisuus (pakkautunut lumi ja jää) muilla teillä N=108</c:v>
                </c:pt>
                <c:pt idx="10">
                  <c:v>Levähdys- ja pysähtymisalueiden talvihoito N=81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13.513513513513514</c:v>
                </c:pt>
                <c:pt idx="1">
                  <c:v>14.864864864864865</c:v>
                </c:pt>
                <c:pt idx="2">
                  <c:v>8.5889570552147241</c:v>
                </c:pt>
                <c:pt idx="4">
                  <c:v>9.0090090090090094</c:v>
                </c:pt>
                <c:pt idx="5">
                  <c:v>20.72072072072072</c:v>
                </c:pt>
                <c:pt idx="6">
                  <c:v>9.0090090090090094</c:v>
                </c:pt>
                <c:pt idx="7">
                  <c:v>6.3636363636363633</c:v>
                </c:pt>
                <c:pt idx="8">
                  <c:v>13.888888888888889</c:v>
                </c:pt>
                <c:pt idx="9">
                  <c:v>5.5555555555555554</c:v>
                </c:pt>
                <c:pt idx="10">
                  <c:v>12.345679012345679</c:v>
                </c:pt>
                <c:pt idx="11">
                  <c:v>14.814814814814813</c:v>
                </c:pt>
                <c:pt idx="12">
                  <c:v>10.256410256410255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15-4AF6-B9EA-AA9A7C14337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N=111</c:v>
                </c:pt>
                <c:pt idx="6">
                  <c:v>Tienpinnan tasaisuus (pakkautunut lumi ja jää) pääteillä N=111</c:v>
                </c:pt>
                <c:pt idx="7">
                  <c:v>Liukkauden torjunta muilla teillä N=110</c:v>
                </c:pt>
                <c:pt idx="8">
                  <c:v>Lumen auraus muilla teillä N=108</c:v>
                </c:pt>
                <c:pt idx="9">
                  <c:v>Tienpinnan tasaisuus (pakkautunut lumi ja jää) muilla teillä N=108</c:v>
                </c:pt>
                <c:pt idx="10">
                  <c:v>Levähdys- ja pysähtymisalueiden talvihoito N=81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50.450450450450447</c:v>
                </c:pt>
                <c:pt idx="1">
                  <c:v>56.306306306306304</c:v>
                </c:pt>
                <c:pt idx="2">
                  <c:v>36.196319018404907</c:v>
                </c:pt>
                <c:pt idx="4">
                  <c:v>54.954954954954957</c:v>
                </c:pt>
                <c:pt idx="5">
                  <c:v>57.657657657657658</c:v>
                </c:pt>
                <c:pt idx="6">
                  <c:v>46.846846846846844</c:v>
                </c:pt>
                <c:pt idx="7">
                  <c:v>40.909090909090914</c:v>
                </c:pt>
                <c:pt idx="8">
                  <c:v>36.111111111111107</c:v>
                </c:pt>
                <c:pt idx="9">
                  <c:v>31.481481481481481</c:v>
                </c:pt>
                <c:pt idx="10">
                  <c:v>27.160493827160494</c:v>
                </c:pt>
                <c:pt idx="11">
                  <c:v>39.814814814814817</c:v>
                </c:pt>
                <c:pt idx="12">
                  <c:v>41.025641025641022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15-4AF6-B9EA-AA9A7C14337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N=111</c:v>
                </c:pt>
                <c:pt idx="6">
                  <c:v>Tienpinnan tasaisuus (pakkautunut lumi ja jää) pääteillä N=111</c:v>
                </c:pt>
                <c:pt idx="7">
                  <c:v>Liukkauden torjunta muilla teillä N=110</c:v>
                </c:pt>
                <c:pt idx="8">
                  <c:v>Lumen auraus muilla teillä N=108</c:v>
                </c:pt>
                <c:pt idx="9">
                  <c:v>Tienpinnan tasaisuus (pakkautunut lumi ja jää) muilla teillä N=108</c:v>
                </c:pt>
                <c:pt idx="10">
                  <c:v>Levähdys- ja pysähtymisalueiden talvihoito N=81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29.72972972972973</c:v>
                </c:pt>
                <c:pt idx="1">
                  <c:v>20.27027027027027</c:v>
                </c:pt>
                <c:pt idx="2">
                  <c:v>33.742331288343557</c:v>
                </c:pt>
                <c:pt idx="4">
                  <c:v>25.225225225225223</c:v>
                </c:pt>
                <c:pt idx="5">
                  <c:v>15.315315315315313</c:v>
                </c:pt>
                <c:pt idx="6">
                  <c:v>27.927927927927925</c:v>
                </c:pt>
                <c:pt idx="7">
                  <c:v>30.909090909090907</c:v>
                </c:pt>
                <c:pt idx="8">
                  <c:v>31.481481481481481</c:v>
                </c:pt>
                <c:pt idx="9">
                  <c:v>38.888888888888893</c:v>
                </c:pt>
                <c:pt idx="10">
                  <c:v>46.913580246913575</c:v>
                </c:pt>
                <c:pt idx="11">
                  <c:v>31.481481481481481</c:v>
                </c:pt>
                <c:pt idx="12">
                  <c:v>30.76923076923077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15-4AF6-B9EA-AA9A7C14337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N=111</c:v>
                </c:pt>
                <c:pt idx="6">
                  <c:v>Tienpinnan tasaisuus (pakkautunut lumi ja jää) pääteillä N=111</c:v>
                </c:pt>
                <c:pt idx="7">
                  <c:v>Liukkauden torjunta muilla teillä N=110</c:v>
                </c:pt>
                <c:pt idx="8">
                  <c:v>Lumen auraus muilla teillä N=108</c:v>
                </c:pt>
                <c:pt idx="9">
                  <c:v>Tienpinnan tasaisuus (pakkautunut lumi ja jää) muilla teillä N=108</c:v>
                </c:pt>
                <c:pt idx="10">
                  <c:v>Levähdys- ja pysähtymisalueiden talvihoito N=81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4.5045045045045047</c:v>
                </c:pt>
                <c:pt idx="1">
                  <c:v>6.756756756756757</c:v>
                </c:pt>
                <c:pt idx="2">
                  <c:v>17.791411042944784</c:v>
                </c:pt>
                <c:pt idx="4">
                  <c:v>8.1081081081081088</c:v>
                </c:pt>
                <c:pt idx="5">
                  <c:v>5.4054054054054053</c:v>
                </c:pt>
                <c:pt idx="6">
                  <c:v>14.414414414414415</c:v>
                </c:pt>
                <c:pt idx="7">
                  <c:v>19.090909090909093</c:v>
                </c:pt>
                <c:pt idx="8">
                  <c:v>14.814814814814813</c:v>
                </c:pt>
                <c:pt idx="9">
                  <c:v>19.444444444444446</c:v>
                </c:pt>
                <c:pt idx="10">
                  <c:v>11.111111111111111</c:v>
                </c:pt>
                <c:pt idx="11">
                  <c:v>12.962962962962962</c:v>
                </c:pt>
                <c:pt idx="12">
                  <c:v>15.384615384615385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115-4AF6-B9EA-AA9A7C14337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N=111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N=111</c:v>
                </c:pt>
                <c:pt idx="5">
                  <c:v>Lumen auraus pääteillä N=111</c:v>
                </c:pt>
                <c:pt idx="6">
                  <c:v>Tienpinnan tasaisuus (pakkautunut lumi ja jää) pääteillä N=111</c:v>
                </c:pt>
                <c:pt idx="7">
                  <c:v>Liukkauden torjunta muilla teillä N=110</c:v>
                </c:pt>
                <c:pt idx="8">
                  <c:v>Lumen auraus muilla teillä N=108</c:v>
                </c:pt>
                <c:pt idx="9">
                  <c:v>Tienpinnan tasaisuus (pakkautunut lumi ja jää) muilla teillä N=108</c:v>
                </c:pt>
                <c:pt idx="10">
                  <c:v>Levähdys- ja pysähtymisalueiden talvihoito N=81</c:v>
                </c:pt>
                <c:pt idx="11">
                  <c:v>Liikennemerkkien ja tienviittojen näkyvyys N=108</c:v>
                </c:pt>
                <c:pt idx="12">
                  <c:v>Jalankulku- ja pyöräteiden talvihoito (kävelijät/pyöräilijät) N=39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1.8018018018018018</c:v>
                </c:pt>
                <c:pt idx="1">
                  <c:v>1.8018018018018018</c:v>
                </c:pt>
                <c:pt idx="2">
                  <c:v>3.6809815950920246</c:v>
                </c:pt>
                <c:pt idx="4">
                  <c:v>2.7027027027027026</c:v>
                </c:pt>
                <c:pt idx="5">
                  <c:v>0.90090090090090091</c:v>
                </c:pt>
                <c:pt idx="6">
                  <c:v>1.8018018018018018</c:v>
                </c:pt>
                <c:pt idx="7">
                  <c:v>2.7272727272727271</c:v>
                </c:pt>
                <c:pt idx="8">
                  <c:v>3.7037037037037033</c:v>
                </c:pt>
                <c:pt idx="9">
                  <c:v>4.6296296296296298</c:v>
                </c:pt>
                <c:pt idx="10">
                  <c:v>2.4691358024691357</c:v>
                </c:pt>
                <c:pt idx="11">
                  <c:v>0.92592592592592582</c:v>
                </c:pt>
                <c:pt idx="12">
                  <c:v>2.5641025641025639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15-4AF6-B9EA-AA9A7C1433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3.7476635514018692</c:v>
                </c:pt>
                <c:pt idx="1">
                  <c:v>3.7432432432432439</c:v>
                </c:pt>
                <c:pt idx="2">
                  <c:v>3.3181818181818179</c:v>
                </c:pt>
                <c:pt idx="4">
                  <c:v>3.6330275229357802</c:v>
                </c:pt>
                <c:pt idx="5">
                  <c:v>3.8240740740740744</c:v>
                </c:pt>
                <c:pt idx="6">
                  <c:v>3.5454545454545445</c:v>
                </c:pt>
                <c:pt idx="7">
                  <c:v>3.4038461538461537</c:v>
                </c:pt>
                <c:pt idx="8">
                  <c:v>3.4205607476635516</c:v>
                </c:pt>
                <c:pt idx="9">
                  <c:v>3.2075471698113192</c:v>
                </c:pt>
                <c:pt idx="10">
                  <c:v>3.3797468354430382</c:v>
                </c:pt>
                <c:pt idx="11">
                  <c:v>3.5588235294117645</c:v>
                </c:pt>
                <c:pt idx="12">
                  <c:v>3.1935483870967745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EA-4636-BE1A-4B523FED6F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2EA-4636-BE1A-4B523FED6F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3.5964909999999999</c:v>
                </c:pt>
                <c:pt idx="1">
                  <c:v>3.7678569999999998</c:v>
                </c:pt>
                <c:pt idx="2">
                  <c:v>3.205298</c:v>
                </c:pt>
                <c:pt idx="4">
                  <c:v>3.7321430000000002</c:v>
                </c:pt>
                <c:pt idx="5">
                  <c:v>3.8035709999999998</c:v>
                </c:pt>
                <c:pt idx="6">
                  <c:v>3.4</c:v>
                </c:pt>
                <c:pt idx="7">
                  <c:v>3.3333330000000001</c:v>
                </c:pt>
                <c:pt idx="8">
                  <c:v>3.22</c:v>
                </c:pt>
                <c:pt idx="9">
                  <c:v>3.06</c:v>
                </c:pt>
                <c:pt idx="10">
                  <c:v>3.2903229999999999</c:v>
                </c:pt>
                <c:pt idx="11">
                  <c:v>3.5471699999999999</c:v>
                </c:pt>
                <c:pt idx="12">
                  <c:v>3.0487799999999998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2EA-4636-BE1A-4B523FED6F0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3.058824</c:v>
                </c:pt>
                <c:pt idx="1">
                  <c:v>3.4731179999999999</c:v>
                </c:pt>
                <c:pt idx="2">
                  <c:v>2.5488719999999998</c:v>
                </c:pt>
                <c:pt idx="4">
                  <c:v>3.413043</c:v>
                </c:pt>
                <c:pt idx="5">
                  <c:v>3.5319150000000001</c:v>
                </c:pt>
                <c:pt idx="6">
                  <c:v>3.0851060000000001</c:v>
                </c:pt>
                <c:pt idx="7">
                  <c:v>2.6222219999999998</c:v>
                </c:pt>
                <c:pt idx="8">
                  <c:v>2.6818179999999998</c:v>
                </c:pt>
                <c:pt idx="9">
                  <c:v>2.3409089999999999</c:v>
                </c:pt>
                <c:pt idx="10">
                  <c:v>2.6956519999999999</c:v>
                </c:pt>
                <c:pt idx="11">
                  <c:v>3.3191489999999999</c:v>
                </c:pt>
                <c:pt idx="12">
                  <c:v>2.214286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2EA-4636-BE1A-4B523FED6F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N=110</c:v>
                </c:pt>
                <c:pt idx="7">
                  <c:v>Liukkauden torjunta muilla teillä N=104</c:v>
                </c:pt>
                <c:pt idx="8">
                  <c:v>Lumen auraus muilla teillä N=107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N=79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N=62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13.084112149532709</c:v>
                </c:pt>
                <c:pt idx="1">
                  <c:v>14.746543778801843</c:v>
                </c:pt>
                <c:pt idx="2">
                  <c:v>8.8328075709779181</c:v>
                </c:pt>
                <c:pt idx="4">
                  <c:v>11.926605504587156</c:v>
                </c:pt>
                <c:pt idx="5">
                  <c:v>17.592592592592592</c:v>
                </c:pt>
                <c:pt idx="6">
                  <c:v>10.909090909090908</c:v>
                </c:pt>
                <c:pt idx="7">
                  <c:v>9.6153846153846168</c:v>
                </c:pt>
                <c:pt idx="8">
                  <c:v>10.2803738317757</c:v>
                </c:pt>
                <c:pt idx="9">
                  <c:v>6.6037735849056602</c:v>
                </c:pt>
                <c:pt idx="10">
                  <c:v>7.59493670886076</c:v>
                </c:pt>
                <c:pt idx="11">
                  <c:v>10.784313725490197</c:v>
                </c:pt>
                <c:pt idx="12">
                  <c:v>8.064516129032258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68-4F91-A416-51679414D6BE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N=110</c:v>
                </c:pt>
                <c:pt idx="7">
                  <c:v>Liukkauden torjunta muilla teillä N=104</c:v>
                </c:pt>
                <c:pt idx="8">
                  <c:v>Lumen auraus muilla teillä N=107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N=79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N=62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57.943925233644855</c:v>
                </c:pt>
                <c:pt idx="1">
                  <c:v>53.456221198156683</c:v>
                </c:pt>
                <c:pt idx="2">
                  <c:v>40.378548895899051</c:v>
                </c:pt>
                <c:pt idx="4">
                  <c:v>51.37614678899083</c:v>
                </c:pt>
                <c:pt idx="5">
                  <c:v>55.555555555555557</c:v>
                </c:pt>
                <c:pt idx="6">
                  <c:v>48.18181818181818</c:v>
                </c:pt>
                <c:pt idx="7">
                  <c:v>41.346153846153847</c:v>
                </c:pt>
                <c:pt idx="8">
                  <c:v>42.056074766355138</c:v>
                </c:pt>
                <c:pt idx="9">
                  <c:v>37.735849056603776</c:v>
                </c:pt>
                <c:pt idx="10">
                  <c:v>43.037974683544306</c:v>
                </c:pt>
                <c:pt idx="11">
                  <c:v>49.019607843137251</c:v>
                </c:pt>
                <c:pt idx="12">
                  <c:v>33.87096774193548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68-4F91-A416-51679414D6BE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N=110</c:v>
                </c:pt>
                <c:pt idx="7">
                  <c:v>Liukkauden torjunta muilla teillä N=104</c:v>
                </c:pt>
                <c:pt idx="8">
                  <c:v>Lumen auraus muilla teillä N=107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N=79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N=62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21.495327102803738</c:v>
                </c:pt>
                <c:pt idx="1">
                  <c:v>23.502304147465438</c:v>
                </c:pt>
                <c:pt idx="2">
                  <c:v>30.28391167192429</c:v>
                </c:pt>
                <c:pt idx="4">
                  <c:v>27.522935779816514</c:v>
                </c:pt>
                <c:pt idx="5">
                  <c:v>19.444444444444446</c:v>
                </c:pt>
                <c:pt idx="6">
                  <c:v>27.27272727272727</c:v>
                </c:pt>
                <c:pt idx="7">
                  <c:v>30.76923076923077</c:v>
                </c:pt>
                <c:pt idx="8">
                  <c:v>28.971962616822427</c:v>
                </c:pt>
                <c:pt idx="9">
                  <c:v>31.132075471698112</c:v>
                </c:pt>
                <c:pt idx="10">
                  <c:v>31.645569620253166</c:v>
                </c:pt>
                <c:pt idx="11">
                  <c:v>26.47058823529412</c:v>
                </c:pt>
                <c:pt idx="12">
                  <c:v>32.258064516129032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68-4F91-A416-51679414D6BE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N=110</c:v>
                </c:pt>
                <c:pt idx="7">
                  <c:v>Liukkauden torjunta muilla teillä N=104</c:v>
                </c:pt>
                <c:pt idx="8">
                  <c:v>Lumen auraus muilla teillä N=107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N=79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N=62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5.6074766355140184</c:v>
                </c:pt>
                <c:pt idx="1">
                  <c:v>6.4516129032258061</c:v>
                </c:pt>
                <c:pt idx="2">
                  <c:v>17.350157728706623</c:v>
                </c:pt>
                <c:pt idx="4">
                  <c:v>6.4220183486238538</c:v>
                </c:pt>
                <c:pt idx="5">
                  <c:v>6.481481481481481</c:v>
                </c:pt>
                <c:pt idx="6">
                  <c:v>11.818181818181818</c:v>
                </c:pt>
                <c:pt idx="7">
                  <c:v>16.346153846153847</c:v>
                </c:pt>
                <c:pt idx="8">
                  <c:v>16.822429906542055</c:v>
                </c:pt>
                <c:pt idx="9">
                  <c:v>18.867924528301888</c:v>
                </c:pt>
                <c:pt idx="10">
                  <c:v>15.18987341772152</c:v>
                </c:pt>
                <c:pt idx="11">
                  <c:v>12.745098039215685</c:v>
                </c:pt>
                <c:pt idx="12">
                  <c:v>20.967741935483872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B68-4F91-A416-51679414D6BE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N=110</c:v>
                </c:pt>
                <c:pt idx="7">
                  <c:v>Liukkauden torjunta muilla teillä N=104</c:v>
                </c:pt>
                <c:pt idx="8">
                  <c:v>Lumen auraus muilla teillä N=107</c:v>
                </c:pt>
                <c:pt idx="9">
                  <c:v>Tienpinnan tasaisuus (pakkautunut lumi ja jää) muilla teillä N=106</c:v>
                </c:pt>
                <c:pt idx="10">
                  <c:v>Levähdys- ja pysähtymisalueiden talvihoito N=79</c:v>
                </c:pt>
                <c:pt idx="11">
                  <c:v>Liikennemerkkien ja tienviittojen näkyvyys N=102</c:v>
                </c:pt>
                <c:pt idx="12">
                  <c:v>Jalankulku- ja pyöräteiden talvihoito (kävelijät/pyöräilijät) N=62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1.8691588785046727</c:v>
                </c:pt>
                <c:pt idx="1">
                  <c:v>1.8433179723502306</c:v>
                </c:pt>
                <c:pt idx="2">
                  <c:v>3.1545741324921135</c:v>
                </c:pt>
                <c:pt idx="4">
                  <c:v>2.7522935779816518</c:v>
                </c:pt>
                <c:pt idx="5">
                  <c:v>0.92592592592592582</c:v>
                </c:pt>
                <c:pt idx="6">
                  <c:v>1.8181818181818181</c:v>
                </c:pt>
                <c:pt idx="7">
                  <c:v>1.9230769230769231</c:v>
                </c:pt>
                <c:pt idx="8">
                  <c:v>1.8691588785046727</c:v>
                </c:pt>
                <c:pt idx="9">
                  <c:v>5.6603773584905666</c:v>
                </c:pt>
                <c:pt idx="10">
                  <c:v>2.5316455696202533</c:v>
                </c:pt>
                <c:pt idx="11">
                  <c:v>0.98039215686274506</c:v>
                </c:pt>
                <c:pt idx="12">
                  <c:v>4.838709677419355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68-4F91-A416-51679414D6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N=105</c:v>
                </c:pt>
                <c:pt idx="6">
                  <c:v>Tienpinnan tasaisuus (pakkautunut lumi ja jää) pääteillä N=106</c:v>
                </c:pt>
                <c:pt idx="7">
                  <c:v>Liukkauden torjunta muilla teillä N=103</c:v>
                </c:pt>
                <c:pt idx="8">
                  <c:v>Lumen auraus muilla teillä N=99</c:v>
                </c:pt>
                <c:pt idx="9">
                  <c:v>Tienpinnan tasaisuus (pakkautunut lumi ja jää) muilla teillä N=102</c:v>
                </c:pt>
                <c:pt idx="10">
                  <c:v>Levähdys- ja pysähtymisalueiden talvihoito N=80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14.285714285714285</c:v>
                </c:pt>
                <c:pt idx="1">
                  <c:v>14.622641509433961</c:v>
                </c:pt>
                <c:pt idx="2">
                  <c:v>8.5526315789473681</c:v>
                </c:pt>
                <c:pt idx="4">
                  <c:v>12.149532710280374</c:v>
                </c:pt>
                <c:pt idx="5">
                  <c:v>17.142857142857142</c:v>
                </c:pt>
                <c:pt idx="6">
                  <c:v>12.264150943396226</c:v>
                </c:pt>
                <c:pt idx="7">
                  <c:v>9.7087378640776691</c:v>
                </c:pt>
                <c:pt idx="8">
                  <c:v>9.0909090909090917</c:v>
                </c:pt>
                <c:pt idx="9">
                  <c:v>6.8627450980392162</c:v>
                </c:pt>
                <c:pt idx="10">
                  <c:v>6.25</c:v>
                </c:pt>
                <c:pt idx="11">
                  <c:v>17.475728155339805</c:v>
                </c:pt>
                <c:pt idx="1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CB-4776-90F6-E01F4538560B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N=105</c:v>
                </c:pt>
                <c:pt idx="6">
                  <c:v>Tienpinnan tasaisuus (pakkautunut lumi ja jää) pääteillä N=106</c:v>
                </c:pt>
                <c:pt idx="7">
                  <c:v>Liukkauden torjunta muilla teillä N=103</c:v>
                </c:pt>
                <c:pt idx="8">
                  <c:v>Lumen auraus muilla teillä N=99</c:v>
                </c:pt>
                <c:pt idx="9">
                  <c:v>Tienpinnan tasaisuus (pakkautunut lumi ja jää) muilla teillä N=102</c:v>
                </c:pt>
                <c:pt idx="10">
                  <c:v>Levähdys- ja pysähtymisalueiden talvihoito N=80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54.285714285714285</c:v>
                </c:pt>
                <c:pt idx="1">
                  <c:v>57.075471698113205</c:v>
                </c:pt>
                <c:pt idx="2">
                  <c:v>41.776315789473685</c:v>
                </c:pt>
                <c:pt idx="4">
                  <c:v>61.682242990654203</c:v>
                </c:pt>
                <c:pt idx="5">
                  <c:v>52.380952380952387</c:v>
                </c:pt>
                <c:pt idx="6">
                  <c:v>44.339622641509436</c:v>
                </c:pt>
                <c:pt idx="7">
                  <c:v>42.718446601941743</c:v>
                </c:pt>
                <c:pt idx="8">
                  <c:v>43.43434343434344</c:v>
                </c:pt>
                <c:pt idx="9">
                  <c:v>39.215686274509807</c:v>
                </c:pt>
                <c:pt idx="10">
                  <c:v>36.25</c:v>
                </c:pt>
                <c:pt idx="11">
                  <c:v>44.660194174757287</c:v>
                </c:pt>
                <c:pt idx="12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CB-4776-90F6-E01F4538560B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N=105</c:v>
                </c:pt>
                <c:pt idx="6">
                  <c:v>Tienpinnan tasaisuus (pakkautunut lumi ja jää) pääteillä N=106</c:v>
                </c:pt>
                <c:pt idx="7">
                  <c:v>Liukkauden torjunta muilla teillä N=103</c:v>
                </c:pt>
                <c:pt idx="8">
                  <c:v>Lumen auraus muilla teillä N=99</c:v>
                </c:pt>
                <c:pt idx="9">
                  <c:v>Tienpinnan tasaisuus (pakkautunut lumi ja jää) muilla teillä N=102</c:v>
                </c:pt>
                <c:pt idx="10">
                  <c:v>Levähdys- ja pysähtymisalueiden talvihoito N=80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20</c:v>
                </c:pt>
                <c:pt idx="1">
                  <c:v>19.339622641509433</c:v>
                </c:pt>
                <c:pt idx="2">
                  <c:v>30.921052631578949</c:v>
                </c:pt>
                <c:pt idx="4">
                  <c:v>18.691588785046729</c:v>
                </c:pt>
                <c:pt idx="5">
                  <c:v>20</c:v>
                </c:pt>
                <c:pt idx="6">
                  <c:v>27.358490566037734</c:v>
                </c:pt>
                <c:pt idx="7">
                  <c:v>31.067961165048541</c:v>
                </c:pt>
                <c:pt idx="8">
                  <c:v>25.252525252525253</c:v>
                </c:pt>
                <c:pt idx="9">
                  <c:v>36.274509803921568</c:v>
                </c:pt>
                <c:pt idx="10">
                  <c:v>37.5</c:v>
                </c:pt>
                <c:pt idx="11">
                  <c:v>29.126213592233007</c:v>
                </c:pt>
                <c:pt idx="12">
                  <c:v>28.000000000000004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CB-4776-90F6-E01F4538560B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N=105</c:v>
                </c:pt>
                <c:pt idx="6">
                  <c:v>Tienpinnan tasaisuus (pakkautunut lumi ja jää) pääteillä N=106</c:v>
                </c:pt>
                <c:pt idx="7">
                  <c:v>Liukkauden torjunta muilla teillä N=103</c:v>
                </c:pt>
                <c:pt idx="8">
                  <c:v>Lumen auraus muilla teillä N=99</c:v>
                </c:pt>
                <c:pt idx="9">
                  <c:v>Tienpinnan tasaisuus (pakkautunut lumi ja jää) muilla teillä N=102</c:v>
                </c:pt>
                <c:pt idx="10">
                  <c:v>Levähdys- ja pysähtymisalueiden talvihoito N=80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10.476190476190476</c:v>
                </c:pt>
                <c:pt idx="1">
                  <c:v>6.132075471698113</c:v>
                </c:pt>
                <c:pt idx="2">
                  <c:v>15.460526315789474</c:v>
                </c:pt>
                <c:pt idx="4">
                  <c:v>4.6728971962616823</c:v>
                </c:pt>
                <c:pt idx="5">
                  <c:v>7.6190476190476195</c:v>
                </c:pt>
                <c:pt idx="6">
                  <c:v>13.20754716981132</c:v>
                </c:pt>
                <c:pt idx="7">
                  <c:v>12.621359223300971</c:v>
                </c:pt>
                <c:pt idx="8">
                  <c:v>17.171717171717169</c:v>
                </c:pt>
                <c:pt idx="9">
                  <c:v>16.666666666666664</c:v>
                </c:pt>
                <c:pt idx="10">
                  <c:v>13.750000000000002</c:v>
                </c:pt>
                <c:pt idx="11">
                  <c:v>8.7378640776699026</c:v>
                </c:pt>
                <c:pt idx="1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9CB-4776-90F6-E01F4538560B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N=105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N=107</c:v>
                </c:pt>
                <c:pt idx="5">
                  <c:v>Lumen auraus pääteillä N=105</c:v>
                </c:pt>
                <c:pt idx="6">
                  <c:v>Tienpinnan tasaisuus (pakkautunut lumi ja jää) pääteillä N=106</c:v>
                </c:pt>
                <c:pt idx="7">
                  <c:v>Liukkauden torjunta muilla teillä N=103</c:v>
                </c:pt>
                <c:pt idx="8">
                  <c:v>Lumen auraus muilla teillä N=99</c:v>
                </c:pt>
                <c:pt idx="9">
                  <c:v>Tienpinnan tasaisuus (pakkautunut lumi ja jää) muilla teillä N=102</c:v>
                </c:pt>
                <c:pt idx="10">
                  <c:v>Levähdys- ja pysähtymisalueiden talvihoito N=80</c:v>
                </c:pt>
                <c:pt idx="11">
                  <c:v>Liikennemerkkien ja tienviittojen näkyvyys N=103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0.95238095238095244</c:v>
                </c:pt>
                <c:pt idx="1">
                  <c:v>2.8301886792452828</c:v>
                </c:pt>
                <c:pt idx="2">
                  <c:v>3.2894736842105261</c:v>
                </c:pt>
                <c:pt idx="4">
                  <c:v>2.8037383177570092</c:v>
                </c:pt>
                <c:pt idx="5">
                  <c:v>2.8571428571428572</c:v>
                </c:pt>
                <c:pt idx="6">
                  <c:v>2.8301886792452833</c:v>
                </c:pt>
                <c:pt idx="7">
                  <c:v>3.8834951456310676</c:v>
                </c:pt>
                <c:pt idx="8">
                  <c:v>5.0505050505050502</c:v>
                </c:pt>
                <c:pt idx="9">
                  <c:v>0.98039215686274506</c:v>
                </c:pt>
                <c:pt idx="10">
                  <c:v>6.25</c:v>
                </c:pt>
                <c:pt idx="11">
                  <c:v>0</c:v>
                </c:pt>
                <c:pt idx="1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CB-4776-90F6-E01F45385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3.4770642201834856</c:v>
                </c:pt>
                <c:pt idx="1">
                  <c:v>3.6074766355140184</c:v>
                </c:pt>
                <c:pt idx="2">
                  <c:v>3.0753205128205137</c:v>
                </c:pt>
                <c:pt idx="4">
                  <c:v>3.4622641509433953</c:v>
                </c:pt>
                <c:pt idx="5">
                  <c:v>3.7452830188679243</c:v>
                </c:pt>
                <c:pt idx="6">
                  <c:v>3.3396226415094339</c:v>
                </c:pt>
                <c:pt idx="7">
                  <c:v>3.1386138613861387</c:v>
                </c:pt>
                <c:pt idx="8">
                  <c:v>3.1010101010101008</c:v>
                </c:pt>
                <c:pt idx="9">
                  <c:v>2.9693877551020416</c:v>
                </c:pt>
                <c:pt idx="10">
                  <c:v>3.1568627450980395</c:v>
                </c:pt>
                <c:pt idx="11">
                  <c:v>3.5471698113207548</c:v>
                </c:pt>
                <c:pt idx="12">
                  <c:v>3.2599999999999993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0A-41C3-BF64-454AB0E04A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E0A-41C3-BF64-454AB0E04A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3.362069</c:v>
                </c:pt>
                <c:pt idx="1">
                  <c:v>3.7796609999999999</c:v>
                </c:pt>
                <c:pt idx="2">
                  <c:v>2.9943819999999999</c:v>
                </c:pt>
                <c:pt idx="4">
                  <c:v>3.7627120000000001</c:v>
                </c:pt>
                <c:pt idx="5">
                  <c:v>3.7966099999999998</c:v>
                </c:pt>
                <c:pt idx="6">
                  <c:v>3.372881</c:v>
                </c:pt>
                <c:pt idx="7">
                  <c:v>3.0338980000000002</c:v>
                </c:pt>
                <c:pt idx="8">
                  <c:v>3.1</c:v>
                </c:pt>
                <c:pt idx="9">
                  <c:v>2.847458</c:v>
                </c:pt>
                <c:pt idx="10">
                  <c:v>3.2413789999999998</c:v>
                </c:pt>
                <c:pt idx="11">
                  <c:v>3.516667</c:v>
                </c:pt>
                <c:pt idx="1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0A-41C3-BF64-454AB0E04A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3.6031749999999998</c:v>
                </c:pt>
                <c:pt idx="1">
                  <c:v>3.8294570000000001</c:v>
                </c:pt>
                <c:pt idx="2">
                  <c:v>3.0058479999999999</c:v>
                </c:pt>
                <c:pt idx="4">
                  <c:v>3.796875</c:v>
                </c:pt>
                <c:pt idx="5">
                  <c:v>3.8615379999999999</c:v>
                </c:pt>
                <c:pt idx="6">
                  <c:v>3.4307690000000002</c:v>
                </c:pt>
                <c:pt idx="7">
                  <c:v>2.964912</c:v>
                </c:pt>
                <c:pt idx="8">
                  <c:v>3.2456140000000002</c:v>
                </c:pt>
                <c:pt idx="9">
                  <c:v>2.8070179999999998</c:v>
                </c:pt>
                <c:pt idx="10">
                  <c:v>3.3870969999999998</c:v>
                </c:pt>
                <c:pt idx="11">
                  <c:v>3.4827590000000002</c:v>
                </c:pt>
                <c:pt idx="12">
                  <c:v>3.2068970000000001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0A-41C3-BF64-454AB0E04A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N=106</c:v>
                </c:pt>
                <c:pt idx="6">
                  <c:v>Tienpinnan tasaisuus (pakkautunut lumi ja jää) pääteillä N=106</c:v>
                </c:pt>
                <c:pt idx="7">
                  <c:v>Liukkauden torjunta muilla teillä N=101</c:v>
                </c:pt>
                <c:pt idx="8">
                  <c:v>Lumen auraus muilla teillä N=99</c:v>
                </c:pt>
                <c:pt idx="9">
                  <c:v>Tienpinnan tasaisuus (pakkautunut lumi ja jää) muilla teillä N=98</c:v>
                </c:pt>
                <c:pt idx="10">
                  <c:v>Levähdys- ja pysähtymisalueiden talvihoito N=51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6.4220183486238538</c:v>
                </c:pt>
                <c:pt idx="1">
                  <c:v>7.5471698113207548</c:v>
                </c:pt>
                <c:pt idx="2">
                  <c:v>3.6912751677852347</c:v>
                </c:pt>
                <c:pt idx="4">
                  <c:v>4.716981132075472</c:v>
                </c:pt>
                <c:pt idx="5">
                  <c:v>10.377358490566039</c:v>
                </c:pt>
                <c:pt idx="6">
                  <c:v>6.6037735849056602</c:v>
                </c:pt>
                <c:pt idx="7">
                  <c:v>4.9504950495049505</c:v>
                </c:pt>
                <c:pt idx="8">
                  <c:v>4.0404040404040407</c:v>
                </c:pt>
                <c:pt idx="9">
                  <c:v>2.0408163265306123</c:v>
                </c:pt>
                <c:pt idx="10">
                  <c:v>1.9607843137254901</c:v>
                </c:pt>
                <c:pt idx="11">
                  <c:v>11.320754716981133</c:v>
                </c:pt>
                <c:pt idx="1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17-40DF-8207-CD8882F781EA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N=106</c:v>
                </c:pt>
                <c:pt idx="6">
                  <c:v>Tienpinnan tasaisuus (pakkautunut lumi ja jää) pääteillä N=106</c:v>
                </c:pt>
                <c:pt idx="7">
                  <c:v>Liukkauden torjunta muilla teillä N=101</c:v>
                </c:pt>
                <c:pt idx="8">
                  <c:v>Lumen auraus muilla teillä N=99</c:v>
                </c:pt>
                <c:pt idx="9">
                  <c:v>Tienpinnan tasaisuus (pakkautunut lumi ja jää) muilla teillä N=98</c:v>
                </c:pt>
                <c:pt idx="10">
                  <c:v>Levähdys- ja pysähtymisalueiden talvihoito N=51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53.211009174311933</c:v>
                </c:pt>
                <c:pt idx="1">
                  <c:v>60.377358490566039</c:v>
                </c:pt>
                <c:pt idx="2">
                  <c:v>38.9261744966443</c:v>
                </c:pt>
                <c:pt idx="4">
                  <c:v>52.830188679245282</c:v>
                </c:pt>
                <c:pt idx="5">
                  <c:v>67.924528301886795</c:v>
                </c:pt>
                <c:pt idx="6">
                  <c:v>44.339622641509436</c:v>
                </c:pt>
                <c:pt idx="7">
                  <c:v>38.613861386138616</c:v>
                </c:pt>
                <c:pt idx="8">
                  <c:v>43.43434343434344</c:v>
                </c:pt>
                <c:pt idx="9">
                  <c:v>34.693877551020407</c:v>
                </c:pt>
                <c:pt idx="10">
                  <c:v>35.294117647058826</c:v>
                </c:pt>
                <c:pt idx="11">
                  <c:v>49.056603773584904</c:v>
                </c:pt>
                <c:pt idx="1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17-40DF-8207-CD8882F781EA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N=106</c:v>
                </c:pt>
                <c:pt idx="6">
                  <c:v>Tienpinnan tasaisuus (pakkautunut lumi ja jää) pääteillä N=106</c:v>
                </c:pt>
                <c:pt idx="7">
                  <c:v>Liukkauden torjunta muilla teillä N=101</c:v>
                </c:pt>
                <c:pt idx="8">
                  <c:v>Lumen auraus muilla teillä N=99</c:v>
                </c:pt>
                <c:pt idx="9">
                  <c:v>Tienpinnan tasaisuus (pakkautunut lumi ja jää) muilla teillä N=98</c:v>
                </c:pt>
                <c:pt idx="10">
                  <c:v>Levähdys- ja pysähtymisalueiden talvihoito N=51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24.770642201834864</c:v>
                </c:pt>
                <c:pt idx="1">
                  <c:v>19.811320754716981</c:v>
                </c:pt>
                <c:pt idx="2">
                  <c:v>24.832214765100669</c:v>
                </c:pt>
                <c:pt idx="4">
                  <c:v>29.245283018867923</c:v>
                </c:pt>
                <c:pt idx="5">
                  <c:v>10.377358490566039</c:v>
                </c:pt>
                <c:pt idx="6">
                  <c:v>30.188679245283019</c:v>
                </c:pt>
                <c:pt idx="7">
                  <c:v>28.71287128712871</c:v>
                </c:pt>
                <c:pt idx="8">
                  <c:v>18.181818181818183</c:v>
                </c:pt>
                <c:pt idx="9">
                  <c:v>27.551020408163261</c:v>
                </c:pt>
                <c:pt idx="10">
                  <c:v>47.058823529411761</c:v>
                </c:pt>
                <c:pt idx="11">
                  <c:v>24.528301886792452</c:v>
                </c:pt>
                <c:pt idx="1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17-40DF-8207-CD8882F781EA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N=106</c:v>
                </c:pt>
                <c:pt idx="6">
                  <c:v>Tienpinnan tasaisuus (pakkautunut lumi ja jää) pääteillä N=106</c:v>
                </c:pt>
                <c:pt idx="7">
                  <c:v>Liukkauden torjunta muilla teillä N=101</c:v>
                </c:pt>
                <c:pt idx="8">
                  <c:v>Lumen auraus muilla teillä N=99</c:v>
                </c:pt>
                <c:pt idx="9">
                  <c:v>Tienpinnan tasaisuus (pakkautunut lumi ja jää) muilla teillä N=98</c:v>
                </c:pt>
                <c:pt idx="10">
                  <c:v>Levähdys- ja pysähtymisalueiden talvihoito N=51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12.844036697247708</c:v>
                </c:pt>
                <c:pt idx="1">
                  <c:v>9.433962264150944</c:v>
                </c:pt>
                <c:pt idx="2">
                  <c:v>25.838926174496645</c:v>
                </c:pt>
                <c:pt idx="4">
                  <c:v>10.377358490566039</c:v>
                </c:pt>
                <c:pt idx="5">
                  <c:v>8.4905660377358494</c:v>
                </c:pt>
                <c:pt idx="6">
                  <c:v>14.150943396226415</c:v>
                </c:pt>
                <c:pt idx="7">
                  <c:v>20.792079207920793</c:v>
                </c:pt>
                <c:pt idx="8">
                  <c:v>27.27272727272727</c:v>
                </c:pt>
                <c:pt idx="9">
                  <c:v>29.591836734693878</c:v>
                </c:pt>
                <c:pt idx="10">
                  <c:v>7.8431372549019605</c:v>
                </c:pt>
                <c:pt idx="11">
                  <c:v>13.20754716981132</c:v>
                </c:pt>
                <c:pt idx="12">
                  <c:v>14.000000000000002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17-40DF-8207-CD8882F781EA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N=106</c:v>
                </c:pt>
                <c:pt idx="5">
                  <c:v>Lumen auraus pääteillä N=106</c:v>
                </c:pt>
                <c:pt idx="6">
                  <c:v>Tienpinnan tasaisuus (pakkautunut lumi ja jää) pääteillä N=106</c:v>
                </c:pt>
                <c:pt idx="7">
                  <c:v>Liukkauden torjunta muilla teillä N=101</c:v>
                </c:pt>
                <c:pt idx="8">
                  <c:v>Lumen auraus muilla teillä N=99</c:v>
                </c:pt>
                <c:pt idx="9">
                  <c:v>Tienpinnan tasaisuus (pakkautunut lumi ja jää) muilla teillä N=98</c:v>
                </c:pt>
                <c:pt idx="10">
                  <c:v>Levähdys- ja pysähtymisalueiden talvihoito N=51</c:v>
                </c:pt>
                <c:pt idx="11">
                  <c:v>Liikennemerkkien ja tienviittojen näkyvyys N=106</c:v>
                </c:pt>
                <c:pt idx="12">
                  <c:v>Jalankulku- ja pyöräteiden talvihoito (kävelijät/pyöräilijät) N=50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2.7522935779816518</c:v>
                </c:pt>
                <c:pt idx="1">
                  <c:v>2.8301886792452828</c:v>
                </c:pt>
                <c:pt idx="2">
                  <c:v>6.7114093959731544</c:v>
                </c:pt>
                <c:pt idx="4">
                  <c:v>2.8301886792452833</c:v>
                </c:pt>
                <c:pt idx="5">
                  <c:v>2.8301886792452833</c:v>
                </c:pt>
                <c:pt idx="6">
                  <c:v>4.716981132075472</c:v>
                </c:pt>
                <c:pt idx="7">
                  <c:v>6.9306930693069315</c:v>
                </c:pt>
                <c:pt idx="8">
                  <c:v>7.0707070707070701</c:v>
                </c:pt>
                <c:pt idx="9">
                  <c:v>6.1224489795918364</c:v>
                </c:pt>
                <c:pt idx="10">
                  <c:v>7.8431372549019605</c:v>
                </c:pt>
                <c:pt idx="11">
                  <c:v>1.8867924528301887</c:v>
                </c:pt>
                <c:pt idx="1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517-40DF-8207-CD8882F781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3.5839416058394162</c:v>
                </c:pt>
                <c:pt idx="1">
                  <c:v>3.7805755395683449</c:v>
                </c:pt>
                <c:pt idx="2">
                  <c:v>3.3272946859903381</c:v>
                </c:pt>
                <c:pt idx="4">
                  <c:v>3.6304347826086953</c:v>
                </c:pt>
                <c:pt idx="5">
                  <c:v>3.9489051094890506</c:v>
                </c:pt>
                <c:pt idx="6">
                  <c:v>3.5255474452554743</c:v>
                </c:pt>
                <c:pt idx="7">
                  <c:v>3.3260869565217384</c:v>
                </c:pt>
                <c:pt idx="8">
                  <c:v>3.4852941176470584</c:v>
                </c:pt>
                <c:pt idx="9">
                  <c:v>3.1897810218978115</c:v>
                </c:pt>
                <c:pt idx="10">
                  <c:v>3.4105263157894741</c:v>
                </c:pt>
                <c:pt idx="11">
                  <c:v>3.6058394160583944</c:v>
                </c:pt>
                <c:pt idx="12">
                  <c:v>3.558139534883721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7E-450D-834F-2F560536B2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77E-450D-834F-2F560536B27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3.3103449999999999</c:v>
                </c:pt>
                <c:pt idx="1">
                  <c:v>3.7826089999999999</c:v>
                </c:pt>
                <c:pt idx="2">
                  <c:v>2.9310339999999999</c:v>
                </c:pt>
                <c:pt idx="4">
                  <c:v>3.7543859999999998</c:v>
                </c:pt>
                <c:pt idx="5">
                  <c:v>3.8103449999999999</c:v>
                </c:pt>
                <c:pt idx="6">
                  <c:v>3.3157890000000001</c:v>
                </c:pt>
                <c:pt idx="7">
                  <c:v>3.0338980000000002</c:v>
                </c:pt>
                <c:pt idx="8">
                  <c:v>3.1355930000000001</c:v>
                </c:pt>
                <c:pt idx="9">
                  <c:v>2.6071430000000002</c:v>
                </c:pt>
                <c:pt idx="10">
                  <c:v>3.2580650000000002</c:v>
                </c:pt>
                <c:pt idx="11">
                  <c:v>3.54386</c:v>
                </c:pt>
                <c:pt idx="1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7E-450D-834F-2F560536B27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3.0666669999999998</c:v>
                </c:pt>
                <c:pt idx="1">
                  <c:v>3.6013510000000002</c:v>
                </c:pt>
                <c:pt idx="2">
                  <c:v>2.6090909999999998</c:v>
                </c:pt>
                <c:pt idx="4">
                  <c:v>3.5</c:v>
                </c:pt>
                <c:pt idx="5">
                  <c:v>3.7027030000000001</c:v>
                </c:pt>
                <c:pt idx="6">
                  <c:v>3.094595</c:v>
                </c:pt>
                <c:pt idx="7">
                  <c:v>2.7397260000000001</c:v>
                </c:pt>
                <c:pt idx="8">
                  <c:v>2.7432430000000001</c:v>
                </c:pt>
                <c:pt idx="9">
                  <c:v>2.3424659999999999</c:v>
                </c:pt>
                <c:pt idx="10">
                  <c:v>3.25</c:v>
                </c:pt>
                <c:pt idx="11">
                  <c:v>3.328767</c:v>
                </c:pt>
                <c:pt idx="1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7E-450D-834F-2F560536B2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N=137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N=138</c:v>
                </c:pt>
                <c:pt idx="5">
                  <c:v>Lumen auraus pääteillä N=137</c:v>
                </c:pt>
                <c:pt idx="6">
                  <c:v>Tienpinnan tasaisuus (pakkautunut lumi ja jää) pääteillä N=137</c:v>
                </c:pt>
                <c:pt idx="7">
                  <c:v>Liukkauden torjunta muilla teillä N=138</c:v>
                </c:pt>
                <c:pt idx="8">
                  <c:v>Lumen auraus muilla teillä N=136</c:v>
                </c:pt>
                <c:pt idx="9">
                  <c:v>Tienpinnan tasaisuus (pakkautunut lumi ja jää) muilla teillä N=137</c:v>
                </c:pt>
                <c:pt idx="10">
                  <c:v>Levähdys- ja pysähtymisalueiden talvihoito N=95</c:v>
                </c:pt>
                <c:pt idx="11">
                  <c:v>Liikennemerkkien ja tienviittojen näkyvyys N=137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8.7591240875912408</c:v>
                </c:pt>
                <c:pt idx="1">
                  <c:v>14.909090909090908</c:v>
                </c:pt>
                <c:pt idx="2">
                  <c:v>8.7591240875912408</c:v>
                </c:pt>
                <c:pt idx="4">
                  <c:v>10.869565217391305</c:v>
                </c:pt>
                <c:pt idx="5">
                  <c:v>18.978102189781019</c:v>
                </c:pt>
                <c:pt idx="6">
                  <c:v>10.948905109489052</c:v>
                </c:pt>
                <c:pt idx="7">
                  <c:v>7.2463768115942031</c:v>
                </c:pt>
                <c:pt idx="8">
                  <c:v>11.029411764705882</c:v>
                </c:pt>
                <c:pt idx="9">
                  <c:v>8.0291970802919703</c:v>
                </c:pt>
                <c:pt idx="10">
                  <c:v>9.4736842105263168</c:v>
                </c:pt>
                <c:pt idx="11">
                  <c:v>12.408759124087592</c:v>
                </c:pt>
                <c:pt idx="12">
                  <c:v>18.604651162790699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C9-4563-B6AF-290FBCE31B74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N=137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N=138</c:v>
                </c:pt>
                <c:pt idx="5">
                  <c:v>Lumen auraus pääteillä N=137</c:v>
                </c:pt>
                <c:pt idx="6">
                  <c:v>Tienpinnan tasaisuus (pakkautunut lumi ja jää) pääteillä N=137</c:v>
                </c:pt>
                <c:pt idx="7">
                  <c:v>Liukkauden torjunta muilla teillä N=138</c:v>
                </c:pt>
                <c:pt idx="8">
                  <c:v>Lumen auraus muilla teillä N=136</c:v>
                </c:pt>
                <c:pt idx="9">
                  <c:v>Tienpinnan tasaisuus (pakkautunut lumi ja jää) muilla teillä N=137</c:v>
                </c:pt>
                <c:pt idx="10">
                  <c:v>Levähdys- ja pysähtymisalueiden talvihoito N=95</c:v>
                </c:pt>
                <c:pt idx="11">
                  <c:v>Liikennemerkkien ja tienviittojen näkyvyys N=137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54.014598540145982</c:v>
                </c:pt>
                <c:pt idx="1">
                  <c:v>58.18181818181818</c:v>
                </c:pt>
                <c:pt idx="2">
                  <c:v>39.172749391727493</c:v>
                </c:pt>
                <c:pt idx="4">
                  <c:v>53.623188405797109</c:v>
                </c:pt>
                <c:pt idx="5">
                  <c:v>62.773722627737229</c:v>
                </c:pt>
                <c:pt idx="6">
                  <c:v>48.175182481751825</c:v>
                </c:pt>
                <c:pt idx="7">
                  <c:v>39.855072463768117</c:v>
                </c:pt>
                <c:pt idx="8">
                  <c:v>46.32352941176471</c:v>
                </c:pt>
                <c:pt idx="9">
                  <c:v>31.386861313868614</c:v>
                </c:pt>
                <c:pt idx="10">
                  <c:v>38.94736842105263</c:v>
                </c:pt>
                <c:pt idx="11">
                  <c:v>49.635036496350367</c:v>
                </c:pt>
                <c:pt idx="12">
                  <c:v>39.534883720930232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C9-4563-B6AF-290FBCE31B74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N=137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N=138</c:v>
                </c:pt>
                <c:pt idx="5">
                  <c:v>Lumen auraus pääteillä N=137</c:v>
                </c:pt>
                <c:pt idx="6">
                  <c:v>Tienpinnan tasaisuus (pakkautunut lumi ja jää) pääteillä N=137</c:v>
                </c:pt>
                <c:pt idx="7">
                  <c:v>Liukkauden torjunta muilla teillä N=138</c:v>
                </c:pt>
                <c:pt idx="8">
                  <c:v>Lumen auraus muilla teillä N=136</c:v>
                </c:pt>
                <c:pt idx="9">
                  <c:v>Tienpinnan tasaisuus (pakkautunut lumi ja jää) muilla teillä N=137</c:v>
                </c:pt>
                <c:pt idx="10">
                  <c:v>Levähdys- ja pysähtymisalueiden talvihoito N=95</c:v>
                </c:pt>
                <c:pt idx="11">
                  <c:v>Liikennemerkkien ja tienviittojen näkyvyys N=137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25.547445255474454</c:v>
                </c:pt>
                <c:pt idx="1">
                  <c:v>18.181818181818183</c:v>
                </c:pt>
                <c:pt idx="2">
                  <c:v>30.900243309002434</c:v>
                </c:pt>
                <c:pt idx="4">
                  <c:v>23.913043478260871</c:v>
                </c:pt>
                <c:pt idx="5">
                  <c:v>12.408759124087592</c:v>
                </c:pt>
                <c:pt idx="6">
                  <c:v>27.737226277372262</c:v>
                </c:pt>
                <c:pt idx="7">
                  <c:v>32.608695652173914</c:v>
                </c:pt>
                <c:pt idx="8">
                  <c:v>24.264705882352942</c:v>
                </c:pt>
                <c:pt idx="9">
                  <c:v>35.766423357664237</c:v>
                </c:pt>
                <c:pt idx="10">
                  <c:v>36.84210526315789</c:v>
                </c:pt>
                <c:pt idx="11">
                  <c:v>24.817518248175183</c:v>
                </c:pt>
                <c:pt idx="12">
                  <c:v>23.255813953488371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0C9-4563-B6AF-290FBCE31B74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N=137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N=138</c:v>
                </c:pt>
                <c:pt idx="5">
                  <c:v>Lumen auraus pääteillä N=137</c:v>
                </c:pt>
                <c:pt idx="6">
                  <c:v>Tienpinnan tasaisuus (pakkautunut lumi ja jää) pääteillä N=137</c:v>
                </c:pt>
                <c:pt idx="7">
                  <c:v>Liukkauden torjunta muilla teillä N=138</c:v>
                </c:pt>
                <c:pt idx="8">
                  <c:v>Lumen auraus muilla teillä N=136</c:v>
                </c:pt>
                <c:pt idx="9">
                  <c:v>Tienpinnan tasaisuus (pakkautunut lumi ja jää) muilla teillä N=137</c:v>
                </c:pt>
                <c:pt idx="10">
                  <c:v>Levähdys- ja pysähtymisalueiden talvihoito N=95</c:v>
                </c:pt>
                <c:pt idx="11">
                  <c:v>Liikennemerkkien ja tienviittojen näkyvyys N=137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10.218978102189782</c:v>
                </c:pt>
                <c:pt idx="1">
                  <c:v>8.3636363636363633</c:v>
                </c:pt>
                <c:pt idx="2">
                  <c:v>18.978102189781023</c:v>
                </c:pt>
                <c:pt idx="4">
                  <c:v>10.869565217391305</c:v>
                </c:pt>
                <c:pt idx="5">
                  <c:v>5.8394160583941606</c:v>
                </c:pt>
                <c:pt idx="6">
                  <c:v>8.7591240875912408</c:v>
                </c:pt>
                <c:pt idx="7">
                  <c:v>18.840579710144929</c:v>
                </c:pt>
                <c:pt idx="8">
                  <c:v>16.911764705882355</c:v>
                </c:pt>
                <c:pt idx="9">
                  <c:v>21.167883211678831</c:v>
                </c:pt>
                <c:pt idx="10">
                  <c:v>12.631578947368421</c:v>
                </c:pt>
                <c:pt idx="11">
                  <c:v>12.408759124087592</c:v>
                </c:pt>
                <c:pt idx="12">
                  <c:v>16.279069767441861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0C9-4563-B6AF-290FBCE31B74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N=137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N=138</c:v>
                </c:pt>
                <c:pt idx="5">
                  <c:v>Lumen auraus pääteillä N=137</c:v>
                </c:pt>
                <c:pt idx="6">
                  <c:v>Tienpinnan tasaisuus (pakkautunut lumi ja jää) pääteillä N=137</c:v>
                </c:pt>
                <c:pt idx="7">
                  <c:v>Liukkauden torjunta muilla teillä N=138</c:v>
                </c:pt>
                <c:pt idx="8">
                  <c:v>Lumen auraus muilla teillä N=136</c:v>
                </c:pt>
                <c:pt idx="9">
                  <c:v>Tienpinnan tasaisuus (pakkautunut lumi ja jää) muilla teillä N=137</c:v>
                </c:pt>
                <c:pt idx="10">
                  <c:v>Levähdys- ja pysähtymisalueiden talvihoito N=95</c:v>
                </c:pt>
                <c:pt idx="11">
                  <c:v>Liikennemerkkien ja tienviittojen näkyvyys N=137</c:v>
                </c:pt>
                <c:pt idx="12">
                  <c:v>Jalankulku- ja pyöräteiden talvihoito (kävelijät/pyöräilijät) N=43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1.4598540145985401</c:v>
                </c:pt>
                <c:pt idx="1">
                  <c:v>0.36363636363636365</c:v>
                </c:pt>
                <c:pt idx="2">
                  <c:v>2.1897810218978102</c:v>
                </c:pt>
                <c:pt idx="4">
                  <c:v>0.72463768115942029</c:v>
                </c:pt>
                <c:pt idx="5">
                  <c:v>0</c:v>
                </c:pt>
                <c:pt idx="6">
                  <c:v>4.3795620437956204</c:v>
                </c:pt>
                <c:pt idx="7">
                  <c:v>1.4492753623188406</c:v>
                </c:pt>
                <c:pt idx="8">
                  <c:v>1.4705882352941175</c:v>
                </c:pt>
                <c:pt idx="9">
                  <c:v>3.6496350364963499</c:v>
                </c:pt>
                <c:pt idx="10">
                  <c:v>2.1052631578947367</c:v>
                </c:pt>
                <c:pt idx="11">
                  <c:v>0.72992700729927007</c:v>
                </c:pt>
                <c:pt idx="12">
                  <c:v>2.3255813953488373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0C9-4563-B6AF-290FBCE31B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3.7431192660550452</c:v>
                </c:pt>
                <c:pt idx="1">
                  <c:v>3.8532110091743115</c:v>
                </c:pt>
                <c:pt idx="2">
                  <c:v>3.3393939393939394</c:v>
                </c:pt>
                <c:pt idx="4">
                  <c:v>3.7339449541284413</c:v>
                </c:pt>
                <c:pt idx="5">
                  <c:v>3.9722222222222228</c:v>
                </c:pt>
                <c:pt idx="6">
                  <c:v>3.5833333333333335</c:v>
                </c:pt>
                <c:pt idx="7">
                  <c:v>3.3644859813084103</c:v>
                </c:pt>
                <c:pt idx="8">
                  <c:v>3.4636363636363647</c:v>
                </c:pt>
                <c:pt idx="9">
                  <c:v>3.2149532710280377</c:v>
                </c:pt>
                <c:pt idx="10">
                  <c:v>3.4923076923076923</c:v>
                </c:pt>
                <c:pt idx="11">
                  <c:v>3.6168224299065406</c:v>
                </c:pt>
                <c:pt idx="12">
                  <c:v>3.4848484848484844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C2-4F74-8843-4699681501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7C2-4F74-8843-4699681501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3.1639339999999998</c:v>
                </c:pt>
                <c:pt idx="1">
                  <c:v>3.5619830000000001</c:v>
                </c:pt>
                <c:pt idx="2">
                  <c:v>3.1325970000000001</c:v>
                </c:pt>
                <c:pt idx="4">
                  <c:v>3.4333330000000002</c:v>
                </c:pt>
                <c:pt idx="5">
                  <c:v>3.6885249999999998</c:v>
                </c:pt>
                <c:pt idx="6">
                  <c:v>3.4166669999999999</c:v>
                </c:pt>
                <c:pt idx="7">
                  <c:v>3.1666669999999999</c:v>
                </c:pt>
                <c:pt idx="8">
                  <c:v>3.2622949999999999</c:v>
                </c:pt>
                <c:pt idx="9">
                  <c:v>2.9666670000000002</c:v>
                </c:pt>
                <c:pt idx="10">
                  <c:v>3.2571430000000001</c:v>
                </c:pt>
                <c:pt idx="11">
                  <c:v>3.3968250000000002</c:v>
                </c:pt>
                <c:pt idx="12">
                  <c:v>3.34375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C2-4F74-8843-4699681501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3.4418600000000001</c:v>
                </c:pt>
                <c:pt idx="1">
                  <c:v>3.639535</c:v>
                </c:pt>
                <c:pt idx="2">
                  <c:v>2.8928569999999998</c:v>
                </c:pt>
                <c:pt idx="4">
                  <c:v>3.5697670000000001</c:v>
                </c:pt>
                <c:pt idx="5">
                  <c:v>3.7093020000000001</c:v>
                </c:pt>
                <c:pt idx="6">
                  <c:v>3.232558</c:v>
                </c:pt>
                <c:pt idx="7">
                  <c:v>3.0120480000000001</c:v>
                </c:pt>
                <c:pt idx="8">
                  <c:v>3</c:v>
                </c:pt>
                <c:pt idx="9">
                  <c:v>2.6626509999999999</c:v>
                </c:pt>
                <c:pt idx="10">
                  <c:v>3.3333330000000001</c:v>
                </c:pt>
                <c:pt idx="11">
                  <c:v>3.373494</c:v>
                </c:pt>
                <c:pt idx="12">
                  <c:v>3.0784310000000001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7C2-4F74-8843-469968150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44096333506843E-2"/>
          <c:y val="8.2698685987672771E-2"/>
          <c:w val="0.46885354543537594"/>
          <c:h val="0.85730873116508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Taul1!$A$2</c:f>
              <c:strCache>
                <c:ptCount val="1"/>
                <c:pt idx="0">
                  <c:v>Eritt. tyytyv.</c:v>
                </c:pt>
              </c:strCache>
            </c:strRef>
          </c:tx>
          <c:spPr>
            <a:solidFill>
              <a:srgbClr val="2187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N=108</c:v>
                </c:pt>
                <c:pt idx="7">
                  <c:v>Liukkauden torjunta muilla teillä N=107</c:v>
                </c:pt>
                <c:pt idx="8">
                  <c:v>Lumen auraus muilla teillä N=110</c:v>
                </c:pt>
                <c:pt idx="9">
                  <c:v>Tienpinnan tasaisuus (pakkautunut lumi ja jää) muilla teillä N=107</c:v>
                </c:pt>
                <c:pt idx="10">
                  <c:v>Levähdys- ja pysähtymisalueiden talvihoito N=65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N=33</c:v>
                </c:pt>
              </c:strCache>
            </c:strRef>
          </c:cat>
          <c:val>
            <c:numRef>
              <c:f>Taul1!$B$2:$N$2</c:f>
              <c:numCache>
                <c:formatCode>0</c:formatCode>
                <c:ptCount val="13"/>
                <c:pt idx="0">
                  <c:v>10.091743119266056</c:v>
                </c:pt>
                <c:pt idx="1">
                  <c:v>16.129032258064516</c:v>
                </c:pt>
                <c:pt idx="2">
                  <c:v>6.7901234567901234</c:v>
                </c:pt>
                <c:pt idx="4">
                  <c:v>12.844036697247708</c:v>
                </c:pt>
                <c:pt idx="5">
                  <c:v>19.444444444444446</c:v>
                </c:pt>
                <c:pt idx="6">
                  <c:v>10.185185185185185</c:v>
                </c:pt>
                <c:pt idx="7">
                  <c:v>6.5420560747663545</c:v>
                </c:pt>
                <c:pt idx="8">
                  <c:v>8.1818181818181817</c:v>
                </c:pt>
                <c:pt idx="9">
                  <c:v>5.6074766355140184</c:v>
                </c:pt>
                <c:pt idx="10">
                  <c:v>9.2307692307692317</c:v>
                </c:pt>
                <c:pt idx="11">
                  <c:v>14.953271028037381</c:v>
                </c:pt>
                <c:pt idx="12">
                  <c:v>15.151515151515152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3B-4C68-AF01-A40CD922C3B2}"/>
            </c:ext>
          </c:extLst>
        </c:ser>
        <c:ser>
          <c:idx val="1"/>
          <c:order val="1"/>
          <c:tx>
            <c:strRef>
              <c:f>Taul1!$A$3</c:f>
              <c:strCache>
                <c:ptCount val="1"/>
                <c:pt idx="0">
                  <c:v>Tyytyväinen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N=108</c:v>
                </c:pt>
                <c:pt idx="7">
                  <c:v>Liukkauden torjunta muilla teillä N=107</c:v>
                </c:pt>
                <c:pt idx="8">
                  <c:v>Lumen auraus muilla teillä N=110</c:v>
                </c:pt>
                <c:pt idx="9">
                  <c:v>Tienpinnan tasaisuus (pakkautunut lumi ja jää) muilla teillä N=107</c:v>
                </c:pt>
                <c:pt idx="10">
                  <c:v>Levähdys- ja pysähtymisalueiden talvihoito N=65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N=33</c:v>
                </c:pt>
              </c:strCache>
            </c:strRef>
          </c:cat>
          <c:val>
            <c:numRef>
              <c:f>Taul1!$B$3:$N$3</c:f>
              <c:numCache>
                <c:formatCode>0</c:formatCode>
                <c:ptCount val="13"/>
                <c:pt idx="0">
                  <c:v>61.467889908256879</c:v>
                </c:pt>
                <c:pt idx="1">
                  <c:v>60.368663594470043</c:v>
                </c:pt>
                <c:pt idx="2">
                  <c:v>41.97530864197531</c:v>
                </c:pt>
                <c:pt idx="4">
                  <c:v>57.798165137614674</c:v>
                </c:pt>
                <c:pt idx="5">
                  <c:v>62.962962962962962</c:v>
                </c:pt>
                <c:pt idx="6">
                  <c:v>51.851851851851848</c:v>
                </c:pt>
                <c:pt idx="7">
                  <c:v>40.186915887850468</c:v>
                </c:pt>
                <c:pt idx="8">
                  <c:v>47.272727272727273</c:v>
                </c:pt>
                <c:pt idx="9">
                  <c:v>38.31775700934579</c:v>
                </c:pt>
                <c:pt idx="10">
                  <c:v>43.07692307692308</c:v>
                </c:pt>
                <c:pt idx="11">
                  <c:v>46.728971962616825</c:v>
                </c:pt>
                <c:pt idx="12">
                  <c:v>42.424242424242422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3B-4C68-AF01-A40CD922C3B2}"/>
            </c:ext>
          </c:extLst>
        </c:ser>
        <c:ser>
          <c:idx val="2"/>
          <c:order val="2"/>
          <c:tx>
            <c:strRef>
              <c:f>Taul1!$A$4</c:f>
              <c:strCache>
                <c:ptCount val="1"/>
                <c:pt idx="0">
                  <c:v>En tyytyv. enkä tyytym.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N=108</c:v>
                </c:pt>
                <c:pt idx="7">
                  <c:v>Liukkauden torjunta muilla teillä N=107</c:v>
                </c:pt>
                <c:pt idx="8">
                  <c:v>Lumen auraus muilla teillä N=110</c:v>
                </c:pt>
                <c:pt idx="9">
                  <c:v>Tienpinnan tasaisuus (pakkautunut lumi ja jää) muilla teillä N=107</c:v>
                </c:pt>
                <c:pt idx="10">
                  <c:v>Levähdys- ja pysähtymisalueiden talvihoito N=65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N=33</c:v>
                </c:pt>
              </c:strCache>
            </c:strRef>
          </c:cat>
          <c:val>
            <c:numRef>
              <c:f>Taul1!$B$4:$N$4</c:f>
              <c:numCache>
                <c:formatCode>0</c:formatCode>
                <c:ptCount val="13"/>
                <c:pt idx="0">
                  <c:v>22.018348623853214</c:v>
                </c:pt>
                <c:pt idx="1">
                  <c:v>17.511520737327192</c:v>
                </c:pt>
                <c:pt idx="2">
                  <c:v>32.098765432098766</c:v>
                </c:pt>
                <c:pt idx="4">
                  <c:v>22.018348623853214</c:v>
                </c:pt>
                <c:pt idx="5">
                  <c:v>12.962962962962962</c:v>
                </c:pt>
                <c:pt idx="6">
                  <c:v>27.777777777777779</c:v>
                </c:pt>
                <c:pt idx="7">
                  <c:v>37.383177570093459</c:v>
                </c:pt>
                <c:pt idx="8">
                  <c:v>29.09090909090909</c:v>
                </c:pt>
                <c:pt idx="9">
                  <c:v>29.906542056074763</c:v>
                </c:pt>
                <c:pt idx="10">
                  <c:v>35.384615384615387</c:v>
                </c:pt>
                <c:pt idx="11">
                  <c:v>26.168224299065418</c:v>
                </c:pt>
                <c:pt idx="12">
                  <c:v>24.242424242424242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3B-4C68-AF01-A40CD922C3B2}"/>
            </c:ext>
          </c:extLst>
        </c:ser>
        <c:ser>
          <c:idx val="3"/>
          <c:order val="3"/>
          <c:tx>
            <c:strRef>
              <c:f>Taul1!$A$5</c:f>
              <c:strCache>
                <c:ptCount val="1"/>
                <c:pt idx="0">
                  <c:v>Tyytymätön</c:v>
                </c:pt>
              </c:strCache>
            </c:strRef>
          </c:tx>
          <c:spPr>
            <a:solidFill>
              <a:srgbClr val="FF5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N=108</c:v>
                </c:pt>
                <c:pt idx="7">
                  <c:v>Liukkauden torjunta muilla teillä N=107</c:v>
                </c:pt>
                <c:pt idx="8">
                  <c:v>Lumen auraus muilla teillä N=110</c:v>
                </c:pt>
                <c:pt idx="9">
                  <c:v>Tienpinnan tasaisuus (pakkautunut lumi ja jää) muilla teillä N=107</c:v>
                </c:pt>
                <c:pt idx="10">
                  <c:v>Levähdys- ja pysähtymisalueiden talvihoito N=65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N=33</c:v>
                </c:pt>
              </c:strCache>
            </c:strRef>
          </c:cat>
          <c:val>
            <c:numRef>
              <c:f>Taul1!$B$5:$N$5</c:f>
              <c:numCache>
                <c:formatCode>0</c:formatCode>
                <c:ptCount val="13"/>
                <c:pt idx="0">
                  <c:v>5.5045871559633035</c:v>
                </c:pt>
                <c:pt idx="1">
                  <c:v>4.6082949308755756</c:v>
                </c:pt>
                <c:pt idx="2">
                  <c:v>17.592592592592592</c:v>
                </c:pt>
                <c:pt idx="4">
                  <c:v>4.5871559633027523</c:v>
                </c:pt>
                <c:pt idx="5">
                  <c:v>4.6296296296296298</c:v>
                </c:pt>
                <c:pt idx="6">
                  <c:v>6.481481481481481</c:v>
                </c:pt>
                <c:pt idx="7">
                  <c:v>14.953271028037381</c:v>
                </c:pt>
                <c:pt idx="8">
                  <c:v>13.636363636363635</c:v>
                </c:pt>
                <c:pt idx="9">
                  <c:v>24.299065420560748</c:v>
                </c:pt>
                <c:pt idx="10">
                  <c:v>12.307692307692308</c:v>
                </c:pt>
                <c:pt idx="11">
                  <c:v>9.3457943925233646</c:v>
                </c:pt>
                <c:pt idx="12">
                  <c:v>12.121212121212121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83B-4C68-AF01-A40CD922C3B2}"/>
            </c:ext>
          </c:extLst>
        </c:ser>
        <c:ser>
          <c:idx val="4"/>
          <c:order val="4"/>
          <c:tx>
            <c:strRef>
              <c:f>Taul1!$A$6</c:f>
              <c:strCache>
                <c:ptCount val="1"/>
                <c:pt idx="0">
                  <c:v>Eritt. tyytym.</c:v>
                </c:pt>
              </c:strCache>
            </c:strRef>
          </c:tx>
          <c:spPr>
            <a:solidFill>
              <a:srgbClr val="E500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Taul1!$B$1:$N$1</c:f>
              <c:strCache>
                <c:ptCount val="13"/>
                <c:pt idx="0">
                  <c:v>Kokonaistyytyväisyys N=109</c:v>
                </c:pt>
                <c:pt idx="1">
                  <c:v>Pääteiden talvihoito (indeksi)</c:v>
                </c:pt>
                <c:pt idx="2">
                  <c:v>Muiden teiden talvihoito (indeksi)</c:v>
                </c:pt>
                <c:pt idx="4">
                  <c:v>Liukkauden torjunta pääteillä N=109</c:v>
                </c:pt>
                <c:pt idx="5">
                  <c:v>Lumen auraus pääteillä N=108</c:v>
                </c:pt>
                <c:pt idx="6">
                  <c:v>Tienpinnan tasaisuus (pakkautunut lumi ja jää) pääteillä N=108</c:v>
                </c:pt>
                <c:pt idx="7">
                  <c:v>Liukkauden torjunta muilla teillä N=107</c:v>
                </c:pt>
                <c:pt idx="8">
                  <c:v>Lumen auraus muilla teillä N=110</c:v>
                </c:pt>
                <c:pt idx="9">
                  <c:v>Tienpinnan tasaisuus (pakkautunut lumi ja jää) muilla teillä N=107</c:v>
                </c:pt>
                <c:pt idx="10">
                  <c:v>Levähdys- ja pysähtymisalueiden talvihoito N=65</c:v>
                </c:pt>
                <c:pt idx="11">
                  <c:v>Liikennemerkkien ja tienviittojen näkyvyys N=107</c:v>
                </c:pt>
                <c:pt idx="12">
                  <c:v>Jalankulku- ja pyöräteiden talvihoito (kävelijät/pyöräilijät) N=33</c:v>
                </c:pt>
              </c:strCache>
            </c:strRef>
          </c:cat>
          <c:val>
            <c:numRef>
              <c:f>Taul1!$B$6:$N$6</c:f>
              <c:numCache>
                <c:formatCode>0</c:formatCode>
                <c:ptCount val="13"/>
                <c:pt idx="0">
                  <c:v>0.91743119266055051</c:v>
                </c:pt>
                <c:pt idx="1">
                  <c:v>1.382488479262673</c:v>
                </c:pt>
                <c:pt idx="2">
                  <c:v>1.5432098765432098</c:v>
                </c:pt>
                <c:pt idx="4">
                  <c:v>2.7522935779816518</c:v>
                </c:pt>
                <c:pt idx="5">
                  <c:v>0</c:v>
                </c:pt>
                <c:pt idx="6">
                  <c:v>3.7037037037037033</c:v>
                </c:pt>
                <c:pt idx="7">
                  <c:v>0.93457943925233633</c:v>
                </c:pt>
                <c:pt idx="8">
                  <c:v>1.8181818181818181</c:v>
                </c:pt>
                <c:pt idx="9">
                  <c:v>1.8691588785046727</c:v>
                </c:pt>
                <c:pt idx="10">
                  <c:v>0</c:v>
                </c:pt>
                <c:pt idx="11">
                  <c:v>2.8037383177570092</c:v>
                </c:pt>
                <c:pt idx="12">
                  <c:v>6.0606060606060606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3B-4C68-AF01-A40CD922C3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430122856"/>
        <c:axId val="430121216"/>
      </c:barChart>
      <c:catAx>
        <c:axId val="430122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63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1216"/>
        <c:crosses val="autoZero"/>
        <c:auto val="1"/>
        <c:lblAlgn val="ctr"/>
        <c:lblOffset val="100"/>
        <c:noMultiLvlLbl val="0"/>
      </c:catAx>
      <c:valAx>
        <c:axId val="430121216"/>
        <c:scaling>
          <c:orientation val="minMax"/>
          <c:max val="100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430122856"/>
        <c:crosses val="max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69879780474847E-4"/>
          <c:y val="2.6481896009091031E-2"/>
          <c:w val="0.70581527802334842"/>
          <c:h val="6.5059259036241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fi-FI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84294666450354"/>
          <c:y val="8.3418248627312966E-2"/>
          <c:w val="0.43360387869522299"/>
          <c:h val="0.856589154523740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65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Sheet1!$B$2:$B$14</c:f>
              <c:numCache>
                <c:formatCode>0.00</c:formatCode>
                <c:ptCount val="13"/>
                <c:pt idx="0">
                  <c:v>3.693693693693695</c:v>
                </c:pt>
                <c:pt idx="1">
                  <c:v>3.756756756756757</c:v>
                </c:pt>
                <c:pt idx="2">
                  <c:v>3.274242424242424</c:v>
                </c:pt>
                <c:pt idx="4">
                  <c:v>3.5945945945945961</c:v>
                </c:pt>
                <c:pt idx="5">
                  <c:v>3.9189189189189197</c:v>
                </c:pt>
                <c:pt idx="6">
                  <c:v>3.4684684684684686</c:v>
                </c:pt>
                <c:pt idx="7">
                  <c:v>3.290909090909091</c:v>
                </c:pt>
                <c:pt idx="8">
                  <c:v>3.4166666666666674</c:v>
                </c:pt>
                <c:pt idx="9">
                  <c:v>3.1388888888888897</c:v>
                </c:pt>
                <c:pt idx="10">
                  <c:v>3.3580246913580249</c:v>
                </c:pt>
                <c:pt idx="11">
                  <c:v>3.5462962962962958</c:v>
                </c:pt>
                <c:pt idx="12">
                  <c:v>3.410256410256411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EB-4A64-850E-6469840BA0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09BFF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9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FEB-4A64-850E-6469840BA0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Sheet1!$C$2:$C$14</c:f>
              <c:numCache>
                <c:formatCode>0.00</c:formatCode>
                <c:ptCount val="13"/>
                <c:pt idx="0">
                  <c:v>3.6029409999999999</c:v>
                </c:pt>
                <c:pt idx="1">
                  <c:v>3.8308819999999999</c:v>
                </c:pt>
                <c:pt idx="2">
                  <c:v>3.2072539999999998</c:v>
                </c:pt>
                <c:pt idx="4">
                  <c:v>3.865672</c:v>
                </c:pt>
                <c:pt idx="5">
                  <c:v>3.7971010000000001</c:v>
                </c:pt>
                <c:pt idx="6">
                  <c:v>3.3880599999999998</c:v>
                </c:pt>
                <c:pt idx="7">
                  <c:v>3.3125</c:v>
                </c:pt>
                <c:pt idx="8">
                  <c:v>3.375</c:v>
                </c:pt>
                <c:pt idx="9">
                  <c:v>2.9384619999999999</c:v>
                </c:pt>
                <c:pt idx="10">
                  <c:v>3.214286</c:v>
                </c:pt>
                <c:pt idx="11">
                  <c:v>3.6567159999999999</c:v>
                </c:pt>
                <c:pt idx="12">
                  <c:v>3.4333330000000002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EB-4A64-850E-6469840BA0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4AC2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Sheet1!$D$2:$D$14</c:f>
              <c:numCache>
                <c:formatCode>0.00</c:formatCode>
                <c:ptCount val="13"/>
                <c:pt idx="0">
                  <c:v>3.2597399999999999</c:v>
                </c:pt>
                <c:pt idx="1">
                  <c:v>3.7106919999999999</c:v>
                </c:pt>
                <c:pt idx="2">
                  <c:v>2.8602620000000001</c:v>
                </c:pt>
                <c:pt idx="4">
                  <c:v>3.6962030000000001</c:v>
                </c:pt>
                <c:pt idx="5">
                  <c:v>3.7250000000000001</c:v>
                </c:pt>
                <c:pt idx="6">
                  <c:v>3.1410260000000001</c:v>
                </c:pt>
                <c:pt idx="7">
                  <c:v>2.9743590000000002</c:v>
                </c:pt>
                <c:pt idx="8">
                  <c:v>3.0128210000000002</c:v>
                </c:pt>
                <c:pt idx="9">
                  <c:v>2.575342</c:v>
                </c:pt>
                <c:pt idx="10">
                  <c:v>3.3333330000000001</c:v>
                </c:pt>
                <c:pt idx="11">
                  <c:v>3.52</c:v>
                </c:pt>
                <c:pt idx="12">
                  <c:v>2.9318179999999998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EB-4A64-850E-6469840BA0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2"/>
        <c:axId val="536388968"/>
        <c:axId val="536383480"/>
      </c:barChart>
      <c:catAx>
        <c:axId val="536388968"/>
        <c:scaling>
          <c:orientation val="maxMin"/>
        </c:scaling>
        <c:delete val="1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83480"/>
        <c:crossesAt val="1"/>
        <c:auto val="1"/>
        <c:lblAlgn val="ctr"/>
        <c:lblOffset val="100"/>
        <c:noMultiLvlLbl val="0"/>
      </c:catAx>
      <c:valAx>
        <c:axId val="536383480"/>
        <c:scaling>
          <c:orientation val="minMax"/>
          <c:max val="5"/>
          <c:min val="1"/>
        </c:scaling>
        <c:delete val="0"/>
        <c:axPos val="t"/>
        <c:numFmt formatCode="0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36388968"/>
        <c:crossesAt val="1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fi-FI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DAE809-BFED-470A-BB70-DBC3965101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BF8A77-8EFF-4027-AE87-008AB85AAA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50B1A-2E76-4083-8C1F-14365BFFBCBE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68A2CD-F4C2-4008-AF70-ABF6470F97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31BFC3-43BC-4C7E-89DB-CD3AFB7027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CBF08-FC9C-4574-B237-348852A04FD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436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23.4.2026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>
            <a:extLst>
              <a:ext uri="{FF2B5EF4-FFF2-40B4-BE49-F238E27FC236}">
                <a16:creationId xmlns:a16="http://schemas.microsoft.com/office/drawing/2014/main" id="{9D0EB043-CA1E-AC09-354B-2AB400561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7" name="Alaotsikko 2">
            <a:extLst>
              <a:ext uri="{FF2B5EF4-FFF2-40B4-BE49-F238E27FC236}">
                <a16:creationId xmlns:a16="http://schemas.microsoft.com/office/drawing/2014/main" id="{C0A0CC28-71E9-C488-EDD5-3D5A405D3F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18" name="Footer Placeholder 8">
            <a:extLst>
              <a:ext uri="{FF2B5EF4-FFF2-40B4-BE49-F238E27FC236}">
                <a16:creationId xmlns:a16="http://schemas.microsoft.com/office/drawing/2014/main" id="{B3795109-526B-31FD-2547-2E8C6C62E7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15" name="duser_1">
            <a:extLst>
              <a:ext uri="{FF2B5EF4-FFF2-40B4-BE49-F238E27FC236}">
                <a16:creationId xmlns:a16="http://schemas.microsoft.com/office/drawing/2014/main" id="{384B469D-48C8-2202-9444-3E26CCDDE2E9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6" name="duser_2">
            <a:extLst>
              <a:ext uri="{FF2B5EF4-FFF2-40B4-BE49-F238E27FC236}">
                <a16:creationId xmlns:a16="http://schemas.microsoft.com/office/drawing/2014/main" id="{21C13BDF-CE13-A8A8-374A-828D070C76AB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7" name="duser_3">
            <a:extLst>
              <a:ext uri="{FF2B5EF4-FFF2-40B4-BE49-F238E27FC236}">
                <a16:creationId xmlns:a16="http://schemas.microsoft.com/office/drawing/2014/main" id="{81945E5C-D926-6141-D2D2-B11128E22045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C8758F4-D5A6-6EF5-F877-51D1432C64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7CA352CF-2876-B635-B133-F5D57F3531C2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704FB1C0-8CE8-9326-EA85-86F137F51779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36D4D699-55A8-C147-9313-552C607E8A0D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2" name="Picture 14" descr="Väyläviraston logo">
            <a:extLst>
              <a:ext uri="{FF2B5EF4-FFF2-40B4-BE49-F238E27FC236}">
                <a16:creationId xmlns:a16="http://schemas.microsoft.com/office/drawing/2014/main" id="{5E12AA34-FFF2-FE13-8019-1E02E25CAC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35" name="eukarelialogoplaceholder">
            <a:extLst>
              <a:ext uri="{FF2B5EF4-FFF2-40B4-BE49-F238E27FC236}">
                <a16:creationId xmlns:a16="http://schemas.microsoft.com/office/drawing/2014/main" id="{831C392D-7A55-F2F2-6708-FC7C0AD60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6" name="eulogotenplaceholder">
            <a:extLst>
              <a:ext uri="{FF2B5EF4-FFF2-40B4-BE49-F238E27FC236}">
                <a16:creationId xmlns:a16="http://schemas.microsoft.com/office/drawing/2014/main" id="{3E1949BE-72A6-B501-1B87-1ADB8B279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7" name="eulogoplaceholder">
            <a:extLst>
              <a:ext uri="{FF2B5EF4-FFF2-40B4-BE49-F238E27FC236}">
                <a16:creationId xmlns:a16="http://schemas.microsoft.com/office/drawing/2014/main" id="{1B9C94C1-FC64-6CE5-CB5C-F93889A10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38" name="eufinancelogoplaceholder">
            <a:extLst>
              <a:ext uri="{FF2B5EF4-FFF2-40B4-BE49-F238E27FC236}">
                <a16:creationId xmlns:a16="http://schemas.microsoft.com/office/drawing/2014/main" id="{8EB54258-FC49-62FB-FC67-94DFDD350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4" name="Freeform: Shape 13">
            <a:extLst>
              <a:ext uri="{FF2B5EF4-FFF2-40B4-BE49-F238E27FC236}">
                <a16:creationId xmlns:a16="http://schemas.microsoft.com/office/drawing/2014/main" id="{1DF13E9C-88E0-9FAE-ED4D-11B2B2C4C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42529" y="3889679"/>
            <a:ext cx="7249471" cy="2966677"/>
          </a:xfrm>
          <a:custGeom>
            <a:avLst/>
            <a:gdLst>
              <a:gd name="connsiteX0" fmla="*/ 7249471 w 7249471"/>
              <a:gd name="connsiteY0" fmla="*/ 1375031 h 2966677"/>
              <a:gd name="connsiteX1" fmla="*/ 7249471 w 7249471"/>
              <a:gd name="connsiteY1" fmla="*/ 2966677 h 2966677"/>
              <a:gd name="connsiteX2" fmla="*/ 0 w 7249471"/>
              <a:gd name="connsiteY2" fmla="*/ 2966677 h 2966677"/>
              <a:gd name="connsiteX3" fmla="*/ 765931 w 7249471"/>
              <a:gd name="connsiteY3" fmla="*/ 0 h 2966677"/>
              <a:gd name="connsiteX4" fmla="*/ 7249471 w 7249471"/>
              <a:gd name="connsiteY4" fmla="*/ 1375031 h 296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9471" h="2966677">
                <a:moveTo>
                  <a:pt x="7249471" y="1375031"/>
                </a:moveTo>
                <a:lnTo>
                  <a:pt x="7249471" y="2966677"/>
                </a:lnTo>
                <a:lnTo>
                  <a:pt x="0" y="2966677"/>
                </a:lnTo>
                <a:lnTo>
                  <a:pt x="765931" y="0"/>
                </a:lnTo>
                <a:lnTo>
                  <a:pt x="7249471" y="1375031"/>
                </a:lnTo>
                <a:close/>
              </a:path>
            </a:pathLst>
          </a:custGeom>
          <a:gradFill>
            <a:gsLst>
              <a:gs pos="54000">
                <a:schemeClr val="tx2"/>
              </a:gs>
              <a:gs pos="100000">
                <a:schemeClr val="accent1"/>
              </a:gs>
            </a:gsLst>
            <a:lin ang="0" scaled="0"/>
          </a:gradFill>
          <a:ln w="4832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87197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vihrea" preserve="1" userDrawn="1">
  <p:cSld name="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FE12A800-B557-2BF7-459A-AE820A38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45719" y="0"/>
            <a:ext cx="2548020" cy="6858000"/>
            <a:chOff x="9645719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AE4EC138-9B2A-E5AC-E31B-690AB90F5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45719" y="0"/>
              <a:ext cx="2548020" cy="6858000"/>
              <a:chOff x="9645719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45719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bg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65710695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pinkki" preserve="1" userDrawn="1">
  <p:cSld name="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Ryhmä 5">
            <a:extLst>
              <a:ext uri="{FF2B5EF4-FFF2-40B4-BE49-F238E27FC236}">
                <a16:creationId xmlns:a16="http://schemas.microsoft.com/office/drawing/2014/main" id="{E58E1E22-330C-39F9-E7F4-1D54989B96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55244" y="0"/>
            <a:ext cx="2548020" cy="6858000"/>
            <a:chOff x="965524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3" name="Ryhmä 2">
              <a:extLst>
                <a:ext uri="{FF2B5EF4-FFF2-40B4-BE49-F238E27FC236}">
                  <a16:creationId xmlns:a16="http://schemas.microsoft.com/office/drawing/2014/main" id="{6B19C80A-C58F-C557-85A0-970857495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5524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9500">
                    <a:srgbClr val="E50083"/>
                  </a:gs>
                  <a:gs pos="99000">
                    <a:schemeClr val="accent5">
                      <a:alpha val="72000"/>
                    </a:schemeClr>
                  </a:gs>
                  <a:gs pos="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70866581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kaksi_kuvaa" preserve="1" userDrawn="1">
  <p:cSld name="teksti_kaksi_kuv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5777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4371975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525CEE5C-0ABB-5FAD-CD62-63A0C7F3CD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792400" y="0"/>
            <a:ext cx="6399600" cy="34236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9600" h="3440325">
                <a:moveTo>
                  <a:pt x="581025" y="0"/>
                </a:moveTo>
                <a:lnTo>
                  <a:pt x="6399600" y="9525"/>
                </a:lnTo>
                <a:lnTo>
                  <a:pt x="6399600" y="3440325"/>
                </a:lnTo>
                <a:lnTo>
                  <a:pt x="0" y="3440325"/>
                </a:lnTo>
                <a:lnTo>
                  <a:pt x="581025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11" name="Kuvan paikkamerkki 6">
            <a:extLst>
              <a:ext uri="{FF2B5EF4-FFF2-40B4-BE49-F238E27FC236}">
                <a16:creationId xmlns:a16="http://schemas.microsoft.com/office/drawing/2014/main" id="{16011C4F-724D-8760-175C-BBD6FF19F17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11374" y="3456000"/>
            <a:ext cx="6980625" cy="3420000"/>
          </a:xfrm>
          <a:custGeom>
            <a:avLst/>
            <a:gdLst>
              <a:gd name="connsiteX0" fmla="*/ 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0 w 6399600"/>
              <a:gd name="connsiteY4" fmla="*/ 0 h 3430800"/>
              <a:gd name="connsiteX0" fmla="*/ 504825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504825 w 6399600"/>
              <a:gd name="connsiteY4" fmla="*/ 0 h 3430800"/>
              <a:gd name="connsiteX0" fmla="*/ 581025 w 6399600"/>
              <a:gd name="connsiteY0" fmla="*/ 0 h 3440325"/>
              <a:gd name="connsiteX1" fmla="*/ 6399600 w 6399600"/>
              <a:gd name="connsiteY1" fmla="*/ 9525 h 3440325"/>
              <a:gd name="connsiteX2" fmla="*/ 6399600 w 6399600"/>
              <a:gd name="connsiteY2" fmla="*/ 3440325 h 3440325"/>
              <a:gd name="connsiteX3" fmla="*/ 0 w 6399600"/>
              <a:gd name="connsiteY3" fmla="*/ 3440325 h 3440325"/>
              <a:gd name="connsiteX4" fmla="*/ 581025 w 6399600"/>
              <a:gd name="connsiteY4" fmla="*/ 0 h 3440325"/>
              <a:gd name="connsiteX0" fmla="*/ 19050 w 6399600"/>
              <a:gd name="connsiteY0" fmla="*/ 0 h 3430800"/>
              <a:gd name="connsiteX1" fmla="*/ 6399600 w 6399600"/>
              <a:gd name="connsiteY1" fmla="*/ 0 h 3430800"/>
              <a:gd name="connsiteX2" fmla="*/ 6399600 w 6399600"/>
              <a:gd name="connsiteY2" fmla="*/ 3430800 h 3430800"/>
              <a:gd name="connsiteX3" fmla="*/ 0 w 6399600"/>
              <a:gd name="connsiteY3" fmla="*/ 3430800 h 3430800"/>
              <a:gd name="connsiteX4" fmla="*/ 19050 w 6399600"/>
              <a:gd name="connsiteY4" fmla="*/ 0 h 3430800"/>
              <a:gd name="connsiteX0" fmla="*/ 600075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600075 w 6980625"/>
              <a:gd name="connsiteY4" fmla="*/ 0 h 3430800"/>
              <a:gd name="connsiteX0" fmla="*/ 579979 w 6980625"/>
              <a:gd name="connsiteY0" fmla="*/ 0 h 3430800"/>
              <a:gd name="connsiteX1" fmla="*/ 6980625 w 6980625"/>
              <a:gd name="connsiteY1" fmla="*/ 0 h 3430800"/>
              <a:gd name="connsiteX2" fmla="*/ 6980625 w 6980625"/>
              <a:gd name="connsiteY2" fmla="*/ 3430800 h 3430800"/>
              <a:gd name="connsiteX3" fmla="*/ 0 w 6980625"/>
              <a:gd name="connsiteY3" fmla="*/ 3421275 h 3430800"/>
              <a:gd name="connsiteX4" fmla="*/ 579979 w 6980625"/>
              <a:gd name="connsiteY4" fmla="*/ 0 h 34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0625" h="3430800">
                <a:moveTo>
                  <a:pt x="579979" y="0"/>
                </a:moveTo>
                <a:lnTo>
                  <a:pt x="6980625" y="0"/>
                </a:lnTo>
                <a:lnTo>
                  <a:pt x="6980625" y="3430800"/>
                </a:lnTo>
                <a:lnTo>
                  <a:pt x="0" y="3421275"/>
                </a:lnTo>
                <a:lnTo>
                  <a:pt x="579979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Tx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80185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dia" preserve="1" userDrawn="1">
  <p:cSld name="teksti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Tekstin paikkamerkki 6">
            <a:extLst>
              <a:ext uri="{FF2B5EF4-FFF2-40B4-BE49-F238E27FC236}">
                <a16:creationId xmlns:a16="http://schemas.microsoft.com/office/drawing/2014/main" id="{9952975F-EC22-4458-763E-93FFB9184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76950" y="1690688"/>
            <a:ext cx="5067300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8543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_graafi" preserve="1" userDrawn="1">
  <p:cSld name="teksti_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35AEEA0D-4DDB-7C80-D5A9-2BC0F6746B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775860"/>
            <a:ext cx="24860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95674" y="1776413"/>
            <a:ext cx="8373600" cy="4161048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95581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afi" preserve="1" userDrawn="1">
  <p:cSld name="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A08C71-DAD5-0172-0B72-20CFAEED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40000" cy="1325563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10" name="Kaavion paikkamerkki 9">
            <a:extLst>
              <a:ext uri="{FF2B5EF4-FFF2-40B4-BE49-F238E27FC236}">
                <a16:creationId xmlns:a16="http://schemas.microsoft.com/office/drawing/2014/main" id="{CFB0F0F9-2B0C-1D59-6D78-D7BEBF88F50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1776413"/>
            <a:ext cx="11031074" cy="4172400"/>
          </a:xfrm>
        </p:spPr>
        <p:txBody>
          <a:bodyPr/>
          <a:lstStyle/>
          <a:p>
            <a:r>
              <a:rPr lang="en-US"/>
              <a:t>Click icon to add chart</a:t>
            </a:r>
            <a:endParaRPr lang="fi-FI"/>
          </a:p>
        </p:txBody>
      </p:sp>
      <p:pic>
        <p:nvPicPr>
          <p:cNvPr id="9" name="Picture 10" descr="Väyläviraston logo">
            <a:extLst>
              <a:ext uri="{FF2B5EF4-FFF2-40B4-BE49-F238E27FC236}">
                <a16:creationId xmlns:a16="http://schemas.microsoft.com/office/drawing/2014/main" id="{6FCB4996-D36E-B9B0-A1BC-A9C9A53035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69" y="381235"/>
            <a:ext cx="1673549" cy="1394625"/>
          </a:xfrm>
          <a:prstGeom prst="rect">
            <a:avLst/>
          </a:prstGeom>
        </p:spPr>
      </p:pic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EA835E9-4402-B8D6-CFD0-FE95BCF0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7591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sininen" preserve="1" userDrawn="1">
  <p:cSld name="levea_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7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E83F3351-3664-E6F2-DD7C-91425A800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14701" y="0"/>
            <a:ext cx="6174000" cy="6872927"/>
            <a:chOff x="6014701" y="0"/>
            <a:chExt cx="6174000" cy="6872927"/>
          </a:xfrm>
        </p:grpSpPr>
        <p:sp>
          <p:nvSpPr>
            <p:cNvPr id="9" name="Suorakulmio 8" descr="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14701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27000">
                  <a:schemeClr val="tx2"/>
                </a:gs>
                <a:gs pos="100000">
                  <a:schemeClr val="accent1"/>
                </a:gs>
              </a:gsLst>
              <a:lin ang="0" scaled="0"/>
            </a:gradFill>
            <a:ln>
              <a:gradFill flip="none" rotWithShape="1"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576461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vihrea" preserve="1" userDrawn="1">
  <p:cSld name="levea_varipalkki_tekst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Ryhmä 6">
            <a:extLst>
              <a:ext uri="{FF2B5EF4-FFF2-40B4-BE49-F238E27FC236}">
                <a16:creationId xmlns:a16="http://schemas.microsoft.com/office/drawing/2014/main" id="{591FEF7D-CAD8-A887-CD45-EA3B051F0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 descr="Logo&#10;&#10;Description automatically generated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bg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783635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varipalkki_teksti_pinkki" preserve="1" userDrawn="1">
  <p:cSld name="levea_varipalkki_tekst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998823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8" y="1813968"/>
            <a:ext cx="4998825" cy="416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0FF513F4-A0EE-7D01-E70F-9949F2BAC684}"/>
              </a:ext>
            </a:extLst>
          </p:cNvPr>
          <p:cNvGrpSpPr/>
          <p:nvPr userDrawn="1"/>
        </p:nvGrpSpPr>
        <p:grpSpPr>
          <a:xfrm>
            <a:off x="6024226" y="0"/>
            <a:ext cx="6174000" cy="6872927"/>
            <a:chOff x="6024226" y="0"/>
            <a:chExt cx="6174000" cy="6872927"/>
          </a:xfrm>
        </p:grpSpPr>
        <p:sp>
          <p:nvSpPr>
            <p:cNvPr id="9" name="Suorakulmio 8">
              <a:extLst>
                <a:ext uri="{FF2B5EF4-FFF2-40B4-BE49-F238E27FC236}">
                  <a16:creationId xmlns:a16="http://schemas.microsoft.com/office/drawing/2014/main" id="{9B5879DD-5458-8E90-5B78-B61A4B3E2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024226" y="0"/>
              <a:ext cx="6174000" cy="6872927"/>
            </a:xfrm>
            <a:custGeom>
              <a:avLst/>
              <a:gdLst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0 w 2246811"/>
                <a:gd name="connsiteY3" fmla="*/ 6858000 h 6858000"/>
                <a:gd name="connsiteX4" fmla="*/ 0 w 2246811"/>
                <a:gd name="connsiteY4" fmla="*/ 0 h 6858000"/>
                <a:gd name="connsiteX0" fmla="*/ 0 w 2246811"/>
                <a:gd name="connsiteY0" fmla="*/ 0 h 6858000"/>
                <a:gd name="connsiteX1" fmla="*/ 2246811 w 2246811"/>
                <a:gd name="connsiteY1" fmla="*/ 0 h 6858000"/>
                <a:gd name="connsiteX2" fmla="*/ 2246811 w 2246811"/>
                <a:gd name="connsiteY2" fmla="*/ 6858000 h 6858000"/>
                <a:gd name="connsiteX3" fmla="*/ 627017 w 2246811"/>
                <a:gd name="connsiteY3" fmla="*/ 6858000 h 6858000"/>
                <a:gd name="connsiteX4" fmla="*/ 0 w 2246811"/>
                <a:gd name="connsiteY4" fmla="*/ 0 h 6858000"/>
                <a:gd name="connsiteX0" fmla="*/ 0 w 1657542"/>
                <a:gd name="connsiteY0" fmla="*/ 28575 h 6858000"/>
                <a:gd name="connsiteX1" fmla="*/ 1657542 w 1657542"/>
                <a:gd name="connsiteY1" fmla="*/ 0 h 6858000"/>
                <a:gd name="connsiteX2" fmla="*/ 1657542 w 1657542"/>
                <a:gd name="connsiteY2" fmla="*/ 6858000 h 6858000"/>
                <a:gd name="connsiteX3" fmla="*/ 37748 w 1657542"/>
                <a:gd name="connsiteY3" fmla="*/ 6858000 h 6858000"/>
                <a:gd name="connsiteX4" fmla="*/ 0 w 1657542"/>
                <a:gd name="connsiteY4" fmla="*/ 28575 h 6858000"/>
                <a:gd name="connsiteX0" fmla="*/ 717903 w 2375445"/>
                <a:gd name="connsiteY0" fmla="*/ 28575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28575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717903 w 2375445"/>
                <a:gd name="connsiteY0" fmla="*/ 0 h 6867525"/>
                <a:gd name="connsiteX1" fmla="*/ 2375445 w 2375445"/>
                <a:gd name="connsiteY1" fmla="*/ 0 h 6867525"/>
                <a:gd name="connsiteX2" fmla="*/ 2375445 w 2375445"/>
                <a:gd name="connsiteY2" fmla="*/ 6858000 h 6867525"/>
                <a:gd name="connsiteX3" fmla="*/ 0 w 2375445"/>
                <a:gd name="connsiteY3" fmla="*/ 6867525 h 6867525"/>
                <a:gd name="connsiteX4" fmla="*/ 717903 w 2375445"/>
                <a:gd name="connsiteY4" fmla="*/ 0 h 6867525"/>
                <a:gd name="connsiteX0" fmla="*/ 472365 w 2375445"/>
                <a:gd name="connsiteY0" fmla="*/ 0 h 6886575"/>
                <a:gd name="connsiteX1" fmla="*/ 2375445 w 2375445"/>
                <a:gd name="connsiteY1" fmla="*/ 19050 h 6886575"/>
                <a:gd name="connsiteX2" fmla="*/ 2375445 w 2375445"/>
                <a:gd name="connsiteY2" fmla="*/ 6877050 h 6886575"/>
                <a:gd name="connsiteX3" fmla="*/ 0 w 2375445"/>
                <a:gd name="connsiteY3" fmla="*/ 6886575 h 6886575"/>
                <a:gd name="connsiteX4" fmla="*/ 472365 w 2375445"/>
                <a:gd name="connsiteY4" fmla="*/ 0 h 6886575"/>
                <a:gd name="connsiteX0" fmla="*/ 474991 w 2375445"/>
                <a:gd name="connsiteY0" fmla="*/ 0 h 6872927"/>
                <a:gd name="connsiteX1" fmla="*/ 2375445 w 2375445"/>
                <a:gd name="connsiteY1" fmla="*/ 5402 h 6872927"/>
                <a:gd name="connsiteX2" fmla="*/ 2375445 w 2375445"/>
                <a:gd name="connsiteY2" fmla="*/ 6863402 h 6872927"/>
                <a:gd name="connsiteX3" fmla="*/ 0 w 2375445"/>
                <a:gd name="connsiteY3" fmla="*/ 6872927 h 6872927"/>
                <a:gd name="connsiteX4" fmla="*/ 474991 w 2375445"/>
                <a:gd name="connsiteY4" fmla="*/ 0 h 687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5445" h="6872927">
                  <a:moveTo>
                    <a:pt x="474991" y="0"/>
                  </a:moveTo>
                  <a:lnTo>
                    <a:pt x="2375445" y="5402"/>
                  </a:lnTo>
                  <a:lnTo>
                    <a:pt x="2375445" y="6863402"/>
                  </a:lnTo>
                  <a:lnTo>
                    <a:pt x="0" y="6872927"/>
                  </a:lnTo>
                  <a:lnTo>
                    <a:pt x="474991" y="0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alpha val="63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6BB957A-A95B-0424-ED14-DE7325DA5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462" y="292735"/>
              <a:ext cx="1833562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1605374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sityksen loppudia">
            <a:extLst>
              <a:ext uri="{FF2B5EF4-FFF2-40B4-BE49-F238E27FC236}">
                <a16:creationId xmlns:a16="http://schemas.microsoft.com/office/drawing/2014/main" id="{8011D531-C477-E90E-BB81-1C49976BFE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7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2" preserve="1" userDrawn="1">
  <p:cSld name="otsikkodi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tsikko 1">
            <a:extLst>
              <a:ext uri="{FF2B5EF4-FFF2-40B4-BE49-F238E27FC236}">
                <a16:creationId xmlns:a16="http://schemas.microsoft.com/office/drawing/2014/main" id="{DFC2DB4D-F6F1-70BF-17DD-1AA29EFBC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457200"/>
            <a:ext cx="5198400" cy="1602000"/>
          </a:xfrm>
        </p:spPr>
        <p:txBody>
          <a:bodyPr anchor="ctr">
            <a:normAutofit/>
          </a:bodyPr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17" name="Alaotsikko 2">
            <a:extLst>
              <a:ext uri="{FF2B5EF4-FFF2-40B4-BE49-F238E27FC236}">
                <a16:creationId xmlns:a16="http://schemas.microsoft.com/office/drawing/2014/main" id="{6F168DCC-AB8D-D777-5744-5D09315B0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2059200"/>
            <a:ext cx="3931200" cy="986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34" name="Footer Placeholder 8">
            <a:extLst>
              <a:ext uri="{FF2B5EF4-FFF2-40B4-BE49-F238E27FC236}">
                <a16:creationId xmlns:a16="http://schemas.microsoft.com/office/drawing/2014/main" id="{3CAC7758-6477-FDA0-A312-E39FBF533C9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8800" y="3096000"/>
            <a:ext cx="2160000" cy="216000"/>
          </a:xfrm>
        </p:spPr>
        <p:txBody>
          <a:bodyPr vert="horz" lIns="0" tIns="0" rIns="0" bIns="0" rtlCol="0" anchor="t" anchorCtr="0"/>
          <a:lstStyle>
            <a:lvl1pPr>
              <a:defRPr lang="en-US" sz="1400" smtClean="0"/>
            </a:lvl1pPr>
          </a:lstStyle>
          <a:p>
            <a:r>
              <a:rPr lang="fi-FI"/>
              <a:t>Joonas Tielinen</a:t>
            </a:r>
            <a:endParaRPr lang="fi-FI" dirty="0"/>
          </a:p>
        </p:txBody>
      </p:sp>
      <p:sp>
        <p:nvSpPr>
          <p:cNvPr id="22" name="duser_1">
            <a:extLst>
              <a:ext uri="{FF2B5EF4-FFF2-40B4-BE49-F238E27FC236}">
                <a16:creationId xmlns:a16="http://schemas.microsoft.com/office/drawing/2014/main" id="{96E05E4F-2793-6EFA-B9DE-D89A4CA0AA36}"/>
              </a:ext>
            </a:extLst>
          </p:cNvPr>
          <p:cNvSpPr txBox="1">
            <a:spLocks/>
          </p:cNvSpPr>
          <p:nvPr userDrawn="1"/>
        </p:nvSpPr>
        <p:spPr>
          <a:xfrm>
            <a:off x="928799" y="3420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23" name="duser_2">
            <a:extLst>
              <a:ext uri="{FF2B5EF4-FFF2-40B4-BE49-F238E27FC236}">
                <a16:creationId xmlns:a16="http://schemas.microsoft.com/office/drawing/2014/main" id="{98E864E4-8ADA-E257-0001-5B72FE7C0F82}"/>
              </a:ext>
            </a:extLst>
          </p:cNvPr>
          <p:cNvSpPr txBox="1">
            <a:spLocks/>
          </p:cNvSpPr>
          <p:nvPr userDrawn="1"/>
        </p:nvSpPr>
        <p:spPr>
          <a:xfrm>
            <a:off x="3239999" y="3096000"/>
            <a:ext cx="2160000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33" name="duser_3">
            <a:extLst>
              <a:ext uri="{FF2B5EF4-FFF2-40B4-BE49-F238E27FC236}">
                <a16:creationId xmlns:a16="http://schemas.microsoft.com/office/drawing/2014/main" id="{909C2D96-06D0-78D4-C04E-8397680CD559}"/>
              </a:ext>
            </a:extLst>
          </p:cNvPr>
          <p:cNvSpPr txBox="1">
            <a:spLocks/>
          </p:cNvSpPr>
          <p:nvPr userDrawn="1"/>
        </p:nvSpPr>
        <p:spPr>
          <a:xfrm>
            <a:off x="3239999" y="3420000"/>
            <a:ext cx="21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A6038138-08D9-D7C9-A694-E9CF3C148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800" y="3600000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19" name="DConfidentiality">
            <a:extLst>
              <a:ext uri="{FF2B5EF4-FFF2-40B4-BE49-F238E27FC236}">
                <a16:creationId xmlns:a16="http://schemas.microsoft.com/office/drawing/2014/main" id="{FC7A8C6D-1D34-6242-745E-73CE1B9BA5CC}"/>
              </a:ext>
            </a:extLst>
          </p:cNvPr>
          <p:cNvSpPr txBox="1">
            <a:spLocks/>
          </p:cNvSpPr>
          <p:nvPr userDrawn="1"/>
        </p:nvSpPr>
        <p:spPr>
          <a:xfrm>
            <a:off x="838800" y="4320000"/>
            <a:ext cx="1811094" cy="216000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DDecree">
            <a:extLst>
              <a:ext uri="{FF2B5EF4-FFF2-40B4-BE49-F238E27FC236}">
                <a16:creationId xmlns:a16="http://schemas.microsoft.com/office/drawing/2014/main" id="{B412038A-9C06-5541-DDE0-39817F62FBAB}"/>
              </a:ext>
            </a:extLst>
          </p:cNvPr>
          <p:cNvSpPr txBox="1">
            <a:spLocks/>
          </p:cNvSpPr>
          <p:nvPr userDrawn="1"/>
        </p:nvSpPr>
        <p:spPr>
          <a:xfrm>
            <a:off x="2616249" y="4320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Secrecy">
            <a:extLst>
              <a:ext uri="{FF2B5EF4-FFF2-40B4-BE49-F238E27FC236}">
                <a16:creationId xmlns:a16="http://schemas.microsoft.com/office/drawing/2014/main" id="{31AB12EB-ADA8-E3EB-1FF2-07370C7A067C}"/>
              </a:ext>
            </a:extLst>
          </p:cNvPr>
          <p:cNvSpPr txBox="1">
            <a:spLocks/>
          </p:cNvSpPr>
          <p:nvPr userDrawn="1"/>
        </p:nvSpPr>
        <p:spPr>
          <a:xfrm>
            <a:off x="838800" y="4572000"/>
            <a:ext cx="2326280" cy="216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CF45415-D8F0-70FA-28BC-973F905675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37200" y="0"/>
            <a:ext cx="6156000" cy="2621118"/>
          </a:xfrm>
          <a:custGeom>
            <a:avLst/>
            <a:gdLst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0 h 2620800"/>
              <a:gd name="connsiteX1" fmla="*/ 6156000 w 6156000"/>
              <a:gd name="connsiteY1" fmla="*/ 0 h 2620800"/>
              <a:gd name="connsiteX2" fmla="*/ 6156000 w 6156000"/>
              <a:gd name="connsiteY2" fmla="*/ 2620800 h 2620800"/>
              <a:gd name="connsiteX3" fmla="*/ 0 w 6156000"/>
              <a:gd name="connsiteY3" fmla="*/ 2620800 h 2620800"/>
              <a:gd name="connsiteX4" fmla="*/ 0 w 6156000"/>
              <a:gd name="connsiteY4" fmla="*/ 0 h 2620800"/>
              <a:gd name="connsiteX0" fmla="*/ 0 w 6156000"/>
              <a:gd name="connsiteY0" fmla="*/ 3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5" fmla="*/ 0 w 6156000"/>
              <a:gd name="connsiteY5" fmla="*/ 3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56000 w 6156000"/>
              <a:gd name="connsiteY3" fmla="*/ 2621118 h 2621118"/>
              <a:gd name="connsiteX4" fmla="*/ 0 w 6156000"/>
              <a:gd name="connsiteY4" fmla="*/ 2621118 h 2621118"/>
              <a:gd name="connsiteX0" fmla="*/ 0 w 6156000"/>
              <a:gd name="connsiteY0" fmla="*/ 2621118 h 2621118"/>
              <a:gd name="connsiteX1" fmla="*/ 721043 w 6156000"/>
              <a:gd name="connsiteY1" fmla="*/ 0 h 2621118"/>
              <a:gd name="connsiteX2" fmla="*/ 6156000 w 6156000"/>
              <a:gd name="connsiteY2" fmla="*/ 318 h 2621118"/>
              <a:gd name="connsiteX3" fmla="*/ 6147687 w 6156000"/>
              <a:gd name="connsiteY3" fmla="*/ 1739969 h 2621118"/>
              <a:gd name="connsiteX4" fmla="*/ 0 w 6156000"/>
              <a:gd name="connsiteY4" fmla="*/ 2621118 h 2621118"/>
              <a:gd name="connsiteX0" fmla="*/ 0 w 6164312"/>
              <a:gd name="connsiteY0" fmla="*/ 2621118 h 2621118"/>
              <a:gd name="connsiteX1" fmla="*/ 721043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  <a:gd name="connsiteX0" fmla="*/ 0 w 6164312"/>
              <a:gd name="connsiteY0" fmla="*/ 2621118 h 2621118"/>
              <a:gd name="connsiteX1" fmla="*/ 679479 w 6164312"/>
              <a:gd name="connsiteY1" fmla="*/ 0 h 2621118"/>
              <a:gd name="connsiteX2" fmla="*/ 6156000 w 6164312"/>
              <a:gd name="connsiteY2" fmla="*/ 318 h 2621118"/>
              <a:gd name="connsiteX3" fmla="*/ 6164312 w 6164312"/>
              <a:gd name="connsiteY3" fmla="*/ 1931162 h 2621118"/>
              <a:gd name="connsiteX4" fmla="*/ 0 w 6164312"/>
              <a:gd name="connsiteY4" fmla="*/ 2621118 h 26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312" h="2621118">
                <a:moveTo>
                  <a:pt x="0" y="2621118"/>
                </a:moveTo>
                <a:lnTo>
                  <a:pt x="679479" y="0"/>
                </a:lnTo>
                <a:lnTo>
                  <a:pt x="6156000" y="318"/>
                </a:lnTo>
                <a:cubicBezTo>
                  <a:pt x="6158771" y="643933"/>
                  <a:pt x="6161541" y="1287547"/>
                  <a:pt x="6164312" y="1931162"/>
                </a:cubicBezTo>
                <a:lnTo>
                  <a:pt x="0" y="2621118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1.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3" name="Kuvan paikkamerkki 11">
            <a:extLst>
              <a:ext uri="{FF2B5EF4-FFF2-40B4-BE49-F238E27FC236}">
                <a16:creationId xmlns:a16="http://schemas.microsoft.com/office/drawing/2014/main" id="{213398F5-290C-A9DF-6523-5B429DFCCF2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30289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2.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2" name="Kuvan paikkamerkki 11">
            <a:extLst>
              <a:ext uri="{FF2B5EF4-FFF2-40B4-BE49-F238E27FC236}">
                <a16:creationId xmlns:a16="http://schemas.microsoft.com/office/drawing/2014/main" id="{A1029FCA-64BC-6BB6-607F-AC980FC664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29540" y="3882368"/>
            <a:ext cx="7254877" cy="2972083"/>
          </a:xfrm>
          <a:custGeom>
            <a:avLst/>
            <a:gdLst>
              <a:gd name="connsiteX0" fmla="*/ 0 w 7250400"/>
              <a:gd name="connsiteY0" fmla="*/ 0 h 2966400"/>
              <a:gd name="connsiteX1" fmla="*/ 7250400 w 7250400"/>
              <a:gd name="connsiteY1" fmla="*/ 0 h 2966400"/>
              <a:gd name="connsiteX2" fmla="*/ 7250400 w 7250400"/>
              <a:gd name="connsiteY2" fmla="*/ 2966400 h 2966400"/>
              <a:gd name="connsiteX3" fmla="*/ 0 w 7250400"/>
              <a:gd name="connsiteY3" fmla="*/ 2966400 h 2966400"/>
              <a:gd name="connsiteX4" fmla="*/ 0 w 7250400"/>
              <a:gd name="connsiteY4" fmla="*/ 0 h 2966400"/>
              <a:gd name="connsiteX0" fmla="*/ 811764 w 7250400"/>
              <a:gd name="connsiteY0" fmla="*/ 0 h 3097028"/>
              <a:gd name="connsiteX1" fmla="*/ 7250400 w 7250400"/>
              <a:gd name="connsiteY1" fmla="*/ 130628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52089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97028"/>
              <a:gd name="connsiteX1" fmla="*/ 7241069 w 7250400"/>
              <a:gd name="connsiteY1" fmla="*/ 1425640 h 3097028"/>
              <a:gd name="connsiteX2" fmla="*/ 7250400 w 7250400"/>
              <a:gd name="connsiteY2" fmla="*/ 3097028 h 3097028"/>
              <a:gd name="connsiteX3" fmla="*/ 0 w 7250400"/>
              <a:gd name="connsiteY3" fmla="*/ 3097028 h 3097028"/>
              <a:gd name="connsiteX4" fmla="*/ 811764 w 7250400"/>
              <a:gd name="connsiteY4" fmla="*/ 0 h 3097028"/>
              <a:gd name="connsiteX0" fmla="*/ 811764 w 7250400"/>
              <a:gd name="connsiteY0" fmla="*/ 0 h 3058928"/>
              <a:gd name="connsiteX1" fmla="*/ 7241069 w 7250400"/>
              <a:gd name="connsiteY1" fmla="*/ 1387540 h 3058928"/>
              <a:gd name="connsiteX2" fmla="*/ 7250400 w 7250400"/>
              <a:gd name="connsiteY2" fmla="*/ 3058928 h 3058928"/>
              <a:gd name="connsiteX3" fmla="*/ 0 w 7250400"/>
              <a:gd name="connsiteY3" fmla="*/ 3058928 h 3058928"/>
              <a:gd name="connsiteX4" fmla="*/ 811764 w 7250400"/>
              <a:gd name="connsiteY4" fmla="*/ 0 h 3058928"/>
              <a:gd name="connsiteX0" fmla="*/ 783189 w 7221825"/>
              <a:gd name="connsiteY0" fmla="*/ 0 h 3058928"/>
              <a:gd name="connsiteX1" fmla="*/ 7212494 w 7221825"/>
              <a:gd name="connsiteY1" fmla="*/ 1387540 h 3058928"/>
              <a:gd name="connsiteX2" fmla="*/ 7221825 w 7221825"/>
              <a:gd name="connsiteY2" fmla="*/ 3058928 h 3058928"/>
              <a:gd name="connsiteX3" fmla="*/ 0 w 7221825"/>
              <a:gd name="connsiteY3" fmla="*/ 2954153 h 3058928"/>
              <a:gd name="connsiteX4" fmla="*/ 783189 w 7221825"/>
              <a:gd name="connsiteY4" fmla="*/ 0 h 3058928"/>
              <a:gd name="connsiteX0" fmla="*/ 783189 w 7231350"/>
              <a:gd name="connsiteY0" fmla="*/ 0 h 2963678"/>
              <a:gd name="connsiteX1" fmla="*/ 7212494 w 7231350"/>
              <a:gd name="connsiteY1" fmla="*/ 1387540 h 2963678"/>
              <a:gd name="connsiteX2" fmla="*/ 7231350 w 7231350"/>
              <a:gd name="connsiteY2" fmla="*/ 2963678 h 2963678"/>
              <a:gd name="connsiteX3" fmla="*/ 0 w 7231350"/>
              <a:gd name="connsiteY3" fmla="*/ 2954153 h 2963678"/>
              <a:gd name="connsiteX4" fmla="*/ 783189 w 7231350"/>
              <a:gd name="connsiteY4" fmla="*/ 0 h 2963678"/>
              <a:gd name="connsiteX0" fmla="*/ 741353 w 7231350"/>
              <a:gd name="connsiteY0" fmla="*/ 0 h 2975631"/>
              <a:gd name="connsiteX1" fmla="*/ 7212494 w 7231350"/>
              <a:gd name="connsiteY1" fmla="*/ 1399493 h 2975631"/>
              <a:gd name="connsiteX2" fmla="*/ 7231350 w 7231350"/>
              <a:gd name="connsiteY2" fmla="*/ 2975631 h 2975631"/>
              <a:gd name="connsiteX3" fmla="*/ 0 w 7231350"/>
              <a:gd name="connsiteY3" fmla="*/ 2966106 h 2975631"/>
              <a:gd name="connsiteX4" fmla="*/ 741353 w 7231350"/>
              <a:gd name="connsiteY4" fmla="*/ 0 h 2975631"/>
              <a:gd name="connsiteX0" fmla="*/ 783188 w 7273185"/>
              <a:gd name="connsiteY0" fmla="*/ 0 h 2975631"/>
              <a:gd name="connsiteX1" fmla="*/ 7254329 w 7273185"/>
              <a:gd name="connsiteY1" fmla="*/ 1399493 h 2975631"/>
              <a:gd name="connsiteX2" fmla="*/ 7273185 w 7273185"/>
              <a:gd name="connsiteY2" fmla="*/ 2975631 h 2975631"/>
              <a:gd name="connsiteX3" fmla="*/ 0 w 7273185"/>
              <a:gd name="connsiteY3" fmla="*/ 2972083 h 2975631"/>
              <a:gd name="connsiteX4" fmla="*/ 783188 w 7273185"/>
              <a:gd name="connsiteY4" fmla="*/ 0 h 2975631"/>
              <a:gd name="connsiteX0" fmla="*/ 783188 w 7254877"/>
              <a:gd name="connsiteY0" fmla="*/ 0 h 2972083"/>
              <a:gd name="connsiteX1" fmla="*/ 7254329 w 7254877"/>
              <a:gd name="connsiteY1" fmla="*/ 1399493 h 2972083"/>
              <a:gd name="connsiteX2" fmla="*/ 7249279 w 7254877"/>
              <a:gd name="connsiteY2" fmla="*/ 2969655 h 2972083"/>
              <a:gd name="connsiteX3" fmla="*/ 0 w 7254877"/>
              <a:gd name="connsiteY3" fmla="*/ 2972083 h 2972083"/>
              <a:gd name="connsiteX4" fmla="*/ 783188 w 7254877"/>
              <a:gd name="connsiteY4" fmla="*/ 0 h 297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4877" h="2972083">
                <a:moveTo>
                  <a:pt x="783188" y="0"/>
                </a:moveTo>
                <a:lnTo>
                  <a:pt x="7254329" y="1399493"/>
                </a:lnTo>
                <a:cubicBezTo>
                  <a:pt x="7257439" y="1924872"/>
                  <a:pt x="7246169" y="2444276"/>
                  <a:pt x="7249279" y="2969655"/>
                </a:cubicBezTo>
                <a:lnTo>
                  <a:pt x="0" y="2972083"/>
                </a:lnTo>
                <a:lnTo>
                  <a:pt x="783188" y="0"/>
                </a:lnTo>
                <a:close/>
              </a:path>
            </a:pathLst>
          </a:custGeom>
        </p:spPr>
        <p:txBody>
          <a:bodyPr anchor="b"/>
          <a:lstStyle>
            <a:lvl1pPr marL="0" indent="0" algn="ctr">
              <a:buFontTx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Lisää 3. kuva tai väri kuvagalleriasta. Muita kuvia voit lisätä Väylän kuvapankista tai omista tiedostoista</a:t>
            </a:r>
            <a:endParaRPr lang="en-US" dirty="0"/>
          </a:p>
          <a:p>
            <a:endParaRPr lang="fi-FI" dirty="0"/>
          </a:p>
        </p:txBody>
      </p:sp>
      <p:pic>
        <p:nvPicPr>
          <p:cNvPr id="37" name="Picture 14" descr="Väyläviraston logo">
            <a:extLst>
              <a:ext uri="{FF2B5EF4-FFF2-40B4-BE49-F238E27FC236}">
                <a16:creationId xmlns:a16="http://schemas.microsoft.com/office/drawing/2014/main" id="{CFE18993-6749-2E5A-E9F6-584C91719FF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" y="5124315"/>
            <a:ext cx="1673549" cy="1394625"/>
          </a:xfrm>
          <a:prstGeom prst="rect">
            <a:avLst/>
          </a:prstGeom>
        </p:spPr>
      </p:pic>
      <p:sp>
        <p:nvSpPr>
          <p:cNvPr id="4" name="eukarelialogoplaceholder">
            <a:extLst>
              <a:ext uri="{FF2B5EF4-FFF2-40B4-BE49-F238E27FC236}">
                <a16:creationId xmlns:a16="http://schemas.microsoft.com/office/drawing/2014/main" id="{C53F6C4E-C88D-EF31-98B0-560A45F90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6427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5" name="eulogotenplaceholder">
            <a:extLst>
              <a:ext uri="{FF2B5EF4-FFF2-40B4-BE49-F238E27FC236}">
                <a16:creationId xmlns:a16="http://schemas.microsoft.com/office/drawing/2014/main" id="{27EF32F5-1D17-FDC3-0035-304F4721B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placeholder">
            <a:extLst>
              <a:ext uri="{FF2B5EF4-FFF2-40B4-BE49-F238E27FC236}">
                <a16:creationId xmlns:a16="http://schemas.microsoft.com/office/drawing/2014/main" id="{1B1B336A-30A5-31FB-0744-39B5981B4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344806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financelogoplaceholder">
            <a:extLst>
              <a:ext uri="{FF2B5EF4-FFF2-40B4-BE49-F238E27FC236}">
                <a16:creationId xmlns:a16="http://schemas.microsoft.com/office/drawing/2014/main" id="{2EA21E00-D18D-3F08-9E5D-04C19AA74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160000" y="5589741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97281149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6674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‹#›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Suorakulmio 7"/>
          <p:cNvSpPr/>
          <p:nvPr userDrawn="1"/>
        </p:nvSpPr>
        <p:spPr>
          <a:xfrm>
            <a:off x="0" y="6770193"/>
            <a:ext cx="12192000" cy="87807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2694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sininen" preserve="1" userDrawn="1">
  <p:cSld name="vaaka_kuv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AB4047D7-75ED-C176-9F2B-759FC5065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68E480F-6969-9C85-3F13-C2581A92F7D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6A058AD-20D3-103F-BE1A-6A66EEE2A88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1">
                  <a:alpha val="11000"/>
                </a:schemeClr>
              </a:gs>
              <a:gs pos="0">
                <a:schemeClr val="tx2">
                  <a:alpha val="70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636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vihrea" preserve="1" userDrawn="1">
  <p:cSld name="vaaka_kuva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3">
            <a:extLst>
              <a:ext uri="{FF2B5EF4-FFF2-40B4-BE49-F238E27FC236}">
                <a16:creationId xmlns:a16="http://schemas.microsoft.com/office/drawing/2014/main" id="{37D1F390-B184-4B82-1464-B4F5FE461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01834BC-D657-9433-05AE-301C6EFE0B6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391C4EA-1BDA-2FE2-EC62-4C09E203DD3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bg2">
                  <a:alpha val="11000"/>
                </a:schemeClr>
              </a:gs>
              <a:gs pos="0">
                <a:schemeClr val="accent4">
                  <a:alpha val="71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1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aka_kuva_pinkki" preserve="1" userDrawn="1">
  <p:cSld name="vaaka_kuva_pinkk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uvan paikkamerkki 3">
            <a:extLst>
              <a:ext uri="{FF2B5EF4-FFF2-40B4-BE49-F238E27FC236}">
                <a16:creationId xmlns:a16="http://schemas.microsoft.com/office/drawing/2014/main" id="{552D661D-62EC-E4F9-7F2D-E30CA1F0A8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i-FI" dirty="0"/>
              <a:t>Lisää kuva kuvagalleriasta, Väylän kuvapankista tai omista tiedostoista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83D4C-14C0-1A7B-8488-471A0D5995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589338"/>
            <a:ext cx="12192000" cy="792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alaotsikko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CB0C59-FB4D-3FDE-13BC-9E175336B7A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0" y="3510000"/>
            <a:ext cx="12192000" cy="1080000"/>
          </a:xfrm>
          <a:gradFill>
            <a:gsLst>
              <a:gs pos="100000">
                <a:schemeClr val="accent5">
                  <a:alpha val="14000"/>
                </a:schemeClr>
              </a:gs>
              <a:gs pos="0">
                <a:schemeClr val="accent5">
                  <a:alpha val="77000"/>
                </a:schemeClr>
              </a:gs>
            </a:gsLst>
            <a:lin ang="0" scaled="0"/>
          </a:gradFill>
        </p:spPr>
        <p:txBody>
          <a:bodyPr lIns="1080000" anchor="b"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Kirjoita</a:t>
            </a:r>
            <a:r>
              <a:rPr lang="en-US" dirty="0"/>
              <a:t> </a:t>
            </a:r>
            <a:r>
              <a:rPr lang="en-US" dirty="0" err="1"/>
              <a:t>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81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uva_teksti" preserve="1" userDrawn="1">
  <p:cSld name="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55970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6955971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920000" y="0"/>
            <a:ext cx="42840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483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vea_kuva_teksti" preserve="1" userDrawn="1">
  <p:cSld name="leve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62006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1813968"/>
            <a:ext cx="4177938" cy="432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732800" y="0"/>
            <a:ext cx="74592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kuva kuvagalleriasta, Väylän kuvapankista tai omista tiedostoista</a:t>
            </a:r>
            <a:endParaRPr lang="en-US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42974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ma_kuva_teksti" preserve="1" userDrawn="1">
  <p:cSld name="oma_kuva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5276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Kirjoita tähän nimi</a:t>
            </a:r>
            <a:endParaRPr lang="en-US" dirty="0"/>
          </a:p>
        </p:txBody>
      </p:sp>
      <p:sp>
        <p:nvSpPr>
          <p:cNvPr id="7" name="Kuvan paikkamerkki 6">
            <a:extLst>
              <a:ext uri="{FF2B5EF4-FFF2-40B4-BE49-F238E27FC236}">
                <a16:creationId xmlns:a16="http://schemas.microsoft.com/office/drawing/2014/main" id="{A458CFA8-08E7-DAA8-E9CA-979753669B3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744339" y="8709"/>
            <a:ext cx="5439600" cy="6858000"/>
          </a:xfrm>
          <a:custGeom>
            <a:avLst/>
            <a:gdLst>
              <a:gd name="connsiteX0" fmla="*/ 0 w 4294800"/>
              <a:gd name="connsiteY0" fmla="*/ 0 h 6858000"/>
              <a:gd name="connsiteX1" fmla="*/ 4294800 w 4294800"/>
              <a:gd name="connsiteY1" fmla="*/ 0 h 6858000"/>
              <a:gd name="connsiteX2" fmla="*/ 4294800 w 4294800"/>
              <a:gd name="connsiteY2" fmla="*/ 6858000 h 6858000"/>
              <a:gd name="connsiteX3" fmla="*/ 0 w 4294800"/>
              <a:gd name="connsiteY3" fmla="*/ 6858000 h 6858000"/>
              <a:gd name="connsiteX4" fmla="*/ 0 w 4294800"/>
              <a:gd name="connsiteY4" fmla="*/ 0 h 6858000"/>
              <a:gd name="connsiteX0" fmla="*/ 1384662 w 4294800"/>
              <a:gd name="connsiteY0" fmla="*/ 0 h 6866708"/>
              <a:gd name="connsiteX1" fmla="*/ 4294800 w 4294800"/>
              <a:gd name="connsiteY1" fmla="*/ 8708 h 6866708"/>
              <a:gd name="connsiteX2" fmla="*/ 4294800 w 4294800"/>
              <a:gd name="connsiteY2" fmla="*/ 6866708 h 6866708"/>
              <a:gd name="connsiteX3" fmla="*/ 0 w 4294800"/>
              <a:gd name="connsiteY3" fmla="*/ 6866708 h 6866708"/>
              <a:gd name="connsiteX4" fmla="*/ 1384662 w 4294800"/>
              <a:gd name="connsiteY4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800" h="6866708">
                <a:moveTo>
                  <a:pt x="1384662" y="0"/>
                </a:moveTo>
                <a:lnTo>
                  <a:pt x="4294800" y="8708"/>
                </a:lnTo>
                <a:lnTo>
                  <a:pt x="4294800" y="6866708"/>
                </a:lnTo>
                <a:lnTo>
                  <a:pt x="0" y="6866708"/>
                </a:lnTo>
                <a:lnTo>
                  <a:pt x="1384662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5AF"/>
              </a:buClr>
              <a:buSzTx/>
              <a:buFont typeface="Arial"/>
              <a:buNone/>
              <a:tabLst/>
              <a:defRPr/>
            </a:pPr>
            <a:r>
              <a:rPr lang="fi-FI" dirty="0"/>
              <a:t>Lisää oma kuva</a:t>
            </a:r>
            <a:endParaRPr lang="en-US" dirty="0"/>
          </a:p>
          <a:p>
            <a:endParaRPr lang="fi-FI" dirty="0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2FE7494B-1547-CA50-9CF3-C058329BD5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1793876"/>
            <a:ext cx="5527675" cy="4320000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fi-FI" dirty="0"/>
              <a:t>Kirjoita tähän nimike</a:t>
            </a:r>
            <a:br>
              <a:rPr lang="fi-FI" dirty="0"/>
            </a:br>
            <a:r>
              <a:rPr lang="fi-FI" dirty="0"/>
              <a:t>Osasto/Yksikkö</a:t>
            </a:r>
            <a:br>
              <a:rPr lang="fi-FI" dirty="0"/>
            </a:br>
            <a:r>
              <a:rPr lang="fi-FI" dirty="0"/>
              <a:t>Sähköpostiosoite</a:t>
            </a:r>
            <a:br>
              <a:rPr lang="fi-FI" dirty="0"/>
            </a:br>
            <a:r>
              <a:rPr lang="fi-FI" dirty="0"/>
              <a:t>some</a:t>
            </a: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33060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ripalkki_teksti_sininen" preserve="1" userDrawn="1">
  <p:cSld name="varipalkki_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029575" cy="1325563"/>
          </a:xfrm>
        </p:spPr>
        <p:txBody>
          <a:bodyPr>
            <a:normAutofit/>
          </a:bodyPr>
          <a:lstStyle>
            <a:lvl1pPr>
              <a:defRPr sz="32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289C589-D0B7-CF7C-D481-B7C91F6295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199" y="1813968"/>
            <a:ext cx="8029576" cy="4160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6460D66B-6E51-6FDF-D981-ABB668FF8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636194" y="0"/>
            <a:ext cx="2548020" cy="6858000"/>
            <a:chOff x="9636194" y="0"/>
            <a:chExt cx="2548020" cy="6858000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F3ED7395-83A3-3DD8-B91B-C6FD2DD51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7226" y="292735"/>
              <a:ext cx="1833562" cy="1571625"/>
            </a:xfrm>
            <a:prstGeom prst="rect">
              <a:avLst/>
            </a:prstGeom>
          </p:spPr>
        </p:pic>
        <p:grpSp>
          <p:nvGrpSpPr>
            <p:cNvPr id="15" name="Ryhmä 14">
              <a:extLst>
                <a:ext uri="{FF2B5EF4-FFF2-40B4-BE49-F238E27FC236}">
                  <a16:creationId xmlns:a16="http://schemas.microsoft.com/office/drawing/2014/main" id="{AB624DEC-2732-7717-5E45-E5C24426D1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9636194" y="0"/>
              <a:ext cx="2548020" cy="6858000"/>
              <a:chOff x="9636194" y="0"/>
              <a:chExt cx="2548020" cy="6858000"/>
            </a:xfrm>
          </p:grpSpPr>
          <p:sp>
            <p:nvSpPr>
              <p:cNvPr id="9" name="Suorakulmio 8">
                <a:extLst>
                  <a:ext uri="{FF2B5EF4-FFF2-40B4-BE49-F238E27FC236}">
                    <a16:creationId xmlns:a16="http://schemas.microsoft.com/office/drawing/2014/main" id="{9B5879DD-5458-8E90-5B78-B61A4B3E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 userDrawn="1"/>
            </p:nvSpPr>
            <p:spPr>
              <a:xfrm>
                <a:off x="9636194" y="0"/>
                <a:ext cx="2548020" cy="6858000"/>
              </a:xfrm>
              <a:custGeom>
                <a:avLst/>
                <a:gdLst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0 w 2246811"/>
                  <a:gd name="connsiteY3" fmla="*/ 6858000 h 6858000"/>
                  <a:gd name="connsiteX4" fmla="*/ 0 w 2246811"/>
                  <a:gd name="connsiteY4" fmla="*/ 0 h 6858000"/>
                  <a:gd name="connsiteX0" fmla="*/ 0 w 2246811"/>
                  <a:gd name="connsiteY0" fmla="*/ 0 h 6858000"/>
                  <a:gd name="connsiteX1" fmla="*/ 2246811 w 2246811"/>
                  <a:gd name="connsiteY1" fmla="*/ 0 h 6858000"/>
                  <a:gd name="connsiteX2" fmla="*/ 2246811 w 2246811"/>
                  <a:gd name="connsiteY2" fmla="*/ 6858000 h 6858000"/>
                  <a:gd name="connsiteX3" fmla="*/ 627017 w 2246811"/>
                  <a:gd name="connsiteY3" fmla="*/ 6858000 h 6858000"/>
                  <a:gd name="connsiteX4" fmla="*/ 0 w 2246811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6811" h="6858000">
                    <a:moveTo>
                      <a:pt x="0" y="0"/>
                    </a:moveTo>
                    <a:lnTo>
                      <a:pt x="2246811" y="0"/>
                    </a:lnTo>
                    <a:lnTo>
                      <a:pt x="2246811" y="6858000"/>
                    </a:lnTo>
                    <a:lnTo>
                      <a:pt x="627017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27000">
                    <a:schemeClr val="tx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gradFill flip="none" rotWithShape="1">
                  <a:gsLst>
                    <a:gs pos="27000">
                      <a:schemeClr val="tx2"/>
                    </a:gs>
                    <a:gs pos="100000">
                      <a:schemeClr val="accent1"/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66BB957A-A95B-0424-ED14-DE7325DA53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77462" y="292735"/>
                <a:ext cx="1833562" cy="1571625"/>
              </a:xfrm>
              <a:prstGeom prst="rect">
                <a:avLst/>
              </a:prstGeom>
            </p:spPr>
          </p:pic>
        </p:grpSp>
      </p:grp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94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035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Joonas Tielinen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1756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i-FI"/>
              <a:t>6.2.2023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9" y="6356350"/>
            <a:ext cx="561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62" r:id="rId2"/>
    <p:sldLayoutId id="2147483764" r:id="rId3"/>
    <p:sldLayoutId id="2147483765" r:id="rId4"/>
    <p:sldLayoutId id="2147483763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  <p:sldLayoutId id="2147483781" r:id="rId20"/>
    <p:sldLayoutId id="2147483784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4400" indent="-284400" algn="l" defTabSz="914400" rtl="0" eaLnBrk="1" latinLnBrk="0" hangingPunct="1">
        <a:lnSpc>
          <a:spcPct val="150000"/>
        </a:lnSpc>
        <a:spcBef>
          <a:spcPts val="1000"/>
        </a:spcBef>
        <a:buClr>
          <a:srgbClr val="0065AF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72800" algn="l" defTabSz="914400" rtl="0" eaLnBrk="1" latinLnBrk="0" hangingPunct="1">
        <a:lnSpc>
          <a:spcPct val="150000"/>
        </a:lnSpc>
        <a:spcBef>
          <a:spcPts val="500"/>
        </a:spcBef>
        <a:buClr>
          <a:srgbClr val="0065AF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1C100-04F9-BC74-7C49-363083DEB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A987A-A100-0EEB-DB6A-22866AE83E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395" y="631517"/>
            <a:ext cx="5498205" cy="1602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i-FI" sz="3200" dirty="0"/>
              <a:t>Tienkäyttäjätyytyväisyys-tutkimus</a:t>
            </a:r>
            <a:endParaRPr lang="fi-FI" dirty="0"/>
          </a:p>
        </p:txBody>
      </p:sp>
      <p:pic>
        <p:nvPicPr>
          <p:cNvPr id="43" name="Kuvan paikkamerkki 42">
            <a:extLst>
              <a:ext uri="{FF2B5EF4-FFF2-40B4-BE49-F238E27FC236}">
                <a16:creationId xmlns:a16="http://schemas.microsoft.com/office/drawing/2014/main" id="{E9A78A0F-35BE-ED6B-56A1-310B1E9561C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7" b="12157"/>
          <a:stretch>
            <a:fillRect/>
          </a:stretch>
        </p:blipFill>
        <p:spPr/>
      </p:pic>
      <p:pic>
        <p:nvPicPr>
          <p:cNvPr id="39" name="Kuvan paikkamerkki 38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86711EE0-76EB-881F-D8B3-F0445EA7BC4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b="13605"/>
          <a:stretch>
            <a:fillRect/>
          </a:stretch>
        </p:blipFill>
        <p:spPr/>
      </p:pic>
      <p:sp>
        <p:nvSpPr>
          <p:cNvPr id="44" name="Tekstiruutu 43">
            <a:extLst>
              <a:ext uri="{FF2B5EF4-FFF2-40B4-BE49-F238E27FC236}">
                <a16:creationId xmlns:a16="http://schemas.microsoft.com/office/drawing/2014/main" id="{7D1AEC6A-3001-A39D-B77B-E768E033C8CE}"/>
              </a:ext>
            </a:extLst>
          </p:cNvPr>
          <p:cNvSpPr txBox="1"/>
          <p:nvPr/>
        </p:nvSpPr>
        <p:spPr>
          <a:xfrm>
            <a:off x="531795" y="2233517"/>
            <a:ext cx="5034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Talvi 2026</a:t>
            </a:r>
          </a:p>
          <a:p>
            <a:r>
              <a:rPr lang="fi-FI" dirty="0"/>
              <a:t>Uudenmaan elinvoimakeskus</a:t>
            </a:r>
          </a:p>
          <a:p>
            <a:r>
              <a:rPr lang="fi-FI" dirty="0"/>
              <a:t>Urakka-alueet</a:t>
            </a:r>
          </a:p>
        </p:txBody>
      </p:sp>
      <p:pic>
        <p:nvPicPr>
          <p:cNvPr id="3" name="Kuvan paikkamerkki 34">
            <a:extLst>
              <a:ext uri="{FF2B5EF4-FFF2-40B4-BE49-F238E27FC236}">
                <a16:creationId xmlns:a16="http://schemas.microsoft.com/office/drawing/2014/main" id="{360B8B7C-213C-5E33-10F0-E31883CE49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" t="2427" r="37" b="9290"/>
          <a:stretch>
            <a:fillRect/>
          </a:stretch>
        </p:blipFill>
        <p:spPr>
          <a:xfrm>
            <a:off x="5725106" y="1998000"/>
            <a:ext cx="6459311" cy="3207600"/>
          </a:xfrm>
          <a:custGeom>
            <a:avLst/>
            <a:gdLst>
              <a:gd name="connsiteX0" fmla="*/ 0 w 6469200"/>
              <a:gd name="connsiteY0" fmla="*/ 0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0 w 6469200"/>
              <a:gd name="connsiteY4" fmla="*/ 0 h 3207600"/>
              <a:gd name="connsiteX0" fmla="*/ 261257 w 6469200"/>
              <a:gd name="connsiteY0" fmla="*/ 718457 h 3207600"/>
              <a:gd name="connsiteX1" fmla="*/ 6469200 w 6469200"/>
              <a:gd name="connsiteY1" fmla="*/ 0 h 3207600"/>
              <a:gd name="connsiteX2" fmla="*/ 6469200 w 6469200"/>
              <a:gd name="connsiteY2" fmla="*/ 3207600 h 3207600"/>
              <a:gd name="connsiteX3" fmla="*/ 0 w 6469200"/>
              <a:gd name="connsiteY3" fmla="*/ 3207600 h 3207600"/>
              <a:gd name="connsiteX4" fmla="*/ 261257 w 6469200"/>
              <a:gd name="connsiteY4" fmla="*/ 718457 h 3207600"/>
              <a:gd name="connsiteX0" fmla="*/ 111968 w 6319911"/>
              <a:gd name="connsiteY0" fmla="*/ 718457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11968 w 6319911"/>
              <a:gd name="connsiteY4" fmla="*/ 718457 h 3207600"/>
              <a:gd name="connsiteX0" fmla="*/ 158621 w 6319911"/>
              <a:gd name="connsiteY0" fmla="*/ 699796 h 3207600"/>
              <a:gd name="connsiteX1" fmla="*/ 6319911 w 6319911"/>
              <a:gd name="connsiteY1" fmla="*/ 0 h 3207600"/>
              <a:gd name="connsiteX2" fmla="*/ 6319911 w 6319911"/>
              <a:gd name="connsiteY2" fmla="*/ 3207600 h 3207600"/>
              <a:gd name="connsiteX3" fmla="*/ 0 w 6319911"/>
              <a:gd name="connsiteY3" fmla="*/ 1770685 h 3207600"/>
              <a:gd name="connsiteX4" fmla="*/ 158621 w 6319911"/>
              <a:gd name="connsiteY4" fmla="*/ 699796 h 3207600"/>
              <a:gd name="connsiteX0" fmla="*/ 270589 w 6431879"/>
              <a:gd name="connsiteY0" fmla="*/ 699796 h 3207600"/>
              <a:gd name="connsiteX1" fmla="*/ 6431879 w 6431879"/>
              <a:gd name="connsiteY1" fmla="*/ 0 h 3207600"/>
              <a:gd name="connsiteX2" fmla="*/ 6431879 w 6431879"/>
              <a:gd name="connsiteY2" fmla="*/ 3207600 h 3207600"/>
              <a:gd name="connsiteX3" fmla="*/ 0 w 6431879"/>
              <a:gd name="connsiteY3" fmla="*/ 1696040 h 3207600"/>
              <a:gd name="connsiteX4" fmla="*/ 270589 w 6431879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  <a:gd name="connsiteX0" fmla="*/ 298021 w 6459311"/>
              <a:gd name="connsiteY0" fmla="*/ 699796 h 3207600"/>
              <a:gd name="connsiteX1" fmla="*/ 6459311 w 6459311"/>
              <a:gd name="connsiteY1" fmla="*/ 0 h 3207600"/>
              <a:gd name="connsiteX2" fmla="*/ 6459311 w 6459311"/>
              <a:gd name="connsiteY2" fmla="*/ 3207600 h 3207600"/>
              <a:gd name="connsiteX3" fmla="*/ 0 w 6459311"/>
              <a:gd name="connsiteY3" fmla="*/ 1824056 h 3207600"/>
              <a:gd name="connsiteX4" fmla="*/ 298021 w 6459311"/>
              <a:gd name="connsiteY4" fmla="*/ 699796 h 32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9311" h="3207600">
                <a:moveTo>
                  <a:pt x="298021" y="699796"/>
                </a:moveTo>
                <a:lnTo>
                  <a:pt x="6459311" y="0"/>
                </a:lnTo>
                <a:lnTo>
                  <a:pt x="6459311" y="3207600"/>
                </a:lnTo>
                <a:lnTo>
                  <a:pt x="0" y="1824056"/>
                </a:lnTo>
                <a:lnTo>
                  <a:pt x="298021" y="69979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36788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8699134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kstiruutu 12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5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Espoo</a:t>
            </a:r>
            <a:endParaRPr lang="fi-FI" sz="2900" dirty="0">
              <a:latin typeface="+mj-lt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2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7" name="Tekstiruutu 6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9" name="Kaavio 8"/>
          <p:cNvGraphicFramePr/>
          <p:nvPr>
            <p:extLst>
              <p:ext uri="{D42A27DB-BD31-4B8C-83A1-F6EECF244321}">
                <p14:modId xmlns:p14="http://schemas.microsoft.com/office/powerpoint/2010/main" val="2033339788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kstiruutu 9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4" name="Dian numeron paikkamerkki 6">
            <a:extLst>
              <a:ext uri="{FF2B5EF4-FFF2-40B4-BE49-F238E27FC236}">
                <a16:creationId xmlns:a16="http://schemas.microsoft.com/office/drawing/2014/main" id="{14619D9B-1BF9-4AF2-B12E-0CA956797E8C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213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Uudenmaan elinvoimakeskus</a:t>
            </a:r>
          </a:p>
        </p:txBody>
      </p:sp>
      <p:sp>
        <p:nvSpPr>
          <p:cNvPr id="3" name="Tekstiruutu 2"/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34AF0751-1A4D-B1F2-8E79-B252ABE71F83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</p:spTree>
    <p:extLst>
      <p:ext uri="{BB962C8B-B14F-4D97-AF65-F5344CB8AC3E}">
        <p14:creationId xmlns:p14="http://schemas.microsoft.com/office/powerpoint/2010/main" val="3804740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8613847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Mäntsälä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3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520380377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213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Uudenmaan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C83680D-B977-AC62-AC33-2CC0F31AC86D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9D2C7828-6DE9-8851-4473-146C5A2AE62D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5E9F35AC-65B4-A8B9-6797-01CE45FD675D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687424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0924286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Nummi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4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57791163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213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Uudenmaan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82C8489C-52DF-6DA4-18DF-9B2066073D58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E0D349CD-4878-569A-183E-357816726682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48FCB1D6-BD54-E1B4-FC56-234559558C2E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3308473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6507409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Porvoo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5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3081552958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213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Uudenmaan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83E3A12-D995-E38A-1669-7101B1C840CE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43E6B90E-E2C5-6E83-9D0D-F10929DF4968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676D2401-B1E7-B073-19EF-AF55BA5EFA7A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4187890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5513419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Raasepori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6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2820699267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213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Uudenmaan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7A4A3D2A-1CDC-F67C-4C30-D7F835735221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30EBF8AF-4F5E-D970-D3E2-5154F3307E05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A19973F3-858E-AFE2-0E80-78FB50E3A255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146957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">
            <a:extLst>
              <a:ext uri="{FF2B5EF4-FFF2-40B4-BE49-F238E27FC236}">
                <a16:creationId xmlns:a16="http://schemas.microsoft.com/office/drawing/2014/main" id="{4A846691-0026-46E9-B7F1-903A989D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9686642"/>
              </p:ext>
            </p:extLst>
          </p:nvPr>
        </p:nvGraphicFramePr>
        <p:xfrm>
          <a:off x="8194934" y="1717466"/>
          <a:ext cx="290943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8471012" y="1709914"/>
            <a:ext cx="26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/>
              <a:t>Keskiarvo</a:t>
            </a:r>
            <a:r>
              <a:rPr lang="fi-FI" sz="900" dirty="0"/>
              <a:t> </a:t>
            </a:r>
          </a:p>
          <a:p>
            <a:r>
              <a:rPr lang="fi-FI" sz="900" dirty="0"/>
              <a:t>(1=Erittäin tyytymätön, 5=Erittäin tyytyväinen)</a:t>
            </a:r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900">
                <a:latin typeface="+mj-lt"/>
              </a:rPr>
              <a:t>Vantaa</a:t>
            </a:r>
            <a:endParaRPr lang="fi-FI" sz="2900" dirty="0">
              <a:latin typeface="+mj-lt"/>
            </a:endParaRPr>
          </a:p>
        </p:txBody>
      </p:sp>
      <p:sp>
        <p:nvSpPr>
          <p:cNvPr id="7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58F-EBEE-45C2-B214-23E4267F217A}" type="slidenum">
              <a:rPr lang="fi-FI" smtClean="0"/>
              <a:t>7</a:t>
            </a:fld>
            <a:endParaRPr lang="fi-FI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fi-FI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838800" y="1196975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Kaikki vastaajat</a:t>
            </a:r>
          </a:p>
        </p:txBody>
      </p:sp>
      <p:graphicFrame>
        <p:nvGraphicFramePr>
          <p:cNvPr id="10" name="Kaavio 9"/>
          <p:cNvGraphicFramePr/>
          <p:nvPr>
            <p:extLst>
              <p:ext uri="{D42A27DB-BD31-4B8C-83A1-F6EECF244321}">
                <p14:modId xmlns:p14="http://schemas.microsoft.com/office/powerpoint/2010/main" val="535772161"/>
              </p:ext>
            </p:extLst>
          </p:nvPr>
        </p:nvGraphicFramePr>
        <p:xfrm>
          <a:off x="1029565" y="1717465"/>
          <a:ext cx="8066809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kstiruutu 10"/>
          <p:cNvSpPr txBox="1"/>
          <p:nvPr/>
        </p:nvSpPr>
        <p:spPr>
          <a:xfrm>
            <a:off x="821663" y="5781568"/>
            <a:ext cx="3097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000" dirty="0"/>
              <a:t>%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79683" y="58297"/>
            <a:ext cx="18213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Uudenmaan elinvoimakeskus</a:t>
            </a:r>
          </a:p>
        </p:txBody>
      </p:sp>
      <p:sp>
        <p:nvSpPr>
          <p:cNvPr id="3" name="Dian numeron paikkamerkki 6">
            <a:extLst>
              <a:ext uri="{FF2B5EF4-FFF2-40B4-BE49-F238E27FC236}">
                <a16:creationId xmlns:a16="http://schemas.microsoft.com/office/drawing/2014/main" id="{9E916E59-BCCE-7FFB-3651-81B1B468B880}"/>
              </a:ext>
            </a:extLst>
          </p:cNvPr>
          <p:cNvSpPr txBox="1">
            <a:spLocks/>
          </p:cNvSpPr>
          <p:nvPr/>
        </p:nvSpPr>
        <p:spPr>
          <a:xfrm>
            <a:off x="1494504" y="6189816"/>
            <a:ext cx="7766231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z="800" b="1" dirty="0">
                <a:cs typeface="Arial" pitchFamily="34" charset="0"/>
              </a:rPr>
              <a:t>Pääteiden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 ja lumen auraus pääteillä</a:t>
            </a:r>
          </a:p>
          <a:p>
            <a:pPr lvl="0"/>
            <a:r>
              <a:rPr lang="fi-FI" sz="800" b="1" dirty="0">
                <a:cs typeface="Arial" pitchFamily="34" charset="0"/>
              </a:rPr>
              <a:t>Muiden teiden talvihoito (indeksi) </a:t>
            </a:r>
            <a:r>
              <a:rPr lang="fi-FI" sz="800" dirty="0">
                <a:cs typeface="Arial" pitchFamily="34" charset="0"/>
              </a:rPr>
              <a:t>= keskiarvo kysymyksistä liukkauden torjunta, lumen auraus ja tienpinnan tasaisuus (pakkautunut lumi ja jää) muilla teillä</a:t>
            </a:r>
            <a:endParaRPr kumimoji="0" lang="fi-FI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21" name="Tekstiruutu 20">
            <a:extLst>
              <a:ext uri="{FF2B5EF4-FFF2-40B4-BE49-F238E27FC236}">
                <a16:creationId xmlns:a16="http://schemas.microsoft.com/office/drawing/2014/main" id="{5289B0F4-7959-4C5C-0ACF-D93DDA3B75C7}"/>
              </a:ext>
            </a:extLst>
          </p:cNvPr>
          <p:cNvSpPr txBox="1"/>
          <p:nvPr/>
        </p:nvSpPr>
        <p:spPr>
          <a:xfrm>
            <a:off x="8554065" y="5456902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*)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1D3B2890-B724-F7D4-A9ED-BDBFAE924018}"/>
              </a:ext>
            </a:extLst>
          </p:cNvPr>
          <p:cNvSpPr txBox="1"/>
          <p:nvPr/>
        </p:nvSpPr>
        <p:spPr>
          <a:xfrm>
            <a:off x="10303433" y="5426638"/>
            <a:ext cx="107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" dirty="0"/>
              <a:t>*) raportoitu vain </a:t>
            </a:r>
          </a:p>
          <a:p>
            <a:r>
              <a:rPr lang="fi-FI" sz="800" dirty="0"/>
              <a:t>kävelijät/pyöräilijät</a:t>
            </a:r>
          </a:p>
        </p:txBody>
      </p:sp>
    </p:spTree>
    <p:extLst>
      <p:ext uri="{BB962C8B-B14F-4D97-AF65-F5344CB8AC3E}">
        <p14:creationId xmlns:p14="http://schemas.microsoft.com/office/powerpoint/2010/main" val="1150142420"/>
      </p:ext>
    </p:extLst>
  </p:cSld>
  <p:clrMapOvr>
    <a:masterClrMapping/>
  </p:clrMapOvr>
</p:sld>
</file>

<file path=ppt/theme/theme1.xml><?xml version="1.0" encoding="utf-8"?>
<a:theme xmlns:a="http://schemas.openxmlformats.org/drawingml/2006/main" name="vayla_uusi2023">
  <a:themeElements>
    <a:clrScheme name="Vayla_PP">
      <a:dk1>
        <a:srgbClr val="000000"/>
      </a:dk1>
      <a:lt1>
        <a:srgbClr val="FFFFFF"/>
      </a:lt1>
      <a:dk2>
        <a:srgbClr val="0065AF"/>
      </a:dk2>
      <a:lt2>
        <a:srgbClr val="8DCB6D"/>
      </a:lt2>
      <a:accent1>
        <a:srgbClr val="009BFF"/>
      </a:accent1>
      <a:accent2>
        <a:srgbClr val="00AFCB"/>
      </a:accent2>
      <a:accent3>
        <a:srgbClr val="FF5100"/>
      </a:accent3>
      <a:accent4>
        <a:srgbClr val="228848"/>
      </a:accent4>
      <a:accent5>
        <a:srgbClr val="E50083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_uusi.potx" id="{80698CA2-84C0-4D32-B3B9-691308C5EB39}" vid="{19AC9EDE-3C74-46E3-BEC0-1BF2A3623E55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Väylä">
    <a:dk1>
      <a:sysClr val="windowText" lastClr="000000"/>
    </a:dk1>
    <a:lt1>
      <a:sysClr val="window" lastClr="FFFFFF"/>
    </a:lt1>
    <a:dk2>
      <a:srgbClr val="0065AF"/>
    </a:dk2>
    <a:lt2>
      <a:srgbClr val="4AC2F1"/>
    </a:lt2>
    <a:accent1>
      <a:srgbClr val="009BFF"/>
    </a:accent1>
    <a:accent2>
      <a:srgbClr val="00B0CC"/>
    </a:accent2>
    <a:accent3>
      <a:srgbClr val="8DCB6D"/>
    </a:accent3>
    <a:accent4>
      <a:srgbClr val="FFC300"/>
    </a:accent4>
    <a:accent5>
      <a:srgbClr val="E50083"/>
    </a:accent5>
    <a:accent6>
      <a:srgbClr val="FF5100"/>
    </a:accent6>
    <a:hlink>
      <a:srgbClr val="009BFF"/>
    </a:hlink>
    <a:folHlink>
      <a:srgbClr val="A050A0"/>
    </a:folHlink>
  </a:clrScheme>
  <a:fontScheme name="Mukautettu 1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title/>
  <author>Joonas Tielinen</author>
  <paivays>6.2.2023</paivays>
</livi_kameleon>
</file>

<file path=customXml/item2.xml><?xml version="1.0" encoding="utf-8"?>
<xml_kameleon>
  <dlevelofprotection/>
  <dconfidentiality/>
  <dsecrecy/>
  <ddecree/>
  <subtitle/>
</xml_kameleon>
</file>

<file path=customXml/itemProps1.xml><?xml version="1.0" encoding="utf-8"?>
<ds:datastoreItem xmlns:ds="http://schemas.openxmlformats.org/officeDocument/2006/customXml" ds:itemID="{7BD16A64-FE8E-4234-BF14-32262FD440DD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8C4AF360-723A-475F-9F8A-BCFED25519E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vayla_ilmeella_fi_uusi</Template>
  <TotalTime>1509</TotalTime>
  <Words>402</Words>
  <Application>Microsoft Office PowerPoint</Application>
  <PresentationFormat>Laajakuva</PresentationFormat>
  <Paragraphs>82</Paragraphs>
  <Slides>7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7</vt:i4>
      </vt:variant>
    </vt:vector>
  </HeadingPairs>
  <TitlesOfParts>
    <vt:vector size="12" baseType="lpstr">
      <vt:lpstr>Arial</vt:lpstr>
      <vt:lpstr>Calibri</vt:lpstr>
      <vt:lpstr>Felbridge Pro</vt:lpstr>
      <vt:lpstr>Tahoma</vt:lpstr>
      <vt:lpstr>vayla_uusi2023</vt:lpstr>
      <vt:lpstr>Tienkäyttäjätyytyväisyys-tutkimus</vt:lpstr>
      <vt:lpstr>Espoo</vt:lpstr>
      <vt:lpstr>Mäntsälä</vt:lpstr>
      <vt:lpstr>Nummi</vt:lpstr>
      <vt:lpstr>Porvoo</vt:lpstr>
      <vt:lpstr>Raasepori</vt:lpstr>
      <vt:lpstr>Vantaa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Väyläviraston yleisesitys</dc:title>
  <dc:creator>Joonas Tielinen</dc:creator>
  <cp:keywords>Esitys</cp:keywords>
  <cp:lastModifiedBy>Helena Kultanen</cp:lastModifiedBy>
  <cp:revision>42</cp:revision>
  <dcterms:created xsi:type="dcterms:W3CDTF">2023-02-06T07:42:19Z</dcterms:created>
  <dcterms:modified xsi:type="dcterms:W3CDTF">2026-04-23T20:04:13Z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473.707.02.001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vayla_ilmeella_fi_uusi.potx</vt:lpwstr>
  </property>
  <property fmtid="{D5CDD505-2E9C-101B-9397-08002B2CF9AE}" pid="6" name="dvDefinition">
    <vt:lpwstr>707 (dd_default.xml)</vt:lpwstr>
  </property>
  <property fmtid="{D5CDD505-2E9C-101B-9397-08002B2CF9AE}" pid="7" name="dvDefinitionID">
    <vt:lpwstr>707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473.85.02.257</vt:lpwstr>
  </property>
  <property fmtid="{D5CDD505-2E9C-101B-9397-08002B2CF9AE}" pid="10" name="dvDefinitionVersion">
    <vt:lpwstr>02.001 / 30.1.2023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>Helsinki</vt:lpwstr>
  </property>
  <property fmtid="{D5CDD505-2E9C-101B-9397-08002B2CF9AE}" pid="22" name="dvNumbering">
    <vt:lpwstr>0</vt:lpwstr>
  </property>
  <property fmtid="{D5CDD505-2E9C-101B-9397-08002B2CF9AE}" pid="23" name="dvDUname">
    <vt:lpwstr>Joonas Tielinen</vt:lpwstr>
  </property>
  <property fmtid="{D5CDD505-2E9C-101B-9397-08002B2CF9AE}" pid="24" name="dvDUFname">
    <vt:lpwstr>Joonas</vt:lpwstr>
  </property>
  <property fmtid="{D5CDD505-2E9C-101B-9397-08002B2CF9AE}" pid="25" name="dvDULname">
    <vt:lpwstr>Tielinen</vt:lpwstr>
  </property>
  <property fmtid="{D5CDD505-2E9C-101B-9397-08002B2CF9AE}" pid="26" name="dvDUBusinessarea">
    <vt:lpwstr>Pääjohtajan alaiset toiminnot</vt:lpwstr>
  </property>
  <property fmtid="{D5CDD505-2E9C-101B-9397-08002B2CF9AE}" pid="27" name="dvDUdepartment">
    <vt:lpwstr>Yhteiskuntasuhteet ja henkilöstö</vt:lpwstr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dlevelofprotection">
    <vt:lpwstr/>
  </property>
  <property fmtid="{D5CDD505-2E9C-101B-9397-08002B2CF9AE}" pid="34" name="tyyppi">
    <vt:lpwstr>Esitys</vt:lpwstr>
  </property>
  <property fmtid="{D5CDD505-2E9C-101B-9397-08002B2CF9AE}" pid="35" name="dconfidentiality">
    <vt:lpwstr/>
  </property>
  <property fmtid="{D5CDD505-2E9C-101B-9397-08002B2CF9AE}" pid="36" name="dsecrecy">
    <vt:lpwstr/>
  </property>
  <property fmtid="{D5CDD505-2E9C-101B-9397-08002B2CF9AE}" pid="37" name="ddecree">
    <vt:lpwstr/>
  </property>
  <property fmtid="{D5CDD505-2E9C-101B-9397-08002B2CF9AE}" pid="38" name="author">
    <vt:lpwstr>Joonas Tielinen</vt:lpwstr>
  </property>
  <property fmtid="{D5CDD505-2E9C-101B-9397-08002B2CF9AE}" pid="39" name="paivays">
    <vt:filetime>2023-02-05T22:00:00Z</vt:filetime>
  </property>
</Properties>
</file>