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theme/themeOverride2.xml" ContentType="application/vnd.openxmlformats-officedocument.themeOverr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theme/themeOverride3.xml" ContentType="application/vnd.openxmlformats-officedocument.themeOverr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theme/themeOverride4.xml" ContentType="application/vnd.openxmlformats-officedocument.themeOverrid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theme/themeOverride5.xml" ContentType="application/vnd.openxmlformats-officedocument.themeOverrid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theme/themeOverride6.xml" ContentType="application/vnd.openxmlformats-officedocument.themeOverride+xml"/>
  <Override PartName="/ppt/charts/chart12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charts/chart13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theme/themeOverride7.xml" ContentType="application/vnd.openxmlformats-officedocument.themeOverride+xml"/>
  <Override PartName="/ppt/charts/chart14.xml" ContentType="application/vnd.openxmlformats-officedocument.drawingml.chart+xml"/>
  <Override PartName="/ppt/charts/style14.xml" ContentType="application/vnd.ms-office.chartstyle+xml"/>
  <Override PartName="/ppt/charts/colors14.xml" ContentType="application/vnd.ms-office.chartcolorstyle+xml"/>
  <Override PartName="/ppt/charts/chart15.xml" ContentType="application/vnd.openxmlformats-officedocument.drawingml.chart+xml"/>
  <Override PartName="/ppt/charts/style15.xml" ContentType="application/vnd.ms-office.chartstyle+xml"/>
  <Override PartName="/ppt/charts/colors15.xml" ContentType="application/vnd.ms-office.chartcolorstyle+xml"/>
  <Override PartName="/ppt/theme/themeOverride8.xml" ContentType="application/vnd.openxmlformats-officedocument.themeOverride+xml"/>
  <Override PartName="/ppt/charts/chart16.xml" ContentType="application/vnd.openxmlformats-officedocument.drawingml.chart+xml"/>
  <Override PartName="/ppt/charts/style16.xml" ContentType="application/vnd.ms-office.chartstyle+xml"/>
  <Override PartName="/ppt/charts/colors16.xml" ContentType="application/vnd.ms-office.chartcolorstyl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3"/>
  </p:sldMasterIdLst>
  <p:notesMasterIdLst>
    <p:notesMasterId r:id="rId13"/>
  </p:notesMasterIdLst>
  <p:handoutMasterIdLst>
    <p:handoutMasterId r:id="rId14"/>
  </p:handoutMasterIdLst>
  <p:sldIdLst>
    <p:sldId id="751" r:id="rId4"/>
    <p:sldId id="692" r:id="rId5"/>
    <p:sldId id="693" r:id="rId6"/>
    <p:sldId id="694" r:id="rId7"/>
    <p:sldId id="695" r:id="rId8"/>
    <p:sldId id="696" r:id="rId9"/>
    <p:sldId id="697" r:id="rId10"/>
    <p:sldId id="698" r:id="rId11"/>
    <p:sldId id="699" r:id="rId12"/>
  </p:sldIdLst>
  <p:sldSz cx="12192000" cy="6858000"/>
  <p:notesSz cx="6858000" cy="9144000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A4095F5-5737-B540-180D-C112CD3EE773}" name="Riitta Kuhno" initials="RK" userId="S::riitta.kuhno@iro.fi::02b96352-04ee-4616-b515-d83e0fa0ca6d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A7EBB"/>
    <a:srgbClr val="4AC2F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FBF82A0-0E7B-40ED-8282-CFFE1F5F9903}" v="91" dt="2026-04-23T12:17:24.87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Normaali tyyli 2 - Korostu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144" autoAdjust="0"/>
    <p:restoredTop sz="94960" autoAdjust="0"/>
  </p:normalViewPr>
  <p:slideViewPr>
    <p:cSldViewPr snapToGrid="0">
      <p:cViewPr varScale="1">
        <p:scale>
          <a:sx n="80" d="100"/>
          <a:sy n="80" d="100"/>
        </p:scale>
        <p:origin x="658" y="28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95" d="100"/>
          <a:sy n="95" d="100"/>
        </p:scale>
        <p:origin x="2808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Master" Target="slideMasters/slideMaster1.xml"/><Relationship Id="rId21" Type="http://schemas.microsoft.com/office/2018/10/relationships/authors" Target="author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20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presProps" Target="presProps.xml"/><Relationship Id="rId10" Type="http://schemas.openxmlformats.org/officeDocument/2006/relationships/slide" Target="slides/slide7.xml"/><Relationship Id="rId19" Type="http://schemas.microsoft.com/office/2016/11/relationships/changesInfo" Target="changesInfos/changesInfo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handoutMaster" Target="handoutMasters/handout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elena Kultanen" userId="f51b9c9a-02c3-4187-a61e-356f5f349053" providerId="ADAL" clId="{C666EAA0-6053-4409-B706-6B306184A499}"/>
    <pc:docChg chg="undo custSel addSld delSld modSld sldOrd">
      <pc:chgData name="Helena Kultanen" userId="f51b9c9a-02c3-4187-a61e-356f5f349053" providerId="ADAL" clId="{C666EAA0-6053-4409-B706-6B306184A499}" dt="2026-04-23T20:00:51.058" v="1113" actId="47"/>
      <pc:docMkLst>
        <pc:docMk/>
      </pc:docMkLst>
      <pc:sldChg chg="modSp del mod ord">
        <pc:chgData name="Helena Kultanen" userId="f51b9c9a-02c3-4187-a61e-356f5f349053" providerId="ADAL" clId="{C666EAA0-6053-4409-B706-6B306184A499}" dt="2026-04-23T20:00:51.058" v="1113" actId="47"/>
        <pc:sldMkLst>
          <pc:docMk/>
          <pc:sldMk cId="1714672448" sldId="425"/>
        </pc:sldMkLst>
        <pc:spChg chg="mod">
          <ac:chgData name="Helena Kultanen" userId="f51b9c9a-02c3-4187-a61e-356f5f349053" providerId="ADAL" clId="{C666EAA0-6053-4409-B706-6B306184A499}" dt="2026-04-23T09:56:33.625" v="457"/>
          <ac:spMkLst>
            <pc:docMk/>
            <pc:sldMk cId="1714672448" sldId="425"/>
            <ac:spMk id="18" creationId="{00000000-0000-0000-0000-000000000000}"/>
          </ac:spMkLst>
        </pc:spChg>
      </pc:sldChg>
      <pc:sldChg chg="modSp del mod ord">
        <pc:chgData name="Helena Kultanen" userId="f51b9c9a-02c3-4187-a61e-356f5f349053" providerId="ADAL" clId="{C666EAA0-6053-4409-B706-6B306184A499}" dt="2026-04-23T20:00:44.315" v="1112" actId="47"/>
        <pc:sldMkLst>
          <pc:docMk/>
          <pc:sldMk cId="990383320" sldId="426"/>
        </pc:sldMkLst>
        <pc:spChg chg="mod">
          <ac:chgData name="Helena Kultanen" userId="f51b9c9a-02c3-4187-a61e-356f5f349053" providerId="ADAL" clId="{C666EAA0-6053-4409-B706-6B306184A499}" dt="2026-04-23T09:41:13.323" v="57"/>
          <ac:spMkLst>
            <pc:docMk/>
            <pc:sldMk cId="990383320" sldId="426"/>
            <ac:spMk id="18" creationId="{00000000-0000-0000-0000-000000000000}"/>
          </ac:spMkLst>
        </pc:spChg>
      </pc:sldChg>
      <pc:sldChg chg="modSp del mod ord">
        <pc:chgData name="Helena Kultanen" userId="f51b9c9a-02c3-4187-a61e-356f5f349053" providerId="ADAL" clId="{C666EAA0-6053-4409-B706-6B306184A499}" dt="2026-04-23T20:00:51.058" v="1113" actId="47"/>
        <pc:sldMkLst>
          <pc:docMk/>
          <pc:sldMk cId="3737657421" sldId="427"/>
        </pc:sldMkLst>
        <pc:spChg chg="mod">
          <ac:chgData name="Helena Kultanen" userId="f51b9c9a-02c3-4187-a61e-356f5f349053" providerId="ADAL" clId="{C666EAA0-6053-4409-B706-6B306184A499}" dt="2026-04-23T09:56:35.620" v="458"/>
          <ac:spMkLst>
            <pc:docMk/>
            <pc:sldMk cId="3737657421" sldId="427"/>
            <ac:spMk id="18" creationId="{00000000-0000-0000-0000-000000000000}"/>
          </ac:spMkLst>
        </pc:spChg>
      </pc:sldChg>
      <pc:sldChg chg="modSp del mod ord">
        <pc:chgData name="Helena Kultanen" userId="f51b9c9a-02c3-4187-a61e-356f5f349053" providerId="ADAL" clId="{C666EAA0-6053-4409-B706-6B306184A499}" dt="2026-04-23T20:00:51.058" v="1113" actId="47"/>
        <pc:sldMkLst>
          <pc:docMk/>
          <pc:sldMk cId="288384173" sldId="430"/>
        </pc:sldMkLst>
        <pc:spChg chg="mod">
          <ac:chgData name="Helena Kultanen" userId="f51b9c9a-02c3-4187-a61e-356f5f349053" providerId="ADAL" clId="{C666EAA0-6053-4409-B706-6B306184A499}" dt="2026-04-23T09:56:38.424" v="460"/>
          <ac:spMkLst>
            <pc:docMk/>
            <pc:sldMk cId="288384173" sldId="430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0:51.058" v="1113" actId="47"/>
        <pc:sldMkLst>
          <pc:docMk/>
          <pc:sldMk cId="1556225462" sldId="431"/>
        </pc:sldMkLst>
        <pc:spChg chg="mod">
          <ac:chgData name="Helena Kultanen" userId="f51b9c9a-02c3-4187-a61e-356f5f349053" providerId="ADAL" clId="{C666EAA0-6053-4409-B706-6B306184A499}" dt="2026-04-23T09:50:52.409" v="248"/>
          <ac:spMkLst>
            <pc:docMk/>
            <pc:sldMk cId="1556225462" sldId="431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0:51.058" v="1113" actId="47"/>
        <pc:sldMkLst>
          <pc:docMk/>
          <pc:sldMk cId="3072907270" sldId="432"/>
        </pc:sldMkLst>
        <pc:spChg chg="mod">
          <ac:chgData name="Helena Kultanen" userId="f51b9c9a-02c3-4187-a61e-356f5f349053" providerId="ADAL" clId="{C666EAA0-6053-4409-B706-6B306184A499}" dt="2026-04-23T09:50:54.611" v="249"/>
          <ac:spMkLst>
            <pc:docMk/>
            <pc:sldMk cId="3072907270" sldId="432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0:44.315" v="1112" actId="47"/>
        <pc:sldMkLst>
          <pc:docMk/>
          <pc:sldMk cId="3026126882" sldId="433"/>
        </pc:sldMkLst>
        <pc:spChg chg="mod">
          <ac:chgData name="Helena Kultanen" userId="f51b9c9a-02c3-4187-a61e-356f5f349053" providerId="ADAL" clId="{C666EAA0-6053-4409-B706-6B306184A499}" dt="2026-04-23T09:52:23.317" v="302"/>
          <ac:spMkLst>
            <pc:docMk/>
            <pc:sldMk cId="3026126882" sldId="433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0:44.315" v="1112" actId="47"/>
        <pc:sldMkLst>
          <pc:docMk/>
          <pc:sldMk cId="841805288" sldId="434"/>
        </pc:sldMkLst>
        <pc:spChg chg="mod">
          <ac:chgData name="Helena Kultanen" userId="f51b9c9a-02c3-4187-a61e-356f5f349053" providerId="ADAL" clId="{C666EAA0-6053-4409-B706-6B306184A499}" dt="2026-04-23T09:52:25.890" v="303"/>
          <ac:spMkLst>
            <pc:docMk/>
            <pc:sldMk cId="841805288" sldId="434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0:44.315" v="1112" actId="47"/>
        <pc:sldMkLst>
          <pc:docMk/>
          <pc:sldMk cId="213209771" sldId="435"/>
        </pc:sldMkLst>
        <pc:spChg chg="mod">
          <ac:chgData name="Helena Kultanen" userId="f51b9c9a-02c3-4187-a61e-356f5f349053" providerId="ADAL" clId="{C666EAA0-6053-4409-B706-6B306184A499}" dt="2026-04-23T09:52:29.445" v="304"/>
          <ac:spMkLst>
            <pc:docMk/>
            <pc:sldMk cId="213209771" sldId="435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0:44.315" v="1112" actId="47"/>
        <pc:sldMkLst>
          <pc:docMk/>
          <pc:sldMk cId="445129206" sldId="436"/>
        </pc:sldMkLst>
        <pc:spChg chg="mod">
          <ac:chgData name="Helena Kultanen" userId="f51b9c9a-02c3-4187-a61e-356f5f349053" providerId="ADAL" clId="{C666EAA0-6053-4409-B706-6B306184A499}" dt="2026-04-23T09:52:33.983" v="305"/>
          <ac:spMkLst>
            <pc:docMk/>
            <pc:sldMk cId="445129206" sldId="436"/>
            <ac:spMk id="18" creationId="{00000000-0000-0000-0000-000000000000}"/>
          </ac:spMkLst>
        </pc:spChg>
      </pc:sldChg>
      <pc:sldChg chg="addSp delSp modSp del mod">
        <pc:chgData name="Helena Kultanen" userId="f51b9c9a-02c3-4187-a61e-356f5f349053" providerId="ADAL" clId="{C666EAA0-6053-4409-B706-6B306184A499}" dt="2026-04-23T20:00:44.315" v="1112" actId="47"/>
        <pc:sldMkLst>
          <pc:docMk/>
          <pc:sldMk cId="3894604882" sldId="664"/>
        </pc:sldMkLst>
        <pc:spChg chg="add del mod">
          <ac:chgData name="Helena Kultanen" userId="f51b9c9a-02c3-4187-a61e-356f5f349053" providerId="ADAL" clId="{C666EAA0-6053-4409-B706-6B306184A499}" dt="2026-04-23T09:40:24.732" v="37" actId="478"/>
          <ac:spMkLst>
            <pc:docMk/>
            <pc:sldMk cId="3894604882" sldId="664"/>
            <ac:spMk id="5" creationId="{E55F3A25-912F-F540-997B-E23D957011D6}"/>
          </ac:spMkLst>
        </pc:spChg>
        <pc:spChg chg="mod">
          <ac:chgData name="Helena Kultanen" userId="f51b9c9a-02c3-4187-a61e-356f5f349053" providerId="ADAL" clId="{C666EAA0-6053-4409-B706-6B306184A499}" dt="2026-04-23T09:39:53.927" v="30" actId="20577"/>
          <ac:spMkLst>
            <pc:docMk/>
            <pc:sldMk cId="3894604882" sldId="664"/>
            <ac:spMk id="44" creationId="{EBD66385-3534-4389-A804-A43739574DD4}"/>
          </ac:spMkLst>
        </pc:spChg>
        <pc:picChg chg="add mod">
          <ac:chgData name="Helena Kultanen" userId="f51b9c9a-02c3-4187-a61e-356f5f349053" providerId="ADAL" clId="{C666EAA0-6053-4409-B706-6B306184A499}" dt="2026-04-23T09:40:33.159" v="38" actId="1037"/>
          <ac:picMkLst>
            <pc:docMk/>
            <pc:sldMk cId="3894604882" sldId="664"/>
            <ac:picMk id="3" creationId="{13320A81-AF14-F215-C7A2-5F898B4C9506}"/>
          </ac:picMkLst>
        </pc:picChg>
        <pc:picChg chg="del">
          <ac:chgData name="Helena Kultanen" userId="f51b9c9a-02c3-4187-a61e-356f5f349053" providerId="ADAL" clId="{C666EAA0-6053-4409-B706-6B306184A499}" dt="2026-04-23T09:40:14.799" v="32" actId="478"/>
          <ac:picMkLst>
            <pc:docMk/>
            <pc:sldMk cId="3894604882" sldId="664"/>
            <ac:picMk id="35" creationId="{29598506-5399-4155-AC54-EE40BE984EBE}"/>
          </ac:picMkLst>
        </pc:picChg>
      </pc:sldChg>
      <pc:sldChg chg="modSp del mod">
        <pc:chgData name="Helena Kultanen" userId="f51b9c9a-02c3-4187-a61e-356f5f349053" providerId="ADAL" clId="{C666EAA0-6053-4409-B706-6B306184A499}" dt="2026-04-23T20:00:44.315" v="1112" actId="47"/>
        <pc:sldMkLst>
          <pc:docMk/>
          <pc:sldMk cId="3518706002" sldId="674"/>
        </pc:sldMkLst>
        <pc:spChg chg="mod">
          <ac:chgData name="Helena Kultanen" userId="f51b9c9a-02c3-4187-a61e-356f5f349053" providerId="ADAL" clId="{C666EAA0-6053-4409-B706-6B306184A499}" dt="2026-04-23T09:40:58.045" v="53" actId="20577"/>
          <ac:spMkLst>
            <pc:docMk/>
            <pc:sldMk cId="3518706002" sldId="674"/>
            <ac:spMk id="18" creationId="{00000000-0000-0000-0000-000000000000}"/>
          </ac:spMkLst>
        </pc:spChg>
      </pc:sldChg>
      <pc:sldChg chg="modSp del mod">
        <pc:chgData name="Helena Kultanen" userId="f51b9c9a-02c3-4187-a61e-356f5f349053" providerId="ADAL" clId="{C666EAA0-6053-4409-B706-6B306184A499}" dt="2026-04-23T20:00:44.315" v="1112" actId="47"/>
        <pc:sldMkLst>
          <pc:docMk/>
          <pc:sldMk cId="1666463118" sldId="675"/>
        </pc:sldMkLst>
        <pc:spChg chg="mod">
          <ac:chgData name="Helena Kultanen" userId="f51b9c9a-02c3-4187-a61e-356f5f349053" providerId="ADAL" clId="{C666EAA0-6053-4409-B706-6B306184A499}" dt="2026-04-23T09:41:04.191" v="54"/>
          <ac:spMkLst>
            <pc:docMk/>
            <pc:sldMk cId="1666463118" sldId="675"/>
            <ac:spMk id="18" creationId="{00000000-0000-0000-0000-000000000000}"/>
          </ac:spMkLst>
        </pc:spChg>
      </pc:sldChg>
      <pc:sldChg chg="modSp del mod ord">
        <pc:chgData name="Helena Kultanen" userId="f51b9c9a-02c3-4187-a61e-356f5f349053" providerId="ADAL" clId="{C666EAA0-6053-4409-B706-6B306184A499}" dt="2026-04-23T20:00:51.058" v="1113" actId="47"/>
        <pc:sldMkLst>
          <pc:docMk/>
          <pc:sldMk cId="4074207206" sldId="676"/>
        </pc:sldMkLst>
        <pc:spChg chg="mod">
          <ac:chgData name="Helena Kultanen" userId="f51b9c9a-02c3-4187-a61e-356f5f349053" providerId="ADAL" clId="{C666EAA0-6053-4409-B706-6B306184A499}" dt="2026-04-23T09:56:25.895" v="456" actId="20577"/>
          <ac:spMkLst>
            <pc:docMk/>
            <pc:sldMk cId="4074207206" sldId="676"/>
            <ac:spMk id="18" creationId="{00000000-0000-0000-0000-000000000000}"/>
          </ac:spMkLst>
        </pc:spChg>
      </pc:sldChg>
      <pc:sldChg chg="modSp del mod ord">
        <pc:chgData name="Helena Kultanen" userId="f51b9c9a-02c3-4187-a61e-356f5f349053" providerId="ADAL" clId="{C666EAA0-6053-4409-B706-6B306184A499}" dt="2026-04-23T20:00:44.315" v="1112" actId="47"/>
        <pc:sldMkLst>
          <pc:docMk/>
          <pc:sldMk cId="3836863797" sldId="677"/>
        </pc:sldMkLst>
        <pc:spChg chg="mod">
          <ac:chgData name="Helena Kultanen" userId="f51b9c9a-02c3-4187-a61e-356f5f349053" providerId="ADAL" clId="{C666EAA0-6053-4409-B706-6B306184A499}" dt="2026-04-23T09:41:22.553" v="60"/>
          <ac:spMkLst>
            <pc:docMk/>
            <pc:sldMk cId="3836863797" sldId="677"/>
            <ac:spMk id="18" creationId="{00000000-0000-0000-0000-000000000000}"/>
          </ac:spMkLst>
        </pc:spChg>
      </pc:sldChg>
      <pc:sldChg chg="modSp del mod ord">
        <pc:chgData name="Helena Kultanen" userId="f51b9c9a-02c3-4187-a61e-356f5f349053" providerId="ADAL" clId="{C666EAA0-6053-4409-B706-6B306184A499}" dt="2026-04-23T20:00:51.058" v="1113" actId="47"/>
        <pc:sldMkLst>
          <pc:docMk/>
          <pc:sldMk cId="1027747444" sldId="678"/>
        </pc:sldMkLst>
        <pc:spChg chg="mod">
          <ac:chgData name="Helena Kultanen" userId="f51b9c9a-02c3-4187-a61e-356f5f349053" providerId="ADAL" clId="{C666EAA0-6053-4409-B706-6B306184A499}" dt="2026-04-23T09:56:37.032" v="459"/>
          <ac:spMkLst>
            <pc:docMk/>
            <pc:sldMk cId="1027747444" sldId="678"/>
            <ac:spMk id="18" creationId="{00000000-0000-0000-0000-000000000000}"/>
          </ac:spMkLst>
        </pc:spChg>
      </pc:sldChg>
      <pc:sldChg chg="add del ord">
        <pc:chgData name="Helena Kultanen" userId="f51b9c9a-02c3-4187-a61e-356f5f349053" providerId="ADAL" clId="{C666EAA0-6053-4409-B706-6B306184A499}" dt="2026-04-23T09:42:59.758" v="82" actId="47"/>
        <pc:sldMkLst>
          <pc:docMk/>
          <pc:sldMk cId="3391234240" sldId="679"/>
        </pc:sldMkLst>
      </pc:sldChg>
      <pc:sldChg chg="modSp add del mod ord">
        <pc:chgData name="Helena Kultanen" userId="f51b9c9a-02c3-4187-a61e-356f5f349053" providerId="ADAL" clId="{C666EAA0-6053-4409-B706-6B306184A499}" dt="2026-04-23T20:00:44.315" v="1112" actId="47"/>
        <pc:sldMkLst>
          <pc:docMk/>
          <pc:sldMk cId="3104809450" sldId="680"/>
        </pc:sldMkLst>
        <pc:spChg chg="mod">
          <ac:chgData name="Helena Kultanen" userId="f51b9c9a-02c3-4187-a61e-356f5f349053" providerId="ADAL" clId="{C666EAA0-6053-4409-B706-6B306184A499}" dt="2026-04-23T09:43:07.054" v="97" actId="20577"/>
          <ac:spMkLst>
            <pc:docMk/>
            <pc:sldMk cId="3104809450" sldId="680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0:44.315" v="1112" actId="47"/>
        <pc:sldMkLst>
          <pc:docMk/>
          <pc:sldMk cId="2496165035" sldId="681"/>
        </pc:sldMkLst>
        <pc:spChg chg="mod">
          <ac:chgData name="Helena Kultanen" userId="f51b9c9a-02c3-4187-a61e-356f5f349053" providerId="ADAL" clId="{C666EAA0-6053-4409-B706-6B306184A499}" dt="2026-04-23T09:45:46.618" v="100"/>
          <ac:spMkLst>
            <pc:docMk/>
            <pc:sldMk cId="2496165035" sldId="681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0:44.315" v="1112" actId="47"/>
        <pc:sldMkLst>
          <pc:docMk/>
          <pc:sldMk cId="3957590484" sldId="682"/>
        </pc:sldMkLst>
        <pc:spChg chg="mod">
          <ac:chgData name="Helena Kultanen" userId="f51b9c9a-02c3-4187-a61e-356f5f349053" providerId="ADAL" clId="{C666EAA0-6053-4409-B706-6B306184A499}" dt="2026-04-23T09:45:50.115" v="101"/>
          <ac:spMkLst>
            <pc:docMk/>
            <pc:sldMk cId="3957590484" sldId="682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0:44.315" v="1112" actId="47"/>
        <pc:sldMkLst>
          <pc:docMk/>
          <pc:sldMk cId="1282367008" sldId="683"/>
        </pc:sldMkLst>
        <pc:spChg chg="mod">
          <ac:chgData name="Helena Kultanen" userId="f51b9c9a-02c3-4187-a61e-356f5f349053" providerId="ADAL" clId="{C666EAA0-6053-4409-B706-6B306184A499}" dt="2026-04-23T09:45:56.330" v="102"/>
          <ac:spMkLst>
            <pc:docMk/>
            <pc:sldMk cId="1282367008" sldId="683"/>
            <ac:spMk id="18" creationId="{00000000-0000-0000-0000-000000000000}"/>
          </ac:spMkLst>
        </pc:spChg>
      </pc:sldChg>
      <pc:sldChg chg="add del ord">
        <pc:chgData name="Helena Kultanen" userId="f51b9c9a-02c3-4187-a61e-356f5f349053" providerId="ADAL" clId="{C666EAA0-6053-4409-B706-6B306184A499}" dt="2026-04-23T09:48:03.161" v="124" actId="47"/>
        <pc:sldMkLst>
          <pc:docMk/>
          <pc:sldMk cId="2220671090" sldId="684"/>
        </pc:sldMkLst>
      </pc:sldChg>
      <pc:sldChg chg="modSp add del mod ord">
        <pc:chgData name="Helena Kultanen" userId="f51b9c9a-02c3-4187-a61e-356f5f349053" providerId="ADAL" clId="{C666EAA0-6053-4409-B706-6B306184A499}" dt="2026-04-23T20:00:44.315" v="1112" actId="47"/>
        <pc:sldMkLst>
          <pc:docMk/>
          <pc:sldMk cId="231239761" sldId="685"/>
        </pc:sldMkLst>
        <pc:spChg chg="mod">
          <ac:chgData name="Helena Kultanen" userId="f51b9c9a-02c3-4187-a61e-356f5f349053" providerId="ADAL" clId="{C666EAA0-6053-4409-B706-6B306184A499}" dt="2026-04-23T09:48:10.503" v="139" actId="20577"/>
          <ac:spMkLst>
            <pc:docMk/>
            <pc:sldMk cId="231239761" sldId="685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0:44.315" v="1112" actId="47"/>
        <pc:sldMkLst>
          <pc:docMk/>
          <pc:sldMk cId="2255016546" sldId="686"/>
        </pc:sldMkLst>
        <pc:spChg chg="mod">
          <ac:chgData name="Helena Kultanen" userId="f51b9c9a-02c3-4187-a61e-356f5f349053" providerId="ADAL" clId="{C666EAA0-6053-4409-B706-6B306184A499}" dt="2026-04-23T09:48:20.697" v="140"/>
          <ac:spMkLst>
            <pc:docMk/>
            <pc:sldMk cId="2255016546" sldId="686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0:44.315" v="1112" actId="47"/>
        <pc:sldMkLst>
          <pc:docMk/>
          <pc:sldMk cId="1084174241" sldId="687"/>
        </pc:sldMkLst>
        <pc:spChg chg="mod">
          <ac:chgData name="Helena Kultanen" userId="f51b9c9a-02c3-4187-a61e-356f5f349053" providerId="ADAL" clId="{C666EAA0-6053-4409-B706-6B306184A499}" dt="2026-04-23T09:48:24.490" v="141"/>
          <ac:spMkLst>
            <pc:docMk/>
            <pc:sldMk cId="1084174241" sldId="687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0:44.315" v="1112" actId="47"/>
        <pc:sldMkLst>
          <pc:docMk/>
          <pc:sldMk cId="322247359" sldId="688"/>
        </pc:sldMkLst>
        <pc:spChg chg="mod">
          <ac:chgData name="Helena Kultanen" userId="f51b9c9a-02c3-4187-a61e-356f5f349053" providerId="ADAL" clId="{C666EAA0-6053-4409-B706-6B306184A499}" dt="2026-04-23T09:48:26.219" v="142"/>
          <ac:spMkLst>
            <pc:docMk/>
            <pc:sldMk cId="322247359" sldId="688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0:44.315" v="1112" actId="47"/>
        <pc:sldMkLst>
          <pc:docMk/>
          <pc:sldMk cId="3522779726" sldId="689"/>
        </pc:sldMkLst>
        <pc:spChg chg="mod">
          <ac:chgData name="Helena Kultanen" userId="f51b9c9a-02c3-4187-a61e-356f5f349053" providerId="ADAL" clId="{C666EAA0-6053-4409-B706-6B306184A499}" dt="2026-04-23T09:48:28.969" v="143"/>
          <ac:spMkLst>
            <pc:docMk/>
            <pc:sldMk cId="3522779726" sldId="689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0:44.315" v="1112" actId="47"/>
        <pc:sldMkLst>
          <pc:docMk/>
          <pc:sldMk cId="214366977" sldId="690"/>
        </pc:sldMkLst>
        <pc:spChg chg="mod">
          <ac:chgData name="Helena Kultanen" userId="f51b9c9a-02c3-4187-a61e-356f5f349053" providerId="ADAL" clId="{C666EAA0-6053-4409-B706-6B306184A499}" dt="2026-04-23T09:48:31.520" v="144"/>
          <ac:spMkLst>
            <pc:docMk/>
            <pc:sldMk cId="214366977" sldId="690"/>
            <ac:spMk id="18" creationId="{00000000-0000-0000-0000-000000000000}"/>
          </ac:spMkLst>
        </pc:spChg>
      </pc:sldChg>
      <pc:sldChg chg="add del ord">
        <pc:chgData name="Helena Kultanen" userId="f51b9c9a-02c3-4187-a61e-356f5f349053" providerId="ADAL" clId="{C666EAA0-6053-4409-B706-6B306184A499}" dt="2026-04-23T09:49:04.040" v="157" actId="47"/>
        <pc:sldMkLst>
          <pc:docMk/>
          <pc:sldMk cId="2727217181" sldId="691"/>
        </pc:sldMkLst>
      </pc:sldChg>
      <pc:sldChg chg="modSp add mod ord">
        <pc:chgData name="Helena Kultanen" userId="f51b9c9a-02c3-4187-a61e-356f5f349053" providerId="ADAL" clId="{C666EAA0-6053-4409-B706-6B306184A499}" dt="2026-04-23T19:25:23.610" v="968" actId="27918"/>
        <pc:sldMkLst>
          <pc:docMk/>
          <pc:sldMk cId="82663187" sldId="692"/>
        </pc:sldMkLst>
        <pc:spChg chg="mod">
          <ac:chgData name="Helena Kultanen" userId="f51b9c9a-02c3-4187-a61e-356f5f349053" providerId="ADAL" clId="{C666EAA0-6053-4409-B706-6B306184A499}" dt="2026-04-23T09:49:09.808" v="172" actId="20577"/>
          <ac:spMkLst>
            <pc:docMk/>
            <pc:sldMk cId="82663187" sldId="692"/>
            <ac:spMk id="18" creationId="{00000000-0000-0000-0000-000000000000}"/>
          </ac:spMkLst>
        </pc:spChg>
      </pc:sldChg>
      <pc:sldChg chg="modSp add mod ord">
        <pc:chgData name="Helena Kultanen" userId="f51b9c9a-02c3-4187-a61e-356f5f349053" providerId="ADAL" clId="{C666EAA0-6053-4409-B706-6B306184A499}" dt="2026-04-23T19:25:41.351" v="971" actId="27918"/>
        <pc:sldMkLst>
          <pc:docMk/>
          <pc:sldMk cId="2841609611" sldId="693"/>
        </pc:sldMkLst>
        <pc:spChg chg="mod">
          <ac:chgData name="Helena Kultanen" userId="f51b9c9a-02c3-4187-a61e-356f5f349053" providerId="ADAL" clId="{C666EAA0-6053-4409-B706-6B306184A499}" dt="2026-04-23T09:49:16.230" v="173"/>
          <ac:spMkLst>
            <pc:docMk/>
            <pc:sldMk cId="2841609611" sldId="693"/>
            <ac:spMk id="18" creationId="{00000000-0000-0000-0000-000000000000}"/>
          </ac:spMkLst>
        </pc:spChg>
      </pc:sldChg>
      <pc:sldChg chg="modSp add mod ord">
        <pc:chgData name="Helena Kultanen" userId="f51b9c9a-02c3-4187-a61e-356f5f349053" providerId="ADAL" clId="{C666EAA0-6053-4409-B706-6B306184A499}" dt="2026-04-23T19:26:05.034" v="974" actId="27918"/>
        <pc:sldMkLst>
          <pc:docMk/>
          <pc:sldMk cId="4237543780" sldId="694"/>
        </pc:sldMkLst>
        <pc:spChg chg="mod">
          <ac:chgData name="Helena Kultanen" userId="f51b9c9a-02c3-4187-a61e-356f5f349053" providerId="ADAL" clId="{C666EAA0-6053-4409-B706-6B306184A499}" dt="2026-04-23T11:44:57.606" v="541" actId="6549"/>
          <ac:spMkLst>
            <pc:docMk/>
            <pc:sldMk cId="4237543780" sldId="694"/>
            <ac:spMk id="8" creationId="{00000000-0000-0000-0000-000000000000}"/>
          </ac:spMkLst>
        </pc:spChg>
        <pc:spChg chg="mod">
          <ac:chgData name="Helena Kultanen" userId="f51b9c9a-02c3-4187-a61e-356f5f349053" providerId="ADAL" clId="{C666EAA0-6053-4409-B706-6B306184A499}" dt="2026-04-23T09:49:18.805" v="174"/>
          <ac:spMkLst>
            <pc:docMk/>
            <pc:sldMk cId="4237543780" sldId="694"/>
            <ac:spMk id="18" creationId="{00000000-0000-0000-0000-000000000000}"/>
          </ac:spMkLst>
        </pc:spChg>
      </pc:sldChg>
      <pc:sldChg chg="modSp add mod ord">
        <pc:chgData name="Helena Kultanen" userId="f51b9c9a-02c3-4187-a61e-356f5f349053" providerId="ADAL" clId="{C666EAA0-6053-4409-B706-6B306184A499}" dt="2026-04-23T19:26:24.973" v="977" actId="27918"/>
        <pc:sldMkLst>
          <pc:docMk/>
          <pc:sldMk cId="2454284880" sldId="695"/>
        </pc:sldMkLst>
        <pc:spChg chg="mod">
          <ac:chgData name="Helena Kultanen" userId="f51b9c9a-02c3-4187-a61e-356f5f349053" providerId="ADAL" clId="{C666EAA0-6053-4409-B706-6B306184A499}" dt="2026-04-23T09:49:21.127" v="175"/>
          <ac:spMkLst>
            <pc:docMk/>
            <pc:sldMk cId="2454284880" sldId="695"/>
            <ac:spMk id="18" creationId="{00000000-0000-0000-0000-000000000000}"/>
          </ac:spMkLst>
        </pc:spChg>
      </pc:sldChg>
      <pc:sldChg chg="modSp add mod ord">
        <pc:chgData name="Helena Kultanen" userId="f51b9c9a-02c3-4187-a61e-356f5f349053" providerId="ADAL" clId="{C666EAA0-6053-4409-B706-6B306184A499}" dt="2026-04-23T19:26:44.719" v="980" actId="27918"/>
        <pc:sldMkLst>
          <pc:docMk/>
          <pc:sldMk cId="1794480414" sldId="696"/>
        </pc:sldMkLst>
        <pc:spChg chg="mod">
          <ac:chgData name="Helena Kultanen" userId="f51b9c9a-02c3-4187-a61e-356f5f349053" providerId="ADAL" clId="{C666EAA0-6053-4409-B706-6B306184A499}" dt="2026-04-23T09:49:23.606" v="176"/>
          <ac:spMkLst>
            <pc:docMk/>
            <pc:sldMk cId="1794480414" sldId="696"/>
            <ac:spMk id="18" creationId="{00000000-0000-0000-0000-000000000000}"/>
          </ac:spMkLst>
        </pc:spChg>
      </pc:sldChg>
      <pc:sldChg chg="modSp add mod ord">
        <pc:chgData name="Helena Kultanen" userId="f51b9c9a-02c3-4187-a61e-356f5f349053" providerId="ADAL" clId="{C666EAA0-6053-4409-B706-6B306184A499}" dt="2026-04-23T19:27:07.416" v="983" actId="27918"/>
        <pc:sldMkLst>
          <pc:docMk/>
          <pc:sldMk cId="381918866" sldId="697"/>
        </pc:sldMkLst>
        <pc:spChg chg="mod">
          <ac:chgData name="Helena Kultanen" userId="f51b9c9a-02c3-4187-a61e-356f5f349053" providerId="ADAL" clId="{C666EAA0-6053-4409-B706-6B306184A499}" dt="2026-04-23T09:49:24.920" v="177"/>
          <ac:spMkLst>
            <pc:docMk/>
            <pc:sldMk cId="381918866" sldId="697"/>
            <ac:spMk id="18" creationId="{00000000-0000-0000-0000-000000000000}"/>
          </ac:spMkLst>
        </pc:spChg>
      </pc:sldChg>
      <pc:sldChg chg="modSp add mod ord">
        <pc:chgData name="Helena Kultanen" userId="f51b9c9a-02c3-4187-a61e-356f5f349053" providerId="ADAL" clId="{C666EAA0-6053-4409-B706-6B306184A499}" dt="2026-04-23T19:27:26.833" v="986" actId="27918"/>
        <pc:sldMkLst>
          <pc:docMk/>
          <pc:sldMk cId="3925386362" sldId="698"/>
        </pc:sldMkLst>
        <pc:spChg chg="mod">
          <ac:chgData name="Helena Kultanen" userId="f51b9c9a-02c3-4187-a61e-356f5f349053" providerId="ADAL" clId="{C666EAA0-6053-4409-B706-6B306184A499}" dt="2026-04-23T09:49:27.714" v="178"/>
          <ac:spMkLst>
            <pc:docMk/>
            <pc:sldMk cId="3925386362" sldId="698"/>
            <ac:spMk id="18" creationId="{00000000-0000-0000-0000-000000000000}"/>
          </ac:spMkLst>
        </pc:spChg>
      </pc:sldChg>
      <pc:sldChg chg="modSp add mod ord">
        <pc:chgData name="Helena Kultanen" userId="f51b9c9a-02c3-4187-a61e-356f5f349053" providerId="ADAL" clId="{C666EAA0-6053-4409-B706-6B306184A499}" dt="2026-04-23T19:27:45.518" v="989" actId="27918"/>
        <pc:sldMkLst>
          <pc:docMk/>
          <pc:sldMk cId="3028393328" sldId="699"/>
        </pc:sldMkLst>
        <pc:spChg chg="mod">
          <ac:chgData name="Helena Kultanen" userId="f51b9c9a-02c3-4187-a61e-356f5f349053" providerId="ADAL" clId="{C666EAA0-6053-4409-B706-6B306184A499}" dt="2026-04-23T09:49:30.647" v="179"/>
          <ac:spMkLst>
            <pc:docMk/>
            <pc:sldMk cId="3028393328" sldId="699"/>
            <ac:spMk id="18" creationId="{00000000-0000-0000-0000-000000000000}"/>
          </ac:spMkLst>
        </pc:spChg>
      </pc:sldChg>
      <pc:sldChg chg="add del">
        <pc:chgData name="Helena Kultanen" userId="f51b9c9a-02c3-4187-a61e-356f5f349053" providerId="ADAL" clId="{C666EAA0-6053-4409-B706-6B306184A499}" dt="2026-04-23T09:49:44.680" v="181" actId="47"/>
        <pc:sldMkLst>
          <pc:docMk/>
          <pc:sldMk cId="3549053558" sldId="700"/>
        </pc:sldMkLst>
      </pc:sldChg>
      <pc:sldChg chg="modSp add del mod ord">
        <pc:chgData name="Helena Kultanen" userId="f51b9c9a-02c3-4187-a61e-356f5f349053" providerId="ADAL" clId="{C666EAA0-6053-4409-B706-6B306184A499}" dt="2026-04-23T20:00:51.058" v="1113" actId="47"/>
        <pc:sldMkLst>
          <pc:docMk/>
          <pc:sldMk cId="977956242" sldId="701"/>
        </pc:sldMkLst>
        <pc:spChg chg="mod">
          <ac:chgData name="Helena Kultanen" userId="f51b9c9a-02c3-4187-a61e-356f5f349053" providerId="ADAL" clId="{C666EAA0-6053-4409-B706-6B306184A499}" dt="2026-04-23T09:57:33.287" v="520" actId="20577"/>
          <ac:spMkLst>
            <pc:docMk/>
            <pc:sldMk cId="977956242" sldId="701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0:51.058" v="1113" actId="47"/>
        <pc:sldMkLst>
          <pc:docMk/>
          <pc:sldMk cId="1607561414" sldId="702"/>
        </pc:sldMkLst>
        <pc:spChg chg="mod">
          <ac:chgData name="Helena Kultanen" userId="f51b9c9a-02c3-4187-a61e-356f5f349053" providerId="ADAL" clId="{C666EAA0-6053-4409-B706-6B306184A499}" dt="2026-04-23T09:57:37.657" v="521"/>
          <ac:spMkLst>
            <pc:docMk/>
            <pc:sldMk cId="1607561414" sldId="702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0:51.058" v="1113" actId="47"/>
        <pc:sldMkLst>
          <pc:docMk/>
          <pc:sldMk cId="3420743968" sldId="703"/>
        </pc:sldMkLst>
        <pc:spChg chg="mod">
          <ac:chgData name="Helena Kultanen" userId="f51b9c9a-02c3-4187-a61e-356f5f349053" providerId="ADAL" clId="{C666EAA0-6053-4409-B706-6B306184A499}" dt="2026-04-23T09:57:38.914" v="522"/>
          <ac:spMkLst>
            <pc:docMk/>
            <pc:sldMk cId="3420743968" sldId="703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0:51.058" v="1113" actId="47"/>
        <pc:sldMkLst>
          <pc:docMk/>
          <pc:sldMk cId="4039903137" sldId="704"/>
        </pc:sldMkLst>
        <pc:spChg chg="mod">
          <ac:chgData name="Helena Kultanen" userId="f51b9c9a-02c3-4187-a61e-356f5f349053" providerId="ADAL" clId="{C666EAA0-6053-4409-B706-6B306184A499}" dt="2026-04-23T09:57:40.169" v="523"/>
          <ac:spMkLst>
            <pc:docMk/>
            <pc:sldMk cId="4039903137" sldId="704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0:51.058" v="1113" actId="47"/>
        <pc:sldMkLst>
          <pc:docMk/>
          <pc:sldMk cId="1987650126" sldId="705"/>
        </pc:sldMkLst>
        <pc:spChg chg="mod">
          <ac:chgData name="Helena Kultanen" userId="f51b9c9a-02c3-4187-a61e-356f5f349053" providerId="ADAL" clId="{C666EAA0-6053-4409-B706-6B306184A499}" dt="2026-04-23T09:57:41.380" v="524"/>
          <ac:spMkLst>
            <pc:docMk/>
            <pc:sldMk cId="1987650126" sldId="705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0:51.058" v="1113" actId="47"/>
        <pc:sldMkLst>
          <pc:docMk/>
          <pc:sldMk cId="2067348827" sldId="706"/>
        </pc:sldMkLst>
        <pc:spChg chg="mod">
          <ac:chgData name="Helena Kultanen" userId="f51b9c9a-02c3-4187-a61e-356f5f349053" providerId="ADAL" clId="{C666EAA0-6053-4409-B706-6B306184A499}" dt="2026-04-23T09:57:42.601" v="525"/>
          <ac:spMkLst>
            <pc:docMk/>
            <pc:sldMk cId="2067348827" sldId="706"/>
            <ac:spMk id="18" creationId="{00000000-0000-0000-0000-000000000000}"/>
          </ac:spMkLst>
        </pc:spChg>
      </pc:sldChg>
      <pc:sldChg chg="add del ord">
        <pc:chgData name="Helena Kultanen" userId="f51b9c9a-02c3-4187-a61e-356f5f349053" providerId="ADAL" clId="{C666EAA0-6053-4409-B706-6B306184A499}" dt="2026-04-23T09:50:16.966" v="203" actId="47"/>
        <pc:sldMkLst>
          <pc:docMk/>
          <pc:sldMk cId="2420006057" sldId="707"/>
        </pc:sldMkLst>
      </pc:sldChg>
      <pc:sldChg chg="modSp add del mod ord">
        <pc:chgData name="Helena Kultanen" userId="f51b9c9a-02c3-4187-a61e-356f5f349053" providerId="ADAL" clId="{C666EAA0-6053-4409-B706-6B306184A499}" dt="2026-04-23T20:00:51.058" v="1113" actId="47"/>
        <pc:sldMkLst>
          <pc:docMk/>
          <pc:sldMk cId="4150681451" sldId="708"/>
        </pc:sldMkLst>
        <pc:spChg chg="mod">
          <ac:chgData name="Helena Kultanen" userId="f51b9c9a-02c3-4187-a61e-356f5f349053" providerId="ADAL" clId="{C666EAA0-6053-4409-B706-6B306184A499}" dt="2026-04-23T09:50:30.659" v="239" actId="6549"/>
          <ac:spMkLst>
            <pc:docMk/>
            <pc:sldMk cId="4150681451" sldId="708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0:51.058" v="1113" actId="47"/>
        <pc:sldMkLst>
          <pc:docMk/>
          <pc:sldMk cId="2185230504" sldId="709"/>
        </pc:sldMkLst>
        <pc:spChg chg="mod">
          <ac:chgData name="Helena Kultanen" userId="f51b9c9a-02c3-4187-a61e-356f5f349053" providerId="ADAL" clId="{C666EAA0-6053-4409-B706-6B306184A499}" dt="2026-04-23T09:50:34.604" v="240"/>
          <ac:spMkLst>
            <pc:docMk/>
            <pc:sldMk cId="2185230504" sldId="709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0:51.058" v="1113" actId="47"/>
        <pc:sldMkLst>
          <pc:docMk/>
          <pc:sldMk cId="4072225659" sldId="710"/>
        </pc:sldMkLst>
        <pc:spChg chg="mod">
          <ac:chgData name="Helena Kultanen" userId="f51b9c9a-02c3-4187-a61e-356f5f349053" providerId="ADAL" clId="{C666EAA0-6053-4409-B706-6B306184A499}" dt="2026-04-23T09:50:36.980" v="241"/>
          <ac:spMkLst>
            <pc:docMk/>
            <pc:sldMk cId="4072225659" sldId="710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0:51.058" v="1113" actId="47"/>
        <pc:sldMkLst>
          <pc:docMk/>
          <pc:sldMk cId="3177763924" sldId="711"/>
        </pc:sldMkLst>
        <pc:spChg chg="mod">
          <ac:chgData name="Helena Kultanen" userId="f51b9c9a-02c3-4187-a61e-356f5f349053" providerId="ADAL" clId="{C666EAA0-6053-4409-B706-6B306184A499}" dt="2026-04-23T09:50:38.840" v="242"/>
          <ac:spMkLst>
            <pc:docMk/>
            <pc:sldMk cId="3177763924" sldId="711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0:51.058" v="1113" actId="47"/>
        <pc:sldMkLst>
          <pc:docMk/>
          <pc:sldMk cId="1315624524" sldId="712"/>
        </pc:sldMkLst>
        <pc:spChg chg="mod">
          <ac:chgData name="Helena Kultanen" userId="f51b9c9a-02c3-4187-a61e-356f5f349053" providerId="ADAL" clId="{C666EAA0-6053-4409-B706-6B306184A499}" dt="2026-04-23T09:50:40.922" v="243"/>
          <ac:spMkLst>
            <pc:docMk/>
            <pc:sldMk cId="1315624524" sldId="712"/>
            <ac:spMk id="18" creationId="{00000000-0000-0000-0000-000000000000}"/>
          </ac:spMkLst>
        </pc:spChg>
      </pc:sldChg>
      <pc:sldChg chg="addSp delSp modSp add del mod ord">
        <pc:chgData name="Helena Kultanen" userId="f51b9c9a-02c3-4187-a61e-356f5f349053" providerId="ADAL" clId="{C666EAA0-6053-4409-B706-6B306184A499}" dt="2026-04-23T20:00:51.058" v="1113" actId="47"/>
        <pc:sldMkLst>
          <pc:docMk/>
          <pc:sldMk cId="1602670269" sldId="713"/>
        </pc:sldMkLst>
        <pc:spChg chg="mod">
          <ac:chgData name="Helena Kultanen" userId="f51b9c9a-02c3-4187-a61e-356f5f349053" providerId="ADAL" clId="{C666EAA0-6053-4409-B706-6B306184A499}" dt="2026-04-23T12:17:24.875" v="543"/>
          <ac:spMkLst>
            <pc:docMk/>
            <pc:sldMk cId="1602670269" sldId="713"/>
            <ac:spMk id="8" creationId="{00000000-0000-0000-0000-000000000000}"/>
          </ac:spMkLst>
        </pc:spChg>
        <pc:spChg chg="mod">
          <ac:chgData name="Helena Kultanen" userId="f51b9c9a-02c3-4187-a61e-356f5f349053" providerId="ADAL" clId="{C666EAA0-6053-4409-B706-6B306184A499}" dt="2026-04-23T09:50:43.909" v="244"/>
          <ac:spMkLst>
            <pc:docMk/>
            <pc:sldMk cId="1602670269" sldId="713"/>
            <ac:spMk id="18" creationId="{00000000-0000-0000-0000-000000000000}"/>
          </ac:spMkLst>
        </pc:spChg>
        <pc:graphicFrameChg chg="add del mod">
          <ac:chgData name="Helena Kultanen" userId="f51b9c9a-02c3-4187-a61e-356f5f349053" providerId="ADAL" clId="{C666EAA0-6053-4409-B706-6B306184A499}" dt="2026-04-23T12:17:27.208" v="544" actId="478"/>
          <ac:graphicFrameMkLst>
            <pc:docMk/>
            <pc:sldMk cId="1602670269" sldId="713"/>
            <ac:graphicFrameMk id="2" creationId="{83D4C1D4-A70B-CBC5-E01E-BF15554EFE23}"/>
          </ac:graphicFrameMkLst>
        </pc:graphicFrameChg>
      </pc:sldChg>
      <pc:sldChg chg="modSp add del mod ord">
        <pc:chgData name="Helena Kultanen" userId="f51b9c9a-02c3-4187-a61e-356f5f349053" providerId="ADAL" clId="{C666EAA0-6053-4409-B706-6B306184A499}" dt="2026-04-23T20:00:51.058" v="1113" actId="47"/>
        <pc:sldMkLst>
          <pc:docMk/>
          <pc:sldMk cId="1159666053" sldId="714"/>
        </pc:sldMkLst>
        <pc:spChg chg="mod">
          <ac:chgData name="Helena Kultanen" userId="f51b9c9a-02c3-4187-a61e-356f5f349053" providerId="ADAL" clId="{C666EAA0-6053-4409-B706-6B306184A499}" dt="2026-04-23T09:50:45.865" v="245"/>
          <ac:spMkLst>
            <pc:docMk/>
            <pc:sldMk cId="1159666053" sldId="714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0:51.058" v="1113" actId="47"/>
        <pc:sldMkLst>
          <pc:docMk/>
          <pc:sldMk cId="3478775289" sldId="715"/>
        </pc:sldMkLst>
        <pc:spChg chg="mod">
          <ac:chgData name="Helena Kultanen" userId="f51b9c9a-02c3-4187-a61e-356f5f349053" providerId="ADAL" clId="{C666EAA0-6053-4409-B706-6B306184A499}" dt="2026-04-23T09:50:47.785" v="246"/>
          <ac:spMkLst>
            <pc:docMk/>
            <pc:sldMk cId="3478775289" sldId="715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0:51.058" v="1113" actId="47"/>
        <pc:sldMkLst>
          <pc:docMk/>
          <pc:sldMk cId="2299244905" sldId="716"/>
        </pc:sldMkLst>
        <pc:spChg chg="mod">
          <ac:chgData name="Helena Kultanen" userId="f51b9c9a-02c3-4187-a61e-356f5f349053" providerId="ADAL" clId="{C666EAA0-6053-4409-B706-6B306184A499}" dt="2026-04-23T12:17:35.217" v="546" actId="20577"/>
          <ac:spMkLst>
            <pc:docMk/>
            <pc:sldMk cId="2299244905" sldId="716"/>
            <ac:spMk id="8" creationId="{00000000-0000-0000-0000-000000000000}"/>
          </ac:spMkLst>
        </pc:spChg>
        <pc:spChg chg="mod">
          <ac:chgData name="Helena Kultanen" userId="f51b9c9a-02c3-4187-a61e-356f5f349053" providerId="ADAL" clId="{C666EAA0-6053-4409-B706-6B306184A499}" dt="2026-04-23T09:50:50.540" v="247"/>
          <ac:spMkLst>
            <pc:docMk/>
            <pc:sldMk cId="2299244905" sldId="716"/>
            <ac:spMk id="18" creationId="{00000000-0000-0000-0000-000000000000}"/>
          </ac:spMkLst>
        </pc:spChg>
      </pc:sldChg>
      <pc:sldChg chg="add del ord">
        <pc:chgData name="Helena Kultanen" userId="f51b9c9a-02c3-4187-a61e-356f5f349053" providerId="ADAL" clId="{C666EAA0-6053-4409-B706-6B306184A499}" dt="2026-04-23T09:51:35.529" v="255" actId="47"/>
        <pc:sldMkLst>
          <pc:docMk/>
          <pc:sldMk cId="900179065" sldId="717"/>
        </pc:sldMkLst>
      </pc:sldChg>
      <pc:sldChg chg="modSp add del mod ord">
        <pc:chgData name="Helena Kultanen" userId="f51b9c9a-02c3-4187-a61e-356f5f349053" providerId="ADAL" clId="{C666EAA0-6053-4409-B706-6B306184A499}" dt="2026-04-23T20:00:44.315" v="1112" actId="47"/>
        <pc:sldMkLst>
          <pc:docMk/>
          <pc:sldMk cId="4063665651" sldId="718"/>
        </pc:sldMkLst>
        <pc:spChg chg="mod">
          <ac:chgData name="Helena Kultanen" userId="f51b9c9a-02c3-4187-a61e-356f5f349053" providerId="ADAL" clId="{C666EAA0-6053-4409-B706-6B306184A499}" dt="2026-04-23T09:51:50.824" v="291" actId="20577"/>
          <ac:spMkLst>
            <pc:docMk/>
            <pc:sldMk cId="4063665651" sldId="718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0:44.315" v="1112" actId="47"/>
        <pc:sldMkLst>
          <pc:docMk/>
          <pc:sldMk cId="1615732219" sldId="719"/>
        </pc:sldMkLst>
        <pc:spChg chg="mod">
          <ac:chgData name="Helena Kultanen" userId="f51b9c9a-02c3-4187-a61e-356f5f349053" providerId="ADAL" clId="{C666EAA0-6053-4409-B706-6B306184A499}" dt="2026-04-23T09:51:55.474" v="292"/>
          <ac:spMkLst>
            <pc:docMk/>
            <pc:sldMk cId="1615732219" sldId="719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0:44.315" v="1112" actId="47"/>
        <pc:sldMkLst>
          <pc:docMk/>
          <pc:sldMk cId="1963537264" sldId="720"/>
        </pc:sldMkLst>
        <pc:spChg chg="mod">
          <ac:chgData name="Helena Kultanen" userId="f51b9c9a-02c3-4187-a61e-356f5f349053" providerId="ADAL" clId="{C666EAA0-6053-4409-B706-6B306184A499}" dt="2026-04-23T09:52:02.924" v="293"/>
          <ac:spMkLst>
            <pc:docMk/>
            <pc:sldMk cId="1963537264" sldId="720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0:44.315" v="1112" actId="47"/>
        <pc:sldMkLst>
          <pc:docMk/>
          <pc:sldMk cId="1943258632" sldId="721"/>
        </pc:sldMkLst>
        <pc:spChg chg="mod">
          <ac:chgData name="Helena Kultanen" userId="f51b9c9a-02c3-4187-a61e-356f5f349053" providerId="ADAL" clId="{C666EAA0-6053-4409-B706-6B306184A499}" dt="2026-04-23T09:52:04.521" v="294"/>
          <ac:spMkLst>
            <pc:docMk/>
            <pc:sldMk cId="1943258632" sldId="721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0:44.315" v="1112" actId="47"/>
        <pc:sldMkLst>
          <pc:docMk/>
          <pc:sldMk cId="40292447" sldId="722"/>
        </pc:sldMkLst>
        <pc:spChg chg="mod">
          <ac:chgData name="Helena Kultanen" userId="f51b9c9a-02c3-4187-a61e-356f5f349053" providerId="ADAL" clId="{C666EAA0-6053-4409-B706-6B306184A499}" dt="2026-04-23T09:52:06.682" v="295"/>
          <ac:spMkLst>
            <pc:docMk/>
            <pc:sldMk cId="40292447" sldId="722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0:44.315" v="1112" actId="47"/>
        <pc:sldMkLst>
          <pc:docMk/>
          <pc:sldMk cId="1139318997" sldId="723"/>
        </pc:sldMkLst>
        <pc:spChg chg="mod">
          <ac:chgData name="Helena Kultanen" userId="f51b9c9a-02c3-4187-a61e-356f5f349053" providerId="ADAL" clId="{C666EAA0-6053-4409-B706-6B306184A499}" dt="2026-04-23T09:52:08.745" v="296"/>
          <ac:spMkLst>
            <pc:docMk/>
            <pc:sldMk cId="1139318997" sldId="723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0:44.315" v="1112" actId="47"/>
        <pc:sldMkLst>
          <pc:docMk/>
          <pc:sldMk cId="949513008" sldId="724"/>
        </pc:sldMkLst>
        <pc:spChg chg="mod">
          <ac:chgData name="Helena Kultanen" userId="f51b9c9a-02c3-4187-a61e-356f5f349053" providerId="ADAL" clId="{C666EAA0-6053-4409-B706-6B306184A499}" dt="2026-04-23T09:52:10.806" v="297"/>
          <ac:spMkLst>
            <pc:docMk/>
            <pc:sldMk cId="949513008" sldId="724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0:44.315" v="1112" actId="47"/>
        <pc:sldMkLst>
          <pc:docMk/>
          <pc:sldMk cId="3785951378" sldId="725"/>
        </pc:sldMkLst>
        <pc:spChg chg="mod">
          <ac:chgData name="Helena Kultanen" userId="f51b9c9a-02c3-4187-a61e-356f5f349053" providerId="ADAL" clId="{C666EAA0-6053-4409-B706-6B306184A499}" dt="2026-04-23T09:52:12.472" v="298"/>
          <ac:spMkLst>
            <pc:docMk/>
            <pc:sldMk cId="3785951378" sldId="725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0:44.315" v="1112" actId="47"/>
        <pc:sldMkLst>
          <pc:docMk/>
          <pc:sldMk cId="4184083704" sldId="726"/>
        </pc:sldMkLst>
        <pc:spChg chg="mod">
          <ac:chgData name="Helena Kultanen" userId="f51b9c9a-02c3-4187-a61e-356f5f349053" providerId="ADAL" clId="{C666EAA0-6053-4409-B706-6B306184A499}" dt="2026-04-23T09:52:14.955" v="299"/>
          <ac:spMkLst>
            <pc:docMk/>
            <pc:sldMk cId="4184083704" sldId="726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0:44.315" v="1112" actId="47"/>
        <pc:sldMkLst>
          <pc:docMk/>
          <pc:sldMk cId="1008350673" sldId="727"/>
        </pc:sldMkLst>
        <pc:spChg chg="mod">
          <ac:chgData name="Helena Kultanen" userId="f51b9c9a-02c3-4187-a61e-356f5f349053" providerId="ADAL" clId="{C666EAA0-6053-4409-B706-6B306184A499}" dt="2026-04-23T09:52:17.963" v="300"/>
          <ac:spMkLst>
            <pc:docMk/>
            <pc:sldMk cId="1008350673" sldId="727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0:44.315" v="1112" actId="47"/>
        <pc:sldMkLst>
          <pc:docMk/>
          <pc:sldMk cId="3695751905" sldId="728"/>
        </pc:sldMkLst>
        <pc:spChg chg="mod">
          <ac:chgData name="Helena Kultanen" userId="f51b9c9a-02c3-4187-a61e-356f5f349053" providerId="ADAL" clId="{C666EAA0-6053-4409-B706-6B306184A499}" dt="2026-04-23T09:52:20.479" v="301"/>
          <ac:spMkLst>
            <pc:docMk/>
            <pc:sldMk cId="3695751905" sldId="728"/>
            <ac:spMk id="18" creationId="{00000000-0000-0000-0000-000000000000}"/>
          </ac:spMkLst>
        </pc:spChg>
      </pc:sldChg>
      <pc:sldChg chg="add del ord">
        <pc:chgData name="Helena Kultanen" userId="f51b9c9a-02c3-4187-a61e-356f5f349053" providerId="ADAL" clId="{C666EAA0-6053-4409-B706-6B306184A499}" dt="2026-04-23T09:53:24.132" v="320" actId="47"/>
        <pc:sldMkLst>
          <pc:docMk/>
          <pc:sldMk cId="3057124612" sldId="729"/>
        </pc:sldMkLst>
      </pc:sldChg>
      <pc:sldChg chg="modSp add del mod ord">
        <pc:chgData name="Helena Kultanen" userId="f51b9c9a-02c3-4187-a61e-356f5f349053" providerId="ADAL" clId="{C666EAA0-6053-4409-B706-6B306184A499}" dt="2026-04-23T20:00:51.058" v="1113" actId="47"/>
        <pc:sldMkLst>
          <pc:docMk/>
          <pc:sldMk cId="3804740364" sldId="730"/>
        </pc:sldMkLst>
        <pc:spChg chg="mod">
          <ac:chgData name="Helena Kultanen" userId="f51b9c9a-02c3-4187-a61e-356f5f349053" providerId="ADAL" clId="{C666EAA0-6053-4409-B706-6B306184A499}" dt="2026-04-23T09:53:30.578" v="335" actId="20577"/>
          <ac:spMkLst>
            <pc:docMk/>
            <pc:sldMk cId="3804740364" sldId="730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0:44.315" v="1112" actId="47"/>
        <pc:sldMkLst>
          <pc:docMk/>
          <pc:sldMk cId="2214628357" sldId="731"/>
        </pc:sldMkLst>
        <pc:spChg chg="mod">
          <ac:chgData name="Helena Kultanen" userId="f51b9c9a-02c3-4187-a61e-356f5f349053" providerId="ADAL" clId="{C666EAA0-6053-4409-B706-6B306184A499}" dt="2026-04-23T09:46:43.244" v="105"/>
          <ac:spMkLst>
            <pc:docMk/>
            <pc:sldMk cId="2214628357" sldId="731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0:51.058" v="1113" actId="47"/>
        <pc:sldMkLst>
          <pc:docMk/>
          <pc:sldMk cId="2620676903" sldId="732"/>
        </pc:sldMkLst>
        <pc:spChg chg="mod">
          <ac:chgData name="Helena Kultanen" userId="f51b9c9a-02c3-4187-a61e-356f5f349053" providerId="ADAL" clId="{C666EAA0-6053-4409-B706-6B306184A499}" dt="2026-04-23T09:57:43.804" v="526"/>
          <ac:spMkLst>
            <pc:docMk/>
            <pc:sldMk cId="2620676903" sldId="732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0:51.058" v="1113" actId="47"/>
        <pc:sldMkLst>
          <pc:docMk/>
          <pc:sldMk cId="4017926369" sldId="733"/>
        </pc:sldMkLst>
        <pc:spChg chg="mod">
          <ac:chgData name="Helena Kultanen" userId="f51b9c9a-02c3-4187-a61e-356f5f349053" providerId="ADAL" clId="{C666EAA0-6053-4409-B706-6B306184A499}" dt="2026-04-23T09:57:44.970" v="527"/>
          <ac:spMkLst>
            <pc:docMk/>
            <pc:sldMk cId="4017926369" sldId="733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0:44.315" v="1112" actId="47"/>
        <pc:sldMkLst>
          <pc:docMk/>
          <pc:sldMk cId="3303087185" sldId="734"/>
        </pc:sldMkLst>
        <pc:spChg chg="mod">
          <ac:chgData name="Helena Kultanen" userId="f51b9c9a-02c3-4187-a61e-356f5f349053" providerId="ADAL" clId="{C666EAA0-6053-4409-B706-6B306184A499}" dt="2026-04-23T09:47:09.121" v="108"/>
          <ac:spMkLst>
            <pc:docMk/>
            <pc:sldMk cId="3303087185" sldId="734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0:51.058" v="1113" actId="47"/>
        <pc:sldMkLst>
          <pc:docMk/>
          <pc:sldMk cId="3687424820" sldId="735"/>
        </pc:sldMkLst>
        <pc:spChg chg="mod">
          <ac:chgData name="Helena Kultanen" userId="f51b9c9a-02c3-4187-a61e-356f5f349053" providerId="ADAL" clId="{C666EAA0-6053-4409-B706-6B306184A499}" dt="2026-04-23T09:53:50.363" v="340"/>
          <ac:spMkLst>
            <pc:docMk/>
            <pc:sldMk cId="3687424820" sldId="735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0:51.058" v="1113" actId="47"/>
        <pc:sldMkLst>
          <pc:docMk/>
          <pc:sldMk cId="3308473941" sldId="736"/>
        </pc:sldMkLst>
        <pc:spChg chg="mod">
          <ac:chgData name="Helena Kultanen" userId="f51b9c9a-02c3-4187-a61e-356f5f349053" providerId="ADAL" clId="{C666EAA0-6053-4409-B706-6B306184A499}" dt="2026-04-23T09:53:53.947" v="341"/>
          <ac:spMkLst>
            <pc:docMk/>
            <pc:sldMk cId="3308473941" sldId="736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0:51.058" v="1113" actId="47"/>
        <pc:sldMkLst>
          <pc:docMk/>
          <pc:sldMk cId="4187890868" sldId="737"/>
        </pc:sldMkLst>
        <pc:spChg chg="mod">
          <ac:chgData name="Helena Kultanen" userId="f51b9c9a-02c3-4187-a61e-356f5f349053" providerId="ADAL" clId="{C666EAA0-6053-4409-B706-6B306184A499}" dt="2026-04-23T09:53:56.443" v="342"/>
          <ac:spMkLst>
            <pc:docMk/>
            <pc:sldMk cId="4187890868" sldId="737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0:51.058" v="1113" actId="47"/>
        <pc:sldMkLst>
          <pc:docMk/>
          <pc:sldMk cId="1146957938" sldId="738"/>
        </pc:sldMkLst>
        <pc:spChg chg="mod">
          <ac:chgData name="Helena Kultanen" userId="f51b9c9a-02c3-4187-a61e-356f5f349053" providerId="ADAL" clId="{C666EAA0-6053-4409-B706-6B306184A499}" dt="2026-04-23T09:53:58.838" v="343"/>
          <ac:spMkLst>
            <pc:docMk/>
            <pc:sldMk cId="1146957938" sldId="738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0:51.058" v="1113" actId="47"/>
        <pc:sldMkLst>
          <pc:docMk/>
          <pc:sldMk cId="1150142420" sldId="739"/>
        </pc:sldMkLst>
        <pc:spChg chg="mod">
          <ac:chgData name="Helena Kultanen" userId="f51b9c9a-02c3-4187-a61e-356f5f349053" providerId="ADAL" clId="{C666EAA0-6053-4409-B706-6B306184A499}" dt="2026-04-23T09:54:02.456" v="344"/>
          <ac:spMkLst>
            <pc:docMk/>
            <pc:sldMk cId="1150142420" sldId="739"/>
            <ac:spMk id="18" creationId="{00000000-0000-0000-0000-000000000000}"/>
          </ac:spMkLst>
        </pc:spChg>
      </pc:sldChg>
      <pc:sldChg chg="add del ord">
        <pc:chgData name="Helena Kultanen" userId="f51b9c9a-02c3-4187-a61e-356f5f349053" providerId="ADAL" clId="{C666EAA0-6053-4409-B706-6B306184A499}" dt="2026-04-23T09:55:01.764" v="364" actId="47"/>
        <pc:sldMkLst>
          <pc:docMk/>
          <pc:sldMk cId="3706098936" sldId="740"/>
        </pc:sldMkLst>
      </pc:sldChg>
      <pc:sldChg chg="modSp add del mod ord">
        <pc:chgData name="Helena Kultanen" userId="f51b9c9a-02c3-4187-a61e-356f5f349053" providerId="ADAL" clId="{C666EAA0-6053-4409-B706-6B306184A499}" dt="2026-04-23T20:00:51.058" v="1113" actId="47"/>
        <pc:sldMkLst>
          <pc:docMk/>
          <pc:sldMk cId="3744612786" sldId="741"/>
        </pc:sldMkLst>
        <pc:spChg chg="mod">
          <ac:chgData name="Helena Kultanen" userId="f51b9c9a-02c3-4187-a61e-356f5f349053" providerId="ADAL" clId="{C666EAA0-6053-4409-B706-6B306184A499}" dt="2026-04-23T09:55:11.891" v="404" actId="6549"/>
          <ac:spMkLst>
            <pc:docMk/>
            <pc:sldMk cId="3744612786" sldId="741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0:51.058" v="1113" actId="47"/>
        <pc:sldMkLst>
          <pc:docMk/>
          <pc:sldMk cId="3472187070" sldId="742"/>
        </pc:sldMkLst>
        <pc:spChg chg="mod">
          <ac:chgData name="Helena Kultanen" userId="f51b9c9a-02c3-4187-a61e-356f5f349053" providerId="ADAL" clId="{C666EAA0-6053-4409-B706-6B306184A499}" dt="2026-04-23T09:55:18.639" v="405"/>
          <ac:spMkLst>
            <pc:docMk/>
            <pc:sldMk cId="3472187070" sldId="742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0:51.058" v="1113" actId="47"/>
        <pc:sldMkLst>
          <pc:docMk/>
          <pc:sldMk cId="2527757863" sldId="743"/>
        </pc:sldMkLst>
        <pc:spChg chg="mod">
          <ac:chgData name="Helena Kultanen" userId="f51b9c9a-02c3-4187-a61e-356f5f349053" providerId="ADAL" clId="{C666EAA0-6053-4409-B706-6B306184A499}" dt="2026-04-23T09:55:20.503" v="406"/>
          <ac:spMkLst>
            <pc:docMk/>
            <pc:sldMk cId="2527757863" sldId="743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0:51.058" v="1113" actId="47"/>
        <pc:sldMkLst>
          <pc:docMk/>
          <pc:sldMk cId="184250343" sldId="744"/>
        </pc:sldMkLst>
        <pc:spChg chg="mod">
          <ac:chgData name="Helena Kultanen" userId="f51b9c9a-02c3-4187-a61e-356f5f349053" providerId="ADAL" clId="{C666EAA0-6053-4409-B706-6B306184A499}" dt="2026-04-23T09:55:22.486" v="407"/>
          <ac:spMkLst>
            <pc:docMk/>
            <pc:sldMk cId="184250343" sldId="744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0:51.058" v="1113" actId="47"/>
        <pc:sldMkLst>
          <pc:docMk/>
          <pc:sldMk cId="1671210962" sldId="745"/>
        </pc:sldMkLst>
        <pc:spChg chg="mod">
          <ac:chgData name="Helena Kultanen" userId="f51b9c9a-02c3-4187-a61e-356f5f349053" providerId="ADAL" clId="{C666EAA0-6053-4409-B706-6B306184A499}" dt="2026-04-23T09:55:24.374" v="408"/>
          <ac:spMkLst>
            <pc:docMk/>
            <pc:sldMk cId="1671210962" sldId="745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0:51.058" v="1113" actId="47"/>
        <pc:sldMkLst>
          <pc:docMk/>
          <pc:sldMk cId="949286132" sldId="746"/>
        </pc:sldMkLst>
        <pc:spChg chg="mod">
          <ac:chgData name="Helena Kultanen" userId="f51b9c9a-02c3-4187-a61e-356f5f349053" providerId="ADAL" clId="{C666EAA0-6053-4409-B706-6B306184A499}" dt="2026-04-23T09:55:26.055" v="409"/>
          <ac:spMkLst>
            <pc:docMk/>
            <pc:sldMk cId="949286132" sldId="746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0:51.058" v="1113" actId="47"/>
        <pc:sldMkLst>
          <pc:docMk/>
          <pc:sldMk cId="3461778066" sldId="747"/>
        </pc:sldMkLst>
        <pc:spChg chg="mod">
          <ac:chgData name="Helena Kultanen" userId="f51b9c9a-02c3-4187-a61e-356f5f349053" providerId="ADAL" clId="{C666EAA0-6053-4409-B706-6B306184A499}" dt="2026-04-23T09:55:28.821" v="410"/>
          <ac:spMkLst>
            <pc:docMk/>
            <pc:sldMk cId="3461778066" sldId="747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0:51.058" v="1113" actId="47"/>
        <pc:sldMkLst>
          <pc:docMk/>
          <pc:sldMk cId="1569648161" sldId="748"/>
        </pc:sldMkLst>
        <pc:spChg chg="mod">
          <ac:chgData name="Helena Kultanen" userId="f51b9c9a-02c3-4187-a61e-356f5f349053" providerId="ADAL" clId="{C666EAA0-6053-4409-B706-6B306184A499}" dt="2026-04-23T09:55:30.584" v="411"/>
          <ac:spMkLst>
            <pc:docMk/>
            <pc:sldMk cId="1569648161" sldId="748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0:51.058" v="1113" actId="47"/>
        <pc:sldMkLst>
          <pc:docMk/>
          <pc:sldMk cId="3398913311" sldId="749"/>
        </pc:sldMkLst>
        <pc:spChg chg="mod">
          <ac:chgData name="Helena Kultanen" userId="f51b9c9a-02c3-4187-a61e-356f5f349053" providerId="ADAL" clId="{C666EAA0-6053-4409-B706-6B306184A499}" dt="2026-04-23T09:55:32.584" v="412"/>
          <ac:spMkLst>
            <pc:docMk/>
            <pc:sldMk cId="3398913311" sldId="749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0:51.058" v="1113" actId="47"/>
        <pc:sldMkLst>
          <pc:docMk/>
          <pc:sldMk cId="2578661940" sldId="750"/>
        </pc:sldMkLst>
        <pc:spChg chg="mod">
          <ac:chgData name="Helena Kultanen" userId="f51b9c9a-02c3-4187-a61e-356f5f349053" providerId="ADAL" clId="{C666EAA0-6053-4409-B706-6B306184A499}" dt="2026-04-23T09:55:34.314" v="413"/>
          <ac:spMkLst>
            <pc:docMk/>
            <pc:sldMk cId="2578661940" sldId="750"/>
            <ac:spMk id="18" creationId="{00000000-0000-0000-0000-000000000000}"/>
          </ac:spMkLst>
        </pc:spChg>
      </pc:sldChg>
      <pc:sldChg chg="modSp add mod">
        <pc:chgData name="Helena Kultanen" userId="f51b9c9a-02c3-4187-a61e-356f5f349053" providerId="ADAL" clId="{C666EAA0-6053-4409-B706-6B306184A499}" dt="2026-04-23T09:49:02.399" v="156" actId="6549"/>
        <pc:sldMkLst>
          <pc:docMk/>
          <pc:sldMk cId="2590066896" sldId="751"/>
        </pc:sldMkLst>
        <pc:spChg chg="mod">
          <ac:chgData name="Helena Kultanen" userId="f51b9c9a-02c3-4187-a61e-356f5f349053" providerId="ADAL" clId="{C666EAA0-6053-4409-B706-6B306184A499}" dt="2026-04-23T09:49:02.399" v="156" actId="6549"/>
          <ac:spMkLst>
            <pc:docMk/>
            <pc:sldMk cId="2590066896" sldId="751"/>
            <ac:spMk id="44" creationId="{80A62F2B-FC2F-BFCB-A959-FD85689CF051}"/>
          </ac:spMkLst>
        </pc:spChg>
      </pc:sldChg>
      <pc:sldChg chg="modSp add del mod">
        <pc:chgData name="Helena Kultanen" userId="f51b9c9a-02c3-4187-a61e-356f5f349053" providerId="ADAL" clId="{C666EAA0-6053-4409-B706-6B306184A499}" dt="2026-04-23T20:00:44.315" v="1112" actId="47"/>
        <pc:sldMkLst>
          <pc:docMk/>
          <pc:sldMk cId="2686164605" sldId="752"/>
        </pc:sldMkLst>
        <pc:spChg chg="mod">
          <ac:chgData name="Helena Kultanen" userId="f51b9c9a-02c3-4187-a61e-356f5f349053" providerId="ADAL" clId="{C666EAA0-6053-4409-B706-6B306184A499}" dt="2026-04-23T09:42:57.338" v="81" actId="20577"/>
          <ac:spMkLst>
            <pc:docMk/>
            <pc:sldMk cId="2686164605" sldId="752"/>
            <ac:spMk id="44" creationId="{A5E65776-0826-0329-4F28-5C6CB1B0E17B}"/>
          </ac:spMkLst>
        </pc:spChg>
      </pc:sldChg>
      <pc:sldChg chg="modSp add del mod">
        <pc:chgData name="Helena Kultanen" userId="f51b9c9a-02c3-4187-a61e-356f5f349053" providerId="ADAL" clId="{C666EAA0-6053-4409-B706-6B306184A499}" dt="2026-04-23T20:00:44.315" v="1112" actId="47"/>
        <pc:sldMkLst>
          <pc:docMk/>
          <pc:sldMk cId="3166122321" sldId="753"/>
        </pc:sldMkLst>
        <pc:spChg chg="mod">
          <ac:chgData name="Helena Kultanen" userId="f51b9c9a-02c3-4187-a61e-356f5f349053" providerId="ADAL" clId="{C666EAA0-6053-4409-B706-6B306184A499}" dt="2026-04-23T09:47:58.924" v="123" actId="20577"/>
          <ac:spMkLst>
            <pc:docMk/>
            <pc:sldMk cId="3166122321" sldId="753"/>
            <ac:spMk id="44" creationId="{088D0633-155F-E0E6-2BA2-40EAD61DF6EB}"/>
          </ac:spMkLst>
        </pc:spChg>
      </pc:sldChg>
      <pc:sldChg chg="modSp add del mod">
        <pc:chgData name="Helena Kultanen" userId="f51b9c9a-02c3-4187-a61e-356f5f349053" providerId="ADAL" clId="{C666EAA0-6053-4409-B706-6B306184A499}" dt="2026-04-23T20:00:51.058" v="1113" actId="47"/>
        <pc:sldMkLst>
          <pc:docMk/>
          <pc:sldMk cId="401640714" sldId="754"/>
        </pc:sldMkLst>
        <pc:spChg chg="mod">
          <ac:chgData name="Helena Kultanen" userId="f51b9c9a-02c3-4187-a61e-356f5f349053" providerId="ADAL" clId="{C666EAA0-6053-4409-B706-6B306184A499}" dt="2026-04-23T09:50:15.336" v="202" actId="6549"/>
          <ac:spMkLst>
            <pc:docMk/>
            <pc:sldMk cId="401640714" sldId="754"/>
            <ac:spMk id="44" creationId="{CCED63F3-40B6-4686-97E3-0F2DCC2156EA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0:44.315" v="1112" actId="47"/>
        <pc:sldMkLst>
          <pc:docMk/>
          <pc:sldMk cId="1631949880" sldId="755"/>
        </pc:sldMkLst>
        <pc:spChg chg="mod">
          <ac:chgData name="Helena Kultanen" userId="f51b9c9a-02c3-4187-a61e-356f5f349053" providerId="ADAL" clId="{C666EAA0-6053-4409-B706-6B306184A499}" dt="2026-04-23T09:51:41.089" v="265" actId="20577"/>
          <ac:spMkLst>
            <pc:docMk/>
            <pc:sldMk cId="1631949880" sldId="755"/>
            <ac:spMk id="44" creationId="{52AA456E-C13F-0B98-B83F-A6B53467EA96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0:51.058" v="1113" actId="47"/>
        <pc:sldMkLst>
          <pc:docMk/>
          <pc:sldMk cId="3136788015" sldId="756"/>
        </pc:sldMkLst>
        <pc:spChg chg="mod">
          <ac:chgData name="Helena Kultanen" userId="f51b9c9a-02c3-4187-a61e-356f5f349053" providerId="ADAL" clId="{C666EAA0-6053-4409-B706-6B306184A499}" dt="2026-04-23T09:53:20.856" v="319" actId="20577"/>
          <ac:spMkLst>
            <pc:docMk/>
            <pc:sldMk cId="3136788015" sldId="756"/>
            <ac:spMk id="44" creationId="{7D1AEC6A-3001-A39D-B77B-E768E033C8CE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0:51.058" v="1113" actId="47"/>
        <pc:sldMkLst>
          <pc:docMk/>
          <pc:sldMk cId="3275550174" sldId="757"/>
        </pc:sldMkLst>
        <pc:spChg chg="mod">
          <ac:chgData name="Helena Kultanen" userId="f51b9c9a-02c3-4187-a61e-356f5f349053" providerId="ADAL" clId="{C666EAA0-6053-4409-B706-6B306184A499}" dt="2026-04-23T09:54:56.799" v="363" actId="20577"/>
          <ac:spMkLst>
            <pc:docMk/>
            <pc:sldMk cId="3275550174" sldId="757"/>
            <ac:spMk id="44" creationId="{334305B1-3AE7-66EE-21FF-BD7CF626A8A8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0:51.058" v="1113" actId="47"/>
        <pc:sldMkLst>
          <pc:docMk/>
          <pc:sldMk cId="4133755353" sldId="758"/>
        </pc:sldMkLst>
        <pc:spChg chg="mod">
          <ac:chgData name="Helena Kultanen" userId="f51b9c9a-02c3-4187-a61e-356f5f349053" providerId="ADAL" clId="{C666EAA0-6053-4409-B706-6B306184A499}" dt="2026-04-23T09:55:52.618" v="420" actId="6549"/>
          <ac:spMkLst>
            <pc:docMk/>
            <pc:sldMk cId="4133755353" sldId="758"/>
            <ac:spMk id="44" creationId="{AD1CC5FF-E10C-D18B-CEF2-84F17C68856B}"/>
          </ac:spMkLst>
        </pc:spChg>
      </pc:sldChg>
      <pc:sldChg chg="modSp add del mod">
        <pc:chgData name="Helena Kultanen" userId="f51b9c9a-02c3-4187-a61e-356f5f349053" providerId="ADAL" clId="{C666EAA0-6053-4409-B706-6B306184A499}" dt="2026-04-23T20:00:51.058" v="1113" actId="47"/>
        <pc:sldMkLst>
          <pc:docMk/>
          <pc:sldMk cId="776109164" sldId="759"/>
        </pc:sldMkLst>
        <pc:spChg chg="mod">
          <ac:chgData name="Helena Kultanen" userId="f51b9c9a-02c3-4187-a61e-356f5f349053" providerId="ADAL" clId="{C666EAA0-6053-4409-B706-6B306184A499}" dt="2026-04-23T09:56:55.681" v="479" actId="6549"/>
          <ac:spMkLst>
            <pc:docMk/>
            <pc:sldMk cId="776109164" sldId="759"/>
            <ac:spMk id="44" creationId="{89DDD041-34A8-7B27-75E8-CD9C80B4760D}"/>
          </ac:spMkLst>
        </pc:sp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Worksheet.xlsx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9.xlsx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6.xml"/><Relationship Id="rId2" Type="http://schemas.microsoft.com/office/2011/relationships/chartColorStyle" Target="colors11.xml"/><Relationship Id="rId1" Type="http://schemas.microsoft.com/office/2011/relationships/chartStyle" Target="style11.xml"/><Relationship Id="rId4" Type="http://schemas.openxmlformats.org/officeDocument/2006/relationships/package" Target="../embeddings/Microsoft_Excel_Worksheet10.xlsx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1.xlsx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7.xml"/><Relationship Id="rId2" Type="http://schemas.microsoft.com/office/2011/relationships/chartColorStyle" Target="colors13.xml"/><Relationship Id="rId1" Type="http://schemas.microsoft.com/office/2011/relationships/chartStyle" Target="style13.xml"/><Relationship Id="rId4" Type="http://schemas.openxmlformats.org/officeDocument/2006/relationships/package" Target="../embeddings/Microsoft_Excel_Worksheet12.xlsx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3.xlsx"/><Relationship Id="rId2" Type="http://schemas.microsoft.com/office/2011/relationships/chartColorStyle" Target="colors14.xml"/><Relationship Id="rId1" Type="http://schemas.microsoft.com/office/2011/relationships/chartStyle" Target="style14.xml"/></Relationships>
</file>

<file path=ppt/charts/_rels/chart15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8.xml"/><Relationship Id="rId2" Type="http://schemas.microsoft.com/office/2011/relationships/chartColorStyle" Target="colors15.xml"/><Relationship Id="rId1" Type="http://schemas.microsoft.com/office/2011/relationships/chartStyle" Target="style15.xml"/><Relationship Id="rId4" Type="http://schemas.openxmlformats.org/officeDocument/2006/relationships/package" Target="../embeddings/Microsoft_Excel_Worksheet14.xlsx"/></Relationships>
</file>

<file path=ppt/charts/_rels/chart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5.xlsx"/><Relationship Id="rId2" Type="http://schemas.microsoft.com/office/2011/relationships/chartColorStyle" Target="colors16.xml"/><Relationship Id="rId1" Type="http://schemas.microsoft.com/office/2011/relationships/chartStyle" Target="style16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.xml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package" Target="../embeddings/Microsoft_Excel_Worksheet2.xlsx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3.xml"/><Relationship Id="rId2" Type="http://schemas.microsoft.com/office/2011/relationships/chartColorStyle" Target="colors5.xml"/><Relationship Id="rId1" Type="http://schemas.microsoft.com/office/2011/relationships/chartStyle" Target="style5.xml"/><Relationship Id="rId4" Type="http://schemas.openxmlformats.org/officeDocument/2006/relationships/package" Target="../embeddings/Microsoft_Excel_Worksheet4.xlsx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4.xml"/><Relationship Id="rId2" Type="http://schemas.microsoft.com/office/2011/relationships/chartColorStyle" Target="colors7.xml"/><Relationship Id="rId1" Type="http://schemas.microsoft.com/office/2011/relationships/chartStyle" Target="style7.xml"/><Relationship Id="rId4" Type="http://schemas.openxmlformats.org/officeDocument/2006/relationships/package" Target="../embeddings/Microsoft_Excel_Worksheet6.xlsx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5.xml"/><Relationship Id="rId2" Type="http://schemas.microsoft.com/office/2011/relationships/chartColorStyle" Target="colors9.xml"/><Relationship Id="rId1" Type="http://schemas.microsoft.com/office/2011/relationships/chartStyle" Target="style9.xml"/><Relationship Id="rId4" Type="http://schemas.openxmlformats.org/officeDocument/2006/relationships/package" Target="../embeddings/Microsoft_Excel_Worksheet8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i-FI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7284294666450354"/>
          <c:y val="8.3418248627312966E-2"/>
          <c:w val="0.43360387869522299"/>
          <c:h val="0.8565891545237407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2026</c:v>
                </c:pt>
              </c:strCache>
            </c:strRef>
          </c:tx>
          <c:spPr>
            <a:solidFill>
              <a:srgbClr val="0065AF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Sheet1!$B$2:$B$14</c:f>
              <c:numCache>
                <c:formatCode>0.00</c:formatCode>
                <c:ptCount val="13"/>
                <c:pt idx="0">
                  <c:v>3.2708333333333326</c:v>
                </c:pt>
                <c:pt idx="1">
                  <c:v>3.2193877551020407</c:v>
                </c:pt>
                <c:pt idx="2">
                  <c:v>2.9425925925925922</c:v>
                </c:pt>
                <c:pt idx="4">
                  <c:v>3.2187499999999987</c:v>
                </c:pt>
                <c:pt idx="5">
                  <c:v>3.2736842105263153</c:v>
                </c:pt>
                <c:pt idx="6">
                  <c:v>2.8333333333333339</c:v>
                </c:pt>
                <c:pt idx="7">
                  <c:v>3.0481927710843375</c:v>
                </c:pt>
                <c:pt idx="8">
                  <c:v>2.9999999999999991</c:v>
                </c:pt>
                <c:pt idx="9">
                  <c:v>2.73170731707317</c:v>
                </c:pt>
                <c:pt idx="10">
                  <c:v>2.752688172043011</c:v>
                </c:pt>
                <c:pt idx="11">
                  <c:v>2.7346938775510199</c:v>
                </c:pt>
                <c:pt idx="12">
                  <c:v>3.4583333333333339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3AD7-48CE-8981-5FF9E7EB04F4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2025</c:v>
                </c:pt>
              </c:strCache>
            </c:strRef>
          </c:tx>
          <c:spPr>
            <a:solidFill>
              <a:srgbClr val="009BFF"/>
            </a:solidFill>
            <a:ln>
              <a:noFill/>
            </a:ln>
            <a:effectLst/>
          </c:spPr>
          <c:invertIfNegative val="0"/>
          <c:dPt>
            <c:idx val="12"/>
            <c:invertIfNegative val="0"/>
            <c:bubble3D val="0"/>
            <c:spPr>
              <a:solidFill>
                <a:srgbClr val="009BFF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8CEB-4666-B426-55AD0C3E50BC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Sheet1!$C$2:$C$14</c:f>
              <c:numCache>
                <c:formatCode>0.00</c:formatCode>
                <c:ptCount val="13"/>
                <c:pt idx="0">
                  <c:v>1.7765960000000001</c:v>
                </c:pt>
                <c:pt idx="1">
                  <c:v>1.8502670000000001</c:v>
                </c:pt>
                <c:pt idx="2">
                  <c:v>1.9388650000000001</c:v>
                </c:pt>
                <c:pt idx="4">
                  <c:v>1.7978719999999999</c:v>
                </c:pt>
                <c:pt idx="5">
                  <c:v>1.9032260000000001</c:v>
                </c:pt>
                <c:pt idx="6">
                  <c:v>1.5913980000000001</c:v>
                </c:pt>
                <c:pt idx="7">
                  <c:v>1.9210529999999999</c:v>
                </c:pt>
                <c:pt idx="8">
                  <c:v>2</c:v>
                </c:pt>
                <c:pt idx="9">
                  <c:v>1.8947369999999999</c:v>
                </c:pt>
                <c:pt idx="10">
                  <c:v>1.8860760000000001</c:v>
                </c:pt>
                <c:pt idx="11">
                  <c:v>2.6363639999999999</c:v>
                </c:pt>
                <c:pt idx="12">
                  <c:v>2.035714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4E7D-4888-A100-BB5EFD941907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2024</c:v>
                </c:pt>
              </c:strCache>
            </c:strRef>
          </c:tx>
          <c:spPr>
            <a:solidFill>
              <a:srgbClr val="4AC2F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Sheet1!$D$2:$D$14</c:f>
              <c:numCache>
                <c:formatCode>0.00</c:formatCode>
                <c:ptCount val="13"/>
                <c:pt idx="0">
                  <c:v>3.7126440000000001</c:v>
                </c:pt>
                <c:pt idx="1">
                  <c:v>3.7586210000000002</c:v>
                </c:pt>
                <c:pt idx="2">
                  <c:v>3.152542</c:v>
                </c:pt>
                <c:pt idx="4">
                  <c:v>3.7701150000000001</c:v>
                </c:pt>
                <c:pt idx="5">
                  <c:v>3.7471260000000002</c:v>
                </c:pt>
                <c:pt idx="6">
                  <c:v>3.2790699999999999</c:v>
                </c:pt>
                <c:pt idx="7">
                  <c:v>3.3250000000000002</c:v>
                </c:pt>
                <c:pt idx="8">
                  <c:v>3.2</c:v>
                </c:pt>
                <c:pt idx="9">
                  <c:v>2.9210530000000001</c:v>
                </c:pt>
                <c:pt idx="10">
                  <c:v>3.367089</c:v>
                </c:pt>
                <c:pt idx="11">
                  <c:v>2.862069</c:v>
                </c:pt>
                <c:pt idx="12">
                  <c:v>3.285714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F-4E7D-4888-A100-BB5EFD94190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0"/>
        <c:overlap val="-12"/>
        <c:axId val="536388968"/>
        <c:axId val="536383480"/>
      </c:barChart>
      <c:catAx>
        <c:axId val="536388968"/>
        <c:scaling>
          <c:orientation val="maxMin"/>
        </c:scaling>
        <c:delete val="1"/>
        <c:axPos val="l"/>
        <c:majorGridlines>
          <c:spPr>
            <a:ln w="6350" cap="flat" cmpd="sng" algn="ctr">
              <a:solidFill>
                <a:sysClr val="window" lastClr="FFFFFF">
                  <a:lumMod val="75000"/>
                </a:sys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crossAx val="536383480"/>
        <c:crossesAt val="1"/>
        <c:auto val="1"/>
        <c:lblAlgn val="ctr"/>
        <c:lblOffset val="100"/>
        <c:noMultiLvlLbl val="0"/>
      </c:catAx>
      <c:valAx>
        <c:axId val="536383480"/>
        <c:scaling>
          <c:orientation val="minMax"/>
          <c:max val="5"/>
          <c:min val="1"/>
        </c:scaling>
        <c:delete val="0"/>
        <c:axPos val="t"/>
        <c:numFmt formatCode="0" sourceLinked="0"/>
        <c:majorTickMark val="none"/>
        <c:minorTickMark val="none"/>
        <c:tickLblPos val="high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i-FI"/>
          </a:p>
        </c:txPr>
        <c:crossAx val="536388968"/>
        <c:crossesAt val="1"/>
        <c:crossBetween val="between"/>
        <c:majorUnit val="1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fi-FI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tx1"/>
          </a:solidFill>
        </a:defRPr>
      </a:pPr>
      <a:endParaRPr lang="fi-FI"/>
    </a:p>
  </c:txPr>
  <c:externalData r:id="rId4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i-FI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3744096333506843E-2"/>
          <c:y val="8.2698685987672771E-2"/>
          <c:w val="0.46885354543537594"/>
          <c:h val="0.8573087311650881"/>
        </c:manualLayout>
      </c:layout>
      <c:barChart>
        <c:barDir val="bar"/>
        <c:grouping val="stacked"/>
        <c:varyColors val="0"/>
        <c:ser>
          <c:idx val="0"/>
          <c:order val="0"/>
          <c:tx>
            <c:strRef>
              <c:f>Taul1!$A$2</c:f>
              <c:strCache>
                <c:ptCount val="1"/>
                <c:pt idx="0">
                  <c:v>Eritt. tyytyv.</c:v>
                </c:pt>
              </c:strCache>
            </c:strRef>
          </c:tx>
          <c:spPr>
            <a:solidFill>
              <a:srgbClr val="218747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N=86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N=86</c:v>
                </c:pt>
                <c:pt idx="5">
                  <c:v>Lumen auraus pääteillä N=85</c:v>
                </c:pt>
                <c:pt idx="6">
                  <c:v>Tienpinnan tasaisuus (pakkautunut lumi ja jää) pääteillä N=85</c:v>
                </c:pt>
                <c:pt idx="7">
                  <c:v>Liukkauden torjunta muilla teillä N=77</c:v>
                </c:pt>
                <c:pt idx="8">
                  <c:v>Lumen auraus muilla teillä N=78</c:v>
                </c:pt>
                <c:pt idx="9">
                  <c:v>Tienpinnan tasaisuus (pakkautunut lumi ja jää) muilla teillä N=79</c:v>
                </c:pt>
                <c:pt idx="10">
                  <c:v>Levähdys- ja pysähtymisalueiden talvihoito N=77</c:v>
                </c:pt>
                <c:pt idx="11">
                  <c:v>Liikennemerkkien ja tienviittojen näkyvyys N=84</c:v>
                </c:pt>
                <c:pt idx="12">
                  <c:v>Jalankulku- ja pyöräteiden talvihoito (kävelijät/pyöräilijät) N=21</c:v>
                </c:pt>
              </c:strCache>
            </c:strRef>
          </c:cat>
          <c:val>
            <c:numRef>
              <c:f>Taul1!$B$2:$N$2</c:f>
              <c:numCache>
                <c:formatCode>0</c:formatCode>
                <c:ptCount val="13"/>
                <c:pt idx="0">
                  <c:v>1.1627906976744187</c:v>
                </c:pt>
                <c:pt idx="1">
                  <c:v>3.5087719298245612</c:v>
                </c:pt>
                <c:pt idx="2">
                  <c:v>1.2820512820512822</c:v>
                </c:pt>
                <c:pt idx="4">
                  <c:v>1.1627906976744187</c:v>
                </c:pt>
                <c:pt idx="5">
                  <c:v>5.8823529411764701</c:v>
                </c:pt>
                <c:pt idx="6">
                  <c:v>1.1764705882352942</c:v>
                </c:pt>
                <c:pt idx="7">
                  <c:v>0</c:v>
                </c:pt>
                <c:pt idx="8">
                  <c:v>2.5641025641025639</c:v>
                </c:pt>
                <c:pt idx="9">
                  <c:v>1.2658227848101267</c:v>
                </c:pt>
                <c:pt idx="10">
                  <c:v>0</c:v>
                </c:pt>
                <c:pt idx="11">
                  <c:v>1.1904761904761905</c:v>
                </c:pt>
                <c:pt idx="12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9AC-4E6E-951F-E5A1473EA76C}"/>
            </c:ext>
          </c:extLst>
        </c:ser>
        <c:ser>
          <c:idx val="1"/>
          <c:order val="1"/>
          <c:tx>
            <c:strRef>
              <c:f>Taul1!$A$3</c:f>
              <c:strCache>
                <c:ptCount val="1"/>
                <c:pt idx="0">
                  <c:v>Tyytyväinen</c:v>
                </c:pt>
              </c:strCache>
            </c:strRef>
          </c:tx>
          <c:spPr>
            <a:solidFill>
              <a:schemeClr val="bg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N=86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N=86</c:v>
                </c:pt>
                <c:pt idx="5">
                  <c:v>Lumen auraus pääteillä N=85</c:v>
                </c:pt>
                <c:pt idx="6">
                  <c:v>Tienpinnan tasaisuus (pakkautunut lumi ja jää) pääteillä N=85</c:v>
                </c:pt>
                <c:pt idx="7">
                  <c:v>Liukkauden torjunta muilla teillä N=77</c:v>
                </c:pt>
                <c:pt idx="8">
                  <c:v>Lumen auraus muilla teillä N=78</c:v>
                </c:pt>
                <c:pt idx="9">
                  <c:v>Tienpinnan tasaisuus (pakkautunut lumi ja jää) muilla teillä N=79</c:v>
                </c:pt>
                <c:pt idx="10">
                  <c:v>Levähdys- ja pysähtymisalueiden talvihoito N=77</c:v>
                </c:pt>
                <c:pt idx="11">
                  <c:v>Liikennemerkkien ja tienviittojen näkyvyys N=84</c:v>
                </c:pt>
                <c:pt idx="12">
                  <c:v>Jalankulku- ja pyöräteiden talvihoito (kävelijät/pyöräilijät) N=21</c:v>
                </c:pt>
              </c:strCache>
            </c:strRef>
          </c:cat>
          <c:val>
            <c:numRef>
              <c:f>Taul1!$B$3:$N$3</c:f>
              <c:numCache>
                <c:formatCode>0</c:formatCode>
                <c:ptCount val="13"/>
                <c:pt idx="0">
                  <c:v>26.744186046511626</c:v>
                </c:pt>
                <c:pt idx="1">
                  <c:v>30.994152046783626</c:v>
                </c:pt>
                <c:pt idx="2">
                  <c:v>15.384615384615385</c:v>
                </c:pt>
                <c:pt idx="4">
                  <c:v>36.046511627906973</c:v>
                </c:pt>
                <c:pt idx="5">
                  <c:v>25.882352941176475</c:v>
                </c:pt>
                <c:pt idx="6">
                  <c:v>10.588235294117647</c:v>
                </c:pt>
                <c:pt idx="7">
                  <c:v>16.883116883116884</c:v>
                </c:pt>
                <c:pt idx="8">
                  <c:v>19.230769230769234</c:v>
                </c:pt>
                <c:pt idx="9">
                  <c:v>10.126582278481013</c:v>
                </c:pt>
                <c:pt idx="10">
                  <c:v>22.077922077922079</c:v>
                </c:pt>
                <c:pt idx="11">
                  <c:v>23.809523809523807</c:v>
                </c:pt>
                <c:pt idx="12">
                  <c:v>23.809523809523807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9AC-4E6E-951F-E5A1473EA76C}"/>
            </c:ext>
          </c:extLst>
        </c:ser>
        <c:ser>
          <c:idx val="2"/>
          <c:order val="2"/>
          <c:tx>
            <c:strRef>
              <c:f>Taul1!$A$4</c:f>
              <c:strCache>
                <c:ptCount val="1"/>
                <c:pt idx="0">
                  <c:v>En tyytyv. enkä tyytym.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N=86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N=86</c:v>
                </c:pt>
                <c:pt idx="5">
                  <c:v>Lumen auraus pääteillä N=85</c:v>
                </c:pt>
                <c:pt idx="6">
                  <c:v>Tienpinnan tasaisuus (pakkautunut lumi ja jää) pääteillä N=85</c:v>
                </c:pt>
                <c:pt idx="7">
                  <c:v>Liukkauden torjunta muilla teillä N=77</c:v>
                </c:pt>
                <c:pt idx="8">
                  <c:v>Lumen auraus muilla teillä N=78</c:v>
                </c:pt>
                <c:pt idx="9">
                  <c:v>Tienpinnan tasaisuus (pakkautunut lumi ja jää) muilla teillä N=79</c:v>
                </c:pt>
                <c:pt idx="10">
                  <c:v>Levähdys- ja pysähtymisalueiden talvihoito N=77</c:v>
                </c:pt>
                <c:pt idx="11">
                  <c:v>Liikennemerkkien ja tienviittojen näkyvyys N=84</c:v>
                </c:pt>
                <c:pt idx="12">
                  <c:v>Jalankulku- ja pyöräteiden talvihoito (kävelijät/pyöräilijät) N=21</c:v>
                </c:pt>
              </c:strCache>
            </c:strRef>
          </c:cat>
          <c:val>
            <c:numRef>
              <c:f>Taul1!$B$4:$N$4</c:f>
              <c:numCache>
                <c:formatCode>0</c:formatCode>
                <c:ptCount val="13"/>
                <c:pt idx="0">
                  <c:v>23.255813953488371</c:v>
                </c:pt>
                <c:pt idx="1">
                  <c:v>23.391812865497077</c:v>
                </c:pt>
                <c:pt idx="2">
                  <c:v>23.931623931623932</c:v>
                </c:pt>
                <c:pt idx="4">
                  <c:v>26.744186046511626</c:v>
                </c:pt>
                <c:pt idx="5">
                  <c:v>20</c:v>
                </c:pt>
                <c:pt idx="6">
                  <c:v>14.117647058823529</c:v>
                </c:pt>
                <c:pt idx="7">
                  <c:v>28.571428571428569</c:v>
                </c:pt>
                <c:pt idx="8">
                  <c:v>21.794871794871796</c:v>
                </c:pt>
                <c:pt idx="9">
                  <c:v>21.518987341772153</c:v>
                </c:pt>
                <c:pt idx="10">
                  <c:v>29.870129870129869</c:v>
                </c:pt>
                <c:pt idx="11">
                  <c:v>27.380952380952383</c:v>
                </c:pt>
                <c:pt idx="12">
                  <c:v>19.047619047619047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F9AC-4E6E-951F-E5A1473EA76C}"/>
            </c:ext>
          </c:extLst>
        </c:ser>
        <c:ser>
          <c:idx val="3"/>
          <c:order val="3"/>
          <c:tx>
            <c:strRef>
              <c:f>Taul1!$A$5</c:f>
              <c:strCache>
                <c:ptCount val="1"/>
                <c:pt idx="0">
                  <c:v>Tyytymätön</c:v>
                </c:pt>
              </c:strCache>
            </c:strRef>
          </c:tx>
          <c:spPr>
            <a:solidFill>
              <a:srgbClr val="FF51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N=86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N=86</c:v>
                </c:pt>
                <c:pt idx="5">
                  <c:v>Lumen auraus pääteillä N=85</c:v>
                </c:pt>
                <c:pt idx="6">
                  <c:v>Tienpinnan tasaisuus (pakkautunut lumi ja jää) pääteillä N=85</c:v>
                </c:pt>
                <c:pt idx="7">
                  <c:v>Liukkauden torjunta muilla teillä N=77</c:v>
                </c:pt>
                <c:pt idx="8">
                  <c:v>Lumen auraus muilla teillä N=78</c:v>
                </c:pt>
                <c:pt idx="9">
                  <c:v>Tienpinnan tasaisuus (pakkautunut lumi ja jää) muilla teillä N=79</c:v>
                </c:pt>
                <c:pt idx="10">
                  <c:v>Levähdys- ja pysähtymisalueiden talvihoito N=77</c:v>
                </c:pt>
                <c:pt idx="11">
                  <c:v>Liikennemerkkien ja tienviittojen näkyvyys N=84</c:v>
                </c:pt>
                <c:pt idx="12">
                  <c:v>Jalankulku- ja pyöräteiden talvihoito (kävelijät/pyöräilijät) N=21</c:v>
                </c:pt>
              </c:strCache>
            </c:strRef>
          </c:cat>
          <c:val>
            <c:numRef>
              <c:f>Taul1!$B$5:$N$5</c:f>
              <c:numCache>
                <c:formatCode>0</c:formatCode>
                <c:ptCount val="13"/>
                <c:pt idx="0">
                  <c:v>26.744186046511626</c:v>
                </c:pt>
                <c:pt idx="1">
                  <c:v>26.315789473684209</c:v>
                </c:pt>
                <c:pt idx="2">
                  <c:v>34.615384615384613</c:v>
                </c:pt>
                <c:pt idx="4">
                  <c:v>25.581395348837212</c:v>
                </c:pt>
                <c:pt idx="5">
                  <c:v>27.058823529411764</c:v>
                </c:pt>
                <c:pt idx="6">
                  <c:v>41.17647058823529</c:v>
                </c:pt>
                <c:pt idx="7">
                  <c:v>32.467532467532465</c:v>
                </c:pt>
                <c:pt idx="8">
                  <c:v>34.615384615384613</c:v>
                </c:pt>
                <c:pt idx="9">
                  <c:v>36.708860759493675</c:v>
                </c:pt>
                <c:pt idx="10">
                  <c:v>32.467532467532465</c:v>
                </c:pt>
                <c:pt idx="11">
                  <c:v>30.952380952380953</c:v>
                </c:pt>
                <c:pt idx="12">
                  <c:v>38.095238095238095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F9AC-4E6E-951F-E5A1473EA76C}"/>
            </c:ext>
          </c:extLst>
        </c:ser>
        <c:ser>
          <c:idx val="4"/>
          <c:order val="4"/>
          <c:tx>
            <c:strRef>
              <c:f>Taul1!$A$6</c:f>
              <c:strCache>
                <c:ptCount val="1"/>
                <c:pt idx="0">
                  <c:v>Eritt. tyytym.</c:v>
                </c:pt>
              </c:strCache>
            </c:strRef>
          </c:tx>
          <c:spPr>
            <a:solidFill>
              <a:srgbClr val="E5008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N=86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N=86</c:v>
                </c:pt>
                <c:pt idx="5">
                  <c:v>Lumen auraus pääteillä N=85</c:v>
                </c:pt>
                <c:pt idx="6">
                  <c:v>Tienpinnan tasaisuus (pakkautunut lumi ja jää) pääteillä N=85</c:v>
                </c:pt>
                <c:pt idx="7">
                  <c:v>Liukkauden torjunta muilla teillä N=77</c:v>
                </c:pt>
                <c:pt idx="8">
                  <c:v>Lumen auraus muilla teillä N=78</c:v>
                </c:pt>
                <c:pt idx="9">
                  <c:v>Tienpinnan tasaisuus (pakkautunut lumi ja jää) muilla teillä N=79</c:v>
                </c:pt>
                <c:pt idx="10">
                  <c:v>Levähdys- ja pysähtymisalueiden talvihoito N=77</c:v>
                </c:pt>
                <c:pt idx="11">
                  <c:v>Liikennemerkkien ja tienviittojen näkyvyys N=84</c:v>
                </c:pt>
                <c:pt idx="12">
                  <c:v>Jalankulku- ja pyöräteiden talvihoito (kävelijät/pyöräilijät) N=21</c:v>
                </c:pt>
              </c:strCache>
            </c:strRef>
          </c:cat>
          <c:val>
            <c:numRef>
              <c:f>Taul1!$B$6:$N$6</c:f>
              <c:numCache>
                <c:formatCode>0</c:formatCode>
                <c:ptCount val="13"/>
                <c:pt idx="0">
                  <c:v>22.093023255813954</c:v>
                </c:pt>
                <c:pt idx="1">
                  <c:v>15.789473684210526</c:v>
                </c:pt>
                <c:pt idx="2">
                  <c:v>24.786324786324787</c:v>
                </c:pt>
                <c:pt idx="4">
                  <c:v>10.465116279069768</c:v>
                </c:pt>
                <c:pt idx="5">
                  <c:v>21.176470588235293</c:v>
                </c:pt>
                <c:pt idx="6">
                  <c:v>32.941176470588232</c:v>
                </c:pt>
                <c:pt idx="7">
                  <c:v>22.077922077922079</c:v>
                </c:pt>
                <c:pt idx="8">
                  <c:v>21.794871794871796</c:v>
                </c:pt>
                <c:pt idx="9">
                  <c:v>30.37974683544304</c:v>
                </c:pt>
                <c:pt idx="10">
                  <c:v>15.584415584415584</c:v>
                </c:pt>
                <c:pt idx="11">
                  <c:v>16.666666666666664</c:v>
                </c:pt>
                <c:pt idx="12">
                  <c:v>19.047619047619047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F9AC-4E6E-951F-E5A1473EA76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0"/>
        <c:overlap val="100"/>
        <c:axId val="430122856"/>
        <c:axId val="430121216"/>
      </c:barChart>
      <c:catAx>
        <c:axId val="430122856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high"/>
        <c:spPr>
          <a:noFill/>
          <a:ln w="6350" cap="flat" cmpd="sng" algn="ctr">
            <a:solidFill>
              <a:schemeClr val="bg1">
                <a:lumMod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i-FI"/>
          </a:p>
        </c:txPr>
        <c:crossAx val="430121216"/>
        <c:crosses val="autoZero"/>
        <c:auto val="1"/>
        <c:lblAlgn val="ctr"/>
        <c:lblOffset val="100"/>
        <c:noMultiLvlLbl val="0"/>
      </c:catAx>
      <c:valAx>
        <c:axId val="430121216"/>
        <c:scaling>
          <c:orientation val="minMax"/>
          <c:max val="100"/>
        </c:scaling>
        <c:delete val="0"/>
        <c:axPos val="b"/>
        <c:majorGridlines>
          <c:spPr>
            <a:ln w="6350" cap="flat" cmpd="sng" algn="ctr">
              <a:solidFill>
                <a:schemeClr val="bg1">
                  <a:lumMod val="75000"/>
                </a:schemeClr>
              </a:solidFill>
              <a:round/>
            </a:ln>
            <a:effectLst/>
          </c:spPr>
        </c:majorGridlines>
        <c:numFmt formatCode="General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i-FI"/>
          </a:p>
        </c:txPr>
        <c:crossAx val="430122856"/>
        <c:crosses val="max"/>
        <c:crossBetween val="between"/>
        <c:majorUnit val="20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4.2469879780474847E-4"/>
          <c:y val="2.6481896009091031E-2"/>
          <c:w val="0.70581527802334842"/>
          <c:h val="6.505925903624158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fi-FI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200">
          <a:solidFill>
            <a:schemeClr val="tx1"/>
          </a:solidFill>
        </a:defRPr>
      </a:pPr>
      <a:endParaRPr lang="fi-FI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i-FI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7284294666450354"/>
          <c:y val="8.3418248627312966E-2"/>
          <c:w val="0.43360387869522299"/>
          <c:h val="0.8565891545237407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2026</c:v>
                </c:pt>
              </c:strCache>
            </c:strRef>
          </c:tx>
          <c:spPr>
            <a:solidFill>
              <a:srgbClr val="0065AF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Sheet1!$B$2:$B$14</c:f>
              <c:numCache>
                <c:formatCode>0.00</c:formatCode>
                <c:ptCount val="13"/>
                <c:pt idx="0">
                  <c:v>3.0886075949367084</c:v>
                </c:pt>
                <c:pt idx="1">
                  <c:v>3.2692307692307696</c:v>
                </c:pt>
                <c:pt idx="2">
                  <c:v>2.7200000000000006</c:v>
                </c:pt>
                <c:pt idx="4">
                  <c:v>3.3461538461538467</c:v>
                </c:pt>
                <c:pt idx="5">
                  <c:v>3.1818181818181821</c:v>
                </c:pt>
                <c:pt idx="6">
                  <c:v>2.9740259740259734</c:v>
                </c:pt>
                <c:pt idx="7">
                  <c:v>2.7916666666666679</c:v>
                </c:pt>
                <c:pt idx="8">
                  <c:v>2.7391304347826084</c:v>
                </c:pt>
                <c:pt idx="9">
                  <c:v>2.5540540540540535</c:v>
                </c:pt>
                <c:pt idx="10">
                  <c:v>3.2058823529411771</c:v>
                </c:pt>
                <c:pt idx="11">
                  <c:v>3.4054054054054053</c:v>
                </c:pt>
                <c:pt idx="12">
                  <c:v>2.7857142857142851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E0A-41C3-BF64-454AB0E04A6E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2025</c:v>
                </c:pt>
              </c:strCache>
            </c:strRef>
          </c:tx>
          <c:spPr>
            <a:solidFill>
              <a:srgbClr val="009BFF"/>
            </a:solidFill>
            <a:ln>
              <a:noFill/>
            </a:ln>
            <a:effectLst/>
          </c:spPr>
          <c:invertIfNegative val="0"/>
          <c:dPt>
            <c:idx val="12"/>
            <c:invertIfNegative val="0"/>
            <c:bubble3D val="0"/>
            <c:spPr>
              <a:solidFill>
                <a:srgbClr val="009BFF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BE0A-41C3-BF64-454AB0E04A6E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Sheet1!$C$2:$C$14</c:f>
              <c:numCache>
                <c:formatCode>0.00</c:formatCode>
                <c:ptCount val="13"/>
                <c:pt idx="0">
                  <c:v>3.0298509999999998</c:v>
                </c:pt>
                <c:pt idx="1">
                  <c:v>3.3279999999999998</c:v>
                </c:pt>
                <c:pt idx="2">
                  <c:v>2.5376340000000002</c:v>
                </c:pt>
                <c:pt idx="4">
                  <c:v>3.225806</c:v>
                </c:pt>
                <c:pt idx="5">
                  <c:v>3.4285709999999998</c:v>
                </c:pt>
                <c:pt idx="6">
                  <c:v>2.9180329999999999</c:v>
                </c:pt>
                <c:pt idx="7">
                  <c:v>2.6612900000000002</c:v>
                </c:pt>
                <c:pt idx="8">
                  <c:v>2.629032</c:v>
                </c:pt>
                <c:pt idx="9">
                  <c:v>2.322581</c:v>
                </c:pt>
                <c:pt idx="10">
                  <c:v>2.5272730000000001</c:v>
                </c:pt>
                <c:pt idx="11">
                  <c:v>3.3387099999999998</c:v>
                </c:pt>
                <c:pt idx="12">
                  <c:v>2.925926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BE0A-41C3-BF64-454AB0E04A6E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2024</c:v>
                </c:pt>
              </c:strCache>
            </c:strRef>
          </c:tx>
          <c:spPr>
            <a:solidFill>
              <a:srgbClr val="4AC2F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Sheet1!$D$2:$D$14</c:f>
              <c:numCache>
                <c:formatCode>0.00</c:formatCode>
                <c:ptCount val="13"/>
                <c:pt idx="0">
                  <c:v>3.1604939999999999</c:v>
                </c:pt>
                <c:pt idx="1">
                  <c:v>3.503145</c:v>
                </c:pt>
                <c:pt idx="2">
                  <c:v>2.8296939999999999</c:v>
                </c:pt>
                <c:pt idx="4">
                  <c:v>3.5625</c:v>
                </c:pt>
                <c:pt idx="5">
                  <c:v>3.443038</c:v>
                </c:pt>
                <c:pt idx="6">
                  <c:v>2.9249999999999998</c:v>
                </c:pt>
                <c:pt idx="7">
                  <c:v>3</c:v>
                </c:pt>
                <c:pt idx="8">
                  <c:v>2.8831169999999999</c:v>
                </c:pt>
                <c:pt idx="9">
                  <c:v>2.6052629999999999</c:v>
                </c:pt>
                <c:pt idx="10">
                  <c:v>2.8194439999999998</c:v>
                </c:pt>
                <c:pt idx="11">
                  <c:v>3.506494</c:v>
                </c:pt>
                <c:pt idx="12">
                  <c:v>2.9705879999999998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BE0A-41C3-BF64-454AB0E04A6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0"/>
        <c:overlap val="-12"/>
        <c:axId val="536388968"/>
        <c:axId val="536383480"/>
      </c:barChart>
      <c:catAx>
        <c:axId val="536388968"/>
        <c:scaling>
          <c:orientation val="maxMin"/>
        </c:scaling>
        <c:delete val="1"/>
        <c:axPos val="l"/>
        <c:majorGridlines>
          <c:spPr>
            <a:ln w="6350" cap="flat" cmpd="sng" algn="ctr">
              <a:solidFill>
                <a:sysClr val="window" lastClr="FFFFFF">
                  <a:lumMod val="75000"/>
                </a:sys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crossAx val="536383480"/>
        <c:crossesAt val="1"/>
        <c:auto val="1"/>
        <c:lblAlgn val="ctr"/>
        <c:lblOffset val="100"/>
        <c:noMultiLvlLbl val="0"/>
      </c:catAx>
      <c:valAx>
        <c:axId val="536383480"/>
        <c:scaling>
          <c:orientation val="minMax"/>
          <c:max val="5"/>
          <c:min val="1"/>
        </c:scaling>
        <c:delete val="0"/>
        <c:axPos val="t"/>
        <c:numFmt formatCode="0" sourceLinked="0"/>
        <c:majorTickMark val="none"/>
        <c:minorTickMark val="none"/>
        <c:tickLblPos val="high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i-FI"/>
          </a:p>
        </c:txPr>
        <c:crossAx val="536388968"/>
        <c:crossesAt val="1"/>
        <c:crossBetween val="between"/>
        <c:majorUnit val="1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fi-FI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tx1"/>
          </a:solidFill>
        </a:defRPr>
      </a:pPr>
      <a:endParaRPr lang="fi-FI"/>
    </a:p>
  </c:txPr>
  <c:externalData r:id="rId4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i-FI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3744096333506843E-2"/>
          <c:y val="8.2698685987672771E-2"/>
          <c:w val="0.46885354543537594"/>
          <c:h val="0.8573087311650881"/>
        </c:manualLayout>
      </c:layout>
      <c:barChart>
        <c:barDir val="bar"/>
        <c:grouping val="stacked"/>
        <c:varyColors val="0"/>
        <c:ser>
          <c:idx val="0"/>
          <c:order val="0"/>
          <c:tx>
            <c:strRef>
              <c:f>Taul1!$A$2</c:f>
              <c:strCache>
                <c:ptCount val="1"/>
                <c:pt idx="0">
                  <c:v>Eritt. tyytyv.</c:v>
                </c:pt>
              </c:strCache>
            </c:strRef>
          </c:tx>
          <c:spPr>
            <a:solidFill>
              <a:srgbClr val="218747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N=79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N=78</c:v>
                </c:pt>
                <c:pt idx="5">
                  <c:v>Lumen auraus pääteillä N=77</c:v>
                </c:pt>
                <c:pt idx="6">
                  <c:v>Tienpinnan tasaisuus (pakkautunut lumi ja jää) pääteillä N=77</c:v>
                </c:pt>
                <c:pt idx="7">
                  <c:v>Liukkauden torjunta muilla teillä N=72</c:v>
                </c:pt>
                <c:pt idx="8">
                  <c:v>Lumen auraus muilla teillä N=69</c:v>
                </c:pt>
                <c:pt idx="9">
                  <c:v>Tienpinnan tasaisuus (pakkautunut lumi ja jää) muilla teillä N=74</c:v>
                </c:pt>
                <c:pt idx="10">
                  <c:v>Levähdys- ja pysähtymisalueiden talvihoito N=68</c:v>
                </c:pt>
                <c:pt idx="11">
                  <c:v>Liikennemerkkien ja tienviittojen näkyvyys N=74</c:v>
                </c:pt>
                <c:pt idx="12">
                  <c:v>Jalankulku- ja pyöräteiden talvihoito (kävelijät/pyöräilijät) N=28</c:v>
                </c:pt>
              </c:strCache>
            </c:strRef>
          </c:cat>
          <c:val>
            <c:numRef>
              <c:f>Taul1!$B$2:$N$2</c:f>
              <c:numCache>
                <c:formatCode>0</c:formatCode>
                <c:ptCount val="13"/>
                <c:pt idx="0">
                  <c:v>8.8607594936708853</c:v>
                </c:pt>
                <c:pt idx="1">
                  <c:v>9.67741935483871</c:v>
                </c:pt>
                <c:pt idx="2">
                  <c:v>4.1860465116279073</c:v>
                </c:pt>
                <c:pt idx="4">
                  <c:v>7.6923076923076925</c:v>
                </c:pt>
                <c:pt idx="5">
                  <c:v>11.688311688311687</c:v>
                </c:pt>
                <c:pt idx="6">
                  <c:v>6.4935064935064926</c:v>
                </c:pt>
                <c:pt idx="7">
                  <c:v>2.7777777777777777</c:v>
                </c:pt>
                <c:pt idx="8">
                  <c:v>4.3478260869565215</c:v>
                </c:pt>
                <c:pt idx="9">
                  <c:v>5.4054054054054053</c:v>
                </c:pt>
                <c:pt idx="10">
                  <c:v>5.8823529411764701</c:v>
                </c:pt>
                <c:pt idx="11">
                  <c:v>12.162162162162163</c:v>
                </c:pt>
                <c:pt idx="12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517-40DF-8207-CD8882F781EA}"/>
            </c:ext>
          </c:extLst>
        </c:ser>
        <c:ser>
          <c:idx val="1"/>
          <c:order val="1"/>
          <c:tx>
            <c:strRef>
              <c:f>Taul1!$A$3</c:f>
              <c:strCache>
                <c:ptCount val="1"/>
                <c:pt idx="0">
                  <c:v>Tyytyväinen</c:v>
                </c:pt>
              </c:strCache>
            </c:strRef>
          </c:tx>
          <c:spPr>
            <a:solidFill>
              <a:schemeClr val="bg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N=79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N=78</c:v>
                </c:pt>
                <c:pt idx="5">
                  <c:v>Lumen auraus pääteillä N=77</c:v>
                </c:pt>
                <c:pt idx="6">
                  <c:v>Tienpinnan tasaisuus (pakkautunut lumi ja jää) pääteillä N=77</c:v>
                </c:pt>
                <c:pt idx="7">
                  <c:v>Liukkauden torjunta muilla teillä N=72</c:v>
                </c:pt>
                <c:pt idx="8">
                  <c:v>Lumen auraus muilla teillä N=69</c:v>
                </c:pt>
                <c:pt idx="9">
                  <c:v>Tienpinnan tasaisuus (pakkautunut lumi ja jää) muilla teillä N=74</c:v>
                </c:pt>
                <c:pt idx="10">
                  <c:v>Levähdys- ja pysähtymisalueiden talvihoito N=68</c:v>
                </c:pt>
                <c:pt idx="11">
                  <c:v>Liikennemerkkien ja tienviittojen näkyvyys N=74</c:v>
                </c:pt>
                <c:pt idx="12">
                  <c:v>Jalankulku- ja pyöräteiden talvihoito (kävelijät/pyöräilijät) N=28</c:v>
                </c:pt>
              </c:strCache>
            </c:strRef>
          </c:cat>
          <c:val>
            <c:numRef>
              <c:f>Taul1!$B$3:$N$3</c:f>
              <c:numCache>
                <c:formatCode>0</c:formatCode>
                <c:ptCount val="13"/>
                <c:pt idx="0">
                  <c:v>34.177215189873415</c:v>
                </c:pt>
                <c:pt idx="1">
                  <c:v>43.87096774193548</c:v>
                </c:pt>
                <c:pt idx="2">
                  <c:v>29.302325581395348</c:v>
                </c:pt>
                <c:pt idx="4">
                  <c:v>48.717948717948715</c:v>
                </c:pt>
                <c:pt idx="5">
                  <c:v>38.961038961038966</c:v>
                </c:pt>
                <c:pt idx="6">
                  <c:v>31.168831168831169</c:v>
                </c:pt>
                <c:pt idx="7">
                  <c:v>36.111111111111107</c:v>
                </c:pt>
                <c:pt idx="8">
                  <c:v>30.434782608695656</c:v>
                </c:pt>
                <c:pt idx="9">
                  <c:v>21.621621621621621</c:v>
                </c:pt>
                <c:pt idx="10">
                  <c:v>45.588235294117645</c:v>
                </c:pt>
                <c:pt idx="11">
                  <c:v>41.891891891891895</c:v>
                </c:pt>
                <c:pt idx="12">
                  <c:v>28.571428571428569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517-40DF-8207-CD8882F781EA}"/>
            </c:ext>
          </c:extLst>
        </c:ser>
        <c:ser>
          <c:idx val="2"/>
          <c:order val="2"/>
          <c:tx>
            <c:strRef>
              <c:f>Taul1!$A$4</c:f>
              <c:strCache>
                <c:ptCount val="1"/>
                <c:pt idx="0">
                  <c:v>En tyytyv. enkä tyytym.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N=79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N=78</c:v>
                </c:pt>
                <c:pt idx="5">
                  <c:v>Lumen auraus pääteillä N=77</c:v>
                </c:pt>
                <c:pt idx="6">
                  <c:v>Tienpinnan tasaisuus (pakkautunut lumi ja jää) pääteillä N=77</c:v>
                </c:pt>
                <c:pt idx="7">
                  <c:v>Liukkauden torjunta muilla teillä N=72</c:v>
                </c:pt>
                <c:pt idx="8">
                  <c:v>Lumen auraus muilla teillä N=69</c:v>
                </c:pt>
                <c:pt idx="9">
                  <c:v>Tienpinnan tasaisuus (pakkautunut lumi ja jää) muilla teillä N=74</c:v>
                </c:pt>
                <c:pt idx="10">
                  <c:v>Levähdys- ja pysähtymisalueiden talvihoito N=68</c:v>
                </c:pt>
                <c:pt idx="11">
                  <c:v>Liikennemerkkien ja tienviittojen näkyvyys N=74</c:v>
                </c:pt>
                <c:pt idx="12">
                  <c:v>Jalankulku- ja pyöräteiden talvihoito (kävelijät/pyöräilijät) N=28</c:v>
                </c:pt>
              </c:strCache>
            </c:strRef>
          </c:cat>
          <c:val>
            <c:numRef>
              <c:f>Taul1!$B$4:$N$4</c:f>
              <c:numCache>
                <c:formatCode>0</c:formatCode>
                <c:ptCount val="13"/>
                <c:pt idx="0">
                  <c:v>21.518987341772153</c:v>
                </c:pt>
                <c:pt idx="1">
                  <c:v>18.709677419354843</c:v>
                </c:pt>
                <c:pt idx="2">
                  <c:v>18.13953488372093</c:v>
                </c:pt>
                <c:pt idx="4">
                  <c:v>19.230769230769234</c:v>
                </c:pt>
                <c:pt idx="5">
                  <c:v>18.181818181818183</c:v>
                </c:pt>
                <c:pt idx="6">
                  <c:v>27.27272727272727</c:v>
                </c:pt>
                <c:pt idx="7">
                  <c:v>19.444444444444446</c:v>
                </c:pt>
                <c:pt idx="8">
                  <c:v>14.492753623188406</c:v>
                </c:pt>
                <c:pt idx="9">
                  <c:v>20.27027027027027</c:v>
                </c:pt>
                <c:pt idx="10">
                  <c:v>22.058823529411764</c:v>
                </c:pt>
                <c:pt idx="11">
                  <c:v>25.675675675675674</c:v>
                </c:pt>
                <c:pt idx="12">
                  <c:v>32.142857142857146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1517-40DF-8207-CD8882F781EA}"/>
            </c:ext>
          </c:extLst>
        </c:ser>
        <c:ser>
          <c:idx val="3"/>
          <c:order val="3"/>
          <c:tx>
            <c:strRef>
              <c:f>Taul1!$A$5</c:f>
              <c:strCache>
                <c:ptCount val="1"/>
                <c:pt idx="0">
                  <c:v>Tyytymätön</c:v>
                </c:pt>
              </c:strCache>
            </c:strRef>
          </c:tx>
          <c:spPr>
            <a:solidFill>
              <a:srgbClr val="FF51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N=79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N=78</c:v>
                </c:pt>
                <c:pt idx="5">
                  <c:v>Lumen auraus pääteillä N=77</c:v>
                </c:pt>
                <c:pt idx="6">
                  <c:v>Tienpinnan tasaisuus (pakkautunut lumi ja jää) pääteillä N=77</c:v>
                </c:pt>
                <c:pt idx="7">
                  <c:v>Liukkauden torjunta muilla teillä N=72</c:v>
                </c:pt>
                <c:pt idx="8">
                  <c:v>Lumen auraus muilla teillä N=69</c:v>
                </c:pt>
                <c:pt idx="9">
                  <c:v>Tienpinnan tasaisuus (pakkautunut lumi ja jää) muilla teillä N=74</c:v>
                </c:pt>
                <c:pt idx="10">
                  <c:v>Levähdys- ja pysähtymisalueiden talvihoito N=68</c:v>
                </c:pt>
                <c:pt idx="11">
                  <c:v>Liikennemerkkien ja tienviittojen näkyvyys N=74</c:v>
                </c:pt>
                <c:pt idx="12">
                  <c:v>Jalankulku- ja pyöräteiden talvihoito (kävelijät/pyöräilijät) N=28</c:v>
                </c:pt>
              </c:strCache>
            </c:strRef>
          </c:cat>
          <c:val>
            <c:numRef>
              <c:f>Taul1!$B$5:$N$5</c:f>
              <c:numCache>
                <c:formatCode>0</c:formatCode>
                <c:ptCount val="13"/>
                <c:pt idx="0">
                  <c:v>27.848101265822784</c:v>
                </c:pt>
                <c:pt idx="1">
                  <c:v>18.709677419354843</c:v>
                </c:pt>
                <c:pt idx="2">
                  <c:v>28.372093023255815</c:v>
                </c:pt>
                <c:pt idx="4">
                  <c:v>19.230769230769234</c:v>
                </c:pt>
                <c:pt idx="5">
                  <c:v>18.181818181818183</c:v>
                </c:pt>
                <c:pt idx="6">
                  <c:v>23.376623376623375</c:v>
                </c:pt>
                <c:pt idx="7">
                  <c:v>20.833333333333336</c:v>
                </c:pt>
                <c:pt idx="8">
                  <c:v>36.231884057971016</c:v>
                </c:pt>
                <c:pt idx="9">
                  <c:v>28.378378378378379</c:v>
                </c:pt>
                <c:pt idx="10">
                  <c:v>16.176470588235293</c:v>
                </c:pt>
                <c:pt idx="11">
                  <c:v>14.864864864864865</c:v>
                </c:pt>
                <c:pt idx="12">
                  <c:v>28.571428571428569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1517-40DF-8207-CD8882F781EA}"/>
            </c:ext>
          </c:extLst>
        </c:ser>
        <c:ser>
          <c:idx val="4"/>
          <c:order val="4"/>
          <c:tx>
            <c:strRef>
              <c:f>Taul1!$A$6</c:f>
              <c:strCache>
                <c:ptCount val="1"/>
                <c:pt idx="0">
                  <c:v>Eritt. tyytym.</c:v>
                </c:pt>
              </c:strCache>
            </c:strRef>
          </c:tx>
          <c:spPr>
            <a:solidFill>
              <a:srgbClr val="E5008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N=79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N=78</c:v>
                </c:pt>
                <c:pt idx="5">
                  <c:v>Lumen auraus pääteillä N=77</c:v>
                </c:pt>
                <c:pt idx="6">
                  <c:v>Tienpinnan tasaisuus (pakkautunut lumi ja jää) pääteillä N=77</c:v>
                </c:pt>
                <c:pt idx="7">
                  <c:v>Liukkauden torjunta muilla teillä N=72</c:v>
                </c:pt>
                <c:pt idx="8">
                  <c:v>Lumen auraus muilla teillä N=69</c:v>
                </c:pt>
                <c:pt idx="9">
                  <c:v>Tienpinnan tasaisuus (pakkautunut lumi ja jää) muilla teillä N=74</c:v>
                </c:pt>
                <c:pt idx="10">
                  <c:v>Levähdys- ja pysähtymisalueiden talvihoito N=68</c:v>
                </c:pt>
                <c:pt idx="11">
                  <c:v>Liikennemerkkien ja tienviittojen näkyvyys N=74</c:v>
                </c:pt>
                <c:pt idx="12">
                  <c:v>Jalankulku- ja pyöräteiden talvihoito (kävelijät/pyöräilijät) N=28</c:v>
                </c:pt>
              </c:strCache>
            </c:strRef>
          </c:cat>
          <c:val>
            <c:numRef>
              <c:f>Taul1!$B$6:$N$6</c:f>
              <c:numCache>
                <c:formatCode>0</c:formatCode>
                <c:ptCount val="13"/>
                <c:pt idx="0">
                  <c:v>7.59493670886076</c:v>
                </c:pt>
                <c:pt idx="1">
                  <c:v>9.0322580645161281</c:v>
                </c:pt>
                <c:pt idx="2">
                  <c:v>20</c:v>
                </c:pt>
                <c:pt idx="4">
                  <c:v>5.1282051282051277</c:v>
                </c:pt>
                <c:pt idx="5">
                  <c:v>12.987012987012985</c:v>
                </c:pt>
                <c:pt idx="6">
                  <c:v>11.688311688311687</c:v>
                </c:pt>
                <c:pt idx="7">
                  <c:v>20.833333333333336</c:v>
                </c:pt>
                <c:pt idx="8">
                  <c:v>14.492753623188406</c:v>
                </c:pt>
                <c:pt idx="9">
                  <c:v>24.324324324324326</c:v>
                </c:pt>
                <c:pt idx="10">
                  <c:v>10.294117647058822</c:v>
                </c:pt>
                <c:pt idx="11">
                  <c:v>5.4054054054054053</c:v>
                </c:pt>
                <c:pt idx="12">
                  <c:v>10.714285714285714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1517-40DF-8207-CD8882F781E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0"/>
        <c:overlap val="100"/>
        <c:axId val="430122856"/>
        <c:axId val="430121216"/>
      </c:barChart>
      <c:catAx>
        <c:axId val="430122856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high"/>
        <c:spPr>
          <a:noFill/>
          <a:ln w="6350" cap="flat" cmpd="sng" algn="ctr">
            <a:solidFill>
              <a:schemeClr val="bg1">
                <a:lumMod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i-FI"/>
          </a:p>
        </c:txPr>
        <c:crossAx val="430121216"/>
        <c:crosses val="autoZero"/>
        <c:auto val="1"/>
        <c:lblAlgn val="ctr"/>
        <c:lblOffset val="100"/>
        <c:noMultiLvlLbl val="0"/>
      </c:catAx>
      <c:valAx>
        <c:axId val="430121216"/>
        <c:scaling>
          <c:orientation val="minMax"/>
          <c:max val="100"/>
        </c:scaling>
        <c:delete val="0"/>
        <c:axPos val="b"/>
        <c:majorGridlines>
          <c:spPr>
            <a:ln w="6350" cap="flat" cmpd="sng" algn="ctr">
              <a:solidFill>
                <a:schemeClr val="bg1">
                  <a:lumMod val="75000"/>
                </a:schemeClr>
              </a:solidFill>
              <a:round/>
            </a:ln>
            <a:effectLst/>
          </c:spPr>
        </c:majorGridlines>
        <c:numFmt formatCode="General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i-FI"/>
          </a:p>
        </c:txPr>
        <c:crossAx val="430122856"/>
        <c:crosses val="max"/>
        <c:crossBetween val="between"/>
        <c:majorUnit val="20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4.2469879780474847E-4"/>
          <c:y val="2.6481896009091031E-2"/>
          <c:w val="0.70581527802334842"/>
          <c:h val="6.505925903624158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fi-FI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200">
          <a:solidFill>
            <a:schemeClr val="tx1"/>
          </a:solidFill>
        </a:defRPr>
      </a:pPr>
      <a:endParaRPr lang="fi-FI"/>
    </a:p>
  </c:txPr>
  <c:externalData r:id="rId3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i-FI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7284294666450354"/>
          <c:y val="8.3418248627312966E-2"/>
          <c:w val="0.43360387869522299"/>
          <c:h val="0.8565891545237407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2026</c:v>
                </c:pt>
              </c:strCache>
            </c:strRef>
          </c:tx>
          <c:spPr>
            <a:solidFill>
              <a:srgbClr val="0065AF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Sheet1!$B$2:$B$14</c:f>
              <c:numCache>
                <c:formatCode>0.00</c:formatCode>
                <c:ptCount val="13"/>
                <c:pt idx="0">
                  <c:v>3.1696428571428572</c:v>
                </c:pt>
                <c:pt idx="1">
                  <c:v>3.4823008849557513</c:v>
                </c:pt>
                <c:pt idx="2">
                  <c:v>2.9361370716510899</c:v>
                </c:pt>
                <c:pt idx="4">
                  <c:v>3.4504504504504507</c:v>
                </c:pt>
                <c:pt idx="5">
                  <c:v>3.4955752212389379</c:v>
                </c:pt>
                <c:pt idx="6">
                  <c:v>2.8828828828828827</c:v>
                </c:pt>
                <c:pt idx="7">
                  <c:v>3.0297029702970297</c:v>
                </c:pt>
                <c:pt idx="8">
                  <c:v>3.0283018867924527</c:v>
                </c:pt>
                <c:pt idx="9">
                  <c:v>2.7403846153846154</c:v>
                </c:pt>
                <c:pt idx="10">
                  <c:v>3.1839080459770117</c:v>
                </c:pt>
                <c:pt idx="11">
                  <c:v>3.1388888888888888</c:v>
                </c:pt>
                <c:pt idx="12">
                  <c:v>3.2592592592592595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77E-450D-834F-2F560536B27F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2025</c:v>
                </c:pt>
              </c:strCache>
            </c:strRef>
          </c:tx>
          <c:spPr>
            <a:solidFill>
              <a:srgbClr val="009BFF"/>
            </a:solidFill>
            <a:ln>
              <a:noFill/>
            </a:ln>
            <a:effectLst/>
          </c:spPr>
          <c:invertIfNegative val="0"/>
          <c:dPt>
            <c:idx val="12"/>
            <c:invertIfNegative val="0"/>
            <c:bubble3D val="0"/>
            <c:spPr>
              <a:solidFill>
                <a:srgbClr val="009BFF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A77E-450D-834F-2F560536B27F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Sheet1!$C$2:$C$14</c:f>
              <c:numCache>
                <c:formatCode>0.00</c:formatCode>
                <c:ptCount val="13"/>
                <c:pt idx="0">
                  <c:v>2.9428570000000001</c:v>
                </c:pt>
                <c:pt idx="1">
                  <c:v>3.1086960000000001</c:v>
                </c:pt>
                <c:pt idx="2">
                  <c:v>2.6421049999999999</c:v>
                </c:pt>
                <c:pt idx="4">
                  <c:v>3.0724640000000001</c:v>
                </c:pt>
                <c:pt idx="5">
                  <c:v>3.1449280000000002</c:v>
                </c:pt>
                <c:pt idx="6">
                  <c:v>2.5909089999999999</c:v>
                </c:pt>
                <c:pt idx="7">
                  <c:v>2.698413</c:v>
                </c:pt>
                <c:pt idx="8">
                  <c:v>2.7580650000000002</c:v>
                </c:pt>
                <c:pt idx="9">
                  <c:v>2.4769230000000002</c:v>
                </c:pt>
                <c:pt idx="10">
                  <c:v>3.0943399999999999</c:v>
                </c:pt>
                <c:pt idx="11">
                  <c:v>3.41791</c:v>
                </c:pt>
                <c:pt idx="12">
                  <c:v>2.9534880000000001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A77E-450D-834F-2F560536B27F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2024</c:v>
                </c:pt>
              </c:strCache>
            </c:strRef>
          </c:tx>
          <c:spPr>
            <a:solidFill>
              <a:srgbClr val="4AC2F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Sheet1!$D$2:$D$14</c:f>
              <c:numCache>
                <c:formatCode>0.00</c:formatCode>
                <c:ptCount val="13"/>
                <c:pt idx="0">
                  <c:v>3.3209879999999998</c:v>
                </c:pt>
                <c:pt idx="1">
                  <c:v>3.3459120000000002</c:v>
                </c:pt>
                <c:pt idx="2">
                  <c:v>2.6576580000000001</c:v>
                </c:pt>
                <c:pt idx="4">
                  <c:v>3.3875000000000002</c:v>
                </c:pt>
                <c:pt idx="5">
                  <c:v>3.3037969999999999</c:v>
                </c:pt>
                <c:pt idx="6">
                  <c:v>2.8024689999999999</c:v>
                </c:pt>
                <c:pt idx="7">
                  <c:v>2.9066670000000001</c:v>
                </c:pt>
                <c:pt idx="8">
                  <c:v>2.6216219999999999</c:v>
                </c:pt>
                <c:pt idx="9">
                  <c:v>2.4383560000000002</c:v>
                </c:pt>
                <c:pt idx="10">
                  <c:v>3.0517240000000001</c:v>
                </c:pt>
                <c:pt idx="11">
                  <c:v>2.9743590000000002</c:v>
                </c:pt>
                <c:pt idx="12">
                  <c:v>3.2075469999999999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A77E-450D-834F-2F560536B27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0"/>
        <c:overlap val="-12"/>
        <c:axId val="536388968"/>
        <c:axId val="536383480"/>
      </c:barChart>
      <c:catAx>
        <c:axId val="536388968"/>
        <c:scaling>
          <c:orientation val="maxMin"/>
        </c:scaling>
        <c:delete val="1"/>
        <c:axPos val="l"/>
        <c:majorGridlines>
          <c:spPr>
            <a:ln w="6350" cap="flat" cmpd="sng" algn="ctr">
              <a:solidFill>
                <a:sysClr val="window" lastClr="FFFFFF">
                  <a:lumMod val="75000"/>
                </a:sys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crossAx val="536383480"/>
        <c:crossesAt val="1"/>
        <c:auto val="1"/>
        <c:lblAlgn val="ctr"/>
        <c:lblOffset val="100"/>
        <c:noMultiLvlLbl val="0"/>
      </c:catAx>
      <c:valAx>
        <c:axId val="536383480"/>
        <c:scaling>
          <c:orientation val="minMax"/>
          <c:max val="5"/>
          <c:min val="1"/>
        </c:scaling>
        <c:delete val="0"/>
        <c:axPos val="t"/>
        <c:numFmt formatCode="0" sourceLinked="0"/>
        <c:majorTickMark val="none"/>
        <c:minorTickMark val="none"/>
        <c:tickLblPos val="high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i-FI"/>
          </a:p>
        </c:txPr>
        <c:crossAx val="536388968"/>
        <c:crossesAt val="1"/>
        <c:crossBetween val="between"/>
        <c:majorUnit val="1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fi-FI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tx1"/>
          </a:solidFill>
        </a:defRPr>
      </a:pPr>
      <a:endParaRPr lang="fi-FI"/>
    </a:p>
  </c:txPr>
  <c:externalData r:id="rId4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i-FI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3744096333506843E-2"/>
          <c:y val="8.2698685987672771E-2"/>
          <c:w val="0.46885354543537594"/>
          <c:h val="0.8573087311650881"/>
        </c:manualLayout>
      </c:layout>
      <c:barChart>
        <c:barDir val="bar"/>
        <c:grouping val="stacked"/>
        <c:varyColors val="0"/>
        <c:ser>
          <c:idx val="0"/>
          <c:order val="0"/>
          <c:tx>
            <c:strRef>
              <c:f>Taul1!$A$2</c:f>
              <c:strCache>
                <c:ptCount val="1"/>
                <c:pt idx="0">
                  <c:v>Eritt. tyytyv.</c:v>
                </c:pt>
              </c:strCache>
            </c:strRef>
          </c:tx>
          <c:spPr>
            <a:solidFill>
              <a:srgbClr val="218747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N=112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N=111</c:v>
                </c:pt>
                <c:pt idx="5">
                  <c:v>Lumen auraus pääteillä N=113</c:v>
                </c:pt>
                <c:pt idx="6">
                  <c:v>Tienpinnan tasaisuus (pakkautunut lumi ja jää) pääteillä N=111</c:v>
                </c:pt>
                <c:pt idx="7">
                  <c:v>Liukkauden torjunta muilla teillä N=101</c:v>
                </c:pt>
                <c:pt idx="8">
                  <c:v>Lumen auraus muilla teillä N=106</c:v>
                </c:pt>
                <c:pt idx="9">
                  <c:v>Tienpinnan tasaisuus (pakkautunut lumi ja jää) muilla teillä N=104</c:v>
                </c:pt>
                <c:pt idx="10">
                  <c:v>Levähdys- ja pysähtymisalueiden talvihoito N=87</c:v>
                </c:pt>
                <c:pt idx="11">
                  <c:v>Liikennemerkkien ja tienviittojen näkyvyys N=108</c:v>
                </c:pt>
                <c:pt idx="12">
                  <c:v>Jalankulku- ja pyöräteiden talvihoito (kävelijät/pyöräilijät) N=54</c:v>
                </c:pt>
              </c:strCache>
            </c:strRef>
          </c:cat>
          <c:val>
            <c:numRef>
              <c:f>Taul1!$B$2:$N$2</c:f>
              <c:numCache>
                <c:formatCode>0</c:formatCode>
                <c:ptCount val="13"/>
                <c:pt idx="0">
                  <c:v>7.1428571428571423</c:v>
                </c:pt>
                <c:pt idx="1">
                  <c:v>13.839285714285714</c:v>
                </c:pt>
                <c:pt idx="2">
                  <c:v>6.430868167202572</c:v>
                </c:pt>
                <c:pt idx="4">
                  <c:v>12.612612612612612</c:v>
                </c:pt>
                <c:pt idx="5">
                  <c:v>15.044247787610621</c:v>
                </c:pt>
                <c:pt idx="6">
                  <c:v>12.612612612612612</c:v>
                </c:pt>
                <c:pt idx="7">
                  <c:v>5.9405940594059405</c:v>
                </c:pt>
                <c:pt idx="8">
                  <c:v>7.5471698113207548</c:v>
                </c:pt>
                <c:pt idx="9">
                  <c:v>5.7692307692307692</c:v>
                </c:pt>
                <c:pt idx="10">
                  <c:v>9.1954022988505741</c:v>
                </c:pt>
                <c:pt idx="11">
                  <c:v>8.3333333333333321</c:v>
                </c:pt>
                <c:pt idx="12">
                  <c:v>9.2592592592592595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0C9-4563-B6AF-290FBCE31B74}"/>
            </c:ext>
          </c:extLst>
        </c:ser>
        <c:ser>
          <c:idx val="1"/>
          <c:order val="1"/>
          <c:tx>
            <c:strRef>
              <c:f>Taul1!$A$3</c:f>
              <c:strCache>
                <c:ptCount val="1"/>
                <c:pt idx="0">
                  <c:v>Tyytyväinen</c:v>
                </c:pt>
              </c:strCache>
            </c:strRef>
          </c:tx>
          <c:spPr>
            <a:solidFill>
              <a:schemeClr val="bg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N=112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N=111</c:v>
                </c:pt>
                <c:pt idx="5">
                  <c:v>Lumen auraus pääteillä N=113</c:v>
                </c:pt>
                <c:pt idx="6">
                  <c:v>Tienpinnan tasaisuus (pakkautunut lumi ja jää) pääteillä N=111</c:v>
                </c:pt>
                <c:pt idx="7">
                  <c:v>Liukkauden torjunta muilla teillä N=101</c:v>
                </c:pt>
                <c:pt idx="8">
                  <c:v>Lumen auraus muilla teillä N=106</c:v>
                </c:pt>
                <c:pt idx="9">
                  <c:v>Tienpinnan tasaisuus (pakkautunut lumi ja jää) muilla teillä N=104</c:v>
                </c:pt>
                <c:pt idx="10">
                  <c:v>Levähdys- ja pysähtymisalueiden talvihoito N=87</c:v>
                </c:pt>
                <c:pt idx="11">
                  <c:v>Liikennemerkkien ja tienviittojen näkyvyys N=108</c:v>
                </c:pt>
                <c:pt idx="12">
                  <c:v>Jalankulku- ja pyöräteiden talvihoito (kävelijät/pyöräilijät) N=54</c:v>
                </c:pt>
              </c:strCache>
            </c:strRef>
          </c:cat>
          <c:val>
            <c:numRef>
              <c:f>Taul1!$B$3:$N$3</c:f>
              <c:numCache>
                <c:formatCode>0</c:formatCode>
                <c:ptCount val="13"/>
                <c:pt idx="0">
                  <c:v>33.928571428571431</c:v>
                </c:pt>
                <c:pt idx="1">
                  <c:v>41.517857142857146</c:v>
                </c:pt>
                <c:pt idx="2">
                  <c:v>30.225080385852092</c:v>
                </c:pt>
                <c:pt idx="4">
                  <c:v>36.936936936936938</c:v>
                </c:pt>
                <c:pt idx="5">
                  <c:v>46.017699115044245</c:v>
                </c:pt>
                <c:pt idx="6">
                  <c:v>23.423423423423422</c:v>
                </c:pt>
                <c:pt idx="7">
                  <c:v>33.663366336633665</c:v>
                </c:pt>
                <c:pt idx="8">
                  <c:v>32.075471698113205</c:v>
                </c:pt>
                <c:pt idx="9">
                  <c:v>25</c:v>
                </c:pt>
                <c:pt idx="10">
                  <c:v>28.735632183908045</c:v>
                </c:pt>
                <c:pt idx="11">
                  <c:v>33.333333333333329</c:v>
                </c:pt>
                <c:pt idx="12">
                  <c:v>37.037037037037038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0C9-4563-B6AF-290FBCE31B74}"/>
            </c:ext>
          </c:extLst>
        </c:ser>
        <c:ser>
          <c:idx val="2"/>
          <c:order val="2"/>
          <c:tx>
            <c:strRef>
              <c:f>Taul1!$A$4</c:f>
              <c:strCache>
                <c:ptCount val="1"/>
                <c:pt idx="0">
                  <c:v>En tyytyv. enkä tyytym.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N=112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N=111</c:v>
                </c:pt>
                <c:pt idx="5">
                  <c:v>Lumen auraus pääteillä N=113</c:v>
                </c:pt>
                <c:pt idx="6">
                  <c:v>Tienpinnan tasaisuus (pakkautunut lumi ja jää) pääteillä N=111</c:v>
                </c:pt>
                <c:pt idx="7">
                  <c:v>Liukkauden torjunta muilla teillä N=101</c:v>
                </c:pt>
                <c:pt idx="8">
                  <c:v>Lumen auraus muilla teillä N=106</c:v>
                </c:pt>
                <c:pt idx="9">
                  <c:v>Tienpinnan tasaisuus (pakkautunut lumi ja jää) muilla teillä N=104</c:v>
                </c:pt>
                <c:pt idx="10">
                  <c:v>Levähdys- ja pysähtymisalueiden talvihoito N=87</c:v>
                </c:pt>
                <c:pt idx="11">
                  <c:v>Liikennemerkkien ja tienviittojen näkyvyys N=108</c:v>
                </c:pt>
                <c:pt idx="12">
                  <c:v>Jalankulku- ja pyöräteiden talvihoito (kävelijät/pyöräilijät) N=54</c:v>
                </c:pt>
              </c:strCache>
            </c:strRef>
          </c:cat>
          <c:val>
            <c:numRef>
              <c:f>Taul1!$B$4:$N$4</c:f>
              <c:numCache>
                <c:formatCode>0</c:formatCode>
                <c:ptCount val="13"/>
                <c:pt idx="0">
                  <c:v>31.25</c:v>
                </c:pt>
                <c:pt idx="1">
                  <c:v>27.232142857142858</c:v>
                </c:pt>
                <c:pt idx="2">
                  <c:v>26.366559485530548</c:v>
                </c:pt>
                <c:pt idx="4">
                  <c:v>35.135135135135137</c:v>
                </c:pt>
                <c:pt idx="5">
                  <c:v>19.469026548672566</c:v>
                </c:pt>
                <c:pt idx="6">
                  <c:v>19.81981981981982</c:v>
                </c:pt>
                <c:pt idx="7">
                  <c:v>27.722772277227726</c:v>
                </c:pt>
                <c:pt idx="8">
                  <c:v>26.415094339622641</c:v>
                </c:pt>
                <c:pt idx="9">
                  <c:v>25</c:v>
                </c:pt>
                <c:pt idx="10">
                  <c:v>36.781609195402297</c:v>
                </c:pt>
                <c:pt idx="11">
                  <c:v>30.555555555555557</c:v>
                </c:pt>
                <c:pt idx="12">
                  <c:v>29.629629629629626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90C9-4563-B6AF-290FBCE31B74}"/>
            </c:ext>
          </c:extLst>
        </c:ser>
        <c:ser>
          <c:idx val="3"/>
          <c:order val="3"/>
          <c:tx>
            <c:strRef>
              <c:f>Taul1!$A$5</c:f>
              <c:strCache>
                <c:ptCount val="1"/>
                <c:pt idx="0">
                  <c:v>Tyytymätön</c:v>
                </c:pt>
              </c:strCache>
            </c:strRef>
          </c:tx>
          <c:spPr>
            <a:solidFill>
              <a:srgbClr val="FF51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N=112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N=111</c:v>
                </c:pt>
                <c:pt idx="5">
                  <c:v>Lumen auraus pääteillä N=113</c:v>
                </c:pt>
                <c:pt idx="6">
                  <c:v>Tienpinnan tasaisuus (pakkautunut lumi ja jää) pääteillä N=111</c:v>
                </c:pt>
                <c:pt idx="7">
                  <c:v>Liukkauden torjunta muilla teillä N=101</c:v>
                </c:pt>
                <c:pt idx="8">
                  <c:v>Lumen auraus muilla teillä N=106</c:v>
                </c:pt>
                <c:pt idx="9">
                  <c:v>Tienpinnan tasaisuus (pakkautunut lumi ja jää) muilla teillä N=104</c:v>
                </c:pt>
                <c:pt idx="10">
                  <c:v>Levähdys- ja pysähtymisalueiden talvihoito N=87</c:v>
                </c:pt>
                <c:pt idx="11">
                  <c:v>Liikennemerkkien ja tienviittojen näkyvyys N=108</c:v>
                </c:pt>
                <c:pt idx="12">
                  <c:v>Jalankulku- ja pyöräteiden talvihoito (kävelijät/pyöräilijät) N=54</c:v>
                </c:pt>
              </c:strCache>
            </c:strRef>
          </c:cat>
          <c:val>
            <c:numRef>
              <c:f>Taul1!$B$5:$N$5</c:f>
              <c:numCache>
                <c:formatCode>0</c:formatCode>
                <c:ptCount val="13"/>
                <c:pt idx="0">
                  <c:v>24.107142857142858</c:v>
                </c:pt>
                <c:pt idx="1">
                  <c:v>12.946428571428571</c:v>
                </c:pt>
                <c:pt idx="2">
                  <c:v>24.115755627009648</c:v>
                </c:pt>
                <c:pt idx="4">
                  <c:v>13.513513513513514</c:v>
                </c:pt>
                <c:pt idx="5">
                  <c:v>12.389380530973451</c:v>
                </c:pt>
                <c:pt idx="6">
                  <c:v>27.927927927927925</c:v>
                </c:pt>
                <c:pt idx="7">
                  <c:v>22.772277227722775</c:v>
                </c:pt>
                <c:pt idx="8">
                  <c:v>23.584905660377359</c:v>
                </c:pt>
                <c:pt idx="9">
                  <c:v>25.961538461538463</c:v>
                </c:pt>
                <c:pt idx="10">
                  <c:v>21.839080459770116</c:v>
                </c:pt>
                <c:pt idx="11">
                  <c:v>19.444444444444446</c:v>
                </c:pt>
                <c:pt idx="12">
                  <c:v>18.518518518518519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90C9-4563-B6AF-290FBCE31B74}"/>
            </c:ext>
          </c:extLst>
        </c:ser>
        <c:ser>
          <c:idx val="4"/>
          <c:order val="4"/>
          <c:tx>
            <c:strRef>
              <c:f>Taul1!$A$6</c:f>
              <c:strCache>
                <c:ptCount val="1"/>
                <c:pt idx="0">
                  <c:v>Eritt. tyytym.</c:v>
                </c:pt>
              </c:strCache>
            </c:strRef>
          </c:tx>
          <c:spPr>
            <a:solidFill>
              <a:srgbClr val="E5008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N=112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N=111</c:v>
                </c:pt>
                <c:pt idx="5">
                  <c:v>Lumen auraus pääteillä N=113</c:v>
                </c:pt>
                <c:pt idx="6">
                  <c:v>Tienpinnan tasaisuus (pakkautunut lumi ja jää) pääteillä N=111</c:v>
                </c:pt>
                <c:pt idx="7">
                  <c:v>Liukkauden torjunta muilla teillä N=101</c:v>
                </c:pt>
                <c:pt idx="8">
                  <c:v>Lumen auraus muilla teillä N=106</c:v>
                </c:pt>
                <c:pt idx="9">
                  <c:v>Tienpinnan tasaisuus (pakkautunut lumi ja jää) muilla teillä N=104</c:v>
                </c:pt>
                <c:pt idx="10">
                  <c:v>Levähdys- ja pysähtymisalueiden talvihoito N=87</c:v>
                </c:pt>
                <c:pt idx="11">
                  <c:v>Liikennemerkkien ja tienviittojen näkyvyys N=108</c:v>
                </c:pt>
                <c:pt idx="12">
                  <c:v>Jalankulku- ja pyöräteiden talvihoito (kävelijät/pyöräilijät) N=54</c:v>
                </c:pt>
              </c:strCache>
            </c:strRef>
          </c:cat>
          <c:val>
            <c:numRef>
              <c:f>Taul1!$B$6:$N$6</c:f>
              <c:numCache>
                <c:formatCode>0</c:formatCode>
                <c:ptCount val="13"/>
                <c:pt idx="0">
                  <c:v>3.5714285714285712</c:v>
                </c:pt>
                <c:pt idx="1">
                  <c:v>4.4642857142857144</c:v>
                </c:pt>
                <c:pt idx="2">
                  <c:v>12.861736334405144</c:v>
                </c:pt>
                <c:pt idx="4">
                  <c:v>1.8018018018018018</c:v>
                </c:pt>
                <c:pt idx="5">
                  <c:v>7.0796460176991154</c:v>
                </c:pt>
                <c:pt idx="6">
                  <c:v>16.216216216216218</c:v>
                </c:pt>
                <c:pt idx="7">
                  <c:v>9.9009900990099009</c:v>
                </c:pt>
                <c:pt idx="8">
                  <c:v>10.377358490566039</c:v>
                </c:pt>
                <c:pt idx="9">
                  <c:v>18.269230769230766</c:v>
                </c:pt>
                <c:pt idx="10">
                  <c:v>3.4482758620689653</c:v>
                </c:pt>
                <c:pt idx="11">
                  <c:v>8.3333333333333321</c:v>
                </c:pt>
                <c:pt idx="12">
                  <c:v>5.5555555555555554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90C9-4563-B6AF-290FBCE31B7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0"/>
        <c:overlap val="100"/>
        <c:axId val="430122856"/>
        <c:axId val="430121216"/>
      </c:barChart>
      <c:catAx>
        <c:axId val="430122856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high"/>
        <c:spPr>
          <a:noFill/>
          <a:ln w="6350" cap="flat" cmpd="sng" algn="ctr">
            <a:solidFill>
              <a:schemeClr val="bg1">
                <a:lumMod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i-FI"/>
          </a:p>
        </c:txPr>
        <c:crossAx val="430121216"/>
        <c:crosses val="autoZero"/>
        <c:auto val="1"/>
        <c:lblAlgn val="ctr"/>
        <c:lblOffset val="100"/>
        <c:noMultiLvlLbl val="0"/>
      </c:catAx>
      <c:valAx>
        <c:axId val="430121216"/>
        <c:scaling>
          <c:orientation val="minMax"/>
          <c:max val="100"/>
        </c:scaling>
        <c:delete val="0"/>
        <c:axPos val="b"/>
        <c:majorGridlines>
          <c:spPr>
            <a:ln w="6350" cap="flat" cmpd="sng" algn="ctr">
              <a:solidFill>
                <a:schemeClr val="bg1">
                  <a:lumMod val="75000"/>
                </a:schemeClr>
              </a:solidFill>
              <a:round/>
            </a:ln>
            <a:effectLst/>
          </c:spPr>
        </c:majorGridlines>
        <c:numFmt formatCode="General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i-FI"/>
          </a:p>
        </c:txPr>
        <c:crossAx val="430122856"/>
        <c:crosses val="max"/>
        <c:crossBetween val="between"/>
        <c:majorUnit val="20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4.2469879780474847E-4"/>
          <c:y val="2.6481896009091031E-2"/>
          <c:w val="0.70581527802334842"/>
          <c:h val="6.505925903624158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fi-FI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200">
          <a:solidFill>
            <a:schemeClr val="tx1"/>
          </a:solidFill>
        </a:defRPr>
      </a:pPr>
      <a:endParaRPr lang="fi-FI"/>
    </a:p>
  </c:txPr>
  <c:externalData r:id="rId3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i-FI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7284294666450354"/>
          <c:y val="8.3418248627312966E-2"/>
          <c:w val="0.43360387869522299"/>
          <c:h val="0.8565891545237407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2026</c:v>
                </c:pt>
              </c:strCache>
            </c:strRef>
          </c:tx>
          <c:spPr>
            <a:solidFill>
              <a:srgbClr val="0065AF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Sheet1!$B$2:$B$14</c:f>
              <c:numCache>
                <c:formatCode>0.00</c:formatCode>
                <c:ptCount val="13"/>
                <c:pt idx="0">
                  <c:v>3.3595505617977532</c:v>
                </c:pt>
                <c:pt idx="1">
                  <c:v>3.5674157303370779</c:v>
                </c:pt>
                <c:pt idx="2">
                  <c:v>3.0555555555555558</c:v>
                </c:pt>
                <c:pt idx="4">
                  <c:v>3.5747126436781609</c:v>
                </c:pt>
                <c:pt idx="5">
                  <c:v>3.5393258426966296</c:v>
                </c:pt>
                <c:pt idx="6">
                  <c:v>2.9662921348314608</c:v>
                </c:pt>
                <c:pt idx="7">
                  <c:v>3.2142857142857149</c:v>
                </c:pt>
                <c:pt idx="8">
                  <c:v>3.1375000000000002</c:v>
                </c:pt>
                <c:pt idx="9">
                  <c:v>2.817073170731708</c:v>
                </c:pt>
                <c:pt idx="10">
                  <c:v>3.2297297297297298</c:v>
                </c:pt>
                <c:pt idx="11">
                  <c:v>2.9651162790697683</c:v>
                </c:pt>
                <c:pt idx="12">
                  <c:v>2.7187500000000009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7C2-4F74-8843-469968150114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2025</c:v>
                </c:pt>
              </c:strCache>
            </c:strRef>
          </c:tx>
          <c:spPr>
            <a:solidFill>
              <a:srgbClr val="009BFF"/>
            </a:solidFill>
            <a:ln>
              <a:noFill/>
            </a:ln>
            <a:effectLst/>
          </c:spPr>
          <c:invertIfNegative val="0"/>
          <c:dPt>
            <c:idx val="12"/>
            <c:invertIfNegative val="0"/>
            <c:bubble3D val="0"/>
            <c:spPr>
              <a:solidFill>
                <a:srgbClr val="009BFF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97C2-4F74-8843-469968150114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Sheet1!$C$2:$C$14</c:f>
              <c:numCache>
                <c:formatCode>0.00</c:formatCode>
                <c:ptCount val="13"/>
                <c:pt idx="0">
                  <c:v>2.8055560000000002</c:v>
                </c:pt>
                <c:pt idx="1">
                  <c:v>3.014599</c:v>
                </c:pt>
                <c:pt idx="2">
                  <c:v>2.4497610000000001</c:v>
                </c:pt>
                <c:pt idx="4">
                  <c:v>2.9701490000000002</c:v>
                </c:pt>
                <c:pt idx="5">
                  <c:v>3.0571429999999999</c:v>
                </c:pt>
                <c:pt idx="6">
                  <c:v>2.3857140000000001</c:v>
                </c:pt>
                <c:pt idx="7">
                  <c:v>2.5652170000000001</c:v>
                </c:pt>
                <c:pt idx="8">
                  <c:v>2.5942029999999998</c:v>
                </c:pt>
                <c:pt idx="9">
                  <c:v>2.1971829999999999</c:v>
                </c:pt>
                <c:pt idx="10">
                  <c:v>2.7</c:v>
                </c:pt>
                <c:pt idx="11">
                  <c:v>2.9166669999999999</c:v>
                </c:pt>
                <c:pt idx="12">
                  <c:v>2.8214290000000002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97C2-4F74-8843-469968150114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2024</c:v>
                </c:pt>
              </c:strCache>
            </c:strRef>
          </c:tx>
          <c:spPr>
            <a:solidFill>
              <a:srgbClr val="4AC2F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Sheet1!$D$2:$D$14</c:f>
              <c:numCache>
                <c:formatCode>0.00</c:formatCode>
                <c:ptCount val="13"/>
                <c:pt idx="0">
                  <c:v>3.25</c:v>
                </c:pt>
                <c:pt idx="1">
                  <c:v>3.4562499999999998</c:v>
                </c:pt>
                <c:pt idx="2">
                  <c:v>2.7699120000000002</c:v>
                </c:pt>
                <c:pt idx="4">
                  <c:v>3.5125000000000002</c:v>
                </c:pt>
                <c:pt idx="5">
                  <c:v>3.4</c:v>
                </c:pt>
                <c:pt idx="6">
                  <c:v>2.85</c:v>
                </c:pt>
                <c:pt idx="7">
                  <c:v>3.094595</c:v>
                </c:pt>
                <c:pt idx="8">
                  <c:v>2.8157890000000001</c:v>
                </c:pt>
                <c:pt idx="9">
                  <c:v>2.4078949999999999</c:v>
                </c:pt>
                <c:pt idx="10">
                  <c:v>3.0285709999999999</c:v>
                </c:pt>
                <c:pt idx="11">
                  <c:v>2.6341459999999999</c:v>
                </c:pt>
                <c:pt idx="12">
                  <c:v>2.7659570000000002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97C2-4F74-8843-46996815011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0"/>
        <c:overlap val="-12"/>
        <c:axId val="536388968"/>
        <c:axId val="536383480"/>
      </c:barChart>
      <c:catAx>
        <c:axId val="536388968"/>
        <c:scaling>
          <c:orientation val="maxMin"/>
        </c:scaling>
        <c:delete val="1"/>
        <c:axPos val="l"/>
        <c:majorGridlines>
          <c:spPr>
            <a:ln w="6350" cap="flat" cmpd="sng" algn="ctr">
              <a:solidFill>
                <a:sysClr val="window" lastClr="FFFFFF">
                  <a:lumMod val="75000"/>
                </a:sys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crossAx val="536383480"/>
        <c:crossesAt val="1"/>
        <c:auto val="1"/>
        <c:lblAlgn val="ctr"/>
        <c:lblOffset val="100"/>
        <c:noMultiLvlLbl val="0"/>
      </c:catAx>
      <c:valAx>
        <c:axId val="536383480"/>
        <c:scaling>
          <c:orientation val="minMax"/>
          <c:max val="5"/>
          <c:min val="1"/>
        </c:scaling>
        <c:delete val="0"/>
        <c:axPos val="t"/>
        <c:numFmt formatCode="0" sourceLinked="0"/>
        <c:majorTickMark val="none"/>
        <c:minorTickMark val="none"/>
        <c:tickLblPos val="high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i-FI"/>
          </a:p>
        </c:txPr>
        <c:crossAx val="536388968"/>
        <c:crossesAt val="1"/>
        <c:crossBetween val="between"/>
        <c:majorUnit val="1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fi-FI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tx1"/>
          </a:solidFill>
        </a:defRPr>
      </a:pPr>
      <a:endParaRPr lang="fi-FI"/>
    </a:p>
  </c:txPr>
  <c:externalData r:id="rId4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i-FI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3744096333506843E-2"/>
          <c:y val="8.2698685987672771E-2"/>
          <c:w val="0.46885354543537594"/>
          <c:h val="0.8573087311650881"/>
        </c:manualLayout>
      </c:layout>
      <c:barChart>
        <c:barDir val="bar"/>
        <c:grouping val="stacked"/>
        <c:varyColors val="0"/>
        <c:ser>
          <c:idx val="0"/>
          <c:order val="0"/>
          <c:tx>
            <c:strRef>
              <c:f>Taul1!$A$2</c:f>
              <c:strCache>
                <c:ptCount val="1"/>
                <c:pt idx="0">
                  <c:v>Eritt. tyytyv.</c:v>
                </c:pt>
              </c:strCache>
            </c:strRef>
          </c:tx>
          <c:spPr>
            <a:solidFill>
              <a:srgbClr val="218747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N=89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N=87</c:v>
                </c:pt>
                <c:pt idx="5">
                  <c:v>Lumen auraus pääteillä N=89</c:v>
                </c:pt>
                <c:pt idx="6">
                  <c:v>Tienpinnan tasaisuus (pakkautunut lumi ja jää) pääteillä N=89</c:v>
                </c:pt>
                <c:pt idx="7">
                  <c:v>Liukkauden torjunta muilla teillä N=84</c:v>
                </c:pt>
                <c:pt idx="8">
                  <c:v>Lumen auraus muilla teillä N=80</c:v>
                </c:pt>
                <c:pt idx="9">
                  <c:v>Tienpinnan tasaisuus (pakkautunut lumi ja jää) muilla teillä N=82</c:v>
                </c:pt>
                <c:pt idx="10">
                  <c:v>Levähdys- ja pysähtymisalueiden talvihoito N=74</c:v>
                </c:pt>
                <c:pt idx="11">
                  <c:v>Liikennemerkkien ja tienviittojen näkyvyys N=86</c:v>
                </c:pt>
                <c:pt idx="12">
                  <c:v>Jalankulku- ja pyöräteiden talvihoito (kävelijät/pyöräilijät) N=32</c:v>
                </c:pt>
              </c:strCache>
            </c:strRef>
          </c:cat>
          <c:val>
            <c:numRef>
              <c:f>Taul1!$B$2:$N$2</c:f>
              <c:numCache>
                <c:formatCode>0</c:formatCode>
                <c:ptCount val="13"/>
                <c:pt idx="0">
                  <c:v>4.4943820224719104</c:v>
                </c:pt>
                <c:pt idx="1">
                  <c:v>7.3863636363636367</c:v>
                </c:pt>
                <c:pt idx="2">
                  <c:v>4.8780487804878048</c:v>
                </c:pt>
                <c:pt idx="4">
                  <c:v>8.0459770114942533</c:v>
                </c:pt>
                <c:pt idx="5">
                  <c:v>6.7415730337078648</c:v>
                </c:pt>
                <c:pt idx="6">
                  <c:v>5.6179775280898872</c:v>
                </c:pt>
                <c:pt idx="7">
                  <c:v>4.7619047619047619</c:v>
                </c:pt>
                <c:pt idx="8">
                  <c:v>6.25</c:v>
                </c:pt>
                <c:pt idx="9">
                  <c:v>3.6585365853658534</c:v>
                </c:pt>
                <c:pt idx="10">
                  <c:v>2.7027027027027026</c:v>
                </c:pt>
                <c:pt idx="11">
                  <c:v>5.8139534883720927</c:v>
                </c:pt>
                <c:pt idx="12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83B-4C68-AF01-A40CD922C3B2}"/>
            </c:ext>
          </c:extLst>
        </c:ser>
        <c:ser>
          <c:idx val="1"/>
          <c:order val="1"/>
          <c:tx>
            <c:strRef>
              <c:f>Taul1!$A$3</c:f>
              <c:strCache>
                <c:ptCount val="1"/>
                <c:pt idx="0">
                  <c:v>Tyytyväinen</c:v>
                </c:pt>
              </c:strCache>
            </c:strRef>
          </c:tx>
          <c:spPr>
            <a:solidFill>
              <a:schemeClr val="bg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N=89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N=87</c:v>
                </c:pt>
                <c:pt idx="5">
                  <c:v>Lumen auraus pääteillä N=89</c:v>
                </c:pt>
                <c:pt idx="6">
                  <c:v>Tienpinnan tasaisuus (pakkautunut lumi ja jää) pääteillä N=89</c:v>
                </c:pt>
                <c:pt idx="7">
                  <c:v>Liukkauden torjunta muilla teillä N=84</c:v>
                </c:pt>
                <c:pt idx="8">
                  <c:v>Lumen auraus muilla teillä N=80</c:v>
                </c:pt>
                <c:pt idx="9">
                  <c:v>Tienpinnan tasaisuus (pakkautunut lumi ja jää) muilla teillä N=82</c:v>
                </c:pt>
                <c:pt idx="10">
                  <c:v>Levähdys- ja pysähtymisalueiden talvihoito N=74</c:v>
                </c:pt>
                <c:pt idx="11">
                  <c:v>Liikennemerkkien ja tienviittojen näkyvyys N=86</c:v>
                </c:pt>
                <c:pt idx="12">
                  <c:v>Jalankulku- ja pyöräteiden talvihoito (kävelijät/pyöräilijät) N=32</c:v>
                </c:pt>
              </c:strCache>
            </c:strRef>
          </c:cat>
          <c:val>
            <c:numRef>
              <c:f>Taul1!$B$3:$N$3</c:f>
              <c:numCache>
                <c:formatCode>0</c:formatCode>
                <c:ptCount val="13"/>
                <c:pt idx="0">
                  <c:v>48.314606741573037</c:v>
                </c:pt>
                <c:pt idx="1">
                  <c:v>57.386363636363633</c:v>
                </c:pt>
                <c:pt idx="2">
                  <c:v>32.113821138211385</c:v>
                </c:pt>
                <c:pt idx="4">
                  <c:v>56.321839080459768</c:v>
                </c:pt>
                <c:pt idx="5">
                  <c:v>58.426966292134829</c:v>
                </c:pt>
                <c:pt idx="6">
                  <c:v>26.966292134831459</c:v>
                </c:pt>
                <c:pt idx="7">
                  <c:v>35.714285714285715</c:v>
                </c:pt>
                <c:pt idx="8">
                  <c:v>36.25</c:v>
                </c:pt>
                <c:pt idx="9">
                  <c:v>24.390243902439025</c:v>
                </c:pt>
                <c:pt idx="10">
                  <c:v>39.189189189189186</c:v>
                </c:pt>
                <c:pt idx="11">
                  <c:v>26.744186046511626</c:v>
                </c:pt>
                <c:pt idx="12">
                  <c:v>28.125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A83B-4C68-AF01-A40CD922C3B2}"/>
            </c:ext>
          </c:extLst>
        </c:ser>
        <c:ser>
          <c:idx val="2"/>
          <c:order val="2"/>
          <c:tx>
            <c:strRef>
              <c:f>Taul1!$A$4</c:f>
              <c:strCache>
                <c:ptCount val="1"/>
                <c:pt idx="0">
                  <c:v>En tyytyv. enkä tyytym.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N=89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N=87</c:v>
                </c:pt>
                <c:pt idx="5">
                  <c:v>Lumen auraus pääteillä N=89</c:v>
                </c:pt>
                <c:pt idx="6">
                  <c:v>Tienpinnan tasaisuus (pakkautunut lumi ja jää) pääteillä N=89</c:v>
                </c:pt>
                <c:pt idx="7">
                  <c:v>Liukkauden torjunta muilla teillä N=84</c:v>
                </c:pt>
                <c:pt idx="8">
                  <c:v>Lumen auraus muilla teillä N=80</c:v>
                </c:pt>
                <c:pt idx="9">
                  <c:v>Tienpinnan tasaisuus (pakkautunut lumi ja jää) muilla teillä N=82</c:v>
                </c:pt>
                <c:pt idx="10">
                  <c:v>Levähdys- ja pysähtymisalueiden talvihoito N=74</c:v>
                </c:pt>
                <c:pt idx="11">
                  <c:v>Liikennemerkkien ja tienviittojen näkyvyys N=86</c:v>
                </c:pt>
                <c:pt idx="12">
                  <c:v>Jalankulku- ja pyöräteiden talvihoito (kävelijät/pyöräilijät) N=32</c:v>
                </c:pt>
              </c:strCache>
            </c:strRef>
          </c:cat>
          <c:val>
            <c:numRef>
              <c:f>Taul1!$B$4:$N$4</c:f>
              <c:numCache>
                <c:formatCode>0</c:formatCode>
                <c:ptCount val="13"/>
                <c:pt idx="0">
                  <c:v>28.08988764044944</c:v>
                </c:pt>
                <c:pt idx="1">
                  <c:v>22.15909090909091</c:v>
                </c:pt>
                <c:pt idx="2">
                  <c:v>32.113821138211385</c:v>
                </c:pt>
                <c:pt idx="4">
                  <c:v>24.137931034482758</c:v>
                </c:pt>
                <c:pt idx="5">
                  <c:v>20.224719101123593</c:v>
                </c:pt>
                <c:pt idx="6">
                  <c:v>34.831460674157306</c:v>
                </c:pt>
                <c:pt idx="7">
                  <c:v>38.095238095238095</c:v>
                </c:pt>
                <c:pt idx="8">
                  <c:v>27.500000000000004</c:v>
                </c:pt>
                <c:pt idx="9">
                  <c:v>30.487804878048781</c:v>
                </c:pt>
                <c:pt idx="10">
                  <c:v>41.891891891891895</c:v>
                </c:pt>
                <c:pt idx="11">
                  <c:v>32.558139534883722</c:v>
                </c:pt>
                <c:pt idx="12">
                  <c:v>28.125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A83B-4C68-AF01-A40CD922C3B2}"/>
            </c:ext>
          </c:extLst>
        </c:ser>
        <c:ser>
          <c:idx val="3"/>
          <c:order val="3"/>
          <c:tx>
            <c:strRef>
              <c:f>Taul1!$A$5</c:f>
              <c:strCache>
                <c:ptCount val="1"/>
                <c:pt idx="0">
                  <c:v>Tyytymätön</c:v>
                </c:pt>
              </c:strCache>
            </c:strRef>
          </c:tx>
          <c:spPr>
            <a:solidFill>
              <a:srgbClr val="FF51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N=89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N=87</c:v>
                </c:pt>
                <c:pt idx="5">
                  <c:v>Lumen auraus pääteillä N=89</c:v>
                </c:pt>
                <c:pt idx="6">
                  <c:v>Tienpinnan tasaisuus (pakkautunut lumi ja jää) pääteillä N=89</c:v>
                </c:pt>
                <c:pt idx="7">
                  <c:v>Liukkauden torjunta muilla teillä N=84</c:v>
                </c:pt>
                <c:pt idx="8">
                  <c:v>Lumen auraus muilla teillä N=80</c:v>
                </c:pt>
                <c:pt idx="9">
                  <c:v>Tienpinnan tasaisuus (pakkautunut lumi ja jää) muilla teillä N=82</c:v>
                </c:pt>
                <c:pt idx="10">
                  <c:v>Levähdys- ja pysähtymisalueiden talvihoito N=74</c:v>
                </c:pt>
                <c:pt idx="11">
                  <c:v>Liikennemerkkien ja tienviittojen näkyvyys N=86</c:v>
                </c:pt>
                <c:pt idx="12">
                  <c:v>Jalankulku- ja pyöräteiden talvihoito (kävelijät/pyöräilijät) N=32</c:v>
                </c:pt>
              </c:strCache>
            </c:strRef>
          </c:cat>
          <c:val>
            <c:numRef>
              <c:f>Taul1!$B$5:$N$5</c:f>
              <c:numCache>
                <c:formatCode>0</c:formatCode>
                <c:ptCount val="13"/>
                <c:pt idx="0">
                  <c:v>16.853932584269664</c:v>
                </c:pt>
                <c:pt idx="1">
                  <c:v>9.6590909090909083</c:v>
                </c:pt>
                <c:pt idx="2">
                  <c:v>25.609756097560975</c:v>
                </c:pt>
                <c:pt idx="4">
                  <c:v>8.0459770114942533</c:v>
                </c:pt>
                <c:pt idx="5">
                  <c:v>11.235955056179774</c:v>
                </c:pt>
                <c:pt idx="6">
                  <c:v>23.595505617977526</c:v>
                </c:pt>
                <c:pt idx="7">
                  <c:v>19.047619047619047</c:v>
                </c:pt>
                <c:pt idx="8">
                  <c:v>25</c:v>
                </c:pt>
                <c:pt idx="9">
                  <c:v>32.926829268292686</c:v>
                </c:pt>
                <c:pt idx="10">
                  <c:v>10.810810810810811</c:v>
                </c:pt>
                <c:pt idx="11">
                  <c:v>27.906976744186046</c:v>
                </c:pt>
                <c:pt idx="12">
                  <c:v>31.25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A83B-4C68-AF01-A40CD922C3B2}"/>
            </c:ext>
          </c:extLst>
        </c:ser>
        <c:ser>
          <c:idx val="4"/>
          <c:order val="4"/>
          <c:tx>
            <c:strRef>
              <c:f>Taul1!$A$6</c:f>
              <c:strCache>
                <c:ptCount val="1"/>
                <c:pt idx="0">
                  <c:v>Eritt. tyytym.</c:v>
                </c:pt>
              </c:strCache>
            </c:strRef>
          </c:tx>
          <c:spPr>
            <a:solidFill>
              <a:srgbClr val="E5008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N=89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N=87</c:v>
                </c:pt>
                <c:pt idx="5">
                  <c:v>Lumen auraus pääteillä N=89</c:v>
                </c:pt>
                <c:pt idx="6">
                  <c:v>Tienpinnan tasaisuus (pakkautunut lumi ja jää) pääteillä N=89</c:v>
                </c:pt>
                <c:pt idx="7">
                  <c:v>Liukkauden torjunta muilla teillä N=84</c:v>
                </c:pt>
                <c:pt idx="8">
                  <c:v>Lumen auraus muilla teillä N=80</c:v>
                </c:pt>
                <c:pt idx="9">
                  <c:v>Tienpinnan tasaisuus (pakkautunut lumi ja jää) muilla teillä N=82</c:v>
                </c:pt>
                <c:pt idx="10">
                  <c:v>Levähdys- ja pysähtymisalueiden talvihoito N=74</c:v>
                </c:pt>
                <c:pt idx="11">
                  <c:v>Liikennemerkkien ja tienviittojen näkyvyys N=86</c:v>
                </c:pt>
                <c:pt idx="12">
                  <c:v>Jalankulku- ja pyöräteiden talvihoito (kävelijät/pyöräilijät) N=32</c:v>
                </c:pt>
              </c:strCache>
            </c:strRef>
          </c:cat>
          <c:val>
            <c:numRef>
              <c:f>Taul1!$B$6:$N$6</c:f>
              <c:numCache>
                <c:formatCode>0</c:formatCode>
                <c:ptCount val="13"/>
                <c:pt idx="0">
                  <c:v>2.2471910112359552</c:v>
                </c:pt>
                <c:pt idx="1">
                  <c:v>3.4090909090909092</c:v>
                </c:pt>
                <c:pt idx="2">
                  <c:v>5.2845528455284549</c:v>
                </c:pt>
                <c:pt idx="4">
                  <c:v>3.4482758620689653</c:v>
                </c:pt>
                <c:pt idx="5">
                  <c:v>3.3707865168539324</c:v>
                </c:pt>
                <c:pt idx="6">
                  <c:v>8.9887640449438209</c:v>
                </c:pt>
                <c:pt idx="7">
                  <c:v>2.3809523809523809</c:v>
                </c:pt>
                <c:pt idx="8">
                  <c:v>5</c:v>
                </c:pt>
                <c:pt idx="9">
                  <c:v>8.536585365853659</c:v>
                </c:pt>
                <c:pt idx="10">
                  <c:v>5.4054054054054053</c:v>
                </c:pt>
                <c:pt idx="11">
                  <c:v>6.9767441860465116</c:v>
                </c:pt>
                <c:pt idx="12">
                  <c:v>12.5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A83B-4C68-AF01-A40CD922C3B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0"/>
        <c:overlap val="100"/>
        <c:axId val="430122856"/>
        <c:axId val="430121216"/>
      </c:barChart>
      <c:catAx>
        <c:axId val="430122856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high"/>
        <c:spPr>
          <a:noFill/>
          <a:ln w="6350" cap="flat" cmpd="sng" algn="ctr">
            <a:solidFill>
              <a:schemeClr val="bg1">
                <a:lumMod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i-FI"/>
          </a:p>
        </c:txPr>
        <c:crossAx val="430121216"/>
        <c:crosses val="autoZero"/>
        <c:auto val="1"/>
        <c:lblAlgn val="ctr"/>
        <c:lblOffset val="100"/>
        <c:noMultiLvlLbl val="0"/>
      </c:catAx>
      <c:valAx>
        <c:axId val="430121216"/>
        <c:scaling>
          <c:orientation val="minMax"/>
          <c:max val="100"/>
        </c:scaling>
        <c:delete val="0"/>
        <c:axPos val="b"/>
        <c:majorGridlines>
          <c:spPr>
            <a:ln w="6350" cap="flat" cmpd="sng" algn="ctr">
              <a:solidFill>
                <a:schemeClr val="bg1">
                  <a:lumMod val="75000"/>
                </a:schemeClr>
              </a:solidFill>
              <a:round/>
            </a:ln>
            <a:effectLst/>
          </c:spPr>
        </c:majorGridlines>
        <c:numFmt formatCode="General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i-FI"/>
          </a:p>
        </c:txPr>
        <c:crossAx val="430122856"/>
        <c:crosses val="max"/>
        <c:crossBetween val="between"/>
        <c:majorUnit val="20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4.2469879780474847E-4"/>
          <c:y val="2.6481896009091031E-2"/>
          <c:w val="0.70581527802334842"/>
          <c:h val="6.505925903624158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fi-FI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200">
          <a:solidFill>
            <a:schemeClr val="tx1"/>
          </a:solidFill>
        </a:defRPr>
      </a:pPr>
      <a:endParaRPr lang="fi-FI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i-FI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3744096333506843E-2"/>
          <c:y val="8.2698685987672771E-2"/>
          <c:w val="0.46885354543537594"/>
          <c:h val="0.8573087311650881"/>
        </c:manualLayout>
      </c:layout>
      <c:barChart>
        <c:barDir val="bar"/>
        <c:grouping val="stacked"/>
        <c:varyColors val="0"/>
        <c:ser>
          <c:idx val="0"/>
          <c:order val="0"/>
          <c:tx>
            <c:strRef>
              <c:f>Taul1!$A$2</c:f>
              <c:strCache>
                <c:ptCount val="1"/>
                <c:pt idx="0">
                  <c:v>Eritt. tyytyv.</c:v>
                </c:pt>
              </c:strCache>
            </c:strRef>
          </c:tx>
          <c:spPr>
            <a:solidFill>
              <a:srgbClr val="218747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N=96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N=96</c:v>
                </c:pt>
                <c:pt idx="5">
                  <c:v>Lumen auraus pääteillä N=95</c:v>
                </c:pt>
                <c:pt idx="6">
                  <c:v>Tienpinnan tasaisuus (pakkautunut lumi ja jää) pääteillä N=96</c:v>
                </c:pt>
                <c:pt idx="7">
                  <c:v>Liukkauden torjunta muilla teillä N=83</c:v>
                </c:pt>
                <c:pt idx="8">
                  <c:v>Lumen auraus muilla teillä N=81</c:v>
                </c:pt>
                <c:pt idx="9">
                  <c:v>Tienpinnan tasaisuus (pakkautunut lumi ja jää) muilla teillä N=82</c:v>
                </c:pt>
                <c:pt idx="10">
                  <c:v>Levähdys- ja pysähtymisalueiden talvihoito N=93</c:v>
                </c:pt>
                <c:pt idx="11">
                  <c:v>Liikennemerkkien ja tienviittojen näkyvyys N=98</c:v>
                </c:pt>
                <c:pt idx="12">
                  <c:v>Jalankulku- ja pyöräteiden talvihoito (kävelijät/pyöräilijät) N=24</c:v>
                </c:pt>
              </c:strCache>
            </c:strRef>
          </c:cat>
          <c:val>
            <c:numRef>
              <c:f>Taul1!$B$2:$N$2</c:f>
              <c:numCache>
                <c:formatCode>0</c:formatCode>
                <c:ptCount val="13"/>
                <c:pt idx="0">
                  <c:v>6.25</c:v>
                </c:pt>
                <c:pt idx="1">
                  <c:v>6.8062827225130889</c:v>
                </c:pt>
                <c:pt idx="2">
                  <c:v>4.0650406504065044</c:v>
                </c:pt>
                <c:pt idx="4">
                  <c:v>4.1666666666666661</c:v>
                </c:pt>
                <c:pt idx="5">
                  <c:v>9.4736842105263168</c:v>
                </c:pt>
                <c:pt idx="6">
                  <c:v>4.1666666666666661</c:v>
                </c:pt>
                <c:pt idx="7">
                  <c:v>2.4096385542168677</c:v>
                </c:pt>
                <c:pt idx="8">
                  <c:v>6.1728395061728394</c:v>
                </c:pt>
                <c:pt idx="9">
                  <c:v>3.6585365853658534</c:v>
                </c:pt>
                <c:pt idx="10">
                  <c:v>4.3010752688172049</c:v>
                </c:pt>
                <c:pt idx="11">
                  <c:v>2.0408163265306123</c:v>
                </c:pt>
                <c:pt idx="12">
                  <c:v>12.5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9CB-4776-90F6-E01F4538560B}"/>
            </c:ext>
          </c:extLst>
        </c:ser>
        <c:ser>
          <c:idx val="1"/>
          <c:order val="1"/>
          <c:tx>
            <c:strRef>
              <c:f>Taul1!$A$3</c:f>
              <c:strCache>
                <c:ptCount val="1"/>
                <c:pt idx="0">
                  <c:v>Tyytyväinen</c:v>
                </c:pt>
              </c:strCache>
            </c:strRef>
          </c:tx>
          <c:spPr>
            <a:solidFill>
              <a:schemeClr val="bg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N=96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N=96</c:v>
                </c:pt>
                <c:pt idx="5">
                  <c:v>Lumen auraus pääteillä N=95</c:v>
                </c:pt>
                <c:pt idx="6">
                  <c:v>Tienpinnan tasaisuus (pakkautunut lumi ja jää) pääteillä N=96</c:v>
                </c:pt>
                <c:pt idx="7">
                  <c:v>Liukkauden torjunta muilla teillä N=83</c:v>
                </c:pt>
                <c:pt idx="8">
                  <c:v>Lumen auraus muilla teillä N=81</c:v>
                </c:pt>
                <c:pt idx="9">
                  <c:v>Tienpinnan tasaisuus (pakkautunut lumi ja jää) muilla teillä N=82</c:v>
                </c:pt>
                <c:pt idx="10">
                  <c:v>Levähdys- ja pysähtymisalueiden talvihoito N=93</c:v>
                </c:pt>
                <c:pt idx="11">
                  <c:v>Liikennemerkkien ja tienviittojen näkyvyys N=98</c:v>
                </c:pt>
                <c:pt idx="12">
                  <c:v>Jalankulku- ja pyöräteiden talvihoito (kävelijät/pyöräilijät) N=24</c:v>
                </c:pt>
              </c:strCache>
            </c:strRef>
          </c:cat>
          <c:val>
            <c:numRef>
              <c:f>Taul1!$B$3:$N$3</c:f>
              <c:numCache>
                <c:formatCode>0</c:formatCode>
                <c:ptCount val="13"/>
                <c:pt idx="0">
                  <c:v>42.708333333333329</c:v>
                </c:pt>
                <c:pt idx="1">
                  <c:v>41.8848167539267</c:v>
                </c:pt>
                <c:pt idx="2">
                  <c:v>22.764227642276424</c:v>
                </c:pt>
                <c:pt idx="4">
                  <c:v>42.708333333333329</c:v>
                </c:pt>
                <c:pt idx="5">
                  <c:v>41.05263157894737</c:v>
                </c:pt>
                <c:pt idx="6">
                  <c:v>32.291666666666671</c:v>
                </c:pt>
                <c:pt idx="7">
                  <c:v>25.301204819277107</c:v>
                </c:pt>
                <c:pt idx="8">
                  <c:v>27.160493827160494</c:v>
                </c:pt>
                <c:pt idx="9">
                  <c:v>15.853658536585366</c:v>
                </c:pt>
                <c:pt idx="10">
                  <c:v>25.806451612903224</c:v>
                </c:pt>
                <c:pt idx="11">
                  <c:v>24.489795918367346</c:v>
                </c:pt>
                <c:pt idx="12">
                  <c:v>50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49CB-4776-90F6-E01F4538560B}"/>
            </c:ext>
          </c:extLst>
        </c:ser>
        <c:ser>
          <c:idx val="2"/>
          <c:order val="2"/>
          <c:tx>
            <c:strRef>
              <c:f>Taul1!$A$4</c:f>
              <c:strCache>
                <c:ptCount val="1"/>
                <c:pt idx="0">
                  <c:v>En tyytyv. enkä tyytym.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N=96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N=96</c:v>
                </c:pt>
                <c:pt idx="5">
                  <c:v>Lumen auraus pääteillä N=95</c:v>
                </c:pt>
                <c:pt idx="6">
                  <c:v>Tienpinnan tasaisuus (pakkautunut lumi ja jää) pääteillä N=96</c:v>
                </c:pt>
                <c:pt idx="7">
                  <c:v>Liukkauden torjunta muilla teillä N=83</c:v>
                </c:pt>
                <c:pt idx="8">
                  <c:v>Lumen auraus muilla teillä N=81</c:v>
                </c:pt>
                <c:pt idx="9">
                  <c:v>Tienpinnan tasaisuus (pakkautunut lumi ja jää) muilla teillä N=82</c:v>
                </c:pt>
                <c:pt idx="10">
                  <c:v>Levähdys- ja pysähtymisalueiden talvihoito N=93</c:v>
                </c:pt>
                <c:pt idx="11">
                  <c:v>Liikennemerkkien ja tienviittojen näkyvyys N=98</c:v>
                </c:pt>
                <c:pt idx="12">
                  <c:v>Jalankulku- ja pyöräteiden talvihoito (kävelijät/pyöräilijät) N=24</c:v>
                </c:pt>
              </c:strCache>
            </c:strRef>
          </c:cat>
          <c:val>
            <c:numRef>
              <c:f>Taul1!$B$4:$N$4</c:f>
              <c:numCache>
                <c:formatCode>0</c:formatCode>
                <c:ptCount val="13"/>
                <c:pt idx="0">
                  <c:v>31.25</c:v>
                </c:pt>
                <c:pt idx="1">
                  <c:v>26.178010471204189</c:v>
                </c:pt>
                <c:pt idx="2">
                  <c:v>44.308943089430898</c:v>
                </c:pt>
                <c:pt idx="4">
                  <c:v>30.208333333333332</c:v>
                </c:pt>
                <c:pt idx="5">
                  <c:v>22.105263157894736</c:v>
                </c:pt>
                <c:pt idx="6">
                  <c:v>18.75</c:v>
                </c:pt>
                <c:pt idx="7">
                  <c:v>53.01204819277109</c:v>
                </c:pt>
                <c:pt idx="8">
                  <c:v>37.037037037037038</c:v>
                </c:pt>
                <c:pt idx="9">
                  <c:v>42.68292682926829</c:v>
                </c:pt>
                <c:pt idx="10">
                  <c:v>26.881720430107524</c:v>
                </c:pt>
                <c:pt idx="11">
                  <c:v>30.612244897959183</c:v>
                </c:pt>
                <c:pt idx="12">
                  <c:v>16.666666666666664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49CB-4776-90F6-E01F4538560B}"/>
            </c:ext>
          </c:extLst>
        </c:ser>
        <c:ser>
          <c:idx val="3"/>
          <c:order val="3"/>
          <c:tx>
            <c:strRef>
              <c:f>Taul1!$A$5</c:f>
              <c:strCache>
                <c:ptCount val="1"/>
                <c:pt idx="0">
                  <c:v>Tyytymätön</c:v>
                </c:pt>
              </c:strCache>
            </c:strRef>
          </c:tx>
          <c:spPr>
            <a:solidFill>
              <a:srgbClr val="FF51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N=96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N=96</c:v>
                </c:pt>
                <c:pt idx="5">
                  <c:v>Lumen auraus pääteillä N=95</c:v>
                </c:pt>
                <c:pt idx="6">
                  <c:v>Tienpinnan tasaisuus (pakkautunut lumi ja jää) pääteillä N=96</c:v>
                </c:pt>
                <c:pt idx="7">
                  <c:v>Liukkauden torjunta muilla teillä N=83</c:v>
                </c:pt>
                <c:pt idx="8">
                  <c:v>Lumen auraus muilla teillä N=81</c:v>
                </c:pt>
                <c:pt idx="9">
                  <c:v>Tienpinnan tasaisuus (pakkautunut lumi ja jää) muilla teillä N=82</c:v>
                </c:pt>
                <c:pt idx="10">
                  <c:v>Levähdys- ja pysähtymisalueiden talvihoito N=93</c:v>
                </c:pt>
                <c:pt idx="11">
                  <c:v>Liikennemerkkien ja tienviittojen näkyvyys N=98</c:v>
                </c:pt>
                <c:pt idx="12">
                  <c:v>Jalankulku- ja pyöräteiden talvihoito (kävelijät/pyöräilijät) N=24</c:v>
                </c:pt>
              </c:strCache>
            </c:strRef>
          </c:cat>
          <c:val>
            <c:numRef>
              <c:f>Taul1!$B$5:$N$5</c:f>
              <c:numCache>
                <c:formatCode>0</c:formatCode>
                <c:ptCount val="13"/>
                <c:pt idx="0">
                  <c:v>11.458333333333332</c:v>
                </c:pt>
                <c:pt idx="1">
                  <c:v>19.3717277486911</c:v>
                </c:pt>
                <c:pt idx="2">
                  <c:v>19.512195121951219</c:v>
                </c:pt>
                <c:pt idx="4">
                  <c:v>16.666666666666664</c:v>
                </c:pt>
                <c:pt idx="5">
                  <c:v>22.105263157894736</c:v>
                </c:pt>
                <c:pt idx="6">
                  <c:v>32.291666666666671</c:v>
                </c:pt>
                <c:pt idx="7">
                  <c:v>13.253012048192772</c:v>
                </c:pt>
                <c:pt idx="8">
                  <c:v>19.753086419753085</c:v>
                </c:pt>
                <c:pt idx="9">
                  <c:v>25.609756097560975</c:v>
                </c:pt>
                <c:pt idx="10">
                  <c:v>26.881720430107524</c:v>
                </c:pt>
                <c:pt idx="11">
                  <c:v>30.612244897959183</c:v>
                </c:pt>
                <c:pt idx="12">
                  <c:v>12.5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49CB-4776-90F6-E01F4538560B}"/>
            </c:ext>
          </c:extLst>
        </c:ser>
        <c:ser>
          <c:idx val="4"/>
          <c:order val="4"/>
          <c:tx>
            <c:strRef>
              <c:f>Taul1!$A$6</c:f>
              <c:strCache>
                <c:ptCount val="1"/>
                <c:pt idx="0">
                  <c:v>Eritt. tyytym.</c:v>
                </c:pt>
              </c:strCache>
            </c:strRef>
          </c:tx>
          <c:spPr>
            <a:solidFill>
              <a:srgbClr val="E5008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N=96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N=96</c:v>
                </c:pt>
                <c:pt idx="5">
                  <c:v>Lumen auraus pääteillä N=95</c:v>
                </c:pt>
                <c:pt idx="6">
                  <c:v>Tienpinnan tasaisuus (pakkautunut lumi ja jää) pääteillä N=96</c:v>
                </c:pt>
                <c:pt idx="7">
                  <c:v>Liukkauden torjunta muilla teillä N=83</c:v>
                </c:pt>
                <c:pt idx="8">
                  <c:v>Lumen auraus muilla teillä N=81</c:v>
                </c:pt>
                <c:pt idx="9">
                  <c:v>Tienpinnan tasaisuus (pakkautunut lumi ja jää) muilla teillä N=82</c:v>
                </c:pt>
                <c:pt idx="10">
                  <c:v>Levähdys- ja pysähtymisalueiden talvihoito N=93</c:v>
                </c:pt>
                <c:pt idx="11">
                  <c:v>Liikennemerkkien ja tienviittojen näkyvyys N=98</c:v>
                </c:pt>
                <c:pt idx="12">
                  <c:v>Jalankulku- ja pyöräteiden talvihoito (kävelijät/pyöräilijät) N=24</c:v>
                </c:pt>
              </c:strCache>
            </c:strRef>
          </c:cat>
          <c:val>
            <c:numRef>
              <c:f>Taul1!$B$6:$N$6</c:f>
              <c:numCache>
                <c:formatCode>0</c:formatCode>
                <c:ptCount val="13"/>
                <c:pt idx="0">
                  <c:v>8.3333333333333321</c:v>
                </c:pt>
                <c:pt idx="1">
                  <c:v>5.7591623036649215</c:v>
                </c:pt>
                <c:pt idx="2">
                  <c:v>9.3495934959349594</c:v>
                </c:pt>
                <c:pt idx="4">
                  <c:v>6.25</c:v>
                </c:pt>
                <c:pt idx="5">
                  <c:v>5.2631578947368416</c:v>
                </c:pt>
                <c:pt idx="6">
                  <c:v>12.5</c:v>
                </c:pt>
                <c:pt idx="7">
                  <c:v>6.024096385542169</c:v>
                </c:pt>
                <c:pt idx="8">
                  <c:v>9.8765432098765427</c:v>
                </c:pt>
                <c:pt idx="9">
                  <c:v>12.195121951219512</c:v>
                </c:pt>
                <c:pt idx="10">
                  <c:v>16.129032258064516</c:v>
                </c:pt>
                <c:pt idx="11">
                  <c:v>12.244897959183673</c:v>
                </c:pt>
                <c:pt idx="12">
                  <c:v>8.3333333333333321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49CB-4776-90F6-E01F4538560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0"/>
        <c:overlap val="100"/>
        <c:axId val="430122856"/>
        <c:axId val="430121216"/>
      </c:barChart>
      <c:catAx>
        <c:axId val="430122856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high"/>
        <c:spPr>
          <a:noFill/>
          <a:ln w="6350" cap="flat" cmpd="sng" algn="ctr">
            <a:solidFill>
              <a:schemeClr val="bg1">
                <a:lumMod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i-FI"/>
          </a:p>
        </c:txPr>
        <c:crossAx val="430121216"/>
        <c:crosses val="autoZero"/>
        <c:auto val="1"/>
        <c:lblAlgn val="ctr"/>
        <c:lblOffset val="100"/>
        <c:noMultiLvlLbl val="0"/>
      </c:catAx>
      <c:valAx>
        <c:axId val="430121216"/>
        <c:scaling>
          <c:orientation val="minMax"/>
          <c:max val="100"/>
        </c:scaling>
        <c:delete val="0"/>
        <c:axPos val="b"/>
        <c:majorGridlines>
          <c:spPr>
            <a:ln w="6350" cap="flat" cmpd="sng" algn="ctr">
              <a:solidFill>
                <a:schemeClr val="bg1">
                  <a:lumMod val="75000"/>
                </a:schemeClr>
              </a:solidFill>
              <a:round/>
            </a:ln>
            <a:effectLst/>
          </c:spPr>
        </c:majorGridlines>
        <c:numFmt formatCode="General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i-FI"/>
          </a:p>
        </c:txPr>
        <c:crossAx val="430122856"/>
        <c:crosses val="max"/>
        <c:crossBetween val="between"/>
        <c:majorUnit val="20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4.2469879780474847E-4"/>
          <c:y val="2.6481896009091031E-2"/>
          <c:w val="0.70581527802334842"/>
          <c:h val="6.505925903624158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fi-FI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200">
          <a:solidFill>
            <a:schemeClr val="tx1"/>
          </a:solidFill>
        </a:defRPr>
      </a:pPr>
      <a:endParaRPr lang="fi-FI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i-FI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7284294666450354"/>
          <c:y val="8.3418248627312966E-2"/>
          <c:w val="0.43360387869522299"/>
          <c:h val="0.8565891545237407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2026</c:v>
                </c:pt>
              </c:strCache>
            </c:strRef>
          </c:tx>
          <c:spPr>
            <a:solidFill>
              <a:srgbClr val="0065AF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Sheet1!$B$2:$B$14</c:f>
              <c:numCache>
                <c:formatCode>0.00</c:formatCode>
                <c:ptCount val="13"/>
                <c:pt idx="0">
                  <c:v>3.4339622641509431</c:v>
                </c:pt>
                <c:pt idx="1">
                  <c:v>3.5761904761904768</c:v>
                </c:pt>
                <c:pt idx="2">
                  <c:v>2.8820754716981125</c:v>
                </c:pt>
                <c:pt idx="4">
                  <c:v>3.5619047619047626</c:v>
                </c:pt>
                <c:pt idx="5">
                  <c:v>3.6078431372549025</c:v>
                </c:pt>
                <c:pt idx="6">
                  <c:v>3.125</c:v>
                </c:pt>
                <c:pt idx="7">
                  <c:v>3.028301886792454</c:v>
                </c:pt>
                <c:pt idx="8">
                  <c:v>2.9134615384615388</c:v>
                </c:pt>
                <c:pt idx="9">
                  <c:v>2.6699029126213594</c:v>
                </c:pt>
                <c:pt idx="10">
                  <c:v>3.4683544303797462</c:v>
                </c:pt>
                <c:pt idx="11">
                  <c:v>3.2761904761904757</c:v>
                </c:pt>
                <c:pt idx="12">
                  <c:v>3.2200000000000006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B03-4021-8E78-686F07FE409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2025</c:v>
                </c:pt>
              </c:strCache>
            </c:strRef>
          </c:tx>
          <c:spPr>
            <a:solidFill>
              <a:srgbClr val="009BFF"/>
            </a:solidFill>
            <a:ln>
              <a:noFill/>
            </a:ln>
            <a:effectLst/>
          </c:spPr>
          <c:invertIfNegative val="0"/>
          <c:dPt>
            <c:idx val="12"/>
            <c:invertIfNegative val="0"/>
            <c:bubble3D val="0"/>
            <c:spPr>
              <a:solidFill>
                <a:srgbClr val="009BFF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2B03-4021-8E78-686F07FE4092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Sheet1!$C$2:$C$14</c:f>
              <c:numCache>
                <c:formatCode>0.00</c:formatCode>
                <c:ptCount val="13"/>
                <c:pt idx="0">
                  <c:v>3.3181820000000002</c:v>
                </c:pt>
                <c:pt idx="1">
                  <c:v>3.453846</c:v>
                </c:pt>
                <c:pt idx="2">
                  <c:v>2.8670209999999998</c:v>
                </c:pt>
                <c:pt idx="4">
                  <c:v>3.5</c:v>
                </c:pt>
                <c:pt idx="5">
                  <c:v>3.4090910000000001</c:v>
                </c:pt>
                <c:pt idx="6">
                  <c:v>3.1515149999999998</c:v>
                </c:pt>
                <c:pt idx="7">
                  <c:v>3.125</c:v>
                </c:pt>
                <c:pt idx="8">
                  <c:v>2.8870969999999998</c:v>
                </c:pt>
                <c:pt idx="9">
                  <c:v>2.5806450000000001</c:v>
                </c:pt>
                <c:pt idx="10">
                  <c:v>3.1666669999999999</c:v>
                </c:pt>
                <c:pt idx="11">
                  <c:v>3.4032260000000001</c:v>
                </c:pt>
                <c:pt idx="12">
                  <c:v>2.5882350000000001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2B03-4021-8E78-686F07FE4092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2024</c:v>
                </c:pt>
              </c:strCache>
            </c:strRef>
          </c:tx>
          <c:spPr>
            <a:solidFill>
              <a:srgbClr val="4AC2F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Sheet1!$D$2:$D$14</c:f>
              <c:numCache>
                <c:formatCode>0.00</c:formatCode>
                <c:ptCount val="13"/>
                <c:pt idx="0">
                  <c:v>3.506329</c:v>
                </c:pt>
                <c:pt idx="1">
                  <c:v>3.6858970000000002</c:v>
                </c:pt>
                <c:pt idx="2">
                  <c:v>2.9913789999999998</c:v>
                </c:pt>
                <c:pt idx="4">
                  <c:v>3.6666669999999999</c:v>
                </c:pt>
                <c:pt idx="5">
                  <c:v>3.7051280000000002</c:v>
                </c:pt>
                <c:pt idx="6">
                  <c:v>3.3116880000000002</c:v>
                </c:pt>
                <c:pt idx="7">
                  <c:v>3.1410260000000001</c:v>
                </c:pt>
                <c:pt idx="8">
                  <c:v>3.063291</c:v>
                </c:pt>
                <c:pt idx="9">
                  <c:v>2.76</c:v>
                </c:pt>
                <c:pt idx="10">
                  <c:v>3.2542369999999998</c:v>
                </c:pt>
                <c:pt idx="11">
                  <c:v>3.2278479999999998</c:v>
                </c:pt>
                <c:pt idx="12">
                  <c:v>3.02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2B03-4021-8E78-686F07FE409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0"/>
        <c:overlap val="-12"/>
        <c:axId val="536388968"/>
        <c:axId val="536383480"/>
      </c:barChart>
      <c:catAx>
        <c:axId val="536388968"/>
        <c:scaling>
          <c:orientation val="maxMin"/>
        </c:scaling>
        <c:delete val="1"/>
        <c:axPos val="l"/>
        <c:majorGridlines>
          <c:spPr>
            <a:ln w="6350" cap="flat" cmpd="sng" algn="ctr">
              <a:solidFill>
                <a:sysClr val="window" lastClr="FFFFFF">
                  <a:lumMod val="75000"/>
                </a:sys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crossAx val="536383480"/>
        <c:crossesAt val="1"/>
        <c:auto val="1"/>
        <c:lblAlgn val="ctr"/>
        <c:lblOffset val="100"/>
        <c:noMultiLvlLbl val="0"/>
      </c:catAx>
      <c:valAx>
        <c:axId val="536383480"/>
        <c:scaling>
          <c:orientation val="minMax"/>
          <c:max val="5"/>
          <c:min val="1"/>
        </c:scaling>
        <c:delete val="0"/>
        <c:axPos val="t"/>
        <c:numFmt formatCode="0" sourceLinked="0"/>
        <c:majorTickMark val="none"/>
        <c:minorTickMark val="none"/>
        <c:tickLblPos val="high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i-FI"/>
          </a:p>
        </c:txPr>
        <c:crossAx val="536388968"/>
        <c:crossesAt val="1"/>
        <c:crossBetween val="between"/>
        <c:majorUnit val="1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fi-FI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tx1"/>
          </a:solidFill>
        </a:defRPr>
      </a:pPr>
      <a:endParaRPr lang="fi-FI"/>
    </a:p>
  </c:txPr>
  <c:externalData r:id="rId4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i-FI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3744096333506843E-2"/>
          <c:y val="8.2698685987672771E-2"/>
          <c:w val="0.46885354543537594"/>
          <c:h val="0.8573087311650881"/>
        </c:manualLayout>
      </c:layout>
      <c:barChart>
        <c:barDir val="bar"/>
        <c:grouping val="stacked"/>
        <c:varyColors val="0"/>
        <c:ser>
          <c:idx val="0"/>
          <c:order val="0"/>
          <c:tx>
            <c:strRef>
              <c:f>Taul1!$A$2</c:f>
              <c:strCache>
                <c:ptCount val="1"/>
                <c:pt idx="0">
                  <c:v>Eritt. tyytyv.</c:v>
                </c:pt>
              </c:strCache>
            </c:strRef>
          </c:tx>
          <c:spPr>
            <a:solidFill>
              <a:srgbClr val="218747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N=106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N=105</c:v>
                </c:pt>
                <c:pt idx="5">
                  <c:v>Lumen auraus pääteillä N=102</c:v>
                </c:pt>
                <c:pt idx="6">
                  <c:v>Tienpinnan tasaisuus (pakkautunut lumi ja jää) pääteillä N=104</c:v>
                </c:pt>
                <c:pt idx="7">
                  <c:v>Liukkauden torjunta muilla teillä N=106</c:v>
                </c:pt>
                <c:pt idx="8">
                  <c:v>Lumen auraus muilla teillä N=104</c:v>
                </c:pt>
                <c:pt idx="9">
                  <c:v>Tienpinnan tasaisuus (pakkautunut lumi ja jää) muilla teillä N=103</c:v>
                </c:pt>
                <c:pt idx="10">
                  <c:v>Levähdys- ja pysähtymisalueiden talvihoito N=79</c:v>
                </c:pt>
                <c:pt idx="11">
                  <c:v>Liikennemerkkien ja tienviittojen näkyvyys N=105</c:v>
                </c:pt>
                <c:pt idx="12">
                  <c:v>Jalankulku- ja pyöräteiden talvihoito (kävelijät/pyöräilijät) N=50</c:v>
                </c:pt>
              </c:strCache>
            </c:strRef>
          </c:cat>
          <c:val>
            <c:numRef>
              <c:f>Taul1!$B$2:$N$2</c:f>
              <c:numCache>
                <c:formatCode>0</c:formatCode>
                <c:ptCount val="13"/>
                <c:pt idx="0">
                  <c:v>7.5471698113207548</c:v>
                </c:pt>
                <c:pt idx="1">
                  <c:v>13.043478260869565</c:v>
                </c:pt>
                <c:pt idx="2">
                  <c:v>3.8338658146964857</c:v>
                </c:pt>
                <c:pt idx="4">
                  <c:v>10.476190476190476</c:v>
                </c:pt>
                <c:pt idx="5">
                  <c:v>15.686274509803921</c:v>
                </c:pt>
                <c:pt idx="6">
                  <c:v>4.8076923076923084</c:v>
                </c:pt>
                <c:pt idx="7">
                  <c:v>4.716981132075472</c:v>
                </c:pt>
                <c:pt idx="8">
                  <c:v>3.8461538461538463</c:v>
                </c:pt>
                <c:pt idx="9">
                  <c:v>2.912621359223301</c:v>
                </c:pt>
                <c:pt idx="10">
                  <c:v>6.3291139240506329</c:v>
                </c:pt>
                <c:pt idx="11">
                  <c:v>5.7142857142857144</c:v>
                </c:pt>
                <c:pt idx="12">
                  <c:v>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F89-4521-AFBB-0E83C4643823}"/>
            </c:ext>
          </c:extLst>
        </c:ser>
        <c:ser>
          <c:idx val="1"/>
          <c:order val="1"/>
          <c:tx>
            <c:strRef>
              <c:f>Taul1!$A$3</c:f>
              <c:strCache>
                <c:ptCount val="1"/>
                <c:pt idx="0">
                  <c:v>Tyytyväinen</c:v>
                </c:pt>
              </c:strCache>
            </c:strRef>
          </c:tx>
          <c:spPr>
            <a:solidFill>
              <a:schemeClr val="bg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N=106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N=105</c:v>
                </c:pt>
                <c:pt idx="5">
                  <c:v>Lumen auraus pääteillä N=102</c:v>
                </c:pt>
                <c:pt idx="6">
                  <c:v>Tienpinnan tasaisuus (pakkautunut lumi ja jää) pääteillä N=104</c:v>
                </c:pt>
                <c:pt idx="7">
                  <c:v>Liukkauden torjunta muilla teillä N=106</c:v>
                </c:pt>
                <c:pt idx="8">
                  <c:v>Lumen auraus muilla teillä N=104</c:v>
                </c:pt>
                <c:pt idx="9">
                  <c:v>Tienpinnan tasaisuus (pakkautunut lumi ja jää) muilla teillä N=103</c:v>
                </c:pt>
                <c:pt idx="10">
                  <c:v>Levähdys- ja pysähtymisalueiden talvihoito N=79</c:v>
                </c:pt>
                <c:pt idx="11">
                  <c:v>Liikennemerkkien ja tienviittojen näkyvyys N=105</c:v>
                </c:pt>
                <c:pt idx="12">
                  <c:v>Jalankulku- ja pyöräteiden talvihoito (kävelijät/pyöräilijät) N=50</c:v>
                </c:pt>
              </c:strCache>
            </c:strRef>
          </c:cat>
          <c:val>
            <c:numRef>
              <c:f>Taul1!$B$3:$N$3</c:f>
              <c:numCache>
                <c:formatCode>0</c:formatCode>
                <c:ptCount val="13"/>
                <c:pt idx="0">
                  <c:v>48.113207547169814</c:v>
                </c:pt>
                <c:pt idx="1">
                  <c:v>49.75845410628019</c:v>
                </c:pt>
                <c:pt idx="2">
                  <c:v>33.226837060702877</c:v>
                </c:pt>
                <c:pt idx="4">
                  <c:v>48.571428571428569</c:v>
                </c:pt>
                <c:pt idx="5">
                  <c:v>50.980392156862742</c:v>
                </c:pt>
                <c:pt idx="6">
                  <c:v>39.42307692307692</c:v>
                </c:pt>
                <c:pt idx="7">
                  <c:v>37.735849056603776</c:v>
                </c:pt>
                <c:pt idx="8">
                  <c:v>35.57692307692308</c:v>
                </c:pt>
                <c:pt idx="9">
                  <c:v>26.21359223300971</c:v>
                </c:pt>
                <c:pt idx="10">
                  <c:v>48.101265822784811</c:v>
                </c:pt>
                <c:pt idx="11">
                  <c:v>43.80952380952381</c:v>
                </c:pt>
                <c:pt idx="12">
                  <c:v>38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F89-4521-AFBB-0E83C4643823}"/>
            </c:ext>
          </c:extLst>
        </c:ser>
        <c:ser>
          <c:idx val="2"/>
          <c:order val="2"/>
          <c:tx>
            <c:strRef>
              <c:f>Taul1!$A$4</c:f>
              <c:strCache>
                <c:ptCount val="1"/>
                <c:pt idx="0">
                  <c:v>En tyytyv. enkä tyytym.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N=106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N=105</c:v>
                </c:pt>
                <c:pt idx="5">
                  <c:v>Lumen auraus pääteillä N=102</c:v>
                </c:pt>
                <c:pt idx="6">
                  <c:v>Tienpinnan tasaisuus (pakkautunut lumi ja jää) pääteillä N=104</c:v>
                </c:pt>
                <c:pt idx="7">
                  <c:v>Liukkauden torjunta muilla teillä N=106</c:v>
                </c:pt>
                <c:pt idx="8">
                  <c:v>Lumen auraus muilla teillä N=104</c:v>
                </c:pt>
                <c:pt idx="9">
                  <c:v>Tienpinnan tasaisuus (pakkautunut lumi ja jää) muilla teillä N=103</c:v>
                </c:pt>
                <c:pt idx="10">
                  <c:v>Levähdys- ja pysähtymisalueiden talvihoito N=79</c:v>
                </c:pt>
                <c:pt idx="11">
                  <c:v>Liikennemerkkien ja tienviittojen näkyvyys N=105</c:v>
                </c:pt>
                <c:pt idx="12">
                  <c:v>Jalankulku- ja pyöräteiden talvihoito (kävelijät/pyöräilijät) N=50</c:v>
                </c:pt>
              </c:strCache>
            </c:strRef>
          </c:cat>
          <c:val>
            <c:numRef>
              <c:f>Taul1!$B$4:$N$4</c:f>
              <c:numCache>
                <c:formatCode>0</c:formatCode>
                <c:ptCount val="13"/>
                <c:pt idx="0">
                  <c:v>26.415094339622641</c:v>
                </c:pt>
                <c:pt idx="1">
                  <c:v>21.256038647342994</c:v>
                </c:pt>
                <c:pt idx="2">
                  <c:v>21.08626198083067</c:v>
                </c:pt>
                <c:pt idx="4">
                  <c:v>28.571428571428569</c:v>
                </c:pt>
                <c:pt idx="5">
                  <c:v>13.725490196078432</c:v>
                </c:pt>
                <c:pt idx="6">
                  <c:v>25</c:v>
                </c:pt>
                <c:pt idx="7">
                  <c:v>21.69811320754717</c:v>
                </c:pt>
                <c:pt idx="8">
                  <c:v>20.192307692307693</c:v>
                </c:pt>
                <c:pt idx="9">
                  <c:v>21.359223300970871</c:v>
                </c:pt>
                <c:pt idx="10">
                  <c:v>34.177215189873415</c:v>
                </c:pt>
                <c:pt idx="11">
                  <c:v>26.666666666666668</c:v>
                </c:pt>
                <c:pt idx="12">
                  <c:v>22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9F89-4521-AFBB-0E83C4643823}"/>
            </c:ext>
          </c:extLst>
        </c:ser>
        <c:ser>
          <c:idx val="3"/>
          <c:order val="3"/>
          <c:tx>
            <c:strRef>
              <c:f>Taul1!$A$5</c:f>
              <c:strCache>
                <c:ptCount val="1"/>
                <c:pt idx="0">
                  <c:v>Tyytymätön</c:v>
                </c:pt>
              </c:strCache>
            </c:strRef>
          </c:tx>
          <c:spPr>
            <a:solidFill>
              <a:srgbClr val="FF51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N=106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N=105</c:v>
                </c:pt>
                <c:pt idx="5">
                  <c:v>Lumen auraus pääteillä N=102</c:v>
                </c:pt>
                <c:pt idx="6">
                  <c:v>Tienpinnan tasaisuus (pakkautunut lumi ja jää) pääteillä N=104</c:v>
                </c:pt>
                <c:pt idx="7">
                  <c:v>Liukkauden torjunta muilla teillä N=106</c:v>
                </c:pt>
                <c:pt idx="8">
                  <c:v>Lumen auraus muilla teillä N=104</c:v>
                </c:pt>
                <c:pt idx="9">
                  <c:v>Tienpinnan tasaisuus (pakkautunut lumi ja jää) muilla teillä N=103</c:v>
                </c:pt>
                <c:pt idx="10">
                  <c:v>Levähdys- ja pysähtymisalueiden talvihoito N=79</c:v>
                </c:pt>
                <c:pt idx="11">
                  <c:v>Liikennemerkkien ja tienviittojen näkyvyys N=105</c:v>
                </c:pt>
                <c:pt idx="12">
                  <c:v>Jalankulku- ja pyöräteiden talvihoito (kävelijät/pyöräilijät) N=50</c:v>
                </c:pt>
              </c:strCache>
            </c:strRef>
          </c:cat>
          <c:val>
            <c:numRef>
              <c:f>Taul1!$B$5:$N$5</c:f>
              <c:numCache>
                <c:formatCode>0</c:formatCode>
                <c:ptCount val="13"/>
                <c:pt idx="0">
                  <c:v>16.037735849056602</c:v>
                </c:pt>
                <c:pt idx="1">
                  <c:v>14.492753623188406</c:v>
                </c:pt>
                <c:pt idx="2">
                  <c:v>30.031948881789138</c:v>
                </c:pt>
                <c:pt idx="4">
                  <c:v>11.428571428571429</c:v>
                </c:pt>
                <c:pt idx="5">
                  <c:v>17.647058823529413</c:v>
                </c:pt>
                <c:pt idx="6">
                  <c:v>25</c:v>
                </c:pt>
                <c:pt idx="7">
                  <c:v>27.358490566037734</c:v>
                </c:pt>
                <c:pt idx="8">
                  <c:v>28.846153846153843</c:v>
                </c:pt>
                <c:pt idx="9">
                  <c:v>33.980582524271846</c:v>
                </c:pt>
                <c:pt idx="10">
                  <c:v>8.8607594936708853</c:v>
                </c:pt>
                <c:pt idx="11">
                  <c:v>20</c:v>
                </c:pt>
                <c:pt idx="12">
                  <c:v>24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9F89-4521-AFBB-0E83C4643823}"/>
            </c:ext>
          </c:extLst>
        </c:ser>
        <c:ser>
          <c:idx val="4"/>
          <c:order val="4"/>
          <c:tx>
            <c:strRef>
              <c:f>Taul1!$A$6</c:f>
              <c:strCache>
                <c:ptCount val="1"/>
                <c:pt idx="0">
                  <c:v>Eritt. tyytym.</c:v>
                </c:pt>
              </c:strCache>
            </c:strRef>
          </c:tx>
          <c:spPr>
            <a:solidFill>
              <a:srgbClr val="E5008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N=106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N=105</c:v>
                </c:pt>
                <c:pt idx="5">
                  <c:v>Lumen auraus pääteillä N=102</c:v>
                </c:pt>
                <c:pt idx="6">
                  <c:v>Tienpinnan tasaisuus (pakkautunut lumi ja jää) pääteillä N=104</c:v>
                </c:pt>
                <c:pt idx="7">
                  <c:v>Liukkauden torjunta muilla teillä N=106</c:v>
                </c:pt>
                <c:pt idx="8">
                  <c:v>Lumen auraus muilla teillä N=104</c:v>
                </c:pt>
                <c:pt idx="9">
                  <c:v>Tienpinnan tasaisuus (pakkautunut lumi ja jää) muilla teillä N=103</c:v>
                </c:pt>
                <c:pt idx="10">
                  <c:v>Levähdys- ja pysähtymisalueiden talvihoito N=79</c:v>
                </c:pt>
                <c:pt idx="11">
                  <c:v>Liikennemerkkien ja tienviittojen näkyvyys N=105</c:v>
                </c:pt>
                <c:pt idx="12">
                  <c:v>Jalankulku- ja pyöräteiden talvihoito (kävelijät/pyöräilijät) N=50</c:v>
                </c:pt>
              </c:strCache>
            </c:strRef>
          </c:cat>
          <c:val>
            <c:numRef>
              <c:f>Taul1!$B$6:$N$6</c:f>
              <c:numCache>
                <c:formatCode>0</c:formatCode>
                <c:ptCount val="13"/>
                <c:pt idx="0">
                  <c:v>1.8867924528301887</c:v>
                </c:pt>
                <c:pt idx="1">
                  <c:v>1.4492753623188406</c:v>
                </c:pt>
                <c:pt idx="2">
                  <c:v>11.821086261980831</c:v>
                </c:pt>
                <c:pt idx="4">
                  <c:v>0.95238095238095244</c:v>
                </c:pt>
                <c:pt idx="5">
                  <c:v>1.9607843137254901</c:v>
                </c:pt>
                <c:pt idx="6">
                  <c:v>5.7692307692307692</c:v>
                </c:pt>
                <c:pt idx="7">
                  <c:v>8.4905660377358494</c:v>
                </c:pt>
                <c:pt idx="8">
                  <c:v>11.538461538461538</c:v>
                </c:pt>
                <c:pt idx="9">
                  <c:v>15.53398058252427</c:v>
                </c:pt>
                <c:pt idx="10">
                  <c:v>2.5316455696202533</c:v>
                </c:pt>
                <c:pt idx="11">
                  <c:v>3.8095238095238098</c:v>
                </c:pt>
                <c:pt idx="12">
                  <c:v>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9F89-4521-AFBB-0E83C464382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0"/>
        <c:overlap val="100"/>
        <c:axId val="430122856"/>
        <c:axId val="430121216"/>
      </c:barChart>
      <c:catAx>
        <c:axId val="430122856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high"/>
        <c:spPr>
          <a:noFill/>
          <a:ln w="6350" cap="flat" cmpd="sng" algn="ctr">
            <a:solidFill>
              <a:schemeClr val="bg1">
                <a:lumMod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i-FI"/>
          </a:p>
        </c:txPr>
        <c:crossAx val="430121216"/>
        <c:crosses val="autoZero"/>
        <c:auto val="1"/>
        <c:lblAlgn val="ctr"/>
        <c:lblOffset val="100"/>
        <c:noMultiLvlLbl val="0"/>
      </c:catAx>
      <c:valAx>
        <c:axId val="430121216"/>
        <c:scaling>
          <c:orientation val="minMax"/>
          <c:max val="100"/>
        </c:scaling>
        <c:delete val="0"/>
        <c:axPos val="b"/>
        <c:majorGridlines>
          <c:spPr>
            <a:ln w="6350" cap="flat" cmpd="sng" algn="ctr">
              <a:solidFill>
                <a:schemeClr val="bg1">
                  <a:lumMod val="75000"/>
                </a:schemeClr>
              </a:solidFill>
              <a:round/>
            </a:ln>
            <a:effectLst/>
          </c:spPr>
        </c:majorGridlines>
        <c:numFmt formatCode="General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i-FI"/>
          </a:p>
        </c:txPr>
        <c:crossAx val="430122856"/>
        <c:crosses val="max"/>
        <c:crossBetween val="between"/>
        <c:majorUnit val="20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4.2469879780474847E-4"/>
          <c:y val="2.6481896009091031E-2"/>
          <c:w val="0.70581527802334842"/>
          <c:h val="6.505925903624158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fi-FI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200">
          <a:solidFill>
            <a:schemeClr val="tx1"/>
          </a:solidFill>
        </a:defRPr>
      </a:pPr>
      <a:endParaRPr lang="fi-FI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i-FI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7284294666450354"/>
          <c:y val="8.3418248627312966E-2"/>
          <c:w val="0.43360387869522299"/>
          <c:h val="0.8565891545237407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2026</c:v>
                </c:pt>
              </c:strCache>
            </c:strRef>
          </c:tx>
          <c:spPr>
            <a:solidFill>
              <a:srgbClr val="0065AF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Sheet1!$B$2:$B$14</c:f>
              <c:numCache>
                <c:formatCode>0.00</c:formatCode>
                <c:ptCount val="13"/>
                <c:pt idx="0">
                  <c:v>2.6860465116279069</c:v>
                </c:pt>
                <c:pt idx="1">
                  <c:v>2.8045977011494259</c:v>
                </c:pt>
                <c:pt idx="2">
                  <c:v>2.5281124497991967</c:v>
                </c:pt>
                <c:pt idx="4">
                  <c:v>2.8045977011494254</c:v>
                </c:pt>
                <c:pt idx="5">
                  <c:v>2.804597701149425</c:v>
                </c:pt>
                <c:pt idx="6">
                  <c:v>2.302325581395348</c:v>
                </c:pt>
                <c:pt idx="7">
                  <c:v>2.5542168674698797</c:v>
                </c:pt>
                <c:pt idx="8">
                  <c:v>2.5125000000000006</c:v>
                </c:pt>
                <c:pt idx="9">
                  <c:v>2.4567901234567899</c:v>
                </c:pt>
                <c:pt idx="10">
                  <c:v>2.8309859154929589</c:v>
                </c:pt>
                <c:pt idx="11">
                  <c:v>2.7294117647058829</c:v>
                </c:pt>
                <c:pt idx="12">
                  <c:v>2.9444444444444446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8CF-4D03-B6F5-EE5CADB7ACB4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2025</c:v>
                </c:pt>
              </c:strCache>
            </c:strRef>
          </c:tx>
          <c:spPr>
            <a:solidFill>
              <a:srgbClr val="009BFF"/>
            </a:solidFill>
            <a:ln>
              <a:noFill/>
            </a:ln>
            <a:effectLst/>
          </c:spPr>
          <c:invertIfNegative val="0"/>
          <c:dPt>
            <c:idx val="12"/>
            <c:invertIfNegative val="0"/>
            <c:bubble3D val="0"/>
            <c:spPr>
              <a:solidFill>
                <a:srgbClr val="009BFF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88CF-4D03-B6F5-EE5CADB7ACB4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Sheet1!$C$2:$C$14</c:f>
              <c:numCache>
                <c:formatCode>0.00</c:formatCode>
                <c:ptCount val="13"/>
                <c:pt idx="0">
                  <c:v>2.5915490000000001</c:v>
                </c:pt>
                <c:pt idx="1">
                  <c:v>2.7902100000000001</c:v>
                </c:pt>
                <c:pt idx="2">
                  <c:v>2.535714</c:v>
                </c:pt>
                <c:pt idx="4">
                  <c:v>2.8309859999999998</c:v>
                </c:pt>
                <c:pt idx="5">
                  <c:v>2.75</c:v>
                </c:pt>
                <c:pt idx="6">
                  <c:v>2.0857139999999998</c:v>
                </c:pt>
                <c:pt idx="7">
                  <c:v>2.6615380000000002</c:v>
                </c:pt>
                <c:pt idx="8">
                  <c:v>2.575758</c:v>
                </c:pt>
                <c:pt idx="9">
                  <c:v>2.3692310000000001</c:v>
                </c:pt>
                <c:pt idx="10">
                  <c:v>3.1964290000000002</c:v>
                </c:pt>
                <c:pt idx="11">
                  <c:v>3.342857</c:v>
                </c:pt>
                <c:pt idx="12">
                  <c:v>3.1764709999999998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88CF-4D03-B6F5-EE5CADB7ACB4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2024</c:v>
                </c:pt>
              </c:strCache>
            </c:strRef>
          </c:tx>
          <c:spPr>
            <a:solidFill>
              <a:srgbClr val="4AC2F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Sheet1!$D$2:$D$14</c:f>
              <c:numCache>
                <c:formatCode>0.00</c:formatCode>
                <c:ptCount val="13"/>
                <c:pt idx="0">
                  <c:v>2.8351649999999999</c:v>
                </c:pt>
                <c:pt idx="1">
                  <c:v>3.0730339999999998</c:v>
                </c:pt>
                <c:pt idx="2">
                  <c:v>2.4941179999999998</c:v>
                </c:pt>
                <c:pt idx="4">
                  <c:v>3.045455</c:v>
                </c:pt>
                <c:pt idx="5">
                  <c:v>3.1</c:v>
                </c:pt>
                <c:pt idx="6">
                  <c:v>2.4444439999999998</c:v>
                </c:pt>
                <c:pt idx="7">
                  <c:v>2.6790120000000002</c:v>
                </c:pt>
                <c:pt idx="8">
                  <c:v>2.574713</c:v>
                </c:pt>
                <c:pt idx="9">
                  <c:v>2.2413789999999998</c:v>
                </c:pt>
                <c:pt idx="10">
                  <c:v>2.7790699999999999</c:v>
                </c:pt>
                <c:pt idx="11">
                  <c:v>3.0108700000000002</c:v>
                </c:pt>
                <c:pt idx="12">
                  <c:v>3.195122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88CF-4D03-B6F5-EE5CADB7ACB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0"/>
        <c:overlap val="-12"/>
        <c:axId val="536388968"/>
        <c:axId val="536383480"/>
      </c:barChart>
      <c:catAx>
        <c:axId val="536388968"/>
        <c:scaling>
          <c:orientation val="maxMin"/>
        </c:scaling>
        <c:delete val="1"/>
        <c:axPos val="l"/>
        <c:majorGridlines>
          <c:spPr>
            <a:ln w="6350" cap="flat" cmpd="sng" algn="ctr">
              <a:solidFill>
                <a:sysClr val="window" lastClr="FFFFFF">
                  <a:lumMod val="75000"/>
                </a:sys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crossAx val="536383480"/>
        <c:crossesAt val="1"/>
        <c:auto val="1"/>
        <c:lblAlgn val="ctr"/>
        <c:lblOffset val="100"/>
        <c:noMultiLvlLbl val="0"/>
      </c:catAx>
      <c:valAx>
        <c:axId val="536383480"/>
        <c:scaling>
          <c:orientation val="minMax"/>
          <c:max val="5"/>
          <c:min val="1"/>
        </c:scaling>
        <c:delete val="0"/>
        <c:axPos val="t"/>
        <c:numFmt formatCode="0" sourceLinked="0"/>
        <c:majorTickMark val="none"/>
        <c:minorTickMark val="none"/>
        <c:tickLblPos val="high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i-FI"/>
          </a:p>
        </c:txPr>
        <c:crossAx val="536388968"/>
        <c:crossesAt val="1"/>
        <c:crossBetween val="between"/>
        <c:majorUnit val="1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fi-FI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tx1"/>
          </a:solidFill>
        </a:defRPr>
      </a:pPr>
      <a:endParaRPr lang="fi-FI"/>
    </a:p>
  </c:txPr>
  <c:externalData r:id="rId4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i-FI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3744096333506843E-2"/>
          <c:y val="8.2698685987672771E-2"/>
          <c:w val="0.46885354543537594"/>
          <c:h val="0.8573087311650881"/>
        </c:manualLayout>
      </c:layout>
      <c:barChart>
        <c:barDir val="bar"/>
        <c:grouping val="stacked"/>
        <c:varyColors val="0"/>
        <c:ser>
          <c:idx val="0"/>
          <c:order val="0"/>
          <c:tx>
            <c:strRef>
              <c:f>Taul1!$A$2</c:f>
              <c:strCache>
                <c:ptCount val="1"/>
                <c:pt idx="0">
                  <c:v>Eritt. tyytyv.</c:v>
                </c:pt>
              </c:strCache>
            </c:strRef>
          </c:tx>
          <c:spPr>
            <a:solidFill>
              <a:srgbClr val="218747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N=86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N=87</c:v>
                </c:pt>
                <c:pt idx="5">
                  <c:v>Lumen auraus pääteillä N=87</c:v>
                </c:pt>
                <c:pt idx="6">
                  <c:v>Tienpinnan tasaisuus (pakkautunut lumi ja jää) pääteillä N=86</c:v>
                </c:pt>
                <c:pt idx="7">
                  <c:v>Liukkauden torjunta muilla teillä N=83</c:v>
                </c:pt>
                <c:pt idx="8">
                  <c:v>Lumen auraus muilla teillä N=80</c:v>
                </c:pt>
                <c:pt idx="9">
                  <c:v>Tienpinnan tasaisuus (pakkautunut lumi ja jää) muilla teillä N=81</c:v>
                </c:pt>
                <c:pt idx="10">
                  <c:v>Levähdys- ja pysähtymisalueiden talvihoito N=71</c:v>
                </c:pt>
                <c:pt idx="11">
                  <c:v>Liikennemerkkien ja tienviittojen näkyvyys N=85</c:v>
                </c:pt>
                <c:pt idx="12">
                  <c:v>Jalankulku- ja pyöräteiden talvihoito (kävelijät/pyöräilijät) N=18</c:v>
                </c:pt>
              </c:strCache>
            </c:strRef>
          </c:cat>
          <c:val>
            <c:numRef>
              <c:f>Taul1!$B$2:$N$2</c:f>
              <c:numCache>
                <c:formatCode>0</c:formatCode>
                <c:ptCount val="13"/>
                <c:pt idx="0">
                  <c:v>2.3255813953488373</c:v>
                </c:pt>
                <c:pt idx="1">
                  <c:v>1.7241379310344827</c:v>
                </c:pt>
                <c:pt idx="2">
                  <c:v>0.81967213114754101</c:v>
                </c:pt>
                <c:pt idx="4">
                  <c:v>0</c:v>
                </c:pt>
                <c:pt idx="5">
                  <c:v>3.4482758620689653</c:v>
                </c:pt>
                <c:pt idx="6">
                  <c:v>1.1627906976744187</c:v>
                </c:pt>
                <c:pt idx="7">
                  <c:v>0</c:v>
                </c:pt>
                <c:pt idx="8">
                  <c:v>0</c:v>
                </c:pt>
                <c:pt idx="9">
                  <c:v>2.4691358024691357</c:v>
                </c:pt>
                <c:pt idx="10">
                  <c:v>0</c:v>
                </c:pt>
                <c:pt idx="11">
                  <c:v>1.1764705882352942</c:v>
                </c:pt>
                <c:pt idx="12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D6A-4EBC-9B20-A139429DC726}"/>
            </c:ext>
          </c:extLst>
        </c:ser>
        <c:ser>
          <c:idx val="1"/>
          <c:order val="1"/>
          <c:tx>
            <c:strRef>
              <c:f>Taul1!$A$3</c:f>
              <c:strCache>
                <c:ptCount val="1"/>
                <c:pt idx="0">
                  <c:v>Tyytyväinen</c:v>
                </c:pt>
              </c:strCache>
            </c:strRef>
          </c:tx>
          <c:spPr>
            <a:solidFill>
              <a:schemeClr val="bg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N=86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N=87</c:v>
                </c:pt>
                <c:pt idx="5">
                  <c:v>Lumen auraus pääteillä N=87</c:v>
                </c:pt>
                <c:pt idx="6">
                  <c:v>Tienpinnan tasaisuus (pakkautunut lumi ja jää) pääteillä N=86</c:v>
                </c:pt>
                <c:pt idx="7">
                  <c:v>Liukkauden torjunta muilla teillä N=83</c:v>
                </c:pt>
                <c:pt idx="8">
                  <c:v>Lumen auraus muilla teillä N=80</c:v>
                </c:pt>
                <c:pt idx="9">
                  <c:v>Tienpinnan tasaisuus (pakkautunut lumi ja jää) muilla teillä N=81</c:v>
                </c:pt>
                <c:pt idx="10">
                  <c:v>Levähdys- ja pysähtymisalueiden talvihoito N=71</c:v>
                </c:pt>
                <c:pt idx="11">
                  <c:v>Liikennemerkkien ja tienviittojen näkyvyys N=85</c:v>
                </c:pt>
                <c:pt idx="12">
                  <c:v>Jalankulku- ja pyöräteiden talvihoito (kävelijät/pyöräilijät) N=18</c:v>
                </c:pt>
              </c:strCache>
            </c:strRef>
          </c:cat>
          <c:val>
            <c:numRef>
              <c:f>Taul1!$B$3:$N$3</c:f>
              <c:numCache>
                <c:formatCode>0</c:formatCode>
                <c:ptCount val="13"/>
                <c:pt idx="0">
                  <c:v>25.581395348837212</c:v>
                </c:pt>
                <c:pt idx="1">
                  <c:v>31.03448275862069</c:v>
                </c:pt>
                <c:pt idx="2">
                  <c:v>18.852459016393443</c:v>
                </c:pt>
                <c:pt idx="4">
                  <c:v>28.735632183908045</c:v>
                </c:pt>
                <c:pt idx="5">
                  <c:v>33.333333333333329</c:v>
                </c:pt>
                <c:pt idx="6">
                  <c:v>15.11627906976744</c:v>
                </c:pt>
                <c:pt idx="7">
                  <c:v>19.277108433734941</c:v>
                </c:pt>
                <c:pt idx="8">
                  <c:v>20</c:v>
                </c:pt>
                <c:pt idx="9">
                  <c:v>17.283950617283949</c:v>
                </c:pt>
                <c:pt idx="10">
                  <c:v>28.169014084507044</c:v>
                </c:pt>
                <c:pt idx="11">
                  <c:v>24.705882352941178</c:v>
                </c:pt>
                <c:pt idx="12">
                  <c:v>33.333333333333329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D6A-4EBC-9B20-A139429DC726}"/>
            </c:ext>
          </c:extLst>
        </c:ser>
        <c:ser>
          <c:idx val="2"/>
          <c:order val="2"/>
          <c:tx>
            <c:strRef>
              <c:f>Taul1!$A$4</c:f>
              <c:strCache>
                <c:ptCount val="1"/>
                <c:pt idx="0">
                  <c:v>En tyytyv. enkä tyytym.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N=86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N=87</c:v>
                </c:pt>
                <c:pt idx="5">
                  <c:v>Lumen auraus pääteillä N=87</c:v>
                </c:pt>
                <c:pt idx="6">
                  <c:v>Tienpinnan tasaisuus (pakkautunut lumi ja jää) pääteillä N=86</c:v>
                </c:pt>
                <c:pt idx="7">
                  <c:v>Liukkauden torjunta muilla teillä N=83</c:v>
                </c:pt>
                <c:pt idx="8">
                  <c:v>Lumen auraus muilla teillä N=80</c:v>
                </c:pt>
                <c:pt idx="9">
                  <c:v>Tienpinnan tasaisuus (pakkautunut lumi ja jää) muilla teillä N=81</c:v>
                </c:pt>
                <c:pt idx="10">
                  <c:v>Levähdys- ja pysähtymisalueiden talvihoito N=71</c:v>
                </c:pt>
                <c:pt idx="11">
                  <c:v>Liikennemerkkien ja tienviittojen näkyvyys N=85</c:v>
                </c:pt>
                <c:pt idx="12">
                  <c:v>Jalankulku- ja pyöräteiden talvihoito (kävelijät/pyöräilijät) N=18</c:v>
                </c:pt>
              </c:strCache>
            </c:strRef>
          </c:cat>
          <c:val>
            <c:numRef>
              <c:f>Taul1!$B$4:$N$4</c:f>
              <c:numCache>
                <c:formatCode>0</c:formatCode>
                <c:ptCount val="13"/>
                <c:pt idx="0">
                  <c:v>24.418604651162788</c:v>
                </c:pt>
                <c:pt idx="1">
                  <c:v>27.586206896551722</c:v>
                </c:pt>
                <c:pt idx="2">
                  <c:v>28.278688524590162</c:v>
                </c:pt>
                <c:pt idx="4">
                  <c:v>36.781609195402297</c:v>
                </c:pt>
                <c:pt idx="5">
                  <c:v>18.390804597701148</c:v>
                </c:pt>
                <c:pt idx="6">
                  <c:v>23.255813953488371</c:v>
                </c:pt>
                <c:pt idx="7">
                  <c:v>31.325301204819279</c:v>
                </c:pt>
                <c:pt idx="8">
                  <c:v>28.749999999999996</c:v>
                </c:pt>
                <c:pt idx="9">
                  <c:v>24.691358024691358</c:v>
                </c:pt>
                <c:pt idx="10">
                  <c:v>39.436619718309856</c:v>
                </c:pt>
                <c:pt idx="11">
                  <c:v>30.588235294117649</c:v>
                </c:pt>
                <c:pt idx="12">
                  <c:v>33.333333333333329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1D6A-4EBC-9B20-A139429DC726}"/>
            </c:ext>
          </c:extLst>
        </c:ser>
        <c:ser>
          <c:idx val="3"/>
          <c:order val="3"/>
          <c:tx>
            <c:strRef>
              <c:f>Taul1!$A$5</c:f>
              <c:strCache>
                <c:ptCount val="1"/>
                <c:pt idx="0">
                  <c:v>Tyytymätön</c:v>
                </c:pt>
              </c:strCache>
            </c:strRef>
          </c:tx>
          <c:spPr>
            <a:solidFill>
              <a:srgbClr val="FF51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N=86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N=87</c:v>
                </c:pt>
                <c:pt idx="5">
                  <c:v>Lumen auraus pääteillä N=87</c:v>
                </c:pt>
                <c:pt idx="6">
                  <c:v>Tienpinnan tasaisuus (pakkautunut lumi ja jää) pääteillä N=86</c:v>
                </c:pt>
                <c:pt idx="7">
                  <c:v>Liukkauden torjunta muilla teillä N=83</c:v>
                </c:pt>
                <c:pt idx="8">
                  <c:v>Lumen auraus muilla teillä N=80</c:v>
                </c:pt>
                <c:pt idx="9">
                  <c:v>Tienpinnan tasaisuus (pakkautunut lumi ja jää) muilla teillä N=81</c:v>
                </c:pt>
                <c:pt idx="10">
                  <c:v>Levähdys- ja pysähtymisalueiden talvihoito N=71</c:v>
                </c:pt>
                <c:pt idx="11">
                  <c:v>Liikennemerkkien ja tienviittojen näkyvyys N=85</c:v>
                </c:pt>
                <c:pt idx="12">
                  <c:v>Jalankulku- ja pyöräteiden talvihoito (kävelijät/pyöräilijät) N=18</c:v>
                </c:pt>
              </c:strCache>
            </c:strRef>
          </c:cat>
          <c:val>
            <c:numRef>
              <c:f>Taul1!$B$5:$N$5</c:f>
              <c:numCache>
                <c:formatCode>0</c:formatCode>
                <c:ptCount val="13"/>
                <c:pt idx="0">
                  <c:v>33.720930232558139</c:v>
                </c:pt>
                <c:pt idx="1">
                  <c:v>25.287356321839081</c:v>
                </c:pt>
                <c:pt idx="2">
                  <c:v>34.42622950819672</c:v>
                </c:pt>
                <c:pt idx="4">
                  <c:v>20.689655172413794</c:v>
                </c:pt>
                <c:pt idx="5">
                  <c:v>29.885057471264371</c:v>
                </c:pt>
                <c:pt idx="6">
                  <c:v>33.720930232558139</c:v>
                </c:pt>
                <c:pt idx="7">
                  <c:v>34.939759036144579</c:v>
                </c:pt>
                <c:pt idx="8">
                  <c:v>33.75</c:v>
                </c:pt>
                <c:pt idx="9">
                  <c:v>34.567901234567898</c:v>
                </c:pt>
                <c:pt idx="10">
                  <c:v>19.718309859154928</c:v>
                </c:pt>
                <c:pt idx="11">
                  <c:v>32.941176470588232</c:v>
                </c:pt>
                <c:pt idx="12">
                  <c:v>27.777777777777779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1D6A-4EBC-9B20-A139429DC726}"/>
            </c:ext>
          </c:extLst>
        </c:ser>
        <c:ser>
          <c:idx val="4"/>
          <c:order val="4"/>
          <c:tx>
            <c:strRef>
              <c:f>Taul1!$A$6</c:f>
              <c:strCache>
                <c:ptCount val="1"/>
                <c:pt idx="0">
                  <c:v>Eritt. tyytym.</c:v>
                </c:pt>
              </c:strCache>
            </c:strRef>
          </c:tx>
          <c:spPr>
            <a:solidFill>
              <a:srgbClr val="E5008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N=86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N=87</c:v>
                </c:pt>
                <c:pt idx="5">
                  <c:v>Lumen auraus pääteillä N=87</c:v>
                </c:pt>
                <c:pt idx="6">
                  <c:v>Tienpinnan tasaisuus (pakkautunut lumi ja jää) pääteillä N=86</c:v>
                </c:pt>
                <c:pt idx="7">
                  <c:v>Liukkauden torjunta muilla teillä N=83</c:v>
                </c:pt>
                <c:pt idx="8">
                  <c:v>Lumen auraus muilla teillä N=80</c:v>
                </c:pt>
                <c:pt idx="9">
                  <c:v>Tienpinnan tasaisuus (pakkautunut lumi ja jää) muilla teillä N=81</c:v>
                </c:pt>
                <c:pt idx="10">
                  <c:v>Levähdys- ja pysähtymisalueiden talvihoito N=71</c:v>
                </c:pt>
                <c:pt idx="11">
                  <c:v>Liikennemerkkien ja tienviittojen näkyvyys N=85</c:v>
                </c:pt>
                <c:pt idx="12">
                  <c:v>Jalankulku- ja pyöräteiden talvihoito (kävelijät/pyöräilijät) N=18</c:v>
                </c:pt>
              </c:strCache>
            </c:strRef>
          </c:cat>
          <c:val>
            <c:numRef>
              <c:f>Taul1!$B$6:$N$6</c:f>
              <c:numCache>
                <c:formatCode>0</c:formatCode>
                <c:ptCount val="13"/>
                <c:pt idx="0">
                  <c:v>13.953488372093023</c:v>
                </c:pt>
                <c:pt idx="1">
                  <c:v>14.367816091954023</c:v>
                </c:pt>
                <c:pt idx="2">
                  <c:v>17.622950819672131</c:v>
                </c:pt>
                <c:pt idx="4">
                  <c:v>13.793103448275861</c:v>
                </c:pt>
                <c:pt idx="5">
                  <c:v>14.942528735632186</c:v>
                </c:pt>
                <c:pt idx="6">
                  <c:v>26.744186046511626</c:v>
                </c:pt>
                <c:pt idx="7">
                  <c:v>14.457831325301203</c:v>
                </c:pt>
                <c:pt idx="8">
                  <c:v>17.5</c:v>
                </c:pt>
                <c:pt idx="9">
                  <c:v>20.987654320987652</c:v>
                </c:pt>
                <c:pt idx="10">
                  <c:v>12.676056338028168</c:v>
                </c:pt>
                <c:pt idx="11">
                  <c:v>10.588235294117647</c:v>
                </c:pt>
                <c:pt idx="12">
                  <c:v>5.5555555555555554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1D6A-4EBC-9B20-A139429DC72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0"/>
        <c:overlap val="100"/>
        <c:axId val="430122856"/>
        <c:axId val="430121216"/>
      </c:barChart>
      <c:catAx>
        <c:axId val="430122856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high"/>
        <c:spPr>
          <a:noFill/>
          <a:ln w="6350" cap="flat" cmpd="sng" algn="ctr">
            <a:solidFill>
              <a:schemeClr val="bg1">
                <a:lumMod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i-FI"/>
          </a:p>
        </c:txPr>
        <c:crossAx val="430121216"/>
        <c:crosses val="autoZero"/>
        <c:auto val="1"/>
        <c:lblAlgn val="ctr"/>
        <c:lblOffset val="100"/>
        <c:noMultiLvlLbl val="0"/>
      </c:catAx>
      <c:valAx>
        <c:axId val="430121216"/>
        <c:scaling>
          <c:orientation val="minMax"/>
          <c:max val="100"/>
        </c:scaling>
        <c:delete val="0"/>
        <c:axPos val="b"/>
        <c:majorGridlines>
          <c:spPr>
            <a:ln w="6350" cap="flat" cmpd="sng" algn="ctr">
              <a:solidFill>
                <a:schemeClr val="bg1">
                  <a:lumMod val="75000"/>
                </a:schemeClr>
              </a:solidFill>
              <a:round/>
            </a:ln>
            <a:effectLst/>
          </c:spPr>
        </c:majorGridlines>
        <c:numFmt formatCode="General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i-FI"/>
          </a:p>
        </c:txPr>
        <c:crossAx val="430122856"/>
        <c:crosses val="max"/>
        <c:crossBetween val="between"/>
        <c:majorUnit val="20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4.2469879780474847E-4"/>
          <c:y val="2.6481896009091031E-2"/>
          <c:w val="0.70581527802334842"/>
          <c:h val="6.505925903624158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fi-FI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200">
          <a:solidFill>
            <a:schemeClr val="tx1"/>
          </a:solidFill>
        </a:defRPr>
      </a:pPr>
      <a:endParaRPr lang="fi-FI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i-FI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7284294666450354"/>
          <c:y val="8.3418248627312966E-2"/>
          <c:w val="0.43360387869522299"/>
          <c:h val="0.8565891545237407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2026</c:v>
                </c:pt>
              </c:strCache>
            </c:strRef>
          </c:tx>
          <c:spPr>
            <a:solidFill>
              <a:srgbClr val="0065AF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Sheet1!$B$2:$B$14</c:f>
              <c:numCache>
                <c:formatCode>0.00</c:formatCode>
                <c:ptCount val="13"/>
                <c:pt idx="0">
                  <c:v>2.8780487804878048</c:v>
                </c:pt>
                <c:pt idx="1">
                  <c:v>3.3430232558139545</c:v>
                </c:pt>
                <c:pt idx="2">
                  <c:v>2.6686746987951793</c:v>
                </c:pt>
                <c:pt idx="4">
                  <c:v>3.5465116279069759</c:v>
                </c:pt>
                <c:pt idx="5">
                  <c:v>3.1395348837209296</c:v>
                </c:pt>
                <c:pt idx="6">
                  <c:v>2.6511627906976738</c:v>
                </c:pt>
                <c:pt idx="7">
                  <c:v>2.9873417721518982</c:v>
                </c:pt>
                <c:pt idx="8">
                  <c:v>2.6585365853658538</c:v>
                </c:pt>
                <c:pt idx="9">
                  <c:v>2.3827160493827164</c:v>
                </c:pt>
                <c:pt idx="10">
                  <c:v>3.05</c:v>
                </c:pt>
                <c:pt idx="11">
                  <c:v>2.5000000000000004</c:v>
                </c:pt>
                <c:pt idx="12">
                  <c:v>3.1818181818181821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D9C-4407-9914-1C64E23C3244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2025</c:v>
                </c:pt>
              </c:strCache>
            </c:strRef>
          </c:tx>
          <c:spPr>
            <a:solidFill>
              <a:srgbClr val="009BFF"/>
            </a:solidFill>
            <a:ln>
              <a:noFill/>
            </a:ln>
            <a:effectLst/>
          </c:spPr>
          <c:invertIfNegative val="0"/>
          <c:dPt>
            <c:idx val="12"/>
            <c:invertIfNegative val="0"/>
            <c:bubble3D val="0"/>
            <c:spPr>
              <a:solidFill>
                <a:srgbClr val="009BFF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6D9C-4407-9914-1C64E23C3244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Sheet1!$C$2:$C$14</c:f>
              <c:numCache>
                <c:formatCode>0.00</c:formatCode>
                <c:ptCount val="13"/>
                <c:pt idx="0">
                  <c:v>2.9489800000000002</c:v>
                </c:pt>
                <c:pt idx="1">
                  <c:v>3.1005289999999999</c:v>
                </c:pt>
                <c:pt idx="2">
                  <c:v>2.4769869999999998</c:v>
                </c:pt>
                <c:pt idx="4">
                  <c:v>3.0638299999999998</c:v>
                </c:pt>
                <c:pt idx="5">
                  <c:v>3.1368420000000001</c:v>
                </c:pt>
                <c:pt idx="6">
                  <c:v>2.536842</c:v>
                </c:pt>
                <c:pt idx="7">
                  <c:v>2.6493509999999998</c:v>
                </c:pt>
                <c:pt idx="8">
                  <c:v>2.5</c:v>
                </c:pt>
                <c:pt idx="9">
                  <c:v>2.2875000000000001</c:v>
                </c:pt>
                <c:pt idx="10">
                  <c:v>3.0235289999999999</c:v>
                </c:pt>
                <c:pt idx="11">
                  <c:v>2.9677419999999999</c:v>
                </c:pt>
                <c:pt idx="12">
                  <c:v>3.3142860000000001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6D9C-4407-9914-1C64E23C3244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2024</c:v>
                </c:pt>
              </c:strCache>
            </c:strRef>
          </c:tx>
          <c:spPr>
            <a:solidFill>
              <a:srgbClr val="4AC2F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Sheet1!$D$2:$D$14</c:f>
              <c:numCache>
                <c:formatCode>0.00</c:formatCode>
                <c:ptCount val="13"/>
                <c:pt idx="0">
                  <c:v>3.1847829999999999</c:v>
                </c:pt>
                <c:pt idx="1">
                  <c:v>3.4590160000000001</c:v>
                </c:pt>
                <c:pt idx="2">
                  <c:v>2.7014930000000001</c:v>
                </c:pt>
                <c:pt idx="4">
                  <c:v>3.4505490000000001</c:v>
                </c:pt>
                <c:pt idx="5">
                  <c:v>3.4673910000000001</c:v>
                </c:pt>
                <c:pt idx="6">
                  <c:v>2.9222220000000001</c:v>
                </c:pt>
                <c:pt idx="7">
                  <c:v>3.0112359999999998</c:v>
                </c:pt>
                <c:pt idx="8">
                  <c:v>2.6516850000000001</c:v>
                </c:pt>
                <c:pt idx="9">
                  <c:v>2.4444439999999998</c:v>
                </c:pt>
                <c:pt idx="10">
                  <c:v>2.9268290000000001</c:v>
                </c:pt>
                <c:pt idx="11">
                  <c:v>2.7415729999999998</c:v>
                </c:pt>
                <c:pt idx="12">
                  <c:v>3.0810810000000002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6D9C-4407-9914-1C64E23C324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0"/>
        <c:overlap val="-12"/>
        <c:axId val="536388968"/>
        <c:axId val="536383480"/>
      </c:barChart>
      <c:catAx>
        <c:axId val="536388968"/>
        <c:scaling>
          <c:orientation val="maxMin"/>
        </c:scaling>
        <c:delete val="1"/>
        <c:axPos val="l"/>
        <c:majorGridlines>
          <c:spPr>
            <a:ln w="6350" cap="flat" cmpd="sng" algn="ctr">
              <a:solidFill>
                <a:sysClr val="window" lastClr="FFFFFF">
                  <a:lumMod val="75000"/>
                </a:sys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crossAx val="536383480"/>
        <c:crossesAt val="1"/>
        <c:auto val="1"/>
        <c:lblAlgn val="ctr"/>
        <c:lblOffset val="100"/>
        <c:noMultiLvlLbl val="0"/>
      </c:catAx>
      <c:valAx>
        <c:axId val="536383480"/>
        <c:scaling>
          <c:orientation val="minMax"/>
          <c:max val="5"/>
          <c:min val="1"/>
        </c:scaling>
        <c:delete val="0"/>
        <c:axPos val="t"/>
        <c:numFmt formatCode="0" sourceLinked="0"/>
        <c:majorTickMark val="none"/>
        <c:minorTickMark val="none"/>
        <c:tickLblPos val="high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i-FI"/>
          </a:p>
        </c:txPr>
        <c:crossAx val="536388968"/>
        <c:crossesAt val="1"/>
        <c:crossBetween val="between"/>
        <c:majorUnit val="1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fi-FI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tx1"/>
          </a:solidFill>
        </a:defRPr>
      </a:pPr>
      <a:endParaRPr lang="fi-FI"/>
    </a:p>
  </c:txPr>
  <c:externalData r:id="rId4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i-FI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3744096333506843E-2"/>
          <c:y val="8.2698685987672771E-2"/>
          <c:w val="0.46885354543537594"/>
          <c:h val="0.8573087311650881"/>
        </c:manualLayout>
      </c:layout>
      <c:barChart>
        <c:barDir val="bar"/>
        <c:grouping val="stacked"/>
        <c:varyColors val="0"/>
        <c:ser>
          <c:idx val="0"/>
          <c:order val="0"/>
          <c:tx>
            <c:strRef>
              <c:f>Taul1!$A$2</c:f>
              <c:strCache>
                <c:ptCount val="1"/>
                <c:pt idx="0">
                  <c:v>Eritt. tyytyv.</c:v>
                </c:pt>
              </c:strCache>
            </c:strRef>
          </c:tx>
          <c:spPr>
            <a:solidFill>
              <a:srgbClr val="218747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N=82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N=86</c:v>
                </c:pt>
                <c:pt idx="5">
                  <c:v>Lumen auraus pääteillä N=86</c:v>
                </c:pt>
                <c:pt idx="6">
                  <c:v>Tienpinnan tasaisuus (pakkautunut lumi ja jää) pääteillä N=86</c:v>
                </c:pt>
                <c:pt idx="7">
                  <c:v>Liukkauden torjunta muilla teillä N=79</c:v>
                </c:pt>
                <c:pt idx="8">
                  <c:v>Lumen auraus muilla teillä N=82</c:v>
                </c:pt>
                <c:pt idx="9">
                  <c:v>Tienpinnan tasaisuus (pakkautunut lumi ja jää) muilla teillä N=81</c:v>
                </c:pt>
                <c:pt idx="10">
                  <c:v>Levähdys- ja pysähtymisalueiden talvihoito N=80</c:v>
                </c:pt>
                <c:pt idx="11">
                  <c:v>Liikennemerkkien ja tienviittojen näkyvyys N=86</c:v>
                </c:pt>
                <c:pt idx="12">
                  <c:v>Jalankulku- ja pyöräteiden talvihoito (kävelijät/pyöräilijät) N=33</c:v>
                </c:pt>
              </c:strCache>
            </c:strRef>
          </c:cat>
          <c:val>
            <c:numRef>
              <c:f>Taul1!$B$2:$N$2</c:f>
              <c:numCache>
                <c:formatCode>0</c:formatCode>
                <c:ptCount val="13"/>
                <c:pt idx="0">
                  <c:v>3.6585365853658534</c:v>
                </c:pt>
                <c:pt idx="1">
                  <c:v>8.720930232558139</c:v>
                </c:pt>
                <c:pt idx="2">
                  <c:v>5.785123966942149</c:v>
                </c:pt>
                <c:pt idx="4">
                  <c:v>9.3023255813953494</c:v>
                </c:pt>
                <c:pt idx="5">
                  <c:v>8.1395348837209305</c:v>
                </c:pt>
                <c:pt idx="6">
                  <c:v>8.1395348837209305</c:v>
                </c:pt>
                <c:pt idx="7">
                  <c:v>6.3291139240506329</c:v>
                </c:pt>
                <c:pt idx="8">
                  <c:v>6.0975609756097562</c:v>
                </c:pt>
                <c:pt idx="9">
                  <c:v>4.9382716049382713</c:v>
                </c:pt>
                <c:pt idx="10">
                  <c:v>6.25</c:v>
                </c:pt>
                <c:pt idx="11">
                  <c:v>3.4883720930232558</c:v>
                </c:pt>
                <c:pt idx="12">
                  <c:v>12.121212121212121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251-409A-A1CC-18D8472C08A4}"/>
            </c:ext>
          </c:extLst>
        </c:ser>
        <c:ser>
          <c:idx val="1"/>
          <c:order val="1"/>
          <c:tx>
            <c:strRef>
              <c:f>Taul1!$A$3</c:f>
              <c:strCache>
                <c:ptCount val="1"/>
                <c:pt idx="0">
                  <c:v>Tyytyväinen</c:v>
                </c:pt>
              </c:strCache>
            </c:strRef>
          </c:tx>
          <c:spPr>
            <a:solidFill>
              <a:schemeClr val="bg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N=82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N=86</c:v>
                </c:pt>
                <c:pt idx="5">
                  <c:v>Lumen auraus pääteillä N=86</c:v>
                </c:pt>
                <c:pt idx="6">
                  <c:v>Tienpinnan tasaisuus (pakkautunut lumi ja jää) pääteillä N=86</c:v>
                </c:pt>
                <c:pt idx="7">
                  <c:v>Liukkauden torjunta muilla teillä N=79</c:v>
                </c:pt>
                <c:pt idx="8">
                  <c:v>Lumen auraus muilla teillä N=82</c:v>
                </c:pt>
                <c:pt idx="9">
                  <c:v>Tienpinnan tasaisuus (pakkautunut lumi ja jää) muilla teillä N=81</c:v>
                </c:pt>
                <c:pt idx="10">
                  <c:v>Levähdys- ja pysähtymisalueiden talvihoito N=80</c:v>
                </c:pt>
                <c:pt idx="11">
                  <c:v>Liikennemerkkien ja tienviittojen näkyvyys N=86</c:v>
                </c:pt>
                <c:pt idx="12">
                  <c:v>Jalankulku- ja pyöräteiden talvihoito (kävelijät/pyöräilijät) N=33</c:v>
                </c:pt>
              </c:strCache>
            </c:strRef>
          </c:cat>
          <c:val>
            <c:numRef>
              <c:f>Taul1!$B$3:$N$3</c:f>
              <c:numCache>
                <c:formatCode>0</c:formatCode>
                <c:ptCount val="13"/>
                <c:pt idx="0">
                  <c:v>30.487804878048781</c:v>
                </c:pt>
                <c:pt idx="1">
                  <c:v>47.093023255813947</c:v>
                </c:pt>
                <c:pt idx="2">
                  <c:v>18.595041322314049</c:v>
                </c:pt>
                <c:pt idx="4">
                  <c:v>54.651162790697668</c:v>
                </c:pt>
                <c:pt idx="5">
                  <c:v>39.534883720930232</c:v>
                </c:pt>
                <c:pt idx="6">
                  <c:v>15.11627906976744</c:v>
                </c:pt>
                <c:pt idx="7">
                  <c:v>27.848101265822784</c:v>
                </c:pt>
                <c:pt idx="8">
                  <c:v>17.073170731707318</c:v>
                </c:pt>
                <c:pt idx="9">
                  <c:v>11.111111111111111</c:v>
                </c:pt>
                <c:pt idx="10">
                  <c:v>27.500000000000004</c:v>
                </c:pt>
                <c:pt idx="11">
                  <c:v>16.279069767441861</c:v>
                </c:pt>
                <c:pt idx="12">
                  <c:v>30.303030303030305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A251-409A-A1CC-18D8472C08A4}"/>
            </c:ext>
          </c:extLst>
        </c:ser>
        <c:ser>
          <c:idx val="2"/>
          <c:order val="2"/>
          <c:tx>
            <c:strRef>
              <c:f>Taul1!$A$4</c:f>
              <c:strCache>
                <c:ptCount val="1"/>
                <c:pt idx="0">
                  <c:v>En tyytyv. enkä tyytym.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N=82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N=86</c:v>
                </c:pt>
                <c:pt idx="5">
                  <c:v>Lumen auraus pääteillä N=86</c:v>
                </c:pt>
                <c:pt idx="6">
                  <c:v>Tienpinnan tasaisuus (pakkautunut lumi ja jää) pääteillä N=86</c:v>
                </c:pt>
                <c:pt idx="7">
                  <c:v>Liukkauden torjunta muilla teillä N=79</c:v>
                </c:pt>
                <c:pt idx="8">
                  <c:v>Lumen auraus muilla teillä N=82</c:v>
                </c:pt>
                <c:pt idx="9">
                  <c:v>Tienpinnan tasaisuus (pakkautunut lumi ja jää) muilla teillä N=81</c:v>
                </c:pt>
                <c:pt idx="10">
                  <c:v>Levähdys- ja pysähtymisalueiden talvihoito N=80</c:v>
                </c:pt>
                <c:pt idx="11">
                  <c:v>Liikennemerkkien ja tienviittojen näkyvyys N=86</c:v>
                </c:pt>
                <c:pt idx="12">
                  <c:v>Jalankulku- ja pyöräteiden talvihoito (kävelijät/pyöräilijät) N=33</c:v>
                </c:pt>
              </c:strCache>
            </c:strRef>
          </c:cat>
          <c:val>
            <c:numRef>
              <c:f>Taul1!$B$4:$N$4</c:f>
              <c:numCache>
                <c:formatCode>0</c:formatCode>
                <c:ptCount val="13"/>
                <c:pt idx="0">
                  <c:v>28.04878048780488</c:v>
                </c:pt>
                <c:pt idx="1">
                  <c:v>20.348837209302324</c:v>
                </c:pt>
                <c:pt idx="2">
                  <c:v>32.231404958677686</c:v>
                </c:pt>
                <c:pt idx="4">
                  <c:v>20.930232558139537</c:v>
                </c:pt>
                <c:pt idx="5">
                  <c:v>19.767441860465116</c:v>
                </c:pt>
                <c:pt idx="6">
                  <c:v>29.069767441860467</c:v>
                </c:pt>
                <c:pt idx="7">
                  <c:v>34.177215189873415</c:v>
                </c:pt>
                <c:pt idx="8">
                  <c:v>35.365853658536587</c:v>
                </c:pt>
                <c:pt idx="9">
                  <c:v>27.160493827160494</c:v>
                </c:pt>
                <c:pt idx="10">
                  <c:v>37.5</c:v>
                </c:pt>
                <c:pt idx="11">
                  <c:v>20.930232558139537</c:v>
                </c:pt>
                <c:pt idx="12">
                  <c:v>30.303030303030305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A251-409A-A1CC-18D8472C08A4}"/>
            </c:ext>
          </c:extLst>
        </c:ser>
        <c:ser>
          <c:idx val="3"/>
          <c:order val="3"/>
          <c:tx>
            <c:strRef>
              <c:f>Taul1!$A$5</c:f>
              <c:strCache>
                <c:ptCount val="1"/>
                <c:pt idx="0">
                  <c:v>Tyytymätön</c:v>
                </c:pt>
              </c:strCache>
            </c:strRef>
          </c:tx>
          <c:spPr>
            <a:solidFill>
              <a:srgbClr val="FF51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N=82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N=86</c:v>
                </c:pt>
                <c:pt idx="5">
                  <c:v>Lumen auraus pääteillä N=86</c:v>
                </c:pt>
                <c:pt idx="6">
                  <c:v>Tienpinnan tasaisuus (pakkautunut lumi ja jää) pääteillä N=86</c:v>
                </c:pt>
                <c:pt idx="7">
                  <c:v>Liukkauden torjunta muilla teillä N=79</c:v>
                </c:pt>
                <c:pt idx="8">
                  <c:v>Lumen auraus muilla teillä N=82</c:v>
                </c:pt>
                <c:pt idx="9">
                  <c:v>Tienpinnan tasaisuus (pakkautunut lumi ja jää) muilla teillä N=81</c:v>
                </c:pt>
                <c:pt idx="10">
                  <c:v>Levähdys- ja pysähtymisalueiden talvihoito N=80</c:v>
                </c:pt>
                <c:pt idx="11">
                  <c:v>Liikennemerkkien ja tienviittojen näkyvyys N=86</c:v>
                </c:pt>
                <c:pt idx="12">
                  <c:v>Jalankulku- ja pyöräteiden talvihoito (kävelijät/pyöräilijät) N=33</c:v>
                </c:pt>
              </c:strCache>
            </c:strRef>
          </c:cat>
          <c:val>
            <c:numRef>
              <c:f>Taul1!$B$5:$N$5</c:f>
              <c:numCache>
                <c:formatCode>0</c:formatCode>
                <c:ptCount val="13"/>
                <c:pt idx="0">
                  <c:v>25.609756097560975</c:v>
                </c:pt>
                <c:pt idx="1">
                  <c:v>17.441860465116278</c:v>
                </c:pt>
                <c:pt idx="2">
                  <c:v>23.966942148760332</c:v>
                </c:pt>
                <c:pt idx="4">
                  <c:v>11.627906976744185</c:v>
                </c:pt>
                <c:pt idx="5">
                  <c:v>23.255813953488371</c:v>
                </c:pt>
                <c:pt idx="6">
                  <c:v>29.069767441860467</c:v>
                </c:pt>
                <c:pt idx="7">
                  <c:v>21.518987341772153</c:v>
                </c:pt>
                <c:pt idx="8">
                  <c:v>19.512195121951219</c:v>
                </c:pt>
                <c:pt idx="9">
                  <c:v>30.864197530864196</c:v>
                </c:pt>
                <c:pt idx="10">
                  <c:v>22.5</c:v>
                </c:pt>
                <c:pt idx="11">
                  <c:v>45.348837209302324</c:v>
                </c:pt>
                <c:pt idx="12">
                  <c:v>18.181818181818183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A251-409A-A1CC-18D8472C08A4}"/>
            </c:ext>
          </c:extLst>
        </c:ser>
        <c:ser>
          <c:idx val="4"/>
          <c:order val="4"/>
          <c:tx>
            <c:strRef>
              <c:f>Taul1!$A$6</c:f>
              <c:strCache>
                <c:ptCount val="1"/>
                <c:pt idx="0">
                  <c:v>Eritt. tyytym.</c:v>
                </c:pt>
              </c:strCache>
            </c:strRef>
          </c:tx>
          <c:spPr>
            <a:solidFill>
              <a:srgbClr val="E5008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N=82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N=86</c:v>
                </c:pt>
                <c:pt idx="5">
                  <c:v>Lumen auraus pääteillä N=86</c:v>
                </c:pt>
                <c:pt idx="6">
                  <c:v>Tienpinnan tasaisuus (pakkautunut lumi ja jää) pääteillä N=86</c:v>
                </c:pt>
                <c:pt idx="7">
                  <c:v>Liukkauden torjunta muilla teillä N=79</c:v>
                </c:pt>
                <c:pt idx="8">
                  <c:v>Lumen auraus muilla teillä N=82</c:v>
                </c:pt>
                <c:pt idx="9">
                  <c:v>Tienpinnan tasaisuus (pakkautunut lumi ja jää) muilla teillä N=81</c:v>
                </c:pt>
                <c:pt idx="10">
                  <c:v>Levähdys- ja pysähtymisalueiden talvihoito N=80</c:v>
                </c:pt>
                <c:pt idx="11">
                  <c:v>Liikennemerkkien ja tienviittojen näkyvyys N=86</c:v>
                </c:pt>
                <c:pt idx="12">
                  <c:v>Jalankulku- ja pyöräteiden talvihoito (kävelijät/pyöräilijät) N=33</c:v>
                </c:pt>
              </c:strCache>
            </c:strRef>
          </c:cat>
          <c:val>
            <c:numRef>
              <c:f>Taul1!$B$6:$N$6</c:f>
              <c:numCache>
                <c:formatCode>0</c:formatCode>
                <c:ptCount val="13"/>
                <c:pt idx="0">
                  <c:v>12.195121951219512</c:v>
                </c:pt>
                <c:pt idx="1">
                  <c:v>6.3953488372093021</c:v>
                </c:pt>
                <c:pt idx="2">
                  <c:v>19.421487603305785</c:v>
                </c:pt>
                <c:pt idx="4">
                  <c:v>3.4883720930232558</c:v>
                </c:pt>
                <c:pt idx="5">
                  <c:v>9.3023255813953494</c:v>
                </c:pt>
                <c:pt idx="6">
                  <c:v>18.604651162790699</c:v>
                </c:pt>
                <c:pt idx="7">
                  <c:v>10.126582278481013</c:v>
                </c:pt>
                <c:pt idx="8">
                  <c:v>21.951219512195124</c:v>
                </c:pt>
                <c:pt idx="9">
                  <c:v>25.925925925925924</c:v>
                </c:pt>
                <c:pt idx="10">
                  <c:v>6.25</c:v>
                </c:pt>
                <c:pt idx="11">
                  <c:v>13.953488372093023</c:v>
                </c:pt>
                <c:pt idx="12">
                  <c:v>9.0909090909090917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A251-409A-A1CC-18D8472C08A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0"/>
        <c:overlap val="100"/>
        <c:axId val="430122856"/>
        <c:axId val="430121216"/>
      </c:barChart>
      <c:catAx>
        <c:axId val="430122856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high"/>
        <c:spPr>
          <a:noFill/>
          <a:ln w="6350" cap="flat" cmpd="sng" algn="ctr">
            <a:solidFill>
              <a:schemeClr val="bg1">
                <a:lumMod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i-FI"/>
          </a:p>
        </c:txPr>
        <c:crossAx val="430121216"/>
        <c:crosses val="autoZero"/>
        <c:auto val="1"/>
        <c:lblAlgn val="ctr"/>
        <c:lblOffset val="100"/>
        <c:noMultiLvlLbl val="0"/>
      </c:catAx>
      <c:valAx>
        <c:axId val="430121216"/>
        <c:scaling>
          <c:orientation val="minMax"/>
          <c:max val="100"/>
        </c:scaling>
        <c:delete val="0"/>
        <c:axPos val="b"/>
        <c:majorGridlines>
          <c:spPr>
            <a:ln w="6350" cap="flat" cmpd="sng" algn="ctr">
              <a:solidFill>
                <a:schemeClr val="bg1">
                  <a:lumMod val="75000"/>
                </a:schemeClr>
              </a:solidFill>
              <a:round/>
            </a:ln>
            <a:effectLst/>
          </c:spPr>
        </c:majorGridlines>
        <c:numFmt formatCode="General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i-FI"/>
          </a:p>
        </c:txPr>
        <c:crossAx val="430122856"/>
        <c:crosses val="max"/>
        <c:crossBetween val="between"/>
        <c:majorUnit val="20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4.2469879780474847E-4"/>
          <c:y val="2.6481896009091031E-2"/>
          <c:w val="0.70581527802334842"/>
          <c:h val="6.505925903624158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fi-FI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200">
          <a:solidFill>
            <a:schemeClr val="tx1"/>
          </a:solidFill>
        </a:defRPr>
      </a:pPr>
      <a:endParaRPr lang="fi-FI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i-FI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7284294666450354"/>
          <c:y val="8.3418248627312966E-2"/>
          <c:w val="0.43360387869522299"/>
          <c:h val="0.8565891545237407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2026</c:v>
                </c:pt>
              </c:strCache>
            </c:strRef>
          </c:tx>
          <c:spPr>
            <a:solidFill>
              <a:srgbClr val="0065AF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Sheet1!$B$2:$B$14</c:f>
              <c:numCache>
                <c:formatCode>0.00</c:formatCode>
                <c:ptCount val="13"/>
                <c:pt idx="0">
                  <c:v>2.581395348837209</c:v>
                </c:pt>
                <c:pt idx="1">
                  <c:v>2.7965116279069764</c:v>
                </c:pt>
                <c:pt idx="2">
                  <c:v>2.3556910569105689</c:v>
                </c:pt>
                <c:pt idx="4">
                  <c:v>2.9186046511627901</c:v>
                </c:pt>
                <c:pt idx="5">
                  <c:v>2.6823529411764713</c:v>
                </c:pt>
                <c:pt idx="6">
                  <c:v>2.0588235294117641</c:v>
                </c:pt>
                <c:pt idx="7">
                  <c:v>2.4025974025974013</c:v>
                </c:pt>
                <c:pt idx="8">
                  <c:v>2.4615384615384603</c:v>
                </c:pt>
                <c:pt idx="9">
                  <c:v>2.1518987341772156</c:v>
                </c:pt>
                <c:pt idx="10">
                  <c:v>2.5844155844155838</c:v>
                </c:pt>
                <c:pt idx="11">
                  <c:v>2.6190476190476173</c:v>
                </c:pt>
                <c:pt idx="12">
                  <c:v>2.4761904761904767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6B9-438F-9C26-AE69C7517B1D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2025</c:v>
                </c:pt>
              </c:strCache>
            </c:strRef>
          </c:tx>
          <c:spPr>
            <a:solidFill>
              <a:srgbClr val="009BFF"/>
            </a:solidFill>
            <a:ln>
              <a:noFill/>
            </a:ln>
            <a:effectLst/>
          </c:spPr>
          <c:invertIfNegative val="0"/>
          <c:dPt>
            <c:idx val="12"/>
            <c:invertIfNegative val="0"/>
            <c:bubble3D val="0"/>
            <c:spPr>
              <a:solidFill>
                <a:srgbClr val="009BFF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96B9-438F-9C26-AE69C7517B1D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Sheet1!$C$2:$C$14</c:f>
              <c:numCache>
                <c:formatCode>0.00</c:formatCode>
                <c:ptCount val="13"/>
                <c:pt idx="0">
                  <c:v>3.0394739999999998</c:v>
                </c:pt>
                <c:pt idx="1">
                  <c:v>3.193333</c:v>
                </c:pt>
                <c:pt idx="2">
                  <c:v>2.4554459999999998</c:v>
                </c:pt>
                <c:pt idx="4">
                  <c:v>3.1621619999999999</c:v>
                </c:pt>
                <c:pt idx="5">
                  <c:v>3.223684</c:v>
                </c:pt>
                <c:pt idx="6">
                  <c:v>2.7837839999999998</c:v>
                </c:pt>
                <c:pt idx="7">
                  <c:v>2.441176</c:v>
                </c:pt>
                <c:pt idx="8">
                  <c:v>2.5151520000000001</c:v>
                </c:pt>
                <c:pt idx="9">
                  <c:v>2.4117649999999999</c:v>
                </c:pt>
                <c:pt idx="10">
                  <c:v>3.0952380000000002</c:v>
                </c:pt>
                <c:pt idx="11">
                  <c:v>3.3783780000000001</c:v>
                </c:pt>
                <c:pt idx="12">
                  <c:v>3.5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96B9-438F-9C26-AE69C7517B1D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2024</c:v>
                </c:pt>
              </c:strCache>
            </c:strRef>
          </c:tx>
          <c:spPr>
            <a:solidFill>
              <a:srgbClr val="4AC2F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Sheet1!$D$2:$D$14</c:f>
              <c:numCache>
                <c:formatCode>0.00</c:formatCode>
                <c:ptCount val="13"/>
                <c:pt idx="0">
                  <c:v>3.058824</c:v>
                </c:pt>
                <c:pt idx="1">
                  <c:v>3.3497539999999999</c:v>
                </c:pt>
                <c:pt idx="2">
                  <c:v>2.6480839999999999</c:v>
                </c:pt>
                <c:pt idx="4">
                  <c:v>3.4455450000000001</c:v>
                </c:pt>
                <c:pt idx="5">
                  <c:v>3.254902</c:v>
                </c:pt>
                <c:pt idx="6">
                  <c:v>2.805825</c:v>
                </c:pt>
                <c:pt idx="7">
                  <c:v>2.8617020000000002</c:v>
                </c:pt>
                <c:pt idx="8">
                  <c:v>2.6875</c:v>
                </c:pt>
                <c:pt idx="9">
                  <c:v>2.4020619999999999</c:v>
                </c:pt>
                <c:pt idx="10">
                  <c:v>3.075949</c:v>
                </c:pt>
                <c:pt idx="11">
                  <c:v>2.868687</c:v>
                </c:pt>
                <c:pt idx="12">
                  <c:v>3.0222220000000002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96B9-438F-9C26-AE69C7517B1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0"/>
        <c:overlap val="-12"/>
        <c:axId val="536388968"/>
        <c:axId val="536383480"/>
      </c:barChart>
      <c:catAx>
        <c:axId val="536388968"/>
        <c:scaling>
          <c:orientation val="maxMin"/>
        </c:scaling>
        <c:delete val="1"/>
        <c:axPos val="l"/>
        <c:majorGridlines>
          <c:spPr>
            <a:ln w="6350" cap="flat" cmpd="sng" algn="ctr">
              <a:solidFill>
                <a:sysClr val="window" lastClr="FFFFFF">
                  <a:lumMod val="75000"/>
                </a:sys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crossAx val="536383480"/>
        <c:crossesAt val="1"/>
        <c:auto val="1"/>
        <c:lblAlgn val="ctr"/>
        <c:lblOffset val="100"/>
        <c:noMultiLvlLbl val="0"/>
      </c:catAx>
      <c:valAx>
        <c:axId val="536383480"/>
        <c:scaling>
          <c:orientation val="minMax"/>
          <c:max val="5"/>
          <c:min val="1"/>
        </c:scaling>
        <c:delete val="0"/>
        <c:axPos val="t"/>
        <c:numFmt formatCode="0" sourceLinked="0"/>
        <c:majorTickMark val="none"/>
        <c:minorTickMark val="none"/>
        <c:tickLblPos val="high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i-FI"/>
          </a:p>
        </c:txPr>
        <c:crossAx val="536388968"/>
        <c:crossesAt val="1"/>
        <c:crossBetween val="between"/>
        <c:majorUnit val="1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fi-FI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tx1"/>
          </a:solidFill>
        </a:defRPr>
      </a:pPr>
      <a:endParaRPr lang="fi-FI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3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4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5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6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06DAE809-BFED-470A-BB70-DBC3965101A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i-FI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BBF8A77-8EFF-4027-AE87-008AB85AAA7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7F50B1A-2E76-4083-8C1F-14365BFFBCBE}" type="datetimeFigureOut">
              <a:rPr lang="fi-FI" smtClean="0"/>
              <a:t>23.4.2026</a:t>
            </a:fld>
            <a:endParaRPr lang="fi-FI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A68A2CD-F4C2-4008-AF70-ABF6470F97CF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i-FI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331BFC3-43BC-4C7E-89DB-CD3AFB702766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8CBF08-FC9C-4574-B237-348852A04FD8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47543601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Ylätunnisteen paikkamerkki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i-FI"/>
          </a:p>
        </p:txBody>
      </p:sp>
      <p:sp>
        <p:nvSpPr>
          <p:cNvPr id="3" name="Päivämäärän paikkamerkki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DAC96E-1DC8-4EA3-9268-8EA7D1653612}" type="datetimeFigureOut">
              <a:rPr lang="fi-FI" smtClean="0"/>
              <a:t>23.4.2026</a:t>
            </a:fld>
            <a:endParaRPr lang="fi-FI"/>
          </a:p>
        </p:txBody>
      </p:sp>
      <p:sp>
        <p:nvSpPr>
          <p:cNvPr id="4" name="Dian kuvan paikkamerkki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i-FI"/>
          </a:p>
        </p:txBody>
      </p:sp>
      <p:sp>
        <p:nvSpPr>
          <p:cNvPr id="5" name="Huomautusten paikkamerkki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  <p:sp>
        <p:nvSpPr>
          <p:cNvPr id="6" name="Alatunnisteen paikkamerk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i-FI"/>
          </a:p>
        </p:txBody>
      </p:sp>
      <p:sp>
        <p:nvSpPr>
          <p:cNvPr id="7" name="Dian numeron paikkamerkki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2D8B9A-264D-4165-A769-848A3FBDC0CD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0692754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tsikkodia" preserve="1" userDrawn="1">
  <p:cSld name="otsikko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tsikko 1">
            <a:extLst>
              <a:ext uri="{FF2B5EF4-FFF2-40B4-BE49-F238E27FC236}">
                <a16:creationId xmlns:a16="http://schemas.microsoft.com/office/drawing/2014/main" id="{9D0EB043-CA1E-AC09-354B-2AB400561FC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8800" y="457200"/>
            <a:ext cx="5198400" cy="1602000"/>
          </a:xfrm>
        </p:spPr>
        <p:txBody>
          <a:bodyPr anchor="ctr">
            <a:normAutofit/>
          </a:bodyPr>
          <a:lstStyle>
            <a:lvl1pPr algn="l">
              <a:defRPr sz="3200" b="1"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fi-FI" dirty="0"/>
          </a:p>
        </p:txBody>
      </p:sp>
      <p:sp>
        <p:nvSpPr>
          <p:cNvPr id="7" name="Alaotsikko 2">
            <a:extLst>
              <a:ext uri="{FF2B5EF4-FFF2-40B4-BE49-F238E27FC236}">
                <a16:creationId xmlns:a16="http://schemas.microsoft.com/office/drawing/2014/main" id="{C0A0CC28-71E9-C488-EDD5-3D5A405D3FB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8800" y="2059200"/>
            <a:ext cx="3931200" cy="986400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fi-FI"/>
          </a:p>
        </p:txBody>
      </p:sp>
      <p:sp>
        <p:nvSpPr>
          <p:cNvPr id="18" name="Footer Placeholder 8">
            <a:extLst>
              <a:ext uri="{FF2B5EF4-FFF2-40B4-BE49-F238E27FC236}">
                <a16:creationId xmlns:a16="http://schemas.microsoft.com/office/drawing/2014/main" id="{B3795109-526B-31FD-2547-2E8C6C62E7DF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>
          <a:xfrm>
            <a:off x="928800" y="3096000"/>
            <a:ext cx="2160000" cy="216000"/>
          </a:xfrm>
        </p:spPr>
        <p:txBody>
          <a:bodyPr vert="horz" lIns="0" tIns="0" rIns="0" bIns="0" rtlCol="0" anchor="t" anchorCtr="0"/>
          <a:lstStyle>
            <a:lvl1pPr>
              <a:defRPr lang="en-US" sz="1400" smtClean="0"/>
            </a:lvl1pPr>
          </a:lstStyle>
          <a:p>
            <a:r>
              <a:rPr lang="fi-FI"/>
              <a:t>Joonas Tielinen</a:t>
            </a:r>
            <a:endParaRPr lang="fi-FI" dirty="0"/>
          </a:p>
        </p:txBody>
      </p:sp>
      <p:sp>
        <p:nvSpPr>
          <p:cNvPr id="15" name="duser_1">
            <a:extLst>
              <a:ext uri="{FF2B5EF4-FFF2-40B4-BE49-F238E27FC236}">
                <a16:creationId xmlns:a16="http://schemas.microsoft.com/office/drawing/2014/main" id="{384B469D-48C8-2202-9444-3E26CCDDE2E9}"/>
              </a:ext>
            </a:extLst>
          </p:cNvPr>
          <p:cNvSpPr txBox="1">
            <a:spLocks/>
          </p:cNvSpPr>
          <p:nvPr userDrawn="1"/>
        </p:nvSpPr>
        <p:spPr>
          <a:xfrm>
            <a:off x="928799" y="3420000"/>
            <a:ext cx="2160000" cy="232919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defPPr>
              <a:defRPr lang="fi-FI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400" dirty="0"/>
          </a:p>
        </p:txBody>
      </p:sp>
      <p:sp>
        <p:nvSpPr>
          <p:cNvPr id="16" name="duser_2">
            <a:extLst>
              <a:ext uri="{FF2B5EF4-FFF2-40B4-BE49-F238E27FC236}">
                <a16:creationId xmlns:a16="http://schemas.microsoft.com/office/drawing/2014/main" id="{21C13BDF-CE13-A8A8-374A-828D070C76AB}"/>
              </a:ext>
            </a:extLst>
          </p:cNvPr>
          <p:cNvSpPr txBox="1">
            <a:spLocks/>
          </p:cNvSpPr>
          <p:nvPr userDrawn="1"/>
        </p:nvSpPr>
        <p:spPr>
          <a:xfrm>
            <a:off x="3239999" y="3096000"/>
            <a:ext cx="2160000" cy="232919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defPPr>
              <a:defRPr lang="fi-FI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400" dirty="0"/>
          </a:p>
        </p:txBody>
      </p:sp>
      <p:sp>
        <p:nvSpPr>
          <p:cNvPr id="17" name="duser_3">
            <a:extLst>
              <a:ext uri="{FF2B5EF4-FFF2-40B4-BE49-F238E27FC236}">
                <a16:creationId xmlns:a16="http://schemas.microsoft.com/office/drawing/2014/main" id="{81945E5C-D926-6141-D2D2-B11128E22045}"/>
              </a:ext>
            </a:extLst>
          </p:cNvPr>
          <p:cNvSpPr txBox="1">
            <a:spLocks/>
          </p:cNvSpPr>
          <p:nvPr userDrawn="1"/>
        </p:nvSpPr>
        <p:spPr>
          <a:xfrm>
            <a:off x="3239999" y="3420000"/>
            <a:ext cx="2160000" cy="216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defPPr>
              <a:defRPr lang="fi-FI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400" dirty="0"/>
          </a:p>
        </p:txBody>
      </p:sp>
      <p:sp>
        <p:nvSpPr>
          <p:cNvPr id="9" name="Date Placeholder 3">
            <a:extLst>
              <a:ext uri="{FF2B5EF4-FFF2-40B4-BE49-F238E27FC236}">
                <a16:creationId xmlns:a16="http://schemas.microsoft.com/office/drawing/2014/main" id="{1C8758F4-D5A6-6EF5-F877-51D1432C64F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800" y="3600000"/>
            <a:ext cx="1650783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i-FI"/>
              <a:t>6.2.2023</a:t>
            </a:r>
            <a:endParaRPr lang="en-US"/>
          </a:p>
        </p:txBody>
      </p:sp>
      <p:sp>
        <p:nvSpPr>
          <p:cNvPr id="11" name="DConfidentiality">
            <a:extLst>
              <a:ext uri="{FF2B5EF4-FFF2-40B4-BE49-F238E27FC236}">
                <a16:creationId xmlns:a16="http://schemas.microsoft.com/office/drawing/2014/main" id="{7CA352CF-2876-B635-B133-F5D57F3531C2}"/>
              </a:ext>
            </a:extLst>
          </p:cNvPr>
          <p:cNvSpPr txBox="1">
            <a:spLocks/>
          </p:cNvSpPr>
          <p:nvPr userDrawn="1"/>
        </p:nvSpPr>
        <p:spPr>
          <a:xfrm>
            <a:off x="838800" y="4320000"/>
            <a:ext cx="1811094" cy="216000"/>
          </a:xfrm>
          <a:prstGeom prst="rect">
            <a:avLst/>
          </a:prstGeom>
        </p:spPr>
        <p:txBody>
          <a:bodyPr vert="horz" lIns="91440" tIns="45720" rIns="0" bIns="45720" rtlCol="0" anchor="b"/>
          <a:lstStyle>
            <a:defPPr>
              <a:defRPr lang="fi-FI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3" name="DDecree">
            <a:extLst>
              <a:ext uri="{FF2B5EF4-FFF2-40B4-BE49-F238E27FC236}">
                <a16:creationId xmlns:a16="http://schemas.microsoft.com/office/drawing/2014/main" id="{704FB1C0-8CE8-9326-EA85-86F137F51779}"/>
              </a:ext>
            </a:extLst>
          </p:cNvPr>
          <p:cNvSpPr txBox="1">
            <a:spLocks/>
          </p:cNvSpPr>
          <p:nvPr userDrawn="1"/>
        </p:nvSpPr>
        <p:spPr>
          <a:xfrm>
            <a:off x="2616249" y="4320000"/>
            <a:ext cx="2326280" cy="2160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defPPr>
              <a:defRPr lang="fi-FI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4" name="DSecrecy">
            <a:extLst>
              <a:ext uri="{FF2B5EF4-FFF2-40B4-BE49-F238E27FC236}">
                <a16:creationId xmlns:a16="http://schemas.microsoft.com/office/drawing/2014/main" id="{36D4D699-55A8-C147-9313-552C607E8A0D}"/>
              </a:ext>
            </a:extLst>
          </p:cNvPr>
          <p:cNvSpPr txBox="1">
            <a:spLocks/>
          </p:cNvSpPr>
          <p:nvPr userDrawn="1"/>
        </p:nvSpPr>
        <p:spPr>
          <a:xfrm>
            <a:off x="838800" y="4572000"/>
            <a:ext cx="2326280" cy="2160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defPPr>
              <a:defRPr lang="fi-FI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2" name="Kuvan paikkamerkki 11">
            <a:extLst>
              <a:ext uri="{FF2B5EF4-FFF2-40B4-BE49-F238E27FC236}">
                <a16:creationId xmlns:a16="http://schemas.microsoft.com/office/drawing/2014/main" id="{ECF45415-D8F0-70FA-28BC-973F90567516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037200" y="0"/>
            <a:ext cx="6156000" cy="2621118"/>
          </a:xfrm>
          <a:custGeom>
            <a:avLst/>
            <a:gdLst>
              <a:gd name="connsiteX0" fmla="*/ 0 w 6156000"/>
              <a:gd name="connsiteY0" fmla="*/ 0 h 2620800"/>
              <a:gd name="connsiteX1" fmla="*/ 6156000 w 6156000"/>
              <a:gd name="connsiteY1" fmla="*/ 0 h 2620800"/>
              <a:gd name="connsiteX2" fmla="*/ 6156000 w 6156000"/>
              <a:gd name="connsiteY2" fmla="*/ 2620800 h 2620800"/>
              <a:gd name="connsiteX3" fmla="*/ 0 w 6156000"/>
              <a:gd name="connsiteY3" fmla="*/ 2620800 h 2620800"/>
              <a:gd name="connsiteX4" fmla="*/ 0 w 6156000"/>
              <a:gd name="connsiteY4" fmla="*/ 0 h 2620800"/>
              <a:gd name="connsiteX0" fmla="*/ 0 w 6156000"/>
              <a:gd name="connsiteY0" fmla="*/ 0 h 2620800"/>
              <a:gd name="connsiteX1" fmla="*/ 6156000 w 6156000"/>
              <a:gd name="connsiteY1" fmla="*/ 0 h 2620800"/>
              <a:gd name="connsiteX2" fmla="*/ 6156000 w 6156000"/>
              <a:gd name="connsiteY2" fmla="*/ 2620800 h 2620800"/>
              <a:gd name="connsiteX3" fmla="*/ 0 w 6156000"/>
              <a:gd name="connsiteY3" fmla="*/ 2620800 h 2620800"/>
              <a:gd name="connsiteX4" fmla="*/ 0 w 6156000"/>
              <a:gd name="connsiteY4" fmla="*/ 0 h 2620800"/>
              <a:gd name="connsiteX0" fmla="*/ 0 w 6156000"/>
              <a:gd name="connsiteY0" fmla="*/ 318 h 2621118"/>
              <a:gd name="connsiteX1" fmla="*/ 721043 w 6156000"/>
              <a:gd name="connsiteY1" fmla="*/ 0 h 2621118"/>
              <a:gd name="connsiteX2" fmla="*/ 6156000 w 6156000"/>
              <a:gd name="connsiteY2" fmla="*/ 318 h 2621118"/>
              <a:gd name="connsiteX3" fmla="*/ 6156000 w 6156000"/>
              <a:gd name="connsiteY3" fmla="*/ 2621118 h 2621118"/>
              <a:gd name="connsiteX4" fmla="*/ 0 w 6156000"/>
              <a:gd name="connsiteY4" fmla="*/ 2621118 h 2621118"/>
              <a:gd name="connsiteX5" fmla="*/ 0 w 6156000"/>
              <a:gd name="connsiteY5" fmla="*/ 318 h 2621118"/>
              <a:gd name="connsiteX0" fmla="*/ 0 w 6156000"/>
              <a:gd name="connsiteY0" fmla="*/ 2621118 h 2621118"/>
              <a:gd name="connsiteX1" fmla="*/ 721043 w 6156000"/>
              <a:gd name="connsiteY1" fmla="*/ 0 h 2621118"/>
              <a:gd name="connsiteX2" fmla="*/ 6156000 w 6156000"/>
              <a:gd name="connsiteY2" fmla="*/ 318 h 2621118"/>
              <a:gd name="connsiteX3" fmla="*/ 6156000 w 6156000"/>
              <a:gd name="connsiteY3" fmla="*/ 2621118 h 2621118"/>
              <a:gd name="connsiteX4" fmla="*/ 0 w 6156000"/>
              <a:gd name="connsiteY4" fmla="*/ 2621118 h 2621118"/>
              <a:gd name="connsiteX0" fmla="*/ 0 w 6156000"/>
              <a:gd name="connsiteY0" fmla="*/ 2621118 h 2621118"/>
              <a:gd name="connsiteX1" fmla="*/ 721043 w 6156000"/>
              <a:gd name="connsiteY1" fmla="*/ 0 h 2621118"/>
              <a:gd name="connsiteX2" fmla="*/ 6156000 w 6156000"/>
              <a:gd name="connsiteY2" fmla="*/ 318 h 2621118"/>
              <a:gd name="connsiteX3" fmla="*/ 6147687 w 6156000"/>
              <a:gd name="connsiteY3" fmla="*/ 1739969 h 2621118"/>
              <a:gd name="connsiteX4" fmla="*/ 0 w 6156000"/>
              <a:gd name="connsiteY4" fmla="*/ 2621118 h 2621118"/>
              <a:gd name="connsiteX0" fmla="*/ 0 w 6164312"/>
              <a:gd name="connsiteY0" fmla="*/ 2621118 h 2621118"/>
              <a:gd name="connsiteX1" fmla="*/ 721043 w 6164312"/>
              <a:gd name="connsiteY1" fmla="*/ 0 h 2621118"/>
              <a:gd name="connsiteX2" fmla="*/ 6156000 w 6164312"/>
              <a:gd name="connsiteY2" fmla="*/ 318 h 2621118"/>
              <a:gd name="connsiteX3" fmla="*/ 6164312 w 6164312"/>
              <a:gd name="connsiteY3" fmla="*/ 1931162 h 2621118"/>
              <a:gd name="connsiteX4" fmla="*/ 0 w 6164312"/>
              <a:gd name="connsiteY4" fmla="*/ 2621118 h 2621118"/>
              <a:gd name="connsiteX0" fmla="*/ 0 w 6164312"/>
              <a:gd name="connsiteY0" fmla="*/ 2621118 h 2621118"/>
              <a:gd name="connsiteX1" fmla="*/ 679479 w 6164312"/>
              <a:gd name="connsiteY1" fmla="*/ 0 h 2621118"/>
              <a:gd name="connsiteX2" fmla="*/ 6156000 w 6164312"/>
              <a:gd name="connsiteY2" fmla="*/ 318 h 2621118"/>
              <a:gd name="connsiteX3" fmla="*/ 6164312 w 6164312"/>
              <a:gd name="connsiteY3" fmla="*/ 1931162 h 2621118"/>
              <a:gd name="connsiteX4" fmla="*/ 0 w 6164312"/>
              <a:gd name="connsiteY4" fmla="*/ 2621118 h 26211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64312" h="2621118">
                <a:moveTo>
                  <a:pt x="0" y="2621118"/>
                </a:moveTo>
                <a:lnTo>
                  <a:pt x="679479" y="0"/>
                </a:lnTo>
                <a:lnTo>
                  <a:pt x="6156000" y="318"/>
                </a:lnTo>
                <a:cubicBezTo>
                  <a:pt x="6158771" y="643933"/>
                  <a:pt x="6161541" y="1287547"/>
                  <a:pt x="6164312" y="1931162"/>
                </a:cubicBezTo>
                <a:lnTo>
                  <a:pt x="0" y="2621118"/>
                </a:lnTo>
                <a:close/>
              </a:path>
            </a:pathLst>
          </a:custGeom>
        </p:spPr>
        <p:txBody>
          <a:bodyPr/>
          <a:lstStyle>
            <a:lvl1pPr marL="0" indent="0" algn="r">
              <a:buFontTx/>
              <a:buNone/>
              <a:defRPr sz="1600"/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i-FI" dirty="0"/>
              <a:t>Lisää 1. kuva kuvagalleriasta, Väylän kuvapankista tai omista tiedostoista</a:t>
            </a:r>
            <a:endParaRPr lang="en-US" dirty="0"/>
          </a:p>
          <a:p>
            <a:endParaRPr lang="fi-FI" dirty="0"/>
          </a:p>
        </p:txBody>
      </p:sp>
      <p:sp>
        <p:nvSpPr>
          <p:cNvPr id="3" name="Kuvan paikkamerkki 11">
            <a:extLst>
              <a:ext uri="{FF2B5EF4-FFF2-40B4-BE49-F238E27FC236}">
                <a16:creationId xmlns:a16="http://schemas.microsoft.com/office/drawing/2014/main" id="{213398F5-290C-A9DF-6523-5B429DFCCF24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5730289" y="1998000"/>
            <a:ext cx="6459311" cy="3207600"/>
          </a:xfrm>
          <a:custGeom>
            <a:avLst/>
            <a:gdLst>
              <a:gd name="connsiteX0" fmla="*/ 0 w 6469200"/>
              <a:gd name="connsiteY0" fmla="*/ 0 h 3207600"/>
              <a:gd name="connsiteX1" fmla="*/ 6469200 w 6469200"/>
              <a:gd name="connsiteY1" fmla="*/ 0 h 3207600"/>
              <a:gd name="connsiteX2" fmla="*/ 6469200 w 6469200"/>
              <a:gd name="connsiteY2" fmla="*/ 3207600 h 3207600"/>
              <a:gd name="connsiteX3" fmla="*/ 0 w 6469200"/>
              <a:gd name="connsiteY3" fmla="*/ 3207600 h 3207600"/>
              <a:gd name="connsiteX4" fmla="*/ 0 w 6469200"/>
              <a:gd name="connsiteY4" fmla="*/ 0 h 3207600"/>
              <a:gd name="connsiteX0" fmla="*/ 261257 w 6469200"/>
              <a:gd name="connsiteY0" fmla="*/ 718457 h 3207600"/>
              <a:gd name="connsiteX1" fmla="*/ 6469200 w 6469200"/>
              <a:gd name="connsiteY1" fmla="*/ 0 h 3207600"/>
              <a:gd name="connsiteX2" fmla="*/ 6469200 w 6469200"/>
              <a:gd name="connsiteY2" fmla="*/ 3207600 h 3207600"/>
              <a:gd name="connsiteX3" fmla="*/ 0 w 6469200"/>
              <a:gd name="connsiteY3" fmla="*/ 3207600 h 3207600"/>
              <a:gd name="connsiteX4" fmla="*/ 261257 w 6469200"/>
              <a:gd name="connsiteY4" fmla="*/ 718457 h 3207600"/>
              <a:gd name="connsiteX0" fmla="*/ 111968 w 6319911"/>
              <a:gd name="connsiteY0" fmla="*/ 718457 h 3207600"/>
              <a:gd name="connsiteX1" fmla="*/ 6319911 w 6319911"/>
              <a:gd name="connsiteY1" fmla="*/ 0 h 3207600"/>
              <a:gd name="connsiteX2" fmla="*/ 6319911 w 6319911"/>
              <a:gd name="connsiteY2" fmla="*/ 3207600 h 3207600"/>
              <a:gd name="connsiteX3" fmla="*/ 0 w 6319911"/>
              <a:gd name="connsiteY3" fmla="*/ 1770685 h 3207600"/>
              <a:gd name="connsiteX4" fmla="*/ 111968 w 6319911"/>
              <a:gd name="connsiteY4" fmla="*/ 718457 h 3207600"/>
              <a:gd name="connsiteX0" fmla="*/ 158621 w 6319911"/>
              <a:gd name="connsiteY0" fmla="*/ 699796 h 3207600"/>
              <a:gd name="connsiteX1" fmla="*/ 6319911 w 6319911"/>
              <a:gd name="connsiteY1" fmla="*/ 0 h 3207600"/>
              <a:gd name="connsiteX2" fmla="*/ 6319911 w 6319911"/>
              <a:gd name="connsiteY2" fmla="*/ 3207600 h 3207600"/>
              <a:gd name="connsiteX3" fmla="*/ 0 w 6319911"/>
              <a:gd name="connsiteY3" fmla="*/ 1770685 h 3207600"/>
              <a:gd name="connsiteX4" fmla="*/ 158621 w 6319911"/>
              <a:gd name="connsiteY4" fmla="*/ 699796 h 3207600"/>
              <a:gd name="connsiteX0" fmla="*/ 270589 w 6431879"/>
              <a:gd name="connsiteY0" fmla="*/ 699796 h 3207600"/>
              <a:gd name="connsiteX1" fmla="*/ 6431879 w 6431879"/>
              <a:gd name="connsiteY1" fmla="*/ 0 h 3207600"/>
              <a:gd name="connsiteX2" fmla="*/ 6431879 w 6431879"/>
              <a:gd name="connsiteY2" fmla="*/ 3207600 h 3207600"/>
              <a:gd name="connsiteX3" fmla="*/ 0 w 6431879"/>
              <a:gd name="connsiteY3" fmla="*/ 1696040 h 3207600"/>
              <a:gd name="connsiteX4" fmla="*/ 270589 w 6431879"/>
              <a:gd name="connsiteY4" fmla="*/ 699796 h 3207600"/>
              <a:gd name="connsiteX0" fmla="*/ 298021 w 6459311"/>
              <a:gd name="connsiteY0" fmla="*/ 699796 h 3207600"/>
              <a:gd name="connsiteX1" fmla="*/ 6459311 w 6459311"/>
              <a:gd name="connsiteY1" fmla="*/ 0 h 3207600"/>
              <a:gd name="connsiteX2" fmla="*/ 6459311 w 6459311"/>
              <a:gd name="connsiteY2" fmla="*/ 3207600 h 3207600"/>
              <a:gd name="connsiteX3" fmla="*/ 0 w 6459311"/>
              <a:gd name="connsiteY3" fmla="*/ 1824056 h 3207600"/>
              <a:gd name="connsiteX4" fmla="*/ 298021 w 6459311"/>
              <a:gd name="connsiteY4" fmla="*/ 699796 h 3207600"/>
              <a:gd name="connsiteX0" fmla="*/ 298021 w 6459311"/>
              <a:gd name="connsiteY0" fmla="*/ 699796 h 3207600"/>
              <a:gd name="connsiteX1" fmla="*/ 6459311 w 6459311"/>
              <a:gd name="connsiteY1" fmla="*/ 0 h 3207600"/>
              <a:gd name="connsiteX2" fmla="*/ 6459311 w 6459311"/>
              <a:gd name="connsiteY2" fmla="*/ 3207600 h 3207600"/>
              <a:gd name="connsiteX3" fmla="*/ 0 w 6459311"/>
              <a:gd name="connsiteY3" fmla="*/ 1824056 h 3207600"/>
              <a:gd name="connsiteX4" fmla="*/ 298021 w 6459311"/>
              <a:gd name="connsiteY4" fmla="*/ 699796 h 3207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59311" h="3207600">
                <a:moveTo>
                  <a:pt x="298021" y="699796"/>
                </a:moveTo>
                <a:lnTo>
                  <a:pt x="6459311" y="0"/>
                </a:lnTo>
                <a:lnTo>
                  <a:pt x="6459311" y="3207600"/>
                </a:lnTo>
                <a:lnTo>
                  <a:pt x="0" y="1824056"/>
                </a:lnTo>
                <a:lnTo>
                  <a:pt x="298021" y="699796"/>
                </a:lnTo>
                <a:close/>
              </a:path>
            </a:pathLst>
          </a:custGeom>
        </p:spPr>
        <p:txBody>
          <a:bodyPr anchor="ctr"/>
          <a:lstStyle>
            <a:lvl1pPr marL="0" indent="0" algn="r">
              <a:buFontTx/>
              <a:buNone/>
              <a:defRPr sz="1600"/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i-FI" dirty="0"/>
              <a:t>Lisää 2. kuva kuvagalleriasta, Väylän kuvapankista tai omista tiedostoista</a:t>
            </a:r>
            <a:endParaRPr lang="en-US" dirty="0"/>
          </a:p>
          <a:p>
            <a:endParaRPr lang="fi-FI" dirty="0"/>
          </a:p>
        </p:txBody>
      </p:sp>
      <p:pic>
        <p:nvPicPr>
          <p:cNvPr id="2" name="Picture 14" descr="Väyläviraston logo">
            <a:extLst>
              <a:ext uri="{FF2B5EF4-FFF2-40B4-BE49-F238E27FC236}">
                <a16:creationId xmlns:a16="http://schemas.microsoft.com/office/drawing/2014/main" id="{5E12AA34-FFF2-FE13-8019-1E02E25CACD1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116" y="5124315"/>
            <a:ext cx="1673549" cy="1394625"/>
          </a:xfrm>
          <a:prstGeom prst="rect">
            <a:avLst/>
          </a:prstGeom>
        </p:spPr>
      </p:pic>
      <p:sp>
        <p:nvSpPr>
          <p:cNvPr id="35" name="eukarelialogoplaceholder">
            <a:extLst>
              <a:ext uri="{FF2B5EF4-FFF2-40B4-BE49-F238E27FC236}">
                <a16:creationId xmlns:a16="http://schemas.microsoft.com/office/drawing/2014/main" id="{831C392D-7A55-F2F2-6708-FC7C0AD6024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 userDrawn="1"/>
        </p:nvSpPr>
        <p:spPr>
          <a:xfrm>
            <a:off x="2160000" y="5364273"/>
            <a:ext cx="1115988" cy="2359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36" name="eulogotenplaceholder">
            <a:extLst>
              <a:ext uri="{FF2B5EF4-FFF2-40B4-BE49-F238E27FC236}">
                <a16:creationId xmlns:a16="http://schemas.microsoft.com/office/drawing/2014/main" id="{3E1949BE-72A6-B501-1B87-1ADB8B2798B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 userDrawn="1"/>
        </p:nvSpPr>
        <p:spPr>
          <a:xfrm>
            <a:off x="2160000" y="5589741"/>
            <a:ext cx="3960000" cy="450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37" name="eulogoplaceholder">
            <a:extLst>
              <a:ext uri="{FF2B5EF4-FFF2-40B4-BE49-F238E27FC236}">
                <a16:creationId xmlns:a16="http://schemas.microsoft.com/office/drawing/2014/main" id="{1B9C94C1-FC64-6CE5-CB5C-F93889A10A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 userDrawn="1"/>
        </p:nvSpPr>
        <p:spPr>
          <a:xfrm>
            <a:off x="2160000" y="5344806"/>
            <a:ext cx="3960000" cy="450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38" name="eufinancelogoplaceholder">
            <a:extLst>
              <a:ext uri="{FF2B5EF4-FFF2-40B4-BE49-F238E27FC236}">
                <a16:creationId xmlns:a16="http://schemas.microsoft.com/office/drawing/2014/main" id="{8EB54258-FC49-62FB-FC67-94DFDD35019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 userDrawn="1"/>
        </p:nvSpPr>
        <p:spPr>
          <a:xfrm>
            <a:off x="2160000" y="5589741"/>
            <a:ext cx="3379905" cy="375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4" name="Freeform: Shape 13">
            <a:extLst>
              <a:ext uri="{FF2B5EF4-FFF2-40B4-BE49-F238E27FC236}">
                <a16:creationId xmlns:a16="http://schemas.microsoft.com/office/drawing/2014/main" id="{1DF13E9C-88E0-9FAE-ED4D-11B2B2C4C7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4942529" y="3889679"/>
            <a:ext cx="7249471" cy="2966677"/>
          </a:xfrm>
          <a:custGeom>
            <a:avLst/>
            <a:gdLst>
              <a:gd name="connsiteX0" fmla="*/ 7249471 w 7249471"/>
              <a:gd name="connsiteY0" fmla="*/ 1375031 h 2966677"/>
              <a:gd name="connsiteX1" fmla="*/ 7249471 w 7249471"/>
              <a:gd name="connsiteY1" fmla="*/ 2966677 h 2966677"/>
              <a:gd name="connsiteX2" fmla="*/ 0 w 7249471"/>
              <a:gd name="connsiteY2" fmla="*/ 2966677 h 2966677"/>
              <a:gd name="connsiteX3" fmla="*/ 765931 w 7249471"/>
              <a:gd name="connsiteY3" fmla="*/ 0 h 2966677"/>
              <a:gd name="connsiteX4" fmla="*/ 7249471 w 7249471"/>
              <a:gd name="connsiteY4" fmla="*/ 1375031 h 29666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49471" h="2966677">
                <a:moveTo>
                  <a:pt x="7249471" y="1375031"/>
                </a:moveTo>
                <a:lnTo>
                  <a:pt x="7249471" y="2966677"/>
                </a:lnTo>
                <a:lnTo>
                  <a:pt x="0" y="2966677"/>
                </a:lnTo>
                <a:lnTo>
                  <a:pt x="765931" y="0"/>
                </a:lnTo>
                <a:lnTo>
                  <a:pt x="7249471" y="1375031"/>
                </a:lnTo>
                <a:close/>
              </a:path>
            </a:pathLst>
          </a:custGeom>
          <a:gradFill>
            <a:gsLst>
              <a:gs pos="54000">
                <a:schemeClr val="tx2"/>
              </a:gs>
              <a:gs pos="100000">
                <a:schemeClr val="accent1"/>
              </a:gs>
            </a:gsLst>
            <a:lin ang="0" scaled="0"/>
          </a:gradFill>
          <a:ln w="4832" cap="flat">
            <a:noFill/>
            <a:prstDash val="solid"/>
            <a:miter/>
          </a:ln>
        </p:spPr>
        <p:txBody>
          <a:bodyPr rtlCol="0" anchor="ctr"/>
          <a:lstStyle/>
          <a:p>
            <a:pPr algn="ctr"/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343871974"/>
      </p:ext>
    </p:extLst>
  </p:cSld>
  <p:clrMapOvr>
    <a:masterClrMapping/>
  </p:clrMapOvr>
  <p:hf hdr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aripalkki_teksti_vihrea" preserve="1" userDrawn="1">
  <p:cSld name="varipalkki_teksti_vihre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199" y="365125"/>
            <a:ext cx="8029575" cy="1325563"/>
          </a:xfrm>
        </p:spPr>
        <p:txBody>
          <a:bodyPr>
            <a:normAutofit/>
          </a:bodyPr>
          <a:lstStyle>
            <a:lvl1pPr>
              <a:defRPr sz="3200" b="1" i="0" baseline="0"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Tekstin paikkamerkki 4">
            <a:extLst>
              <a:ext uri="{FF2B5EF4-FFF2-40B4-BE49-F238E27FC236}">
                <a16:creationId xmlns:a16="http://schemas.microsoft.com/office/drawing/2014/main" id="{F289C589-D0B7-CF7C-D481-B7C91F6295E3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38199" y="1813968"/>
            <a:ext cx="8029576" cy="416011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8" name="Dian numeron paikkamerkki 7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>
                <a:solidFill>
                  <a:srgbClr val="898989"/>
                </a:solidFill>
              </a:defRPr>
            </a:lvl1pPr>
          </a:lstStyle>
          <a:p>
            <a:fld id="{6BD4A0EF-951A-4343-A672-F31B58E6828E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6" name="Ryhmä 5">
            <a:extLst>
              <a:ext uri="{FF2B5EF4-FFF2-40B4-BE49-F238E27FC236}">
                <a16:creationId xmlns:a16="http://schemas.microsoft.com/office/drawing/2014/main" id="{FE12A800-B557-2BF7-459A-AE820A38917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9645719" y="0"/>
            <a:ext cx="2548020" cy="6858000"/>
            <a:chOff x="9645719" y="0"/>
            <a:chExt cx="2548020" cy="6858000"/>
          </a:xfrm>
        </p:grpSpPr>
        <p:pic>
          <p:nvPicPr>
            <p:cNvPr id="4" name="Picture 3" descr="Logo&#10;&#10;Description automatically generated">
              <a:extLst>
                <a:ext uri="{FF2B5EF4-FFF2-40B4-BE49-F238E27FC236}">
                  <a16:creationId xmlns:a16="http://schemas.microsoft.com/office/drawing/2014/main" id="{F3ED7395-83A3-3DD8-B91B-C6FD2DD5125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877226" y="292735"/>
              <a:ext cx="1833562" cy="1571625"/>
            </a:xfrm>
            <a:prstGeom prst="rect">
              <a:avLst/>
            </a:prstGeom>
          </p:spPr>
        </p:pic>
        <p:grpSp>
          <p:nvGrpSpPr>
            <p:cNvPr id="3" name="Ryhmä 2">
              <a:extLst>
                <a:ext uri="{FF2B5EF4-FFF2-40B4-BE49-F238E27FC236}">
                  <a16:creationId xmlns:a16="http://schemas.microsoft.com/office/drawing/2014/main" id="{AE4EC138-9B2A-E5AC-E31B-690AB90F591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/>
            <p:nvPr userDrawn="1"/>
          </p:nvGrpSpPr>
          <p:grpSpPr>
            <a:xfrm>
              <a:off x="9645719" y="0"/>
              <a:ext cx="2548020" cy="6858000"/>
              <a:chOff x="9645719" y="0"/>
              <a:chExt cx="2548020" cy="6858000"/>
            </a:xfrm>
          </p:grpSpPr>
          <p:sp>
            <p:nvSpPr>
              <p:cNvPr id="9" name="Suorakulmio 8">
                <a:extLst>
                  <a:ext uri="{FF2B5EF4-FFF2-40B4-BE49-F238E27FC236}">
                    <a16:creationId xmlns:a16="http://schemas.microsoft.com/office/drawing/2014/main" id="{9B5879DD-5458-8E90-5B78-B61A4B3E2A3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 userDrawn="1"/>
            </p:nvSpPr>
            <p:spPr>
              <a:xfrm>
                <a:off x="9645719" y="0"/>
                <a:ext cx="2548020" cy="6858000"/>
              </a:xfrm>
              <a:custGeom>
                <a:avLst/>
                <a:gdLst>
                  <a:gd name="connsiteX0" fmla="*/ 0 w 2246811"/>
                  <a:gd name="connsiteY0" fmla="*/ 0 h 6858000"/>
                  <a:gd name="connsiteX1" fmla="*/ 2246811 w 2246811"/>
                  <a:gd name="connsiteY1" fmla="*/ 0 h 6858000"/>
                  <a:gd name="connsiteX2" fmla="*/ 2246811 w 2246811"/>
                  <a:gd name="connsiteY2" fmla="*/ 6858000 h 6858000"/>
                  <a:gd name="connsiteX3" fmla="*/ 0 w 2246811"/>
                  <a:gd name="connsiteY3" fmla="*/ 6858000 h 6858000"/>
                  <a:gd name="connsiteX4" fmla="*/ 0 w 2246811"/>
                  <a:gd name="connsiteY4" fmla="*/ 0 h 6858000"/>
                  <a:gd name="connsiteX0" fmla="*/ 0 w 2246811"/>
                  <a:gd name="connsiteY0" fmla="*/ 0 h 6858000"/>
                  <a:gd name="connsiteX1" fmla="*/ 2246811 w 2246811"/>
                  <a:gd name="connsiteY1" fmla="*/ 0 h 6858000"/>
                  <a:gd name="connsiteX2" fmla="*/ 2246811 w 2246811"/>
                  <a:gd name="connsiteY2" fmla="*/ 6858000 h 6858000"/>
                  <a:gd name="connsiteX3" fmla="*/ 627017 w 2246811"/>
                  <a:gd name="connsiteY3" fmla="*/ 6858000 h 6858000"/>
                  <a:gd name="connsiteX4" fmla="*/ 0 w 2246811"/>
                  <a:gd name="connsiteY4" fmla="*/ 0 h 6858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46811" h="6858000">
                    <a:moveTo>
                      <a:pt x="0" y="0"/>
                    </a:moveTo>
                    <a:lnTo>
                      <a:pt x="2246811" y="0"/>
                    </a:lnTo>
                    <a:lnTo>
                      <a:pt x="2246811" y="6858000"/>
                    </a:lnTo>
                    <a:lnTo>
                      <a:pt x="627017" y="6858000"/>
                    </a:lnTo>
                    <a:lnTo>
                      <a:pt x="0" y="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4"/>
                  </a:gs>
                  <a:gs pos="100000">
                    <a:schemeClr val="bg2"/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i-FI"/>
              </a:p>
            </p:txBody>
          </p:sp>
          <p:pic>
            <p:nvPicPr>
              <p:cNvPr id="14" name="Picture 3">
                <a:extLst>
                  <a:ext uri="{FF2B5EF4-FFF2-40B4-BE49-F238E27FC236}">
                    <a16:creationId xmlns:a16="http://schemas.microsoft.com/office/drawing/2014/main" id="{66BB957A-A95B-0424-ED14-DE7325DA5344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177462" y="292735"/>
                <a:ext cx="1833562" cy="1571625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2865710695"/>
      </p:ext>
    </p:extLst>
  </p:cSld>
  <p:clrMapOvr>
    <a:masterClrMapping/>
  </p:clrMapOvr>
  <p:hf hdr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aripalkki_teksti_pinkki" preserve="1" userDrawn="1">
  <p:cSld name="varipalkki_teksti_pinkk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199" y="365125"/>
            <a:ext cx="8029575" cy="1325563"/>
          </a:xfrm>
        </p:spPr>
        <p:txBody>
          <a:bodyPr>
            <a:normAutofit/>
          </a:bodyPr>
          <a:lstStyle>
            <a:lvl1pPr>
              <a:defRPr sz="3200" b="1" i="0" baseline="0"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Tekstin paikkamerkki 4">
            <a:extLst>
              <a:ext uri="{FF2B5EF4-FFF2-40B4-BE49-F238E27FC236}">
                <a16:creationId xmlns:a16="http://schemas.microsoft.com/office/drawing/2014/main" id="{F289C589-D0B7-CF7C-D481-B7C91F6295E3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38199" y="1813968"/>
            <a:ext cx="8029576" cy="416011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8" name="Dian numeron paikkamerkki 7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>
                <a:solidFill>
                  <a:srgbClr val="898989"/>
                </a:solidFill>
              </a:defRPr>
            </a:lvl1pPr>
          </a:lstStyle>
          <a:p>
            <a:fld id="{6BD4A0EF-951A-4343-A672-F31B58E6828E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6" name="Ryhmä 5">
            <a:extLst>
              <a:ext uri="{FF2B5EF4-FFF2-40B4-BE49-F238E27FC236}">
                <a16:creationId xmlns:a16="http://schemas.microsoft.com/office/drawing/2014/main" id="{E58E1E22-330C-39F9-E7F4-1D54989B96E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9655244" y="0"/>
            <a:ext cx="2548020" cy="6858000"/>
            <a:chOff x="9655244" y="0"/>
            <a:chExt cx="2548020" cy="6858000"/>
          </a:xfrm>
        </p:grpSpPr>
        <p:pic>
          <p:nvPicPr>
            <p:cNvPr id="4" name="Picture 3" descr="Logo&#10;&#10;Description automatically generated">
              <a:extLst>
                <a:ext uri="{FF2B5EF4-FFF2-40B4-BE49-F238E27FC236}">
                  <a16:creationId xmlns:a16="http://schemas.microsoft.com/office/drawing/2014/main" id="{F3ED7395-83A3-3DD8-B91B-C6FD2DD5125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877226" y="292735"/>
              <a:ext cx="1833562" cy="1571625"/>
            </a:xfrm>
            <a:prstGeom prst="rect">
              <a:avLst/>
            </a:prstGeom>
          </p:spPr>
        </p:pic>
        <p:grpSp>
          <p:nvGrpSpPr>
            <p:cNvPr id="3" name="Ryhmä 2">
              <a:extLst>
                <a:ext uri="{FF2B5EF4-FFF2-40B4-BE49-F238E27FC236}">
                  <a16:creationId xmlns:a16="http://schemas.microsoft.com/office/drawing/2014/main" id="{6B19C80A-C58F-C557-85A0-9708574957E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/>
            <p:nvPr userDrawn="1"/>
          </p:nvGrpSpPr>
          <p:grpSpPr>
            <a:xfrm>
              <a:off x="9655244" y="0"/>
              <a:ext cx="2548020" cy="6858000"/>
              <a:chOff x="9636194" y="0"/>
              <a:chExt cx="2548020" cy="6858000"/>
            </a:xfrm>
          </p:grpSpPr>
          <p:sp>
            <p:nvSpPr>
              <p:cNvPr id="9" name="Suorakulmio 8">
                <a:extLst>
                  <a:ext uri="{FF2B5EF4-FFF2-40B4-BE49-F238E27FC236}">
                    <a16:creationId xmlns:a16="http://schemas.microsoft.com/office/drawing/2014/main" id="{9B5879DD-5458-8E90-5B78-B61A4B3E2A3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 userDrawn="1"/>
            </p:nvSpPr>
            <p:spPr>
              <a:xfrm>
                <a:off x="9636194" y="0"/>
                <a:ext cx="2548020" cy="6858000"/>
              </a:xfrm>
              <a:custGeom>
                <a:avLst/>
                <a:gdLst>
                  <a:gd name="connsiteX0" fmla="*/ 0 w 2246811"/>
                  <a:gd name="connsiteY0" fmla="*/ 0 h 6858000"/>
                  <a:gd name="connsiteX1" fmla="*/ 2246811 w 2246811"/>
                  <a:gd name="connsiteY1" fmla="*/ 0 h 6858000"/>
                  <a:gd name="connsiteX2" fmla="*/ 2246811 w 2246811"/>
                  <a:gd name="connsiteY2" fmla="*/ 6858000 h 6858000"/>
                  <a:gd name="connsiteX3" fmla="*/ 0 w 2246811"/>
                  <a:gd name="connsiteY3" fmla="*/ 6858000 h 6858000"/>
                  <a:gd name="connsiteX4" fmla="*/ 0 w 2246811"/>
                  <a:gd name="connsiteY4" fmla="*/ 0 h 6858000"/>
                  <a:gd name="connsiteX0" fmla="*/ 0 w 2246811"/>
                  <a:gd name="connsiteY0" fmla="*/ 0 h 6858000"/>
                  <a:gd name="connsiteX1" fmla="*/ 2246811 w 2246811"/>
                  <a:gd name="connsiteY1" fmla="*/ 0 h 6858000"/>
                  <a:gd name="connsiteX2" fmla="*/ 2246811 w 2246811"/>
                  <a:gd name="connsiteY2" fmla="*/ 6858000 h 6858000"/>
                  <a:gd name="connsiteX3" fmla="*/ 627017 w 2246811"/>
                  <a:gd name="connsiteY3" fmla="*/ 6858000 h 6858000"/>
                  <a:gd name="connsiteX4" fmla="*/ 0 w 2246811"/>
                  <a:gd name="connsiteY4" fmla="*/ 0 h 6858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46811" h="6858000">
                    <a:moveTo>
                      <a:pt x="0" y="0"/>
                    </a:moveTo>
                    <a:lnTo>
                      <a:pt x="2246811" y="0"/>
                    </a:lnTo>
                    <a:lnTo>
                      <a:pt x="2246811" y="6858000"/>
                    </a:lnTo>
                    <a:lnTo>
                      <a:pt x="627017" y="6858000"/>
                    </a:lnTo>
                    <a:lnTo>
                      <a:pt x="0" y="0"/>
                    </a:lnTo>
                    <a:close/>
                  </a:path>
                </a:pathLst>
              </a:custGeom>
              <a:gradFill>
                <a:gsLst>
                  <a:gs pos="99500">
                    <a:srgbClr val="E50083"/>
                  </a:gs>
                  <a:gs pos="99000">
                    <a:schemeClr val="accent5">
                      <a:alpha val="72000"/>
                    </a:schemeClr>
                  </a:gs>
                  <a:gs pos="0">
                    <a:schemeClr val="accent5"/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i-FI"/>
              </a:p>
            </p:txBody>
          </p:sp>
          <p:pic>
            <p:nvPicPr>
              <p:cNvPr id="14" name="Picture 3">
                <a:extLst>
                  <a:ext uri="{FF2B5EF4-FFF2-40B4-BE49-F238E27FC236}">
                    <a16:creationId xmlns:a16="http://schemas.microsoft.com/office/drawing/2014/main" id="{66BB957A-A95B-0424-ED14-DE7325DA5344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177462" y="292735"/>
                <a:ext cx="1833562" cy="1571625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2170866581"/>
      </p:ext>
    </p:extLst>
  </p:cSld>
  <p:clrMapOvr>
    <a:masterClrMapping/>
  </p:clrMapOvr>
  <p:hf hdr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eksti_kaksi_kuvaa" preserve="1" userDrawn="1">
  <p:cSld name="teksti_kaksi_kuva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5057776" cy="1325563"/>
          </a:xfrm>
        </p:spPr>
        <p:txBody>
          <a:bodyPr>
            <a:normAutofit/>
          </a:bodyPr>
          <a:lstStyle>
            <a:lvl1pPr>
              <a:defRPr sz="3200" b="1" i="0" baseline="0"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Tekstin paikkamerkki 4">
            <a:extLst>
              <a:ext uri="{FF2B5EF4-FFF2-40B4-BE49-F238E27FC236}">
                <a16:creationId xmlns:a16="http://schemas.microsoft.com/office/drawing/2014/main" id="{F289C589-D0B7-CF7C-D481-B7C91F6295E3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38199" y="1813968"/>
            <a:ext cx="4371975" cy="416011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7" name="Kuvan paikkamerkki 6">
            <a:extLst>
              <a:ext uri="{FF2B5EF4-FFF2-40B4-BE49-F238E27FC236}">
                <a16:creationId xmlns:a16="http://schemas.microsoft.com/office/drawing/2014/main" id="{525CEE5C-0ABB-5FAD-CD62-63A0C7F3CDC8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5792400" y="0"/>
            <a:ext cx="6399600" cy="3423600"/>
          </a:xfrm>
          <a:custGeom>
            <a:avLst/>
            <a:gdLst>
              <a:gd name="connsiteX0" fmla="*/ 0 w 6399600"/>
              <a:gd name="connsiteY0" fmla="*/ 0 h 3430800"/>
              <a:gd name="connsiteX1" fmla="*/ 6399600 w 6399600"/>
              <a:gd name="connsiteY1" fmla="*/ 0 h 3430800"/>
              <a:gd name="connsiteX2" fmla="*/ 6399600 w 6399600"/>
              <a:gd name="connsiteY2" fmla="*/ 3430800 h 3430800"/>
              <a:gd name="connsiteX3" fmla="*/ 0 w 6399600"/>
              <a:gd name="connsiteY3" fmla="*/ 3430800 h 3430800"/>
              <a:gd name="connsiteX4" fmla="*/ 0 w 6399600"/>
              <a:gd name="connsiteY4" fmla="*/ 0 h 3430800"/>
              <a:gd name="connsiteX0" fmla="*/ 504825 w 6399600"/>
              <a:gd name="connsiteY0" fmla="*/ 0 h 3430800"/>
              <a:gd name="connsiteX1" fmla="*/ 6399600 w 6399600"/>
              <a:gd name="connsiteY1" fmla="*/ 0 h 3430800"/>
              <a:gd name="connsiteX2" fmla="*/ 6399600 w 6399600"/>
              <a:gd name="connsiteY2" fmla="*/ 3430800 h 3430800"/>
              <a:gd name="connsiteX3" fmla="*/ 0 w 6399600"/>
              <a:gd name="connsiteY3" fmla="*/ 3430800 h 3430800"/>
              <a:gd name="connsiteX4" fmla="*/ 504825 w 6399600"/>
              <a:gd name="connsiteY4" fmla="*/ 0 h 3430800"/>
              <a:gd name="connsiteX0" fmla="*/ 581025 w 6399600"/>
              <a:gd name="connsiteY0" fmla="*/ 0 h 3440325"/>
              <a:gd name="connsiteX1" fmla="*/ 6399600 w 6399600"/>
              <a:gd name="connsiteY1" fmla="*/ 9525 h 3440325"/>
              <a:gd name="connsiteX2" fmla="*/ 6399600 w 6399600"/>
              <a:gd name="connsiteY2" fmla="*/ 3440325 h 3440325"/>
              <a:gd name="connsiteX3" fmla="*/ 0 w 6399600"/>
              <a:gd name="connsiteY3" fmla="*/ 3440325 h 3440325"/>
              <a:gd name="connsiteX4" fmla="*/ 581025 w 6399600"/>
              <a:gd name="connsiteY4" fmla="*/ 0 h 3440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99600" h="3440325">
                <a:moveTo>
                  <a:pt x="581025" y="0"/>
                </a:moveTo>
                <a:lnTo>
                  <a:pt x="6399600" y="9525"/>
                </a:lnTo>
                <a:lnTo>
                  <a:pt x="6399600" y="3440325"/>
                </a:lnTo>
                <a:lnTo>
                  <a:pt x="0" y="3440325"/>
                </a:lnTo>
                <a:lnTo>
                  <a:pt x="581025" y="0"/>
                </a:lnTo>
                <a:close/>
              </a:path>
            </a:pathLst>
          </a:custGeo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65AF"/>
              </a:buClr>
              <a:buSzTx/>
              <a:buFontTx/>
              <a:buNone/>
              <a:tabLst/>
              <a:defRPr/>
            </a:pPr>
            <a:r>
              <a:rPr lang="fi-FI" dirty="0"/>
              <a:t>Lisää kuva kuvagalleriasta, Väylän kuvapankista tai omista tiedostoista</a:t>
            </a:r>
            <a:endParaRPr lang="en-US" dirty="0"/>
          </a:p>
        </p:txBody>
      </p:sp>
      <p:sp>
        <p:nvSpPr>
          <p:cNvPr id="11" name="Kuvan paikkamerkki 6">
            <a:extLst>
              <a:ext uri="{FF2B5EF4-FFF2-40B4-BE49-F238E27FC236}">
                <a16:creationId xmlns:a16="http://schemas.microsoft.com/office/drawing/2014/main" id="{16011C4F-724D-8760-175C-BBD6FF19F176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5211374" y="3456000"/>
            <a:ext cx="6980625" cy="3420000"/>
          </a:xfrm>
          <a:custGeom>
            <a:avLst/>
            <a:gdLst>
              <a:gd name="connsiteX0" fmla="*/ 0 w 6399600"/>
              <a:gd name="connsiteY0" fmla="*/ 0 h 3430800"/>
              <a:gd name="connsiteX1" fmla="*/ 6399600 w 6399600"/>
              <a:gd name="connsiteY1" fmla="*/ 0 h 3430800"/>
              <a:gd name="connsiteX2" fmla="*/ 6399600 w 6399600"/>
              <a:gd name="connsiteY2" fmla="*/ 3430800 h 3430800"/>
              <a:gd name="connsiteX3" fmla="*/ 0 w 6399600"/>
              <a:gd name="connsiteY3" fmla="*/ 3430800 h 3430800"/>
              <a:gd name="connsiteX4" fmla="*/ 0 w 6399600"/>
              <a:gd name="connsiteY4" fmla="*/ 0 h 3430800"/>
              <a:gd name="connsiteX0" fmla="*/ 504825 w 6399600"/>
              <a:gd name="connsiteY0" fmla="*/ 0 h 3430800"/>
              <a:gd name="connsiteX1" fmla="*/ 6399600 w 6399600"/>
              <a:gd name="connsiteY1" fmla="*/ 0 h 3430800"/>
              <a:gd name="connsiteX2" fmla="*/ 6399600 w 6399600"/>
              <a:gd name="connsiteY2" fmla="*/ 3430800 h 3430800"/>
              <a:gd name="connsiteX3" fmla="*/ 0 w 6399600"/>
              <a:gd name="connsiteY3" fmla="*/ 3430800 h 3430800"/>
              <a:gd name="connsiteX4" fmla="*/ 504825 w 6399600"/>
              <a:gd name="connsiteY4" fmla="*/ 0 h 3430800"/>
              <a:gd name="connsiteX0" fmla="*/ 581025 w 6399600"/>
              <a:gd name="connsiteY0" fmla="*/ 0 h 3440325"/>
              <a:gd name="connsiteX1" fmla="*/ 6399600 w 6399600"/>
              <a:gd name="connsiteY1" fmla="*/ 9525 h 3440325"/>
              <a:gd name="connsiteX2" fmla="*/ 6399600 w 6399600"/>
              <a:gd name="connsiteY2" fmla="*/ 3440325 h 3440325"/>
              <a:gd name="connsiteX3" fmla="*/ 0 w 6399600"/>
              <a:gd name="connsiteY3" fmla="*/ 3440325 h 3440325"/>
              <a:gd name="connsiteX4" fmla="*/ 581025 w 6399600"/>
              <a:gd name="connsiteY4" fmla="*/ 0 h 3440325"/>
              <a:gd name="connsiteX0" fmla="*/ 19050 w 6399600"/>
              <a:gd name="connsiteY0" fmla="*/ 0 h 3430800"/>
              <a:gd name="connsiteX1" fmla="*/ 6399600 w 6399600"/>
              <a:gd name="connsiteY1" fmla="*/ 0 h 3430800"/>
              <a:gd name="connsiteX2" fmla="*/ 6399600 w 6399600"/>
              <a:gd name="connsiteY2" fmla="*/ 3430800 h 3430800"/>
              <a:gd name="connsiteX3" fmla="*/ 0 w 6399600"/>
              <a:gd name="connsiteY3" fmla="*/ 3430800 h 3430800"/>
              <a:gd name="connsiteX4" fmla="*/ 19050 w 6399600"/>
              <a:gd name="connsiteY4" fmla="*/ 0 h 3430800"/>
              <a:gd name="connsiteX0" fmla="*/ 600075 w 6980625"/>
              <a:gd name="connsiteY0" fmla="*/ 0 h 3430800"/>
              <a:gd name="connsiteX1" fmla="*/ 6980625 w 6980625"/>
              <a:gd name="connsiteY1" fmla="*/ 0 h 3430800"/>
              <a:gd name="connsiteX2" fmla="*/ 6980625 w 6980625"/>
              <a:gd name="connsiteY2" fmla="*/ 3430800 h 3430800"/>
              <a:gd name="connsiteX3" fmla="*/ 0 w 6980625"/>
              <a:gd name="connsiteY3" fmla="*/ 3421275 h 3430800"/>
              <a:gd name="connsiteX4" fmla="*/ 600075 w 6980625"/>
              <a:gd name="connsiteY4" fmla="*/ 0 h 3430800"/>
              <a:gd name="connsiteX0" fmla="*/ 579979 w 6980625"/>
              <a:gd name="connsiteY0" fmla="*/ 0 h 3430800"/>
              <a:gd name="connsiteX1" fmla="*/ 6980625 w 6980625"/>
              <a:gd name="connsiteY1" fmla="*/ 0 h 3430800"/>
              <a:gd name="connsiteX2" fmla="*/ 6980625 w 6980625"/>
              <a:gd name="connsiteY2" fmla="*/ 3430800 h 3430800"/>
              <a:gd name="connsiteX3" fmla="*/ 0 w 6980625"/>
              <a:gd name="connsiteY3" fmla="*/ 3421275 h 3430800"/>
              <a:gd name="connsiteX4" fmla="*/ 579979 w 6980625"/>
              <a:gd name="connsiteY4" fmla="*/ 0 h 3430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80625" h="3430800">
                <a:moveTo>
                  <a:pt x="579979" y="0"/>
                </a:moveTo>
                <a:lnTo>
                  <a:pt x="6980625" y="0"/>
                </a:lnTo>
                <a:lnTo>
                  <a:pt x="6980625" y="3430800"/>
                </a:lnTo>
                <a:lnTo>
                  <a:pt x="0" y="3421275"/>
                </a:lnTo>
                <a:lnTo>
                  <a:pt x="579979" y="0"/>
                </a:lnTo>
                <a:close/>
              </a:path>
            </a:pathLst>
          </a:custGeo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65AF"/>
              </a:buClr>
              <a:buSzTx/>
              <a:buFontTx/>
              <a:buNone/>
              <a:tabLst/>
              <a:defRPr/>
            </a:pPr>
            <a:r>
              <a:rPr lang="fi-FI" dirty="0"/>
              <a:t>Lisää kuva kuvagalleriasta, Väylän kuvapankista tai omista tiedostoista</a:t>
            </a:r>
            <a:endParaRPr lang="en-US" dirty="0"/>
          </a:p>
        </p:txBody>
      </p:sp>
      <p:sp>
        <p:nvSpPr>
          <p:cNvPr id="8" name="Dian numeron paikkamerkki 7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>
                <a:solidFill>
                  <a:srgbClr val="898989"/>
                </a:solidFill>
              </a:defRPr>
            </a:lvl1pPr>
          </a:lstStyle>
          <a:p>
            <a:fld id="{6BD4A0EF-951A-4343-A672-F31B58E6828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0580185"/>
      </p:ext>
    </p:extLst>
  </p:cSld>
  <p:clrMapOvr>
    <a:masterClrMapping/>
  </p:clrMapOvr>
  <p:hf hdr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ekstidia" preserve="1" userDrawn="1">
  <p:cSld name="teksti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61A08C71-DAD5-0172-0B72-20CFAEED07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8640000" cy="1325563"/>
          </a:xfrm>
        </p:spPr>
        <p:txBody>
          <a:bodyPr>
            <a:normAutofit/>
          </a:bodyPr>
          <a:lstStyle>
            <a:lvl1pPr>
              <a:defRPr sz="3200" b="1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7" name="Tekstin paikkamerkki 6">
            <a:extLst>
              <a:ext uri="{FF2B5EF4-FFF2-40B4-BE49-F238E27FC236}">
                <a16:creationId xmlns:a16="http://schemas.microsoft.com/office/drawing/2014/main" id="{35AEEA0D-4DDB-7C80-D5A9-2BC0F6746B3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0" y="1690688"/>
            <a:ext cx="5067300" cy="4161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8" name="Tekstin paikkamerkki 6">
            <a:extLst>
              <a:ext uri="{FF2B5EF4-FFF2-40B4-BE49-F238E27FC236}">
                <a16:creationId xmlns:a16="http://schemas.microsoft.com/office/drawing/2014/main" id="{9952975F-EC22-4458-763E-93FFB91847F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076950" y="1690688"/>
            <a:ext cx="5067300" cy="4161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pic>
        <p:nvPicPr>
          <p:cNvPr id="9" name="Picture 10" descr="Väyläviraston logo">
            <a:extLst>
              <a:ext uri="{FF2B5EF4-FFF2-40B4-BE49-F238E27FC236}">
                <a16:creationId xmlns:a16="http://schemas.microsoft.com/office/drawing/2014/main" id="{6FCB4996-D36E-B9B0-A1BC-A9C9A53035B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57469" y="381235"/>
            <a:ext cx="1673549" cy="1394625"/>
          </a:xfrm>
          <a:prstGeom prst="rect">
            <a:avLst/>
          </a:prstGeom>
        </p:spPr>
      </p:pic>
      <p:sp>
        <p:nvSpPr>
          <p:cNvPr id="5" name="Dian numeron paikkamerkki 4">
            <a:extLst>
              <a:ext uri="{FF2B5EF4-FFF2-40B4-BE49-F238E27FC236}">
                <a16:creationId xmlns:a16="http://schemas.microsoft.com/office/drawing/2014/main" id="{1EA835E9-4402-B8D6-CFD0-FE95BCF035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4A0EF-951A-4343-A672-F31B58E6828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3085430"/>
      </p:ext>
    </p:extLst>
  </p:cSld>
  <p:clrMapOvr>
    <a:masterClrMapping/>
  </p:clrMapOvr>
  <p:hf hdr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eksti_graafi" preserve="1" userDrawn="1">
  <p:cSld name="teksti_graaf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61A08C71-DAD5-0172-0B72-20CFAEED07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8640000" cy="1325563"/>
          </a:xfrm>
        </p:spPr>
        <p:txBody>
          <a:bodyPr>
            <a:normAutofit/>
          </a:bodyPr>
          <a:lstStyle>
            <a:lvl1pPr>
              <a:defRPr sz="3200" b="1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7" name="Tekstin paikkamerkki 6">
            <a:extLst>
              <a:ext uri="{FF2B5EF4-FFF2-40B4-BE49-F238E27FC236}">
                <a16:creationId xmlns:a16="http://schemas.microsoft.com/office/drawing/2014/main" id="{35AEEA0D-4DDB-7C80-D5A9-2BC0F6746B3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199" y="1775860"/>
            <a:ext cx="2486025" cy="4161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 dirty="0"/>
          </a:p>
        </p:txBody>
      </p:sp>
      <p:sp>
        <p:nvSpPr>
          <p:cNvPr id="10" name="Kaavion paikkamerkki 9">
            <a:extLst>
              <a:ext uri="{FF2B5EF4-FFF2-40B4-BE49-F238E27FC236}">
                <a16:creationId xmlns:a16="http://schemas.microsoft.com/office/drawing/2014/main" id="{CFB0F0F9-2B0C-1D59-6D78-D7BEBF88F50B}"/>
              </a:ext>
            </a:extLst>
          </p:cNvPr>
          <p:cNvSpPr>
            <a:spLocks noGrp="1"/>
          </p:cNvSpPr>
          <p:nvPr>
            <p:ph type="chart" sz="quarter" idx="14"/>
          </p:nvPr>
        </p:nvSpPr>
        <p:spPr>
          <a:xfrm>
            <a:off x="3495674" y="1776413"/>
            <a:ext cx="8373600" cy="4161048"/>
          </a:xfrm>
        </p:spPr>
        <p:txBody>
          <a:bodyPr/>
          <a:lstStyle/>
          <a:p>
            <a:r>
              <a:rPr lang="en-US"/>
              <a:t>Click icon to add chart</a:t>
            </a:r>
            <a:endParaRPr lang="fi-FI"/>
          </a:p>
        </p:txBody>
      </p:sp>
      <p:pic>
        <p:nvPicPr>
          <p:cNvPr id="9" name="Picture 10" descr="Väyläviraston logo">
            <a:extLst>
              <a:ext uri="{FF2B5EF4-FFF2-40B4-BE49-F238E27FC236}">
                <a16:creationId xmlns:a16="http://schemas.microsoft.com/office/drawing/2014/main" id="{6FCB4996-D36E-B9B0-A1BC-A9C9A53035B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57469" y="381235"/>
            <a:ext cx="1673549" cy="1394625"/>
          </a:xfrm>
          <a:prstGeom prst="rect">
            <a:avLst/>
          </a:prstGeom>
        </p:spPr>
      </p:pic>
      <p:sp>
        <p:nvSpPr>
          <p:cNvPr id="5" name="Dian numeron paikkamerkki 4">
            <a:extLst>
              <a:ext uri="{FF2B5EF4-FFF2-40B4-BE49-F238E27FC236}">
                <a16:creationId xmlns:a16="http://schemas.microsoft.com/office/drawing/2014/main" id="{1EA835E9-4402-B8D6-CFD0-FE95BCF035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4A0EF-951A-4343-A672-F31B58E6828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095581"/>
      </p:ext>
    </p:extLst>
  </p:cSld>
  <p:clrMapOvr>
    <a:masterClrMapping/>
  </p:clrMapOvr>
  <p:hf hdr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graafi" preserve="1" userDrawn="1">
  <p:cSld name="graaf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61A08C71-DAD5-0172-0B72-20CFAEED07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8640000" cy="1325563"/>
          </a:xfrm>
        </p:spPr>
        <p:txBody>
          <a:bodyPr>
            <a:normAutofit/>
          </a:bodyPr>
          <a:lstStyle>
            <a:lvl1pPr>
              <a:defRPr sz="3200" b="1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10" name="Kaavion paikkamerkki 9">
            <a:extLst>
              <a:ext uri="{FF2B5EF4-FFF2-40B4-BE49-F238E27FC236}">
                <a16:creationId xmlns:a16="http://schemas.microsoft.com/office/drawing/2014/main" id="{CFB0F0F9-2B0C-1D59-6D78-D7BEBF88F50B}"/>
              </a:ext>
            </a:extLst>
          </p:cNvPr>
          <p:cNvSpPr>
            <a:spLocks noGrp="1"/>
          </p:cNvSpPr>
          <p:nvPr>
            <p:ph type="chart" sz="quarter" idx="14"/>
          </p:nvPr>
        </p:nvSpPr>
        <p:spPr>
          <a:xfrm>
            <a:off x="838200" y="1776413"/>
            <a:ext cx="11031074" cy="4172400"/>
          </a:xfrm>
        </p:spPr>
        <p:txBody>
          <a:bodyPr/>
          <a:lstStyle/>
          <a:p>
            <a:r>
              <a:rPr lang="en-US"/>
              <a:t>Click icon to add chart</a:t>
            </a:r>
            <a:endParaRPr lang="fi-FI"/>
          </a:p>
        </p:txBody>
      </p:sp>
      <p:pic>
        <p:nvPicPr>
          <p:cNvPr id="9" name="Picture 10" descr="Väyläviraston logo">
            <a:extLst>
              <a:ext uri="{FF2B5EF4-FFF2-40B4-BE49-F238E27FC236}">
                <a16:creationId xmlns:a16="http://schemas.microsoft.com/office/drawing/2014/main" id="{6FCB4996-D36E-B9B0-A1BC-A9C9A53035B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57469" y="381235"/>
            <a:ext cx="1673549" cy="1394625"/>
          </a:xfrm>
          <a:prstGeom prst="rect">
            <a:avLst/>
          </a:prstGeom>
        </p:spPr>
      </p:pic>
      <p:sp>
        <p:nvSpPr>
          <p:cNvPr id="5" name="Dian numeron paikkamerkki 4">
            <a:extLst>
              <a:ext uri="{FF2B5EF4-FFF2-40B4-BE49-F238E27FC236}">
                <a16:creationId xmlns:a16="http://schemas.microsoft.com/office/drawing/2014/main" id="{1EA835E9-4402-B8D6-CFD0-FE95BCF035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4A0EF-951A-4343-A672-F31B58E6828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0975914"/>
      </p:ext>
    </p:extLst>
  </p:cSld>
  <p:clrMapOvr>
    <a:masterClrMapping/>
  </p:clrMapOvr>
  <p:hf hdr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levea_varipalkki_teksti_sininen" preserve="1" userDrawn="1">
  <p:cSld name="levea_varipalkki_teksti_sinin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199" y="365125"/>
            <a:ext cx="4998823" cy="1325563"/>
          </a:xfrm>
        </p:spPr>
        <p:txBody>
          <a:bodyPr>
            <a:normAutofit/>
          </a:bodyPr>
          <a:lstStyle>
            <a:lvl1pPr>
              <a:defRPr sz="3200" b="1" i="0" baseline="0"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Tekstin paikkamerkki 4">
            <a:extLst>
              <a:ext uri="{FF2B5EF4-FFF2-40B4-BE49-F238E27FC236}">
                <a16:creationId xmlns:a16="http://schemas.microsoft.com/office/drawing/2014/main" id="{F289C589-D0B7-CF7C-D481-B7C91F6295E3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38198" y="1813967"/>
            <a:ext cx="4998825" cy="4161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8" name="Dian numeron paikkamerkki 7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>
                <a:solidFill>
                  <a:srgbClr val="898989"/>
                </a:solidFill>
              </a:defRPr>
            </a:lvl1pPr>
          </a:lstStyle>
          <a:p>
            <a:fld id="{6BD4A0EF-951A-4343-A672-F31B58E6828E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7" name="Ryhmä 6">
            <a:extLst>
              <a:ext uri="{FF2B5EF4-FFF2-40B4-BE49-F238E27FC236}">
                <a16:creationId xmlns:a16="http://schemas.microsoft.com/office/drawing/2014/main" id="{E83F3351-3664-E6F2-DD7C-91425A8008B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6014701" y="0"/>
            <a:ext cx="6174000" cy="6872927"/>
            <a:chOff x="6014701" y="0"/>
            <a:chExt cx="6174000" cy="6872927"/>
          </a:xfrm>
        </p:grpSpPr>
        <p:sp>
          <p:nvSpPr>
            <p:cNvPr id="9" name="Suorakulmio 8" descr="ogo&#10;&#10;Description automatically generated">
              <a:extLst>
                <a:ext uri="{FF2B5EF4-FFF2-40B4-BE49-F238E27FC236}">
                  <a16:creationId xmlns:a16="http://schemas.microsoft.com/office/drawing/2014/main" id="{9B5879DD-5458-8E90-5B78-B61A4B3E2A3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6014701" y="0"/>
              <a:ext cx="6174000" cy="6872927"/>
            </a:xfrm>
            <a:custGeom>
              <a:avLst/>
              <a:gdLst>
                <a:gd name="connsiteX0" fmla="*/ 0 w 2246811"/>
                <a:gd name="connsiteY0" fmla="*/ 0 h 6858000"/>
                <a:gd name="connsiteX1" fmla="*/ 2246811 w 2246811"/>
                <a:gd name="connsiteY1" fmla="*/ 0 h 6858000"/>
                <a:gd name="connsiteX2" fmla="*/ 2246811 w 2246811"/>
                <a:gd name="connsiteY2" fmla="*/ 6858000 h 6858000"/>
                <a:gd name="connsiteX3" fmla="*/ 0 w 2246811"/>
                <a:gd name="connsiteY3" fmla="*/ 6858000 h 6858000"/>
                <a:gd name="connsiteX4" fmla="*/ 0 w 2246811"/>
                <a:gd name="connsiteY4" fmla="*/ 0 h 6858000"/>
                <a:gd name="connsiteX0" fmla="*/ 0 w 2246811"/>
                <a:gd name="connsiteY0" fmla="*/ 0 h 6858000"/>
                <a:gd name="connsiteX1" fmla="*/ 2246811 w 2246811"/>
                <a:gd name="connsiteY1" fmla="*/ 0 h 6858000"/>
                <a:gd name="connsiteX2" fmla="*/ 2246811 w 2246811"/>
                <a:gd name="connsiteY2" fmla="*/ 6858000 h 6858000"/>
                <a:gd name="connsiteX3" fmla="*/ 627017 w 2246811"/>
                <a:gd name="connsiteY3" fmla="*/ 6858000 h 6858000"/>
                <a:gd name="connsiteX4" fmla="*/ 0 w 2246811"/>
                <a:gd name="connsiteY4" fmla="*/ 0 h 6858000"/>
                <a:gd name="connsiteX0" fmla="*/ 0 w 1657542"/>
                <a:gd name="connsiteY0" fmla="*/ 28575 h 6858000"/>
                <a:gd name="connsiteX1" fmla="*/ 1657542 w 1657542"/>
                <a:gd name="connsiteY1" fmla="*/ 0 h 6858000"/>
                <a:gd name="connsiteX2" fmla="*/ 1657542 w 1657542"/>
                <a:gd name="connsiteY2" fmla="*/ 6858000 h 6858000"/>
                <a:gd name="connsiteX3" fmla="*/ 37748 w 1657542"/>
                <a:gd name="connsiteY3" fmla="*/ 6858000 h 6858000"/>
                <a:gd name="connsiteX4" fmla="*/ 0 w 1657542"/>
                <a:gd name="connsiteY4" fmla="*/ 28575 h 6858000"/>
                <a:gd name="connsiteX0" fmla="*/ 717903 w 2375445"/>
                <a:gd name="connsiteY0" fmla="*/ 28575 h 6867525"/>
                <a:gd name="connsiteX1" fmla="*/ 2375445 w 2375445"/>
                <a:gd name="connsiteY1" fmla="*/ 0 h 6867525"/>
                <a:gd name="connsiteX2" fmla="*/ 2375445 w 2375445"/>
                <a:gd name="connsiteY2" fmla="*/ 6858000 h 6867525"/>
                <a:gd name="connsiteX3" fmla="*/ 0 w 2375445"/>
                <a:gd name="connsiteY3" fmla="*/ 6867525 h 6867525"/>
                <a:gd name="connsiteX4" fmla="*/ 717903 w 2375445"/>
                <a:gd name="connsiteY4" fmla="*/ 28575 h 6867525"/>
                <a:gd name="connsiteX0" fmla="*/ 717903 w 2375445"/>
                <a:gd name="connsiteY0" fmla="*/ 0 h 6867525"/>
                <a:gd name="connsiteX1" fmla="*/ 2375445 w 2375445"/>
                <a:gd name="connsiteY1" fmla="*/ 0 h 6867525"/>
                <a:gd name="connsiteX2" fmla="*/ 2375445 w 2375445"/>
                <a:gd name="connsiteY2" fmla="*/ 6858000 h 6867525"/>
                <a:gd name="connsiteX3" fmla="*/ 0 w 2375445"/>
                <a:gd name="connsiteY3" fmla="*/ 6867525 h 6867525"/>
                <a:gd name="connsiteX4" fmla="*/ 717903 w 2375445"/>
                <a:gd name="connsiteY4" fmla="*/ 0 h 6867525"/>
                <a:gd name="connsiteX0" fmla="*/ 717903 w 2375445"/>
                <a:gd name="connsiteY0" fmla="*/ 0 h 6867525"/>
                <a:gd name="connsiteX1" fmla="*/ 2375445 w 2375445"/>
                <a:gd name="connsiteY1" fmla="*/ 0 h 6867525"/>
                <a:gd name="connsiteX2" fmla="*/ 2375445 w 2375445"/>
                <a:gd name="connsiteY2" fmla="*/ 6858000 h 6867525"/>
                <a:gd name="connsiteX3" fmla="*/ 0 w 2375445"/>
                <a:gd name="connsiteY3" fmla="*/ 6867525 h 6867525"/>
                <a:gd name="connsiteX4" fmla="*/ 717903 w 2375445"/>
                <a:gd name="connsiteY4" fmla="*/ 0 h 6867525"/>
                <a:gd name="connsiteX0" fmla="*/ 472365 w 2375445"/>
                <a:gd name="connsiteY0" fmla="*/ 0 h 6886575"/>
                <a:gd name="connsiteX1" fmla="*/ 2375445 w 2375445"/>
                <a:gd name="connsiteY1" fmla="*/ 19050 h 6886575"/>
                <a:gd name="connsiteX2" fmla="*/ 2375445 w 2375445"/>
                <a:gd name="connsiteY2" fmla="*/ 6877050 h 6886575"/>
                <a:gd name="connsiteX3" fmla="*/ 0 w 2375445"/>
                <a:gd name="connsiteY3" fmla="*/ 6886575 h 6886575"/>
                <a:gd name="connsiteX4" fmla="*/ 472365 w 2375445"/>
                <a:gd name="connsiteY4" fmla="*/ 0 h 6886575"/>
                <a:gd name="connsiteX0" fmla="*/ 474991 w 2375445"/>
                <a:gd name="connsiteY0" fmla="*/ 0 h 6872927"/>
                <a:gd name="connsiteX1" fmla="*/ 2375445 w 2375445"/>
                <a:gd name="connsiteY1" fmla="*/ 5402 h 6872927"/>
                <a:gd name="connsiteX2" fmla="*/ 2375445 w 2375445"/>
                <a:gd name="connsiteY2" fmla="*/ 6863402 h 6872927"/>
                <a:gd name="connsiteX3" fmla="*/ 0 w 2375445"/>
                <a:gd name="connsiteY3" fmla="*/ 6872927 h 6872927"/>
                <a:gd name="connsiteX4" fmla="*/ 474991 w 2375445"/>
                <a:gd name="connsiteY4" fmla="*/ 0 h 68729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5445" h="6872927">
                  <a:moveTo>
                    <a:pt x="474991" y="0"/>
                  </a:moveTo>
                  <a:lnTo>
                    <a:pt x="2375445" y="5402"/>
                  </a:lnTo>
                  <a:lnTo>
                    <a:pt x="2375445" y="6863402"/>
                  </a:lnTo>
                  <a:lnTo>
                    <a:pt x="0" y="6872927"/>
                  </a:lnTo>
                  <a:lnTo>
                    <a:pt x="474991" y="0"/>
                  </a:lnTo>
                  <a:close/>
                </a:path>
              </a:pathLst>
            </a:custGeom>
            <a:gradFill>
              <a:gsLst>
                <a:gs pos="27000">
                  <a:schemeClr val="tx2"/>
                </a:gs>
                <a:gs pos="100000">
                  <a:schemeClr val="accent1"/>
                </a:gs>
              </a:gsLst>
              <a:lin ang="0" scaled="0"/>
            </a:gradFill>
            <a:ln>
              <a:gradFill flip="none" rotWithShape="1">
                <a:gsLst>
                  <a:gs pos="27000">
                    <a:schemeClr val="tx2"/>
                  </a:gs>
                  <a:gs pos="100000">
                    <a:schemeClr val="accent1"/>
                  </a:gs>
                </a:gsLst>
                <a:lin ang="0" scaled="0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 dirty="0"/>
            </a:p>
          </p:txBody>
        </p:sp>
        <p:pic>
          <p:nvPicPr>
            <p:cNvPr id="14" name="Picture 3">
              <a:extLst>
                <a:ext uri="{FF2B5EF4-FFF2-40B4-BE49-F238E27FC236}">
                  <a16:creationId xmlns:a16="http://schemas.microsoft.com/office/drawing/2014/main" id="{66BB957A-A95B-0424-ED14-DE7325DA534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177462" y="292735"/>
              <a:ext cx="1833562" cy="15716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18576461"/>
      </p:ext>
    </p:extLst>
  </p:cSld>
  <p:clrMapOvr>
    <a:masterClrMapping/>
  </p:clrMapOvr>
  <p:hf hdr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levea_varipalkki_teksti_vihrea" preserve="1" userDrawn="1">
  <p:cSld name="levea_varipalkki_teksti_vihre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199" y="365125"/>
            <a:ext cx="4998823" cy="1325563"/>
          </a:xfrm>
        </p:spPr>
        <p:txBody>
          <a:bodyPr>
            <a:normAutofit/>
          </a:bodyPr>
          <a:lstStyle>
            <a:lvl1pPr>
              <a:defRPr sz="3200" b="1" i="0" baseline="0"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Tekstin paikkamerkki 4">
            <a:extLst>
              <a:ext uri="{FF2B5EF4-FFF2-40B4-BE49-F238E27FC236}">
                <a16:creationId xmlns:a16="http://schemas.microsoft.com/office/drawing/2014/main" id="{F289C589-D0B7-CF7C-D481-B7C91F6295E3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38198" y="1813968"/>
            <a:ext cx="4998825" cy="4161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8" name="Dian numeron paikkamerkki 7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>
                <a:solidFill>
                  <a:srgbClr val="898989"/>
                </a:solidFill>
              </a:defRPr>
            </a:lvl1pPr>
          </a:lstStyle>
          <a:p>
            <a:fld id="{6BD4A0EF-951A-4343-A672-F31B58E6828E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7" name="Ryhmä 6">
            <a:extLst>
              <a:ext uri="{FF2B5EF4-FFF2-40B4-BE49-F238E27FC236}">
                <a16:creationId xmlns:a16="http://schemas.microsoft.com/office/drawing/2014/main" id="{591FEF7D-CAD8-A887-CD45-EA3B051F053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6024226" y="0"/>
            <a:ext cx="6174000" cy="6872927"/>
            <a:chOff x="6024226" y="0"/>
            <a:chExt cx="6174000" cy="6872927"/>
          </a:xfrm>
        </p:grpSpPr>
        <p:sp>
          <p:nvSpPr>
            <p:cNvPr id="9" name="Suorakulmio 8" descr="Logo&#10;&#10;Description automatically generated">
              <a:extLst>
                <a:ext uri="{FF2B5EF4-FFF2-40B4-BE49-F238E27FC236}">
                  <a16:creationId xmlns:a16="http://schemas.microsoft.com/office/drawing/2014/main" id="{9B5879DD-5458-8E90-5B78-B61A4B3E2A3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6024226" y="0"/>
              <a:ext cx="6174000" cy="6872927"/>
            </a:xfrm>
            <a:custGeom>
              <a:avLst/>
              <a:gdLst>
                <a:gd name="connsiteX0" fmla="*/ 0 w 2246811"/>
                <a:gd name="connsiteY0" fmla="*/ 0 h 6858000"/>
                <a:gd name="connsiteX1" fmla="*/ 2246811 w 2246811"/>
                <a:gd name="connsiteY1" fmla="*/ 0 h 6858000"/>
                <a:gd name="connsiteX2" fmla="*/ 2246811 w 2246811"/>
                <a:gd name="connsiteY2" fmla="*/ 6858000 h 6858000"/>
                <a:gd name="connsiteX3" fmla="*/ 0 w 2246811"/>
                <a:gd name="connsiteY3" fmla="*/ 6858000 h 6858000"/>
                <a:gd name="connsiteX4" fmla="*/ 0 w 2246811"/>
                <a:gd name="connsiteY4" fmla="*/ 0 h 6858000"/>
                <a:gd name="connsiteX0" fmla="*/ 0 w 2246811"/>
                <a:gd name="connsiteY0" fmla="*/ 0 h 6858000"/>
                <a:gd name="connsiteX1" fmla="*/ 2246811 w 2246811"/>
                <a:gd name="connsiteY1" fmla="*/ 0 h 6858000"/>
                <a:gd name="connsiteX2" fmla="*/ 2246811 w 2246811"/>
                <a:gd name="connsiteY2" fmla="*/ 6858000 h 6858000"/>
                <a:gd name="connsiteX3" fmla="*/ 627017 w 2246811"/>
                <a:gd name="connsiteY3" fmla="*/ 6858000 h 6858000"/>
                <a:gd name="connsiteX4" fmla="*/ 0 w 2246811"/>
                <a:gd name="connsiteY4" fmla="*/ 0 h 6858000"/>
                <a:gd name="connsiteX0" fmla="*/ 0 w 1657542"/>
                <a:gd name="connsiteY0" fmla="*/ 28575 h 6858000"/>
                <a:gd name="connsiteX1" fmla="*/ 1657542 w 1657542"/>
                <a:gd name="connsiteY1" fmla="*/ 0 h 6858000"/>
                <a:gd name="connsiteX2" fmla="*/ 1657542 w 1657542"/>
                <a:gd name="connsiteY2" fmla="*/ 6858000 h 6858000"/>
                <a:gd name="connsiteX3" fmla="*/ 37748 w 1657542"/>
                <a:gd name="connsiteY3" fmla="*/ 6858000 h 6858000"/>
                <a:gd name="connsiteX4" fmla="*/ 0 w 1657542"/>
                <a:gd name="connsiteY4" fmla="*/ 28575 h 6858000"/>
                <a:gd name="connsiteX0" fmla="*/ 717903 w 2375445"/>
                <a:gd name="connsiteY0" fmla="*/ 28575 h 6867525"/>
                <a:gd name="connsiteX1" fmla="*/ 2375445 w 2375445"/>
                <a:gd name="connsiteY1" fmla="*/ 0 h 6867525"/>
                <a:gd name="connsiteX2" fmla="*/ 2375445 w 2375445"/>
                <a:gd name="connsiteY2" fmla="*/ 6858000 h 6867525"/>
                <a:gd name="connsiteX3" fmla="*/ 0 w 2375445"/>
                <a:gd name="connsiteY3" fmla="*/ 6867525 h 6867525"/>
                <a:gd name="connsiteX4" fmla="*/ 717903 w 2375445"/>
                <a:gd name="connsiteY4" fmla="*/ 28575 h 6867525"/>
                <a:gd name="connsiteX0" fmla="*/ 717903 w 2375445"/>
                <a:gd name="connsiteY0" fmla="*/ 0 h 6867525"/>
                <a:gd name="connsiteX1" fmla="*/ 2375445 w 2375445"/>
                <a:gd name="connsiteY1" fmla="*/ 0 h 6867525"/>
                <a:gd name="connsiteX2" fmla="*/ 2375445 w 2375445"/>
                <a:gd name="connsiteY2" fmla="*/ 6858000 h 6867525"/>
                <a:gd name="connsiteX3" fmla="*/ 0 w 2375445"/>
                <a:gd name="connsiteY3" fmla="*/ 6867525 h 6867525"/>
                <a:gd name="connsiteX4" fmla="*/ 717903 w 2375445"/>
                <a:gd name="connsiteY4" fmla="*/ 0 h 6867525"/>
                <a:gd name="connsiteX0" fmla="*/ 717903 w 2375445"/>
                <a:gd name="connsiteY0" fmla="*/ 0 h 6867525"/>
                <a:gd name="connsiteX1" fmla="*/ 2375445 w 2375445"/>
                <a:gd name="connsiteY1" fmla="*/ 0 h 6867525"/>
                <a:gd name="connsiteX2" fmla="*/ 2375445 w 2375445"/>
                <a:gd name="connsiteY2" fmla="*/ 6858000 h 6867525"/>
                <a:gd name="connsiteX3" fmla="*/ 0 w 2375445"/>
                <a:gd name="connsiteY3" fmla="*/ 6867525 h 6867525"/>
                <a:gd name="connsiteX4" fmla="*/ 717903 w 2375445"/>
                <a:gd name="connsiteY4" fmla="*/ 0 h 6867525"/>
                <a:gd name="connsiteX0" fmla="*/ 472365 w 2375445"/>
                <a:gd name="connsiteY0" fmla="*/ 0 h 6886575"/>
                <a:gd name="connsiteX1" fmla="*/ 2375445 w 2375445"/>
                <a:gd name="connsiteY1" fmla="*/ 19050 h 6886575"/>
                <a:gd name="connsiteX2" fmla="*/ 2375445 w 2375445"/>
                <a:gd name="connsiteY2" fmla="*/ 6877050 h 6886575"/>
                <a:gd name="connsiteX3" fmla="*/ 0 w 2375445"/>
                <a:gd name="connsiteY3" fmla="*/ 6886575 h 6886575"/>
                <a:gd name="connsiteX4" fmla="*/ 472365 w 2375445"/>
                <a:gd name="connsiteY4" fmla="*/ 0 h 6886575"/>
                <a:gd name="connsiteX0" fmla="*/ 474991 w 2375445"/>
                <a:gd name="connsiteY0" fmla="*/ 0 h 6872927"/>
                <a:gd name="connsiteX1" fmla="*/ 2375445 w 2375445"/>
                <a:gd name="connsiteY1" fmla="*/ 5402 h 6872927"/>
                <a:gd name="connsiteX2" fmla="*/ 2375445 w 2375445"/>
                <a:gd name="connsiteY2" fmla="*/ 6863402 h 6872927"/>
                <a:gd name="connsiteX3" fmla="*/ 0 w 2375445"/>
                <a:gd name="connsiteY3" fmla="*/ 6872927 h 6872927"/>
                <a:gd name="connsiteX4" fmla="*/ 474991 w 2375445"/>
                <a:gd name="connsiteY4" fmla="*/ 0 h 68729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5445" h="6872927">
                  <a:moveTo>
                    <a:pt x="474991" y="0"/>
                  </a:moveTo>
                  <a:lnTo>
                    <a:pt x="2375445" y="5402"/>
                  </a:lnTo>
                  <a:lnTo>
                    <a:pt x="2375445" y="6863402"/>
                  </a:lnTo>
                  <a:lnTo>
                    <a:pt x="0" y="6872927"/>
                  </a:lnTo>
                  <a:lnTo>
                    <a:pt x="474991" y="0"/>
                  </a:lnTo>
                  <a:close/>
                </a:path>
              </a:pathLst>
            </a:custGeom>
            <a:gradFill>
              <a:gsLst>
                <a:gs pos="0">
                  <a:schemeClr val="accent4"/>
                </a:gs>
                <a:gs pos="100000">
                  <a:schemeClr val="bg2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/>
            </a:p>
          </p:txBody>
        </p:sp>
        <p:pic>
          <p:nvPicPr>
            <p:cNvPr id="14" name="Picture 3">
              <a:extLst>
                <a:ext uri="{FF2B5EF4-FFF2-40B4-BE49-F238E27FC236}">
                  <a16:creationId xmlns:a16="http://schemas.microsoft.com/office/drawing/2014/main" id="{66BB957A-A95B-0424-ED14-DE7325DA534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177462" y="292735"/>
              <a:ext cx="1833562" cy="15716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697836350"/>
      </p:ext>
    </p:extLst>
  </p:cSld>
  <p:clrMapOvr>
    <a:masterClrMapping/>
  </p:clrMapOvr>
  <p:hf hdr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levea_varipalkki_teksti_pinkki" preserve="1" userDrawn="1">
  <p:cSld name="levea_varipalkki_teksti_pinkk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199" y="365125"/>
            <a:ext cx="4998823" cy="1325563"/>
          </a:xfrm>
        </p:spPr>
        <p:txBody>
          <a:bodyPr>
            <a:normAutofit/>
          </a:bodyPr>
          <a:lstStyle>
            <a:lvl1pPr>
              <a:defRPr sz="3200" b="1" i="0" baseline="0"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Tekstin paikkamerkki 4">
            <a:extLst>
              <a:ext uri="{FF2B5EF4-FFF2-40B4-BE49-F238E27FC236}">
                <a16:creationId xmlns:a16="http://schemas.microsoft.com/office/drawing/2014/main" id="{F289C589-D0B7-CF7C-D481-B7C91F6295E3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38198" y="1813968"/>
            <a:ext cx="4998825" cy="4161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8" name="Dian numeron paikkamerkki 7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>
                <a:solidFill>
                  <a:srgbClr val="898989"/>
                </a:solidFill>
              </a:defRPr>
            </a:lvl1pPr>
          </a:lstStyle>
          <a:p>
            <a:fld id="{6BD4A0EF-951A-4343-A672-F31B58E6828E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3" name="Ryhmä 2">
            <a:extLst>
              <a:ext uri="{FF2B5EF4-FFF2-40B4-BE49-F238E27FC236}">
                <a16:creationId xmlns:a16="http://schemas.microsoft.com/office/drawing/2014/main" id="{0FF513F4-A0EE-7D01-E70F-9949F2BAC684}"/>
              </a:ext>
            </a:extLst>
          </p:cNvPr>
          <p:cNvGrpSpPr/>
          <p:nvPr userDrawn="1"/>
        </p:nvGrpSpPr>
        <p:grpSpPr>
          <a:xfrm>
            <a:off x="6024226" y="0"/>
            <a:ext cx="6174000" cy="6872927"/>
            <a:chOff x="6024226" y="0"/>
            <a:chExt cx="6174000" cy="6872927"/>
          </a:xfrm>
        </p:grpSpPr>
        <p:sp>
          <p:nvSpPr>
            <p:cNvPr id="9" name="Suorakulmio 8">
              <a:extLst>
                <a:ext uri="{FF2B5EF4-FFF2-40B4-BE49-F238E27FC236}">
                  <a16:creationId xmlns:a16="http://schemas.microsoft.com/office/drawing/2014/main" id="{9B5879DD-5458-8E90-5B78-B61A4B3E2A3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6024226" y="0"/>
              <a:ext cx="6174000" cy="6872927"/>
            </a:xfrm>
            <a:custGeom>
              <a:avLst/>
              <a:gdLst>
                <a:gd name="connsiteX0" fmla="*/ 0 w 2246811"/>
                <a:gd name="connsiteY0" fmla="*/ 0 h 6858000"/>
                <a:gd name="connsiteX1" fmla="*/ 2246811 w 2246811"/>
                <a:gd name="connsiteY1" fmla="*/ 0 h 6858000"/>
                <a:gd name="connsiteX2" fmla="*/ 2246811 w 2246811"/>
                <a:gd name="connsiteY2" fmla="*/ 6858000 h 6858000"/>
                <a:gd name="connsiteX3" fmla="*/ 0 w 2246811"/>
                <a:gd name="connsiteY3" fmla="*/ 6858000 h 6858000"/>
                <a:gd name="connsiteX4" fmla="*/ 0 w 2246811"/>
                <a:gd name="connsiteY4" fmla="*/ 0 h 6858000"/>
                <a:gd name="connsiteX0" fmla="*/ 0 w 2246811"/>
                <a:gd name="connsiteY0" fmla="*/ 0 h 6858000"/>
                <a:gd name="connsiteX1" fmla="*/ 2246811 w 2246811"/>
                <a:gd name="connsiteY1" fmla="*/ 0 h 6858000"/>
                <a:gd name="connsiteX2" fmla="*/ 2246811 w 2246811"/>
                <a:gd name="connsiteY2" fmla="*/ 6858000 h 6858000"/>
                <a:gd name="connsiteX3" fmla="*/ 627017 w 2246811"/>
                <a:gd name="connsiteY3" fmla="*/ 6858000 h 6858000"/>
                <a:gd name="connsiteX4" fmla="*/ 0 w 2246811"/>
                <a:gd name="connsiteY4" fmla="*/ 0 h 6858000"/>
                <a:gd name="connsiteX0" fmla="*/ 0 w 1657542"/>
                <a:gd name="connsiteY0" fmla="*/ 28575 h 6858000"/>
                <a:gd name="connsiteX1" fmla="*/ 1657542 w 1657542"/>
                <a:gd name="connsiteY1" fmla="*/ 0 h 6858000"/>
                <a:gd name="connsiteX2" fmla="*/ 1657542 w 1657542"/>
                <a:gd name="connsiteY2" fmla="*/ 6858000 h 6858000"/>
                <a:gd name="connsiteX3" fmla="*/ 37748 w 1657542"/>
                <a:gd name="connsiteY3" fmla="*/ 6858000 h 6858000"/>
                <a:gd name="connsiteX4" fmla="*/ 0 w 1657542"/>
                <a:gd name="connsiteY4" fmla="*/ 28575 h 6858000"/>
                <a:gd name="connsiteX0" fmla="*/ 717903 w 2375445"/>
                <a:gd name="connsiteY0" fmla="*/ 28575 h 6867525"/>
                <a:gd name="connsiteX1" fmla="*/ 2375445 w 2375445"/>
                <a:gd name="connsiteY1" fmla="*/ 0 h 6867525"/>
                <a:gd name="connsiteX2" fmla="*/ 2375445 w 2375445"/>
                <a:gd name="connsiteY2" fmla="*/ 6858000 h 6867525"/>
                <a:gd name="connsiteX3" fmla="*/ 0 w 2375445"/>
                <a:gd name="connsiteY3" fmla="*/ 6867525 h 6867525"/>
                <a:gd name="connsiteX4" fmla="*/ 717903 w 2375445"/>
                <a:gd name="connsiteY4" fmla="*/ 28575 h 6867525"/>
                <a:gd name="connsiteX0" fmla="*/ 717903 w 2375445"/>
                <a:gd name="connsiteY0" fmla="*/ 0 h 6867525"/>
                <a:gd name="connsiteX1" fmla="*/ 2375445 w 2375445"/>
                <a:gd name="connsiteY1" fmla="*/ 0 h 6867525"/>
                <a:gd name="connsiteX2" fmla="*/ 2375445 w 2375445"/>
                <a:gd name="connsiteY2" fmla="*/ 6858000 h 6867525"/>
                <a:gd name="connsiteX3" fmla="*/ 0 w 2375445"/>
                <a:gd name="connsiteY3" fmla="*/ 6867525 h 6867525"/>
                <a:gd name="connsiteX4" fmla="*/ 717903 w 2375445"/>
                <a:gd name="connsiteY4" fmla="*/ 0 h 6867525"/>
                <a:gd name="connsiteX0" fmla="*/ 717903 w 2375445"/>
                <a:gd name="connsiteY0" fmla="*/ 0 h 6867525"/>
                <a:gd name="connsiteX1" fmla="*/ 2375445 w 2375445"/>
                <a:gd name="connsiteY1" fmla="*/ 0 h 6867525"/>
                <a:gd name="connsiteX2" fmla="*/ 2375445 w 2375445"/>
                <a:gd name="connsiteY2" fmla="*/ 6858000 h 6867525"/>
                <a:gd name="connsiteX3" fmla="*/ 0 w 2375445"/>
                <a:gd name="connsiteY3" fmla="*/ 6867525 h 6867525"/>
                <a:gd name="connsiteX4" fmla="*/ 717903 w 2375445"/>
                <a:gd name="connsiteY4" fmla="*/ 0 h 6867525"/>
                <a:gd name="connsiteX0" fmla="*/ 472365 w 2375445"/>
                <a:gd name="connsiteY0" fmla="*/ 0 h 6886575"/>
                <a:gd name="connsiteX1" fmla="*/ 2375445 w 2375445"/>
                <a:gd name="connsiteY1" fmla="*/ 19050 h 6886575"/>
                <a:gd name="connsiteX2" fmla="*/ 2375445 w 2375445"/>
                <a:gd name="connsiteY2" fmla="*/ 6877050 h 6886575"/>
                <a:gd name="connsiteX3" fmla="*/ 0 w 2375445"/>
                <a:gd name="connsiteY3" fmla="*/ 6886575 h 6886575"/>
                <a:gd name="connsiteX4" fmla="*/ 472365 w 2375445"/>
                <a:gd name="connsiteY4" fmla="*/ 0 h 6886575"/>
                <a:gd name="connsiteX0" fmla="*/ 474991 w 2375445"/>
                <a:gd name="connsiteY0" fmla="*/ 0 h 6872927"/>
                <a:gd name="connsiteX1" fmla="*/ 2375445 w 2375445"/>
                <a:gd name="connsiteY1" fmla="*/ 5402 h 6872927"/>
                <a:gd name="connsiteX2" fmla="*/ 2375445 w 2375445"/>
                <a:gd name="connsiteY2" fmla="*/ 6863402 h 6872927"/>
                <a:gd name="connsiteX3" fmla="*/ 0 w 2375445"/>
                <a:gd name="connsiteY3" fmla="*/ 6872927 h 6872927"/>
                <a:gd name="connsiteX4" fmla="*/ 474991 w 2375445"/>
                <a:gd name="connsiteY4" fmla="*/ 0 h 68729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5445" h="6872927">
                  <a:moveTo>
                    <a:pt x="474991" y="0"/>
                  </a:moveTo>
                  <a:lnTo>
                    <a:pt x="2375445" y="5402"/>
                  </a:lnTo>
                  <a:lnTo>
                    <a:pt x="2375445" y="6863402"/>
                  </a:lnTo>
                  <a:lnTo>
                    <a:pt x="0" y="6872927"/>
                  </a:lnTo>
                  <a:lnTo>
                    <a:pt x="474991" y="0"/>
                  </a:lnTo>
                  <a:close/>
                </a:path>
              </a:pathLst>
            </a:custGeom>
            <a:gradFill>
              <a:gsLst>
                <a:gs pos="0">
                  <a:schemeClr val="accent5"/>
                </a:gs>
                <a:gs pos="100000">
                  <a:schemeClr val="accent5">
                    <a:alpha val="63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/>
            </a:p>
          </p:txBody>
        </p:sp>
        <p:pic>
          <p:nvPicPr>
            <p:cNvPr id="14" name="Picture 3">
              <a:extLst>
                <a:ext uri="{FF2B5EF4-FFF2-40B4-BE49-F238E27FC236}">
                  <a16:creationId xmlns:a16="http://schemas.microsoft.com/office/drawing/2014/main" id="{66BB957A-A95B-0424-ED14-DE7325DA534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177462" y="292735"/>
              <a:ext cx="1833562" cy="15716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901605374"/>
      </p:ext>
    </p:extLst>
  </p:cSld>
  <p:clrMapOvr>
    <a:masterClrMapping/>
  </p:clrMapOvr>
  <p:hf hdr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petus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Esityksen loppudia">
            <a:extLst>
              <a:ext uri="{FF2B5EF4-FFF2-40B4-BE49-F238E27FC236}">
                <a16:creationId xmlns:a16="http://schemas.microsoft.com/office/drawing/2014/main" id="{8011D531-C477-E90E-BB81-1C49976BFEA9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35737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tsikkodia2" preserve="1" userDrawn="1">
  <p:cSld name="otsikkodia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Otsikko 1">
            <a:extLst>
              <a:ext uri="{FF2B5EF4-FFF2-40B4-BE49-F238E27FC236}">
                <a16:creationId xmlns:a16="http://schemas.microsoft.com/office/drawing/2014/main" id="{DFC2DB4D-F6F1-70BF-17DD-1AA29EFBCE5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8800" y="457200"/>
            <a:ext cx="5198400" cy="1602000"/>
          </a:xfrm>
        </p:spPr>
        <p:txBody>
          <a:bodyPr anchor="ctr">
            <a:normAutofit/>
          </a:bodyPr>
          <a:lstStyle>
            <a:lvl1pPr algn="l">
              <a:defRPr sz="3200" b="1"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fi-FI" dirty="0"/>
          </a:p>
        </p:txBody>
      </p:sp>
      <p:sp>
        <p:nvSpPr>
          <p:cNvPr id="17" name="Alaotsikko 2">
            <a:extLst>
              <a:ext uri="{FF2B5EF4-FFF2-40B4-BE49-F238E27FC236}">
                <a16:creationId xmlns:a16="http://schemas.microsoft.com/office/drawing/2014/main" id="{6F168DCC-AB8D-D777-5744-5D09315B00D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8800" y="2059200"/>
            <a:ext cx="3931200" cy="986400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fi-FI"/>
          </a:p>
        </p:txBody>
      </p:sp>
      <p:sp>
        <p:nvSpPr>
          <p:cNvPr id="34" name="Footer Placeholder 8">
            <a:extLst>
              <a:ext uri="{FF2B5EF4-FFF2-40B4-BE49-F238E27FC236}">
                <a16:creationId xmlns:a16="http://schemas.microsoft.com/office/drawing/2014/main" id="{3CAC7758-6477-FDA0-A312-E39FBF533C9C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>
          <a:xfrm>
            <a:off x="928800" y="3096000"/>
            <a:ext cx="2160000" cy="216000"/>
          </a:xfrm>
        </p:spPr>
        <p:txBody>
          <a:bodyPr vert="horz" lIns="0" tIns="0" rIns="0" bIns="0" rtlCol="0" anchor="t" anchorCtr="0"/>
          <a:lstStyle>
            <a:lvl1pPr>
              <a:defRPr lang="en-US" sz="1400" smtClean="0"/>
            </a:lvl1pPr>
          </a:lstStyle>
          <a:p>
            <a:r>
              <a:rPr lang="fi-FI"/>
              <a:t>Joonas Tielinen</a:t>
            </a:r>
            <a:endParaRPr lang="fi-FI" dirty="0"/>
          </a:p>
        </p:txBody>
      </p:sp>
      <p:sp>
        <p:nvSpPr>
          <p:cNvPr id="22" name="duser_1">
            <a:extLst>
              <a:ext uri="{FF2B5EF4-FFF2-40B4-BE49-F238E27FC236}">
                <a16:creationId xmlns:a16="http://schemas.microsoft.com/office/drawing/2014/main" id="{96E05E4F-2793-6EFA-B9DE-D89A4CA0AA36}"/>
              </a:ext>
            </a:extLst>
          </p:cNvPr>
          <p:cNvSpPr txBox="1">
            <a:spLocks/>
          </p:cNvSpPr>
          <p:nvPr userDrawn="1"/>
        </p:nvSpPr>
        <p:spPr>
          <a:xfrm>
            <a:off x="928799" y="3420000"/>
            <a:ext cx="2160000" cy="232919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defPPr>
              <a:defRPr lang="fi-FI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400" dirty="0"/>
          </a:p>
        </p:txBody>
      </p:sp>
      <p:sp>
        <p:nvSpPr>
          <p:cNvPr id="23" name="duser_2">
            <a:extLst>
              <a:ext uri="{FF2B5EF4-FFF2-40B4-BE49-F238E27FC236}">
                <a16:creationId xmlns:a16="http://schemas.microsoft.com/office/drawing/2014/main" id="{98E864E4-8ADA-E257-0001-5B72FE7C0F82}"/>
              </a:ext>
            </a:extLst>
          </p:cNvPr>
          <p:cNvSpPr txBox="1">
            <a:spLocks/>
          </p:cNvSpPr>
          <p:nvPr userDrawn="1"/>
        </p:nvSpPr>
        <p:spPr>
          <a:xfrm>
            <a:off x="3239999" y="3096000"/>
            <a:ext cx="2160000" cy="232919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defPPr>
              <a:defRPr lang="fi-FI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400" dirty="0"/>
          </a:p>
        </p:txBody>
      </p:sp>
      <p:sp>
        <p:nvSpPr>
          <p:cNvPr id="33" name="duser_3">
            <a:extLst>
              <a:ext uri="{FF2B5EF4-FFF2-40B4-BE49-F238E27FC236}">
                <a16:creationId xmlns:a16="http://schemas.microsoft.com/office/drawing/2014/main" id="{909C2D96-06D0-78D4-C04E-8397680CD559}"/>
              </a:ext>
            </a:extLst>
          </p:cNvPr>
          <p:cNvSpPr txBox="1">
            <a:spLocks/>
          </p:cNvSpPr>
          <p:nvPr userDrawn="1"/>
        </p:nvSpPr>
        <p:spPr>
          <a:xfrm>
            <a:off x="3239999" y="3420000"/>
            <a:ext cx="2160000" cy="216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defPPr>
              <a:defRPr lang="fi-FI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400" dirty="0"/>
          </a:p>
        </p:txBody>
      </p:sp>
      <p:sp>
        <p:nvSpPr>
          <p:cNvPr id="18" name="Date Placeholder 3">
            <a:extLst>
              <a:ext uri="{FF2B5EF4-FFF2-40B4-BE49-F238E27FC236}">
                <a16:creationId xmlns:a16="http://schemas.microsoft.com/office/drawing/2014/main" id="{A6038138-08D9-D7C9-A694-E9CF3C1484C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800" y="3600000"/>
            <a:ext cx="1650783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i-FI"/>
              <a:t>6.2.2023</a:t>
            </a:r>
            <a:endParaRPr lang="en-US"/>
          </a:p>
        </p:txBody>
      </p:sp>
      <p:sp>
        <p:nvSpPr>
          <p:cNvPr id="19" name="DConfidentiality">
            <a:extLst>
              <a:ext uri="{FF2B5EF4-FFF2-40B4-BE49-F238E27FC236}">
                <a16:creationId xmlns:a16="http://schemas.microsoft.com/office/drawing/2014/main" id="{FC7A8C6D-1D34-6242-745E-73CE1B9BA5CC}"/>
              </a:ext>
            </a:extLst>
          </p:cNvPr>
          <p:cNvSpPr txBox="1">
            <a:spLocks/>
          </p:cNvSpPr>
          <p:nvPr userDrawn="1"/>
        </p:nvSpPr>
        <p:spPr>
          <a:xfrm>
            <a:off x="838800" y="4320000"/>
            <a:ext cx="1811094" cy="216000"/>
          </a:xfrm>
          <a:prstGeom prst="rect">
            <a:avLst/>
          </a:prstGeom>
        </p:spPr>
        <p:txBody>
          <a:bodyPr vert="horz" lIns="91440" tIns="45720" rIns="0" bIns="45720" rtlCol="0" anchor="b"/>
          <a:lstStyle>
            <a:defPPr>
              <a:defRPr lang="fi-FI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20" name="DDecree">
            <a:extLst>
              <a:ext uri="{FF2B5EF4-FFF2-40B4-BE49-F238E27FC236}">
                <a16:creationId xmlns:a16="http://schemas.microsoft.com/office/drawing/2014/main" id="{B412038A-9C06-5541-DDE0-39817F62FBAB}"/>
              </a:ext>
            </a:extLst>
          </p:cNvPr>
          <p:cNvSpPr txBox="1">
            <a:spLocks/>
          </p:cNvSpPr>
          <p:nvPr userDrawn="1"/>
        </p:nvSpPr>
        <p:spPr>
          <a:xfrm>
            <a:off x="2616249" y="4320000"/>
            <a:ext cx="2326280" cy="2160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defPPr>
              <a:defRPr lang="fi-FI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1" name="DSecrecy">
            <a:extLst>
              <a:ext uri="{FF2B5EF4-FFF2-40B4-BE49-F238E27FC236}">
                <a16:creationId xmlns:a16="http://schemas.microsoft.com/office/drawing/2014/main" id="{31AB12EB-ADA8-E3EB-1FF2-07370C7A067C}"/>
              </a:ext>
            </a:extLst>
          </p:cNvPr>
          <p:cNvSpPr txBox="1">
            <a:spLocks/>
          </p:cNvSpPr>
          <p:nvPr userDrawn="1"/>
        </p:nvSpPr>
        <p:spPr>
          <a:xfrm>
            <a:off x="838800" y="4572000"/>
            <a:ext cx="2326280" cy="2160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defPPr>
              <a:defRPr lang="fi-FI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2" name="Kuvan paikkamerkki 11">
            <a:extLst>
              <a:ext uri="{FF2B5EF4-FFF2-40B4-BE49-F238E27FC236}">
                <a16:creationId xmlns:a16="http://schemas.microsoft.com/office/drawing/2014/main" id="{ECF45415-D8F0-70FA-28BC-973F90567516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037200" y="0"/>
            <a:ext cx="6156000" cy="2621118"/>
          </a:xfrm>
          <a:custGeom>
            <a:avLst/>
            <a:gdLst>
              <a:gd name="connsiteX0" fmla="*/ 0 w 6156000"/>
              <a:gd name="connsiteY0" fmla="*/ 0 h 2620800"/>
              <a:gd name="connsiteX1" fmla="*/ 6156000 w 6156000"/>
              <a:gd name="connsiteY1" fmla="*/ 0 h 2620800"/>
              <a:gd name="connsiteX2" fmla="*/ 6156000 w 6156000"/>
              <a:gd name="connsiteY2" fmla="*/ 2620800 h 2620800"/>
              <a:gd name="connsiteX3" fmla="*/ 0 w 6156000"/>
              <a:gd name="connsiteY3" fmla="*/ 2620800 h 2620800"/>
              <a:gd name="connsiteX4" fmla="*/ 0 w 6156000"/>
              <a:gd name="connsiteY4" fmla="*/ 0 h 2620800"/>
              <a:gd name="connsiteX0" fmla="*/ 0 w 6156000"/>
              <a:gd name="connsiteY0" fmla="*/ 0 h 2620800"/>
              <a:gd name="connsiteX1" fmla="*/ 6156000 w 6156000"/>
              <a:gd name="connsiteY1" fmla="*/ 0 h 2620800"/>
              <a:gd name="connsiteX2" fmla="*/ 6156000 w 6156000"/>
              <a:gd name="connsiteY2" fmla="*/ 2620800 h 2620800"/>
              <a:gd name="connsiteX3" fmla="*/ 0 w 6156000"/>
              <a:gd name="connsiteY3" fmla="*/ 2620800 h 2620800"/>
              <a:gd name="connsiteX4" fmla="*/ 0 w 6156000"/>
              <a:gd name="connsiteY4" fmla="*/ 0 h 2620800"/>
              <a:gd name="connsiteX0" fmla="*/ 0 w 6156000"/>
              <a:gd name="connsiteY0" fmla="*/ 318 h 2621118"/>
              <a:gd name="connsiteX1" fmla="*/ 721043 w 6156000"/>
              <a:gd name="connsiteY1" fmla="*/ 0 h 2621118"/>
              <a:gd name="connsiteX2" fmla="*/ 6156000 w 6156000"/>
              <a:gd name="connsiteY2" fmla="*/ 318 h 2621118"/>
              <a:gd name="connsiteX3" fmla="*/ 6156000 w 6156000"/>
              <a:gd name="connsiteY3" fmla="*/ 2621118 h 2621118"/>
              <a:gd name="connsiteX4" fmla="*/ 0 w 6156000"/>
              <a:gd name="connsiteY4" fmla="*/ 2621118 h 2621118"/>
              <a:gd name="connsiteX5" fmla="*/ 0 w 6156000"/>
              <a:gd name="connsiteY5" fmla="*/ 318 h 2621118"/>
              <a:gd name="connsiteX0" fmla="*/ 0 w 6156000"/>
              <a:gd name="connsiteY0" fmla="*/ 2621118 h 2621118"/>
              <a:gd name="connsiteX1" fmla="*/ 721043 w 6156000"/>
              <a:gd name="connsiteY1" fmla="*/ 0 h 2621118"/>
              <a:gd name="connsiteX2" fmla="*/ 6156000 w 6156000"/>
              <a:gd name="connsiteY2" fmla="*/ 318 h 2621118"/>
              <a:gd name="connsiteX3" fmla="*/ 6156000 w 6156000"/>
              <a:gd name="connsiteY3" fmla="*/ 2621118 h 2621118"/>
              <a:gd name="connsiteX4" fmla="*/ 0 w 6156000"/>
              <a:gd name="connsiteY4" fmla="*/ 2621118 h 2621118"/>
              <a:gd name="connsiteX0" fmla="*/ 0 w 6156000"/>
              <a:gd name="connsiteY0" fmla="*/ 2621118 h 2621118"/>
              <a:gd name="connsiteX1" fmla="*/ 721043 w 6156000"/>
              <a:gd name="connsiteY1" fmla="*/ 0 h 2621118"/>
              <a:gd name="connsiteX2" fmla="*/ 6156000 w 6156000"/>
              <a:gd name="connsiteY2" fmla="*/ 318 h 2621118"/>
              <a:gd name="connsiteX3" fmla="*/ 6147687 w 6156000"/>
              <a:gd name="connsiteY3" fmla="*/ 1739969 h 2621118"/>
              <a:gd name="connsiteX4" fmla="*/ 0 w 6156000"/>
              <a:gd name="connsiteY4" fmla="*/ 2621118 h 2621118"/>
              <a:gd name="connsiteX0" fmla="*/ 0 w 6164312"/>
              <a:gd name="connsiteY0" fmla="*/ 2621118 h 2621118"/>
              <a:gd name="connsiteX1" fmla="*/ 721043 w 6164312"/>
              <a:gd name="connsiteY1" fmla="*/ 0 h 2621118"/>
              <a:gd name="connsiteX2" fmla="*/ 6156000 w 6164312"/>
              <a:gd name="connsiteY2" fmla="*/ 318 h 2621118"/>
              <a:gd name="connsiteX3" fmla="*/ 6164312 w 6164312"/>
              <a:gd name="connsiteY3" fmla="*/ 1931162 h 2621118"/>
              <a:gd name="connsiteX4" fmla="*/ 0 w 6164312"/>
              <a:gd name="connsiteY4" fmla="*/ 2621118 h 2621118"/>
              <a:gd name="connsiteX0" fmla="*/ 0 w 6164312"/>
              <a:gd name="connsiteY0" fmla="*/ 2621118 h 2621118"/>
              <a:gd name="connsiteX1" fmla="*/ 679479 w 6164312"/>
              <a:gd name="connsiteY1" fmla="*/ 0 h 2621118"/>
              <a:gd name="connsiteX2" fmla="*/ 6156000 w 6164312"/>
              <a:gd name="connsiteY2" fmla="*/ 318 h 2621118"/>
              <a:gd name="connsiteX3" fmla="*/ 6164312 w 6164312"/>
              <a:gd name="connsiteY3" fmla="*/ 1931162 h 2621118"/>
              <a:gd name="connsiteX4" fmla="*/ 0 w 6164312"/>
              <a:gd name="connsiteY4" fmla="*/ 2621118 h 26211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64312" h="2621118">
                <a:moveTo>
                  <a:pt x="0" y="2621118"/>
                </a:moveTo>
                <a:lnTo>
                  <a:pt x="679479" y="0"/>
                </a:lnTo>
                <a:lnTo>
                  <a:pt x="6156000" y="318"/>
                </a:lnTo>
                <a:cubicBezTo>
                  <a:pt x="6158771" y="643933"/>
                  <a:pt x="6161541" y="1287547"/>
                  <a:pt x="6164312" y="1931162"/>
                </a:cubicBezTo>
                <a:lnTo>
                  <a:pt x="0" y="2621118"/>
                </a:lnTo>
                <a:close/>
              </a:path>
            </a:pathLst>
          </a:custGeom>
        </p:spPr>
        <p:txBody>
          <a:bodyPr/>
          <a:lstStyle>
            <a:lvl1pPr marL="0" indent="0" algn="r">
              <a:buFontTx/>
              <a:buNone/>
              <a:defRPr sz="1600"/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i-FI" dirty="0"/>
              <a:t>Lisää 1. kuva tai väri kuvagalleriasta. Muita kuvia voit lisätä Väylän kuvapankista tai omista tiedostoista</a:t>
            </a:r>
            <a:endParaRPr lang="en-US" dirty="0"/>
          </a:p>
          <a:p>
            <a:endParaRPr lang="fi-FI" dirty="0"/>
          </a:p>
        </p:txBody>
      </p:sp>
      <p:sp>
        <p:nvSpPr>
          <p:cNvPr id="3" name="Kuvan paikkamerkki 11">
            <a:extLst>
              <a:ext uri="{FF2B5EF4-FFF2-40B4-BE49-F238E27FC236}">
                <a16:creationId xmlns:a16="http://schemas.microsoft.com/office/drawing/2014/main" id="{213398F5-290C-A9DF-6523-5B429DFCCF24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5730289" y="1998000"/>
            <a:ext cx="6459311" cy="3207600"/>
          </a:xfrm>
          <a:custGeom>
            <a:avLst/>
            <a:gdLst>
              <a:gd name="connsiteX0" fmla="*/ 0 w 6469200"/>
              <a:gd name="connsiteY0" fmla="*/ 0 h 3207600"/>
              <a:gd name="connsiteX1" fmla="*/ 6469200 w 6469200"/>
              <a:gd name="connsiteY1" fmla="*/ 0 h 3207600"/>
              <a:gd name="connsiteX2" fmla="*/ 6469200 w 6469200"/>
              <a:gd name="connsiteY2" fmla="*/ 3207600 h 3207600"/>
              <a:gd name="connsiteX3" fmla="*/ 0 w 6469200"/>
              <a:gd name="connsiteY3" fmla="*/ 3207600 h 3207600"/>
              <a:gd name="connsiteX4" fmla="*/ 0 w 6469200"/>
              <a:gd name="connsiteY4" fmla="*/ 0 h 3207600"/>
              <a:gd name="connsiteX0" fmla="*/ 261257 w 6469200"/>
              <a:gd name="connsiteY0" fmla="*/ 718457 h 3207600"/>
              <a:gd name="connsiteX1" fmla="*/ 6469200 w 6469200"/>
              <a:gd name="connsiteY1" fmla="*/ 0 h 3207600"/>
              <a:gd name="connsiteX2" fmla="*/ 6469200 w 6469200"/>
              <a:gd name="connsiteY2" fmla="*/ 3207600 h 3207600"/>
              <a:gd name="connsiteX3" fmla="*/ 0 w 6469200"/>
              <a:gd name="connsiteY3" fmla="*/ 3207600 h 3207600"/>
              <a:gd name="connsiteX4" fmla="*/ 261257 w 6469200"/>
              <a:gd name="connsiteY4" fmla="*/ 718457 h 3207600"/>
              <a:gd name="connsiteX0" fmla="*/ 111968 w 6319911"/>
              <a:gd name="connsiteY0" fmla="*/ 718457 h 3207600"/>
              <a:gd name="connsiteX1" fmla="*/ 6319911 w 6319911"/>
              <a:gd name="connsiteY1" fmla="*/ 0 h 3207600"/>
              <a:gd name="connsiteX2" fmla="*/ 6319911 w 6319911"/>
              <a:gd name="connsiteY2" fmla="*/ 3207600 h 3207600"/>
              <a:gd name="connsiteX3" fmla="*/ 0 w 6319911"/>
              <a:gd name="connsiteY3" fmla="*/ 1770685 h 3207600"/>
              <a:gd name="connsiteX4" fmla="*/ 111968 w 6319911"/>
              <a:gd name="connsiteY4" fmla="*/ 718457 h 3207600"/>
              <a:gd name="connsiteX0" fmla="*/ 158621 w 6319911"/>
              <a:gd name="connsiteY0" fmla="*/ 699796 h 3207600"/>
              <a:gd name="connsiteX1" fmla="*/ 6319911 w 6319911"/>
              <a:gd name="connsiteY1" fmla="*/ 0 h 3207600"/>
              <a:gd name="connsiteX2" fmla="*/ 6319911 w 6319911"/>
              <a:gd name="connsiteY2" fmla="*/ 3207600 h 3207600"/>
              <a:gd name="connsiteX3" fmla="*/ 0 w 6319911"/>
              <a:gd name="connsiteY3" fmla="*/ 1770685 h 3207600"/>
              <a:gd name="connsiteX4" fmla="*/ 158621 w 6319911"/>
              <a:gd name="connsiteY4" fmla="*/ 699796 h 3207600"/>
              <a:gd name="connsiteX0" fmla="*/ 270589 w 6431879"/>
              <a:gd name="connsiteY0" fmla="*/ 699796 h 3207600"/>
              <a:gd name="connsiteX1" fmla="*/ 6431879 w 6431879"/>
              <a:gd name="connsiteY1" fmla="*/ 0 h 3207600"/>
              <a:gd name="connsiteX2" fmla="*/ 6431879 w 6431879"/>
              <a:gd name="connsiteY2" fmla="*/ 3207600 h 3207600"/>
              <a:gd name="connsiteX3" fmla="*/ 0 w 6431879"/>
              <a:gd name="connsiteY3" fmla="*/ 1696040 h 3207600"/>
              <a:gd name="connsiteX4" fmla="*/ 270589 w 6431879"/>
              <a:gd name="connsiteY4" fmla="*/ 699796 h 3207600"/>
              <a:gd name="connsiteX0" fmla="*/ 298021 w 6459311"/>
              <a:gd name="connsiteY0" fmla="*/ 699796 h 3207600"/>
              <a:gd name="connsiteX1" fmla="*/ 6459311 w 6459311"/>
              <a:gd name="connsiteY1" fmla="*/ 0 h 3207600"/>
              <a:gd name="connsiteX2" fmla="*/ 6459311 w 6459311"/>
              <a:gd name="connsiteY2" fmla="*/ 3207600 h 3207600"/>
              <a:gd name="connsiteX3" fmla="*/ 0 w 6459311"/>
              <a:gd name="connsiteY3" fmla="*/ 1824056 h 3207600"/>
              <a:gd name="connsiteX4" fmla="*/ 298021 w 6459311"/>
              <a:gd name="connsiteY4" fmla="*/ 699796 h 3207600"/>
              <a:gd name="connsiteX0" fmla="*/ 298021 w 6459311"/>
              <a:gd name="connsiteY0" fmla="*/ 699796 h 3207600"/>
              <a:gd name="connsiteX1" fmla="*/ 6459311 w 6459311"/>
              <a:gd name="connsiteY1" fmla="*/ 0 h 3207600"/>
              <a:gd name="connsiteX2" fmla="*/ 6459311 w 6459311"/>
              <a:gd name="connsiteY2" fmla="*/ 3207600 h 3207600"/>
              <a:gd name="connsiteX3" fmla="*/ 0 w 6459311"/>
              <a:gd name="connsiteY3" fmla="*/ 1824056 h 3207600"/>
              <a:gd name="connsiteX4" fmla="*/ 298021 w 6459311"/>
              <a:gd name="connsiteY4" fmla="*/ 699796 h 3207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59311" h="3207600">
                <a:moveTo>
                  <a:pt x="298021" y="699796"/>
                </a:moveTo>
                <a:lnTo>
                  <a:pt x="6459311" y="0"/>
                </a:lnTo>
                <a:lnTo>
                  <a:pt x="6459311" y="3207600"/>
                </a:lnTo>
                <a:lnTo>
                  <a:pt x="0" y="1824056"/>
                </a:lnTo>
                <a:lnTo>
                  <a:pt x="298021" y="699796"/>
                </a:lnTo>
                <a:close/>
              </a:path>
            </a:pathLst>
          </a:custGeom>
        </p:spPr>
        <p:txBody>
          <a:bodyPr anchor="ctr"/>
          <a:lstStyle>
            <a:lvl1pPr marL="0" indent="0" algn="r">
              <a:buFontTx/>
              <a:buNone/>
              <a:defRPr sz="1600"/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i-FI" dirty="0"/>
              <a:t>Lisää 2. kuva tai väri kuvagalleriasta. Muita kuvia voit lisätä Väylän kuvapankista tai omista tiedostoista</a:t>
            </a:r>
            <a:endParaRPr lang="en-US" dirty="0"/>
          </a:p>
          <a:p>
            <a:endParaRPr lang="fi-FI" dirty="0"/>
          </a:p>
        </p:txBody>
      </p:sp>
      <p:sp>
        <p:nvSpPr>
          <p:cNvPr id="2" name="Kuvan paikkamerkki 11">
            <a:extLst>
              <a:ext uri="{FF2B5EF4-FFF2-40B4-BE49-F238E27FC236}">
                <a16:creationId xmlns:a16="http://schemas.microsoft.com/office/drawing/2014/main" id="{A1029FCA-64BC-6BB6-607F-AC980FC6642D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4929540" y="3882368"/>
            <a:ext cx="7254877" cy="2972083"/>
          </a:xfrm>
          <a:custGeom>
            <a:avLst/>
            <a:gdLst>
              <a:gd name="connsiteX0" fmla="*/ 0 w 7250400"/>
              <a:gd name="connsiteY0" fmla="*/ 0 h 2966400"/>
              <a:gd name="connsiteX1" fmla="*/ 7250400 w 7250400"/>
              <a:gd name="connsiteY1" fmla="*/ 0 h 2966400"/>
              <a:gd name="connsiteX2" fmla="*/ 7250400 w 7250400"/>
              <a:gd name="connsiteY2" fmla="*/ 2966400 h 2966400"/>
              <a:gd name="connsiteX3" fmla="*/ 0 w 7250400"/>
              <a:gd name="connsiteY3" fmla="*/ 2966400 h 2966400"/>
              <a:gd name="connsiteX4" fmla="*/ 0 w 7250400"/>
              <a:gd name="connsiteY4" fmla="*/ 0 h 2966400"/>
              <a:gd name="connsiteX0" fmla="*/ 811764 w 7250400"/>
              <a:gd name="connsiteY0" fmla="*/ 0 h 3097028"/>
              <a:gd name="connsiteX1" fmla="*/ 7250400 w 7250400"/>
              <a:gd name="connsiteY1" fmla="*/ 130628 h 3097028"/>
              <a:gd name="connsiteX2" fmla="*/ 7250400 w 7250400"/>
              <a:gd name="connsiteY2" fmla="*/ 3097028 h 3097028"/>
              <a:gd name="connsiteX3" fmla="*/ 0 w 7250400"/>
              <a:gd name="connsiteY3" fmla="*/ 3097028 h 3097028"/>
              <a:gd name="connsiteX4" fmla="*/ 811764 w 7250400"/>
              <a:gd name="connsiteY4" fmla="*/ 0 h 3097028"/>
              <a:gd name="connsiteX0" fmla="*/ 811764 w 7250400"/>
              <a:gd name="connsiteY0" fmla="*/ 0 h 3097028"/>
              <a:gd name="connsiteX1" fmla="*/ 7241069 w 7250400"/>
              <a:gd name="connsiteY1" fmla="*/ 1520890 h 3097028"/>
              <a:gd name="connsiteX2" fmla="*/ 7250400 w 7250400"/>
              <a:gd name="connsiteY2" fmla="*/ 3097028 h 3097028"/>
              <a:gd name="connsiteX3" fmla="*/ 0 w 7250400"/>
              <a:gd name="connsiteY3" fmla="*/ 3097028 h 3097028"/>
              <a:gd name="connsiteX4" fmla="*/ 811764 w 7250400"/>
              <a:gd name="connsiteY4" fmla="*/ 0 h 3097028"/>
              <a:gd name="connsiteX0" fmla="*/ 811764 w 7250400"/>
              <a:gd name="connsiteY0" fmla="*/ 0 h 3097028"/>
              <a:gd name="connsiteX1" fmla="*/ 7241069 w 7250400"/>
              <a:gd name="connsiteY1" fmla="*/ 1425640 h 3097028"/>
              <a:gd name="connsiteX2" fmla="*/ 7250400 w 7250400"/>
              <a:gd name="connsiteY2" fmla="*/ 3097028 h 3097028"/>
              <a:gd name="connsiteX3" fmla="*/ 0 w 7250400"/>
              <a:gd name="connsiteY3" fmla="*/ 3097028 h 3097028"/>
              <a:gd name="connsiteX4" fmla="*/ 811764 w 7250400"/>
              <a:gd name="connsiteY4" fmla="*/ 0 h 3097028"/>
              <a:gd name="connsiteX0" fmla="*/ 811764 w 7250400"/>
              <a:gd name="connsiteY0" fmla="*/ 0 h 3058928"/>
              <a:gd name="connsiteX1" fmla="*/ 7241069 w 7250400"/>
              <a:gd name="connsiteY1" fmla="*/ 1387540 h 3058928"/>
              <a:gd name="connsiteX2" fmla="*/ 7250400 w 7250400"/>
              <a:gd name="connsiteY2" fmla="*/ 3058928 h 3058928"/>
              <a:gd name="connsiteX3" fmla="*/ 0 w 7250400"/>
              <a:gd name="connsiteY3" fmla="*/ 3058928 h 3058928"/>
              <a:gd name="connsiteX4" fmla="*/ 811764 w 7250400"/>
              <a:gd name="connsiteY4" fmla="*/ 0 h 3058928"/>
              <a:gd name="connsiteX0" fmla="*/ 783189 w 7221825"/>
              <a:gd name="connsiteY0" fmla="*/ 0 h 3058928"/>
              <a:gd name="connsiteX1" fmla="*/ 7212494 w 7221825"/>
              <a:gd name="connsiteY1" fmla="*/ 1387540 h 3058928"/>
              <a:gd name="connsiteX2" fmla="*/ 7221825 w 7221825"/>
              <a:gd name="connsiteY2" fmla="*/ 3058928 h 3058928"/>
              <a:gd name="connsiteX3" fmla="*/ 0 w 7221825"/>
              <a:gd name="connsiteY3" fmla="*/ 2954153 h 3058928"/>
              <a:gd name="connsiteX4" fmla="*/ 783189 w 7221825"/>
              <a:gd name="connsiteY4" fmla="*/ 0 h 3058928"/>
              <a:gd name="connsiteX0" fmla="*/ 783189 w 7231350"/>
              <a:gd name="connsiteY0" fmla="*/ 0 h 2963678"/>
              <a:gd name="connsiteX1" fmla="*/ 7212494 w 7231350"/>
              <a:gd name="connsiteY1" fmla="*/ 1387540 h 2963678"/>
              <a:gd name="connsiteX2" fmla="*/ 7231350 w 7231350"/>
              <a:gd name="connsiteY2" fmla="*/ 2963678 h 2963678"/>
              <a:gd name="connsiteX3" fmla="*/ 0 w 7231350"/>
              <a:gd name="connsiteY3" fmla="*/ 2954153 h 2963678"/>
              <a:gd name="connsiteX4" fmla="*/ 783189 w 7231350"/>
              <a:gd name="connsiteY4" fmla="*/ 0 h 2963678"/>
              <a:gd name="connsiteX0" fmla="*/ 741353 w 7231350"/>
              <a:gd name="connsiteY0" fmla="*/ 0 h 2975631"/>
              <a:gd name="connsiteX1" fmla="*/ 7212494 w 7231350"/>
              <a:gd name="connsiteY1" fmla="*/ 1399493 h 2975631"/>
              <a:gd name="connsiteX2" fmla="*/ 7231350 w 7231350"/>
              <a:gd name="connsiteY2" fmla="*/ 2975631 h 2975631"/>
              <a:gd name="connsiteX3" fmla="*/ 0 w 7231350"/>
              <a:gd name="connsiteY3" fmla="*/ 2966106 h 2975631"/>
              <a:gd name="connsiteX4" fmla="*/ 741353 w 7231350"/>
              <a:gd name="connsiteY4" fmla="*/ 0 h 2975631"/>
              <a:gd name="connsiteX0" fmla="*/ 783188 w 7273185"/>
              <a:gd name="connsiteY0" fmla="*/ 0 h 2975631"/>
              <a:gd name="connsiteX1" fmla="*/ 7254329 w 7273185"/>
              <a:gd name="connsiteY1" fmla="*/ 1399493 h 2975631"/>
              <a:gd name="connsiteX2" fmla="*/ 7273185 w 7273185"/>
              <a:gd name="connsiteY2" fmla="*/ 2975631 h 2975631"/>
              <a:gd name="connsiteX3" fmla="*/ 0 w 7273185"/>
              <a:gd name="connsiteY3" fmla="*/ 2972083 h 2975631"/>
              <a:gd name="connsiteX4" fmla="*/ 783188 w 7273185"/>
              <a:gd name="connsiteY4" fmla="*/ 0 h 2975631"/>
              <a:gd name="connsiteX0" fmla="*/ 783188 w 7254877"/>
              <a:gd name="connsiteY0" fmla="*/ 0 h 2972083"/>
              <a:gd name="connsiteX1" fmla="*/ 7254329 w 7254877"/>
              <a:gd name="connsiteY1" fmla="*/ 1399493 h 2972083"/>
              <a:gd name="connsiteX2" fmla="*/ 7249279 w 7254877"/>
              <a:gd name="connsiteY2" fmla="*/ 2969655 h 2972083"/>
              <a:gd name="connsiteX3" fmla="*/ 0 w 7254877"/>
              <a:gd name="connsiteY3" fmla="*/ 2972083 h 2972083"/>
              <a:gd name="connsiteX4" fmla="*/ 783188 w 7254877"/>
              <a:gd name="connsiteY4" fmla="*/ 0 h 2972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54877" h="2972083">
                <a:moveTo>
                  <a:pt x="783188" y="0"/>
                </a:moveTo>
                <a:lnTo>
                  <a:pt x="7254329" y="1399493"/>
                </a:lnTo>
                <a:cubicBezTo>
                  <a:pt x="7257439" y="1924872"/>
                  <a:pt x="7246169" y="2444276"/>
                  <a:pt x="7249279" y="2969655"/>
                </a:cubicBezTo>
                <a:lnTo>
                  <a:pt x="0" y="2972083"/>
                </a:lnTo>
                <a:lnTo>
                  <a:pt x="783188" y="0"/>
                </a:lnTo>
                <a:close/>
              </a:path>
            </a:pathLst>
          </a:custGeom>
        </p:spPr>
        <p:txBody>
          <a:bodyPr anchor="b"/>
          <a:lstStyle>
            <a:lvl1pPr marL="0" indent="0" algn="ctr">
              <a:buFontTx/>
              <a:buNone/>
              <a:defRPr sz="1600"/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i-FI" dirty="0"/>
              <a:t>Lisää 3. kuva tai väri kuvagalleriasta. Muita kuvia voit lisätä Väylän kuvapankista tai omista tiedostoista</a:t>
            </a:r>
            <a:endParaRPr lang="en-US" dirty="0"/>
          </a:p>
          <a:p>
            <a:endParaRPr lang="fi-FI" dirty="0"/>
          </a:p>
        </p:txBody>
      </p:sp>
      <p:pic>
        <p:nvPicPr>
          <p:cNvPr id="37" name="Picture 14" descr="Väyläviraston logo">
            <a:extLst>
              <a:ext uri="{FF2B5EF4-FFF2-40B4-BE49-F238E27FC236}">
                <a16:creationId xmlns:a16="http://schemas.microsoft.com/office/drawing/2014/main" id="{CFE18993-6749-2E5A-E9F6-584C91719FF8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116" y="5124315"/>
            <a:ext cx="1673549" cy="1394625"/>
          </a:xfrm>
          <a:prstGeom prst="rect">
            <a:avLst/>
          </a:prstGeom>
        </p:spPr>
      </p:pic>
      <p:sp>
        <p:nvSpPr>
          <p:cNvPr id="4" name="eukarelialogoplaceholder">
            <a:extLst>
              <a:ext uri="{FF2B5EF4-FFF2-40B4-BE49-F238E27FC236}">
                <a16:creationId xmlns:a16="http://schemas.microsoft.com/office/drawing/2014/main" id="{C53F6C4E-C88D-EF31-98B0-560A45F900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 userDrawn="1"/>
        </p:nvSpPr>
        <p:spPr>
          <a:xfrm>
            <a:off x="2160000" y="5364273"/>
            <a:ext cx="1115988" cy="2359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5" name="eulogotenplaceholder">
            <a:extLst>
              <a:ext uri="{FF2B5EF4-FFF2-40B4-BE49-F238E27FC236}">
                <a16:creationId xmlns:a16="http://schemas.microsoft.com/office/drawing/2014/main" id="{27EF32F5-1D17-FDC3-0035-304F4721B76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 userDrawn="1"/>
        </p:nvSpPr>
        <p:spPr>
          <a:xfrm>
            <a:off x="2160000" y="5589741"/>
            <a:ext cx="3960000" cy="450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6" name="eulogoplaceholder">
            <a:extLst>
              <a:ext uri="{FF2B5EF4-FFF2-40B4-BE49-F238E27FC236}">
                <a16:creationId xmlns:a16="http://schemas.microsoft.com/office/drawing/2014/main" id="{1B1B336A-30A5-31FB-0744-39B5981B4A9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 userDrawn="1"/>
        </p:nvSpPr>
        <p:spPr>
          <a:xfrm>
            <a:off x="2160000" y="5344806"/>
            <a:ext cx="3960000" cy="450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7" name="eufinancelogoplaceholder">
            <a:extLst>
              <a:ext uri="{FF2B5EF4-FFF2-40B4-BE49-F238E27FC236}">
                <a16:creationId xmlns:a16="http://schemas.microsoft.com/office/drawing/2014/main" id="{2EA21E00-D18D-3F08-9E5D-04C19AA74A7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 userDrawn="1"/>
        </p:nvSpPr>
        <p:spPr>
          <a:xfrm>
            <a:off x="2160000" y="5589741"/>
            <a:ext cx="3379905" cy="375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</p:spTree>
    <p:extLst>
      <p:ext uri="{BB962C8B-B14F-4D97-AF65-F5344CB8AC3E}">
        <p14:creationId xmlns:p14="http://schemas.microsoft.com/office/powerpoint/2010/main" val="1997281149"/>
      </p:ext>
    </p:extLst>
  </p:cSld>
  <p:clrMapOvr>
    <a:masterClrMapping/>
  </p:clrMapOvr>
  <p:hf hdr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_and_content_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9399612" cy="1325563"/>
          </a:xfrm>
        </p:spPr>
        <p:txBody>
          <a:bodyPr>
            <a:normAutofit/>
          </a:bodyPr>
          <a:lstStyle>
            <a:lvl1pPr>
              <a:defRPr sz="3600" b="1" i="0" baseline="0"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838200" y="1905000"/>
            <a:ext cx="10487025" cy="4010025"/>
          </a:xfrm>
        </p:spPr>
        <p:txBody>
          <a:bodyPr/>
          <a:lstStyle>
            <a:lvl1pPr>
              <a:defRPr sz="2400" b="0" i="0"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b="0" i="0"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2pPr>
            <a:lvl3pPr>
              <a:defRPr b="0" i="0"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3pPr>
            <a:lvl4pPr>
              <a:defRPr b="0" i="0"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4pPr>
            <a:lvl5pPr>
              <a:defRPr b="0" i="0"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835234" y="6356350"/>
            <a:ext cx="5185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t>‹#›</a:t>
            </a:fld>
            <a:endParaRPr lang="en-US"/>
          </a:p>
        </p:txBody>
      </p:sp>
      <p:sp>
        <p:nvSpPr>
          <p:cNvPr id="8" name="eukarelialogoplaceholder"/>
          <p:cNvSpPr txBox="1"/>
          <p:nvPr userDrawn="1"/>
        </p:nvSpPr>
        <p:spPr>
          <a:xfrm>
            <a:off x="864000" y="6002532"/>
            <a:ext cx="1115988" cy="2359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14" name="eulogotenplaceholder"/>
          <p:cNvSpPr txBox="1"/>
          <p:nvPr userDrawn="1"/>
        </p:nvSpPr>
        <p:spPr>
          <a:xfrm>
            <a:off x="864000" y="6228000"/>
            <a:ext cx="3960000" cy="450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18" name="eulogoplaceholder"/>
          <p:cNvSpPr txBox="1"/>
          <p:nvPr userDrawn="1"/>
        </p:nvSpPr>
        <p:spPr>
          <a:xfrm>
            <a:off x="864000" y="5983065"/>
            <a:ext cx="3960000" cy="450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19" name="eufinancelogoplaceholder"/>
          <p:cNvSpPr txBox="1"/>
          <p:nvPr userDrawn="1"/>
        </p:nvSpPr>
        <p:spPr>
          <a:xfrm>
            <a:off x="864000" y="6228000"/>
            <a:ext cx="3379905" cy="375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pic>
        <p:nvPicPr>
          <p:cNvPr id="12" name="Kuva 11">
            <a:extLst>
              <a:ext uri="{FF2B5EF4-FFF2-40B4-BE49-F238E27FC236}">
                <a16:creationId xmlns:a16="http://schemas.microsoft.com/office/drawing/2014/main" id="{21EF0740-5842-4D4A-BA64-488A09065B2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60000" y="349200"/>
            <a:ext cx="1728000" cy="14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4656674"/>
      </p:ext>
    </p:extLst>
  </p:cSld>
  <p:clrMapOvr>
    <a:masterClrMapping/>
  </p:clrMapOvr>
  <p:hf hdr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Otsikko ja 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2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i-FI" dirty="0"/>
              <a:t>Muokkaa </a:t>
            </a:r>
            <a:r>
              <a:rPr lang="fi-FI" dirty="0" err="1"/>
              <a:t>perustyyl</a:t>
            </a:r>
            <a:r>
              <a:rPr lang="fi-FI" dirty="0"/>
              <a:t>. </a:t>
            </a:r>
            <a:r>
              <a:rPr lang="fi-FI" dirty="0" err="1"/>
              <a:t>napsautt</a:t>
            </a:r>
            <a:r>
              <a:rPr lang="fi-FI" dirty="0"/>
              <a:t>.</a:t>
            </a:r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i-FI" dirty="0"/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81E58F-EBEE-45C2-B214-23E4267F217A}" type="slidenum">
              <a:rPr lang="fi-FI" smtClean="0"/>
              <a:t>‹#›</a:t>
            </a:fld>
            <a:endParaRPr lang="fi-FI"/>
          </a:p>
        </p:txBody>
      </p:sp>
      <p:sp>
        <p:nvSpPr>
          <p:cNvPr id="7" name="Suorakulmio 6"/>
          <p:cNvSpPr/>
          <p:nvPr/>
        </p:nvSpPr>
        <p:spPr>
          <a:xfrm>
            <a:off x="0" y="6770193"/>
            <a:ext cx="12192000" cy="87807"/>
          </a:xfrm>
          <a:prstGeom prst="rect">
            <a:avLst/>
          </a:prstGeom>
          <a:gradFill>
            <a:gsLst>
              <a:gs pos="0">
                <a:schemeClr val="tx2"/>
              </a:gs>
              <a:gs pos="100000">
                <a:schemeClr val="accent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8" name="Suorakulmio 7"/>
          <p:cNvSpPr/>
          <p:nvPr userDrawn="1"/>
        </p:nvSpPr>
        <p:spPr>
          <a:xfrm>
            <a:off x="0" y="6770193"/>
            <a:ext cx="12192000" cy="87807"/>
          </a:xfrm>
          <a:prstGeom prst="rect">
            <a:avLst/>
          </a:prstGeom>
          <a:gradFill>
            <a:gsLst>
              <a:gs pos="0">
                <a:schemeClr val="tx2"/>
              </a:gs>
              <a:gs pos="100000">
                <a:schemeClr val="accent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95269407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aaka_kuva_sininen" preserve="1" userDrawn="1">
  <p:cSld name="vaaka_kuva_sinin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uvan paikkamerkki 3">
            <a:extLst>
              <a:ext uri="{FF2B5EF4-FFF2-40B4-BE49-F238E27FC236}">
                <a16:creationId xmlns:a16="http://schemas.microsoft.com/office/drawing/2014/main" id="{AB4047D7-75ED-C176-9F2B-759FC506559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12192000" cy="6858000"/>
          </a:xfrm>
          <a:solidFill>
            <a:schemeClr val="accent1">
              <a:lumMod val="20000"/>
              <a:lumOff val="80000"/>
            </a:schemeClr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fi-FI" dirty="0"/>
              <a:t>Lisää kuva kuvagalleriasta, Väylän kuvapankista tai omista tiedostoista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168E480F-6969-9C85-3F13-C2581A92F7D1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0" y="4589338"/>
            <a:ext cx="12192000" cy="792000"/>
          </a:xfrm>
          <a:gradFill>
            <a:gsLst>
              <a:gs pos="100000">
                <a:schemeClr val="accent1">
                  <a:alpha val="11000"/>
                </a:schemeClr>
              </a:gs>
              <a:gs pos="0">
                <a:schemeClr val="tx2">
                  <a:alpha val="70000"/>
                </a:schemeClr>
              </a:gs>
            </a:gsLst>
            <a:lin ang="0" scaled="0"/>
          </a:gradFill>
        </p:spPr>
        <p:txBody>
          <a:bodyPr lIns="1080000"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err="1"/>
              <a:t>Kirjoita</a:t>
            </a:r>
            <a:r>
              <a:rPr lang="en-US" dirty="0"/>
              <a:t> </a:t>
            </a:r>
            <a:r>
              <a:rPr lang="en-US" dirty="0" err="1"/>
              <a:t>alaotsikko</a:t>
            </a:r>
            <a:endParaRPr lang="en-US" dirty="0"/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D6A058AD-20D3-103F-BE1A-6A66EEE2A881}"/>
              </a:ext>
            </a:extLst>
          </p:cNvPr>
          <p:cNvSpPr>
            <a:spLocks noGrp="1"/>
          </p:cNvSpPr>
          <p:nvPr>
            <p:ph type="body" idx="10" hasCustomPrompt="1"/>
          </p:nvPr>
        </p:nvSpPr>
        <p:spPr>
          <a:xfrm>
            <a:off x="0" y="3510000"/>
            <a:ext cx="12192000" cy="1080000"/>
          </a:xfrm>
          <a:gradFill>
            <a:gsLst>
              <a:gs pos="100000">
                <a:schemeClr val="accent1">
                  <a:alpha val="11000"/>
                </a:schemeClr>
              </a:gs>
              <a:gs pos="0">
                <a:schemeClr val="tx2">
                  <a:alpha val="70000"/>
                </a:schemeClr>
              </a:gs>
            </a:gsLst>
            <a:lin ang="0" scaled="0"/>
          </a:gradFill>
        </p:spPr>
        <p:txBody>
          <a:bodyPr lIns="1080000" anchor="b">
            <a:normAutofit/>
          </a:bodyPr>
          <a:lstStyle>
            <a:lvl1pPr marL="0" indent="0">
              <a:buNone/>
              <a:defRPr sz="3200" b="1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err="1"/>
              <a:t>Kirjoita</a:t>
            </a:r>
            <a:r>
              <a:rPr lang="en-US" dirty="0"/>
              <a:t> </a:t>
            </a:r>
            <a:r>
              <a:rPr lang="en-US" dirty="0" err="1"/>
              <a:t>otsikko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36369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aaka_kuva_vihrea" preserve="1" userDrawn="1">
  <p:cSld name="vaaka_kuva_vihre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Kuvan paikkamerkki 3">
            <a:extLst>
              <a:ext uri="{FF2B5EF4-FFF2-40B4-BE49-F238E27FC236}">
                <a16:creationId xmlns:a16="http://schemas.microsoft.com/office/drawing/2014/main" id="{37D1F390-B184-4B82-1464-B4F5FE461F8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12192000" cy="6858000"/>
          </a:xfrm>
          <a:solidFill>
            <a:schemeClr val="bg2">
              <a:lumMod val="20000"/>
              <a:lumOff val="80000"/>
            </a:schemeClr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fi-FI" dirty="0"/>
              <a:t>Lisää kuva kuvagalleriasta, Väylän kuvapankista tai omista tiedostoista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C01834BC-D657-9433-05AE-301C6EFE0B67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0" y="4589338"/>
            <a:ext cx="12192000" cy="792000"/>
          </a:xfrm>
          <a:gradFill>
            <a:gsLst>
              <a:gs pos="100000">
                <a:schemeClr val="bg2">
                  <a:alpha val="11000"/>
                </a:schemeClr>
              </a:gs>
              <a:gs pos="0">
                <a:schemeClr val="accent4">
                  <a:alpha val="71000"/>
                </a:schemeClr>
              </a:gs>
            </a:gsLst>
            <a:lin ang="0" scaled="0"/>
          </a:gradFill>
        </p:spPr>
        <p:txBody>
          <a:bodyPr lIns="1080000"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err="1"/>
              <a:t>Kirjoita</a:t>
            </a:r>
            <a:r>
              <a:rPr lang="en-US" dirty="0"/>
              <a:t> </a:t>
            </a:r>
            <a:r>
              <a:rPr lang="en-US" dirty="0" err="1"/>
              <a:t>alaotsikko</a:t>
            </a:r>
            <a:endParaRPr lang="en-US" dirty="0"/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3391C4EA-1BDA-2FE2-EC62-4C09E203DD3D}"/>
              </a:ext>
            </a:extLst>
          </p:cNvPr>
          <p:cNvSpPr>
            <a:spLocks noGrp="1"/>
          </p:cNvSpPr>
          <p:nvPr>
            <p:ph type="body" idx="10" hasCustomPrompt="1"/>
          </p:nvPr>
        </p:nvSpPr>
        <p:spPr>
          <a:xfrm>
            <a:off x="0" y="3510000"/>
            <a:ext cx="12192000" cy="1080000"/>
          </a:xfrm>
          <a:gradFill>
            <a:gsLst>
              <a:gs pos="100000">
                <a:schemeClr val="bg2">
                  <a:alpha val="11000"/>
                </a:schemeClr>
              </a:gs>
              <a:gs pos="0">
                <a:schemeClr val="accent4">
                  <a:alpha val="71000"/>
                </a:schemeClr>
              </a:gs>
            </a:gsLst>
            <a:lin ang="0" scaled="0"/>
          </a:gradFill>
        </p:spPr>
        <p:txBody>
          <a:bodyPr lIns="1080000" anchor="b">
            <a:normAutofit/>
          </a:bodyPr>
          <a:lstStyle>
            <a:lvl1pPr marL="0" indent="0">
              <a:buNone/>
              <a:defRPr sz="3200" b="1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err="1"/>
              <a:t>Kirjoita</a:t>
            </a:r>
            <a:r>
              <a:rPr lang="en-US" dirty="0"/>
              <a:t> </a:t>
            </a:r>
            <a:r>
              <a:rPr lang="en-US" dirty="0" err="1"/>
              <a:t>otsikko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51906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aaka_kuva_pinkki" preserve="1" userDrawn="1">
  <p:cSld name="vaaka_kuva_pinkki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Kuvan paikkamerkki 3">
            <a:extLst>
              <a:ext uri="{FF2B5EF4-FFF2-40B4-BE49-F238E27FC236}">
                <a16:creationId xmlns:a16="http://schemas.microsoft.com/office/drawing/2014/main" id="{552D661D-62EC-E4F9-7F2D-E30CA1F0A89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12192000" cy="6858000"/>
          </a:xfrm>
          <a:solidFill>
            <a:schemeClr val="accent5">
              <a:lumMod val="20000"/>
              <a:lumOff val="80000"/>
            </a:schemeClr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fi-FI" dirty="0"/>
              <a:t>Lisää kuva kuvagalleriasta, Väylän kuvapankista tai omista tiedostoista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0F83D4C-14C0-1A7B-8488-471A0D5995CB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0" y="4589338"/>
            <a:ext cx="12192000" cy="792000"/>
          </a:xfrm>
          <a:gradFill>
            <a:gsLst>
              <a:gs pos="100000">
                <a:schemeClr val="accent5">
                  <a:alpha val="14000"/>
                </a:schemeClr>
              </a:gs>
              <a:gs pos="0">
                <a:schemeClr val="accent5">
                  <a:alpha val="77000"/>
                </a:schemeClr>
              </a:gs>
            </a:gsLst>
            <a:lin ang="0" scaled="0"/>
          </a:gradFill>
        </p:spPr>
        <p:txBody>
          <a:bodyPr lIns="1080000"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err="1"/>
              <a:t>Kirjoita</a:t>
            </a:r>
            <a:r>
              <a:rPr lang="en-US" dirty="0"/>
              <a:t> </a:t>
            </a:r>
            <a:r>
              <a:rPr lang="en-US" dirty="0" err="1"/>
              <a:t>alaotsikko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BCB0C59-FB4D-3FDE-13BC-9E175336B7A8}"/>
              </a:ext>
            </a:extLst>
          </p:cNvPr>
          <p:cNvSpPr>
            <a:spLocks noGrp="1"/>
          </p:cNvSpPr>
          <p:nvPr>
            <p:ph type="body" idx="10" hasCustomPrompt="1"/>
          </p:nvPr>
        </p:nvSpPr>
        <p:spPr>
          <a:xfrm>
            <a:off x="0" y="3510000"/>
            <a:ext cx="12192000" cy="1080000"/>
          </a:xfrm>
          <a:gradFill>
            <a:gsLst>
              <a:gs pos="100000">
                <a:schemeClr val="accent5">
                  <a:alpha val="14000"/>
                </a:schemeClr>
              </a:gs>
              <a:gs pos="0">
                <a:schemeClr val="accent5">
                  <a:alpha val="77000"/>
                </a:schemeClr>
              </a:gs>
            </a:gsLst>
            <a:lin ang="0" scaled="0"/>
          </a:gradFill>
        </p:spPr>
        <p:txBody>
          <a:bodyPr lIns="1080000" anchor="b">
            <a:normAutofit/>
          </a:bodyPr>
          <a:lstStyle>
            <a:lvl1pPr marL="0" indent="0">
              <a:buNone/>
              <a:defRPr sz="3200" b="1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err="1"/>
              <a:t>Kirjoita</a:t>
            </a:r>
            <a:r>
              <a:rPr lang="en-US" dirty="0"/>
              <a:t> </a:t>
            </a:r>
            <a:r>
              <a:rPr lang="en-US" dirty="0" err="1"/>
              <a:t>otsikko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45815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kuva_teksti" preserve="1" userDrawn="1">
  <p:cSld name="kuva_tek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6955970" cy="1325563"/>
          </a:xfrm>
        </p:spPr>
        <p:txBody>
          <a:bodyPr>
            <a:normAutofit/>
          </a:bodyPr>
          <a:lstStyle>
            <a:lvl1pPr>
              <a:defRPr sz="3200" b="1" i="0" baseline="0"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Tekstin paikkamerkki 4">
            <a:extLst>
              <a:ext uri="{FF2B5EF4-FFF2-40B4-BE49-F238E27FC236}">
                <a16:creationId xmlns:a16="http://schemas.microsoft.com/office/drawing/2014/main" id="{F289C589-D0B7-CF7C-D481-B7C91F6295E3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38199" y="1813968"/>
            <a:ext cx="6955971" cy="4320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7" name="Kuvan paikkamerkki 6">
            <a:extLst>
              <a:ext uri="{FF2B5EF4-FFF2-40B4-BE49-F238E27FC236}">
                <a16:creationId xmlns:a16="http://schemas.microsoft.com/office/drawing/2014/main" id="{A458CFA8-08E7-DAA8-E9CA-979753669B34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7920000" y="0"/>
            <a:ext cx="4284000" cy="6858000"/>
          </a:xfrm>
          <a:custGeom>
            <a:avLst/>
            <a:gdLst>
              <a:gd name="connsiteX0" fmla="*/ 0 w 4294800"/>
              <a:gd name="connsiteY0" fmla="*/ 0 h 6858000"/>
              <a:gd name="connsiteX1" fmla="*/ 4294800 w 4294800"/>
              <a:gd name="connsiteY1" fmla="*/ 0 h 6858000"/>
              <a:gd name="connsiteX2" fmla="*/ 4294800 w 4294800"/>
              <a:gd name="connsiteY2" fmla="*/ 6858000 h 6858000"/>
              <a:gd name="connsiteX3" fmla="*/ 0 w 4294800"/>
              <a:gd name="connsiteY3" fmla="*/ 6858000 h 6858000"/>
              <a:gd name="connsiteX4" fmla="*/ 0 w 4294800"/>
              <a:gd name="connsiteY4" fmla="*/ 0 h 6858000"/>
              <a:gd name="connsiteX0" fmla="*/ 1384662 w 4294800"/>
              <a:gd name="connsiteY0" fmla="*/ 0 h 6866708"/>
              <a:gd name="connsiteX1" fmla="*/ 4294800 w 4294800"/>
              <a:gd name="connsiteY1" fmla="*/ 8708 h 6866708"/>
              <a:gd name="connsiteX2" fmla="*/ 4294800 w 4294800"/>
              <a:gd name="connsiteY2" fmla="*/ 6866708 h 6866708"/>
              <a:gd name="connsiteX3" fmla="*/ 0 w 4294800"/>
              <a:gd name="connsiteY3" fmla="*/ 6866708 h 6866708"/>
              <a:gd name="connsiteX4" fmla="*/ 1384662 w 4294800"/>
              <a:gd name="connsiteY4" fmla="*/ 0 h 68667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94800" h="6866708">
                <a:moveTo>
                  <a:pt x="1384662" y="0"/>
                </a:moveTo>
                <a:lnTo>
                  <a:pt x="4294800" y="8708"/>
                </a:lnTo>
                <a:lnTo>
                  <a:pt x="4294800" y="6866708"/>
                </a:lnTo>
                <a:lnTo>
                  <a:pt x="0" y="6866708"/>
                </a:lnTo>
                <a:lnTo>
                  <a:pt x="1384662" y="0"/>
                </a:lnTo>
                <a:close/>
              </a:path>
            </a:pathLst>
          </a:custGeom>
        </p:spPr>
        <p:txBody>
          <a:bodyPr anchor="ctr"/>
          <a:lstStyle>
            <a:lvl1pPr marL="0" indent="0" algn="r">
              <a:buNone/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65AF"/>
              </a:buClr>
              <a:buSzTx/>
              <a:buFont typeface="Arial"/>
              <a:buNone/>
              <a:tabLst/>
              <a:defRPr/>
            </a:pPr>
            <a:r>
              <a:rPr lang="fi-FI" dirty="0"/>
              <a:t>Lisää kuva kuvagalleriasta, Väylän kuvapankista tai omista tiedostoista</a:t>
            </a:r>
            <a:endParaRPr lang="en-US" dirty="0"/>
          </a:p>
          <a:p>
            <a:endParaRPr lang="fi-FI" dirty="0"/>
          </a:p>
        </p:txBody>
      </p:sp>
      <p:sp>
        <p:nvSpPr>
          <p:cNvPr id="8" name="Dian numeron paikkamerkki 7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>
                <a:solidFill>
                  <a:srgbClr val="898989"/>
                </a:solidFill>
              </a:defRPr>
            </a:lvl1pPr>
          </a:lstStyle>
          <a:p>
            <a:fld id="{6BD4A0EF-951A-4343-A672-F31B58E6828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644832"/>
      </p:ext>
    </p:extLst>
  </p:cSld>
  <p:clrMapOvr>
    <a:masterClrMapping/>
  </p:clrMapOvr>
  <p:hf hdr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levea_kuva_teksti" preserve="1" userDrawn="1">
  <p:cSld name="levea_kuva_tek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5162006" cy="1325563"/>
          </a:xfrm>
        </p:spPr>
        <p:txBody>
          <a:bodyPr>
            <a:normAutofit/>
          </a:bodyPr>
          <a:lstStyle>
            <a:lvl1pPr>
              <a:defRPr sz="3200" b="1" i="0" baseline="0"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Tekstin paikkamerkki 4">
            <a:extLst>
              <a:ext uri="{FF2B5EF4-FFF2-40B4-BE49-F238E27FC236}">
                <a16:creationId xmlns:a16="http://schemas.microsoft.com/office/drawing/2014/main" id="{F289C589-D0B7-CF7C-D481-B7C91F6295E3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38200" y="1813968"/>
            <a:ext cx="4177938" cy="4320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 dirty="0"/>
          </a:p>
        </p:txBody>
      </p:sp>
      <p:sp>
        <p:nvSpPr>
          <p:cNvPr id="7" name="Kuvan paikkamerkki 6">
            <a:extLst>
              <a:ext uri="{FF2B5EF4-FFF2-40B4-BE49-F238E27FC236}">
                <a16:creationId xmlns:a16="http://schemas.microsoft.com/office/drawing/2014/main" id="{A458CFA8-08E7-DAA8-E9CA-979753669B34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4732800" y="0"/>
            <a:ext cx="7459200" cy="6858000"/>
          </a:xfrm>
          <a:custGeom>
            <a:avLst/>
            <a:gdLst>
              <a:gd name="connsiteX0" fmla="*/ 0 w 4294800"/>
              <a:gd name="connsiteY0" fmla="*/ 0 h 6858000"/>
              <a:gd name="connsiteX1" fmla="*/ 4294800 w 4294800"/>
              <a:gd name="connsiteY1" fmla="*/ 0 h 6858000"/>
              <a:gd name="connsiteX2" fmla="*/ 4294800 w 4294800"/>
              <a:gd name="connsiteY2" fmla="*/ 6858000 h 6858000"/>
              <a:gd name="connsiteX3" fmla="*/ 0 w 4294800"/>
              <a:gd name="connsiteY3" fmla="*/ 6858000 h 6858000"/>
              <a:gd name="connsiteX4" fmla="*/ 0 w 4294800"/>
              <a:gd name="connsiteY4" fmla="*/ 0 h 6858000"/>
              <a:gd name="connsiteX0" fmla="*/ 1384662 w 4294800"/>
              <a:gd name="connsiteY0" fmla="*/ 0 h 6866708"/>
              <a:gd name="connsiteX1" fmla="*/ 4294800 w 4294800"/>
              <a:gd name="connsiteY1" fmla="*/ 8708 h 6866708"/>
              <a:gd name="connsiteX2" fmla="*/ 4294800 w 4294800"/>
              <a:gd name="connsiteY2" fmla="*/ 6866708 h 6866708"/>
              <a:gd name="connsiteX3" fmla="*/ 0 w 4294800"/>
              <a:gd name="connsiteY3" fmla="*/ 6866708 h 6866708"/>
              <a:gd name="connsiteX4" fmla="*/ 1384662 w 4294800"/>
              <a:gd name="connsiteY4" fmla="*/ 0 h 68667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94800" h="6866708">
                <a:moveTo>
                  <a:pt x="1384662" y="0"/>
                </a:moveTo>
                <a:lnTo>
                  <a:pt x="4294800" y="8708"/>
                </a:lnTo>
                <a:lnTo>
                  <a:pt x="4294800" y="6866708"/>
                </a:lnTo>
                <a:lnTo>
                  <a:pt x="0" y="6866708"/>
                </a:lnTo>
                <a:lnTo>
                  <a:pt x="1384662" y="0"/>
                </a:lnTo>
                <a:close/>
              </a:path>
            </a:pathLst>
          </a:custGeom>
        </p:spPr>
        <p:txBody>
          <a:bodyPr anchor="ctr"/>
          <a:lstStyle>
            <a:lvl1pPr marL="0" indent="0" algn="r">
              <a:buNone/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65AF"/>
              </a:buClr>
              <a:buSzTx/>
              <a:buFont typeface="Arial"/>
              <a:buNone/>
              <a:tabLst/>
              <a:defRPr/>
            </a:pPr>
            <a:r>
              <a:rPr lang="fi-FI" dirty="0"/>
              <a:t>Lisää kuva kuvagalleriasta, Väylän kuvapankista tai omista tiedostoista</a:t>
            </a:r>
            <a:endParaRPr lang="en-US" dirty="0"/>
          </a:p>
          <a:p>
            <a:endParaRPr lang="fi-FI" dirty="0"/>
          </a:p>
        </p:txBody>
      </p:sp>
      <p:sp>
        <p:nvSpPr>
          <p:cNvPr id="8" name="Dian numeron paikkamerkki 7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>
                <a:solidFill>
                  <a:srgbClr val="898989"/>
                </a:solidFill>
              </a:defRPr>
            </a:lvl1pPr>
          </a:lstStyle>
          <a:p>
            <a:fld id="{6BD4A0EF-951A-4343-A672-F31B58E6828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1842974"/>
      </p:ext>
    </p:extLst>
  </p:cSld>
  <p:clrMapOvr>
    <a:masterClrMapping/>
  </p:clrMapOvr>
  <p:hf hdr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ma_kuva_teksti" preserve="1" userDrawn="1">
  <p:cSld name="oma_kuva_tek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8200" y="365125"/>
            <a:ext cx="5527675" cy="1325563"/>
          </a:xfrm>
        </p:spPr>
        <p:txBody>
          <a:bodyPr>
            <a:normAutofit/>
          </a:bodyPr>
          <a:lstStyle>
            <a:lvl1pPr>
              <a:defRPr sz="3200" b="1" i="0" baseline="0"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i-FI" dirty="0"/>
              <a:t>Kirjoita tähän nimi</a:t>
            </a:r>
            <a:endParaRPr lang="en-US" dirty="0"/>
          </a:p>
        </p:txBody>
      </p:sp>
      <p:sp>
        <p:nvSpPr>
          <p:cNvPr id="7" name="Kuvan paikkamerkki 6">
            <a:extLst>
              <a:ext uri="{FF2B5EF4-FFF2-40B4-BE49-F238E27FC236}">
                <a16:creationId xmlns:a16="http://schemas.microsoft.com/office/drawing/2014/main" id="{A458CFA8-08E7-DAA8-E9CA-979753669B34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6744339" y="8709"/>
            <a:ext cx="5439600" cy="6858000"/>
          </a:xfrm>
          <a:custGeom>
            <a:avLst/>
            <a:gdLst>
              <a:gd name="connsiteX0" fmla="*/ 0 w 4294800"/>
              <a:gd name="connsiteY0" fmla="*/ 0 h 6858000"/>
              <a:gd name="connsiteX1" fmla="*/ 4294800 w 4294800"/>
              <a:gd name="connsiteY1" fmla="*/ 0 h 6858000"/>
              <a:gd name="connsiteX2" fmla="*/ 4294800 w 4294800"/>
              <a:gd name="connsiteY2" fmla="*/ 6858000 h 6858000"/>
              <a:gd name="connsiteX3" fmla="*/ 0 w 4294800"/>
              <a:gd name="connsiteY3" fmla="*/ 6858000 h 6858000"/>
              <a:gd name="connsiteX4" fmla="*/ 0 w 4294800"/>
              <a:gd name="connsiteY4" fmla="*/ 0 h 6858000"/>
              <a:gd name="connsiteX0" fmla="*/ 1384662 w 4294800"/>
              <a:gd name="connsiteY0" fmla="*/ 0 h 6866708"/>
              <a:gd name="connsiteX1" fmla="*/ 4294800 w 4294800"/>
              <a:gd name="connsiteY1" fmla="*/ 8708 h 6866708"/>
              <a:gd name="connsiteX2" fmla="*/ 4294800 w 4294800"/>
              <a:gd name="connsiteY2" fmla="*/ 6866708 h 6866708"/>
              <a:gd name="connsiteX3" fmla="*/ 0 w 4294800"/>
              <a:gd name="connsiteY3" fmla="*/ 6866708 h 6866708"/>
              <a:gd name="connsiteX4" fmla="*/ 1384662 w 4294800"/>
              <a:gd name="connsiteY4" fmla="*/ 0 h 68667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94800" h="6866708">
                <a:moveTo>
                  <a:pt x="1384662" y="0"/>
                </a:moveTo>
                <a:lnTo>
                  <a:pt x="4294800" y="8708"/>
                </a:lnTo>
                <a:lnTo>
                  <a:pt x="4294800" y="6866708"/>
                </a:lnTo>
                <a:lnTo>
                  <a:pt x="0" y="6866708"/>
                </a:lnTo>
                <a:lnTo>
                  <a:pt x="1384662" y="0"/>
                </a:lnTo>
                <a:close/>
              </a:path>
            </a:pathLst>
          </a:custGeom>
        </p:spPr>
        <p:txBody>
          <a:bodyPr anchor="ctr"/>
          <a:lstStyle>
            <a:lvl1pPr marL="0" indent="0" algn="r">
              <a:buNone/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65AF"/>
              </a:buClr>
              <a:buSzTx/>
              <a:buFont typeface="Arial"/>
              <a:buNone/>
              <a:tabLst/>
              <a:defRPr/>
            </a:pPr>
            <a:r>
              <a:rPr lang="fi-FI" dirty="0"/>
              <a:t>Lisää oma kuva</a:t>
            </a:r>
            <a:endParaRPr lang="en-US" dirty="0"/>
          </a:p>
          <a:p>
            <a:endParaRPr lang="fi-FI" dirty="0"/>
          </a:p>
        </p:txBody>
      </p:sp>
      <p:sp>
        <p:nvSpPr>
          <p:cNvPr id="4" name="Tekstin paikkamerkki 3">
            <a:extLst>
              <a:ext uri="{FF2B5EF4-FFF2-40B4-BE49-F238E27FC236}">
                <a16:creationId xmlns:a16="http://schemas.microsoft.com/office/drawing/2014/main" id="{2FE7494B-1547-CA50-9CF3-C058329BD5D0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38200" y="1793876"/>
            <a:ext cx="5527675" cy="4320000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fi-FI" dirty="0"/>
              <a:t>Kirjoita tähän nimike</a:t>
            </a:r>
            <a:br>
              <a:rPr lang="fi-FI" dirty="0"/>
            </a:br>
            <a:r>
              <a:rPr lang="fi-FI" dirty="0"/>
              <a:t>Osasto/Yksikkö</a:t>
            </a:r>
            <a:br>
              <a:rPr lang="fi-FI" dirty="0"/>
            </a:br>
            <a:r>
              <a:rPr lang="fi-FI" dirty="0"/>
              <a:t>Sähköpostiosoite</a:t>
            </a:r>
            <a:br>
              <a:rPr lang="fi-FI" dirty="0"/>
            </a:br>
            <a:r>
              <a:rPr lang="fi-FI" dirty="0"/>
              <a:t>some</a:t>
            </a:r>
          </a:p>
        </p:txBody>
      </p:sp>
      <p:sp>
        <p:nvSpPr>
          <p:cNvPr id="8" name="Dian numeron paikkamerkki 7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>
                <a:solidFill>
                  <a:srgbClr val="898989"/>
                </a:solidFill>
              </a:defRPr>
            </a:lvl1pPr>
          </a:lstStyle>
          <a:p>
            <a:fld id="{6BD4A0EF-951A-4343-A672-F31B58E6828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0433060"/>
      </p:ext>
    </p:extLst>
  </p:cSld>
  <p:clrMapOvr>
    <a:masterClrMapping/>
  </p:clrMapOvr>
  <p:hf hdr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aripalkki_teksti_sininen" preserve="1" userDrawn="1">
  <p:cSld name="varipalkki_teksti_sinin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199" y="365125"/>
            <a:ext cx="8029575" cy="1325563"/>
          </a:xfrm>
        </p:spPr>
        <p:txBody>
          <a:bodyPr>
            <a:normAutofit/>
          </a:bodyPr>
          <a:lstStyle>
            <a:lvl1pPr>
              <a:defRPr sz="3200" b="1" i="0" baseline="0"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Tekstin paikkamerkki 4">
            <a:extLst>
              <a:ext uri="{FF2B5EF4-FFF2-40B4-BE49-F238E27FC236}">
                <a16:creationId xmlns:a16="http://schemas.microsoft.com/office/drawing/2014/main" id="{F289C589-D0B7-CF7C-D481-B7C91F6295E3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38199" y="1813968"/>
            <a:ext cx="8029576" cy="416011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grpSp>
        <p:nvGrpSpPr>
          <p:cNvPr id="3" name="Ryhmä 2">
            <a:extLst>
              <a:ext uri="{FF2B5EF4-FFF2-40B4-BE49-F238E27FC236}">
                <a16:creationId xmlns:a16="http://schemas.microsoft.com/office/drawing/2014/main" id="{6460D66B-6E51-6FDF-D981-ABB668FF8A3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9636194" y="0"/>
            <a:ext cx="2548020" cy="6858000"/>
            <a:chOff x="9636194" y="0"/>
            <a:chExt cx="2548020" cy="6858000"/>
          </a:xfrm>
        </p:grpSpPr>
        <p:pic>
          <p:nvPicPr>
            <p:cNvPr id="4" name="Picture 3" descr="Logo&#10;&#10;Description automatically generated">
              <a:extLst>
                <a:ext uri="{FF2B5EF4-FFF2-40B4-BE49-F238E27FC236}">
                  <a16:creationId xmlns:a16="http://schemas.microsoft.com/office/drawing/2014/main" id="{F3ED7395-83A3-3DD8-B91B-C6FD2DD5125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877226" y="292735"/>
              <a:ext cx="1833562" cy="1571625"/>
            </a:xfrm>
            <a:prstGeom prst="rect">
              <a:avLst/>
            </a:prstGeom>
          </p:spPr>
        </p:pic>
        <p:grpSp>
          <p:nvGrpSpPr>
            <p:cNvPr id="15" name="Ryhmä 14">
              <a:extLst>
                <a:ext uri="{FF2B5EF4-FFF2-40B4-BE49-F238E27FC236}">
                  <a16:creationId xmlns:a16="http://schemas.microsoft.com/office/drawing/2014/main" id="{AB624DEC-2732-7717-5E45-E5C24426D19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/>
            <p:nvPr userDrawn="1"/>
          </p:nvGrpSpPr>
          <p:grpSpPr>
            <a:xfrm>
              <a:off x="9636194" y="0"/>
              <a:ext cx="2548020" cy="6858000"/>
              <a:chOff x="9636194" y="0"/>
              <a:chExt cx="2548020" cy="6858000"/>
            </a:xfrm>
          </p:grpSpPr>
          <p:sp>
            <p:nvSpPr>
              <p:cNvPr id="9" name="Suorakulmio 8">
                <a:extLst>
                  <a:ext uri="{FF2B5EF4-FFF2-40B4-BE49-F238E27FC236}">
                    <a16:creationId xmlns:a16="http://schemas.microsoft.com/office/drawing/2014/main" id="{9B5879DD-5458-8E90-5B78-B61A4B3E2A3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 userDrawn="1"/>
            </p:nvSpPr>
            <p:spPr>
              <a:xfrm>
                <a:off x="9636194" y="0"/>
                <a:ext cx="2548020" cy="6858000"/>
              </a:xfrm>
              <a:custGeom>
                <a:avLst/>
                <a:gdLst>
                  <a:gd name="connsiteX0" fmla="*/ 0 w 2246811"/>
                  <a:gd name="connsiteY0" fmla="*/ 0 h 6858000"/>
                  <a:gd name="connsiteX1" fmla="*/ 2246811 w 2246811"/>
                  <a:gd name="connsiteY1" fmla="*/ 0 h 6858000"/>
                  <a:gd name="connsiteX2" fmla="*/ 2246811 w 2246811"/>
                  <a:gd name="connsiteY2" fmla="*/ 6858000 h 6858000"/>
                  <a:gd name="connsiteX3" fmla="*/ 0 w 2246811"/>
                  <a:gd name="connsiteY3" fmla="*/ 6858000 h 6858000"/>
                  <a:gd name="connsiteX4" fmla="*/ 0 w 2246811"/>
                  <a:gd name="connsiteY4" fmla="*/ 0 h 6858000"/>
                  <a:gd name="connsiteX0" fmla="*/ 0 w 2246811"/>
                  <a:gd name="connsiteY0" fmla="*/ 0 h 6858000"/>
                  <a:gd name="connsiteX1" fmla="*/ 2246811 w 2246811"/>
                  <a:gd name="connsiteY1" fmla="*/ 0 h 6858000"/>
                  <a:gd name="connsiteX2" fmla="*/ 2246811 w 2246811"/>
                  <a:gd name="connsiteY2" fmla="*/ 6858000 h 6858000"/>
                  <a:gd name="connsiteX3" fmla="*/ 627017 w 2246811"/>
                  <a:gd name="connsiteY3" fmla="*/ 6858000 h 6858000"/>
                  <a:gd name="connsiteX4" fmla="*/ 0 w 2246811"/>
                  <a:gd name="connsiteY4" fmla="*/ 0 h 6858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46811" h="6858000">
                    <a:moveTo>
                      <a:pt x="0" y="0"/>
                    </a:moveTo>
                    <a:lnTo>
                      <a:pt x="2246811" y="0"/>
                    </a:lnTo>
                    <a:lnTo>
                      <a:pt x="2246811" y="6858000"/>
                    </a:lnTo>
                    <a:lnTo>
                      <a:pt x="627017" y="6858000"/>
                    </a:lnTo>
                    <a:lnTo>
                      <a:pt x="0" y="0"/>
                    </a:lnTo>
                    <a:close/>
                  </a:path>
                </a:pathLst>
              </a:custGeom>
              <a:gradFill>
                <a:gsLst>
                  <a:gs pos="27000">
                    <a:schemeClr val="tx2"/>
                  </a:gs>
                  <a:gs pos="100000">
                    <a:schemeClr val="accent1"/>
                  </a:gs>
                </a:gsLst>
                <a:lin ang="0" scaled="0"/>
              </a:gradFill>
              <a:ln>
                <a:gradFill flip="none" rotWithShape="1">
                  <a:gsLst>
                    <a:gs pos="27000">
                      <a:schemeClr val="tx2"/>
                    </a:gs>
                    <a:gs pos="100000">
                      <a:schemeClr val="accent1"/>
                    </a:gs>
                  </a:gsLst>
                  <a:lin ang="0" scaled="0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i-FI"/>
              </a:p>
            </p:txBody>
          </p:sp>
          <p:pic>
            <p:nvPicPr>
              <p:cNvPr id="14" name="Picture 3">
                <a:extLst>
                  <a:ext uri="{FF2B5EF4-FFF2-40B4-BE49-F238E27FC236}">
                    <a16:creationId xmlns:a16="http://schemas.microsoft.com/office/drawing/2014/main" id="{66BB957A-A95B-0424-ED14-DE7325DA5344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177462" y="292735"/>
                <a:ext cx="1833562" cy="1571625"/>
              </a:xfrm>
              <a:prstGeom prst="rect">
                <a:avLst/>
              </a:prstGeom>
            </p:spPr>
          </p:pic>
        </p:grpSp>
      </p:grpSp>
      <p:sp>
        <p:nvSpPr>
          <p:cNvPr id="8" name="Dian numeron paikkamerkki 7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>
                <a:solidFill>
                  <a:srgbClr val="898989"/>
                </a:solidFill>
              </a:defRPr>
            </a:lvl1pPr>
          </a:lstStyle>
          <a:p>
            <a:fld id="{6BD4A0EF-951A-4343-A672-F31B58E6828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728943"/>
      </p:ext>
    </p:extLst>
  </p:cSld>
  <p:clrMapOvr>
    <a:masterClrMapping/>
  </p:clrMapOvr>
  <p:hf hdr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i-FI" dirty="0"/>
              <a:t>Muokkaa </a:t>
            </a:r>
            <a:r>
              <a:rPr lang="fi-FI" dirty="0" err="1"/>
              <a:t>perustyyl</a:t>
            </a:r>
            <a:r>
              <a:rPr lang="fi-FI" dirty="0"/>
              <a:t>. </a:t>
            </a:r>
            <a:r>
              <a:rPr lang="fi-FI" dirty="0" err="1"/>
              <a:t>napsautt</a:t>
            </a:r>
            <a:r>
              <a:rPr lang="fi-FI" dirty="0"/>
              <a:t>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i-FI" dirty="0"/>
              <a:t>Muokkaa tekstin perustyylejä</a:t>
            </a:r>
          </a:p>
          <a:p>
            <a:pPr lvl="1"/>
            <a:r>
              <a:rPr lang="fi-FI" dirty="0"/>
              <a:t>toinen taso</a:t>
            </a:r>
          </a:p>
          <a:p>
            <a:pPr lvl="2"/>
            <a:r>
              <a:rPr lang="fi-FI" dirty="0"/>
              <a:t>kolmas taso</a:t>
            </a:r>
          </a:p>
          <a:p>
            <a:pPr lvl="3"/>
            <a:r>
              <a:rPr lang="fi-FI" dirty="0"/>
              <a:t>neljäs taso</a:t>
            </a:r>
          </a:p>
          <a:p>
            <a:pPr lvl="4"/>
            <a:r>
              <a:rPr lang="fi-FI" dirty="0"/>
              <a:t>viides taso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00350" y="6356350"/>
            <a:ext cx="221249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/>
              <a:t>Joonas Tielinen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17561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fi-FI"/>
              <a:t>6.2.2023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7249" y="6356350"/>
            <a:ext cx="5619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00040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7" r:id="rId1"/>
    <p:sldLayoutId id="2147483762" r:id="rId2"/>
    <p:sldLayoutId id="2147483764" r:id="rId3"/>
    <p:sldLayoutId id="2147483765" r:id="rId4"/>
    <p:sldLayoutId id="2147483763" r:id="rId5"/>
    <p:sldLayoutId id="2147483766" r:id="rId6"/>
    <p:sldLayoutId id="2147483767" r:id="rId7"/>
    <p:sldLayoutId id="2147483768" r:id="rId8"/>
    <p:sldLayoutId id="2147483769" r:id="rId9"/>
    <p:sldLayoutId id="2147483770" r:id="rId10"/>
    <p:sldLayoutId id="2147483771" r:id="rId11"/>
    <p:sldLayoutId id="2147483772" r:id="rId12"/>
    <p:sldLayoutId id="2147483773" r:id="rId13"/>
    <p:sldLayoutId id="2147483774" r:id="rId14"/>
    <p:sldLayoutId id="2147483775" r:id="rId15"/>
    <p:sldLayoutId id="2147483776" r:id="rId16"/>
    <p:sldLayoutId id="2147483777" r:id="rId17"/>
    <p:sldLayoutId id="2147483778" r:id="rId18"/>
    <p:sldLayoutId id="2147483779" r:id="rId19"/>
    <p:sldLayoutId id="2147483781" r:id="rId20"/>
    <p:sldLayoutId id="2147483784" r:id="rId21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84400" indent="-284400" algn="l" defTabSz="914400" rtl="0" eaLnBrk="1" latinLnBrk="0" hangingPunct="1">
        <a:lnSpc>
          <a:spcPct val="150000"/>
        </a:lnSpc>
        <a:spcBef>
          <a:spcPts val="1000"/>
        </a:spcBef>
        <a:buClr>
          <a:srgbClr val="0065AF"/>
        </a:buClr>
        <a:buFont typeface="Arial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741600" indent="-284400" algn="l" defTabSz="914400" rtl="0" eaLnBrk="1" latinLnBrk="0" hangingPunct="1">
        <a:lnSpc>
          <a:spcPct val="150000"/>
        </a:lnSpc>
        <a:spcBef>
          <a:spcPts val="500"/>
        </a:spcBef>
        <a:buClr>
          <a:srgbClr val="0065AF"/>
        </a:buClr>
        <a:buFont typeface="Arial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1087200" indent="-172800" algn="l" defTabSz="914400" rtl="0" eaLnBrk="1" latinLnBrk="0" hangingPunct="1">
        <a:lnSpc>
          <a:spcPct val="150000"/>
        </a:lnSpc>
        <a:spcBef>
          <a:spcPts val="500"/>
        </a:spcBef>
        <a:buClr>
          <a:srgbClr val="0065AF"/>
        </a:buClr>
        <a:buFont typeface="Arial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172800" algn="l" defTabSz="914400" rtl="0" eaLnBrk="1" latinLnBrk="0" hangingPunct="1">
        <a:lnSpc>
          <a:spcPct val="150000"/>
        </a:lnSpc>
        <a:spcBef>
          <a:spcPts val="500"/>
        </a:spcBef>
        <a:buClr>
          <a:srgbClr val="0065AF"/>
        </a:buClr>
        <a:buFont typeface="Arial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172800" algn="l" defTabSz="914400" rtl="0" eaLnBrk="1" latinLnBrk="0" hangingPunct="1">
        <a:lnSpc>
          <a:spcPct val="150000"/>
        </a:lnSpc>
        <a:spcBef>
          <a:spcPts val="500"/>
        </a:spcBef>
        <a:buClr>
          <a:srgbClr val="0065AF"/>
        </a:buClr>
        <a:buFont typeface="Arial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4.xml"/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6.xml"/><Relationship Id="rId2" Type="http://schemas.openxmlformats.org/officeDocument/2006/relationships/chart" Target="../charts/chart15.xml"/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FAEF4D0-C504-7D56-ECC5-0D310B5369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0293EE-BDAB-31BD-5D9D-65DD44061F3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35395" y="631517"/>
            <a:ext cx="5498205" cy="1602000"/>
          </a:xfrm>
        </p:spPr>
        <p:txBody>
          <a:bodyPr/>
          <a:lstStyle/>
          <a:p>
            <a:pPr>
              <a:lnSpc>
                <a:spcPct val="120000"/>
              </a:lnSpc>
            </a:pPr>
            <a:r>
              <a:rPr lang="fi-FI" sz="3200" dirty="0"/>
              <a:t>Tienkäyttäjätyytyväisyys-tutkimus</a:t>
            </a:r>
            <a:endParaRPr lang="fi-FI" dirty="0"/>
          </a:p>
        </p:txBody>
      </p:sp>
      <p:pic>
        <p:nvPicPr>
          <p:cNvPr id="43" name="Kuvan paikkamerkki 42">
            <a:extLst>
              <a:ext uri="{FF2B5EF4-FFF2-40B4-BE49-F238E27FC236}">
                <a16:creationId xmlns:a16="http://schemas.microsoft.com/office/drawing/2014/main" id="{B8BE5CFD-C46C-CCB7-0FA7-086FEB9FF0D3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157" b="12157"/>
          <a:stretch>
            <a:fillRect/>
          </a:stretch>
        </p:blipFill>
        <p:spPr/>
      </p:pic>
      <p:pic>
        <p:nvPicPr>
          <p:cNvPr id="39" name="Kuvan paikkamerkki 38" descr="Kuva, joka sisältää kohteen teksti&#10;&#10;Kuvaus luotu automaattisesti">
            <a:extLst>
              <a:ext uri="{FF2B5EF4-FFF2-40B4-BE49-F238E27FC236}">
                <a16:creationId xmlns:a16="http://schemas.microsoft.com/office/drawing/2014/main" id="{36208DE2-442A-32FF-AFCC-D3500FA285D3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605" b="13605"/>
          <a:stretch>
            <a:fillRect/>
          </a:stretch>
        </p:blipFill>
        <p:spPr/>
      </p:pic>
      <p:sp>
        <p:nvSpPr>
          <p:cNvPr id="44" name="Tekstiruutu 43">
            <a:extLst>
              <a:ext uri="{FF2B5EF4-FFF2-40B4-BE49-F238E27FC236}">
                <a16:creationId xmlns:a16="http://schemas.microsoft.com/office/drawing/2014/main" id="{80A62F2B-FC2F-BFCB-A959-FD85689CF051}"/>
              </a:ext>
            </a:extLst>
          </p:cNvPr>
          <p:cNvSpPr txBox="1"/>
          <p:nvPr/>
        </p:nvSpPr>
        <p:spPr>
          <a:xfrm>
            <a:off x="531795" y="2233517"/>
            <a:ext cx="503499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dirty="0"/>
              <a:t>Talvi 2026</a:t>
            </a:r>
          </a:p>
          <a:p>
            <a:r>
              <a:rPr lang="fi-FI" dirty="0"/>
              <a:t>Lapin elinvoimakeskus</a:t>
            </a:r>
          </a:p>
          <a:p>
            <a:r>
              <a:rPr lang="fi-FI" dirty="0"/>
              <a:t>Urakka-alueet</a:t>
            </a:r>
          </a:p>
        </p:txBody>
      </p:sp>
      <p:pic>
        <p:nvPicPr>
          <p:cNvPr id="3" name="Kuvan paikkamerkki 34">
            <a:extLst>
              <a:ext uri="{FF2B5EF4-FFF2-40B4-BE49-F238E27FC236}">
                <a16:creationId xmlns:a16="http://schemas.microsoft.com/office/drawing/2014/main" id="{FC5EE2BA-9469-03AB-BFDC-C4E1EAE8EFD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7" t="2427" r="37" b="9290"/>
          <a:stretch>
            <a:fillRect/>
          </a:stretch>
        </p:blipFill>
        <p:spPr>
          <a:xfrm>
            <a:off x="5725106" y="1998000"/>
            <a:ext cx="6459311" cy="3207600"/>
          </a:xfrm>
          <a:custGeom>
            <a:avLst/>
            <a:gdLst>
              <a:gd name="connsiteX0" fmla="*/ 0 w 6469200"/>
              <a:gd name="connsiteY0" fmla="*/ 0 h 3207600"/>
              <a:gd name="connsiteX1" fmla="*/ 6469200 w 6469200"/>
              <a:gd name="connsiteY1" fmla="*/ 0 h 3207600"/>
              <a:gd name="connsiteX2" fmla="*/ 6469200 w 6469200"/>
              <a:gd name="connsiteY2" fmla="*/ 3207600 h 3207600"/>
              <a:gd name="connsiteX3" fmla="*/ 0 w 6469200"/>
              <a:gd name="connsiteY3" fmla="*/ 3207600 h 3207600"/>
              <a:gd name="connsiteX4" fmla="*/ 0 w 6469200"/>
              <a:gd name="connsiteY4" fmla="*/ 0 h 3207600"/>
              <a:gd name="connsiteX0" fmla="*/ 261257 w 6469200"/>
              <a:gd name="connsiteY0" fmla="*/ 718457 h 3207600"/>
              <a:gd name="connsiteX1" fmla="*/ 6469200 w 6469200"/>
              <a:gd name="connsiteY1" fmla="*/ 0 h 3207600"/>
              <a:gd name="connsiteX2" fmla="*/ 6469200 w 6469200"/>
              <a:gd name="connsiteY2" fmla="*/ 3207600 h 3207600"/>
              <a:gd name="connsiteX3" fmla="*/ 0 w 6469200"/>
              <a:gd name="connsiteY3" fmla="*/ 3207600 h 3207600"/>
              <a:gd name="connsiteX4" fmla="*/ 261257 w 6469200"/>
              <a:gd name="connsiteY4" fmla="*/ 718457 h 3207600"/>
              <a:gd name="connsiteX0" fmla="*/ 111968 w 6319911"/>
              <a:gd name="connsiteY0" fmla="*/ 718457 h 3207600"/>
              <a:gd name="connsiteX1" fmla="*/ 6319911 w 6319911"/>
              <a:gd name="connsiteY1" fmla="*/ 0 h 3207600"/>
              <a:gd name="connsiteX2" fmla="*/ 6319911 w 6319911"/>
              <a:gd name="connsiteY2" fmla="*/ 3207600 h 3207600"/>
              <a:gd name="connsiteX3" fmla="*/ 0 w 6319911"/>
              <a:gd name="connsiteY3" fmla="*/ 1770685 h 3207600"/>
              <a:gd name="connsiteX4" fmla="*/ 111968 w 6319911"/>
              <a:gd name="connsiteY4" fmla="*/ 718457 h 3207600"/>
              <a:gd name="connsiteX0" fmla="*/ 158621 w 6319911"/>
              <a:gd name="connsiteY0" fmla="*/ 699796 h 3207600"/>
              <a:gd name="connsiteX1" fmla="*/ 6319911 w 6319911"/>
              <a:gd name="connsiteY1" fmla="*/ 0 h 3207600"/>
              <a:gd name="connsiteX2" fmla="*/ 6319911 w 6319911"/>
              <a:gd name="connsiteY2" fmla="*/ 3207600 h 3207600"/>
              <a:gd name="connsiteX3" fmla="*/ 0 w 6319911"/>
              <a:gd name="connsiteY3" fmla="*/ 1770685 h 3207600"/>
              <a:gd name="connsiteX4" fmla="*/ 158621 w 6319911"/>
              <a:gd name="connsiteY4" fmla="*/ 699796 h 3207600"/>
              <a:gd name="connsiteX0" fmla="*/ 270589 w 6431879"/>
              <a:gd name="connsiteY0" fmla="*/ 699796 h 3207600"/>
              <a:gd name="connsiteX1" fmla="*/ 6431879 w 6431879"/>
              <a:gd name="connsiteY1" fmla="*/ 0 h 3207600"/>
              <a:gd name="connsiteX2" fmla="*/ 6431879 w 6431879"/>
              <a:gd name="connsiteY2" fmla="*/ 3207600 h 3207600"/>
              <a:gd name="connsiteX3" fmla="*/ 0 w 6431879"/>
              <a:gd name="connsiteY3" fmla="*/ 1696040 h 3207600"/>
              <a:gd name="connsiteX4" fmla="*/ 270589 w 6431879"/>
              <a:gd name="connsiteY4" fmla="*/ 699796 h 3207600"/>
              <a:gd name="connsiteX0" fmla="*/ 298021 w 6459311"/>
              <a:gd name="connsiteY0" fmla="*/ 699796 h 3207600"/>
              <a:gd name="connsiteX1" fmla="*/ 6459311 w 6459311"/>
              <a:gd name="connsiteY1" fmla="*/ 0 h 3207600"/>
              <a:gd name="connsiteX2" fmla="*/ 6459311 w 6459311"/>
              <a:gd name="connsiteY2" fmla="*/ 3207600 h 3207600"/>
              <a:gd name="connsiteX3" fmla="*/ 0 w 6459311"/>
              <a:gd name="connsiteY3" fmla="*/ 1824056 h 3207600"/>
              <a:gd name="connsiteX4" fmla="*/ 298021 w 6459311"/>
              <a:gd name="connsiteY4" fmla="*/ 699796 h 3207600"/>
              <a:gd name="connsiteX0" fmla="*/ 298021 w 6459311"/>
              <a:gd name="connsiteY0" fmla="*/ 699796 h 3207600"/>
              <a:gd name="connsiteX1" fmla="*/ 6459311 w 6459311"/>
              <a:gd name="connsiteY1" fmla="*/ 0 h 3207600"/>
              <a:gd name="connsiteX2" fmla="*/ 6459311 w 6459311"/>
              <a:gd name="connsiteY2" fmla="*/ 3207600 h 3207600"/>
              <a:gd name="connsiteX3" fmla="*/ 0 w 6459311"/>
              <a:gd name="connsiteY3" fmla="*/ 1824056 h 3207600"/>
              <a:gd name="connsiteX4" fmla="*/ 298021 w 6459311"/>
              <a:gd name="connsiteY4" fmla="*/ 699796 h 3207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59311" h="3207600">
                <a:moveTo>
                  <a:pt x="298021" y="699796"/>
                </a:moveTo>
                <a:lnTo>
                  <a:pt x="6459311" y="0"/>
                </a:lnTo>
                <a:lnTo>
                  <a:pt x="6459311" y="3207600"/>
                </a:lnTo>
                <a:lnTo>
                  <a:pt x="0" y="1824056"/>
                </a:lnTo>
                <a:lnTo>
                  <a:pt x="298021" y="699796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5900668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">
            <a:extLst>
              <a:ext uri="{FF2B5EF4-FFF2-40B4-BE49-F238E27FC236}">
                <a16:creationId xmlns:a16="http://schemas.microsoft.com/office/drawing/2014/main" id="{4A846691-0026-46E9-B7F1-903A989D34B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97156536"/>
              </p:ext>
            </p:extLst>
          </p:nvPr>
        </p:nvGraphicFramePr>
        <p:xfrm>
          <a:off x="8194934" y="1717466"/>
          <a:ext cx="2909432" cy="42846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3" name="Tekstiruutu 12"/>
          <p:cNvSpPr txBox="1"/>
          <p:nvPr/>
        </p:nvSpPr>
        <p:spPr>
          <a:xfrm>
            <a:off x="8471012" y="1709914"/>
            <a:ext cx="26578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sz="900" b="1" dirty="0"/>
              <a:t>Keskiarvo</a:t>
            </a:r>
            <a:r>
              <a:rPr lang="fi-FI" sz="900" dirty="0"/>
              <a:t> </a:t>
            </a:r>
          </a:p>
          <a:p>
            <a:r>
              <a:rPr lang="fi-FI" sz="900" dirty="0"/>
              <a:t>(1=Erittäin tyytymätön, 5=Erittäin tyytyväinen)</a:t>
            </a:r>
          </a:p>
        </p:txBody>
      </p:sp>
      <p:sp>
        <p:nvSpPr>
          <p:cNvPr id="5" name="Otsikk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i-FI" sz="2900">
                <a:latin typeface="+mj-lt"/>
              </a:rPr>
              <a:t>Ivalo</a:t>
            </a:r>
            <a:endParaRPr lang="fi-FI" sz="2900" dirty="0">
              <a:latin typeface="+mj-lt"/>
            </a:endParaRPr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81E58F-EBEE-45C2-B214-23E4267F217A}" type="slidenum">
              <a:rPr lang="fi-FI" smtClean="0"/>
              <a:t>2</a:t>
            </a:fld>
            <a:endParaRPr lang="fi-FI"/>
          </a:p>
        </p:txBody>
      </p:sp>
      <p:sp>
        <p:nvSpPr>
          <p:cNvPr id="12" name="Alatunnisteen paikkamerkki 4"/>
          <p:cNvSpPr>
            <a:spLocks noGrp="1"/>
          </p:cNvSpPr>
          <p:nvPr>
            <p:ph type="ftr" sz="quarter" idx="4294967295"/>
          </p:nvPr>
        </p:nvSpPr>
        <p:spPr>
          <a:xfrm>
            <a:off x="0" y="6356350"/>
            <a:ext cx="4114800" cy="365125"/>
          </a:xfrm>
        </p:spPr>
        <p:txBody>
          <a:bodyPr/>
          <a:lstStyle/>
          <a:p>
            <a:r>
              <a:rPr lang="fi-FI"/>
              <a:t> </a:t>
            </a:r>
            <a:endParaRPr lang="fi-FI" dirty="0"/>
          </a:p>
        </p:txBody>
      </p:sp>
      <p:sp>
        <p:nvSpPr>
          <p:cNvPr id="7" name="Tekstiruutu 6"/>
          <p:cNvSpPr txBox="1"/>
          <p:nvPr/>
        </p:nvSpPr>
        <p:spPr>
          <a:xfrm>
            <a:off x="838800" y="1196975"/>
            <a:ext cx="106792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000" dirty="0"/>
              <a:t>Kaikki vastaajat</a:t>
            </a:r>
          </a:p>
        </p:txBody>
      </p:sp>
      <p:graphicFrame>
        <p:nvGraphicFramePr>
          <p:cNvPr id="9" name="Kaavio 8"/>
          <p:cNvGraphicFramePr/>
          <p:nvPr>
            <p:extLst>
              <p:ext uri="{D42A27DB-BD31-4B8C-83A1-F6EECF244321}">
                <p14:modId xmlns:p14="http://schemas.microsoft.com/office/powerpoint/2010/main" val="1398762754"/>
              </p:ext>
            </p:extLst>
          </p:nvPr>
        </p:nvGraphicFramePr>
        <p:xfrm>
          <a:off x="1029565" y="1717465"/>
          <a:ext cx="8066809" cy="42846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Tekstiruutu 9"/>
          <p:cNvSpPr txBox="1"/>
          <p:nvPr/>
        </p:nvSpPr>
        <p:spPr>
          <a:xfrm>
            <a:off x="821663" y="5781568"/>
            <a:ext cx="30970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i-FI" sz="1000" dirty="0"/>
              <a:t>%</a:t>
            </a:r>
          </a:p>
        </p:txBody>
      </p:sp>
      <p:sp>
        <p:nvSpPr>
          <p:cNvPr id="14" name="Dian numeron paikkamerkki 6">
            <a:extLst>
              <a:ext uri="{FF2B5EF4-FFF2-40B4-BE49-F238E27FC236}">
                <a16:creationId xmlns:a16="http://schemas.microsoft.com/office/drawing/2014/main" id="{14619D9B-1BF9-4AF2-B12E-0CA956797E8C}"/>
              </a:ext>
            </a:extLst>
          </p:cNvPr>
          <p:cNvSpPr txBox="1">
            <a:spLocks/>
          </p:cNvSpPr>
          <p:nvPr/>
        </p:nvSpPr>
        <p:spPr>
          <a:xfrm>
            <a:off x="1494504" y="6189816"/>
            <a:ext cx="7766231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i-FI" sz="800" b="1" dirty="0">
                <a:cs typeface="Arial" pitchFamily="34" charset="0"/>
              </a:rPr>
              <a:t>Pääteiden talvihoito (indeksi) </a:t>
            </a:r>
            <a:r>
              <a:rPr lang="fi-FI" sz="800" dirty="0">
                <a:cs typeface="Arial" pitchFamily="34" charset="0"/>
              </a:rPr>
              <a:t>= keskiarvo kysymyksistä liukkauden torjunta ja lumen auraus pääteillä</a:t>
            </a:r>
          </a:p>
          <a:p>
            <a:pPr lvl="0"/>
            <a:r>
              <a:rPr lang="fi-FI" sz="800" b="1" dirty="0">
                <a:cs typeface="Arial" pitchFamily="34" charset="0"/>
              </a:rPr>
              <a:t>Muiden teiden talvihoito (indeksi) </a:t>
            </a:r>
            <a:r>
              <a:rPr lang="fi-FI" sz="800" dirty="0">
                <a:cs typeface="Arial" pitchFamily="34" charset="0"/>
              </a:rPr>
              <a:t>= keskiarvo kysymyksistä liukkauden torjunta, lumen auraus ja tienpinnan tasaisuus (pakkautunut lumi ja jää) muilla teillä</a:t>
            </a:r>
            <a:endParaRPr kumimoji="0" lang="fi-FI" sz="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cs typeface="Arial" pitchFamily="34" charset="0"/>
            </a:endParaRPr>
          </a:p>
        </p:txBody>
      </p:sp>
      <p:sp>
        <p:nvSpPr>
          <p:cNvPr id="18" name="Tekstiruutu 17"/>
          <p:cNvSpPr txBox="1"/>
          <p:nvPr/>
        </p:nvSpPr>
        <p:spPr>
          <a:xfrm>
            <a:off x="79683" y="58297"/>
            <a:ext cx="144462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000" dirty="0"/>
              <a:t>Lapin elinvoimakeskus</a:t>
            </a:r>
          </a:p>
        </p:txBody>
      </p:sp>
      <p:sp>
        <p:nvSpPr>
          <p:cNvPr id="3" name="Tekstiruutu 2"/>
          <p:cNvSpPr txBox="1"/>
          <p:nvPr/>
        </p:nvSpPr>
        <p:spPr>
          <a:xfrm>
            <a:off x="10303433" y="5426638"/>
            <a:ext cx="107433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800" dirty="0"/>
              <a:t>*) raportoitu vain </a:t>
            </a:r>
          </a:p>
          <a:p>
            <a:r>
              <a:rPr lang="fi-FI" sz="800" dirty="0"/>
              <a:t>kävelijät/pyöräilijät</a:t>
            </a:r>
          </a:p>
        </p:txBody>
      </p:sp>
      <p:sp>
        <p:nvSpPr>
          <p:cNvPr id="11" name="Tekstiruutu 10">
            <a:extLst>
              <a:ext uri="{FF2B5EF4-FFF2-40B4-BE49-F238E27FC236}">
                <a16:creationId xmlns:a16="http://schemas.microsoft.com/office/drawing/2014/main" id="{34AF0751-1A4D-B1F2-8E79-B252ABE71F83}"/>
              </a:ext>
            </a:extLst>
          </p:cNvPr>
          <p:cNvSpPr txBox="1"/>
          <p:nvPr/>
        </p:nvSpPr>
        <p:spPr>
          <a:xfrm>
            <a:off x="8554065" y="5456902"/>
            <a:ext cx="30489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000" dirty="0"/>
              <a:t>*)</a:t>
            </a:r>
          </a:p>
        </p:txBody>
      </p:sp>
    </p:spTree>
    <p:extLst>
      <p:ext uri="{BB962C8B-B14F-4D97-AF65-F5344CB8AC3E}">
        <p14:creationId xmlns:p14="http://schemas.microsoft.com/office/powerpoint/2010/main" val="826631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">
            <a:extLst>
              <a:ext uri="{FF2B5EF4-FFF2-40B4-BE49-F238E27FC236}">
                <a16:creationId xmlns:a16="http://schemas.microsoft.com/office/drawing/2014/main" id="{4A846691-0026-46E9-B7F1-903A989D34B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75107426"/>
              </p:ext>
            </p:extLst>
          </p:nvPr>
        </p:nvGraphicFramePr>
        <p:xfrm>
          <a:off x="8194934" y="1717466"/>
          <a:ext cx="2909432" cy="42846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kstiruutu 5"/>
          <p:cNvSpPr txBox="1"/>
          <p:nvPr/>
        </p:nvSpPr>
        <p:spPr>
          <a:xfrm>
            <a:off x="8471012" y="1709914"/>
            <a:ext cx="26578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sz="900" b="1" dirty="0"/>
              <a:t>Keskiarvo</a:t>
            </a:r>
            <a:r>
              <a:rPr lang="fi-FI" sz="900" dirty="0"/>
              <a:t> </a:t>
            </a:r>
          </a:p>
          <a:p>
            <a:r>
              <a:rPr lang="fi-FI" sz="900" dirty="0"/>
              <a:t>(1=Erittäin tyytymätön, 5=Erittäin tyytyväinen)</a:t>
            </a:r>
          </a:p>
        </p:txBody>
      </p:sp>
      <p:sp>
        <p:nvSpPr>
          <p:cNvPr id="8" name="Otsikk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i-FI" sz="2900">
                <a:latin typeface="+mj-lt"/>
              </a:rPr>
              <a:t>Kemi</a:t>
            </a:r>
            <a:endParaRPr lang="fi-FI" sz="2900" dirty="0">
              <a:latin typeface="+mj-lt"/>
            </a:endParaRPr>
          </a:p>
        </p:txBody>
      </p:sp>
      <p:sp>
        <p:nvSpPr>
          <p:cNvPr id="7" name="Dian numeron paikkamerkki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81E58F-EBEE-45C2-B214-23E4267F217A}" type="slidenum">
              <a:rPr lang="fi-FI" smtClean="0"/>
              <a:t>3</a:t>
            </a:fld>
            <a:endParaRPr lang="fi-FI"/>
          </a:p>
        </p:txBody>
      </p:sp>
      <p:sp>
        <p:nvSpPr>
          <p:cNvPr id="12" name="Alatunnisteen paikkamerkki 4"/>
          <p:cNvSpPr>
            <a:spLocks noGrp="1"/>
          </p:cNvSpPr>
          <p:nvPr>
            <p:ph type="ftr" sz="quarter" idx="4294967295"/>
          </p:nvPr>
        </p:nvSpPr>
        <p:spPr>
          <a:xfrm>
            <a:off x="0" y="6356350"/>
            <a:ext cx="4114800" cy="365125"/>
          </a:xfrm>
        </p:spPr>
        <p:txBody>
          <a:bodyPr/>
          <a:lstStyle/>
          <a:p>
            <a:r>
              <a:rPr lang="fi-FI"/>
              <a:t> </a:t>
            </a:r>
            <a:endParaRPr lang="fi-FI" dirty="0"/>
          </a:p>
        </p:txBody>
      </p:sp>
      <p:sp>
        <p:nvSpPr>
          <p:cNvPr id="9" name="Tekstiruutu 8"/>
          <p:cNvSpPr txBox="1"/>
          <p:nvPr/>
        </p:nvSpPr>
        <p:spPr>
          <a:xfrm>
            <a:off x="838800" y="1196975"/>
            <a:ext cx="106792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000" dirty="0"/>
              <a:t>Kaikki vastaajat</a:t>
            </a:r>
          </a:p>
        </p:txBody>
      </p:sp>
      <p:graphicFrame>
        <p:nvGraphicFramePr>
          <p:cNvPr id="10" name="Kaavio 9"/>
          <p:cNvGraphicFramePr/>
          <p:nvPr>
            <p:extLst>
              <p:ext uri="{D42A27DB-BD31-4B8C-83A1-F6EECF244321}">
                <p14:modId xmlns:p14="http://schemas.microsoft.com/office/powerpoint/2010/main" val="307363875"/>
              </p:ext>
            </p:extLst>
          </p:nvPr>
        </p:nvGraphicFramePr>
        <p:xfrm>
          <a:off x="1029565" y="1717465"/>
          <a:ext cx="8066809" cy="42846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Tekstiruutu 10"/>
          <p:cNvSpPr txBox="1"/>
          <p:nvPr/>
        </p:nvSpPr>
        <p:spPr>
          <a:xfrm>
            <a:off x="821663" y="5781568"/>
            <a:ext cx="30970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i-FI" sz="1000" dirty="0"/>
              <a:t>%</a:t>
            </a:r>
          </a:p>
        </p:txBody>
      </p:sp>
      <p:sp>
        <p:nvSpPr>
          <p:cNvPr id="18" name="Tekstiruutu 17"/>
          <p:cNvSpPr txBox="1"/>
          <p:nvPr/>
        </p:nvSpPr>
        <p:spPr>
          <a:xfrm>
            <a:off x="79683" y="58297"/>
            <a:ext cx="144462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000" dirty="0"/>
              <a:t>Lapin elinvoimakeskus</a:t>
            </a:r>
          </a:p>
        </p:txBody>
      </p:sp>
      <p:sp>
        <p:nvSpPr>
          <p:cNvPr id="3" name="Dian numeron paikkamerkki 6">
            <a:extLst>
              <a:ext uri="{FF2B5EF4-FFF2-40B4-BE49-F238E27FC236}">
                <a16:creationId xmlns:a16="http://schemas.microsoft.com/office/drawing/2014/main" id="{D2EDEC3F-A9FD-5723-FD95-D05E4350259A}"/>
              </a:ext>
            </a:extLst>
          </p:cNvPr>
          <p:cNvSpPr txBox="1">
            <a:spLocks/>
          </p:cNvSpPr>
          <p:nvPr/>
        </p:nvSpPr>
        <p:spPr>
          <a:xfrm>
            <a:off x="1494504" y="6189816"/>
            <a:ext cx="7766231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i-FI" sz="800" b="1" dirty="0">
                <a:cs typeface="Arial" pitchFamily="34" charset="0"/>
              </a:rPr>
              <a:t>Pääteiden talvihoito (indeksi) </a:t>
            </a:r>
            <a:r>
              <a:rPr lang="fi-FI" sz="800" dirty="0">
                <a:cs typeface="Arial" pitchFamily="34" charset="0"/>
              </a:rPr>
              <a:t>= keskiarvo kysymyksistä liukkauden torjunta ja lumen auraus pääteillä</a:t>
            </a:r>
          </a:p>
          <a:p>
            <a:pPr lvl="0"/>
            <a:r>
              <a:rPr lang="fi-FI" sz="800" b="1" dirty="0">
                <a:cs typeface="Arial" pitchFamily="34" charset="0"/>
              </a:rPr>
              <a:t>Muiden teiden talvihoito (indeksi) </a:t>
            </a:r>
            <a:r>
              <a:rPr lang="fi-FI" sz="800" dirty="0">
                <a:cs typeface="Arial" pitchFamily="34" charset="0"/>
              </a:rPr>
              <a:t>= keskiarvo kysymyksistä liukkauden torjunta, lumen auraus ja tienpinnan tasaisuus (pakkautunut lumi ja jää) muilla teillä</a:t>
            </a:r>
            <a:endParaRPr kumimoji="0" lang="fi-FI" sz="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cs typeface="Arial" pitchFamily="34" charset="0"/>
            </a:endParaRPr>
          </a:p>
        </p:txBody>
      </p:sp>
      <p:sp>
        <p:nvSpPr>
          <p:cNvPr id="21" name="Tekstiruutu 20">
            <a:extLst>
              <a:ext uri="{FF2B5EF4-FFF2-40B4-BE49-F238E27FC236}">
                <a16:creationId xmlns:a16="http://schemas.microsoft.com/office/drawing/2014/main" id="{94192A81-9D09-AF2F-4B61-EBC26F349C08}"/>
              </a:ext>
            </a:extLst>
          </p:cNvPr>
          <p:cNvSpPr txBox="1"/>
          <p:nvPr/>
        </p:nvSpPr>
        <p:spPr>
          <a:xfrm>
            <a:off x="8554065" y="5456902"/>
            <a:ext cx="30489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000" dirty="0"/>
              <a:t>*)</a:t>
            </a:r>
          </a:p>
        </p:txBody>
      </p:sp>
      <p:sp>
        <p:nvSpPr>
          <p:cNvPr id="4" name="Tekstiruutu 3">
            <a:extLst>
              <a:ext uri="{FF2B5EF4-FFF2-40B4-BE49-F238E27FC236}">
                <a16:creationId xmlns:a16="http://schemas.microsoft.com/office/drawing/2014/main" id="{0DBA2287-7844-8B96-A71F-54F8E25A27DD}"/>
              </a:ext>
            </a:extLst>
          </p:cNvPr>
          <p:cNvSpPr txBox="1"/>
          <p:nvPr/>
        </p:nvSpPr>
        <p:spPr>
          <a:xfrm>
            <a:off x="10303433" y="5426638"/>
            <a:ext cx="107433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800" dirty="0"/>
              <a:t>*) raportoitu vain </a:t>
            </a:r>
          </a:p>
          <a:p>
            <a:r>
              <a:rPr lang="fi-FI" sz="800" dirty="0"/>
              <a:t>kävelijät/pyöräilijät</a:t>
            </a:r>
          </a:p>
        </p:txBody>
      </p:sp>
    </p:spTree>
    <p:extLst>
      <p:ext uri="{BB962C8B-B14F-4D97-AF65-F5344CB8AC3E}">
        <p14:creationId xmlns:p14="http://schemas.microsoft.com/office/powerpoint/2010/main" val="28416096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">
            <a:extLst>
              <a:ext uri="{FF2B5EF4-FFF2-40B4-BE49-F238E27FC236}">
                <a16:creationId xmlns:a16="http://schemas.microsoft.com/office/drawing/2014/main" id="{4A846691-0026-46E9-B7F1-903A989D34B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2430545"/>
              </p:ext>
            </p:extLst>
          </p:nvPr>
        </p:nvGraphicFramePr>
        <p:xfrm>
          <a:off x="8194934" y="1717466"/>
          <a:ext cx="2909432" cy="42846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kstiruutu 5"/>
          <p:cNvSpPr txBox="1"/>
          <p:nvPr/>
        </p:nvSpPr>
        <p:spPr>
          <a:xfrm>
            <a:off x="8471012" y="1709914"/>
            <a:ext cx="26578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sz="900" b="1" dirty="0"/>
              <a:t>Keskiarvo</a:t>
            </a:r>
            <a:r>
              <a:rPr lang="fi-FI" sz="900" dirty="0"/>
              <a:t> </a:t>
            </a:r>
          </a:p>
          <a:p>
            <a:r>
              <a:rPr lang="fi-FI" sz="900" dirty="0"/>
              <a:t>(1=Erittäin tyytymätön, 5=Erittäin tyytyväinen)</a:t>
            </a:r>
          </a:p>
        </p:txBody>
      </p:sp>
      <p:sp>
        <p:nvSpPr>
          <p:cNvPr id="8" name="Otsikk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i-FI" sz="2900" dirty="0">
                <a:latin typeface="+mj-lt"/>
              </a:rPr>
              <a:t>Kemijärvi-Posio</a:t>
            </a:r>
          </a:p>
        </p:txBody>
      </p:sp>
      <p:sp>
        <p:nvSpPr>
          <p:cNvPr id="7" name="Dian numeron paikkamerkki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81E58F-EBEE-45C2-B214-23E4267F217A}" type="slidenum">
              <a:rPr lang="fi-FI" smtClean="0"/>
              <a:t>4</a:t>
            </a:fld>
            <a:endParaRPr lang="fi-FI"/>
          </a:p>
        </p:txBody>
      </p:sp>
      <p:sp>
        <p:nvSpPr>
          <p:cNvPr id="12" name="Alatunnisteen paikkamerkki 4"/>
          <p:cNvSpPr>
            <a:spLocks noGrp="1"/>
          </p:cNvSpPr>
          <p:nvPr>
            <p:ph type="ftr" sz="quarter" idx="4294967295"/>
          </p:nvPr>
        </p:nvSpPr>
        <p:spPr>
          <a:xfrm>
            <a:off x="0" y="6356350"/>
            <a:ext cx="4114800" cy="365125"/>
          </a:xfrm>
        </p:spPr>
        <p:txBody>
          <a:bodyPr/>
          <a:lstStyle/>
          <a:p>
            <a:r>
              <a:rPr lang="fi-FI"/>
              <a:t> </a:t>
            </a:r>
            <a:endParaRPr lang="fi-FI" dirty="0"/>
          </a:p>
        </p:txBody>
      </p:sp>
      <p:sp>
        <p:nvSpPr>
          <p:cNvPr id="9" name="Tekstiruutu 8"/>
          <p:cNvSpPr txBox="1"/>
          <p:nvPr/>
        </p:nvSpPr>
        <p:spPr>
          <a:xfrm>
            <a:off x="838800" y="1196975"/>
            <a:ext cx="106792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000" dirty="0"/>
              <a:t>Kaikki vastaajat</a:t>
            </a:r>
          </a:p>
        </p:txBody>
      </p:sp>
      <p:graphicFrame>
        <p:nvGraphicFramePr>
          <p:cNvPr id="10" name="Kaavio 9"/>
          <p:cNvGraphicFramePr/>
          <p:nvPr>
            <p:extLst>
              <p:ext uri="{D42A27DB-BD31-4B8C-83A1-F6EECF244321}">
                <p14:modId xmlns:p14="http://schemas.microsoft.com/office/powerpoint/2010/main" val="3916746656"/>
              </p:ext>
            </p:extLst>
          </p:nvPr>
        </p:nvGraphicFramePr>
        <p:xfrm>
          <a:off x="1029565" y="1717465"/>
          <a:ext cx="8066809" cy="42846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Tekstiruutu 10"/>
          <p:cNvSpPr txBox="1"/>
          <p:nvPr/>
        </p:nvSpPr>
        <p:spPr>
          <a:xfrm>
            <a:off x="821663" y="5781568"/>
            <a:ext cx="30970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i-FI" sz="1000" dirty="0"/>
              <a:t>%</a:t>
            </a:r>
          </a:p>
        </p:txBody>
      </p:sp>
      <p:sp>
        <p:nvSpPr>
          <p:cNvPr id="18" name="Tekstiruutu 17"/>
          <p:cNvSpPr txBox="1"/>
          <p:nvPr/>
        </p:nvSpPr>
        <p:spPr>
          <a:xfrm>
            <a:off x="79683" y="58297"/>
            <a:ext cx="144462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000" dirty="0"/>
              <a:t>Lapin elinvoimakeskus</a:t>
            </a:r>
          </a:p>
        </p:txBody>
      </p:sp>
      <p:sp>
        <p:nvSpPr>
          <p:cNvPr id="3" name="Dian numeron paikkamerkki 6">
            <a:extLst>
              <a:ext uri="{FF2B5EF4-FFF2-40B4-BE49-F238E27FC236}">
                <a16:creationId xmlns:a16="http://schemas.microsoft.com/office/drawing/2014/main" id="{D24A76ED-09F4-AA2D-8AFB-366BE5FAF9CB}"/>
              </a:ext>
            </a:extLst>
          </p:cNvPr>
          <p:cNvSpPr txBox="1">
            <a:spLocks/>
          </p:cNvSpPr>
          <p:nvPr/>
        </p:nvSpPr>
        <p:spPr>
          <a:xfrm>
            <a:off x="1494504" y="6189816"/>
            <a:ext cx="7766231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i-FI" sz="800" b="1" dirty="0">
                <a:cs typeface="Arial" pitchFamily="34" charset="0"/>
              </a:rPr>
              <a:t>Pääteiden talvihoito (indeksi) </a:t>
            </a:r>
            <a:r>
              <a:rPr lang="fi-FI" sz="800" dirty="0">
                <a:cs typeface="Arial" pitchFamily="34" charset="0"/>
              </a:rPr>
              <a:t>= keskiarvo kysymyksistä liukkauden torjunta ja lumen auraus pääteillä</a:t>
            </a:r>
          </a:p>
          <a:p>
            <a:pPr lvl="0"/>
            <a:r>
              <a:rPr lang="fi-FI" sz="800" b="1" dirty="0">
                <a:cs typeface="Arial" pitchFamily="34" charset="0"/>
              </a:rPr>
              <a:t>Muiden teiden talvihoito (indeksi) </a:t>
            </a:r>
            <a:r>
              <a:rPr lang="fi-FI" sz="800" dirty="0">
                <a:cs typeface="Arial" pitchFamily="34" charset="0"/>
              </a:rPr>
              <a:t>= keskiarvo kysymyksistä liukkauden torjunta, lumen auraus ja tienpinnan tasaisuus (pakkautunut lumi ja jää) muilla teillä</a:t>
            </a:r>
            <a:endParaRPr kumimoji="0" lang="fi-FI" sz="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cs typeface="Arial" pitchFamily="34" charset="0"/>
            </a:endParaRPr>
          </a:p>
        </p:txBody>
      </p:sp>
      <p:sp>
        <p:nvSpPr>
          <p:cNvPr id="21" name="Tekstiruutu 20">
            <a:extLst>
              <a:ext uri="{FF2B5EF4-FFF2-40B4-BE49-F238E27FC236}">
                <a16:creationId xmlns:a16="http://schemas.microsoft.com/office/drawing/2014/main" id="{1AF18CDF-FCB5-74CE-9851-9540B11B6524}"/>
              </a:ext>
            </a:extLst>
          </p:cNvPr>
          <p:cNvSpPr txBox="1"/>
          <p:nvPr/>
        </p:nvSpPr>
        <p:spPr>
          <a:xfrm>
            <a:off x="8554065" y="5456902"/>
            <a:ext cx="30489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000" dirty="0"/>
              <a:t>*)</a:t>
            </a:r>
          </a:p>
        </p:txBody>
      </p:sp>
      <p:sp>
        <p:nvSpPr>
          <p:cNvPr id="4" name="Tekstiruutu 3">
            <a:extLst>
              <a:ext uri="{FF2B5EF4-FFF2-40B4-BE49-F238E27FC236}">
                <a16:creationId xmlns:a16="http://schemas.microsoft.com/office/drawing/2014/main" id="{8C17B3E3-B46C-6E20-DC02-3FC50D8F47E4}"/>
              </a:ext>
            </a:extLst>
          </p:cNvPr>
          <p:cNvSpPr txBox="1"/>
          <p:nvPr/>
        </p:nvSpPr>
        <p:spPr>
          <a:xfrm>
            <a:off x="10303433" y="5426638"/>
            <a:ext cx="107433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800" dirty="0"/>
              <a:t>*) raportoitu vain </a:t>
            </a:r>
          </a:p>
          <a:p>
            <a:r>
              <a:rPr lang="fi-FI" sz="800" dirty="0"/>
              <a:t>kävelijät/pyöräilijät</a:t>
            </a:r>
          </a:p>
        </p:txBody>
      </p:sp>
    </p:spTree>
    <p:extLst>
      <p:ext uri="{BB962C8B-B14F-4D97-AF65-F5344CB8AC3E}">
        <p14:creationId xmlns:p14="http://schemas.microsoft.com/office/powerpoint/2010/main" val="42375437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">
            <a:extLst>
              <a:ext uri="{FF2B5EF4-FFF2-40B4-BE49-F238E27FC236}">
                <a16:creationId xmlns:a16="http://schemas.microsoft.com/office/drawing/2014/main" id="{4A846691-0026-46E9-B7F1-903A989D34B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75869717"/>
              </p:ext>
            </p:extLst>
          </p:nvPr>
        </p:nvGraphicFramePr>
        <p:xfrm>
          <a:off x="8194934" y="1717466"/>
          <a:ext cx="2909432" cy="42846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kstiruutu 5"/>
          <p:cNvSpPr txBox="1"/>
          <p:nvPr/>
        </p:nvSpPr>
        <p:spPr>
          <a:xfrm>
            <a:off x="8471012" y="1709914"/>
            <a:ext cx="26578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sz="900" b="1" dirty="0"/>
              <a:t>Keskiarvo</a:t>
            </a:r>
            <a:r>
              <a:rPr lang="fi-FI" sz="900" dirty="0"/>
              <a:t> </a:t>
            </a:r>
          </a:p>
          <a:p>
            <a:r>
              <a:rPr lang="fi-FI" sz="900" dirty="0"/>
              <a:t>(1=Erittäin tyytymätön, 5=Erittäin tyytyväinen)</a:t>
            </a:r>
          </a:p>
        </p:txBody>
      </p:sp>
      <p:sp>
        <p:nvSpPr>
          <p:cNvPr id="8" name="Otsikk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i-FI" sz="2900">
                <a:latin typeface="+mj-lt"/>
              </a:rPr>
              <a:t>Kittilä</a:t>
            </a:r>
            <a:endParaRPr lang="fi-FI" sz="2900" dirty="0">
              <a:latin typeface="+mj-lt"/>
            </a:endParaRPr>
          </a:p>
        </p:txBody>
      </p:sp>
      <p:sp>
        <p:nvSpPr>
          <p:cNvPr id="7" name="Dian numeron paikkamerkki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81E58F-EBEE-45C2-B214-23E4267F217A}" type="slidenum">
              <a:rPr lang="fi-FI" smtClean="0"/>
              <a:t>5</a:t>
            </a:fld>
            <a:endParaRPr lang="fi-FI"/>
          </a:p>
        </p:txBody>
      </p:sp>
      <p:sp>
        <p:nvSpPr>
          <p:cNvPr id="12" name="Alatunnisteen paikkamerkki 4"/>
          <p:cNvSpPr>
            <a:spLocks noGrp="1"/>
          </p:cNvSpPr>
          <p:nvPr>
            <p:ph type="ftr" sz="quarter" idx="4294967295"/>
          </p:nvPr>
        </p:nvSpPr>
        <p:spPr>
          <a:xfrm>
            <a:off x="0" y="6356350"/>
            <a:ext cx="4114800" cy="365125"/>
          </a:xfrm>
        </p:spPr>
        <p:txBody>
          <a:bodyPr/>
          <a:lstStyle/>
          <a:p>
            <a:r>
              <a:rPr lang="fi-FI"/>
              <a:t> </a:t>
            </a:r>
            <a:endParaRPr lang="fi-FI" dirty="0"/>
          </a:p>
        </p:txBody>
      </p:sp>
      <p:sp>
        <p:nvSpPr>
          <p:cNvPr id="9" name="Tekstiruutu 8"/>
          <p:cNvSpPr txBox="1"/>
          <p:nvPr/>
        </p:nvSpPr>
        <p:spPr>
          <a:xfrm>
            <a:off x="838800" y="1196975"/>
            <a:ext cx="106792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000" dirty="0"/>
              <a:t>Kaikki vastaajat</a:t>
            </a:r>
          </a:p>
        </p:txBody>
      </p:sp>
      <p:graphicFrame>
        <p:nvGraphicFramePr>
          <p:cNvPr id="10" name="Kaavio 9"/>
          <p:cNvGraphicFramePr/>
          <p:nvPr>
            <p:extLst>
              <p:ext uri="{D42A27DB-BD31-4B8C-83A1-F6EECF244321}">
                <p14:modId xmlns:p14="http://schemas.microsoft.com/office/powerpoint/2010/main" val="2473033145"/>
              </p:ext>
            </p:extLst>
          </p:nvPr>
        </p:nvGraphicFramePr>
        <p:xfrm>
          <a:off x="1029565" y="1717465"/>
          <a:ext cx="8066809" cy="42846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Tekstiruutu 10"/>
          <p:cNvSpPr txBox="1"/>
          <p:nvPr/>
        </p:nvSpPr>
        <p:spPr>
          <a:xfrm>
            <a:off x="821663" y="5781568"/>
            <a:ext cx="30970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i-FI" sz="1000" dirty="0"/>
              <a:t>%</a:t>
            </a:r>
          </a:p>
        </p:txBody>
      </p:sp>
      <p:sp>
        <p:nvSpPr>
          <p:cNvPr id="18" name="Tekstiruutu 17"/>
          <p:cNvSpPr txBox="1"/>
          <p:nvPr/>
        </p:nvSpPr>
        <p:spPr>
          <a:xfrm>
            <a:off x="79683" y="58297"/>
            <a:ext cx="144462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000" dirty="0"/>
              <a:t>Lapin elinvoimakeskus</a:t>
            </a:r>
          </a:p>
        </p:txBody>
      </p:sp>
      <p:sp>
        <p:nvSpPr>
          <p:cNvPr id="3" name="Dian numeron paikkamerkki 6">
            <a:extLst>
              <a:ext uri="{FF2B5EF4-FFF2-40B4-BE49-F238E27FC236}">
                <a16:creationId xmlns:a16="http://schemas.microsoft.com/office/drawing/2014/main" id="{906C3107-0E0B-CB62-20C8-E8AA4568B9BC}"/>
              </a:ext>
            </a:extLst>
          </p:cNvPr>
          <p:cNvSpPr txBox="1">
            <a:spLocks/>
          </p:cNvSpPr>
          <p:nvPr/>
        </p:nvSpPr>
        <p:spPr>
          <a:xfrm>
            <a:off x="1494504" y="6189816"/>
            <a:ext cx="7766231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i-FI" sz="800" b="1" dirty="0">
                <a:cs typeface="Arial" pitchFamily="34" charset="0"/>
              </a:rPr>
              <a:t>Pääteiden talvihoito (indeksi) </a:t>
            </a:r>
            <a:r>
              <a:rPr lang="fi-FI" sz="800" dirty="0">
                <a:cs typeface="Arial" pitchFamily="34" charset="0"/>
              </a:rPr>
              <a:t>= keskiarvo kysymyksistä liukkauden torjunta ja lumen auraus pääteillä</a:t>
            </a:r>
          </a:p>
          <a:p>
            <a:pPr lvl="0"/>
            <a:r>
              <a:rPr lang="fi-FI" sz="800" b="1" dirty="0">
                <a:cs typeface="Arial" pitchFamily="34" charset="0"/>
              </a:rPr>
              <a:t>Muiden teiden talvihoito (indeksi) </a:t>
            </a:r>
            <a:r>
              <a:rPr lang="fi-FI" sz="800" dirty="0">
                <a:cs typeface="Arial" pitchFamily="34" charset="0"/>
              </a:rPr>
              <a:t>= keskiarvo kysymyksistä liukkauden torjunta, lumen auraus ja tienpinnan tasaisuus (pakkautunut lumi ja jää) muilla teillä</a:t>
            </a:r>
            <a:endParaRPr kumimoji="0" lang="fi-FI" sz="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cs typeface="Arial" pitchFamily="34" charset="0"/>
            </a:endParaRPr>
          </a:p>
        </p:txBody>
      </p:sp>
      <p:sp>
        <p:nvSpPr>
          <p:cNvPr id="21" name="Tekstiruutu 20">
            <a:extLst>
              <a:ext uri="{FF2B5EF4-FFF2-40B4-BE49-F238E27FC236}">
                <a16:creationId xmlns:a16="http://schemas.microsoft.com/office/drawing/2014/main" id="{FF8BF2A2-F0ED-6245-0EAD-304CE42724B6}"/>
              </a:ext>
            </a:extLst>
          </p:cNvPr>
          <p:cNvSpPr txBox="1"/>
          <p:nvPr/>
        </p:nvSpPr>
        <p:spPr>
          <a:xfrm>
            <a:off x="8554065" y="5456902"/>
            <a:ext cx="30489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000" dirty="0"/>
              <a:t>*)</a:t>
            </a:r>
          </a:p>
        </p:txBody>
      </p:sp>
      <p:sp>
        <p:nvSpPr>
          <p:cNvPr id="4" name="Tekstiruutu 3">
            <a:extLst>
              <a:ext uri="{FF2B5EF4-FFF2-40B4-BE49-F238E27FC236}">
                <a16:creationId xmlns:a16="http://schemas.microsoft.com/office/drawing/2014/main" id="{7AAECF87-7C11-4123-E3DF-DB6797C555A0}"/>
              </a:ext>
            </a:extLst>
          </p:cNvPr>
          <p:cNvSpPr txBox="1"/>
          <p:nvPr/>
        </p:nvSpPr>
        <p:spPr>
          <a:xfrm>
            <a:off x="10303433" y="5426638"/>
            <a:ext cx="107433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800" dirty="0"/>
              <a:t>*) raportoitu vain </a:t>
            </a:r>
          </a:p>
          <a:p>
            <a:r>
              <a:rPr lang="fi-FI" sz="800" dirty="0"/>
              <a:t>kävelijät/pyöräilijät</a:t>
            </a:r>
          </a:p>
        </p:txBody>
      </p:sp>
    </p:spTree>
    <p:extLst>
      <p:ext uri="{BB962C8B-B14F-4D97-AF65-F5344CB8AC3E}">
        <p14:creationId xmlns:p14="http://schemas.microsoft.com/office/powerpoint/2010/main" val="24542848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">
            <a:extLst>
              <a:ext uri="{FF2B5EF4-FFF2-40B4-BE49-F238E27FC236}">
                <a16:creationId xmlns:a16="http://schemas.microsoft.com/office/drawing/2014/main" id="{4A846691-0026-46E9-B7F1-903A989D34B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46047214"/>
              </p:ext>
            </p:extLst>
          </p:nvPr>
        </p:nvGraphicFramePr>
        <p:xfrm>
          <a:off x="8194934" y="1717466"/>
          <a:ext cx="2909432" cy="42846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kstiruutu 5"/>
          <p:cNvSpPr txBox="1"/>
          <p:nvPr/>
        </p:nvSpPr>
        <p:spPr>
          <a:xfrm>
            <a:off x="8471012" y="1709914"/>
            <a:ext cx="26578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sz="900" b="1" dirty="0"/>
              <a:t>Keskiarvo</a:t>
            </a:r>
            <a:r>
              <a:rPr lang="fi-FI" sz="900" dirty="0"/>
              <a:t> </a:t>
            </a:r>
          </a:p>
          <a:p>
            <a:r>
              <a:rPr lang="fi-FI" sz="900" dirty="0"/>
              <a:t>(1=Erittäin tyytymätön, 5=Erittäin tyytyväinen)</a:t>
            </a:r>
          </a:p>
        </p:txBody>
      </p:sp>
      <p:sp>
        <p:nvSpPr>
          <p:cNvPr id="8" name="Otsikk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i-FI" sz="2900">
                <a:latin typeface="+mj-lt"/>
              </a:rPr>
              <a:t>Pello</a:t>
            </a:r>
            <a:endParaRPr lang="fi-FI" sz="2900" dirty="0">
              <a:latin typeface="+mj-lt"/>
            </a:endParaRPr>
          </a:p>
        </p:txBody>
      </p:sp>
      <p:sp>
        <p:nvSpPr>
          <p:cNvPr id="7" name="Dian numeron paikkamerkki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81E58F-EBEE-45C2-B214-23E4267F217A}" type="slidenum">
              <a:rPr lang="fi-FI" smtClean="0"/>
              <a:t>6</a:t>
            </a:fld>
            <a:endParaRPr lang="fi-FI"/>
          </a:p>
        </p:txBody>
      </p:sp>
      <p:sp>
        <p:nvSpPr>
          <p:cNvPr id="12" name="Alatunnisteen paikkamerkki 4"/>
          <p:cNvSpPr>
            <a:spLocks noGrp="1"/>
          </p:cNvSpPr>
          <p:nvPr>
            <p:ph type="ftr" sz="quarter" idx="4294967295"/>
          </p:nvPr>
        </p:nvSpPr>
        <p:spPr>
          <a:xfrm>
            <a:off x="0" y="6356350"/>
            <a:ext cx="4114800" cy="365125"/>
          </a:xfrm>
        </p:spPr>
        <p:txBody>
          <a:bodyPr/>
          <a:lstStyle/>
          <a:p>
            <a:r>
              <a:rPr lang="fi-FI"/>
              <a:t> </a:t>
            </a:r>
            <a:endParaRPr lang="fi-FI" dirty="0"/>
          </a:p>
        </p:txBody>
      </p:sp>
      <p:sp>
        <p:nvSpPr>
          <p:cNvPr id="9" name="Tekstiruutu 8"/>
          <p:cNvSpPr txBox="1"/>
          <p:nvPr/>
        </p:nvSpPr>
        <p:spPr>
          <a:xfrm>
            <a:off x="838800" y="1196975"/>
            <a:ext cx="106792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000" dirty="0"/>
              <a:t>Kaikki vastaajat</a:t>
            </a:r>
          </a:p>
        </p:txBody>
      </p:sp>
      <p:graphicFrame>
        <p:nvGraphicFramePr>
          <p:cNvPr id="10" name="Kaavio 9"/>
          <p:cNvGraphicFramePr/>
          <p:nvPr>
            <p:extLst>
              <p:ext uri="{D42A27DB-BD31-4B8C-83A1-F6EECF244321}">
                <p14:modId xmlns:p14="http://schemas.microsoft.com/office/powerpoint/2010/main" val="3912349666"/>
              </p:ext>
            </p:extLst>
          </p:nvPr>
        </p:nvGraphicFramePr>
        <p:xfrm>
          <a:off x="1029565" y="1717465"/>
          <a:ext cx="8066809" cy="42846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Tekstiruutu 10"/>
          <p:cNvSpPr txBox="1"/>
          <p:nvPr/>
        </p:nvSpPr>
        <p:spPr>
          <a:xfrm>
            <a:off x="821663" y="5781568"/>
            <a:ext cx="30970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i-FI" sz="1000" dirty="0"/>
              <a:t>%</a:t>
            </a:r>
          </a:p>
        </p:txBody>
      </p:sp>
      <p:sp>
        <p:nvSpPr>
          <p:cNvPr id="18" name="Tekstiruutu 17"/>
          <p:cNvSpPr txBox="1"/>
          <p:nvPr/>
        </p:nvSpPr>
        <p:spPr>
          <a:xfrm>
            <a:off x="79683" y="58297"/>
            <a:ext cx="144462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000" dirty="0"/>
              <a:t>Lapin elinvoimakeskus</a:t>
            </a:r>
          </a:p>
        </p:txBody>
      </p:sp>
      <p:sp>
        <p:nvSpPr>
          <p:cNvPr id="3" name="Dian numeron paikkamerkki 6">
            <a:extLst>
              <a:ext uri="{FF2B5EF4-FFF2-40B4-BE49-F238E27FC236}">
                <a16:creationId xmlns:a16="http://schemas.microsoft.com/office/drawing/2014/main" id="{1A83FF1A-0187-0F4D-900C-4148D26902EB}"/>
              </a:ext>
            </a:extLst>
          </p:cNvPr>
          <p:cNvSpPr txBox="1">
            <a:spLocks/>
          </p:cNvSpPr>
          <p:nvPr/>
        </p:nvSpPr>
        <p:spPr>
          <a:xfrm>
            <a:off x="1494504" y="6189816"/>
            <a:ext cx="7766231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i-FI" sz="800" b="1" dirty="0">
                <a:cs typeface="Arial" pitchFamily="34" charset="0"/>
              </a:rPr>
              <a:t>Pääteiden talvihoito (indeksi) </a:t>
            </a:r>
            <a:r>
              <a:rPr lang="fi-FI" sz="800" dirty="0">
                <a:cs typeface="Arial" pitchFamily="34" charset="0"/>
              </a:rPr>
              <a:t>= keskiarvo kysymyksistä liukkauden torjunta ja lumen auraus pääteillä</a:t>
            </a:r>
          </a:p>
          <a:p>
            <a:pPr lvl="0"/>
            <a:r>
              <a:rPr lang="fi-FI" sz="800" b="1" dirty="0">
                <a:cs typeface="Arial" pitchFamily="34" charset="0"/>
              </a:rPr>
              <a:t>Muiden teiden talvihoito (indeksi) </a:t>
            </a:r>
            <a:r>
              <a:rPr lang="fi-FI" sz="800" dirty="0">
                <a:cs typeface="Arial" pitchFamily="34" charset="0"/>
              </a:rPr>
              <a:t>= keskiarvo kysymyksistä liukkauden torjunta, lumen auraus ja tienpinnan tasaisuus (pakkautunut lumi ja jää) muilla teillä</a:t>
            </a:r>
            <a:endParaRPr kumimoji="0" lang="fi-FI" sz="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cs typeface="Arial" pitchFamily="34" charset="0"/>
            </a:endParaRPr>
          </a:p>
        </p:txBody>
      </p:sp>
      <p:sp>
        <p:nvSpPr>
          <p:cNvPr id="21" name="Tekstiruutu 20">
            <a:extLst>
              <a:ext uri="{FF2B5EF4-FFF2-40B4-BE49-F238E27FC236}">
                <a16:creationId xmlns:a16="http://schemas.microsoft.com/office/drawing/2014/main" id="{EBC4F236-9613-0127-E8FE-29BC2EA1E6ED}"/>
              </a:ext>
            </a:extLst>
          </p:cNvPr>
          <p:cNvSpPr txBox="1"/>
          <p:nvPr/>
        </p:nvSpPr>
        <p:spPr>
          <a:xfrm>
            <a:off x="8554065" y="5456902"/>
            <a:ext cx="30489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000" dirty="0"/>
              <a:t>*)</a:t>
            </a:r>
          </a:p>
        </p:txBody>
      </p:sp>
      <p:sp>
        <p:nvSpPr>
          <p:cNvPr id="13" name="Tekstiruutu 12">
            <a:extLst>
              <a:ext uri="{FF2B5EF4-FFF2-40B4-BE49-F238E27FC236}">
                <a16:creationId xmlns:a16="http://schemas.microsoft.com/office/drawing/2014/main" id="{477DB47A-5A5A-E1E2-0736-1319D287BB18}"/>
              </a:ext>
            </a:extLst>
          </p:cNvPr>
          <p:cNvSpPr txBox="1"/>
          <p:nvPr/>
        </p:nvSpPr>
        <p:spPr>
          <a:xfrm>
            <a:off x="10303433" y="5426638"/>
            <a:ext cx="107433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800" dirty="0"/>
              <a:t>*) raportoitu vain </a:t>
            </a:r>
          </a:p>
          <a:p>
            <a:r>
              <a:rPr lang="fi-FI" sz="800" dirty="0"/>
              <a:t>kävelijät/pyöräilijät</a:t>
            </a:r>
          </a:p>
        </p:txBody>
      </p:sp>
    </p:spTree>
    <p:extLst>
      <p:ext uri="{BB962C8B-B14F-4D97-AF65-F5344CB8AC3E}">
        <p14:creationId xmlns:p14="http://schemas.microsoft.com/office/powerpoint/2010/main" val="17944804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">
            <a:extLst>
              <a:ext uri="{FF2B5EF4-FFF2-40B4-BE49-F238E27FC236}">
                <a16:creationId xmlns:a16="http://schemas.microsoft.com/office/drawing/2014/main" id="{4A846691-0026-46E9-B7F1-903A989D34B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58249023"/>
              </p:ext>
            </p:extLst>
          </p:nvPr>
        </p:nvGraphicFramePr>
        <p:xfrm>
          <a:off x="8194934" y="1717466"/>
          <a:ext cx="2909432" cy="42846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kstiruutu 5"/>
          <p:cNvSpPr txBox="1"/>
          <p:nvPr/>
        </p:nvSpPr>
        <p:spPr>
          <a:xfrm>
            <a:off x="8471012" y="1709914"/>
            <a:ext cx="26578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sz="900" b="1" dirty="0"/>
              <a:t>Keskiarvo</a:t>
            </a:r>
            <a:r>
              <a:rPr lang="fi-FI" sz="900" dirty="0"/>
              <a:t> </a:t>
            </a:r>
          </a:p>
          <a:p>
            <a:r>
              <a:rPr lang="fi-FI" sz="900" dirty="0"/>
              <a:t>(1=Erittäin tyytymätön, 5=Erittäin tyytyväinen)</a:t>
            </a:r>
          </a:p>
        </p:txBody>
      </p:sp>
      <p:sp>
        <p:nvSpPr>
          <p:cNvPr id="8" name="Otsikk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i-FI" sz="2900">
                <a:latin typeface="+mj-lt"/>
              </a:rPr>
              <a:t>Ranua</a:t>
            </a:r>
            <a:endParaRPr lang="fi-FI" sz="2900" dirty="0">
              <a:latin typeface="+mj-lt"/>
            </a:endParaRPr>
          </a:p>
        </p:txBody>
      </p:sp>
      <p:sp>
        <p:nvSpPr>
          <p:cNvPr id="7" name="Dian numeron paikkamerkki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81E58F-EBEE-45C2-B214-23E4267F217A}" type="slidenum">
              <a:rPr lang="fi-FI" smtClean="0"/>
              <a:t>7</a:t>
            </a:fld>
            <a:endParaRPr lang="fi-FI"/>
          </a:p>
        </p:txBody>
      </p:sp>
      <p:sp>
        <p:nvSpPr>
          <p:cNvPr id="12" name="Alatunnisteen paikkamerkki 4"/>
          <p:cNvSpPr>
            <a:spLocks noGrp="1"/>
          </p:cNvSpPr>
          <p:nvPr>
            <p:ph type="ftr" sz="quarter" idx="4294967295"/>
          </p:nvPr>
        </p:nvSpPr>
        <p:spPr>
          <a:xfrm>
            <a:off x="0" y="6356350"/>
            <a:ext cx="4114800" cy="365125"/>
          </a:xfrm>
        </p:spPr>
        <p:txBody>
          <a:bodyPr/>
          <a:lstStyle/>
          <a:p>
            <a:r>
              <a:rPr lang="fi-FI"/>
              <a:t> </a:t>
            </a:r>
            <a:endParaRPr lang="fi-FI" dirty="0"/>
          </a:p>
        </p:txBody>
      </p:sp>
      <p:sp>
        <p:nvSpPr>
          <p:cNvPr id="9" name="Tekstiruutu 8"/>
          <p:cNvSpPr txBox="1"/>
          <p:nvPr/>
        </p:nvSpPr>
        <p:spPr>
          <a:xfrm>
            <a:off x="838800" y="1196975"/>
            <a:ext cx="106792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000" dirty="0"/>
              <a:t>Kaikki vastaajat</a:t>
            </a:r>
          </a:p>
        </p:txBody>
      </p:sp>
      <p:graphicFrame>
        <p:nvGraphicFramePr>
          <p:cNvPr id="10" name="Kaavio 9"/>
          <p:cNvGraphicFramePr/>
          <p:nvPr>
            <p:extLst>
              <p:ext uri="{D42A27DB-BD31-4B8C-83A1-F6EECF244321}">
                <p14:modId xmlns:p14="http://schemas.microsoft.com/office/powerpoint/2010/main" val="1122432743"/>
              </p:ext>
            </p:extLst>
          </p:nvPr>
        </p:nvGraphicFramePr>
        <p:xfrm>
          <a:off x="1029565" y="1717465"/>
          <a:ext cx="8066809" cy="42846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Tekstiruutu 10"/>
          <p:cNvSpPr txBox="1"/>
          <p:nvPr/>
        </p:nvSpPr>
        <p:spPr>
          <a:xfrm>
            <a:off x="821663" y="5781568"/>
            <a:ext cx="30970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i-FI" sz="1000" dirty="0"/>
              <a:t>%</a:t>
            </a:r>
          </a:p>
        </p:txBody>
      </p:sp>
      <p:sp>
        <p:nvSpPr>
          <p:cNvPr id="18" name="Tekstiruutu 17"/>
          <p:cNvSpPr txBox="1"/>
          <p:nvPr/>
        </p:nvSpPr>
        <p:spPr>
          <a:xfrm>
            <a:off x="79683" y="58297"/>
            <a:ext cx="144462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000" dirty="0"/>
              <a:t>Lapin elinvoimakeskus</a:t>
            </a:r>
          </a:p>
        </p:txBody>
      </p:sp>
      <p:sp>
        <p:nvSpPr>
          <p:cNvPr id="3" name="Dian numeron paikkamerkki 6">
            <a:extLst>
              <a:ext uri="{FF2B5EF4-FFF2-40B4-BE49-F238E27FC236}">
                <a16:creationId xmlns:a16="http://schemas.microsoft.com/office/drawing/2014/main" id="{7C83680D-B977-AC62-AC33-2CC0F31AC86D}"/>
              </a:ext>
            </a:extLst>
          </p:cNvPr>
          <p:cNvSpPr txBox="1">
            <a:spLocks/>
          </p:cNvSpPr>
          <p:nvPr/>
        </p:nvSpPr>
        <p:spPr>
          <a:xfrm>
            <a:off x="1494504" y="6189816"/>
            <a:ext cx="7766231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i-FI" sz="800" b="1" dirty="0">
                <a:cs typeface="Arial" pitchFamily="34" charset="0"/>
              </a:rPr>
              <a:t>Pääteiden talvihoito (indeksi) </a:t>
            </a:r>
            <a:r>
              <a:rPr lang="fi-FI" sz="800" dirty="0">
                <a:cs typeface="Arial" pitchFamily="34" charset="0"/>
              </a:rPr>
              <a:t>= keskiarvo kysymyksistä liukkauden torjunta ja lumen auraus pääteillä</a:t>
            </a:r>
          </a:p>
          <a:p>
            <a:pPr lvl="0"/>
            <a:r>
              <a:rPr lang="fi-FI" sz="800" b="1" dirty="0">
                <a:cs typeface="Arial" pitchFamily="34" charset="0"/>
              </a:rPr>
              <a:t>Muiden teiden talvihoito (indeksi) </a:t>
            </a:r>
            <a:r>
              <a:rPr lang="fi-FI" sz="800" dirty="0">
                <a:cs typeface="Arial" pitchFamily="34" charset="0"/>
              </a:rPr>
              <a:t>= keskiarvo kysymyksistä liukkauden torjunta, lumen auraus ja tienpinnan tasaisuus (pakkautunut lumi ja jää) muilla teillä</a:t>
            </a:r>
            <a:endParaRPr kumimoji="0" lang="fi-FI" sz="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cs typeface="Arial" pitchFamily="34" charset="0"/>
            </a:endParaRPr>
          </a:p>
        </p:txBody>
      </p:sp>
      <p:sp>
        <p:nvSpPr>
          <p:cNvPr id="21" name="Tekstiruutu 20">
            <a:extLst>
              <a:ext uri="{FF2B5EF4-FFF2-40B4-BE49-F238E27FC236}">
                <a16:creationId xmlns:a16="http://schemas.microsoft.com/office/drawing/2014/main" id="{9D2C7828-6DE9-8851-4473-146C5A2AE62D}"/>
              </a:ext>
            </a:extLst>
          </p:cNvPr>
          <p:cNvSpPr txBox="1"/>
          <p:nvPr/>
        </p:nvSpPr>
        <p:spPr>
          <a:xfrm>
            <a:off x="8554065" y="5456902"/>
            <a:ext cx="30489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000" dirty="0"/>
              <a:t>*)</a:t>
            </a:r>
          </a:p>
        </p:txBody>
      </p:sp>
      <p:sp>
        <p:nvSpPr>
          <p:cNvPr id="4" name="Tekstiruutu 3">
            <a:extLst>
              <a:ext uri="{FF2B5EF4-FFF2-40B4-BE49-F238E27FC236}">
                <a16:creationId xmlns:a16="http://schemas.microsoft.com/office/drawing/2014/main" id="{5E9F35AC-65B4-A8B9-6797-01CE45FD675D}"/>
              </a:ext>
            </a:extLst>
          </p:cNvPr>
          <p:cNvSpPr txBox="1"/>
          <p:nvPr/>
        </p:nvSpPr>
        <p:spPr>
          <a:xfrm>
            <a:off x="10303433" y="5426638"/>
            <a:ext cx="107433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800" dirty="0"/>
              <a:t>*) raportoitu vain </a:t>
            </a:r>
          </a:p>
          <a:p>
            <a:r>
              <a:rPr lang="fi-FI" sz="800" dirty="0"/>
              <a:t>kävelijät/pyöräilijät</a:t>
            </a:r>
          </a:p>
        </p:txBody>
      </p:sp>
    </p:spTree>
    <p:extLst>
      <p:ext uri="{BB962C8B-B14F-4D97-AF65-F5344CB8AC3E}">
        <p14:creationId xmlns:p14="http://schemas.microsoft.com/office/powerpoint/2010/main" val="38191886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">
            <a:extLst>
              <a:ext uri="{FF2B5EF4-FFF2-40B4-BE49-F238E27FC236}">
                <a16:creationId xmlns:a16="http://schemas.microsoft.com/office/drawing/2014/main" id="{4A846691-0026-46E9-B7F1-903A989D34B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06784664"/>
              </p:ext>
            </p:extLst>
          </p:nvPr>
        </p:nvGraphicFramePr>
        <p:xfrm>
          <a:off x="8194934" y="1717466"/>
          <a:ext cx="2909432" cy="42846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kstiruutu 5"/>
          <p:cNvSpPr txBox="1"/>
          <p:nvPr/>
        </p:nvSpPr>
        <p:spPr>
          <a:xfrm>
            <a:off x="8471012" y="1709914"/>
            <a:ext cx="26578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sz="900" b="1" dirty="0"/>
              <a:t>Keskiarvo</a:t>
            </a:r>
            <a:r>
              <a:rPr lang="fi-FI" sz="900" dirty="0"/>
              <a:t> </a:t>
            </a:r>
          </a:p>
          <a:p>
            <a:r>
              <a:rPr lang="fi-FI" sz="900" dirty="0"/>
              <a:t>(1=Erittäin tyytymätön, 5=Erittäin tyytyväinen)</a:t>
            </a:r>
          </a:p>
        </p:txBody>
      </p:sp>
      <p:sp>
        <p:nvSpPr>
          <p:cNvPr id="8" name="Otsikk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i-FI" sz="2900">
                <a:latin typeface="+mj-lt"/>
              </a:rPr>
              <a:t>Rovaniemi</a:t>
            </a:r>
            <a:endParaRPr lang="fi-FI" sz="2900" dirty="0">
              <a:latin typeface="+mj-lt"/>
            </a:endParaRPr>
          </a:p>
        </p:txBody>
      </p:sp>
      <p:sp>
        <p:nvSpPr>
          <p:cNvPr id="7" name="Dian numeron paikkamerkki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81E58F-EBEE-45C2-B214-23E4267F217A}" type="slidenum">
              <a:rPr lang="fi-FI" smtClean="0"/>
              <a:t>8</a:t>
            </a:fld>
            <a:endParaRPr lang="fi-FI"/>
          </a:p>
        </p:txBody>
      </p:sp>
      <p:sp>
        <p:nvSpPr>
          <p:cNvPr id="12" name="Alatunnisteen paikkamerkki 4"/>
          <p:cNvSpPr>
            <a:spLocks noGrp="1"/>
          </p:cNvSpPr>
          <p:nvPr>
            <p:ph type="ftr" sz="quarter" idx="4294967295"/>
          </p:nvPr>
        </p:nvSpPr>
        <p:spPr>
          <a:xfrm>
            <a:off x="0" y="6356350"/>
            <a:ext cx="4114800" cy="365125"/>
          </a:xfrm>
        </p:spPr>
        <p:txBody>
          <a:bodyPr/>
          <a:lstStyle/>
          <a:p>
            <a:r>
              <a:rPr lang="fi-FI"/>
              <a:t> </a:t>
            </a:r>
            <a:endParaRPr lang="fi-FI" dirty="0"/>
          </a:p>
        </p:txBody>
      </p:sp>
      <p:sp>
        <p:nvSpPr>
          <p:cNvPr id="9" name="Tekstiruutu 8"/>
          <p:cNvSpPr txBox="1"/>
          <p:nvPr/>
        </p:nvSpPr>
        <p:spPr>
          <a:xfrm>
            <a:off x="838800" y="1196975"/>
            <a:ext cx="106792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000" dirty="0"/>
              <a:t>Kaikki vastaajat</a:t>
            </a:r>
          </a:p>
        </p:txBody>
      </p:sp>
      <p:graphicFrame>
        <p:nvGraphicFramePr>
          <p:cNvPr id="10" name="Kaavio 9"/>
          <p:cNvGraphicFramePr/>
          <p:nvPr>
            <p:extLst>
              <p:ext uri="{D42A27DB-BD31-4B8C-83A1-F6EECF244321}">
                <p14:modId xmlns:p14="http://schemas.microsoft.com/office/powerpoint/2010/main" val="2554393100"/>
              </p:ext>
            </p:extLst>
          </p:nvPr>
        </p:nvGraphicFramePr>
        <p:xfrm>
          <a:off x="1029565" y="1717465"/>
          <a:ext cx="8066809" cy="42846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Tekstiruutu 10"/>
          <p:cNvSpPr txBox="1"/>
          <p:nvPr/>
        </p:nvSpPr>
        <p:spPr>
          <a:xfrm>
            <a:off x="821663" y="5781568"/>
            <a:ext cx="30970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i-FI" sz="1000" dirty="0"/>
              <a:t>%</a:t>
            </a:r>
          </a:p>
        </p:txBody>
      </p:sp>
      <p:sp>
        <p:nvSpPr>
          <p:cNvPr id="18" name="Tekstiruutu 17"/>
          <p:cNvSpPr txBox="1"/>
          <p:nvPr/>
        </p:nvSpPr>
        <p:spPr>
          <a:xfrm>
            <a:off x="79683" y="58297"/>
            <a:ext cx="144462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000" dirty="0"/>
              <a:t>Lapin elinvoimakeskus</a:t>
            </a:r>
          </a:p>
        </p:txBody>
      </p:sp>
      <p:sp>
        <p:nvSpPr>
          <p:cNvPr id="3" name="Dian numeron paikkamerkki 6">
            <a:extLst>
              <a:ext uri="{FF2B5EF4-FFF2-40B4-BE49-F238E27FC236}">
                <a16:creationId xmlns:a16="http://schemas.microsoft.com/office/drawing/2014/main" id="{82C8489C-52DF-6DA4-18DF-9B2066073D58}"/>
              </a:ext>
            </a:extLst>
          </p:cNvPr>
          <p:cNvSpPr txBox="1">
            <a:spLocks/>
          </p:cNvSpPr>
          <p:nvPr/>
        </p:nvSpPr>
        <p:spPr>
          <a:xfrm>
            <a:off x="1494504" y="6189816"/>
            <a:ext cx="7766231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i-FI" sz="800" b="1" dirty="0">
                <a:cs typeface="Arial" pitchFamily="34" charset="0"/>
              </a:rPr>
              <a:t>Pääteiden talvihoito (indeksi) </a:t>
            </a:r>
            <a:r>
              <a:rPr lang="fi-FI" sz="800" dirty="0">
                <a:cs typeface="Arial" pitchFamily="34" charset="0"/>
              </a:rPr>
              <a:t>= keskiarvo kysymyksistä liukkauden torjunta ja lumen auraus pääteillä</a:t>
            </a:r>
          </a:p>
          <a:p>
            <a:pPr lvl="0"/>
            <a:r>
              <a:rPr lang="fi-FI" sz="800" b="1" dirty="0">
                <a:cs typeface="Arial" pitchFamily="34" charset="0"/>
              </a:rPr>
              <a:t>Muiden teiden talvihoito (indeksi) </a:t>
            </a:r>
            <a:r>
              <a:rPr lang="fi-FI" sz="800" dirty="0">
                <a:cs typeface="Arial" pitchFamily="34" charset="0"/>
              </a:rPr>
              <a:t>= keskiarvo kysymyksistä liukkauden torjunta, lumen auraus ja tienpinnan tasaisuus (pakkautunut lumi ja jää) muilla teillä</a:t>
            </a:r>
            <a:endParaRPr kumimoji="0" lang="fi-FI" sz="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cs typeface="Arial" pitchFamily="34" charset="0"/>
            </a:endParaRPr>
          </a:p>
        </p:txBody>
      </p:sp>
      <p:sp>
        <p:nvSpPr>
          <p:cNvPr id="21" name="Tekstiruutu 20">
            <a:extLst>
              <a:ext uri="{FF2B5EF4-FFF2-40B4-BE49-F238E27FC236}">
                <a16:creationId xmlns:a16="http://schemas.microsoft.com/office/drawing/2014/main" id="{E0D349CD-4878-569A-183E-357816726682}"/>
              </a:ext>
            </a:extLst>
          </p:cNvPr>
          <p:cNvSpPr txBox="1"/>
          <p:nvPr/>
        </p:nvSpPr>
        <p:spPr>
          <a:xfrm>
            <a:off x="8554065" y="5456902"/>
            <a:ext cx="30489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000" dirty="0"/>
              <a:t>*)</a:t>
            </a:r>
          </a:p>
        </p:txBody>
      </p:sp>
      <p:sp>
        <p:nvSpPr>
          <p:cNvPr id="4" name="Tekstiruutu 3">
            <a:extLst>
              <a:ext uri="{FF2B5EF4-FFF2-40B4-BE49-F238E27FC236}">
                <a16:creationId xmlns:a16="http://schemas.microsoft.com/office/drawing/2014/main" id="{48FCB1D6-BD54-E1B4-FC56-234559558C2E}"/>
              </a:ext>
            </a:extLst>
          </p:cNvPr>
          <p:cNvSpPr txBox="1"/>
          <p:nvPr/>
        </p:nvSpPr>
        <p:spPr>
          <a:xfrm>
            <a:off x="10303433" y="5426638"/>
            <a:ext cx="107433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800" dirty="0"/>
              <a:t>*) raportoitu vain </a:t>
            </a:r>
          </a:p>
          <a:p>
            <a:r>
              <a:rPr lang="fi-FI" sz="800" dirty="0"/>
              <a:t>kävelijät/pyöräilijät</a:t>
            </a:r>
          </a:p>
        </p:txBody>
      </p:sp>
    </p:spTree>
    <p:extLst>
      <p:ext uri="{BB962C8B-B14F-4D97-AF65-F5344CB8AC3E}">
        <p14:creationId xmlns:p14="http://schemas.microsoft.com/office/powerpoint/2010/main" val="392538636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">
            <a:extLst>
              <a:ext uri="{FF2B5EF4-FFF2-40B4-BE49-F238E27FC236}">
                <a16:creationId xmlns:a16="http://schemas.microsoft.com/office/drawing/2014/main" id="{4A846691-0026-46E9-B7F1-903A989D34B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69013512"/>
              </p:ext>
            </p:extLst>
          </p:nvPr>
        </p:nvGraphicFramePr>
        <p:xfrm>
          <a:off x="8194934" y="1717466"/>
          <a:ext cx="2909432" cy="42846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kstiruutu 5"/>
          <p:cNvSpPr txBox="1"/>
          <p:nvPr/>
        </p:nvSpPr>
        <p:spPr>
          <a:xfrm>
            <a:off x="8471012" y="1709914"/>
            <a:ext cx="26578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sz="900" b="1" dirty="0"/>
              <a:t>Keskiarvo</a:t>
            </a:r>
            <a:r>
              <a:rPr lang="fi-FI" sz="900" dirty="0"/>
              <a:t> </a:t>
            </a:r>
          </a:p>
          <a:p>
            <a:r>
              <a:rPr lang="fi-FI" sz="900" dirty="0"/>
              <a:t>(1=Erittäin tyytymätön, 5=Erittäin tyytyväinen)</a:t>
            </a:r>
          </a:p>
        </p:txBody>
      </p:sp>
      <p:sp>
        <p:nvSpPr>
          <p:cNvPr id="8" name="Otsikk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i-FI" sz="2900">
                <a:latin typeface="+mj-lt"/>
              </a:rPr>
              <a:t>Sodankylä</a:t>
            </a:r>
            <a:endParaRPr lang="fi-FI" sz="2900" dirty="0">
              <a:latin typeface="+mj-lt"/>
            </a:endParaRPr>
          </a:p>
        </p:txBody>
      </p:sp>
      <p:sp>
        <p:nvSpPr>
          <p:cNvPr id="7" name="Dian numeron paikkamerkki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81E58F-EBEE-45C2-B214-23E4267F217A}" type="slidenum">
              <a:rPr lang="fi-FI" smtClean="0"/>
              <a:t>9</a:t>
            </a:fld>
            <a:endParaRPr lang="fi-FI"/>
          </a:p>
        </p:txBody>
      </p:sp>
      <p:sp>
        <p:nvSpPr>
          <p:cNvPr id="12" name="Alatunnisteen paikkamerkki 4"/>
          <p:cNvSpPr>
            <a:spLocks noGrp="1"/>
          </p:cNvSpPr>
          <p:nvPr>
            <p:ph type="ftr" sz="quarter" idx="4294967295"/>
          </p:nvPr>
        </p:nvSpPr>
        <p:spPr>
          <a:xfrm>
            <a:off x="0" y="6356350"/>
            <a:ext cx="4114800" cy="365125"/>
          </a:xfrm>
        </p:spPr>
        <p:txBody>
          <a:bodyPr/>
          <a:lstStyle/>
          <a:p>
            <a:r>
              <a:rPr lang="fi-FI"/>
              <a:t> </a:t>
            </a:r>
            <a:endParaRPr lang="fi-FI" dirty="0"/>
          </a:p>
        </p:txBody>
      </p:sp>
      <p:sp>
        <p:nvSpPr>
          <p:cNvPr id="9" name="Tekstiruutu 8"/>
          <p:cNvSpPr txBox="1"/>
          <p:nvPr/>
        </p:nvSpPr>
        <p:spPr>
          <a:xfrm>
            <a:off x="838800" y="1196975"/>
            <a:ext cx="106792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000" dirty="0"/>
              <a:t>Kaikki vastaajat</a:t>
            </a:r>
          </a:p>
        </p:txBody>
      </p:sp>
      <p:graphicFrame>
        <p:nvGraphicFramePr>
          <p:cNvPr id="10" name="Kaavio 9"/>
          <p:cNvGraphicFramePr/>
          <p:nvPr>
            <p:extLst>
              <p:ext uri="{D42A27DB-BD31-4B8C-83A1-F6EECF244321}">
                <p14:modId xmlns:p14="http://schemas.microsoft.com/office/powerpoint/2010/main" val="3720166505"/>
              </p:ext>
            </p:extLst>
          </p:nvPr>
        </p:nvGraphicFramePr>
        <p:xfrm>
          <a:off x="1029565" y="1717465"/>
          <a:ext cx="8066809" cy="42846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Tekstiruutu 10"/>
          <p:cNvSpPr txBox="1"/>
          <p:nvPr/>
        </p:nvSpPr>
        <p:spPr>
          <a:xfrm>
            <a:off x="821663" y="5781568"/>
            <a:ext cx="30970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i-FI" sz="1000" dirty="0"/>
              <a:t>%</a:t>
            </a:r>
          </a:p>
        </p:txBody>
      </p:sp>
      <p:sp>
        <p:nvSpPr>
          <p:cNvPr id="18" name="Tekstiruutu 17"/>
          <p:cNvSpPr txBox="1"/>
          <p:nvPr/>
        </p:nvSpPr>
        <p:spPr>
          <a:xfrm>
            <a:off x="79683" y="58297"/>
            <a:ext cx="144462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000" dirty="0"/>
              <a:t>Lapin elinvoimakeskus</a:t>
            </a:r>
          </a:p>
        </p:txBody>
      </p:sp>
      <p:sp>
        <p:nvSpPr>
          <p:cNvPr id="3" name="Dian numeron paikkamerkki 6">
            <a:extLst>
              <a:ext uri="{FF2B5EF4-FFF2-40B4-BE49-F238E27FC236}">
                <a16:creationId xmlns:a16="http://schemas.microsoft.com/office/drawing/2014/main" id="{783E3A12-D995-E38A-1669-7101B1C840CE}"/>
              </a:ext>
            </a:extLst>
          </p:cNvPr>
          <p:cNvSpPr txBox="1">
            <a:spLocks/>
          </p:cNvSpPr>
          <p:nvPr/>
        </p:nvSpPr>
        <p:spPr>
          <a:xfrm>
            <a:off x="1494504" y="6189816"/>
            <a:ext cx="7766231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i-FI" sz="800" b="1" dirty="0">
                <a:cs typeface="Arial" pitchFamily="34" charset="0"/>
              </a:rPr>
              <a:t>Pääteiden talvihoito (indeksi) </a:t>
            </a:r>
            <a:r>
              <a:rPr lang="fi-FI" sz="800" dirty="0">
                <a:cs typeface="Arial" pitchFamily="34" charset="0"/>
              </a:rPr>
              <a:t>= keskiarvo kysymyksistä liukkauden torjunta ja lumen auraus pääteillä</a:t>
            </a:r>
          </a:p>
          <a:p>
            <a:pPr lvl="0"/>
            <a:r>
              <a:rPr lang="fi-FI" sz="800" b="1" dirty="0">
                <a:cs typeface="Arial" pitchFamily="34" charset="0"/>
              </a:rPr>
              <a:t>Muiden teiden talvihoito (indeksi) </a:t>
            </a:r>
            <a:r>
              <a:rPr lang="fi-FI" sz="800" dirty="0">
                <a:cs typeface="Arial" pitchFamily="34" charset="0"/>
              </a:rPr>
              <a:t>= keskiarvo kysymyksistä liukkauden torjunta, lumen auraus ja tienpinnan tasaisuus (pakkautunut lumi ja jää) muilla teillä</a:t>
            </a:r>
            <a:endParaRPr kumimoji="0" lang="fi-FI" sz="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cs typeface="Arial" pitchFamily="34" charset="0"/>
            </a:endParaRPr>
          </a:p>
        </p:txBody>
      </p:sp>
      <p:sp>
        <p:nvSpPr>
          <p:cNvPr id="21" name="Tekstiruutu 20">
            <a:extLst>
              <a:ext uri="{FF2B5EF4-FFF2-40B4-BE49-F238E27FC236}">
                <a16:creationId xmlns:a16="http://schemas.microsoft.com/office/drawing/2014/main" id="{43E6B90E-E2C5-6E83-9D0D-F10929DF4968}"/>
              </a:ext>
            </a:extLst>
          </p:cNvPr>
          <p:cNvSpPr txBox="1"/>
          <p:nvPr/>
        </p:nvSpPr>
        <p:spPr>
          <a:xfrm>
            <a:off x="8554065" y="5456902"/>
            <a:ext cx="30489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000" dirty="0"/>
              <a:t>*)</a:t>
            </a:r>
          </a:p>
        </p:txBody>
      </p:sp>
      <p:sp>
        <p:nvSpPr>
          <p:cNvPr id="4" name="Tekstiruutu 3">
            <a:extLst>
              <a:ext uri="{FF2B5EF4-FFF2-40B4-BE49-F238E27FC236}">
                <a16:creationId xmlns:a16="http://schemas.microsoft.com/office/drawing/2014/main" id="{676D2401-B1E7-B073-19EF-AF55BA5EFA7A}"/>
              </a:ext>
            </a:extLst>
          </p:cNvPr>
          <p:cNvSpPr txBox="1"/>
          <p:nvPr/>
        </p:nvSpPr>
        <p:spPr>
          <a:xfrm>
            <a:off x="10303433" y="5426638"/>
            <a:ext cx="107433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800" dirty="0"/>
              <a:t>*) raportoitu vain </a:t>
            </a:r>
          </a:p>
          <a:p>
            <a:r>
              <a:rPr lang="fi-FI" sz="800" dirty="0"/>
              <a:t>kävelijät/pyöräilijät</a:t>
            </a:r>
          </a:p>
        </p:txBody>
      </p:sp>
    </p:spTree>
    <p:extLst>
      <p:ext uri="{BB962C8B-B14F-4D97-AF65-F5344CB8AC3E}">
        <p14:creationId xmlns:p14="http://schemas.microsoft.com/office/powerpoint/2010/main" val="3028393328"/>
      </p:ext>
    </p:extLst>
  </p:cSld>
  <p:clrMapOvr>
    <a:masterClrMapping/>
  </p:clrMapOvr>
</p:sld>
</file>

<file path=ppt/theme/theme1.xml><?xml version="1.0" encoding="utf-8"?>
<a:theme xmlns:a="http://schemas.openxmlformats.org/drawingml/2006/main" name="vayla_uusi2023">
  <a:themeElements>
    <a:clrScheme name="Vayla_PP">
      <a:dk1>
        <a:srgbClr val="000000"/>
      </a:dk1>
      <a:lt1>
        <a:srgbClr val="FFFFFF"/>
      </a:lt1>
      <a:dk2>
        <a:srgbClr val="0065AF"/>
      </a:dk2>
      <a:lt2>
        <a:srgbClr val="8DCB6D"/>
      </a:lt2>
      <a:accent1>
        <a:srgbClr val="009BFF"/>
      </a:accent1>
      <a:accent2>
        <a:srgbClr val="00AFCB"/>
      </a:accent2>
      <a:accent3>
        <a:srgbClr val="FF5100"/>
      </a:accent3>
      <a:accent4>
        <a:srgbClr val="228848"/>
      </a:accent4>
      <a:accent5>
        <a:srgbClr val="E50083"/>
      </a:accent5>
      <a:accent6>
        <a:srgbClr val="FFC300"/>
      </a:accent6>
      <a:hlink>
        <a:srgbClr val="00AFCB"/>
      </a:hlink>
      <a:folHlink>
        <a:srgbClr val="49C2EF"/>
      </a:folHlink>
    </a:clrScheme>
    <a:fontScheme name="Mukautettu 1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ayla_ilmeella_fi_uusi.potx" id="{80698CA2-84C0-4D32-B3B9-691308C5EB39}" vid="{19AC9EDE-3C74-46E3-BEC0-1BF2A3623E55}"/>
    </a:ext>
  </a:extLst>
</a:theme>
</file>

<file path=ppt/theme/theme2.xml><?xml version="1.0" encoding="utf-8"?>
<a:theme xmlns:a="http://schemas.openxmlformats.org/drawingml/2006/main" name="Office-te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Väylä">
    <a:dk1>
      <a:sysClr val="windowText" lastClr="000000"/>
    </a:dk1>
    <a:lt1>
      <a:sysClr val="window" lastClr="FFFFFF"/>
    </a:lt1>
    <a:dk2>
      <a:srgbClr val="0065AF"/>
    </a:dk2>
    <a:lt2>
      <a:srgbClr val="4AC2F1"/>
    </a:lt2>
    <a:accent1>
      <a:srgbClr val="009BFF"/>
    </a:accent1>
    <a:accent2>
      <a:srgbClr val="00B0CC"/>
    </a:accent2>
    <a:accent3>
      <a:srgbClr val="8DCB6D"/>
    </a:accent3>
    <a:accent4>
      <a:srgbClr val="FFC300"/>
    </a:accent4>
    <a:accent5>
      <a:srgbClr val="E50083"/>
    </a:accent5>
    <a:accent6>
      <a:srgbClr val="FF5100"/>
    </a:accent6>
    <a:hlink>
      <a:srgbClr val="009BFF"/>
    </a:hlink>
    <a:folHlink>
      <a:srgbClr val="A050A0"/>
    </a:folHlink>
  </a:clrScheme>
  <a:fontScheme name="Mukautettu 1">
    <a:majorFont>
      <a:latin typeface="Tahoma"/>
      <a:ea typeface=""/>
      <a:cs typeface=""/>
    </a:majorFont>
    <a:minorFont>
      <a:latin typeface="Tahoma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Väylä">
    <a:dk1>
      <a:sysClr val="windowText" lastClr="000000"/>
    </a:dk1>
    <a:lt1>
      <a:sysClr val="window" lastClr="FFFFFF"/>
    </a:lt1>
    <a:dk2>
      <a:srgbClr val="0065AF"/>
    </a:dk2>
    <a:lt2>
      <a:srgbClr val="4AC2F1"/>
    </a:lt2>
    <a:accent1>
      <a:srgbClr val="009BFF"/>
    </a:accent1>
    <a:accent2>
      <a:srgbClr val="00B0CC"/>
    </a:accent2>
    <a:accent3>
      <a:srgbClr val="8DCB6D"/>
    </a:accent3>
    <a:accent4>
      <a:srgbClr val="FFC300"/>
    </a:accent4>
    <a:accent5>
      <a:srgbClr val="E50083"/>
    </a:accent5>
    <a:accent6>
      <a:srgbClr val="FF5100"/>
    </a:accent6>
    <a:hlink>
      <a:srgbClr val="009BFF"/>
    </a:hlink>
    <a:folHlink>
      <a:srgbClr val="A050A0"/>
    </a:folHlink>
  </a:clrScheme>
  <a:fontScheme name="Mukautettu 1">
    <a:majorFont>
      <a:latin typeface="Tahoma"/>
      <a:ea typeface=""/>
      <a:cs typeface=""/>
    </a:majorFont>
    <a:minorFont>
      <a:latin typeface="Tahoma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.xml><?xml version="1.0" encoding="utf-8"?>
<a:themeOverride xmlns:a="http://schemas.openxmlformats.org/drawingml/2006/main">
  <a:clrScheme name="Väylä">
    <a:dk1>
      <a:sysClr val="windowText" lastClr="000000"/>
    </a:dk1>
    <a:lt1>
      <a:sysClr val="window" lastClr="FFFFFF"/>
    </a:lt1>
    <a:dk2>
      <a:srgbClr val="0065AF"/>
    </a:dk2>
    <a:lt2>
      <a:srgbClr val="4AC2F1"/>
    </a:lt2>
    <a:accent1>
      <a:srgbClr val="009BFF"/>
    </a:accent1>
    <a:accent2>
      <a:srgbClr val="00B0CC"/>
    </a:accent2>
    <a:accent3>
      <a:srgbClr val="8DCB6D"/>
    </a:accent3>
    <a:accent4>
      <a:srgbClr val="FFC300"/>
    </a:accent4>
    <a:accent5>
      <a:srgbClr val="E50083"/>
    </a:accent5>
    <a:accent6>
      <a:srgbClr val="FF5100"/>
    </a:accent6>
    <a:hlink>
      <a:srgbClr val="009BFF"/>
    </a:hlink>
    <a:folHlink>
      <a:srgbClr val="A050A0"/>
    </a:folHlink>
  </a:clrScheme>
  <a:fontScheme name="Mukautettu 1">
    <a:majorFont>
      <a:latin typeface="Tahoma"/>
      <a:ea typeface=""/>
      <a:cs typeface=""/>
    </a:majorFont>
    <a:minorFont>
      <a:latin typeface="Tahoma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.xml><?xml version="1.0" encoding="utf-8"?>
<a:themeOverride xmlns:a="http://schemas.openxmlformats.org/drawingml/2006/main">
  <a:clrScheme name="Väylä">
    <a:dk1>
      <a:sysClr val="windowText" lastClr="000000"/>
    </a:dk1>
    <a:lt1>
      <a:sysClr val="window" lastClr="FFFFFF"/>
    </a:lt1>
    <a:dk2>
      <a:srgbClr val="0065AF"/>
    </a:dk2>
    <a:lt2>
      <a:srgbClr val="4AC2F1"/>
    </a:lt2>
    <a:accent1>
      <a:srgbClr val="009BFF"/>
    </a:accent1>
    <a:accent2>
      <a:srgbClr val="00B0CC"/>
    </a:accent2>
    <a:accent3>
      <a:srgbClr val="8DCB6D"/>
    </a:accent3>
    <a:accent4>
      <a:srgbClr val="FFC300"/>
    </a:accent4>
    <a:accent5>
      <a:srgbClr val="E50083"/>
    </a:accent5>
    <a:accent6>
      <a:srgbClr val="FF5100"/>
    </a:accent6>
    <a:hlink>
      <a:srgbClr val="009BFF"/>
    </a:hlink>
    <a:folHlink>
      <a:srgbClr val="A050A0"/>
    </a:folHlink>
  </a:clrScheme>
  <a:fontScheme name="Mukautettu 1">
    <a:majorFont>
      <a:latin typeface="Tahoma"/>
      <a:ea typeface=""/>
      <a:cs typeface=""/>
    </a:majorFont>
    <a:minorFont>
      <a:latin typeface="Tahoma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5.xml><?xml version="1.0" encoding="utf-8"?>
<a:themeOverride xmlns:a="http://schemas.openxmlformats.org/drawingml/2006/main">
  <a:clrScheme name="Väylä">
    <a:dk1>
      <a:sysClr val="windowText" lastClr="000000"/>
    </a:dk1>
    <a:lt1>
      <a:sysClr val="window" lastClr="FFFFFF"/>
    </a:lt1>
    <a:dk2>
      <a:srgbClr val="0065AF"/>
    </a:dk2>
    <a:lt2>
      <a:srgbClr val="4AC2F1"/>
    </a:lt2>
    <a:accent1>
      <a:srgbClr val="009BFF"/>
    </a:accent1>
    <a:accent2>
      <a:srgbClr val="00B0CC"/>
    </a:accent2>
    <a:accent3>
      <a:srgbClr val="8DCB6D"/>
    </a:accent3>
    <a:accent4>
      <a:srgbClr val="FFC300"/>
    </a:accent4>
    <a:accent5>
      <a:srgbClr val="E50083"/>
    </a:accent5>
    <a:accent6>
      <a:srgbClr val="FF5100"/>
    </a:accent6>
    <a:hlink>
      <a:srgbClr val="009BFF"/>
    </a:hlink>
    <a:folHlink>
      <a:srgbClr val="A050A0"/>
    </a:folHlink>
  </a:clrScheme>
  <a:fontScheme name="Mukautettu 1">
    <a:majorFont>
      <a:latin typeface="Tahoma"/>
      <a:ea typeface=""/>
      <a:cs typeface=""/>
    </a:majorFont>
    <a:minorFont>
      <a:latin typeface="Tahoma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6.xml><?xml version="1.0" encoding="utf-8"?>
<a:themeOverride xmlns:a="http://schemas.openxmlformats.org/drawingml/2006/main">
  <a:clrScheme name="Väylä">
    <a:dk1>
      <a:sysClr val="windowText" lastClr="000000"/>
    </a:dk1>
    <a:lt1>
      <a:sysClr val="window" lastClr="FFFFFF"/>
    </a:lt1>
    <a:dk2>
      <a:srgbClr val="0065AF"/>
    </a:dk2>
    <a:lt2>
      <a:srgbClr val="4AC2F1"/>
    </a:lt2>
    <a:accent1>
      <a:srgbClr val="009BFF"/>
    </a:accent1>
    <a:accent2>
      <a:srgbClr val="00B0CC"/>
    </a:accent2>
    <a:accent3>
      <a:srgbClr val="8DCB6D"/>
    </a:accent3>
    <a:accent4>
      <a:srgbClr val="FFC300"/>
    </a:accent4>
    <a:accent5>
      <a:srgbClr val="E50083"/>
    </a:accent5>
    <a:accent6>
      <a:srgbClr val="FF5100"/>
    </a:accent6>
    <a:hlink>
      <a:srgbClr val="009BFF"/>
    </a:hlink>
    <a:folHlink>
      <a:srgbClr val="A050A0"/>
    </a:folHlink>
  </a:clrScheme>
  <a:fontScheme name="Mukautettu 1">
    <a:majorFont>
      <a:latin typeface="Tahoma"/>
      <a:ea typeface=""/>
      <a:cs typeface=""/>
    </a:majorFont>
    <a:minorFont>
      <a:latin typeface="Tahoma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7.xml><?xml version="1.0" encoding="utf-8"?>
<a:themeOverride xmlns:a="http://schemas.openxmlformats.org/drawingml/2006/main">
  <a:clrScheme name="Väylä">
    <a:dk1>
      <a:sysClr val="windowText" lastClr="000000"/>
    </a:dk1>
    <a:lt1>
      <a:sysClr val="window" lastClr="FFFFFF"/>
    </a:lt1>
    <a:dk2>
      <a:srgbClr val="0065AF"/>
    </a:dk2>
    <a:lt2>
      <a:srgbClr val="4AC2F1"/>
    </a:lt2>
    <a:accent1>
      <a:srgbClr val="009BFF"/>
    </a:accent1>
    <a:accent2>
      <a:srgbClr val="00B0CC"/>
    </a:accent2>
    <a:accent3>
      <a:srgbClr val="8DCB6D"/>
    </a:accent3>
    <a:accent4>
      <a:srgbClr val="FFC300"/>
    </a:accent4>
    <a:accent5>
      <a:srgbClr val="E50083"/>
    </a:accent5>
    <a:accent6>
      <a:srgbClr val="FF5100"/>
    </a:accent6>
    <a:hlink>
      <a:srgbClr val="009BFF"/>
    </a:hlink>
    <a:folHlink>
      <a:srgbClr val="A050A0"/>
    </a:folHlink>
  </a:clrScheme>
  <a:fontScheme name="Mukautettu 1">
    <a:majorFont>
      <a:latin typeface="Tahoma"/>
      <a:ea typeface=""/>
      <a:cs typeface=""/>
    </a:majorFont>
    <a:minorFont>
      <a:latin typeface="Tahoma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8.xml><?xml version="1.0" encoding="utf-8"?>
<a:themeOverride xmlns:a="http://schemas.openxmlformats.org/drawingml/2006/main">
  <a:clrScheme name="Väylä">
    <a:dk1>
      <a:sysClr val="windowText" lastClr="000000"/>
    </a:dk1>
    <a:lt1>
      <a:sysClr val="window" lastClr="FFFFFF"/>
    </a:lt1>
    <a:dk2>
      <a:srgbClr val="0065AF"/>
    </a:dk2>
    <a:lt2>
      <a:srgbClr val="4AC2F1"/>
    </a:lt2>
    <a:accent1>
      <a:srgbClr val="009BFF"/>
    </a:accent1>
    <a:accent2>
      <a:srgbClr val="00B0CC"/>
    </a:accent2>
    <a:accent3>
      <a:srgbClr val="8DCB6D"/>
    </a:accent3>
    <a:accent4>
      <a:srgbClr val="FFC300"/>
    </a:accent4>
    <a:accent5>
      <a:srgbClr val="E50083"/>
    </a:accent5>
    <a:accent6>
      <a:srgbClr val="FF5100"/>
    </a:accent6>
    <a:hlink>
      <a:srgbClr val="009BFF"/>
    </a:hlink>
    <a:folHlink>
      <a:srgbClr val="A050A0"/>
    </a:folHlink>
  </a:clrScheme>
  <a:fontScheme name="Mukautettu 1">
    <a:majorFont>
      <a:latin typeface="Tahoma"/>
      <a:ea typeface=""/>
      <a:cs typeface=""/>
    </a:majorFont>
    <a:minorFont>
      <a:latin typeface="Tahoma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livi_kameleon xmlns="" xmlns:xsi="http://www.w3.org/2001/XMLSchema-instance">
  <tyyppi>Esitys</tyyppi>
  <title/>
  <author>Joonas Tielinen</author>
  <paivays>6.2.2023</paivays>
</livi_kameleon>
</file>

<file path=customXml/item2.xml><?xml version="1.0" encoding="utf-8"?>
<xml_kameleon>
  <dlevelofprotection/>
  <dconfidentiality/>
  <dsecrecy/>
  <ddecree/>
  <subtitle/>
</xml_kameleon>
</file>

<file path=customXml/itemProps1.xml><?xml version="1.0" encoding="utf-8"?>
<ds:datastoreItem xmlns:ds="http://schemas.openxmlformats.org/officeDocument/2006/customXml" ds:itemID="{7BD16A64-FE8E-4234-BF14-32262FD440DD}">
  <ds:schemaRefs>
    <ds:schemaRef ds:uri=""/>
  </ds:schemaRefs>
</ds:datastoreItem>
</file>

<file path=customXml/itemProps2.xml><?xml version="1.0" encoding="utf-8"?>
<ds:datastoreItem xmlns:ds="http://schemas.openxmlformats.org/officeDocument/2006/customXml" ds:itemID="{8C4AF360-723A-475F-9F8A-BCFED25519E4}">
  <ds:schemaRefs/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vayla_ilmeella_fi_uusi</Template>
  <TotalTime>1509</TotalTime>
  <Words>534</Words>
  <Application>Microsoft Office PowerPoint</Application>
  <PresentationFormat>Laajakuva</PresentationFormat>
  <Paragraphs>108</Paragraphs>
  <Slides>9</Slides>
  <Notes>0</Notes>
  <HiddenSlides>0</HiddenSlides>
  <MMClips>0</MMClips>
  <ScaleCrop>false</ScaleCrop>
  <HeadingPairs>
    <vt:vector size="6" baseType="variant">
      <vt:variant>
        <vt:lpstr>Käytetyt fontit</vt:lpstr>
      </vt:variant>
      <vt:variant>
        <vt:i4>4</vt:i4>
      </vt:variant>
      <vt:variant>
        <vt:lpstr>Teema</vt:lpstr>
      </vt:variant>
      <vt:variant>
        <vt:i4>1</vt:i4>
      </vt:variant>
      <vt:variant>
        <vt:lpstr>Dian otsikot</vt:lpstr>
      </vt:variant>
      <vt:variant>
        <vt:i4>9</vt:i4>
      </vt:variant>
    </vt:vector>
  </HeadingPairs>
  <TitlesOfParts>
    <vt:vector size="14" baseType="lpstr">
      <vt:lpstr>Arial</vt:lpstr>
      <vt:lpstr>Calibri</vt:lpstr>
      <vt:lpstr>Felbridge Pro</vt:lpstr>
      <vt:lpstr>Tahoma</vt:lpstr>
      <vt:lpstr>vayla_uusi2023</vt:lpstr>
      <vt:lpstr>Tienkäyttäjätyytyväisyys-tutkimus</vt:lpstr>
      <vt:lpstr>Ivalo</vt:lpstr>
      <vt:lpstr>Kemi</vt:lpstr>
      <vt:lpstr>Kemijärvi-Posio</vt:lpstr>
      <vt:lpstr>Kittilä</vt:lpstr>
      <vt:lpstr>Pello</vt:lpstr>
      <vt:lpstr>Ranua</vt:lpstr>
      <vt:lpstr>Rovaniemi</vt:lpstr>
      <vt:lpstr>Sodankylä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Väyläviraston yleisesitys</dc:title>
  <dc:creator>Joonas Tielinen</dc:creator>
  <cp:keywords>Esitys</cp:keywords>
  <cp:lastModifiedBy>Helena Kultanen</cp:lastModifiedBy>
  <cp:revision>42</cp:revision>
  <dcterms:created xsi:type="dcterms:W3CDTF">2023-02-06T07:42:19Z</dcterms:created>
  <dcterms:modified xsi:type="dcterms:W3CDTF">2026-04-23T20:00:53Z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vKameleonVerID">
    <vt:lpwstr>473.707.02.001</vt:lpwstr>
  </property>
  <property fmtid="{D5CDD505-2E9C-101B-9397-08002B2CF9AE}" pid="3" name="dvSaved">
    <vt:lpwstr>1</vt:lpwstr>
  </property>
  <property fmtid="{D5CDD505-2E9C-101B-9397-08002B2CF9AE}" pid="4" name="dvLanguage">
    <vt:lpwstr>1035</vt:lpwstr>
  </property>
  <property fmtid="{D5CDD505-2E9C-101B-9397-08002B2CF9AE}" pid="5" name="dvTemplate">
    <vt:lpwstr>vayla_ilmeella_fi_uusi.potx</vt:lpwstr>
  </property>
  <property fmtid="{D5CDD505-2E9C-101B-9397-08002B2CF9AE}" pid="6" name="dvDefinition">
    <vt:lpwstr>707 (dd_default.xml)</vt:lpwstr>
  </property>
  <property fmtid="{D5CDD505-2E9C-101B-9397-08002B2CF9AE}" pid="7" name="dvDefinitionID">
    <vt:lpwstr>707</vt:lpwstr>
  </property>
  <property fmtid="{D5CDD505-2E9C-101B-9397-08002B2CF9AE}" pid="8" name="dvContentFile">
    <vt:lpwstr>dd_default.xml</vt:lpwstr>
  </property>
  <property fmtid="{D5CDD505-2E9C-101B-9397-08002B2CF9AE}" pid="9" name="dvGlobalVerID">
    <vt:lpwstr>473.85.02.257</vt:lpwstr>
  </property>
  <property fmtid="{D5CDD505-2E9C-101B-9397-08002B2CF9AE}" pid="10" name="dvDefinitionVersion">
    <vt:lpwstr>02.001 / 30.1.2023</vt:lpwstr>
  </property>
  <property fmtid="{D5CDD505-2E9C-101B-9397-08002B2CF9AE}" pid="11" name="filename">
    <vt:lpwstr>false</vt:lpwstr>
  </property>
  <property fmtid="{D5CDD505-2E9C-101B-9397-08002B2CF9AE}" pid="12" name="filenameandpath">
    <vt:lpwstr>false</vt:lpwstr>
  </property>
  <property fmtid="{D5CDD505-2E9C-101B-9397-08002B2CF9AE}" pid="13" name="dvPagenumberExist">
    <vt:lpwstr>1</vt:lpwstr>
  </property>
  <property fmtid="{D5CDD505-2E9C-101B-9397-08002B2CF9AE}" pid="14" name="dvAuthorExist">
    <vt:lpwstr>1</vt:lpwstr>
  </property>
  <property fmtid="{D5CDD505-2E9C-101B-9397-08002B2CF9AE}" pid="15" name="dvDateExist">
    <vt:lpwstr>-1</vt:lpwstr>
  </property>
  <property fmtid="{D5CDD505-2E9C-101B-9397-08002B2CF9AE}" pid="16" name="dvCategory">
    <vt:lpwstr>2</vt:lpwstr>
  </property>
  <property fmtid="{D5CDD505-2E9C-101B-9397-08002B2CF9AE}" pid="17" name="dvCategory_2">
    <vt:lpwstr>0</vt:lpwstr>
  </property>
  <property fmtid="{D5CDD505-2E9C-101B-9397-08002B2CF9AE}" pid="18" name="dvSavepath">
    <vt:lpwstr/>
  </property>
  <property fmtid="{D5CDD505-2E9C-101B-9397-08002B2CF9AE}" pid="19" name="dvUsed">
    <vt:lpwstr>1</vt:lpwstr>
  </property>
  <property fmtid="{D5CDD505-2E9C-101B-9397-08002B2CF9AE}" pid="20" name="dvCompany">
    <vt:lpwstr>VAYL</vt:lpwstr>
  </property>
  <property fmtid="{D5CDD505-2E9C-101B-9397-08002B2CF9AE}" pid="21" name="dvSite">
    <vt:lpwstr>Helsinki</vt:lpwstr>
  </property>
  <property fmtid="{D5CDD505-2E9C-101B-9397-08002B2CF9AE}" pid="22" name="dvNumbering">
    <vt:lpwstr>0</vt:lpwstr>
  </property>
  <property fmtid="{D5CDD505-2E9C-101B-9397-08002B2CF9AE}" pid="23" name="dvDUname">
    <vt:lpwstr>Joonas Tielinen</vt:lpwstr>
  </property>
  <property fmtid="{D5CDD505-2E9C-101B-9397-08002B2CF9AE}" pid="24" name="dvDUFname">
    <vt:lpwstr>Joonas</vt:lpwstr>
  </property>
  <property fmtid="{D5CDD505-2E9C-101B-9397-08002B2CF9AE}" pid="25" name="dvDULname">
    <vt:lpwstr>Tielinen</vt:lpwstr>
  </property>
  <property fmtid="{D5CDD505-2E9C-101B-9397-08002B2CF9AE}" pid="26" name="dvDUBusinessarea">
    <vt:lpwstr>Pääjohtajan alaiset toiminnot</vt:lpwstr>
  </property>
  <property fmtid="{D5CDD505-2E9C-101B-9397-08002B2CF9AE}" pid="27" name="dvDUdepartment">
    <vt:lpwstr>Yhteiskuntasuhteet ja henkilöstö</vt:lpwstr>
  </property>
  <property fmtid="{D5CDD505-2E9C-101B-9397-08002B2CF9AE}" pid="28" name="dvLogoExist">
    <vt:lpwstr>0</vt:lpwstr>
  </property>
  <property fmtid="{D5CDD505-2E9C-101B-9397-08002B2CF9AE}" pid="29" name="dvCurrentlogo">
    <vt:lpwstr>vayla_fi.jpg</vt:lpwstr>
  </property>
  <property fmtid="{D5CDD505-2E9C-101B-9397-08002B2CF9AE}" pid="30" name="dvEULogoExist">
    <vt:lpwstr>0</vt:lpwstr>
  </property>
  <property fmtid="{D5CDD505-2E9C-101B-9397-08002B2CF9AE}" pid="31" name="dvCurrentEUListLogo">
    <vt:lpwstr/>
  </property>
  <property fmtid="{D5CDD505-2E9C-101B-9397-08002B2CF9AE}" pid="32" name="dvCurrentEUlogo">
    <vt:lpwstr/>
  </property>
  <property fmtid="{D5CDD505-2E9C-101B-9397-08002B2CF9AE}" pid="33" name="dlevelofprotection">
    <vt:lpwstr/>
  </property>
  <property fmtid="{D5CDD505-2E9C-101B-9397-08002B2CF9AE}" pid="34" name="tyyppi">
    <vt:lpwstr>Esitys</vt:lpwstr>
  </property>
  <property fmtid="{D5CDD505-2E9C-101B-9397-08002B2CF9AE}" pid="35" name="dconfidentiality">
    <vt:lpwstr/>
  </property>
  <property fmtid="{D5CDD505-2E9C-101B-9397-08002B2CF9AE}" pid="36" name="dsecrecy">
    <vt:lpwstr/>
  </property>
  <property fmtid="{D5CDD505-2E9C-101B-9397-08002B2CF9AE}" pid="37" name="ddecree">
    <vt:lpwstr/>
  </property>
  <property fmtid="{D5CDD505-2E9C-101B-9397-08002B2CF9AE}" pid="38" name="author">
    <vt:lpwstr>Joonas Tielinen</vt:lpwstr>
  </property>
  <property fmtid="{D5CDD505-2E9C-101B-9397-08002B2CF9AE}" pid="39" name="paivays">
    <vt:filetime>2023-02-05T22:00:00Z</vt:filetime>
  </property>
</Properties>
</file>