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5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6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7.xml" ContentType="application/vnd.openxmlformats-officedocument.themeOverr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8.xml" ContentType="application/vnd.openxmlformats-officedocument.themeOverr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notesMasterIdLst>
    <p:notesMasterId r:id="rId13"/>
  </p:notesMasterIdLst>
  <p:handoutMasterIdLst>
    <p:handoutMasterId r:id="rId14"/>
  </p:handoutMasterIdLst>
  <p:sldIdLst>
    <p:sldId id="759" r:id="rId4"/>
    <p:sldId id="732" r:id="rId5"/>
    <p:sldId id="733" r:id="rId6"/>
    <p:sldId id="701" r:id="rId7"/>
    <p:sldId id="702" r:id="rId8"/>
    <p:sldId id="703" r:id="rId9"/>
    <p:sldId id="704" r:id="rId10"/>
    <p:sldId id="705" r:id="rId11"/>
    <p:sldId id="706" r:id="rId12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4095F5-5737-B540-180D-C112CD3EE773}" name="Riitta Kuhno" initials="RK" userId="S::riitta.kuhno@iro.fi::02b96352-04ee-4616-b515-d83e0fa0ca6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EBB"/>
    <a:srgbClr val="4AC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BF82A0-0E7B-40ED-8282-CFFE1F5F9903}" v="91" dt="2026-04-23T12:17:24.8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94960" autoAdjust="0"/>
  </p:normalViewPr>
  <p:slideViewPr>
    <p:cSldViewPr snapToGrid="0">
      <p:cViewPr varScale="1">
        <p:scale>
          <a:sx n="80" d="100"/>
          <a:sy n="80" d="100"/>
        </p:scale>
        <p:origin x="658" y="2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5" d="100"/>
          <a:sy n="95" d="100"/>
        </p:scale>
        <p:origin x="280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21" Type="http://schemas.microsoft.com/office/2018/10/relationships/authors" Target="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lena Kultanen" userId="f51b9c9a-02c3-4187-a61e-356f5f349053" providerId="ADAL" clId="{C666EAA0-6053-4409-B706-6B306184A499}"/>
    <pc:docChg chg="undo custSel addSld delSld modSld sldOrd">
      <pc:chgData name="Helena Kultanen" userId="f51b9c9a-02c3-4187-a61e-356f5f349053" providerId="ADAL" clId="{C666EAA0-6053-4409-B706-6B306184A499}" dt="2026-04-23T20:03:38.078" v="1113" actId="47"/>
      <pc:docMkLst>
        <pc:docMk/>
      </pc:docMkLst>
      <pc:sldChg chg="modSp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1714672448" sldId="425"/>
        </pc:sldMkLst>
        <pc:spChg chg="mod">
          <ac:chgData name="Helena Kultanen" userId="f51b9c9a-02c3-4187-a61e-356f5f349053" providerId="ADAL" clId="{C666EAA0-6053-4409-B706-6B306184A499}" dt="2026-04-23T09:56:33.625" v="457"/>
          <ac:spMkLst>
            <pc:docMk/>
            <pc:sldMk cId="1714672448" sldId="425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990383320" sldId="426"/>
        </pc:sldMkLst>
        <pc:spChg chg="mod">
          <ac:chgData name="Helena Kultanen" userId="f51b9c9a-02c3-4187-a61e-356f5f349053" providerId="ADAL" clId="{C666EAA0-6053-4409-B706-6B306184A499}" dt="2026-04-23T09:41:13.323" v="57"/>
          <ac:spMkLst>
            <pc:docMk/>
            <pc:sldMk cId="990383320" sldId="426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737657421" sldId="427"/>
        </pc:sldMkLst>
        <pc:spChg chg="mod">
          <ac:chgData name="Helena Kultanen" userId="f51b9c9a-02c3-4187-a61e-356f5f349053" providerId="ADAL" clId="{C666EAA0-6053-4409-B706-6B306184A499}" dt="2026-04-23T09:56:35.620" v="458"/>
          <ac:spMkLst>
            <pc:docMk/>
            <pc:sldMk cId="3737657421" sldId="427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288384173" sldId="430"/>
        </pc:sldMkLst>
        <pc:spChg chg="mod">
          <ac:chgData name="Helena Kultanen" userId="f51b9c9a-02c3-4187-a61e-356f5f349053" providerId="ADAL" clId="{C666EAA0-6053-4409-B706-6B306184A499}" dt="2026-04-23T09:56:38.424" v="460"/>
          <ac:spMkLst>
            <pc:docMk/>
            <pc:sldMk cId="288384173" sldId="43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1556225462" sldId="431"/>
        </pc:sldMkLst>
        <pc:spChg chg="mod">
          <ac:chgData name="Helena Kultanen" userId="f51b9c9a-02c3-4187-a61e-356f5f349053" providerId="ADAL" clId="{C666EAA0-6053-4409-B706-6B306184A499}" dt="2026-04-23T09:50:52.409" v="248"/>
          <ac:spMkLst>
            <pc:docMk/>
            <pc:sldMk cId="1556225462" sldId="43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072907270" sldId="432"/>
        </pc:sldMkLst>
        <pc:spChg chg="mod">
          <ac:chgData name="Helena Kultanen" userId="f51b9c9a-02c3-4187-a61e-356f5f349053" providerId="ADAL" clId="{C666EAA0-6053-4409-B706-6B306184A499}" dt="2026-04-23T09:50:54.611" v="249"/>
          <ac:spMkLst>
            <pc:docMk/>
            <pc:sldMk cId="3072907270" sldId="43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026126882" sldId="433"/>
        </pc:sldMkLst>
        <pc:spChg chg="mod">
          <ac:chgData name="Helena Kultanen" userId="f51b9c9a-02c3-4187-a61e-356f5f349053" providerId="ADAL" clId="{C666EAA0-6053-4409-B706-6B306184A499}" dt="2026-04-23T09:52:23.317" v="302"/>
          <ac:spMkLst>
            <pc:docMk/>
            <pc:sldMk cId="3026126882" sldId="43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841805288" sldId="434"/>
        </pc:sldMkLst>
        <pc:spChg chg="mod">
          <ac:chgData name="Helena Kultanen" userId="f51b9c9a-02c3-4187-a61e-356f5f349053" providerId="ADAL" clId="{C666EAA0-6053-4409-B706-6B306184A499}" dt="2026-04-23T09:52:25.890" v="303"/>
          <ac:spMkLst>
            <pc:docMk/>
            <pc:sldMk cId="841805288" sldId="43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213209771" sldId="435"/>
        </pc:sldMkLst>
        <pc:spChg chg="mod">
          <ac:chgData name="Helena Kultanen" userId="f51b9c9a-02c3-4187-a61e-356f5f349053" providerId="ADAL" clId="{C666EAA0-6053-4409-B706-6B306184A499}" dt="2026-04-23T09:52:29.445" v="304"/>
          <ac:spMkLst>
            <pc:docMk/>
            <pc:sldMk cId="213209771" sldId="43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445129206" sldId="436"/>
        </pc:sldMkLst>
        <pc:spChg chg="mod">
          <ac:chgData name="Helena Kultanen" userId="f51b9c9a-02c3-4187-a61e-356f5f349053" providerId="ADAL" clId="{C666EAA0-6053-4409-B706-6B306184A499}" dt="2026-04-23T09:52:33.983" v="305"/>
          <ac:spMkLst>
            <pc:docMk/>
            <pc:sldMk cId="445129206" sldId="436"/>
            <ac:spMk id="18" creationId="{00000000-0000-0000-0000-000000000000}"/>
          </ac:spMkLst>
        </pc:spChg>
      </pc:sldChg>
      <pc:sldChg chg="addSp delSp modSp del mod">
        <pc:chgData name="Helena Kultanen" userId="f51b9c9a-02c3-4187-a61e-356f5f349053" providerId="ADAL" clId="{C666EAA0-6053-4409-B706-6B306184A499}" dt="2026-04-23T20:03:29.949" v="1112" actId="47"/>
        <pc:sldMkLst>
          <pc:docMk/>
          <pc:sldMk cId="3894604882" sldId="664"/>
        </pc:sldMkLst>
        <pc:spChg chg="add del mod">
          <ac:chgData name="Helena Kultanen" userId="f51b9c9a-02c3-4187-a61e-356f5f349053" providerId="ADAL" clId="{C666EAA0-6053-4409-B706-6B306184A499}" dt="2026-04-23T09:40:24.732" v="37" actId="478"/>
          <ac:spMkLst>
            <pc:docMk/>
            <pc:sldMk cId="3894604882" sldId="664"/>
            <ac:spMk id="5" creationId="{E55F3A25-912F-F540-997B-E23D957011D6}"/>
          </ac:spMkLst>
        </pc:spChg>
        <pc:spChg chg="mod">
          <ac:chgData name="Helena Kultanen" userId="f51b9c9a-02c3-4187-a61e-356f5f349053" providerId="ADAL" clId="{C666EAA0-6053-4409-B706-6B306184A499}" dt="2026-04-23T09:39:53.927" v="30" actId="20577"/>
          <ac:spMkLst>
            <pc:docMk/>
            <pc:sldMk cId="3894604882" sldId="664"/>
            <ac:spMk id="44" creationId="{EBD66385-3534-4389-A804-A43739574DD4}"/>
          </ac:spMkLst>
        </pc:spChg>
        <pc:picChg chg="add mod">
          <ac:chgData name="Helena Kultanen" userId="f51b9c9a-02c3-4187-a61e-356f5f349053" providerId="ADAL" clId="{C666EAA0-6053-4409-B706-6B306184A499}" dt="2026-04-23T09:40:33.159" v="38" actId="1037"/>
          <ac:picMkLst>
            <pc:docMk/>
            <pc:sldMk cId="3894604882" sldId="664"/>
            <ac:picMk id="3" creationId="{13320A81-AF14-F215-C7A2-5F898B4C9506}"/>
          </ac:picMkLst>
        </pc:picChg>
        <pc:picChg chg="del">
          <ac:chgData name="Helena Kultanen" userId="f51b9c9a-02c3-4187-a61e-356f5f349053" providerId="ADAL" clId="{C666EAA0-6053-4409-B706-6B306184A499}" dt="2026-04-23T09:40:14.799" v="32" actId="478"/>
          <ac:picMkLst>
            <pc:docMk/>
            <pc:sldMk cId="3894604882" sldId="664"/>
            <ac:picMk id="35" creationId="{29598506-5399-4155-AC54-EE40BE984EBE}"/>
          </ac:picMkLst>
        </pc:picChg>
      </pc:sldChg>
      <pc:sldChg chg="modSp del mod">
        <pc:chgData name="Helena Kultanen" userId="f51b9c9a-02c3-4187-a61e-356f5f349053" providerId="ADAL" clId="{C666EAA0-6053-4409-B706-6B306184A499}" dt="2026-04-23T20:03:29.949" v="1112" actId="47"/>
        <pc:sldMkLst>
          <pc:docMk/>
          <pc:sldMk cId="3518706002" sldId="674"/>
        </pc:sldMkLst>
        <pc:spChg chg="mod">
          <ac:chgData name="Helena Kultanen" userId="f51b9c9a-02c3-4187-a61e-356f5f349053" providerId="ADAL" clId="{C666EAA0-6053-4409-B706-6B306184A499}" dt="2026-04-23T09:40:58.045" v="53" actId="20577"/>
          <ac:spMkLst>
            <pc:docMk/>
            <pc:sldMk cId="3518706002" sldId="674"/>
            <ac:spMk id="18" creationId="{00000000-0000-0000-0000-000000000000}"/>
          </ac:spMkLst>
        </pc:spChg>
      </pc:sldChg>
      <pc:sldChg chg="modSp del mod">
        <pc:chgData name="Helena Kultanen" userId="f51b9c9a-02c3-4187-a61e-356f5f349053" providerId="ADAL" clId="{C666EAA0-6053-4409-B706-6B306184A499}" dt="2026-04-23T20:03:29.949" v="1112" actId="47"/>
        <pc:sldMkLst>
          <pc:docMk/>
          <pc:sldMk cId="1666463118" sldId="675"/>
        </pc:sldMkLst>
        <pc:spChg chg="mod">
          <ac:chgData name="Helena Kultanen" userId="f51b9c9a-02c3-4187-a61e-356f5f349053" providerId="ADAL" clId="{C666EAA0-6053-4409-B706-6B306184A499}" dt="2026-04-23T09:41:04.191" v="54"/>
          <ac:spMkLst>
            <pc:docMk/>
            <pc:sldMk cId="1666463118" sldId="675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4074207206" sldId="676"/>
        </pc:sldMkLst>
        <pc:spChg chg="mod">
          <ac:chgData name="Helena Kultanen" userId="f51b9c9a-02c3-4187-a61e-356f5f349053" providerId="ADAL" clId="{C666EAA0-6053-4409-B706-6B306184A499}" dt="2026-04-23T09:56:25.895" v="456" actId="20577"/>
          <ac:spMkLst>
            <pc:docMk/>
            <pc:sldMk cId="4074207206" sldId="676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836863797" sldId="677"/>
        </pc:sldMkLst>
        <pc:spChg chg="mod">
          <ac:chgData name="Helena Kultanen" userId="f51b9c9a-02c3-4187-a61e-356f5f349053" providerId="ADAL" clId="{C666EAA0-6053-4409-B706-6B306184A499}" dt="2026-04-23T09:41:22.553" v="60"/>
          <ac:spMkLst>
            <pc:docMk/>
            <pc:sldMk cId="3836863797" sldId="677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1027747444" sldId="678"/>
        </pc:sldMkLst>
        <pc:spChg chg="mod">
          <ac:chgData name="Helena Kultanen" userId="f51b9c9a-02c3-4187-a61e-356f5f349053" providerId="ADAL" clId="{C666EAA0-6053-4409-B706-6B306184A499}" dt="2026-04-23T09:56:37.032" v="459"/>
          <ac:spMkLst>
            <pc:docMk/>
            <pc:sldMk cId="1027747444" sldId="67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2:59.758" v="82" actId="47"/>
        <pc:sldMkLst>
          <pc:docMk/>
          <pc:sldMk cId="3391234240" sldId="679"/>
        </pc:sldMkLst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104809450" sldId="680"/>
        </pc:sldMkLst>
        <pc:spChg chg="mod">
          <ac:chgData name="Helena Kultanen" userId="f51b9c9a-02c3-4187-a61e-356f5f349053" providerId="ADAL" clId="{C666EAA0-6053-4409-B706-6B306184A499}" dt="2026-04-23T09:43:07.054" v="97" actId="20577"/>
          <ac:spMkLst>
            <pc:docMk/>
            <pc:sldMk cId="3104809450" sldId="68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2496165035" sldId="681"/>
        </pc:sldMkLst>
        <pc:spChg chg="mod">
          <ac:chgData name="Helena Kultanen" userId="f51b9c9a-02c3-4187-a61e-356f5f349053" providerId="ADAL" clId="{C666EAA0-6053-4409-B706-6B306184A499}" dt="2026-04-23T09:45:46.618" v="100"/>
          <ac:spMkLst>
            <pc:docMk/>
            <pc:sldMk cId="2496165035" sldId="68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957590484" sldId="682"/>
        </pc:sldMkLst>
        <pc:spChg chg="mod">
          <ac:chgData name="Helena Kultanen" userId="f51b9c9a-02c3-4187-a61e-356f5f349053" providerId="ADAL" clId="{C666EAA0-6053-4409-B706-6B306184A499}" dt="2026-04-23T09:45:50.115" v="101"/>
          <ac:spMkLst>
            <pc:docMk/>
            <pc:sldMk cId="3957590484" sldId="68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1282367008" sldId="683"/>
        </pc:sldMkLst>
        <pc:spChg chg="mod">
          <ac:chgData name="Helena Kultanen" userId="f51b9c9a-02c3-4187-a61e-356f5f349053" providerId="ADAL" clId="{C666EAA0-6053-4409-B706-6B306184A499}" dt="2026-04-23T09:45:56.330" v="102"/>
          <ac:spMkLst>
            <pc:docMk/>
            <pc:sldMk cId="1282367008" sldId="683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8:03.161" v="124" actId="47"/>
        <pc:sldMkLst>
          <pc:docMk/>
          <pc:sldMk cId="2220671090" sldId="684"/>
        </pc:sldMkLst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231239761" sldId="685"/>
        </pc:sldMkLst>
        <pc:spChg chg="mod">
          <ac:chgData name="Helena Kultanen" userId="f51b9c9a-02c3-4187-a61e-356f5f349053" providerId="ADAL" clId="{C666EAA0-6053-4409-B706-6B306184A499}" dt="2026-04-23T09:48:10.503" v="139" actId="20577"/>
          <ac:spMkLst>
            <pc:docMk/>
            <pc:sldMk cId="231239761" sldId="68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2255016546" sldId="686"/>
        </pc:sldMkLst>
        <pc:spChg chg="mod">
          <ac:chgData name="Helena Kultanen" userId="f51b9c9a-02c3-4187-a61e-356f5f349053" providerId="ADAL" clId="{C666EAA0-6053-4409-B706-6B306184A499}" dt="2026-04-23T09:48:20.697" v="140"/>
          <ac:spMkLst>
            <pc:docMk/>
            <pc:sldMk cId="2255016546" sldId="68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1084174241" sldId="687"/>
        </pc:sldMkLst>
        <pc:spChg chg="mod">
          <ac:chgData name="Helena Kultanen" userId="f51b9c9a-02c3-4187-a61e-356f5f349053" providerId="ADAL" clId="{C666EAA0-6053-4409-B706-6B306184A499}" dt="2026-04-23T09:48:24.490" v="141"/>
          <ac:spMkLst>
            <pc:docMk/>
            <pc:sldMk cId="1084174241" sldId="68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22247359" sldId="688"/>
        </pc:sldMkLst>
        <pc:spChg chg="mod">
          <ac:chgData name="Helena Kultanen" userId="f51b9c9a-02c3-4187-a61e-356f5f349053" providerId="ADAL" clId="{C666EAA0-6053-4409-B706-6B306184A499}" dt="2026-04-23T09:48:26.219" v="142"/>
          <ac:spMkLst>
            <pc:docMk/>
            <pc:sldMk cId="322247359" sldId="68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522779726" sldId="689"/>
        </pc:sldMkLst>
        <pc:spChg chg="mod">
          <ac:chgData name="Helena Kultanen" userId="f51b9c9a-02c3-4187-a61e-356f5f349053" providerId="ADAL" clId="{C666EAA0-6053-4409-B706-6B306184A499}" dt="2026-04-23T09:48:28.969" v="143"/>
          <ac:spMkLst>
            <pc:docMk/>
            <pc:sldMk cId="3522779726" sldId="68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214366977" sldId="690"/>
        </pc:sldMkLst>
        <pc:spChg chg="mod">
          <ac:chgData name="Helena Kultanen" userId="f51b9c9a-02c3-4187-a61e-356f5f349053" providerId="ADAL" clId="{C666EAA0-6053-4409-B706-6B306184A499}" dt="2026-04-23T09:48:31.520" v="144"/>
          <ac:spMkLst>
            <pc:docMk/>
            <pc:sldMk cId="214366977" sldId="690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9:04.040" v="157" actId="47"/>
        <pc:sldMkLst>
          <pc:docMk/>
          <pc:sldMk cId="2727217181" sldId="691"/>
        </pc:sldMkLst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82663187" sldId="692"/>
        </pc:sldMkLst>
        <pc:spChg chg="mod">
          <ac:chgData name="Helena Kultanen" userId="f51b9c9a-02c3-4187-a61e-356f5f349053" providerId="ADAL" clId="{C666EAA0-6053-4409-B706-6B306184A499}" dt="2026-04-23T09:49:09.808" v="172" actId="20577"/>
          <ac:spMkLst>
            <pc:docMk/>
            <pc:sldMk cId="82663187" sldId="69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2841609611" sldId="693"/>
        </pc:sldMkLst>
        <pc:spChg chg="mod">
          <ac:chgData name="Helena Kultanen" userId="f51b9c9a-02c3-4187-a61e-356f5f349053" providerId="ADAL" clId="{C666EAA0-6053-4409-B706-6B306184A499}" dt="2026-04-23T09:49:16.230" v="173"/>
          <ac:spMkLst>
            <pc:docMk/>
            <pc:sldMk cId="2841609611" sldId="69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4237543780" sldId="694"/>
        </pc:sldMkLst>
        <pc:spChg chg="mod">
          <ac:chgData name="Helena Kultanen" userId="f51b9c9a-02c3-4187-a61e-356f5f349053" providerId="ADAL" clId="{C666EAA0-6053-4409-B706-6B306184A499}" dt="2026-04-23T11:44:57.606" v="541" actId="6549"/>
          <ac:spMkLst>
            <pc:docMk/>
            <pc:sldMk cId="4237543780" sldId="694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49:18.805" v="174"/>
          <ac:spMkLst>
            <pc:docMk/>
            <pc:sldMk cId="4237543780" sldId="69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2454284880" sldId="695"/>
        </pc:sldMkLst>
        <pc:spChg chg="mod">
          <ac:chgData name="Helena Kultanen" userId="f51b9c9a-02c3-4187-a61e-356f5f349053" providerId="ADAL" clId="{C666EAA0-6053-4409-B706-6B306184A499}" dt="2026-04-23T09:49:21.127" v="175"/>
          <ac:spMkLst>
            <pc:docMk/>
            <pc:sldMk cId="2454284880" sldId="69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1794480414" sldId="696"/>
        </pc:sldMkLst>
        <pc:spChg chg="mod">
          <ac:chgData name="Helena Kultanen" userId="f51b9c9a-02c3-4187-a61e-356f5f349053" providerId="ADAL" clId="{C666EAA0-6053-4409-B706-6B306184A499}" dt="2026-04-23T09:49:23.606" v="176"/>
          <ac:spMkLst>
            <pc:docMk/>
            <pc:sldMk cId="1794480414" sldId="69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81918866" sldId="697"/>
        </pc:sldMkLst>
        <pc:spChg chg="mod">
          <ac:chgData name="Helena Kultanen" userId="f51b9c9a-02c3-4187-a61e-356f5f349053" providerId="ADAL" clId="{C666EAA0-6053-4409-B706-6B306184A499}" dt="2026-04-23T09:49:24.920" v="177"/>
          <ac:spMkLst>
            <pc:docMk/>
            <pc:sldMk cId="381918866" sldId="69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925386362" sldId="698"/>
        </pc:sldMkLst>
        <pc:spChg chg="mod">
          <ac:chgData name="Helena Kultanen" userId="f51b9c9a-02c3-4187-a61e-356f5f349053" providerId="ADAL" clId="{C666EAA0-6053-4409-B706-6B306184A499}" dt="2026-04-23T09:49:27.714" v="178"/>
          <ac:spMkLst>
            <pc:docMk/>
            <pc:sldMk cId="3925386362" sldId="69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028393328" sldId="699"/>
        </pc:sldMkLst>
        <pc:spChg chg="mod">
          <ac:chgData name="Helena Kultanen" userId="f51b9c9a-02c3-4187-a61e-356f5f349053" providerId="ADAL" clId="{C666EAA0-6053-4409-B706-6B306184A499}" dt="2026-04-23T09:49:30.647" v="179"/>
          <ac:spMkLst>
            <pc:docMk/>
            <pc:sldMk cId="3028393328" sldId="699"/>
            <ac:spMk id="18" creationId="{00000000-0000-0000-0000-000000000000}"/>
          </ac:spMkLst>
        </pc:spChg>
      </pc:sldChg>
      <pc:sldChg chg="add del">
        <pc:chgData name="Helena Kultanen" userId="f51b9c9a-02c3-4187-a61e-356f5f349053" providerId="ADAL" clId="{C666EAA0-6053-4409-B706-6B306184A499}" dt="2026-04-23T09:49:44.680" v="181" actId="47"/>
        <pc:sldMkLst>
          <pc:docMk/>
          <pc:sldMk cId="3549053558" sldId="700"/>
        </pc:sldMkLst>
      </pc:sldChg>
      <pc:sldChg chg="modSp add mod ord">
        <pc:chgData name="Helena Kultanen" userId="f51b9c9a-02c3-4187-a61e-356f5f349053" providerId="ADAL" clId="{C666EAA0-6053-4409-B706-6B306184A499}" dt="2026-04-23T19:38:10.302" v="1076" actId="27918"/>
        <pc:sldMkLst>
          <pc:docMk/>
          <pc:sldMk cId="977956242" sldId="701"/>
        </pc:sldMkLst>
        <pc:spChg chg="mod">
          <ac:chgData name="Helena Kultanen" userId="f51b9c9a-02c3-4187-a61e-356f5f349053" providerId="ADAL" clId="{C666EAA0-6053-4409-B706-6B306184A499}" dt="2026-04-23T09:57:33.287" v="520" actId="20577"/>
          <ac:spMkLst>
            <pc:docMk/>
            <pc:sldMk cId="977956242" sldId="701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38:27.152" v="1079" actId="27918"/>
        <pc:sldMkLst>
          <pc:docMk/>
          <pc:sldMk cId="1607561414" sldId="702"/>
        </pc:sldMkLst>
        <pc:spChg chg="mod">
          <ac:chgData name="Helena Kultanen" userId="f51b9c9a-02c3-4187-a61e-356f5f349053" providerId="ADAL" clId="{C666EAA0-6053-4409-B706-6B306184A499}" dt="2026-04-23T09:57:37.657" v="521"/>
          <ac:spMkLst>
            <pc:docMk/>
            <pc:sldMk cId="1607561414" sldId="702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38:47.531" v="1084" actId="27918"/>
        <pc:sldMkLst>
          <pc:docMk/>
          <pc:sldMk cId="3420743968" sldId="703"/>
        </pc:sldMkLst>
        <pc:spChg chg="mod">
          <ac:chgData name="Helena Kultanen" userId="f51b9c9a-02c3-4187-a61e-356f5f349053" providerId="ADAL" clId="{C666EAA0-6053-4409-B706-6B306184A499}" dt="2026-04-23T09:57:38.914" v="522"/>
          <ac:spMkLst>
            <pc:docMk/>
            <pc:sldMk cId="3420743968" sldId="703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39:05.546" v="1087" actId="27918"/>
        <pc:sldMkLst>
          <pc:docMk/>
          <pc:sldMk cId="4039903137" sldId="704"/>
        </pc:sldMkLst>
        <pc:spChg chg="mod">
          <ac:chgData name="Helena Kultanen" userId="f51b9c9a-02c3-4187-a61e-356f5f349053" providerId="ADAL" clId="{C666EAA0-6053-4409-B706-6B306184A499}" dt="2026-04-23T09:57:40.169" v="523"/>
          <ac:spMkLst>
            <pc:docMk/>
            <pc:sldMk cId="4039903137" sldId="704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39:28.253" v="1090" actId="27918"/>
        <pc:sldMkLst>
          <pc:docMk/>
          <pc:sldMk cId="1987650126" sldId="705"/>
        </pc:sldMkLst>
        <pc:spChg chg="mod">
          <ac:chgData name="Helena Kultanen" userId="f51b9c9a-02c3-4187-a61e-356f5f349053" providerId="ADAL" clId="{C666EAA0-6053-4409-B706-6B306184A499}" dt="2026-04-23T09:57:41.380" v="524"/>
          <ac:spMkLst>
            <pc:docMk/>
            <pc:sldMk cId="1987650126" sldId="705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39:43.688" v="1093" actId="27918"/>
        <pc:sldMkLst>
          <pc:docMk/>
          <pc:sldMk cId="2067348827" sldId="706"/>
        </pc:sldMkLst>
        <pc:spChg chg="mod">
          <ac:chgData name="Helena Kultanen" userId="f51b9c9a-02c3-4187-a61e-356f5f349053" providerId="ADAL" clId="{C666EAA0-6053-4409-B706-6B306184A499}" dt="2026-04-23T09:57:42.601" v="525"/>
          <ac:spMkLst>
            <pc:docMk/>
            <pc:sldMk cId="2067348827" sldId="70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0:16.966" v="203" actId="47"/>
        <pc:sldMkLst>
          <pc:docMk/>
          <pc:sldMk cId="2420006057" sldId="707"/>
        </pc:sldMkLst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4150681451" sldId="708"/>
        </pc:sldMkLst>
        <pc:spChg chg="mod">
          <ac:chgData name="Helena Kultanen" userId="f51b9c9a-02c3-4187-a61e-356f5f349053" providerId="ADAL" clId="{C666EAA0-6053-4409-B706-6B306184A499}" dt="2026-04-23T09:50:30.659" v="239" actId="6549"/>
          <ac:spMkLst>
            <pc:docMk/>
            <pc:sldMk cId="4150681451" sldId="70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2185230504" sldId="709"/>
        </pc:sldMkLst>
        <pc:spChg chg="mod">
          <ac:chgData name="Helena Kultanen" userId="f51b9c9a-02c3-4187-a61e-356f5f349053" providerId="ADAL" clId="{C666EAA0-6053-4409-B706-6B306184A499}" dt="2026-04-23T09:50:34.604" v="240"/>
          <ac:spMkLst>
            <pc:docMk/>
            <pc:sldMk cId="2185230504" sldId="70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4072225659" sldId="710"/>
        </pc:sldMkLst>
        <pc:spChg chg="mod">
          <ac:chgData name="Helena Kultanen" userId="f51b9c9a-02c3-4187-a61e-356f5f349053" providerId="ADAL" clId="{C666EAA0-6053-4409-B706-6B306184A499}" dt="2026-04-23T09:50:36.980" v="241"/>
          <ac:spMkLst>
            <pc:docMk/>
            <pc:sldMk cId="4072225659" sldId="71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177763924" sldId="711"/>
        </pc:sldMkLst>
        <pc:spChg chg="mod">
          <ac:chgData name="Helena Kultanen" userId="f51b9c9a-02c3-4187-a61e-356f5f349053" providerId="ADAL" clId="{C666EAA0-6053-4409-B706-6B306184A499}" dt="2026-04-23T09:50:38.840" v="242"/>
          <ac:spMkLst>
            <pc:docMk/>
            <pc:sldMk cId="3177763924" sldId="71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1315624524" sldId="712"/>
        </pc:sldMkLst>
        <pc:spChg chg="mod">
          <ac:chgData name="Helena Kultanen" userId="f51b9c9a-02c3-4187-a61e-356f5f349053" providerId="ADAL" clId="{C666EAA0-6053-4409-B706-6B306184A499}" dt="2026-04-23T09:50:40.922" v="243"/>
          <ac:spMkLst>
            <pc:docMk/>
            <pc:sldMk cId="1315624524" sldId="712"/>
            <ac:spMk id="18" creationId="{00000000-0000-0000-0000-000000000000}"/>
          </ac:spMkLst>
        </pc:spChg>
      </pc:sldChg>
      <pc:sldChg chg="addSp delSp 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1602670269" sldId="713"/>
        </pc:sldMkLst>
        <pc:spChg chg="mod">
          <ac:chgData name="Helena Kultanen" userId="f51b9c9a-02c3-4187-a61e-356f5f349053" providerId="ADAL" clId="{C666EAA0-6053-4409-B706-6B306184A499}" dt="2026-04-23T12:17:24.875" v="543"/>
          <ac:spMkLst>
            <pc:docMk/>
            <pc:sldMk cId="1602670269" sldId="713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43.909" v="244"/>
          <ac:spMkLst>
            <pc:docMk/>
            <pc:sldMk cId="1602670269" sldId="713"/>
            <ac:spMk id="18" creationId="{00000000-0000-0000-0000-000000000000}"/>
          </ac:spMkLst>
        </pc:spChg>
        <pc:graphicFrameChg chg="add del mod">
          <ac:chgData name="Helena Kultanen" userId="f51b9c9a-02c3-4187-a61e-356f5f349053" providerId="ADAL" clId="{C666EAA0-6053-4409-B706-6B306184A499}" dt="2026-04-23T12:17:27.208" v="544" actId="478"/>
          <ac:graphicFrameMkLst>
            <pc:docMk/>
            <pc:sldMk cId="1602670269" sldId="713"/>
            <ac:graphicFrameMk id="2" creationId="{83D4C1D4-A70B-CBC5-E01E-BF15554EFE23}"/>
          </ac:graphicFrameMkLst>
        </pc:graphicFrame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1159666053" sldId="714"/>
        </pc:sldMkLst>
        <pc:spChg chg="mod">
          <ac:chgData name="Helena Kultanen" userId="f51b9c9a-02c3-4187-a61e-356f5f349053" providerId="ADAL" clId="{C666EAA0-6053-4409-B706-6B306184A499}" dt="2026-04-23T09:50:45.865" v="245"/>
          <ac:spMkLst>
            <pc:docMk/>
            <pc:sldMk cId="1159666053" sldId="71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478775289" sldId="715"/>
        </pc:sldMkLst>
        <pc:spChg chg="mod">
          <ac:chgData name="Helena Kultanen" userId="f51b9c9a-02c3-4187-a61e-356f5f349053" providerId="ADAL" clId="{C666EAA0-6053-4409-B706-6B306184A499}" dt="2026-04-23T09:50:47.785" v="246"/>
          <ac:spMkLst>
            <pc:docMk/>
            <pc:sldMk cId="3478775289" sldId="71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2299244905" sldId="716"/>
        </pc:sldMkLst>
        <pc:spChg chg="mod">
          <ac:chgData name="Helena Kultanen" userId="f51b9c9a-02c3-4187-a61e-356f5f349053" providerId="ADAL" clId="{C666EAA0-6053-4409-B706-6B306184A499}" dt="2026-04-23T12:17:35.217" v="546" actId="20577"/>
          <ac:spMkLst>
            <pc:docMk/>
            <pc:sldMk cId="2299244905" sldId="716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50.540" v="247"/>
          <ac:spMkLst>
            <pc:docMk/>
            <pc:sldMk cId="2299244905" sldId="71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1:35.529" v="255" actId="47"/>
        <pc:sldMkLst>
          <pc:docMk/>
          <pc:sldMk cId="900179065" sldId="717"/>
        </pc:sldMkLst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4063665651" sldId="718"/>
        </pc:sldMkLst>
        <pc:spChg chg="mod">
          <ac:chgData name="Helena Kultanen" userId="f51b9c9a-02c3-4187-a61e-356f5f349053" providerId="ADAL" clId="{C666EAA0-6053-4409-B706-6B306184A499}" dt="2026-04-23T09:51:50.824" v="291" actId="20577"/>
          <ac:spMkLst>
            <pc:docMk/>
            <pc:sldMk cId="4063665651" sldId="71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1615732219" sldId="719"/>
        </pc:sldMkLst>
        <pc:spChg chg="mod">
          <ac:chgData name="Helena Kultanen" userId="f51b9c9a-02c3-4187-a61e-356f5f349053" providerId="ADAL" clId="{C666EAA0-6053-4409-B706-6B306184A499}" dt="2026-04-23T09:51:55.474" v="292"/>
          <ac:spMkLst>
            <pc:docMk/>
            <pc:sldMk cId="1615732219" sldId="71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1963537264" sldId="720"/>
        </pc:sldMkLst>
        <pc:spChg chg="mod">
          <ac:chgData name="Helena Kultanen" userId="f51b9c9a-02c3-4187-a61e-356f5f349053" providerId="ADAL" clId="{C666EAA0-6053-4409-B706-6B306184A499}" dt="2026-04-23T09:52:02.924" v="293"/>
          <ac:spMkLst>
            <pc:docMk/>
            <pc:sldMk cId="1963537264" sldId="72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1943258632" sldId="721"/>
        </pc:sldMkLst>
        <pc:spChg chg="mod">
          <ac:chgData name="Helena Kultanen" userId="f51b9c9a-02c3-4187-a61e-356f5f349053" providerId="ADAL" clId="{C666EAA0-6053-4409-B706-6B306184A499}" dt="2026-04-23T09:52:04.521" v="294"/>
          <ac:spMkLst>
            <pc:docMk/>
            <pc:sldMk cId="1943258632" sldId="72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40292447" sldId="722"/>
        </pc:sldMkLst>
        <pc:spChg chg="mod">
          <ac:chgData name="Helena Kultanen" userId="f51b9c9a-02c3-4187-a61e-356f5f349053" providerId="ADAL" clId="{C666EAA0-6053-4409-B706-6B306184A499}" dt="2026-04-23T09:52:06.682" v="295"/>
          <ac:spMkLst>
            <pc:docMk/>
            <pc:sldMk cId="40292447" sldId="72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1139318997" sldId="723"/>
        </pc:sldMkLst>
        <pc:spChg chg="mod">
          <ac:chgData name="Helena Kultanen" userId="f51b9c9a-02c3-4187-a61e-356f5f349053" providerId="ADAL" clId="{C666EAA0-6053-4409-B706-6B306184A499}" dt="2026-04-23T09:52:08.745" v="296"/>
          <ac:spMkLst>
            <pc:docMk/>
            <pc:sldMk cId="1139318997" sldId="72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949513008" sldId="724"/>
        </pc:sldMkLst>
        <pc:spChg chg="mod">
          <ac:chgData name="Helena Kultanen" userId="f51b9c9a-02c3-4187-a61e-356f5f349053" providerId="ADAL" clId="{C666EAA0-6053-4409-B706-6B306184A499}" dt="2026-04-23T09:52:10.806" v="297"/>
          <ac:spMkLst>
            <pc:docMk/>
            <pc:sldMk cId="949513008" sldId="72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785951378" sldId="725"/>
        </pc:sldMkLst>
        <pc:spChg chg="mod">
          <ac:chgData name="Helena Kultanen" userId="f51b9c9a-02c3-4187-a61e-356f5f349053" providerId="ADAL" clId="{C666EAA0-6053-4409-B706-6B306184A499}" dt="2026-04-23T09:52:12.472" v="298"/>
          <ac:spMkLst>
            <pc:docMk/>
            <pc:sldMk cId="3785951378" sldId="72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4184083704" sldId="726"/>
        </pc:sldMkLst>
        <pc:spChg chg="mod">
          <ac:chgData name="Helena Kultanen" userId="f51b9c9a-02c3-4187-a61e-356f5f349053" providerId="ADAL" clId="{C666EAA0-6053-4409-B706-6B306184A499}" dt="2026-04-23T09:52:14.955" v="299"/>
          <ac:spMkLst>
            <pc:docMk/>
            <pc:sldMk cId="4184083704" sldId="72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1008350673" sldId="727"/>
        </pc:sldMkLst>
        <pc:spChg chg="mod">
          <ac:chgData name="Helena Kultanen" userId="f51b9c9a-02c3-4187-a61e-356f5f349053" providerId="ADAL" clId="{C666EAA0-6053-4409-B706-6B306184A499}" dt="2026-04-23T09:52:17.963" v="300"/>
          <ac:spMkLst>
            <pc:docMk/>
            <pc:sldMk cId="1008350673" sldId="72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695751905" sldId="728"/>
        </pc:sldMkLst>
        <pc:spChg chg="mod">
          <ac:chgData name="Helena Kultanen" userId="f51b9c9a-02c3-4187-a61e-356f5f349053" providerId="ADAL" clId="{C666EAA0-6053-4409-B706-6B306184A499}" dt="2026-04-23T09:52:20.479" v="301"/>
          <ac:spMkLst>
            <pc:docMk/>
            <pc:sldMk cId="3695751905" sldId="72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3:24.132" v="320" actId="47"/>
        <pc:sldMkLst>
          <pc:docMk/>
          <pc:sldMk cId="3057124612" sldId="729"/>
        </pc:sldMkLst>
      </pc:sldChg>
      <pc:sldChg chg="modSp add del mod ord">
        <pc:chgData name="Helena Kultanen" userId="f51b9c9a-02c3-4187-a61e-356f5f349053" providerId="ADAL" clId="{C666EAA0-6053-4409-B706-6B306184A499}" dt="2026-04-23T20:03:38.078" v="1113" actId="47"/>
        <pc:sldMkLst>
          <pc:docMk/>
          <pc:sldMk cId="3804740364" sldId="730"/>
        </pc:sldMkLst>
        <pc:spChg chg="mod">
          <ac:chgData name="Helena Kultanen" userId="f51b9c9a-02c3-4187-a61e-356f5f349053" providerId="ADAL" clId="{C666EAA0-6053-4409-B706-6B306184A499}" dt="2026-04-23T09:53:30.578" v="335" actId="20577"/>
          <ac:spMkLst>
            <pc:docMk/>
            <pc:sldMk cId="3804740364" sldId="73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2214628357" sldId="731"/>
        </pc:sldMkLst>
        <pc:spChg chg="mod">
          <ac:chgData name="Helena Kultanen" userId="f51b9c9a-02c3-4187-a61e-356f5f349053" providerId="ADAL" clId="{C666EAA0-6053-4409-B706-6B306184A499}" dt="2026-04-23T09:46:43.244" v="105"/>
          <ac:spMkLst>
            <pc:docMk/>
            <pc:sldMk cId="2214628357" sldId="731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37:40.308" v="1070" actId="27918"/>
        <pc:sldMkLst>
          <pc:docMk/>
          <pc:sldMk cId="2620676903" sldId="732"/>
        </pc:sldMkLst>
        <pc:spChg chg="mod">
          <ac:chgData name="Helena Kultanen" userId="f51b9c9a-02c3-4187-a61e-356f5f349053" providerId="ADAL" clId="{C666EAA0-6053-4409-B706-6B306184A499}" dt="2026-04-23T09:57:43.804" v="526"/>
          <ac:spMkLst>
            <pc:docMk/>
            <pc:sldMk cId="2620676903" sldId="732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37:55.147" v="1073" actId="27918"/>
        <pc:sldMkLst>
          <pc:docMk/>
          <pc:sldMk cId="4017926369" sldId="733"/>
        </pc:sldMkLst>
        <pc:spChg chg="mod">
          <ac:chgData name="Helena Kultanen" userId="f51b9c9a-02c3-4187-a61e-356f5f349053" providerId="ADAL" clId="{C666EAA0-6053-4409-B706-6B306184A499}" dt="2026-04-23T09:57:44.970" v="527"/>
          <ac:spMkLst>
            <pc:docMk/>
            <pc:sldMk cId="4017926369" sldId="73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303087185" sldId="734"/>
        </pc:sldMkLst>
        <pc:spChg chg="mod">
          <ac:chgData name="Helena Kultanen" userId="f51b9c9a-02c3-4187-a61e-356f5f349053" providerId="ADAL" clId="{C666EAA0-6053-4409-B706-6B306184A499}" dt="2026-04-23T09:47:09.121" v="108"/>
          <ac:spMkLst>
            <pc:docMk/>
            <pc:sldMk cId="3303087185" sldId="73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38.078" v="1113" actId="47"/>
        <pc:sldMkLst>
          <pc:docMk/>
          <pc:sldMk cId="3687424820" sldId="735"/>
        </pc:sldMkLst>
        <pc:spChg chg="mod">
          <ac:chgData name="Helena Kultanen" userId="f51b9c9a-02c3-4187-a61e-356f5f349053" providerId="ADAL" clId="{C666EAA0-6053-4409-B706-6B306184A499}" dt="2026-04-23T09:53:50.363" v="340"/>
          <ac:spMkLst>
            <pc:docMk/>
            <pc:sldMk cId="3687424820" sldId="73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38.078" v="1113" actId="47"/>
        <pc:sldMkLst>
          <pc:docMk/>
          <pc:sldMk cId="3308473941" sldId="736"/>
        </pc:sldMkLst>
        <pc:spChg chg="mod">
          <ac:chgData name="Helena Kultanen" userId="f51b9c9a-02c3-4187-a61e-356f5f349053" providerId="ADAL" clId="{C666EAA0-6053-4409-B706-6B306184A499}" dt="2026-04-23T09:53:53.947" v="341"/>
          <ac:spMkLst>
            <pc:docMk/>
            <pc:sldMk cId="3308473941" sldId="73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38.078" v="1113" actId="47"/>
        <pc:sldMkLst>
          <pc:docMk/>
          <pc:sldMk cId="4187890868" sldId="737"/>
        </pc:sldMkLst>
        <pc:spChg chg="mod">
          <ac:chgData name="Helena Kultanen" userId="f51b9c9a-02c3-4187-a61e-356f5f349053" providerId="ADAL" clId="{C666EAA0-6053-4409-B706-6B306184A499}" dt="2026-04-23T09:53:56.443" v="342"/>
          <ac:spMkLst>
            <pc:docMk/>
            <pc:sldMk cId="4187890868" sldId="73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38.078" v="1113" actId="47"/>
        <pc:sldMkLst>
          <pc:docMk/>
          <pc:sldMk cId="1146957938" sldId="738"/>
        </pc:sldMkLst>
        <pc:spChg chg="mod">
          <ac:chgData name="Helena Kultanen" userId="f51b9c9a-02c3-4187-a61e-356f5f349053" providerId="ADAL" clId="{C666EAA0-6053-4409-B706-6B306184A499}" dt="2026-04-23T09:53:58.838" v="343"/>
          <ac:spMkLst>
            <pc:docMk/>
            <pc:sldMk cId="1146957938" sldId="73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38.078" v="1113" actId="47"/>
        <pc:sldMkLst>
          <pc:docMk/>
          <pc:sldMk cId="1150142420" sldId="739"/>
        </pc:sldMkLst>
        <pc:spChg chg="mod">
          <ac:chgData name="Helena Kultanen" userId="f51b9c9a-02c3-4187-a61e-356f5f349053" providerId="ADAL" clId="{C666EAA0-6053-4409-B706-6B306184A499}" dt="2026-04-23T09:54:02.456" v="344"/>
          <ac:spMkLst>
            <pc:docMk/>
            <pc:sldMk cId="1150142420" sldId="739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5:01.764" v="364" actId="47"/>
        <pc:sldMkLst>
          <pc:docMk/>
          <pc:sldMk cId="3706098936" sldId="740"/>
        </pc:sldMkLst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744612786" sldId="741"/>
        </pc:sldMkLst>
        <pc:spChg chg="mod">
          <ac:chgData name="Helena Kultanen" userId="f51b9c9a-02c3-4187-a61e-356f5f349053" providerId="ADAL" clId="{C666EAA0-6053-4409-B706-6B306184A499}" dt="2026-04-23T09:55:11.891" v="404" actId="6549"/>
          <ac:spMkLst>
            <pc:docMk/>
            <pc:sldMk cId="3744612786" sldId="74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472187070" sldId="742"/>
        </pc:sldMkLst>
        <pc:spChg chg="mod">
          <ac:chgData name="Helena Kultanen" userId="f51b9c9a-02c3-4187-a61e-356f5f349053" providerId="ADAL" clId="{C666EAA0-6053-4409-B706-6B306184A499}" dt="2026-04-23T09:55:18.639" v="405"/>
          <ac:spMkLst>
            <pc:docMk/>
            <pc:sldMk cId="3472187070" sldId="74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2527757863" sldId="743"/>
        </pc:sldMkLst>
        <pc:spChg chg="mod">
          <ac:chgData name="Helena Kultanen" userId="f51b9c9a-02c3-4187-a61e-356f5f349053" providerId="ADAL" clId="{C666EAA0-6053-4409-B706-6B306184A499}" dt="2026-04-23T09:55:20.503" v="406"/>
          <ac:spMkLst>
            <pc:docMk/>
            <pc:sldMk cId="2527757863" sldId="74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184250343" sldId="744"/>
        </pc:sldMkLst>
        <pc:spChg chg="mod">
          <ac:chgData name="Helena Kultanen" userId="f51b9c9a-02c3-4187-a61e-356f5f349053" providerId="ADAL" clId="{C666EAA0-6053-4409-B706-6B306184A499}" dt="2026-04-23T09:55:22.486" v="407"/>
          <ac:spMkLst>
            <pc:docMk/>
            <pc:sldMk cId="184250343" sldId="74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1671210962" sldId="745"/>
        </pc:sldMkLst>
        <pc:spChg chg="mod">
          <ac:chgData name="Helena Kultanen" userId="f51b9c9a-02c3-4187-a61e-356f5f349053" providerId="ADAL" clId="{C666EAA0-6053-4409-B706-6B306184A499}" dt="2026-04-23T09:55:24.374" v="408"/>
          <ac:spMkLst>
            <pc:docMk/>
            <pc:sldMk cId="1671210962" sldId="74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949286132" sldId="746"/>
        </pc:sldMkLst>
        <pc:spChg chg="mod">
          <ac:chgData name="Helena Kultanen" userId="f51b9c9a-02c3-4187-a61e-356f5f349053" providerId="ADAL" clId="{C666EAA0-6053-4409-B706-6B306184A499}" dt="2026-04-23T09:55:26.055" v="409"/>
          <ac:spMkLst>
            <pc:docMk/>
            <pc:sldMk cId="949286132" sldId="74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461778066" sldId="747"/>
        </pc:sldMkLst>
        <pc:spChg chg="mod">
          <ac:chgData name="Helena Kultanen" userId="f51b9c9a-02c3-4187-a61e-356f5f349053" providerId="ADAL" clId="{C666EAA0-6053-4409-B706-6B306184A499}" dt="2026-04-23T09:55:28.821" v="410"/>
          <ac:spMkLst>
            <pc:docMk/>
            <pc:sldMk cId="3461778066" sldId="74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1569648161" sldId="748"/>
        </pc:sldMkLst>
        <pc:spChg chg="mod">
          <ac:chgData name="Helena Kultanen" userId="f51b9c9a-02c3-4187-a61e-356f5f349053" providerId="ADAL" clId="{C666EAA0-6053-4409-B706-6B306184A499}" dt="2026-04-23T09:55:30.584" v="411"/>
          <ac:spMkLst>
            <pc:docMk/>
            <pc:sldMk cId="1569648161" sldId="74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398913311" sldId="749"/>
        </pc:sldMkLst>
        <pc:spChg chg="mod">
          <ac:chgData name="Helena Kultanen" userId="f51b9c9a-02c3-4187-a61e-356f5f349053" providerId="ADAL" clId="{C666EAA0-6053-4409-B706-6B306184A499}" dt="2026-04-23T09:55:32.584" v="412"/>
          <ac:spMkLst>
            <pc:docMk/>
            <pc:sldMk cId="3398913311" sldId="74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2578661940" sldId="750"/>
        </pc:sldMkLst>
        <pc:spChg chg="mod">
          <ac:chgData name="Helena Kultanen" userId="f51b9c9a-02c3-4187-a61e-356f5f349053" providerId="ADAL" clId="{C666EAA0-6053-4409-B706-6B306184A499}" dt="2026-04-23T09:55:34.314" v="413"/>
          <ac:spMkLst>
            <pc:docMk/>
            <pc:sldMk cId="2578661940" sldId="750"/>
            <ac:spMk id="18" creationId="{00000000-0000-0000-0000-000000000000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3:29.949" v="1112" actId="47"/>
        <pc:sldMkLst>
          <pc:docMk/>
          <pc:sldMk cId="2590066896" sldId="751"/>
        </pc:sldMkLst>
        <pc:spChg chg="mod">
          <ac:chgData name="Helena Kultanen" userId="f51b9c9a-02c3-4187-a61e-356f5f349053" providerId="ADAL" clId="{C666EAA0-6053-4409-B706-6B306184A499}" dt="2026-04-23T09:49:02.399" v="156" actId="6549"/>
          <ac:spMkLst>
            <pc:docMk/>
            <pc:sldMk cId="2590066896" sldId="751"/>
            <ac:spMk id="44" creationId="{80A62F2B-FC2F-BFCB-A959-FD85689CF051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3:29.949" v="1112" actId="47"/>
        <pc:sldMkLst>
          <pc:docMk/>
          <pc:sldMk cId="2686164605" sldId="752"/>
        </pc:sldMkLst>
        <pc:spChg chg="mod">
          <ac:chgData name="Helena Kultanen" userId="f51b9c9a-02c3-4187-a61e-356f5f349053" providerId="ADAL" clId="{C666EAA0-6053-4409-B706-6B306184A499}" dt="2026-04-23T09:42:57.338" v="81" actId="20577"/>
          <ac:spMkLst>
            <pc:docMk/>
            <pc:sldMk cId="2686164605" sldId="752"/>
            <ac:spMk id="44" creationId="{A5E65776-0826-0329-4F28-5C6CB1B0E17B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3:29.949" v="1112" actId="47"/>
        <pc:sldMkLst>
          <pc:docMk/>
          <pc:sldMk cId="3166122321" sldId="753"/>
        </pc:sldMkLst>
        <pc:spChg chg="mod">
          <ac:chgData name="Helena Kultanen" userId="f51b9c9a-02c3-4187-a61e-356f5f349053" providerId="ADAL" clId="{C666EAA0-6053-4409-B706-6B306184A499}" dt="2026-04-23T09:47:58.924" v="123" actId="20577"/>
          <ac:spMkLst>
            <pc:docMk/>
            <pc:sldMk cId="3166122321" sldId="753"/>
            <ac:spMk id="44" creationId="{088D0633-155F-E0E6-2BA2-40EAD61DF6EB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3:29.949" v="1112" actId="47"/>
        <pc:sldMkLst>
          <pc:docMk/>
          <pc:sldMk cId="401640714" sldId="754"/>
        </pc:sldMkLst>
        <pc:spChg chg="mod">
          <ac:chgData name="Helena Kultanen" userId="f51b9c9a-02c3-4187-a61e-356f5f349053" providerId="ADAL" clId="{C666EAA0-6053-4409-B706-6B306184A499}" dt="2026-04-23T09:50:15.336" v="202" actId="6549"/>
          <ac:spMkLst>
            <pc:docMk/>
            <pc:sldMk cId="401640714" sldId="754"/>
            <ac:spMk id="44" creationId="{CCED63F3-40B6-4686-97E3-0F2DCC2156EA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1631949880" sldId="755"/>
        </pc:sldMkLst>
        <pc:spChg chg="mod">
          <ac:chgData name="Helena Kultanen" userId="f51b9c9a-02c3-4187-a61e-356f5f349053" providerId="ADAL" clId="{C666EAA0-6053-4409-B706-6B306184A499}" dt="2026-04-23T09:51:41.089" v="265" actId="20577"/>
          <ac:spMkLst>
            <pc:docMk/>
            <pc:sldMk cId="1631949880" sldId="755"/>
            <ac:spMk id="44" creationId="{52AA456E-C13F-0B98-B83F-A6B53467EA96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38.078" v="1113" actId="47"/>
        <pc:sldMkLst>
          <pc:docMk/>
          <pc:sldMk cId="3136788015" sldId="756"/>
        </pc:sldMkLst>
        <pc:spChg chg="mod">
          <ac:chgData name="Helena Kultanen" userId="f51b9c9a-02c3-4187-a61e-356f5f349053" providerId="ADAL" clId="{C666EAA0-6053-4409-B706-6B306184A499}" dt="2026-04-23T09:53:20.856" v="319" actId="20577"/>
          <ac:spMkLst>
            <pc:docMk/>
            <pc:sldMk cId="3136788015" sldId="756"/>
            <ac:spMk id="44" creationId="{7D1AEC6A-3001-A39D-B77B-E768E033C8CE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3275550174" sldId="757"/>
        </pc:sldMkLst>
        <pc:spChg chg="mod">
          <ac:chgData name="Helena Kultanen" userId="f51b9c9a-02c3-4187-a61e-356f5f349053" providerId="ADAL" clId="{C666EAA0-6053-4409-B706-6B306184A499}" dt="2026-04-23T09:54:56.799" v="363" actId="20577"/>
          <ac:spMkLst>
            <pc:docMk/>
            <pc:sldMk cId="3275550174" sldId="757"/>
            <ac:spMk id="44" creationId="{334305B1-3AE7-66EE-21FF-BD7CF626A8A8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3:29.949" v="1112" actId="47"/>
        <pc:sldMkLst>
          <pc:docMk/>
          <pc:sldMk cId="4133755353" sldId="758"/>
        </pc:sldMkLst>
        <pc:spChg chg="mod">
          <ac:chgData name="Helena Kultanen" userId="f51b9c9a-02c3-4187-a61e-356f5f349053" providerId="ADAL" clId="{C666EAA0-6053-4409-B706-6B306184A499}" dt="2026-04-23T09:55:52.618" v="420" actId="6549"/>
          <ac:spMkLst>
            <pc:docMk/>
            <pc:sldMk cId="4133755353" sldId="758"/>
            <ac:spMk id="44" creationId="{AD1CC5FF-E10C-D18B-CEF2-84F17C68856B}"/>
          </ac:spMkLst>
        </pc:spChg>
      </pc:sldChg>
      <pc:sldChg chg="modSp add mod">
        <pc:chgData name="Helena Kultanen" userId="f51b9c9a-02c3-4187-a61e-356f5f349053" providerId="ADAL" clId="{C666EAA0-6053-4409-B706-6B306184A499}" dt="2026-04-23T09:56:55.681" v="479" actId="6549"/>
        <pc:sldMkLst>
          <pc:docMk/>
          <pc:sldMk cId="776109164" sldId="759"/>
        </pc:sldMkLst>
        <pc:spChg chg="mod">
          <ac:chgData name="Helena Kultanen" userId="f51b9c9a-02c3-4187-a61e-356f5f349053" providerId="ADAL" clId="{C666EAA0-6053-4409-B706-6B306184A499}" dt="2026-04-23T09:56:55.681" v="479" actId="6549"/>
          <ac:spMkLst>
            <pc:docMk/>
            <pc:sldMk cId="776109164" sldId="759"/>
            <ac:spMk id="44" creationId="{89DDD041-34A8-7B27-75E8-CD9C80B4760D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3.6944444444444442</c:v>
                </c:pt>
                <c:pt idx="1">
                  <c:v>3.7548076923076925</c:v>
                </c:pt>
                <c:pt idx="2">
                  <c:v>3.3948220064724919</c:v>
                </c:pt>
                <c:pt idx="4">
                  <c:v>3.6599999999999993</c:v>
                </c:pt>
                <c:pt idx="5">
                  <c:v>3.825242718446602</c:v>
                </c:pt>
                <c:pt idx="6">
                  <c:v>3.534653465346536</c:v>
                </c:pt>
                <c:pt idx="7">
                  <c:v>3.4158415841584153</c:v>
                </c:pt>
                <c:pt idx="8">
                  <c:v>3.4499999999999993</c:v>
                </c:pt>
                <c:pt idx="9">
                  <c:v>3.3131313131313127</c:v>
                </c:pt>
                <c:pt idx="10">
                  <c:v>3.3174603174603177</c:v>
                </c:pt>
                <c:pt idx="11">
                  <c:v>3.4901960784313726</c:v>
                </c:pt>
                <c:pt idx="12">
                  <c:v>3.3076923076923079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CF-4D03-B6F5-EE5CADB7AC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8CF-4D03-B6F5-EE5CADB7ACB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3.6716419999999999</c:v>
                </c:pt>
                <c:pt idx="1">
                  <c:v>3.80315</c:v>
                </c:pt>
                <c:pt idx="2">
                  <c:v>3.136612</c:v>
                </c:pt>
                <c:pt idx="4">
                  <c:v>3.734375</c:v>
                </c:pt>
                <c:pt idx="5">
                  <c:v>3.8730159999999998</c:v>
                </c:pt>
                <c:pt idx="6">
                  <c:v>3.5161289999999998</c:v>
                </c:pt>
                <c:pt idx="7">
                  <c:v>3.278689</c:v>
                </c:pt>
                <c:pt idx="8">
                  <c:v>3.1967210000000001</c:v>
                </c:pt>
                <c:pt idx="9">
                  <c:v>2.9344260000000002</c:v>
                </c:pt>
                <c:pt idx="10">
                  <c:v>3.454545</c:v>
                </c:pt>
                <c:pt idx="11">
                  <c:v>3.515625</c:v>
                </c:pt>
                <c:pt idx="12">
                  <c:v>3.3243239999999998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8CF-4D03-B6F5-EE5CADB7ACB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3.3013699999999999</c:v>
                </c:pt>
                <c:pt idx="1">
                  <c:v>3.77305</c:v>
                </c:pt>
                <c:pt idx="2">
                  <c:v>2.913462</c:v>
                </c:pt>
                <c:pt idx="4">
                  <c:v>3.7042250000000001</c:v>
                </c:pt>
                <c:pt idx="5">
                  <c:v>3.842857</c:v>
                </c:pt>
                <c:pt idx="6">
                  <c:v>3.1666669999999999</c:v>
                </c:pt>
                <c:pt idx="7">
                  <c:v>3.0857139999999998</c:v>
                </c:pt>
                <c:pt idx="8">
                  <c:v>3.1267610000000001</c:v>
                </c:pt>
                <c:pt idx="9">
                  <c:v>2.507463</c:v>
                </c:pt>
                <c:pt idx="10">
                  <c:v>2.9249999999999998</c:v>
                </c:pt>
                <c:pt idx="11">
                  <c:v>3.507463</c:v>
                </c:pt>
                <c:pt idx="12">
                  <c:v>2.9249999999999998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8CF-4D03-B6F5-EE5CADB7AC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N=88</c:v>
                </c:pt>
                <c:pt idx="6">
                  <c:v>Tienpinnan tasaisuus (pakkautunut lumi ja jää) pääteillä N=89</c:v>
                </c:pt>
                <c:pt idx="7">
                  <c:v>Liukkauden torjunta muilla teillä N=92</c:v>
                </c:pt>
                <c:pt idx="8">
                  <c:v>Lumen auraus muilla teillä N=92</c:v>
                </c:pt>
                <c:pt idx="9">
                  <c:v>Tienpinnan tasaisuus (pakkautunut lumi ja jää) muilla teillä N=92</c:v>
                </c:pt>
                <c:pt idx="10">
                  <c:v>Levähdys- ja pysähtymisalueiden talvihoito N=68</c:v>
                </c:pt>
                <c:pt idx="11">
                  <c:v>Liikennemerkkien ja tienviittojen näkyvyys N=90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3.2608695652173911</c:v>
                </c:pt>
                <c:pt idx="1">
                  <c:v>9.7142857142857135</c:v>
                </c:pt>
                <c:pt idx="2">
                  <c:v>4.3478260869565215</c:v>
                </c:pt>
                <c:pt idx="4">
                  <c:v>8.0459770114942533</c:v>
                </c:pt>
                <c:pt idx="5">
                  <c:v>11.363636363636363</c:v>
                </c:pt>
                <c:pt idx="6">
                  <c:v>5.6179775280898872</c:v>
                </c:pt>
                <c:pt idx="7">
                  <c:v>5.4347826086956523</c:v>
                </c:pt>
                <c:pt idx="8">
                  <c:v>3.2608695652173911</c:v>
                </c:pt>
                <c:pt idx="9">
                  <c:v>4.3478260869565215</c:v>
                </c:pt>
                <c:pt idx="10">
                  <c:v>4.4117647058823533</c:v>
                </c:pt>
                <c:pt idx="11">
                  <c:v>6.666666666666667</c:v>
                </c:pt>
                <c:pt idx="12">
                  <c:v>3.125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6A-4EBC-9B20-A139429DC726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N=88</c:v>
                </c:pt>
                <c:pt idx="6">
                  <c:v>Tienpinnan tasaisuus (pakkautunut lumi ja jää) pääteillä N=89</c:v>
                </c:pt>
                <c:pt idx="7">
                  <c:v>Liukkauden torjunta muilla teillä N=92</c:v>
                </c:pt>
                <c:pt idx="8">
                  <c:v>Lumen auraus muilla teillä N=92</c:v>
                </c:pt>
                <c:pt idx="9">
                  <c:v>Tienpinnan tasaisuus (pakkautunut lumi ja jää) muilla teillä N=92</c:v>
                </c:pt>
                <c:pt idx="10">
                  <c:v>Levähdys- ja pysähtymisalueiden talvihoito N=68</c:v>
                </c:pt>
                <c:pt idx="11">
                  <c:v>Liikennemerkkien ja tienviittojen näkyvyys N=90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47.826086956521742</c:v>
                </c:pt>
                <c:pt idx="1">
                  <c:v>57.714285714285715</c:v>
                </c:pt>
                <c:pt idx="2">
                  <c:v>26.811594202898551</c:v>
                </c:pt>
                <c:pt idx="4">
                  <c:v>57.47126436781609</c:v>
                </c:pt>
                <c:pt idx="5">
                  <c:v>57.95454545454546</c:v>
                </c:pt>
                <c:pt idx="6">
                  <c:v>48.314606741573037</c:v>
                </c:pt>
                <c:pt idx="7">
                  <c:v>26.086956521739129</c:v>
                </c:pt>
                <c:pt idx="8">
                  <c:v>31.521739130434785</c:v>
                </c:pt>
                <c:pt idx="9">
                  <c:v>22.826086956521738</c:v>
                </c:pt>
                <c:pt idx="10">
                  <c:v>38.235294117647058</c:v>
                </c:pt>
                <c:pt idx="11">
                  <c:v>55.555555555555557</c:v>
                </c:pt>
                <c:pt idx="12">
                  <c:v>46.875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6A-4EBC-9B20-A139429DC726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N=88</c:v>
                </c:pt>
                <c:pt idx="6">
                  <c:v>Tienpinnan tasaisuus (pakkautunut lumi ja jää) pääteillä N=89</c:v>
                </c:pt>
                <c:pt idx="7">
                  <c:v>Liukkauden torjunta muilla teillä N=92</c:v>
                </c:pt>
                <c:pt idx="8">
                  <c:v>Lumen auraus muilla teillä N=92</c:v>
                </c:pt>
                <c:pt idx="9">
                  <c:v>Tienpinnan tasaisuus (pakkautunut lumi ja jää) muilla teillä N=92</c:v>
                </c:pt>
                <c:pt idx="10">
                  <c:v>Levähdys- ja pysähtymisalueiden talvihoito N=68</c:v>
                </c:pt>
                <c:pt idx="11">
                  <c:v>Liikennemerkkien ja tienviittojen näkyvyys N=90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30.434782608695656</c:v>
                </c:pt>
                <c:pt idx="1">
                  <c:v>18.285714285714285</c:v>
                </c:pt>
                <c:pt idx="2">
                  <c:v>34.782608695652172</c:v>
                </c:pt>
                <c:pt idx="4">
                  <c:v>21.839080459770116</c:v>
                </c:pt>
                <c:pt idx="5">
                  <c:v>14.772727272727273</c:v>
                </c:pt>
                <c:pt idx="6">
                  <c:v>25.842696629213485</c:v>
                </c:pt>
                <c:pt idx="7">
                  <c:v>42.391304347826086</c:v>
                </c:pt>
                <c:pt idx="8">
                  <c:v>35.869565217391305</c:v>
                </c:pt>
                <c:pt idx="9">
                  <c:v>26.086956521739129</c:v>
                </c:pt>
                <c:pt idx="10">
                  <c:v>39.705882352941174</c:v>
                </c:pt>
                <c:pt idx="11">
                  <c:v>21.111111111111111</c:v>
                </c:pt>
                <c:pt idx="1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D6A-4EBC-9B20-A139429DC726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N=88</c:v>
                </c:pt>
                <c:pt idx="6">
                  <c:v>Tienpinnan tasaisuus (pakkautunut lumi ja jää) pääteillä N=89</c:v>
                </c:pt>
                <c:pt idx="7">
                  <c:v>Liukkauden torjunta muilla teillä N=92</c:v>
                </c:pt>
                <c:pt idx="8">
                  <c:v>Lumen auraus muilla teillä N=92</c:v>
                </c:pt>
                <c:pt idx="9">
                  <c:v>Tienpinnan tasaisuus (pakkautunut lumi ja jää) muilla teillä N=92</c:v>
                </c:pt>
                <c:pt idx="10">
                  <c:v>Levähdys- ja pysähtymisalueiden talvihoito N=68</c:v>
                </c:pt>
                <c:pt idx="11">
                  <c:v>Liikennemerkkien ja tienviittojen näkyvyys N=90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16.304347826086957</c:v>
                </c:pt>
                <c:pt idx="1">
                  <c:v>10.285714285714286</c:v>
                </c:pt>
                <c:pt idx="2">
                  <c:v>24.275362318840578</c:v>
                </c:pt>
                <c:pt idx="4">
                  <c:v>10.344827586206897</c:v>
                </c:pt>
                <c:pt idx="5">
                  <c:v>10.227272727272728</c:v>
                </c:pt>
                <c:pt idx="6">
                  <c:v>15.730337078651685</c:v>
                </c:pt>
                <c:pt idx="7">
                  <c:v>19.565217391304348</c:v>
                </c:pt>
                <c:pt idx="8">
                  <c:v>18.478260869565215</c:v>
                </c:pt>
                <c:pt idx="9">
                  <c:v>34.782608695652172</c:v>
                </c:pt>
                <c:pt idx="10">
                  <c:v>13.23529411764706</c:v>
                </c:pt>
                <c:pt idx="11">
                  <c:v>14.444444444444443</c:v>
                </c:pt>
                <c:pt idx="1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D6A-4EBC-9B20-A139429DC726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N=92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N=87</c:v>
                </c:pt>
                <c:pt idx="5">
                  <c:v>Lumen auraus pääteillä N=88</c:v>
                </c:pt>
                <c:pt idx="6">
                  <c:v>Tienpinnan tasaisuus (pakkautunut lumi ja jää) pääteillä N=89</c:v>
                </c:pt>
                <c:pt idx="7">
                  <c:v>Liukkauden torjunta muilla teillä N=92</c:v>
                </c:pt>
                <c:pt idx="8">
                  <c:v>Lumen auraus muilla teillä N=92</c:v>
                </c:pt>
                <c:pt idx="9">
                  <c:v>Tienpinnan tasaisuus (pakkautunut lumi ja jää) muilla teillä N=92</c:v>
                </c:pt>
                <c:pt idx="10">
                  <c:v>Levähdys- ja pysähtymisalueiden talvihoito N=68</c:v>
                </c:pt>
                <c:pt idx="11">
                  <c:v>Liikennemerkkien ja tienviittojen näkyvyys N=90</c:v>
                </c:pt>
                <c:pt idx="12">
                  <c:v>Jalankulku- ja pyöräteiden talvihoito (kävelijät/pyöräilijät) N=32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2.1739130434782608</c:v>
                </c:pt>
                <c:pt idx="1">
                  <c:v>4</c:v>
                </c:pt>
                <c:pt idx="2">
                  <c:v>9.7826086956521738</c:v>
                </c:pt>
                <c:pt idx="4">
                  <c:v>2.2988505747126435</c:v>
                </c:pt>
                <c:pt idx="5">
                  <c:v>5.6818181818181817</c:v>
                </c:pt>
                <c:pt idx="6">
                  <c:v>4.4943820224719104</c:v>
                </c:pt>
                <c:pt idx="7">
                  <c:v>6.5217391304347823</c:v>
                </c:pt>
                <c:pt idx="8">
                  <c:v>10.869565217391305</c:v>
                </c:pt>
                <c:pt idx="9">
                  <c:v>11.956521739130435</c:v>
                </c:pt>
                <c:pt idx="10">
                  <c:v>4.4117647058823533</c:v>
                </c:pt>
                <c:pt idx="11">
                  <c:v>2.2222222222222223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D6A-4EBC-9B20-A139429DC7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3.4273504273504272</c:v>
                </c:pt>
                <c:pt idx="1">
                  <c:v>3.7068965517241375</c:v>
                </c:pt>
                <c:pt idx="2">
                  <c:v>3.0130434782608693</c:v>
                </c:pt>
                <c:pt idx="4">
                  <c:v>3.5948275862068964</c:v>
                </c:pt>
                <c:pt idx="5">
                  <c:v>3.8189655172413786</c:v>
                </c:pt>
                <c:pt idx="6">
                  <c:v>3.4782608695652186</c:v>
                </c:pt>
                <c:pt idx="7">
                  <c:v>3.0086956521739134</c:v>
                </c:pt>
                <c:pt idx="8">
                  <c:v>3.263157894736842</c:v>
                </c:pt>
                <c:pt idx="9">
                  <c:v>2.7739130434782613</c:v>
                </c:pt>
                <c:pt idx="10">
                  <c:v>3.2463768115942022</c:v>
                </c:pt>
                <c:pt idx="11">
                  <c:v>3.5391304347826078</c:v>
                </c:pt>
                <c:pt idx="12">
                  <c:v>3.1282051282051282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9C-4407-9914-1C64E23C32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D9C-4407-9914-1C64E23C324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3.0952380000000002</c:v>
                </c:pt>
                <c:pt idx="1">
                  <c:v>3.6218490000000001</c:v>
                </c:pt>
                <c:pt idx="2">
                  <c:v>2.593407</c:v>
                </c:pt>
                <c:pt idx="4">
                  <c:v>3.6166670000000001</c:v>
                </c:pt>
                <c:pt idx="5">
                  <c:v>3.627119</c:v>
                </c:pt>
                <c:pt idx="6">
                  <c:v>3.15</c:v>
                </c:pt>
                <c:pt idx="7">
                  <c:v>2.6393439999999999</c:v>
                </c:pt>
                <c:pt idx="8">
                  <c:v>2.7540979999999999</c:v>
                </c:pt>
                <c:pt idx="9">
                  <c:v>2.3833329999999999</c:v>
                </c:pt>
                <c:pt idx="10">
                  <c:v>2.9705879999999998</c:v>
                </c:pt>
                <c:pt idx="11">
                  <c:v>3.4915250000000002</c:v>
                </c:pt>
                <c:pt idx="1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D9C-4407-9914-1C64E23C32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3.1341459999999999</c:v>
                </c:pt>
                <c:pt idx="1">
                  <c:v>3.7025320000000002</c:v>
                </c:pt>
                <c:pt idx="2">
                  <c:v>2.652542</c:v>
                </c:pt>
                <c:pt idx="4">
                  <c:v>3.679487</c:v>
                </c:pt>
                <c:pt idx="5">
                  <c:v>3.7250000000000001</c:v>
                </c:pt>
                <c:pt idx="6">
                  <c:v>3.1</c:v>
                </c:pt>
                <c:pt idx="7">
                  <c:v>2.8354430000000002</c:v>
                </c:pt>
                <c:pt idx="8">
                  <c:v>2.810127</c:v>
                </c:pt>
                <c:pt idx="9">
                  <c:v>2.3076919999999999</c:v>
                </c:pt>
                <c:pt idx="10">
                  <c:v>3.1025640000000001</c:v>
                </c:pt>
                <c:pt idx="11">
                  <c:v>3.432099</c:v>
                </c:pt>
                <c:pt idx="12">
                  <c:v>2.8387099999999998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9C-4407-9914-1C64E23C32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N=116</c:v>
                </c:pt>
                <c:pt idx="5">
                  <c:v>Lumen auraus pääteillä N=116</c:v>
                </c:pt>
                <c:pt idx="6">
                  <c:v>Tienpinnan tasaisuus (pakkautunut lumi ja jää) pääteillä N=115</c:v>
                </c:pt>
                <c:pt idx="7">
                  <c:v>Liukkauden torjunta muilla teillä N=115</c:v>
                </c:pt>
                <c:pt idx="8">
                  <c:v>Lumen auraus muilla teillä N=114</c:v>
                </c:pt>
                <c:pt idx="9">
                  <c:v>Tienpinnan tasaisuus (pakkautunut lumi ja jää) muilla teillä N=115</c:v>
                </c:pt>
                <c:pt idx="10">
                  <c:v>Levähdys- ja pysähtymisalueiden talvihoito N=69</c:v>
                </c:pt>
                <c:pt idx="11">
                  <c:v>Liikennemerkkien ja tienviittojen näkyvyys N=115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6.8376068376068382</c:v>
                </c:pt>
                <c:pt idx="1">
                  <c:v>14.224137931034482</c:v>
                </c:pt>
                <c:pt idx="2">
                  <c:v>7.558139534883721</c:v>
                </c:pt>
                <c:pt idx="4">
                  <c:v>12.068965517241379</c:v>
                </c:pt>
                <c:pt idx="5">
                  <c:v>16.379310344827587</c:v>
                </c:pt>
                <c:pt idx="6">
                  <c:v>11.304347826086957</c:v>
                </c:pt>
                <c:pt idx="7">
                  <c:v>6.9565217391304346</c:v>
                </c:pt>
                <c:pt idx="8">
                  <c:v>10.526315789473683</c:v>
                </c:pt>
                <c:pt idx="9">
                  <c:v>5.2173913043478262</c:v>
                </c:pt>
                <c:pt idx="10">
                  <c:v>10.144927536231885</c:v>
                </c:pt>
                <c:pt idx="11">
                  <c:v>6.9565217391304346</c:v>
                </c:pt>
                <c:pt idx="12">
                  <c:v>5.1282051282051277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51-409A-A1CC-18D8472C08A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N=116</c:v>
                </c:pt>
                <c:pt idx="5">
                  <c:v>Lumen auraus pääteillä N=116</c:v>
                </c:pt>
                <c:pt idx="6">
                  <c:v>Tienpinnan tasaisuus (pakkautunut lumi ja jää) pääteillä N=115</c:v>
                </c:pt>
                <c:pt idx="7">
                  <c:v>Liukkauden torjunta muilla teillä N=115</c:v>
                </c:pt>
                <c:pt idx="8">
                  <c:v>Lumen auraus muilla teillä N=114</c:v>
                </c:pt>
                <c:pt idx="9">
                  <c:v>Tienpinnan tasaisuus (pakkautunut lumi ja jää) muilla teillä N=115</c:v>
                </c:pt>
                <c:pt idx="10">
                  <c:v>Levähdys- ja pysähtymisalueiden talvihoito N=69</c:v>
                </c:pt>
                <c:pt idx="11">
                  <c:v>Liikennemerkkien ja tienviittojen näkyvyys N=115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53.846153846153847</c:v>
                </c:pt>
                <c:pt idx="1">
                  <c:v>55.172413793103445</c:v>
                </c:pt>
                <c:pt idx="2">
                  <c:v>28.779069767441861</c:v>
                </c:pt>
                <c:pt idx="4">
                  <c:v>50.862068965517238</c:v>
                </c:pt>
                <c:pt idx="5">
                  <c:v>59.482758620689658</c:v>
                </c:pt>
                <c:pt idx="6">
                  <c:v>46.956521739130437</c:v>
                </c:pt>
                <c:pt idx="7">
                  <c:v>27.826086956521738</c:v>
                </c:pt>
                <c:pt idx="8">
                  <c:v>36.84210526315789</c:v>
                </c:pt>
                <c:pt idx="9">
                  <c:v>21.739130434782609</c:v>
                </c:pt>
                <c:pt idx="10">
                  <c:v>33.333333333333329</c:v>
                </c:pt>
                <c:pt idx="11">
                  <c:v>54.782608695652172</c:v>
                </c:pt>
                <c:pt idx="12">
                  <c:v>38.461538461538467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251-409A-A1CC-18D8472C08A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N=116</c:v>
                </c:pt>
                <c:pt idx="5">
                  <c:v>Lumen auraus pääteillä N=116</c:v>
                </c:pt>
                <c:pt idx="6">
                  <c:v>Tienpinnan tasaisuus (pakkautunut lumi ja jää) pääteillä N=115</c:v>
                </c:pt>
                <c:pt idx="7">
                  <c:v>Liukkauden torjunta muilla teillä N=115</c:v>
                </c:pt>
                <c:pt idx="8">
                  <c:v>Lumen auraus muilla teillä N=114</c:v>
                </c:pt>
                <c:pt idx="9">
                  <c:v>Tienpinnan tasaisuus (pakkautunut lumi ja jää) muilla teillä N=115</c:v>
                </c:pt>
                <c:pt idx="10">
                  <c:v>Levähdys- ja pysähtymisalueiden talvihoito N=69</c:v>
                </c:pt>
                <c:pt idx="11">
                  <c:v>Liikennemerkkien ja tienviittojen näkyvyys N=115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19.658119658119659</c:v>
                </c:pt>
                <c:pt idx="1">
                  <c:v>18.96551724137931</c:v>
                </c:pt>
                <c:pt idx="2">
                  <c:v>27.906976744186046</c:v>
                </c:pt>
                <c:pt idx="4">
                  <c:v>22.413793103448278</c:v>
                </c:pt>
                <c:pt idx="5">
                  <c:v>15.517241379310345</c:v>
                </c:pt>
                <c:pt idx="6">
                  <c:v>22.608695652173914</c:v>
                </c:pt>
                <c:pt idx="7">
                  <c:v>30.434782608695656</c:v>
                </c:pt>
                <c:pt idx="8">
                  <c:v>25.438596491228072</c:v>
                </c:pt>
                <c:pt idx="9">
                  <c:v>27.826086956521738</c:v>
                </c:pt>
                <c:pt idx="10">
                  <c:v>33.333333333333329</c:v>
                </c:pt>
                <c:pt idx="11">
                  <c:v>26.086956521739129</c:v>
                </c:pt>
                <c:pt idx="12">
                  <c:v>25.641025641025639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251-409A-A1CC-18D8472C08A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N=116</c:v>
                </c:pt>
                <c:pt idx="5">
                  <c:v>Lumen auraus pääteillä N=116</c:v>
                </c:pt>
                <c:pt idx="6">
                  <c:v>Tienpinnan tasaisuus (pakkautunut lumi ja jää) pääteillä N=115</c:v>
                </c:pt>
                <c:pt idx="7">
                  <c:v>Liukkauden torjunta muilla teillä N=115</c:v>
                </c:pt>
                <c:pt idx="8">
                  <c:v>Lumen auraus muilla teillä N=114</c:v>
                </c:pt>
                <c:pt idx="9">
                  <c:v>Tienpinnan tasaisuus (pakkautunut lumi ja jää) muilla teillä N=115</c:v>
                </c:pt>
                <c:pt idx="10">
                  <c:v>Levähdys- ja pysähtymisalueiden talvihoito N=69</c:v>
                </c:pt>
                <c:pt idx="11">
                  <c:v>Liikennemerkkien ja tienviittojen näkyvyys N=115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14.529914529914532</c:v>
                </c:pt>
                <c:pt idx="1">
                  <c:v>10.344827586206897</c:v>
                </c:pt>
                <c:pt idx="2">
                  <c:v>29.069767441860463</c:v>
                </c:pt>
                <c:pt idx="4">
                  <c:v>13.793103448275861</c:v>
                </c:pt>
                <c:pt idx="5">
                  <c:v>6.8965517241379306</c:v>
                </c:pt>
                <c:pt idx="6">
                  <c:v>16.521739130434781</c:v>
                </c:pt>
                <c:pt idx="7">
                  <c:v>28.695652173913043</c:v>
                </c:pt>
                <c:pt idx="8">
                  <c:v>22.807017543859647</c:v>
                </c:pt>
                <c:pt idx="9">
                  <c:v>35.652173913043477</c:v>
                </c:pt>
                <c:pt idx="10">
                  <c:v>17.391304347826086</c:v>
                </c:pt>
                <c:pt idx="11">
                  <c:v>9.5652173913043477</c:v>
                </c:pt>
                <c:pt idx="12">
                  <c:v>25.641025641025639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251-409A-A1CC-18D8472C08A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N=116</c:v>
                </c:pt>
                <c:pt idx="5">
                  <c:v>Lumen auraus pääteillä N=116</c:v>
                </c:pt>
                <c:pt idx="6">
                  <c:v>Tienpinnan tasaisuus (pakkautunut lumi ja jää) pääteillä N=115</c:v>
                </c:pt>
                <c:pt idx="7">
                  <c:v>Liukkauden torjunta muilla teillä N=115</c:v>
                </c:pt>
                <c:pt idx="8">
                  <c:v>Lumen auraus muilla teillä N=114</c:v>
                </c:pt>
                <c:pt idx="9">
                  <c:v>Tienpinnan tasaisuus (pakkautunut lumi ja jää) muilla teillä N=115</c:v>
                </c:pt>
                <c:pt idx="10">
                  <c:v>Levähdys- ja pysähtymisalueiden talvihoito N=69</c:v>
                </c:pt>
                <c:pt idx="11">
                  <c:v>Liikennemerkkien ja tienviittojen näkyvyys N=115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5.1282051282051277</c:v>
                </c:pt>
                <c:pt idx="1">
                  <c:v>1.2931034482758621</c:v>
                </c:pt>
                <c:pt idx="2">
                  <c:v>6.6860465116279073</c:v>
                </c:pt>
                <c:pt idx="4">
                  <c:v>0.86206896551724133</c:v>
                </c:pt>
                <c:pt idx="5">
                  <c:v>1.7241379310344827</c:v>
                </c:pt>
                <c:pt idx="6">
                  <c:v>2.6086956521739131</c:v>
                </c:pt>
                <c:pt idx="7">
                  <c:v>6.0869565217391308</c:v>
                </c:pt>
                <c:pt idx="8">
                  <c:v>4.3859649122807012</c:v>
                </c:pt>
                <c:pt idx="9">
                  <c:v>9.5652173913043477</c:v>
                </c:pt>
                <c:pt idx="10">
                  <c:v>5.7971014492753623</c:v>
                </c:pt>
                <c:pt idx="11">
                  <c:v>2.6086956521739131</c:v>
                </c:pt>
                <c:pt idx="12">
                  <c:v>5.1282051282051277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251-409A-A1CC-18D8472C08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3.7207207207207209</c:v>
                </c:pt>
                <c:pt idx="1">
                  <c:v>3.8750000000000004</c:v>
                </c:pt>
                <c:pt idx="2">
                  <c:v>3.3867924528301887</c:v>
                </c:pt>
                <c:pt idx="4">
                  <c:v>3.7837837837837833</c:v>
                </c:pt>
                <c:pt idx="5">
                  <c:v>3.9454545454545444</c:v>
                </c:pt>
                <c:pt idx="6">
                  <c:v>3.6545454545454552</c:v>
                </c:pt>
                <c:pt idx="7">
                  <c:v>3.3269230769230762</c:v>
                </c:pt>
                <c:pt idx="8">
                  <c:v>3.4905660377358485</c:v>
                </c:pt>
                <c:pt idx="9">
                  <c:v>3.3428571428571425</c:v>
                </c:pt>
                <c:pt idx="10">
                  <c:v>3.5316455696202524</c:v>
                </c:pt>
                <c:pt idx="11">
                  <c:v>3.8738738738738734</c:v>
                </c:pt>
                <c:pt idx="12">
                  <c:v>3.4464285714285716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B9-438F-9C26-AE69C7517B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6B9-438F-9C26-AE69C7517B1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3.2931029999999999</c:v>
                </c:pt>
                <c:pt idx="1">
                  <c:v>3.6725660000000002</c:v>
                </c:pt>
                <c:pt idx="2">
                  <c:v>2.95302</c:v>
                </c:pt>
                <c:pt idx="4">
                  <c:v>3.5964909999999999</c:v>
                </c:pt>
                <c:pt idx="5">
                  <c:v>3.75</c:v>
                </c:pt>
                <c:pt idx="6">
                  <c:v>3.2909090000000001</c:v>
                </c:pt>
                <c:pt idx="7">
                  <c:v>3</c:v>
                </c:pt>
                <c:pt idx="8">
                  <c:v>3.1428569999999998</c:v>
                </c:pt>
                <c:pt idx="9">
                  <c:v>2.714286</c:v>
                </c:pt>
                <c:pt idx="10">
                  <c:v>2.9090910000000001</c:v>
                </c:pt>
                <c:pt idx="11">
                  <c:v>3.4727269999999999</c:v>
                </c:pt>
                <c:pt idx="12">
                  <c:v>2.9318179999999998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6B9-438F-9C26-AE69C7517B1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3.269841</c:v>
                </c:pt>
                <c:pt idx="1">
                  <c:v>3.6953130000000001</c:v>
                </c:pt>
                <c:pt idx="2">
                  <c:v>2.9510869999999998</c:v>
                </c:pt>
                <c:pt idx="4">
                  <c:v>3.714286</c:v>
                </c:pt>
                <c:pt idx="5">
                  <c:v>3.6769229999999999</c:v>
                </c:pt>
                <c:pt idx="6">
                  <c:v>3.109375</c:v>
                </c:pt>
                <c:pt idx="7">
                  <c:v>3.1166670000000001</c:v>
                </c:pt>
                <c:pt idx="8">
                  <c:v>3.114754</c:v>
                </c:pt>
                <c:pt idx="9">
                  <c:v>2.6349209999999998</c:v>
                </c:pt>
                <c:pt idx="10">
                  <c:v>2.8</c:v>
                </c:pt>
                <c:pt idx="11">
                  <c:v>3.548387</c:v>
                </c:pt>
                <c:pt idx="12">
                  <c:v>2.7173910000000001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6B9-438F-9C26-AE69C7517B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N=110</c:v>
                </c:pt>
                <c:pt idx="6">
                  <c:v>Tienpinnan tasaisuus (pakkautunut lumi ja jää) pääteillä N=110</c:v>
                </c:pt>
                <c:pt idx="7">
                  <c:v>Liukkauden torjunta muilla teillä N=104</c:v>
                </c:pt>
                <c:pt idx="8">
                  <c:v>Lumen auraus muilla teillä N=106</c:v>
                </c:pt>
                <c:pt idx="9">
                  <c:v>Tienpinnan tasaisuus (pakkautunut lumi ja jää) muilla teillä N=105</c:v>
                </c:pt>
                <c:pt idx="10">
                  <c:v>Levähdys- ja pysähtymisalueiden talvihoito N=79</c:v>
                </c:pt>
                <c:pt idx="11">
                  <c:v>Liikennemerkkien ja tienviittojen näkyvyys N=111</c:v>
                </c:pt>
                <c:pt idx="12">
                  <c:v>Jalankulku- ja pyöräteiden talvihoito (kävelijät/pyöräilijät) N=56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9.9099099099099099</c:v>
                </c:pt>
                <c:pt idx="1">
                  <c:v>20.81447963800905</c:v>
                </c:pt>
                <c:pt idx="2">
                  <c:v>10.476190476190476</c:v>
                </c:pt>
                <c:pt idx="4">
                  <c:v>17.117117117117118</c:v>
                </c:pt>
                <c:pt idx="5">
                  <c:v>24.545454545454547</c:v>
                </c:pt>
                <c:pt idx="6">
                  <c:v>15.454545454545453</c:v>
                </c:pt>
                <c:pt idx="7">
                  <c:v>7.6923076923076925</c:v>
                </c:pt>
                <c:pt idx="8">
                  <c:v>12.264150943396226</c:v>
                </c:pt>
                <c:pt idx="9">
                  <c:v>11.428571428571429</c:v>
                </c:pt>
                <c:pt idx="10">
                  <c:v>16.455696202531644</c:v>
                </c:pt>
                <c:pt idx="11">
                  <c:v>26.126126126126124</c:v>
                </c:pt>
                <c:pt idx="12">
                  <c:v>3.5714285714285712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AC-4E6E-951F-E5A1473EA76C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N=110</c:v>
                </c:pt>
                <c:pt idx="6">
                  <c:v>Tienpinnan tasaisuus (pakkautunut lumi ja jää) pääteillä N=110</c:v>
                </c:pt>
                <c:pt idx="7">
                  <c:v>Liukkauden torjunta muilla teillä N=104</c:v>
                </c:pt>
                <c:pt idx="8">
                  <c:v>Lumen auraus muilla teillä N=106</c:v>
                </c:pt>
                <c:pt idx="9">
                  <c:v>Tienpinnan tasaisuus (pakkautunut lumi ja jää) muilla teillä N=105</c:v>
                </c:pt>
                <c:pt idx="10">
                  <c:v>Levähdys- ja pysähtymisalueiden talvihoito N=79</c:v>
                </c:pt>
                <c:pt idx="11">
                  <c:v>Liikennemerkkien ja tienviittojen näkyvyys N=111</c:v>
                </c:pt>
                <c:pt idx="12">
                  <c:v>Jalankulku- ja pyöräteiden talvihoito (kävelijät/pyöräilijät) N=56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57.657657657657658</c:v>
                </c:pt>
                <c:pt idx="1">
                  <c:v>54.298642533936651</c:v>
                </c:pt>
                <c:pt idx="2">
                  <c:v>40.634920634920633</c:v>
                </c:pt>
                <c:pt idx="4">
                  <c:v>53.153153153153156</c:v>
                </c:pt>
                <c:pt idx="5">
                  <c:v>55.454545454545453</c:v>
                </c:pt>
                <c:pt idx="6">
                  <c:v>49.090909090909093</c:v>
                </c:pt>
                <c:pt idx="7">
                  <c:v>40.384615384615387</c:v>
                </c:pt>
                <c:pt idx="8">
                  <c:v>41.509433962264154</c:v>
                </c:pt>
                <c:pt idx="9">
                  <c:v>40</c:v>
                </c:pt>
                <c:pt idx="10">
                  <c:v>36.708860759493675</c:v>
                </c:pt>
                <c:pt idx="11">
                  <c:v>42.342342342342342</c:v>
                </c:pt>
                <c:pt idx="12">
                  <c:v>57.142857142857139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AC-4E6E-951F-E5A1473EA76C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N=110</c:v>
                </c:pt>
                <c:pt idx="6">
                  <c:v>Tienpinnan tasaisuus (pakkautunut lumi ja jää) pääteillä N=110</c:v>
                </c:pt>
                <c:pt idx="7">
                  <c:v>Liukkauden torjunta muilla teillä N=104</c:v>
                </c:pt>
                <c:pt idx="8">
                  <c:v>Lumen auraus muilla teillä N=106</c:v>
                </c:pt>
                <c:pt idx="9">
                  <c:v>Tienpinnan tasaisuus (pakkautunut lumi ja jää) muilla teillä N=105</c:v>
                </c:pt>
                <c:pt idx="10">
                  <c:v>Levähdys- ja pysähtymisalueiden talvihoito N=79</c:v>
                </c:pt>
                <c:pt idx="11">
                  <c:v>Liikennemerkkien ja tienviittojen näkyvyys N=111</c:v>
                </c:pt>
                <c:pt idx="12">
                  <c:v>Jalankulku- ja pyöräteiden talvihoito (kävelijät/pyöräilijät) N=56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27.927927927927925</c:v>
                </c:pt>
                <c:pt idx="1">
                  <c:v>17.194570135746606</c:v>
                </c:pt>
                <c:pt idx="2">
                  <c:v>30.793650793650794</c:v>
                </c:pt>
                <c:pt idx="4">
                  <c:v>21.621621621621621</c:v>
                </c:pt>
                <c:pt idx="5">
                  <c:v>12.727272727272727</c:v>
                </c:pt>
                <c:pt idx="6">
                  <c:v>23.636363636363637</c:v>
                </c:pt>
                <c:pt idx="7">
                  <c:v>33.653846153846153</c:v>
                </c:pt>
                <c:pt idx="8">
                  <c:v>32.075471698113205</c:v>
                </c:pt>
                <c:pt idx="9">
                  <c:v>26.666666666666668</c:v>
                </c:pt>
                <c:pt idx="10">
                  <c:v>31.645569620253166</c:v>
                </c:pt>
                <c:pt idx="11">
                  <c:v>25.225225225225223</c:v>
                </c:pt>
                <c:pt idx="12">
                  <c:v>23.214285714285715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9AC-4E6E-951F-E5A1473EA76C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N=110</c:v>
                </c:pt>
                <c:pt idx="6">
                  <c:v>Tienpinnan tasaisuus (pakkautunut lumi ja jää) pääteillä N=110</c:v>
                </c:pt>
                <c:pt idx="7">
                  <c:v>Liukkauden torjunta muilla teillä N=104</c:v>
                </c:pt>
                <c:pt idx="8">
                  <c:v>Lumen auraus muilla teillä N=106</c:v>
                </c:pt>
                <c:pt idx="9">
                  <c:v>Tienpinnan tasaisuus (pakkautunut lumi ja jää) muilla teillä N=105</c:v>
                </c:pt>
                <c:pt idx="10">
                  <c:v>Levähdys- ja pysähtymisalueiden talvihoito N=79</c:v>
                </c:pt>
                <c:pt idx="11">
                  <c:v>Liikennemerkkien ja tienviittojen näkyvyys N=111</c:v>
                </c:pt>
                <c:pt idx="12">
                  <c:v>Jalankulku- ja pyöräteiden talvihoito (kävelijät/pyöräilijät) N=56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3.6036036036036037</c:v>
                </c:pt>
                <c:pt idx="1">
                  <c:v>5.882352941176471</c:v>
                </c:pt>
                <c:pt idx="2">
                  <c:v>13.333333333333334</c:v>
                </c:pt>
                <c:pt idx="4">
                  <c:v>7.2072072072072073</c:v>
                </c:pt>
                <c:pt idx="5">
                  <c:v>4.5454545454545459</c:v>
                </c:pt>
                <c:pt idx="6">
                  <c:v>9.0909090909090917</c:v>
                </c:pt>
                <c:pt idx="7">
                  <c:v>13.461538461538462</c:v>
                </c:pt>
                <c:pt idx="8">
                  <c:v>11.320754716981133</c:v>
                </c:pt>
                <c:pt idx="9">
                  <c:v>15.238095238095239</c:v>
                </c:pt>
                <c:pt idx="10">
                  <c:v>13.924050632911392</c:v>
                </c:pt>
                <c:pt idx="11">
                  <c:v>5.4054054054054053</c:v>
                </c:pt>
                <c:pt idx="12">
                  <c:v>12.5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9AC-4E6E-951F-E5A1473EA76C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N=110</c:v>
                </c:pt>
                <c:pt idx="6">
                  <c:v>Tienpinnan tasaisuus (pakkautunut lumi ja jää) pääteillä N=110</c:v>
                </c:pt>
                <c:pt idx="7">
                  <c:v>Liukkauden torjunta muilla teillä N=104</c:v>
                </c:pt>
                <c:pt idx="8">
                  <c:v>Lumen auraus muilla teillä N=106</c:v>
                </c:pt>
                <c:pt idx="9">
                  <c:v>Tienpinnan tasaisuus (pakkautunut lumi ja jää) muilla teillä N=105</c:v>
                </c:pt>
                <c:pt idx="10">
                  <c:v>Levähdys- ja pysähtymisalueiden talvihoito N=79</c:v>
                </c:pt>
                <c:pt idx="11">
                  <c:v>Liikennemerkkien ja tienviittojen näkyvyys N=111</c:v>
                </c:pt>
                <c:pt idx="12">
                  <c:v>Jalankulku- ja pyöräteiden talvihoito (kävelijät/pyöräilijät) N=56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0.90090090090090091</c:v>
                </c:pt>
                <c:pt idx="1">
                  <c:v>1.8099547511312217</c:v>
                </c:pt>
                <c:pt idx="2">
                  <c:v>4.7619047619047619</c:v>
                </c:pt>
                <c:pt idx="4">
                  <c:v>0.90090090090090091</c:v>
                </c:pt>
                <c:pt idx="5">
                  <c:v>2.7272727272727271</c:v>
                </c:pt>
                <c:pt idx="6">
                  <c:v>2.7272727272727271</c:v>
                </c:pt>
                <c:pt idx="7">
                  <c:v>4.8076923076923084</c:v>
                </c:pt>
                <c:pt idx="8">
                  <c:v>2.8301886792452833</c:v>
                </c:pt>
                <c:pt idx="9">
                  <c:v>6.666666666666667</c:v>
                </c:pt>
                <c:pt idx="10">
                  <c:v>1.2658227848101267</c:v>
                </c:pt>
                <c:pt idx="11">
                  <c:v>0.90090090090090091</c:v>
                </c:pt>
                <c:pt idx="12">
                  <c:v>3.5714285714285712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9AC-4E6E-951F-E5A1473EA7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3.6888888888888891</c:v>
                </c:pt>
                <c:pt idx="1">
                  <c:v>3.7197802197802208</c:v>
                </c:pt>
                <c:pt idx="2">
                  <c:v>3.2078431372549026</c:v>
                </c:pt>
                <c:pt idx="4">
                  <c:v>3.7252747252747258</c:v>
                </c:pt>
                <c:pt idx="5">
                  <c:v>3.7142857142857157</c:v>
                </c:pt>
                <c:pt idx="6">
                  <c:v>3.3218390804597697</c:v>
                </c:pt>
                <c:pt idx="7">
                  <c:v>3.2439024390243913</c:v>
                </c:pt>
                <c:pt idx="8">
                  <c:v>3.1975308641975295</c:v>
                </c:pt>
                <c:pt idx="9">
                  <c:v>3.0874999999999999</c:v>
                </c:pt>
                <c:pt idx="10">
                  <c:v>3.5079365079365079</c:v>
                </c:pt>
                <c:pt idx="11">
                  <c:v>3.7108433734939763</c:v>
                </c:pt>
                <c:pt idx="12">
                  <c:v>3.1851851851851856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0A-41C3-BF64-454AB0E04A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E0A-41C3-BF64-454AB0E04A6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3.2839510000000001</c:v>
                </c:pt>
                <c:pt idx="1">
                  <c:v>3.6049380000000002</c:v>
                </c:pt>
                <c:pt idx="2">
                  <c:v>2.877729</c:v>
                </c:pt>
                <c:pt idx="4">
                  <c:v>3.6749999999999998</c:v>
                </c:pt>
                <c:pt idx="5">
                  <c:v>3.5365850000000001</c:v>
                </c:pt>
                <c:pt idx="6">
                  <c:v>3.109756</c:v>
                </c:pt>
                <c:pt idx="7">
                  <c:v>3.0657890000000001</c:v>
                </c:pt>
                <c:pt idx="8">
                  <c:v>2.9358970000000002</c:v>
                </c:pt>
                <c:pt idx="9">
                  <c:v>2.6266669999999999</c:v>
                </c:pt>
                <c:pt idx="10">
                  <c:v>3.125</c:v>
                </c:pt>
                <c:pt idx="11">
                  <c:v>3.4025970000000001</c:v>
                </c:pt>
                <c:pt idx="12">
                  <c:v>2.7241379999999999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0A-41C3-BF64-454AB0E04A6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3.046729</c:v>
                </c:pt>
                <c:pt idx="1">
                  <c:v>3.2512080000000001</c:v>
                </c:pt>
                <c:pt idx="2">
                  <c:v>2.7422680000000001</c:v>
                </c:pt>
                <c:pt idx="4">
                  <c:v>3.3009710000000001</c:v>
                </c:pt>
                <c:pt idx="5">
                  <c:v>3.2019229999999999</c:v>
                </c:pt>
                <c:pt idx="6">
                  <c:v>2.747573</c:v>
                </c:pt>
                <c:pt idx="7">
                  <c:v>2.9052630000000002</c:v>
                </c:pt>
                <c:pt idx="8">
                  <c:v>2.9090910000000001</c:v>
                </c:pt>
                <c:pt idx="9">
                  <c:v>2.4123709999999998</c:v>
                </c:pt>
                <c:pt idx="10">
                  <c:v>2.9756100000000001</c:v>
                </c:pt>
                <c:pt idx="11">
                  <c:v>3.03</c:v>
                </c:pt>
                <c:pt idx="12">
                  <c:v>2.7647059999999999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E0A-41C3-BF64-454AB0E04A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N=91</c:v>
                </c:pt>
                <c:pt idx="6">
                  <c:v>Tienpinnan tasaisuus (pakkautunut lumi ja jää) pääteillä N=87</c:v>
                </c:pt>
                <c:pt idx="7">
                  <c:v>Liukkauden torjunta muilla teillä N=82</c:v>
                </c:pt>
                <c:pt idx="8">
                  <c:v>Lumen auraus muilla teillä N=81</c:v>
                </c:pt>
                <c:pt idx="9">
                  <c:v>Tienpinnan tasaisuus (pakkautunut lumi ja jää) muilla teillä N=80</c:v>
                </c:pt>
                <c:pt idx="10">
                  <c:v>Levähdys- ja pysähtymisalueiden talvihoito N=63</c:v>
                </c:pt>
                <c:pt idx="11">
                  <c:v>Liikennemerkkien ja tienviittojen näkyvyys N=83</c:v>
                </c:pt>
                <c:pt idx="12">
                  <c:v>Jalankulku- ja pyöräteiden talvihoito (kävelijät/pyöräilijät) N=27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13.333333333333334</c:v>
                </c:pt>
                <c:pt idx="1">
                  <c:v>16.483516483516482</c:v>
                </c:pt>
                <c:pt idx="2">
                  <c:v>9.4650205761316872</c:v>
                </c:pt>
                <c:pt idx="4">
                  <c:v>15.384615384615385</c:v>
                </c:pt>
                <c:pt idx="5">
                  <c:v>17.582417582417584</c:v>
                </c:pt>
                <c:pt idx="6">
                  <c:v>8.0459770114942533</c:v>
                </c:pt>
                <c:pt idx="7">
                  <c:v>8.536585365853659</c:v>
                </c:pt>
                <c:pt idx="8">
                  <c:v>9.8765432098765427</c:v>
                </c:pt>
                <c:pt idx="9">
                  <c:v>10</c:v>
                </c:pt>
                <c:pt idx="10">
                  <c:v>17.460317460317459</c:v>
                </c:pt>
                <c:pt idx="11">
                  <c:v>15.66265060240964</c:v>
                </c:pt>
                <c:pt idx="12">
                  <c:v>3.7037037037037033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17-40DF-8207-CD8882F781EA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N=91</c:v>
                </c:pt>
                <c:pt idx="6">
                  <c:v>Tienpinnan tasaisuus (pakkautunut lumi ja jää) pääteillä N=87</c:v>
                </c:pt>
                <c:pt idx="7">
                  <c:v>Liukkauden torjunta muilla teillä N=82</c:v>
                </c:pt>
                <c:pt idx="8">
                  <c:v>Lumen auraus muilla teillä N=81</c:v>
                </c:pt>
                <c:pt idx="9">
                  <c:v>Tienpinnan tasaisuus (pakkautunut lumi ja jää) muilla teillä N=80</c:v>
                </c:pt>
                <c:pt idx="10">
                  <c:v>Levähdys- ja pysähtymisalueiden talvihoito N=63</c:v>
                </c:pt>
                <c:pt idx="11">
                  <c:v>Liikennemerkkien ja tienviittojen näkyvyys N=83</c:v>
                </c:pt>
                <c:pt idx="12">
                  <c:v>Jalankulku- ja pyöräteiden talvihoito (kävelijät/pyöräilijät) N=27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56.666666666666664</c:v>
                </c:pt>
                <c:pt idx="1">
                  <c:v>53.846153846153847</c:v>
                </c:pt>
                <c:pt idx="2">
                  <c:v>32.921810699588477</c:v>
                </c:pt>
                <c:pt idx="4">
                  <c:v>53.846153846153847</c:v>
                </c:pt>
                <c:pt idx="5">
                  <c:v>53.846153846153847</c:v>
                </c:pt>
                <c:pt idx="6">
                  <c:v>40.229885057471265</c:v>
                </c:pt>
                <c:pt idx="7">
                  <c:v>35.365853658536587</c:v>
                </c:pt>
                <c:pt idx="8">
                  <c:v>34.567901234567898</c:v>
                </c:pt>
                <c:pt idx="9">
                  <c:v>28.749999999999996</c:v>
                </c:pt>
                <c:pt idx="10">
                  <c:v>33.333333333333329</c:v>
                </c:pt>
                <c:pt idx="11">
                  <c:v>53.01204819277109</c:v>
                </c:pt>
                <c:pt idx="12">
                  <c:v>40.74074074074074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17-40DF-8207-CD8882F781EA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N=91</c:v>
                </c:pt>
                <c:pt idx="6">
                  <c:v>Tienpinnan tasaisuus (pakkautunut lumi ja jää) pääteillä N=87</c:v>
                </c:pt>
                <c:pt idx="7">
                  <c:v>Liukkauden torjunta muilla teillä N=82</c:v>
                </c:pt>
                <c:pt idx="8">
                  <c:v>Lumen auraus muilla teillä N=81</c:v>
                </c:pt>
                <c:pt idx="9">
                  <c:v>Tienpinnan tasaisuus (pakkautunut lumi ja jää) muilla teillä N=80</c:v>
                </c:pt>
                <c:pt idx="10">
                  <c:v>Levähdys- ja pysähtymisalueiden talvihoito N=63</c:v>
                </c:pt>
                <c:pt idx="11">
                  <c:v>Liikennemerkkien ja tienviittojen näkyvyys N=83</c:v>
                </c:pt>
                <c:pt idx="12">
                  <c:v>Jalankulku- ja pyöräteiden talvihoito (kävelijät/pyöräilijät) N=27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16.666666666666664</c:v>
                </c:pt>
                <c:pt idx="1">
                  <c:v>18.131868131868131</c:v>
                </c:pt>
                <c:pt idx="2">
                  <c:v>30.041152263374485</c:v>
                </c:pt>
                <c:pt idx="4">
                  <c:v>20.87912087912088</c:v>
                </c:pt>
                <c:pt idx="5">
                  <c:v>15.384615384615385</c:v>
                </c:pt>
                <c:pt idx="6">
                  <c:v>33.333333333333329</c:v>
                </c:pt>
                <c:pt idx="7">
                  <c:v>29.268292682926827</c:v>
                </c:pt>
                <c:pt idx="8">
                  <c:v>27.160493827160494</c:v>
                </c:pt>
                <c:pt idx="9">
                  <c:v>33.75</c:v>
                </c:pt>
                <c:pt idx="10">
                  <c:v>33.333333333333329</c:v>
                </c:pt>
                <c:pt idx="11">
                  <c:v>21.686746987951807</c:v>
                </c:pt>
                <c:pt idx="12">
                  <c:v>37.037037037037038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517-40DF-8207-CD8882F781EA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N=91</c:v>
                </c:pt>
                <c:pt idx="6">
                  <c:v>Tienpinnan tasaisuus (pakkautunut lumi ja jää) pääteillä N=87</c:v>
                </c:pt>
                <c:pt idx="7">
                  <c:v>Liukkauden torjunta muilla teillä N=82</c:v>
                </c:pt>
                <c:pt idx="8">
                  <c:v>Lumen auraus muilla teillä N=81</c:v>
                </c:pt>
                <c:pt idx="9">
                  <c:v>Tienpinnan tasaisuus (pakkautunut lumi ja jää) muilla teillä N=80</c:v>
                </c:pt>
                <c:pt idx="10">
                  <c:v>Levähdys- ja pysähtymisalueiden talvihoito N=63</c:v>
                </c:pt>
                <c:pt idx="11">
                  <c:v>Liikennemerkkien ja tienviittojen näkyvyys N=83</c:v>
                </c:pt>
                <c:pt idx="12">
                  <c:v>Jalankulku- ja pyöräteiden talvihoito (kävelijät/pyöräilijät) N=27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12.222222222222221</c:v>
                </c:pt>
                <c:pt idx="1">
                  <c:v>8.2417582417582409</c:v>
                </c:pt>
                <c:pt idx="2">
                  <c:v>20.987654320987655</c:v>
                </c:pt>
                <c:pt idx="4">
                  <c:v>7.6923076923076925</c:v>
                </c:pt>
                <c:pt idx="5">
                  <c:v>8.791208791208792</c:v>
                </c:pt>
                <c:pt idx="6">
                  <c:v>12.643678160919542</c:v>
                </c:pt>
                <c:pt idx="7">
                  <c:v>25.609756097560975</c:v>
                </c:pt>
                <c:pt idx="8">
                  <c:v>22.222222222222221</c:v>
                </c:pt>
                <c:pt idx="9">
                  <c:v>15</c:v>
                </c:pt>
                <c:pt idx="10">
                  <c:v>14.285714285714285</c:v>
                </c:pt>
                <c:pt idx="11">
                  <c:v>6.024096385542169</c:v>
                </c:pt>
                <c:pt idx="12">
                  <c:v>7.4074074074074066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17-40DF-8207-CD8882F781EA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N=90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N=91</c:v>
                </c:pt>
                <c:pt idx="5">
                  <c:v>Lumen auraus pääteillä N=91</c:v>
                </c:pt>
                <c:pt idx="6">
                  <c:v>Tienpinnan tasaisuus (pakkautunut lumi ja jää) pääteillä N=87</c:v>
                </c:pt>
                <c:pt idx="7">
                  <c:v>Liukkauden torjunta muilla teillä N=82</c:v>
                </c:pt>
                <c:pt idx="8">
                  <c:v>Lumen auraus muilla teillä N=81</c:v>
                </c:pt>
                <c:pt idx="9">
                  <c:v>Tienpinnan tasaisuus (pakkautunut lumi ja jää) muilla teillä N=80</c:v>
                </c:pt>
                <c:pt idx="10">
                  <c:v>Levähdys- ja pysähtymisalueiden talvihoito N=63</c:v>
                </c:pt>
                <c:pt idx="11">
                  <c:v>Liikennemerkkien ja tienviittojen näkyvyys N=83</c:v>
                </c:pt>
                <c:pt idx="12">
                  <c:v>Jalankulku- ja pyöräteiden talvihoito (kävelijät/pyöräilijät) N=27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1.1111111111111112</c:v>
                </c:pt>
                <c:pt idx="1">
                  <c:v>3.2967032967032974</c:v>
                </c:pt>
                <c:pt idx="2">
                  <c:v>6.5843621399176957</c:v>
                </c:pt>
                <c:pt idx="4">
                  <c:v>2.197802197802198</c:v>
                </c:pt>
                <c:pt idx="5">
                  <c:v>4.395604395604396</c:v>
                </c:pt>
                <c:pt idx="6">
                  <c:v>5.7471264367816088</c:v>
                </c:pt>
                <c:pt idx="7">
                  <c:v>1.2195121951219512</c:v>
                </c:pt>
                <c:pt idx="8">
                  <c:v>6.1728395061728394</c:v>
                </c:pt>
                <c:pt idx="9">
                  <c:v>12.5</c:v>
                </c:pt>
                <c:pt idx="10">
                  <c:v>1.5873015873015872</c:v>
                </c:pt>
                <c:pt idx="11">
                  <c:v>3.6144578313253009</c:v>
                </c:pt>
                <c:pt idx="12">
                  <c:v>11.111111111111111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517-40DF-8207-CD8882F781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N=103</c:v>
                </c:pt>
                <c:pt idx="6">
                  <c:v>Tienpinnan tasaisuus (pakkautunut lumi ja jää) pääteillä N=101</c:v>
                </c:pt>
                <c:pt idx="7">
                  <c:v>Liukkauden torjunta muilla teillä N=101</c:v>
                </c:pt>
                <c:pt idx="8">
                  <c:v>Lumen auraus muilla teillä N=100</c:v>
                </c:pt>
                <c:pt idx="9">
                  <c:v>Tienpinnan tasaisuus (pakkautunut lumi ja jää) muilla teillä N=99</c:v>
                </c:pt>
                <c:pt idx="10">
                  <c:v>Levähdys- ja pysähtymisalueiden talvihoito N=63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N=52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9.2592592592592595</c:v>
                </c:pt>
                <c:pt idx="1">
                  <c:v>14.285714285714286</c:v>
                </c:pt>
                <c:pt idx="2">
                  <c:v>7.333333333333333</c:v>
                </c:pt>
                <c:pt idx="4">
                  <c:v>12</c:v>
                </c:pt>
                <c:pt idx="5">
                  <c:v>16.50485436893204</c:v>
                </c:pt>
                <c:pt idx="6">
                  <c:v>14.85148514851485</c:v>
                </c:pt>
                <c:pt idx="7">
                  <c:v>5.9405940594059405</c:v>
                </c:pt>
                <c:pt idx="8">
                  <c:v>5</c:v>
                </c:pt>
                <c:pt idx="9">
                  <c:v>11.111111111111111</c:v>
                </c:pt>
                <c:pt idx="10">
                  <c:v>4.7619047619047619</c:v>
                </c:pt>
                <c:pt idx="11">
                  <c:v>8.8235294117647065</c:v>
                </c:pt>
                <c:pt idx="12">
                  <c:v>9.6153846153846168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6A-4EBC-9B20-A139429DC726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N=103</c:v>
                </c:pt>
                <c:pt idx="6">
                  <c:v>Tienpinnan tasaisuus (pakkautunut lumi ja jää) pääteillä N=101</c:v>
                </c:pt>
                <c:pt idx="7">
                  <c:v>Liukkauden torjunta muilla teillä N=101</c:v>
                </c:pt>
                <c:pt idx="8">
                  <c:v>Lumen auraus muilla teillä N=100</c:v>
                </c:pt>
                <c:pt idx="9">
                  <c:v>Tienpinnan tasaisuus (pakkautunut lumi ja jää) muilla teillä N=99</c:v>
                </c:pt>
                <c:pt idx="10">
                  <c:v>Levähdys- ja pysähtymisalueiden talvihoito N=63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N=52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62.037037037037038</c:v>
                </c:pt>
                <c:pt idx="1">
                  <c:v>57.142857142857146</c:v>
                </c:pt>
                <c:pt idx="2">
                  <c:v>48.333333333333336</c:v>
                </c:pt>
                <c:pt idx="4">
                  <c:v>52</c:v>
                </c:pt>
                <c:pt idx="5">
                  <c:v>62.135922330097081</c:v>
                </c:pt>
                <c:pt idx="6">
                  <c:v>43.564356435643568</c:v>
                </c:pt>
                <c:pt idx="7">
                  <c:v>52.475247524752476</c:v>
                </c:pt>
                <c:pt idx="8">
                  <c:v>56.000000000000007</c:v>
                </c:pt>
                <c:pt idx="9">
                  <c:v>36.363636363636367</c:v>
                </c:pt>
                <c:pt idx="10">
                  <c:v>41.269841269841265</c:v>
                </c:pt>
                <c:pt idx="11">
                  <c:v>47.058823529411761</c:v>
                </c:pt>
                <c:pt idx="12">
                  <c:v>42.307692307692307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6A-4EBC-9B20-A139429DC726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N=103</c:v>
                </c:pt>
                <c:pt idx="6">
                  <c:v>Tienpinnan tasaisuus (pakkautunut lumi ja jää) pääteillä N=101</c:v>
                </c:pt>
                <c:pt idx="7">
                  <c:v>Liukkauden torjunta muilla teillä N=101</c:v>
                </c:pt>
                <c:pt idx="8">
                  <c:v>Lumen auraus muilla teillä N=100</c:v>
                </c:pt>
                <c:pt idx="9">
                  <c:v>Tienpinnan tasaisuus (pakkautunut lumi ja jää) muilla teillä N=99</c:v>
                </c:pt>
                <c:pt idx="10">
                  <c:v>Levähdys- ja pysähtymisalueiden talvihoito N=63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N=52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20.37037037037037</c:v>
                </c:pt>
                <c:pt idx="1">
                  <c:v>19.211822660098523</c:v>
                </c:pt>
                <c:pt idx="2">
                  <c:v>25.666666666666668</c:v>
                </c:pt>
                <c:pt idx="4">
                  <c:v>27</c:v>
                </c:pt>
                <c:pt idx="5">
                  <c:v>11.650485436893204</c:v>
                </c:pt>
                <c:pt idx="6">
                  <c:v>25.742574257425744</c:v>
                </c:pt>
                <c:pt idx="7">
                  <c:v>24.752475247524753</c:v>
                </c:pt>
                <c:pt idx="8">
                  <c:v>23</c:v>
                </c:pt>
                <c:pt idx="9">
                  <c:v>29.292929292929294</c:v>
                </c:pt>
                <c:pt idx="10">
                  <c:v>38.095238095238095</c:v>
                </c:pt>
                <c:pt idx="11">
                  <c:v>30.392156862745097</c:v>
                </c:pt>
                <c:pt idx="12">
                  <c:v>19.230769230769234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D6A-4EBC-9B20-A139429DC726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N=103</c:v>
                </c:pt>
                <c:pt idx="6">
                  <c:v>Tienpinnan tasaisuus (pakkautunut lumi ja jää) pääteillä N=101</c:v>
                </c:pt>
                <c:pt idx="7">
                  <c:v>Liukkauden torjunta muilla teillä N=101</c:v>
                </c:pt>
                <c:pt idx="8">
                  <c:v>Lumen auraus muilla teillä N=100</c:v>
                </c:pt>
                <c:pt idx="9">
                  <c:v>Tienpinnan tasaisuus (pakkautunut lumi ja jää) muilla teillä N=99</c:v>
                </c:pt>
                <c:pt idx="10">
                  <c:v>Levähdys- ja pysähtymisalueiden talvihoito N=63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N=52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5.5555555555555554</c:v>
                </c:pt>
                <c:pt idx="1">
                  <c:v>6.4039408866995071</c:v>
                </c:pt>
                <c:pt idx="2">
                  <c:v>13.666666666666666</c:v>
                </c:pt>
                <c:pt idx="4">
                  <c:v>6</c:v>
                </c:pt>
                <c:pt idx="5">
                  <c:v>6.7961165048543686</c:v>
                </c:pt>
                <c:pt idx="6">
                  <c:v>11.881188118811881</c:v>
                </c:pt>
                <c:pt idx="7">
                  <c:v>10.891089108910892</c:v>
                </c:pt>
                <c:pt idx="8">
                  <c:v>11</c:v>
                </c:pt>
                <c:pt idx="9">
                  <c:v>19.19191919191919</c:v>
                </c:pt>
                <c:pt idx="10">
                  <c:v>12.698412698412698</c:v>
                </c:pt>
                <c:pt idx="11">
                  <c:v>11.76470588235294</c:v>
                </c:pt>
                <c:pt idx="12">
                  <c:v>26.923076923076923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D6A-4EBC-9B20-A139429DC726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N=108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N=100</c:v>
                </c:pt>
                <c:pt idx="5">
                  <c:v>Lumen auraus pääteillä N=103</c:v>
                </c:pt>
                <c:pt idx="6">
                  <c:v>Tienpinnan tasaisuus (pakkautunut lumi ja jää) pääteillä N=101</c:v>
                </c:pt>
                <c:pt idx="7">
                  <c:v>Liukkauden torjunta muilla teillä N=101</c:v>
                </c:pt>
                <c:pt idx="8">
                  <c:v>Lumen auraus muilla teillä N=100</c:v>
                </c:pt>
                <c:pt idx="9">
                  <c:v>Tienpinnan tasaisuus (pakkautunut lumi ja jää) muilla teillä N=99</c:v>
                </c:pt>
                <c:pt idx="10">
                  <c:v>Levähdys- ja pysähtymisalueiden talvihoito N=63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N=52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2.7777777777777777</c:v>
                </c:pt>
                <c:pt idx="1">
                  <c:v>2.9556650246305418</c:v>
                </c:pt>
                <c:pt idx="2">
                  <c:v>5</c:v>
                </c:pt>
                <c:pt idx="4">
                  <c:v>3</c:v>
                </c:pt>
                <c:pt idx="5">
                  <c:v>2.912621359223301</c:v>
                </c:pt>
                <c:pt idx="6">
                  <c:v>3.9603960396039604</c:v>
                </c:pt>
                <c:pt idx="7">
                  <c:v>5.9405940594059405</c:v>
                </c:pt>
                <c:pt idx="8">
                  <c:v>5</c:v>
                </c:pt>
                <c:pt idx="9">
                  <c:v>4.0404040404040407</c:v>
                </c:pt>
                <c:pt idx="10">
                  <c:v>3.1746031746031744</c:v>
                </c:pt>
                <c:pt idx="11">
                  <c:v>1.9607843137254901</c:v>
                </c:pt>
                <c:pt idx="12">
                  <c:v>1.9230769230769231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D6A-4EBC-9B20-A139429DC7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3.6915887850467293</c:v>
                </c:pt>
                <c:pt idx="1">
                  <c:v>3.8018867924528306</c:v>
                </c:pt>
                <c:pt idx="2">
                  <c:v>3.4396825396825386</c:v>
                </c:pt>
                <c:pt idx="4">
                  <c:v>3.6634615384615388</c:v>
                </c:pt>
                <c:pt idx="5">
                  <c:v>3.942307692307693</c:v>
                </c:pt>
                <c:pt idx="6">
                  <c:v>3.5566037735849054</c:v>
                </c:pt>
                <c:pt idx="7">
                  <c:v>3.4752475247524743</c:v>
                </c:pt>
                <c:pt idx="8">
                  <c:v>3.58</c:v>
                </c:pt>
                <c:pt idx="9">
                  <c:v>3.3168316831683162</c:v>
                </c:pt>
                <c:pt idx="10">
                  <c:v>3.4166666666666674</c:v>
                </c:pt>
                <c:pt idx="11">
                  <c:v>3.5523809523809531</c:v>
                </c:pt>
                <c:pt idx="12">
                  <c:v>3.5416666666666665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9C-4407-9914-1C64E23C32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D9C-4407-9914-1C64E23C324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3.4057970000000002</c:v>
                </c:pt>
                <c:pt idx="1">
                  <c:v>3.807407</c:v>
                </c:pt>
                <c:pt idx="2">
                  <c:v>2.9848479999999999</c:v>
                </c:pt>
                <c:pt idx="4">
                  <c:v>3.850746</c:v>
                </c:pt>
                <c:pt idx="5">
                  <c:v>3.7647059999999999</c:v>
                </c:pt>
                <c:pt idx="6">
                  <c:v>3.4492750000000001</c:v>
                </c:pt>
                <c:pt idx="7">
                  <c:v>3.1194030000000001</c:v>
                </c:pt>
                <c:pt idx="8">
                  <c:v>3.0909089999999999</c:v>
                </c:pt>
                <c:pt idx="9">
                  <c:v>2.7384620000000002</c:v>
                </c:pt>
                <c:pt idx="10">
                  <c:v>3.2820510000000001</c:v>
                </c:pt>
                <c:pt idx="11">
                  <c:v>3.5072459999999999</c:v>
                </c:pt>
                <c:pt idx="12">
                  <c:v>3.1363639999999999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D9C-4407-9914-1C64E23C32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3.2435900000000002</c:v>
                </c:pt>
                <c:pt idx="1">
                  <c:v>3.6937500000000001</c:v>
                </c:pt>
                <c:pt idx="2">
                  <c:v>2.6666669999999999</c:v>
                </c:pt>
                <c:pt idx="4">
                  <c:v>3.6749999999999998</c:v>
                </c:pt>
                <c:pt idx="5">
                  <c:v>3.7124999999999999</c:v>
                </c:pt>
                <c:pt idx="6">
                  <c:v>2.9624999999999999</c:v>
                </c:pt>
                <c:pt idx="7">
                  <c:v>2.9333330000000002</c:v>
                </c:pt>
                <c:pt idx="8">
                  <c:v>2.776316</c:v>
                </c:pt>
                <c:pt idx="9">
                  <c:v>2.2837839999999998</c:v>
                </c:pt>
                <c:pt idx="10">
                  <c:v>2.85</c:v>
                </c:pt>
                <c:pt idx="11">
                  <c:v>3.2894739999999998</c:v>
                </c:pt>
                <c:pt idx="12">
                  <c:v>2.8301889999999998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9C-4407-9914-1C64E23C32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N=104</c:v>
                </c:pt>
                <c:pt idx="6">
                  <c:v>Tienpinnan tasaisuus (pakkautunut lumi ja jää) pääteillä N=106</c:v>
                </c:pt>
                <c:pt idx="7">
                  <c:v>Liukkauden torjunta muilla teillä N=101</c:v>
                </c:pt>
                <c:pt idx="8">
                  <c:v>Lumen auraus muilla teillä N=100</c:v>
                </c:pt>
                <c:pt idx="9">
                  <c:v>Tienpinnan tasaisuus (pakkautunut lumi ja jää) muilla teillä N=101</c:v>
                </c:pt>
                <c:pt idx="10">
                  <c:v>Levähdys- ja pysähtymisalueiden talvihoito N=72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N=48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4.6728971962616823</c:v>
                </c:pt>
                <c:pt idx="1">
                  <c:v>11.057692307692308</c:v>
                </c:pt>
                <c:pt idx="2">
                  <c:v>4.9668874172185431</c:v>
                </c:pt>
                <c:pt idx="4">
                  <c:v>6.7307692307692308</c:v>
                </c:pt>
                <c:pt idx="5">
                  <c:v>15.384615384615385</c:v>
                </c:pt>
                <c:pt idx="6">
                  <c:v>9.433962264150944</c:v>
                </c:pt>
                <c:pt idx="7">
                  <c:v>3.9603960396039604</c:v>
                </c:pt>
                <c:pt idx="8">
                  <c:v>7.0000000000000009</c:v>
                </c:pt>
                <c:pt idx="9">
                  <c:v>3.9603960396039604</c:v>
                </c:pt>
                <c:pt idx="10">
                  <c:v>4.1666666666666661</c:v>
                </c:pt>
                <c:pt idx="11">
                  <c:v>11.428571428571429</c:v>
                </c:pt>
                <c:pt idx="12">
                  <c:v>10.416666666666668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51-409A-A1CC-18D8472C08A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N=104</c:v>
                </c:pt>
                <c:pt idx="6">
                  <c:v>Tienpinnan tasaisuus (pakkautunut lumi ja jää) pääteillä N=106</c:v>
                </c:pt>
                <c:pt idx="7">
                  <c:v>Liukkauden torjunta muilla teillä N=101</c:v>
                </c:pt>
                <c:pt idx="8">
                  <c:v>Lumen auraus muilla teillä N=100</c:v>
                </c:pt>
                <c:pt idx="9">
                  <c:v>Tienpinnan tasaisuus (pakkautunut lumi ja jää) muilla teillä N=101</c:v>
                </c:pt>
                <c:pt idx="10">
                  <c:v>Levähdys- ja pysähtymisalueiden talvihoito N=72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N=48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68.224299065420553</c:v>
                </c:pt>
                <c:pt idx="1">
                  <c:v>66.82692307692308</c:v>
                </c:pt>
                <c:pt idx="2">
                  <c:v>52.317880794701985</c:v>
                </c:pt>
                <c:pt idx="4">
                  <c:v>63.46153846153846</c:v>
                </c:pt>
                <c:pt idx="5">
                  <c:v>70.192307692307693</c:v>
                </c:pt>
                <c:pt idx="6">
                  <c:v>53.773584905660378</c:v>
                </c:pt>
                <c:pt idx="7">
                  <c:v>55.445544554455452</c:v>
                </c:pt>
                <c:pt idx="8">
                  <c:v>57.999999999999993</c:v>
                </c:pt>
                <c:pt idx="9">
                  <c:v>43.564356435643568</c:v>
                </c:pt>
                <c:pt idx="10">
                  <c:v>50</c:v>
                </c:pt>
                <c:pt idx="11">
                  <c:v>49.523809523809526</c:v>
                </c:pt>
                <c:pt idx="12">
                  <c:v>56.25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251-409A-A1CC-18D8472C08A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N=104</c:v>
                </c:pt>
                <c:pt idx="6">
                  <c:v>Tienpinnan tasaisuus (pakkautunut lumi ja jää) pääteillä N=106</c:v>
                </c:pt>
                <c:pt idx="7">
                  <c:v>Liukkauden torjunta muilla teillä N=101</c:v>
                </c:pt>
                <c:pt idx="8">
                  <c:v>Lumen auraus muilla teillä N=100</c:v>
                </c:pt>
                <c:pt idx="9">
                  <c:v>Tienpinnan tasaisuus (pakkautunut lumi ja jää) muilla teillä N=101</c:v>
                </c:pt>
                <c:pt idx="10">
                  <c:v>Levähdys- ja pysähtymisalueiden talvihoito N=72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N=48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20.5607476635514</c:v>
                </c:pt>
                <c:pt idx="1">
                  <c:v>15.384615384615385</c:v>
                </c:pt>
                <c:pt idx="2">
                  <c:v>29.139072847682119</c:v>
                </c:pt>
                <c:pt idx="4">
                  <c:v>21.153846153846153</c:v>
                </c:pt>
                <c:pt idx="5">
                  <c:v>9.6153846153846168</c:v>
                </c:pt>
                <c:pt idx="6">
                  <c:v>21.69811320754717</c:v>
                </c:pt>
                <c:pt idx="7">
                  <c:v>26.732673267326735</c:v>
                </c:pt>
                <c:pt idx="8">
                  <c:v>25</c:v>
                </c:pt>
                <c:pt idx="9">
                  <c:v>35.64356435643564</c:v>
                </c:pt>
                <c:pt idx="10">
                  <c:v>30.555555555555557</c:v>
                </c:pt>
                <c:pt idx="11">
                  <c:v>24.761904761904763</c:v>
                </c:pt>
                <c:pt idx="12">
                  <c:v>16.666666666666664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251-409A-A1CC-18D8472C08A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N=104</c:v>
                </c:pt>
                <c:pt idx="6">
                  <c:v>Tienpinnan tasaisuus (pakkautunut lumi ja jää) pääteillä N=106</c:v>
                </c:pt>
                <c:pt idx="7">
                  <c:v>Liukkauden torjunta muilla teillä N=101</c:v>
                </c:pt>
                <c:pt idx="8">
                  <c:v>Lumen auraus muilla teillä N=100</c:v>
                </c:pt>
                <c:pt idx="9">
                  <c:v>Tienpinnan tasaisuus (pakkautunut lumi ja jää) muilla teillä N=101</c:v>
                </c:pt>
                <c:pt idx="10">
                  <c:v>Levähdys- ja pysähtymisalueiden talvihoito N=72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N=48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4.6728971962616823</c:v>
                </c:pt>
                <c:pt idx="1">
                  <c:v>4.8076923076923075</c:v>
                </c:pt>
                <c:pt idx="2">
                  <c:v>10.596026490066226</c:v>
                </c:pt>
                <c:pt idx="4">
                  <c:v>6.7307692307692308</c:v>
                </c:pt>
                <c:pt idx="5">
                  <c:v>2.8846153846153846</c:v>
                </c:pt>
                <c:pt idx="6">
                  <c:v>13.20754716981132</c:v>
                </c:pt>
                <c:pt idx="7">
                  <c:v>11.881188118811881</c:v>
                </c:pt>
                <c:pt idx="8">
                  <c:v>6</c:v>
                </c:pt>
                <c:pt idx="9">
                  <c:v>13.861386138613863</c:v>
                </c:pt>
                <c:pt idx="10">
                  <c:v>13.888888888888889</c:v>
                </c:pt>
                <c:pt idx="11">
                  <c:v>11.428571428571429</c:v>
                </c:pt>
                <c:pt idx="12">
                  <c:v>10.416666666666668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251-409A-A1CC-18D8472C08A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N=104</c:v>
                </c:pt>
                <c:pt idx="5">
                  <c:v>Lumen auraus pääteillä N=104</c:v>
                </c:pt>
                <c:pt idx="6">
                  <c:v>Tienpinnan tasaisuus (pakkautunut lumi ja jää) pääteillä N=106</c:v>
                </c:pt>
                <c:pt idx="7">
                  <c:v>Liukkauden torjunta muilla teillä N=101</c:v>
                </c:pt>
                <c:pt idx="8">
                  <c:v>Lumen auraus muilla teillä N=100</c:v>
                </c:pt>
                <c:pt idx="9">
                  <c:v>Tienpinnan tasaisuus (pakkautunut lumi ja jää) muilla teillä N=101</c:v>
                </c:pt>
                <c:pt idx="10">
                  <c:v>Levähdys- ja pysähtymisalueiden talvihoito N=72</c:v>
                </c:pt>
                <c:pt idx="11">
                  <c:v>Liikennemerkkien ja tienviittojen näkyvyys N=105</c:v>
                </c:pt>
                <c:pt idx="12">
                  <c:v>Jalankulku- ja pyöräteiden talvihoito (kävelijät/pyöräilijät) N=48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1.8691588785046727</c:v>
                </c:pt>
                <c:pt idx="1">
                  <c:v>1.9230769230769231</c:v>
                </c:pt>
                <c:pt idx="2">
                  <c:v>2.9801324503311259</c:v>
                </c:pt>
                <c:pt idx="4">
                  <c:v>1.9230769230769231</c:v>
                </c:pt>
                <c:pt idx="5">
                  <c:v>1.9230769230769231</c:v>
                </c:pt>
                <c:pt idx="6">
                  <c:v>1.8867924528301887</c:v>
                </c:pt>
                <c:pt idx="7">
                  <c:v>1.9801980198019802</c:v>
                </c:pt>
                <c:pt idx="8">
                  <c:v>4</c:v>
                </c:pt>
                <c:pt idx="9">
                  <c:v>2.9702970297029703</c:v>
                </c:pt>
                <c:pt idx="10">
                  <c:v>1.3888888888888888</c:v>
                </c:pt>
                <c:pt idx="11">
                  <c:v>2.8571428571428572</c:v>
                </c:pt>
                <c:pt idx="12">
                  <c:v>6.25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251-409A-A1CC-18D8472C08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3.7281553398058258</c:v>
                </c:pt>
                <c:pt idx="1">
                  <c:v>3.8039215686274499</c:v>
                </c:pt>
                <c:pt idx="2">
                  <c:v>3.3399999999999994</c:v>
                </c:pt>
                <c:pt idx="4">
                  <c:v>3.6435643564356432</c:v>
                </c:pt>
                <c:pt idx="5">
                  <c:v>3.9607843137254899</c:v>
                </c:pt>
                <c:pt idx="6">
                  <c:v>3.5300000000000002</c:v>
                </c:pt>
                <c:pt idx="7">
                  <c:v>3.3299999999999992</c:v>
                </c:pt>
                <c:pt idx="8">
                  <c:v>3.4545454545454546</c:v>
                </c:pt>
                <c:pt idx="9">
                  <c:v>3.2424242424242422</c:v>
                </c:pt>
                <c:pt idx="10">
                  <c:v>3.4153846153846157</c:v>
                </c:pt>
                <c:pt idx="11">
                  <c:v>3.6893203883495143</c:v>
                </c:pt>
                <c:pt idx="12">
                  <c:v>3.5882352941176476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AD7-48CE-8981-5FF9E7EB04F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CEB-4666-B426-55AD0C3E50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3.5</c:v>
                </c:pt>
                <c:pt idx="1">
                  <c:v>3.780303</c:v>
                </c:pt>
                <c:pt idx="2">
                  <c:v>2.9786100000000002</c:v>
                </c:pt>
                <c:pt idx="4">
                  <c:v>3.7727270000000002</c:v>
                </c:pt>
                <c:pt idx="5">
                  <c:v>3.7878790000000002</c:v>
                </c:pt>
                <c:pt idx="6">
                  <c:v>3.3030300000000001</c:v>
                </c:pt>
                <c:pt idx="7">
                  <c:v>3.1967210000000001</c:v>
                </c:pt>
                <c:pt idx="8">
                  <c:v>3.0317460000000001</c:v>
                </c:pt>
                <c:pt idx="9">
                  <c:v>2.714286</c:v>
                </c:pt>
                <c:pt idx="10">
                  <c:v>3.0967739999999999</c:v>
                </c:pt>
                <c:pt idx="11">
                  <c:v>3.765625</c:v>
                </c:pt>
                <c:pt idx="12">
                  <c:v>3.4750000000000001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E7D-4888-A100-BB5EFD94190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3.0933329999999999</c:v>
                </c:pt>
                <c:pt idx="1">
                  <c:v>3.584416</c:v>
                </c:pt>
                <c:pt idx="2">
                  <c:v>2.7375569999999998</c:v>
                </c:pt>
                <c:pt idx="4">
                  <c:v>3.5714290000000002</c:v>
                </c:pt>
                <c:pt idx="5">
                  <c:v>3.5974029999999999</c:v>
                </c:pt>
                <c:pt idx="6">
                  <c:v>2.9350649999999998</c:v>
                </c:pt>
                <c:pt idx="7">
                  <c:v>2.9333330000000002</c:v>
                </c:pt>
                <c:pt idx="8">
                  <c:v>2.905405</c:v>
                </c:pt>
                <c:pt idx="9">
                  <c:v>2.3611110000000002</c:v>
                </c:pt>
                <c:pt idx="10">
                  <c:v>3</c:v>
                </c:pt>
                <c:pt idx="11">
                  <c:v>3.4533330000000002</c:v>
                </c:pt>
                <c:pt idx="12">
                  <c:v>2.6739130000000002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4E7D-4888-A100-BB5EFD9419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N=101</c:v>
                </c:pt>
                <c:pt idx="5">
                  <c:v>Lumen auraus pääteillä N=102</c:v>
                </c:pt>
                <c:pt idx="6">
                  <c:v>Tienpinnan tasaisuus (pakkautunut lumi ja jää) pääteillä N=100</c:v>
                </c:pt>
                <c:pt idx="7">
                  <c:v>Liukkauden torjunta muilla teillä N=100</c:v>
                </c:pt>
                <c:pt idx="8">
                  <c:v>Lumen auraus muilla teillä N=99</c:v>
                </c:pt>
                <c:pt idx="9">
                  <c:v>Tienpinnan tasaisuus (pakkautunut lumi ja jää) muilla teillä N=99</c:v>
                </c:pt>
                <c:pt idx="10">
                  <c:v>Levähdys- ja pysähtymisalueiden talvihoito N=65</c:v>
                </c:pt>
                <c:pt idx="11">
                  <c:v>Liikennemerkkien ja tienviittojen näkyvyys N=103</c:v>
                </c:pt>
                <c:pt idx="12">
                  <c:v>Jalankulku- ja pyöräteiden talvihoito (kävelijät/pyöräilijät) N=51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7.7669902912621351</c:v>
                </c:pt>
                <c:pt idx="1">
                  <c:v>13.793103448275861</c:v>
                </c:pt>
                <c:pt idx="2">
                  <c:v>7.7181208053691277</c:v>
                </c:pt>
                <c:pt idx="4">
                  <c:v>7.9207920792079207</c:v>
                </c:pt>
                <c:pt idx="5">
                  <c:v>19.607843137254903</c:v>
                </c:pt>
                <c:pt idx="6">
                  <c:v>14.000000000000002</c:v>
                </c:pt>
                <c:pt idx="7">
                  <c:v>4</c:v>
                </c:pt>
                <c:pt idx="8">
                  <c:v>11.111111111111111</c:v>
                </c:pt>
                <c:pt idx="9">
                  <c:v>8.0808080808080813</c:v>
                </c:pt>
                <c:pt idx="10">
                  <c:v>7.6923076923076925</c:v>
                </c:pt>
                <c:pt idx="11">
                  <c:v>11.650485436893204</c:v>
                </c:pt>
                <c:pt idx="12">
                  <c:v>9.8039215686274517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CB-4776-90F6-E01F4538560B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N=101</c:v>
                </c:pt>
                <c:pt idx="5">
                  <c:v>Lumen auraus pääteillä N=102</c:v>
                </c:pt>
                <c:pt idx="6">
                  <c:v>Tienpinnan tasaisuus (pakkautunut lumi ja jää) pääteillä N=100</c:v>
                </c:pt>
                <c:pt idx="7">
                  <c:v>Liukkauden torjunta muilla teillä N=100</c:v>
                </c:pt>
                <c:pt idx="8">
                  <c:v>Lumen auraus muilla teillä N=99</c:v>
                </c:pt>
                <c:pt idx="9">
                  <c:v>Tienpinnan tasaisuus (pakkautunut lumi ja jää) muilla teillä N=99</c:v>
                </c:pt>
                <c:pt idx="10">
                  <c:v>Levähdys- ja pysähtymisalueiden talvihoito N=65</c:v>
                </c:pt>
                <c:pt idx="11">
                  <c:v>Liikennemerkkien ja tienviittojen näkyvyys N=103</c:v>
                </c:pt>
                <c:pt idx="12">
                  <c:v>Jalankulku- ja pyöräteiden talvihoito (kävelijät/pyöräilijät) N=51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66.019417475728162</c:v>
                </c:pt>
                <c:pt idx="1">
                  <c:v>60.098522167487687</c:v>
                </c:pt>
                <c:pt idx="2">
                  <c:v>41.275167785234899</c:v>
                </c:pt>
                <c:pt idx="4">
                  <c:v>58.415841584158414</c:v>
                </c:pt>
                <c:pt idx="5">
                  <c:v>61.764705882352942</c:v>
                </c:pt>
                <c:pt idx="6">
                  <c:v>46</c:v>
                </c:pt>
                <c:pt idx="7">
                  <c:v>45</c:v>
                </c:pt>
                <c:pt idx="8">
                  <c:v>44.444444444444443</c:v>
                </c:pt>
                <c:pt idx="9">
                  <c:v>34.343434343434339</c:v>
                </c:pt>
                <c:pt idx="10">
                  <c:v>44.61538461538462</c:v>
                </c:pt>
                <c:pt idx="11">
                  <c:v>55.339805825242713</c:v>
                </c:pt>
                <c:pt idx="12">
                  <c:v>52.941176470588239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CB-4776-90F6-E01F4538560B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N=101</c:v>
                </c:pt>
                <c:pt idx="5">
                  <c:v>Lumen auraus pääteillä N=102</c:v>
                </c:pt>
                <c:pt idx="6">
                  <c:v>Tienpinnan tasaisuus (pakkautunut lumi ja jää) pääteillä N=100</c:v>
                </c:pt>
                <c:pt idx="7">
                  <c:v>Liukkauden torjunta muilla teillä N=100</c:v>
                </c:pt>
                <c:pt idx="8">
                  <c:v>Lumen auraus muilla teillä N=99</c:v>
                </c:pt>
                <c:pt idx="9">
                  <c:v>Tienpinnan tasaisuus (pakkautunut lumi ja jää) muilla teillä N=99</c:v>
                </c:pt>
                <c:pt idx="10">
                  <c:v>Levähdys- ja pysähtymisalueiden talvihoito N=65</c:v>
                </c:pt>
                <c:pt idx="11">
                  <c:v>Liikennemerkkien ja tienviittojen näkyvyys N=103</c:v>
                </c:pt>
                <c:pt idx="12">
                  <c:v>Jalankulku- ja pyöräteiden talvihoito (kävelijät/pyöräilijät) N=51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19.417475728155338</c:v>
                </c:pt>
                <c:pt idx="1">
                  <c:v>19.704433497536947</c:v>
                </c:pt>
                <c:pt idx="2">
                  <c:v>30.201342281879196</c:v>
                </c:pt>
                <c:pt idx="4">
                  <c:v>24.752475247524753</c:v>
                </c:pt>
                <c:pt idx="5">
                  <c:v>14.705882352941178</c:v>
                </c:pt>
                <c:pt idx="6">
                  <c:v>22</c:v>
                </c:pt>
                <c:pt idx="7">
                  <c:v>32</c:v>
                </c:pt>
                <c:pt idx="8">
                  <c:v>24.242424242424242</c:v>
                </c:pt>
                <c:pt idx="9">
                  <c:v>34.343434343434339</c:v>
                </c:pt>
                <c:pt idx="10">
                  <c:v>30.76923076923077</c:v>
                </c:pt>
                <c:pt idx="11">
                  <c:v>25.242718446601941</c:v>
                </c:pt>
                <c:pt idx="12">
                  <c:v>27.450980392156865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9CB-4776-90F6-E01F4538560B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N=101</c:v>
                </c:pt>
                <c:pt idx="5">
                  <c:v>Lumen auraus pääteillä N=102</c:v>
                </c:pt>
                <c:pt idx="6">
                  <c:v>Tienpinnan tasaisuus (pakkautunut lumi ja jää) pääteillä N=100</c:v>
                </c:pt>
                <c:pt idx="7">
                  <c:v>Liukkauden torjunta muilla teillä N=100</c:v>
                </c:pt>
                <c:pt idx="8">
                  <c:v>Lumen auraus muilla teillä N=99</c:v>
                </c:pt>
                <c:pt idx="9">
                  <c:v>Tienpinnan tasaisuus (pakkautunut lumi ja jää) muilla teillä N=99</c:v>
                </c:pt>
                <c:pt idx="10">
                  <c:v>Levähdys- ja pysähtymisalueiden talvihoito N=65</c:v>
                </c:pt>
                <c:pt idx="11">
                  <c:v>Liikennemerkkien ja tienviittojen näkyvyys N=103</c:v>
                </c:pt>
                <c:pt idx="12">
                  <c:v>Jalankulku- ja pyöräteiden talvihoito (kävelijät/pyöräilijät) N=51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4.8543689320388346</c:v>
                </c:pt>
                <c:pt idx="1">
                  <c:v>5.4187192118226601</c:v>
                </c:pt>
                <c:pt idx="2">
                  <c:v>19.127516778523489</c:v>
                </c:pt>
                <c:pt idx="4">
                  <c:v>7.9207920792079207</c:v>
                </c:pt>
                <c:pt idx="5">
                  <c:v>2.9411764705882351</c:v>
                </c:pt>
                <c:pt idx="6">
                  <c:v>15</c:v>
                </c:pt>
                <c:pt idx="7">
                  <c:v>18</c:v>
                </c:pt>
                <c:pt idx="8">
                  <c:v>19.19191919191919</c:v>
                </c:pt>
                <c:pt idx="9">
                  <c:v>20.202020202020201</c:v>
                </c:pt>
                <c:pt idx="10">
                  <c:v>15.384615384615385</c:v>
                </c:pt>
                <c:pt idx="11">
                  <c:v>5.825242718446602</c:v>
                </c:pt>
                <c:pt idx="12">
                  <c:v>5.8823529411764701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9CB-4776-90F6-E01F4538560B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N=103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N=101</c:v>
                </c:pt>
                <c:pt idx="5">
                  <c:v>Lumen auraus pääteillä N=102</c:v>
                </c:pt>
                <c:pt idx="6">
                  <c:v>Tienpinnan tasaisuus (pakkautunut lumi ja jää) pääteillä N=100</c:v>
                </c:pt>
                <c:pt idx="7">
                  <c:v>Liukkauden torjunta muilla teillä N=100</c:v>
                </c:pt>
                <c:pt idx="8">
                  <c:v>Lumen auraus muilla teillä N=99</c:v>
                </c:pt>
                <c:pt idx="9">
                  <c:v>Tienpinnan tasaisuus (pakkautunut lumi ja jää) muilla teillä N=99</c:v>
                </c:pt>
                <c:pt idx="10">
                  <c:v>Levähdys- ja pysähtymisalueiden talvihoito N=65</c:v>
                </c:pt>
                <c:pt idx="11">
                  <c:v>Liikennemerkkien ja tienviittojen näkyvyys N=103</c:v>
                </c:pt>
                <c:pt idx="12">
                  <c:v>Jalankulku- ja pyöräteiden talvihoito (kävelijät/pyöräilijät) N=51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1.9417475728155338</c:v>
                </c:pt>
                <c:pt idx="1">
                  <c:v>0.98522167487684731</c:v>
                </c:pt>
                <c:pt idx="2">
                  <c:v>1.6778523489932886</c:v>
                </c:pt>
                <c:pt idx="4">
                  <c:v>0.99009900990099009</c:v>
                </c:pt>
                <c:pt idx="5">
                  <c:v>0.98039215686274506</c:v>
                </c:pt>
                <c:pt idx="6">
                  <c:v>3</c:v>
                </c:pt>
                <c:pt idx="7">
                  <c:v>1</c:v>
                </c:pt>
                <c:pt idx="8">
                  <c:v>1.0101010101010102</c:v>
                </c:pt>
                <c:pt idx="9">
                  <c:v>3.0303030303030303</c:v>
                </c:pt>
                <c:pt idx="10">
                  <c:v>1.5384615384615385</c:v>
                </c:pt>
                <c:pt idx="11">
                  <c:v>1.9417475728155338</c:v>
                </c:pt>
                <c:pt idx="12">
                  <c:v>3.9215686274509802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9CB-4776-90F6-E01F453856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3.5471698113207544</c:v>
                </c:pt>
                <c:pt idx="1">
                  <c:v>3.8915094339622649</c:v>
                </c:pt>
                <c:pt idx="2">
                  <c:v>3.2783333333333333</c:v>
                </c:pt>
                <c:pt idx="4">
                  <c:v>3.8190476190476188</c:v>
                </c:pt>
                <c:pt idx="5">
                  <c:v>3.9523809523809526</c:v>
                </c:pt>
                <c:pt idx="6">
                  <c:v>3.5769230769230771</c:v>
                </c:pt>
                <c:pt idx="7">
                  <c:v>3.2346938775510194</c:v>
                </c:pt>
                <c:pt idx="8">
                  <c:v>3.3440860215053765</c:v>
                </c:pt>
                <c:pt idx="9">
                  <c:v>3.2105263157894739</c:v>
                </c:pt>
                <c:pt idx="10">
                  <c:v>3.3472222222222232</c:v>
                </c:pt>
                <c:pt idx="11">
                  <c:v>3.5346534653465338</c:v>
                </c:pt>
                <c:pt idx="12">
                  <c:v>3.4761904761904767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03-4021-8E78-686F07FE40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B03-4021-8E78-686F07FE40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3.135135</c:v>
                </c:pt>
                <c:pt idx="1">
                  <c:v>3.5563380000000002</c:v>
                </c:pt>
                <c:pt idx="2">
                  <c:v>2.7290640000000002</c:v>
                </c:pt>
                <c:pt idx="4">
                  <c:v>3.5211269999999999</c:v>
                </c:pt>
                <c:pt idx="5">
                  <c:v>3.5915490000000001</c:v>
                </c:pt>
                <c:pt idx="6">
                  <c:v>3.0285709999999999</c:v>
                </c:pt>
                <c:pt idx="7">
                  <c:v>2.7313429999999999</c:v>
                </c:pt>
                <c:pt idx="8">
                  <c:v>2.884058</c:v>
                </c:pt>
                <c:pt idx="9">
                  <c:v>2.567164</c:v>
                </c:pt>
                <c:pt idx="10">
                  <c:v>3.3111109999999999</c:v>
                </c:pt>
                <c:pt idx="11">
                  <c:v>3.3768120000000001</c:v>
                </c:pt>
                <c:pt idx="12">
                  <c:v>2.8571430000000002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B03-4021-8E78-686F07FE409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2.8571430000000002</c:v>
                </c:pt>
                <c:pt idx="1">
                  <c:v>3.2901229999999999</c:v>
                </c:pt>
                <c:pt idx="2">
                  <c:v>2.4771779999999999</c:v>
                </c:pt>
                <c:pt idx="4">
                  <c:v>3.2592590000000001</c:v>
                </c:pt>
                <c:pt idx="5">
                  <c:v>3.3209879999999998</c:v>
                </c:pt>
                <c:pt idx="6">
                  <c:v>2.8170730000000002</c:v>
                </c:pt>
                <c:pt idx="7">
                  <c:v>2.6075949999999999</c:v>
                </c:pt>
                <c:pt idx="8">
                  <c:v>2.6219510000000001</c:v>
                </c:pt>
                <c:pt idx="9">
                  <c:v>2.2000000000000002</c:v>
                </c:pt>
                <c:pt idx="10">
                  <c:v>2.8444440000000002</c:v>
                </c:pt>
                <c:pt idx="11">
                  <c:v>3.0864199999999999</c:v>
                </c:pt>
                <c:pt idx="12">
                  <c:v>2.6857139999999999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03-4021-8E78-686F07FE40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N=105</c:v>
                </c:pt>
                <c:pt idx="5">
                  <c:v>Lumen auraus pääteillä N=105</c:v>
                </c:pt>
                <c:pt idx="6">
                  <c:v>Tienpinnan tasaisuus (pakkautunut lumi ja jää) pääteillä N=104</c:v>
                </c:pt>
                <c:pt idx="7">
                  <c:v>Liukkauden torjunta muilla teillä N=98</c:v>
                </c:pt>
                <c:pt idx="8">
                  <c:v>Lumen auraus muilla teillä N=93</c:v>
                </c:pt>
                <c:pt idx="9">
                  <c:v>Tienpinnan tasaisuus (pakkautunut lumi ja jää) muilla teillä N=95</c:v>
                </c:pt>
                <c:pt idx="10">
                  <c:v>Levähdys- ja pysähtymisalueiden talvihoito N=72</c:v>
                </c:pt>
                <c:pt idx="11">
                  <c:v>Liikennemerkkien ja tienviittojen näkyvyys N=101</c:v>
                </c:pt>
                <c:pt idx="12">
                  <c:v>Jalankulku- ja pyöräteiden talvihoito (kävelijät/pyöräilijät) N=42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6.6037735849056602</c:v>
                </c:pt>
                <c:pt idx="1">
                  <c:v>18.095238095238095</c:v>
                </c:pt>
                <c:pt idx="2">
                  <c:v>5.9440559440559442</c:v>
                </c:pt>
                <c:pt idx="4">
                  <c:v>14.285714285714285</c:v>
                </c:pt>
                <c:pt idx="5">
                  <c:v>21.904761904761905</c:v>
                </c:pt>
                <c:pt idx="6">
                  <c:v>12.5</c:v>
                </c:pt>
                <c:pt idx="7">
                  <c:v>6.1224489795918364</c:v>
                </c:pt>
                <c:pt idx="8">
                  <c:v>5.376344086021505</c:v>
                </c:pt>
                <c:pt idx="9">
                  <c:v>6.3157894736842106</c:v>
                </c:pt>
                <c:pt idx="10">
                  <c:v>2.7777777777777777</c:v>
                </c:pt>
                <c:pt idx="11">
                  <c:v>6.9306930693069315</c:v>
                </c:pt>
                <c:pt idx="12">
                  <c:v>11.904761904761903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89-4521-AFBB-0E83C4643823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N=105</c:v>
                </c:pt>
                <c:pt idx="5">
                  <c:v>Lumen auraus pääteillä N=105</c:v>
                </c:pt>
                <c:pt idx="6">
                  <c:v>Tienpinnan tasaisuus (pakkautunut lumi ja jää) pääteillä N=104</c:v>
                </c:pt>
                <c:pt idx="7">
                  <c:v>Liukkauden torjunta muilla teillä N=98</c:v>
                </c:pt>
                <c:pt idx="8">
                  <c:v>Lumen auraus muilla teillä N=93</c:v>
                </c:pt>
                <c:pt idx="9">
                  <c:v>Tienpinnan tasaisuus (pakkautunut lumi ja jää) muilla teillä N=95</c:v>
                </c:pt>
                <c:pt idx="10">
                  <c:v>Levähdys- ja pysähtymisalueiden talvihoito N=72</c:v>
                </c:pt>
                <c:pt idx="11">
                  <c:v>Liikennemerkkien ja tienviittojen näkyvyys N=101</c:v>
                </c:pt>
                <c:pt idx="12">
                  <c:v>Jalankulku- ja pyöräteiden talvihoito (kävelijät/pyöräilijät) N=42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55.660377358490564</c:v>
                </c:pt>
                <c:pt idx="1">
                  <c:v>57.61904761904762</c:v>
                </c:pt>
                <c:pt idx="2">
                  <c:v>40.55944055944056</c:v>
                </c:pt>
                <c:pt idx="4">
                  <c:v>58.095238095238102</c:v>
                </c:pt>
                <c:pt idx="5">
                  <c:v>57.142857142857139</c:v>
                </c:pt>
                <c:pt idx="6">
                  <c:v>48.07692307692308</c:v>
                </c:pt>
                <c:pt idx="7">
                  <c:v>33.673469387755098</c:v>
                </c:pt>
                <c:pt idx="8">
                  <c:v>48.387096774193552</c:v>
                </c:pt>
                <c:pt idx="9">
                  <c:v>40</c:v>
                </c:pt>
                <c:pt idx="10">
                  <c:v>43.055555555555557</c:v>
                </c:pt>
                <c:pt idx="11">
                  <c:v>52.475247524752476</c:v>
                </c:pt>
                <c:pt idx="12">
                  <c:v>45.238095238095241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89-4521-AFBB-0E83C4643823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N=105</c:v>
                </c:pt>
                <c:pt idx="5">
                  <c:v>Lumen auraus pääteillä N=105</c:v>
                </c:pt>
                <c:pt idx="6">
                  <c:v>Tienpinnan tasaisuus (pakkautunut lumi ja jää) pääteillä N=104</c:v>
                </c:pt>
                <c:pt idx="7">
                  <c:v>Liukkauden torjunta muilla teillä N=98</c:v>
                </c:pt>
                <c:pt idx="8">
                  <c:v>Lumen auraus muilla teillä N=93</c:v>
                </c:pt>
                <c:pt idx="9">
                  <c:v>Tienpinnan tasaisuus (pakkautunut lumi ja jää) muilla teillä N=95</c:v>
                </c:pt>
                <c:pt idx="10">
                  <c:v>Levähdys- ja pysähtymisalueiden talvihoito N=72</c:v>
                </c:pt>
                <c:pt idx="11">
                  <c:v>Liikennemerkkien ja tienviittojen näkyvyys N=101</c:v>
                </c:pt>
                <c:pt idx="12">
                  <c:v>Jalankulku- ja pyöräteiden talvihoito (kävelijät/pyöräilijät) N=42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25.471698113207548</c:v>
                </c:pt>
                <c:pt idx="1">
                  <c:v>19.047619047619047</c:v>
                </c:pt>
                <c:pt idx="2">
                  <c:v>33.21678321678322</c:v>
                </c:pt>
                <c:pt idx="4">
                  <c:v>22.857142857142858</c:v>
                </c:pt>
                <c:pt idx="5">
                  <c:v>15.238095238095239</c:v>
                </c:pt>
                <c:pt idx="6">
                  <c:v>25</c:v>
                </c:pt>
                <c:pt idx="7">
                  <c:v>41.836734693877553</c:v>
                </c:pt>
                <c:pt idx="8">
                  <c:v>29.032258064516132</c:v>
                </c:pt>
                <c:pt idx="9">
                  <c:v>28.421052631578945</c:v>
                </c:pt>
                <c:pt idx="10">
                  <c:v>43.055555555555557</c:v>
                </c:pt>
                <c:pt idx="11">
                  <c:v>29.702970297029701</c:v>
                </c:pt>
                <c:pt idx="12">
                  <c:v>23.809523809523807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89-4521-AFBB-0E83C4643823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N=105</c:v>
                </c:pt>
                <c:pt idx="5">
                  <c:v>Lumen auraus pääteillä N=105</c:v>
                </c:pt>
                <c:pt idx="6">
                  <c:v>Tienpinnan tasaisuus (pakkautunut lumi ja jää) pääteillä N=104</c:v>
                </c:pt>
                <c:pt idx="7">
                  <c:v>Liukkauden torjunta muilla teillä N=98</c:v>
                </c:pt>
                <c:pt idx="8">
                  <c:v>Lumen auraus muilla teillä N=93</c:v>
                </c:pt>
                <c:pt idx="9">
                  <c:v>Tienpinnan tasaisuus (pakkautunut lumi ja jää) muilla teillä N=95</c:v>
                </c:pt>
                <c:pt idx="10">
                  <c:v>Levähdys- ja pysähtymisalueiden talvihoito N=72</c:v>
                </c:pt>
                <c:pt idx="11">
                  <c:v>Liikennemerkkien ja tienviittojen näkyvyys N=101</c:v>
                </c:pt>
                <c:pt idx="12">
                  <c:v>Jalankulku- ja pyöräteiden talvihoito (kävelijät/pyöräilijät) N=42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10.377358490566039</c:v>
                </c:pt>
                <c:pt idx="1">
                  <c:v>5.2380952380952381</c:v>
                </c:pt>
                <c:pt idx="2">
                  <c:v>14.335664335664335</c:v>
                </c:pt>
                <c:pt idx="4">
                  <c:v>4.7619047619047619</c:v>
                </c:pt>
                <c:pt idx="5">
                  <c:v>5.7142857142857144</c:v>
                </c:pt>
                <c:pt idx="6">
                  <c:v>13.461538461538462</c:v>
                </c:pt>
                <c:pt idx="7">
                  <c:v>14.285714285714285</c:v>
                </c:pt>
                <c:pt idx="8">
                  <c:v>9.67741935483871</c:v>
                </c:pt>
                <c:pt idx="9">
                  <c:v>18.947368421052634</c:v>
                </c:pt>
                <c:pt idx="10">
                  <c:v>8.3333333333333321</c:v>
                </c:pt>
                <c:pt idx="11">
                  <c:v>8.9108910891089099</c:v>
                </c:pt>
                <c:pt idx="12">
                  <c:v>16.666666666666664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F89-4521-AFBB-0E83C4643823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N=106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N=105</c:v>
                </c:pt>
                <c:pt idx="5">
                  <c:v>Lumen auraus pääteillä N=105</c:v>
                </c:pt>
                <c:pt idx="6">
                  <c:v>Tienpinnan tasaisuus (pakkautunut lumi ja jää) pääteillä N=104</c:v>
                </c:pt>
                <c:pt idx="7">
                  <c:v>Liukkauden torjunta muilla teillä N=98</c:v>
                </c:pt>
                <c:pt idx="8">
                  <c:v>Lumen auraus muilla teillä N=93</c:v>
                </c:pt>
                <c:pt idx="9">
                  <c:v>Tienpinnan tasaisuus (pakkautunut lumi ja jää) muilla teillä N=95</c:v>
                </c:pt>
                <c:pt idx="10">
                  <c:v>Levähdys- ja pysähtymisalueiden talvihoito N=72</c:v>
                </c:pt>
                <c:pt idx="11">
                  <c:v>Liikennemerkkien ja tienviittojen näkyvyys N=101</c:v>
                </c:pt>
                <c:pt idx="12">
                  <c:v>Jalankulku- ja pyöräteiden talvihoito (kävelijät/pyöräilijät) N=42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1.8867924528301887</c:v>
                </c:pt>
                <c:pt idx="1">
                  <c:v>0</c:v>
                </c:pt>
                <c:pt idx="2">
                  <c:v>5.9440559440559442</c:v>
                </c:pt>
                <c:pt idx="4">
                  <c:v>0</c:v>
                </c:pt>
                <c:pt idx="5">
                  <c:v>0</c:v>
                </c:pt>
                <c:pt idx="6">
                  <c:v>0.96153846153846156</c:v>
                </c:pt>
                <c:pt idx="7">
                  <c:v>4.0816326530612246</c:v>
                </c:pt>
                <c:pt idx="8">
                  <c:v>7.5268817204301079</c:v>
                </c:pt>
                <c:pt idx="9">
                  <c:v>6.3157894736842106</c:v>
                </c:pt>
                <c:pt idx="10">
                  <c:v>2.7777777777777777</c:v>
                </c:pt>
                <c:pt idx="11">
                  <c:v>1.9801980198019802</c:v>
                </c:pt>
                <c:pt idx="12">
                  <c:v>2.3809523809523809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F89-4521-AFBB-0E83C46438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3.3369565217391295</c:v>
                </c:pt>
                <c:pt idx="1">
                  <c:v>3.5842696629213484</c:v>
                </c:pt>
                <c:pt idx="2">
                  <c:v>2.916666666666667</c:v>
                </c:pt>
                <c:pt idx="4">
                  <c:v>3.5862068965517229</c:v>
                </c:pt>
                <c:pt idx="5">
                  <c:v>3.5909090909090899</c:v>
                </c:pt>
                <c:pt idx="6">
                  <c:v>3.3483146067415732</c:v>
                </c:pt>
                <c:pt idx="7">
                  <c:v>3.0434782608695645</c:v>
                </c:pt>
                <c:pt idx="8">
                  <c:v>2.9782608695652186</c:v>
                </c:pt>
                <c:pt idx="9">
                  <c:v>2.7282608695652155</c:v>
                </c:pt>
                <c:pt idx="10">
                  <c:v>3.2499999999999987</c:v>
                </c:pt>
                <c:pt idx="11">
                  <c:v>3.4999999999999996</c:v>
                </c:pt>
                <c:pt idx="12">
                  <c:v>3.28125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CF-4D03-B6F5-EE5CADB7AC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8CF-4D03-B6F5-EE5CADB7ACB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3.0615380000000001</c:v>
                </c:pt>
                <c:pt idx="1">
                  <c:v>3.546154</c:v>
                </c:pt>
                <c:pt idx="2">
                  <c:v>2.575269</c:v>
                </c:pt>
                <c:pt idx="4">
                  <c:v>3.6307689999999999</c:v>
                </c:pt>
                <c:pt idx="5">
                  <c:v>3.461538</c:v>
                </c:pt>
                <c:pt idx="6">
                  <c:v>3.1641789999999999</c:v>
                </c:pt>
                <c:pt idx="7">
                  <c:v>2.6031749999999998</c:v>
                </c:pt>
                <c:pt idx="8">
                  <c:v>2.6935479999999998</c:v>
                </c:pt>
                <c:pt idx="9">
                  <c:v>2.4262299999999999</c:v>
                </c:pt>
                <c:pt idx="10">
                  <c:v>3.2820510000000001</c:v>
                </c:pt>
                <c:pt idx="11">
                  <c:v>3.606061</c:v>
                </c:pt>
                <c:pt idx="12">
                  <c:v>3.0625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8CF-4D03-B6F5-EE5CADB7ACB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2.7228919999999999</c:v>
                </c:pt>
                <c:pt idx="1">
                  <c:v>3.2965119999999999</c:v>
                </c:pt>
                <c:pt idx="2">
                  <c:v>2.320611</c:v>
                </c:pt>
                <c:pt idx="4">
                  <c:v>3.2528739999999998</c:v>
                </c:pt>
                <c:pt idx="5">
                  <c:v>3.3411759999999999</c:v>
                </c:pt>
                <c:pt idx="6">
                  <c:v>2.755814</c:v>
                </c:pt>
                <c:pt idx="7">
                  <c:v>2.5227270000000002</c:v>
                </c:pt>
                <c:pt idx="8">
                  <c:v>2.4318179999999998</c:v>
                </c:pt>
                <c:pt idx="9">
                  <c:v>2</c:v>
                </c:pt>
                <c:pt idx="10">
                  <c:v>2.890625</c:v>
                </c:pt>
                <c:pt idx="11">
                  <c:v>3.1904759999999999</c:v>
                </c:pt>
                <c:pt idx="12">
                  <c:v>2.75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8CF-4D03-B6F5-EE5CADB7AC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DAE809-BFED-470A-BB70-DBC3965101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BF8A77-8EFF-4027-AE87-008AB85AAA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50B1A-2E76-4083-8C1F-14365BFFBCBE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68A2CD-F4C2-4008-AF70-ABF6470F97C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31BFC3-43BC-4C7E-89DB-CD3AFB70276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CBF08-FC9C-4574-B237-348852A04FD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754360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DAC96E-1DC8-4EA3-9268-8EA7D1653612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D8B9A-264D-4165-A769-848A3FBDC0C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9275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preserve="1" userDrawn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1">
            <a:extLst>
              <a:ext uri="{FF2B5EF4-FFF2-40B4-BE49-F238E27FC236}">
                <a16:creationId xmlns:a16="http://schemas.microsoft.com/office/drawing/2014/main" id="{9D0EB043-CA1E-AC09-354B-2AB400561F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7" name="Alaotsikko 2">
            <a:extLst>
              <a:ext uri="{FF2B5EF4-FFF2-40B4-BE49-F238E27FC236}">
                <a16:creationId xmlns:a16="http://schemas.microsoft.com/office/drawing/2014/main" id="{C0A0CC28-71E9-C488-EDD5-3D5A405D3F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18" name="Footer Placeholder 8">
            <a:extLst>
              <a:ext uri="{FF2B5EF4-FFF2-40B4-BE49-F238E27FC236}">
                <a16:creationId xmlns:a16="http://schemas.microsoft.com/office/drawing/2014/main" id="{B3795109-526B-31FD-2547-2E8C6C62E7D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15" name="duser_1">
            <a:extLst>
              <a:ext uri="{FF2B5EF4-FFF2-40B4-BE49-F238E27FC236}">
                <a16:creationId xmlns:a16="http://schemas.microsoft.com/office/drawing/2014/main" id="{384B469D-48C8-2202-9444-3E26CCDDE2E9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6" name="duser_2">
            <a:extLst>
              <a:ext uri="{FF2B5EF4-FFF2-40B4-BE49-F238E27FC236}">
                <a16:creationId xmlns:a16="http://schemas.microsoft.com/office/drawing/2014/main" id="{21C13BDF-CE13-A8A8-374A-828D070C76AB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7" name="duser_3">
            <a:extLst>
              <a:ext uri="{FF2B5EF4-FFF2-40B4-BE49-F238E27FC236}">
                <a16:creationId xmlns:a16="http://schemas.microsoft.com/office/drawing/2014/main" id="{81945E5C-D926-6141-D2D2-B11128E22045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1C8758F4-D5A6-6EF5-F877-51D1432C64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1" name="DConfidentiality">
            <a:extLst>
              <a:ext uri="{FF2B5EF4-FFF2-40B4-BE49-F238E27FC236}">
                <a16:creationId xmlns:a16="http://schemas.microsoft.com/office/drawing/2014/main" id="{7CA352CF-2876-B635-B133-F5D57F3531C2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DDecree">
            <a:extLst>
              <a:ext uri="{FF2B5EF4-FFF2-40B4-BE49-F238E27FC236}">
                <a16:creationId xmlns:a16="http://schemas.microsoft.com/office/drawing/2014/main" id="{704FB1C0-8CE8-9326-EA85-86F137F51779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DSecrecy">
            <a:extLst>
              <a:ext uri="{FF2B5EF4-FFF2-40B4-BE49-F238E27FC236}">
                <a16:creationId xmlns:a16="http://schemas.microsoft.com/office/drawing/2014/main" id="{36D4D699-55A8-C147-9313-552C607E8A0D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2" name="Picture 14" descr="Väyläviraston logo">
            <a:extLst>
              <a:ext uri="{FF2B5EF4-FFF2-40B4-BE49-F238E27FC236}">
                <a16:creationId xmlns:a16="http://schemas.microsoft.com/office/drawing/2014/main" id="{5E12AA34-FFF2-FE13-8019-1E02E25CACD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35" name="eukarelialogoplaceholder">
            <a:extLst>
              <a:ext uri="{FF2B5EF4-FFF2-40B4-BE49-F238E27FC236}">
                <a16:creationId xmlns:a16="http://schemas.microsoft.com/office/drawing/2014/main" id="{831C392D-7A55-F2F2-6708-FC7C0AD602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6" name="eulogotenplaceholder">
            <a:extLst>
              <a:ext uri="{FF2B5EF4-FFF2-40B4-BE49-F238E27FC236}">
                <a16:creationId xmlns:a16="http://schemas.microsoft.com/office/drawing/2014/main" id="{3E1949BE-72A6-B501-1B87-1ADB8B2798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7" name="eulogoplaceholder">
            <a:extLst>
              <a:ext uri="{FF2B5EF4-FFF2-40B4-BE49-F238E27FC236}">
                <a16:creationId xmlns:a16="http://schemas.microsoft.com/office/drawing/2014/main" id="{1B9C94C1-FC64-6CE5-CB5C-F93889A10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8" name="eufinancelogoplaceholder">
            <a:extLst>
              <a:ext uri="{FF2B5EF4-FFF2-40B4-BE49-F238E27FC236}">
                <a16:creationId xmlns:a16="http://schemas.microsoft.com/office/drawing/2014/main" id="{8EB54258-FC49-62FB-FC67-94DFDD350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4" name="Freeform: Shape 13">
            <a:extLst>
              <a:ext uri="{FF2B5EF4-FFF2-40B4-BE49-F238E27FC236}">
                <a16:creationId xmlns:a16="http://schemas.microsoft.com/office/drawing/2014/main" id="{1DF13E9C-88E0-9FAE-ED4D-11B2B2C4C7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942529" y="3889679"/>
            <a:ext cx="7249471" cy="2966677"/>
          </a:xfrm>
          <a:custGeom>
            <a:avLst/>
            <a:gdLst>
              <a:gd name="connsiteX0" fmla="*/ 7249471 w 7249471"/>
              <a:gd name="connsiteY0" fmla="*/ 1375031 h 2966677"/>
              <a:gd name="connsiteX1" fmla="*/ 7249471 w 7249471"/>
              <a:gd name="connsiteY1" fmla="*/ 2966677 h 2966677"/>
              <a:gd name="connsiteX2" fmla="*/ 0 w 7249471"/>
              <a:gd name="connsiteY2" fmla="*/ 2966677 h 2966677"/>
              <a:gd name="connsiteX3" fmla="*/ 765931 w 7249471"/>
              <a:gd name="connsiteY3" fmla="*/ 0 h 2966677"/>
              <a:gd name="connsiteX4" fmla="*/ 7249471 w 7249471"/>
              <a:gd name="connsiteY4" fmla="*/ 1375031 h 2966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9471" h="2966677">
                <a:moveTo>
                  <a:pt x="7249471" y="1375031"/>
                </a:moveTo>
                <a:lnTo>
                  <a:pt x="7249471" y="2966677"/>
                </a:lnTo>
                <a:lnTo>
                  <a:pt x="0" y="2966677"/>
                </a:lnTo>
                <a:lnTo>
                  <a:pt x="765931" y="0"/>
                </a:lnTo>
                <a:lnTo>
                  <a:pt x="7249471" y="1375031"/>
                </a:lnTo>
                <a:close/>
              </a:path>
            </a:pathLst>
          </a:custGeom>
          <a:gradFill>
            <a:gsLst>
              <a:gs pos="54000">
                <a:schemeClr val="tx2"/>
              </a:gs>
              <a:gs pos="100000">
                <a:schemeClr val="accent1"/>
              </a:gs>
            </a:gsLst>
            <a:lin ang="0" scaled="0"/>
          </a:gradFill>
          <a:ln w="4832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3871974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vihrea" preserve="1" userDrawn="1">
  <p:cSld name="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FE12A800-B557-2BF7-459A-AE820A389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45719" y="0"/>
            <a:ext cx="2548020" cy="6858000"/>
            <a:chOff x="9645719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AE4EC138-9B2A-E5AC-E31B-690AB90F59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45719" y="0"/>
              <a:ext cx="2548020" cy="6858000"/>
              <a:chOff x="9645719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45719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bg2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65710695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pinkki" preserve="1" userDrawn="1">
  <p:cSld name="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E58E1E22-330C-39F9-E7F4-1D54989B96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55244" y="0"/>
            <a:ext cx="2548020" cy="6858000"/>
            <a:chOff x="965524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6B19C80A-C58F-C557-85A0-9708574957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5524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99500">
                    <a:srgbClr val="E50083"/>
                  </a:gs>
                  <a:gs pos="99000">
                    <a:schemeClr val="accent5">
                      <a:alpha val="72000"/>
                    </a:schemeClr>
                  </a:gs>
                  <a:gs pos="0">
                    <a:schemeClr val="accent5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70866581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kaksi_kuvaa" preserve="1" userDrawn="1">
  <p:cSld name="teksti_kaksi_kuv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05777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4371975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525CEE5C-0ABB-5FAD-CD62-63A0C7F3CDC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792400" y="0"/>
            <a:ext cx="6399600" cy="34236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9600" h="3440325">
                <a:moveTo>
                  <a:pt x="581025" y="0"/>
                </a:moveTo>
                <a:lnTo>
                  <a:pt x="6399600" y="9525"/>
                </a:lnTo>
                <a:lnTo>
                  <a:pt x="6399600" y="3440325"/>
                </a:lnTo>
                <a:lnTo>
                  <a:pt x="0" y="3440325"/>
                </a:lnTo>
                <a:lnTo>
                  <a:pt x="581025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11" name="Kuvan paikkamerkki 6">
            <a:extLst>
              <a:ext uri="{FF2B5EF4-FFF2-40B4-BE49-F238E27FC236}">
                <a16:creationId xmlns:a16="http://schemas.microsoft.com/office/drawing/2014/main" id="{16011C4F-724D-8760-175C-BBD6FF19F17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211374" y="3456000"/>
            <a:ext cx="6980625" cy="34200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  <a:gd name="connsiteX0" fmla="*/ 1905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19050 w 6399600"/>
              <a:gd name="connsiteY4" fmla="*/ 0 h 3430800"/>
              <a:gd name="connsiteX0" fmla="*/ 600075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600075 w 6980625"/>
              <a:gd name="connsiteY4" fmla="*/ 0 h 3430800"/>
              <a:gd name="connsiteX0" fmla="*/ 579979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579979 w 6980625"/>
              <a:gd name="connsiteY4" fmla="*/ 0 h 343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0625" h="3430800">
                <a:moveTo>
                  <a:pt x="579979" y="0"/>
                </a:moveTo>
                <a:lnTo>
                  <a:pt x="6980625" y="0"/>
                </a:lnTo>
                <a:lnTo>
                  <a:pt x="6980625" y="3430800"/>
                </a:lnTo>
                <a:lnTo>
                  <a:pt x="0" y="3421275"/>
                </a:lnTo>
                <a:lnTo>
                  <a:pt x="579979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580185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dia" preserve="1" userDrawn="1">
  <p:cSld name="teksti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Tekstin paikkamerkki 6">
            <a:extLst>
              <a:ext uri="{FF2B5EF4-FFF2-40B4-BE49-F238E27FC236}">
                <a16:creationId xmlns:a16="http://schemas.microsoft.com/office/drawing/2014/main" id="{9952975F-EC22-4458-763E-93FFB91847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7695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85430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graafi" preserve="1" userDrawn="1">
  <p:cSld name="teksti_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1775860"/>
            <a:ext cx="24860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495674" y="1776413"/>
            <a:ext cx="8373600" cy="4161048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95581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aafi" preserve="1" userDrawn="1">
  <p:cSld name="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38200" y="1776413"/>
            <a:ext cx="11031074" cy="4172400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975914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sininen" preserve="1" userDrawn="1">
  <p:cSld name="levea_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7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E83F3351-3664-E6F2-DD7C-91425A800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14701" y="0"/>
            <a:ext cx="6174000" cy="6872927"/>
            <a:chOff x="6014701" y="0"/>
            <a:chExt cx="6174000" cy="6872927"/>
          </a:xfrm>
        </p:grpSpPr>
        <p:sp>
          <p:nvSpPr>
            <p:cNvPr id="9" name="Suorakulmio 8" descr="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14701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27000">
                  <a:schemeClr val="tx2"/>
                </a:gs>
                <a:gs pos="100000">
                  <a:schemeClr val="accent1"/>
                </a:gs>
              </a:gsLst>
              <a:lin ang="0" scaled="0"/>
            </a:gradFill>
            <a:ln>
              <a:gradFill flip="none" rotWithShape="1"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576461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vihrea" preserve="1" userDrawn="1">
  <p:cSld name="levea_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591FEF7D-CAD8-A887-CD45-EA3B051F0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 descr="L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bg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7836350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pinkki" preserve="1" userDrawn="1">
  <p:cSld name="levea_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0FF513F4-A0EE-7D01-E70F-9949F2BAC684}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alpha val="63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1605374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sityksen loppudia">
            <a:extLst>
              <a:ext uri="{FF2B5EF4-FFF2-40B4-BE49-F238E27FC236}">
                <a16:creationId xmlns:a16="http://schemas.microsoft.com/office/drawing/2014/main" id="{8011D531-C477-E90E-BB81-1C49976BFE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73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2" preserve="1" userDrawn="1">
  <p:cSld name="otsikkodi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tsikko 1">
            <a:extLst>
              <a:ext uri="{FF2B5EF4-FFF2-40B4-BE49-F238E27FC236}">
                <a16:creationId xmlns:a16="http://schemas.microsoft.com/office/drawing/2014/main" id="{DFC2DB4D-F6F1-70BF-17DD-1AA29EFBC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17" name="Alaotsikko 2">
            <a:extLst>
              <a:ext uri="{FF2B5EF4-FFF2-40B4-BE49-F238E27FC236}">
                <a16:creationId xmlns:a16="http://schemas.microsoft.com/office/drawing/2014/main" id="{6F168DCC-AB8D-D777-5744-5D09315B00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34" name="Footer Placeholder 8">
            <a:extLst>
              <a:ext uri="{FF2B5EF4-FFF2-40B4-BE49-F238E27FC236}">
                <a16:creationId xmlns:a16="http://schemas.microsoft.com/office/drawing/2014/main" id="{3CAC7758-6477-FDA0-A312-E39FBF533C9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22" name="duser_1">
            <a:extLst>
              <a:ext uri="{FF2B5EF4-FFF2-40B4-BE49-F238E27FC236}">
                <a16:creationId xmlns:a16="http://schemas.microsoft.com/office/drawing/2014/main" id="{96E05E4F-2793-6EFA-B9DE-D89A4CA0AA36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23" name="duser_2">
            <a:extLst>
              <a:ext uri="{FF2B5EF4-FFF2-40B4-BE49-F238E27FC236}">
                <a16:creationId xmlns:a16="http://schemas.microsoft.com/office/drawing/2014/main" id="{98E864E4-8ADA-E257-0001-5B72FE7C0F82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33" name="duser_3">
            <a:extLst>
              <a:ext uri="{FF2B5EF4-FFF2-40B4-BE49-F238E27FC236}">
                <a16:creationId xmlns:a16="http://schemas.microsoft.com/office/drawing/2014/main" id="{909C2D96-06D0-78D4-C04E-8397680CD559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A6038138-08D9-D7C9-A694-E9CF3C1484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9" name="DConfidentiality">
            <a:extLst>
              <a:ext uri="{FF2B5EF4-FFF2-40B4-BE49-F238E27FC236}">
                <a16:creationId xmlns:a16="http://schemas.microsoft.com/office/drawing/2014/main" id="{FC7A8C6D-1D34-6242-745E-73CE1B9BA5CC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DDecree">
            <a:extLst>
              <a:ext uri="{FF2B5EF4-FFF2-40B4-BE49-F238E27FC236}">
                <a16:creationId xmlns:a16="http://schemas.microsoft.com/office/drawing/2014/main" id="{B412038A-9C06-5541-DDE0-39817F62FBAB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DSecrecy">
            <a:extLst>
              <a:ext uri="{FF2B5EF4-FFF2-40B4-BE49-F238E27FC236}">
                <a16:creationId xmlns:a16="http://schemas.microsoft.com/office/drawing/2014/main" id="{31AB12EB-ADA8-E3EB-1FF2-07370C7A067C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2" name="Kuvan paikkamerkki 11">
            <a:extLst>
              <a:ext uri="{FF2B5EF4-FFF2-40B4-BE49-F238E27FC236}">
                <a16:creationId xmlns:a16="http://schemas.microsoft.com/office/drawing/2014/main" id="{A1029FCA-64BC-6BB6-607F-AC980FC664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29540" y="3882368"/>
            <a:ext cx="7254877" cy="2972083"/>
          </a:xfrm>
          <a:custGeom>
            <a:avLst/>
            <a:gdLst>
              <a:gd name="connsiteX0" fmla="*/ 0 w 7250400"/>
              <a:gd name="connsiteY0" fmla="*/ 0 h 2966400"/>
              <a:gd name="connsiteX1" fmla="*/ 7250400 w 7250400"/>
              <a:gd name="connsiteY1" fmla="*/ 0 h 2966400"/>
              <a:gd name="connsiteX2" fmla="*/ 7250400 w 7250400"/>
              <a:gd name="connsiteY2" fmla="*/ 2966400 h 2966400"/>
              <a:gd name="connsiteX3" fmla="*/ 0 w 7250400"/>
              <a:gd name="connsiteY3" fmla="*/ 2966400 h 2966400"/>
              <a:gd name="connsiteX4" fmla="*/ 0 w 7250400"/>
              <a:gd name="connsiteY4" fmla="*/ 0 h 2966400"/>
              <a:gd name="connsiteX0" fmla="*/ 811764 w 7250400"/>
              <a:gd name="connsiteY0" fmla="*/ 0 h 3097028"/>
              <a:gd name="connsiteX1" fmla="*/ 7250400 w 7250400"/>
              <a:gd name="connsiteY1" fmla="*/ 130628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52089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42564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58928"/>
              <a:gd name="connsiteX1" fmla="*/ 7241069 w 7250400"/>
              <a:gd name="connsiteY1" fmla="*/ 1387540 h 3058928"/>
              <a:gd name="connsiteX2" fmla="*/ 7250400 w 7250400"/>
              <a:gd name="connsiteY2" fmla="*/ 3058928 h 3058928"/>
              <a:gd name="connsiteX3" fmla="*/ 0 w 7250400"/>
              <a:gd name="connsiteY3" fmla="*/ 3058928 h 3058928"/>
              <a:gd name="connsiteX4" fmla="*/ 811764 w 7250400"/>
              <a:gd name="connsiteY4" fmla="*/ 0 h 3058928"/>
              <a:gd name="connsiteX0" fmla="*/ 783189 w 7221825"/>
              <a:gd name="connsiteY0" fmla="*/ 0 h 3058928"/>
              <a:gd name="connsiteX1" fmla="*/ 7212494 w 7221825"/>
              <a:gd name="connsiteY1" fmla="*/ 1387540 h 3058928"/>
              <a:gd name="connsiteX2" fmla="*/ 7221825 w 7221825"/>
              <a:gd name="connsiteY2" fmla="*/ 3058928 h 3058928"/>
              <a:gd name="connsiteX3" fmla="*/ 0 w 7221825"/>
              <a:gd name="connsiteY3" fmla="*/ 2954153 h 3058928"/>
              <a:gd name="connsiteX4" fmla="*/ 783189 w 7221825"/>
              <a:gd name="connsiteY4" fmla="*/ 0 h 3058928"/>
              <a:gd name="connsiteX0" fmla="*/ 783189 w 7231350"/>
              <a:gd name="connsiteY0" fmla="*/ 0 h 2963678"/>
              <a:gd name="connsiteX1" fmla="*/ 7212494 w 7231350"/>
              <a:gd name="connsiteY1" fmla="*/ 1387540 h 2963678"/>
              <a:gd name="connsiteX2" fmla="*/ 7231350 w 7231350"/>
              <a:gd name="connsiteY2" fmla="*/ 2963678 h 2963678"/>
              <a:gd name="connsiteX3" fmla="*/ 0 w 7231350"/>
              <a:gd name="connsiteY3" fmla="*/ 2954153 h 2963678"/>
              <a:gd name="connsiteX4" fmla="*/ 783189 w 7231350"/>
              <a:gd name="connsiteY4" fmla="*/ 0 h 2963678"/>
              <a:gd name="connsiteX0" fmla="*/ 741353 w 7231350"/>
              <a:gd name="connsiteY0" fmla="*/ 0 h 2975631"/>
              <a:gd name="connsiteX1" fmla="*/ 7212494 w 7231350"/>
              <a:gd name="connsiteY1" fmla="*/ 1399493 h 2975631"/>
              <a:gd name="connsiteX2" fmla="*/ 7231350 w 7231350"/>
              <a:gd name="connsiteY2" fmla="*/ 2975631 h 2975631"/>
              <a:gd name="connsiteX3" fmla="*/ 0 w 7231350"/>
              <a:gd name="connsiteY3" fmla="*/ 2966106 h 2975631"/>
              <a:gd name="connsiteX4" fmla="*/ 741353 w 7231350"/>
              <a:gd name="connsiteY4" fmla="*/ 0 h 2975631"/>
              <a:gd name="connsiteX0" fmla="*/ 783188 w 7273185"/>
              <a:gd name="connsiteY0" fmla="*/ 0 h 2975631"/>
              <a:gd name="connsiteX1" fmla="*/ 7254329 w 7273185"/>
              <a:gd name="connsiteY1" fmla="*/ 1399493 h 2975631"/>
              <a:gd name="connsiteX2" fmla="*/ 7273185 w 7273185"/>
              <a:gd name="connsiteY2" fmla="*/ 2975631 h 2975631"/>
              <a:gd name="connsiteX3" fmla="*/ 0 w 7273185"/>
              <a:gd name="connsiteY3" fmla="*/ 2972083 h 2975631"/>
              <a:gd name="connsiteX4" fmla="*/ 783188 w 7273185"/>
              <a:gd name="connsiteY4" fmla="*/ 0 h 2975631"/>
              <a:gd name="connsiteX0" fmla="*/ 783188 w 7254877"/>
              <a:gd name="connsiteY0" fmla="*/ 0 h 2972083"/>
              <a:gd name="connsiteX1" fmla="*/ 7254329 w 7254877"/>
              <a:gd name="connsiteY1" fmla="*/ 1399493 h 2972083"/>
              <a:gd name="connsiteX2" fmla="*/ 7249279 w 7254877"/>
              <a:gd name="connsiteY2" fmla="*/ 2969655 h 2972083"/>
              <a:gd name="connsiteX3" fmla="*/ 0 w 7254877"/>
              <a:gd name="connsiteY3" fmla="*/ 2972083 h 2972083"/>
              <a:gd name="connsiteX4" fmla="*/ 783188 w 7254877"/>
              <a:gd name="connsiteY4" fmla="*/ 0 h 2972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54877" h="2972083">
                <a:moveTo>
                  <a:pt x="783188" y="0"/>
                </a:moveTo>
                <a:lnTo>
                  <a:pt x="7254329" y="1399493"/>
                </a:lnTo>
                <a:cubicBezTo>
                  <a:pt x="7257439" y="1924872"/>
                  <a:pt x="7246169" y="2444276"/>
                  <a:pt x="7249279" y="2969655"/>
                </a:cubicBezTo>
                <a:lnTo>
                  <a:pt x="0" y="2972083"/>
                </a:lnTo>
                <a:lnTo>
                  <a:pt x="783188" y="0"/>
                </a:lnTo>
                <a:close/>
              </a:path>
            </a:pathLst>
          </a:custGeom>
        </p:spPr>
        <p:txBody>
          <a:bodyPr anchor="b"/>
          <a:lstStyle>
            <a:lvl1pPr marL="0" indent="0" algn="ct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3.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37" name="Picture 14" descr="Väyläviraston logo">
            <a:extLst>
              <a:ext uri="{FF2B5EF4-FFF2-40B4-BE49-F238E27FC236}">
                <a16:creationId xmlns:a16="http://schemas.microsoft.com/office/drawing/2014/main" id="{CFE18993-6749-2E5A-E9F6-584C91719FF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4" name="eukarelialogoplaceholder">
            <a:extLst>
              <a:ext uri="{FF2B5EF4-FFF2-40B4-BE49-F238E27FC236}">
                <a16:creationId xmlns:a16="http://schemas.microsoft.com/office/drawing/2014/main" id="{C53F6C4E-C88D-EF31-98B0-560A45F90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5" name="eulogotenplaceholder">
            <a:extLst>
              <a:ext uri="{FF2B5EF4-FFF2-40B4-BE49-F238E27FC236}">
                <a16:creationId xmlns:a16="http://schemas.microsoft.com/office/drawing/2014/main" id="{27EF32F5-1D17-FDC3-0035-304F4721B7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placeholder">
            <a:extLst>
              <a:ext uri="{FF2B5EF4-FFF2-40B4-BE49-F238E27FC236}">
                <a16:creationId xmlns:a16="http://schemas.microsoft.com/office/drawing/2014/main" id="{1B1B336A-30A5-31FB-0744-39B5981B4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financelogoplaceholder">
            <a:extLst>
              <a:ext uri="{FF2B5EF4-FFF2-40B4-BE49-F238E27FC236}">
                <a16:creationId xmlns:a16="http://schemas.microsoft.com/office/drawing/2014/main" id="{2EA21E00-D18D-3F08-9E5D-04C19AA74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97281149"/>
      </p:ext>
    </p:extLst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_and_content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99612" cy="1325563"/>
          </a:xfrm>
        </p:spPr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8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9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21EF0740-5842-4D4A-BA64-488A09065B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000" y="349200"/>
            <a:ext cx="1728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56674"/>
      </p:ext>
    </p:extLst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‹#›</a:t>
            </a:fld>
            <a:endParaRPr lang="fi-FI"/>
          </a:p>
        </p:txBody>
      </p:sp>
      <p:sp>
        <p:nvSpPr>
          <p:cNvPr id="7" name="Suorakulmio 6"/>
          <p:cNvSpPr/>
          <p:nvPr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Suorakulmio 7"/>
          <p:cNvSpPr/>
          <p:nvPr userDrawn="1"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52694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sininen" preserve="1" userDrawn="1">
  <p:cSld name="vaaka_kuva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uvan paikkamerkki 3">
            <a:extLst>
              <a:ext uri="{FF2B5EF4-FFF2-40B4-BE49-F238E27FC236}">
                <a16:creationId xmlns:a16="http://schemas.microsoft.com/office/drawing/2014/main" id="{AB4047D7-75ED-C176-9F2B-759FC50655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68E480F-6969-9C85-3F13-C2581A92F7D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6A058AD-20D3-103F-BE1A-6A66EEE2A881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636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vihrea" preserve="1" userDrawn="1">
  <p:cSld name="vaaka_kuva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uvan paikkamerkki 3">
            <a:extLst>
              <a:ext uri="{FF2B5EF4-FFF2-40B4-BE49-F238E27FC236}">
                <a16:creationId xmlns:a16="http://schemas.microsoft.com/office/drawing/2014/main" id="{37D1F390-B184-4B82-1464-B4F5FE461F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01834BC-D657-9433-05AE-301C6EFE0B6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391C4EA-1BDA-2FE2-EC62-4C09E203DD3D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190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pinkki" preserve="1" userDrawn="1">
  <p:cSld name="vaaka_kuva_pinkk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uvan paikkamerkki 3">
            <a:extLst>
              <a:ext uri="{FF2B5EF4-FFF2-40B4-BE49-F238E27FC236}">
                <a16:creationId xmlns:a16="http://schemas.microsoft.com/office/drawing/2014/main" id="{552D661D-62EC-E4F9-7F2D-E30CA1F0A8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83D4C-14C0-1A7B-8488-471A0D5995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CB0C59-FB4D-3FDE-13BC-9E175336B7A8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581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uva_teksti" preserve="1" userDrawn="1">
  <p:cSld name="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955970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6955971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920000" y="0"/>
            <a:ext cx="42840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44832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kuva_teksti" preserve="1" userDrawn="1">
  <p:cSld name="leve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6200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200" y="1813968"/>
            <a:ext cx="4177938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732800" y="0"/>
            <a:ext cx="74592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842974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ma_kuva_teksti" preserve="1" userDrawn="1">
  <p:cSld name="om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55276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Kirjoita tähän nimi</a:t>
            </a:r>
            <a:endParaRPr lang="en-US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744339" y="8709"/>
            <a:ext cx="54396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oma kuva</a:t>
            </a:r>
            <a:endParaRPr lang="en-US" dirty="0"/>
          </a:p>
          <a:p>
            <a:endParaRPr lang="fi-FI" dirty="0"/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2FE7494B-1547-CA50-9CF3-C058329BD5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200" y="1793876"/>
            <a:ext cx="5527675" cy="4320000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fi-FI" dirty="0"/>
              <a:t>Kirjoita tähän nimike</a:t>
            </a:r>
            <a:br>
              <a:rPr lang="fi-FI" dirty="0"/>
            </a:br>
            <a:r>
              <a:rPr lang="fi-FI" dirty="0"/>
              <a:t>Osasto/Yksikkö</a:t>
            </a:r>
            <a:br>
              <a:rPr lang="fi-FI" dirty="0"/>
            </a:br>
            <a:r>
              <a:rPr lang="fi-FI" dirty="0"/>
              <a:t>Sähköpostiosoite</a:t>
            </a:r>
            <a:br>
              <a:rPr lang="fi-FI" dirty="0"/>
            </a:br>
            <a:r>
              <a:rPr lang="fi-FI" dirty="0"/>
              <a:t>some</a:t>
            </a:r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33060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sininen" preserve="1" userDrawn="1">
  <p:cSld name="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6460D66B-6E51-6FDF-D981-ABB668FF8A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36194" y="0"/>
            <a:ext cx="2548020" cy="6858000"/>
            <a:chOff x="963619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15" name="Ryhmä 14">
              <a:extLst>
                <a:ext uri="{FF2B5EF4-FFF2-40B4-BE49-F238E27FC236}">
                  <a16:creationId xmlns:a16="http://schemas.microsoft.com/office/drawing/2014/main" id="{AB624DEC-2732-7717-5E45-E5C24426D1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3619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gradFill flip="none" rotWithShape="1">
                  <a:gsLst>
                    <a:gs pos="27000">
                      <a:schemeClr val="tx2"/>
                    </a:gs>
                    <a:gs pos="100000">
                      <a:schemeClr val="accent1"/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28943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0350" y="6356350"/>
            <a:ext cx="2212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Joonas Tielinen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1756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49" y="6356350"/>
            <a:ext cx="561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00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62" r:id="rId2"/>
    <p:sldLayoutId id="2147483764" r:id="rId3"/>
    <p:sldLayoutId id="2147483765" r:id="rId4"/>
    <p:sldLayoutId id="2147483763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  <p:sldLayoutId id="2147483777" r:id="rId17"/>
    <p:sldLayoutId id="2147483778" r:id="rId18"/>
    <p:sldLayoutId id="2147483779" r:id="rId19"/>
    <p:sldLayoutId id="2147483781" r:id="rId20"/>
    <p:sldLayoutId id="2147483784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4400" indent="-284400" algn="l" defTabSz="914400" rtl="0" eaLnBrk="1" latinLnBrk="0" hangingPunct="1">
        <a:lnSpc>
          <a:spcPct val="150000"/>
        </a:lnSpc>
        <a:spcBef>
          <a:spcPts val="1000"/>
        </a:spcBef>
        <a:buClr>
          <a:srgbClr val="0065AF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00" indent="-2844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087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97DC8-4758-5722-0CF4-4C85C4162B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4E51D-2325-4B77-2B45-BE28DCB71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395" y="631517"/>
            <a:ext cx="5498205" cy="16020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fi-FI" sz="3200" dirty="0"/>
              <a:t>Tienkäyttäjätyytyväisyys-tutkimus</a:t>
            </a:r>
            <a:endParaRPr lang="fi-FI" dirty="0"/>
          </a:p>
        </p:txBody>
      </p:sp>
      <p:pic>
        <p:nvPicPr>
          <p:cNvPr id="43" name="Kuvan paikkamerkki 42">
            <a:extLst>
              <a:ext uri="{FF2B5EF4-FFF2-40B4-BE49-F238E27FC236}">
                <a16:creationId xmlns:a16="http://schemas.microsoft.com/office/drawing/2014/main" id="{B7D8C48C-F6BF-C965-C534-DBBFC03868C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57" b="12157"/>
          <a:stretch>
            <a:fillRect/>
          </a:stretch>
        </p:blipFill>
        <p:spPr/>
      </p:pic>
      <p:pic>
        <p:nvPicPr>
          <p:cNvPr id="39" name="Kuvan paikkamerkki 38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547BB94A-B2C9-84EE-6099-9FEE866E9EC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5" b="13605"/>
          <a:stretch>
            <a:fillRect/>
          </a:stretch>
        </p:blipFill>
        <p:spPr/>
      </p:pic>
      <p:sp>
        <p:nvSpPr>
          <p:cNvPr id="44" name="Tekstiruutu 43">
            <a:extLst>
              <a:ext uri="{FF2B5EF4-FFF2-40B4-BE49-F238E27FC236}">
                <a16:creationId xmlns:a16="http://schemas.microsoft.com/office/drawing/2014/main" id="{89DDD041-34A8-7B27-75E8-CD9C80B4760D}"/>
              </a:ext>
            </a:extLst>
          </p:cNvPr>
          <p:cNvSpPr txBox="1"/>
          <p:nvPr/>
        </p:nvSpPr>
        <p:spPr>
          <a:xfrm>
            <a:off x="531795" y="2233517"/>
            <a:ext cx="5034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Talvi 2026</a:t>
            </a:r>
          </a:p>
          <a:p>
            <a:r>
              <a:rPr lang="fi-FI" dirty="0"/>
              <a:t>Sisä-Suomen elinvoimakeskus</a:t>
            </a:r>
          </a:p>
          <a:p>
            <a:r>
              <a:rPr lang="fi-FI" dirty="0"/>
              <a:t>Urakka-alueet</a:t>
            </a:r>
          </a:p>
        </p:txBody>
      </p:sp>
      <p:pic>
        <p:nvPicPr>
          <p:cNvPr id="3" name="Kuvan paikkamerkki 34">
            <a:extLst>
              <a:ext uri="{FF2B5EF4-FFF2-40B4-BE49-F238E27FC236}">
                <a16:creationId xmlns:a16="http://schemas.microsoft.com/office/drawing/2014/main" id="{04E8CA5B-ED06-D129-08F9-267F8D8353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" t="2427" r="37" b="9290"/>
          <a:stretch>
            <a:fillRect/>
          </a:stretch>
        </p:blipFill>
        <p:spPr>
          <a:xfrm>
            <a:off x="5725106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76109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4362430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Hyvinkää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2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1476586815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742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Sisä-Suomen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24A76ED-09F4-AA2D-8AFB-366BE5FAF9CB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1AF18CDF-FCB5-74CE-9851-9540B11B6524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8C17B3E3-B46C-6E20-DC02-3FC50D8F47E4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2620676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9268770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Hämeenlinna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3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1943804815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742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Sisä-Suomen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906C3107-0E0B-CB62-20C8-E8AA4568B9B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FF8BF2A2-F0ED-6245-0EAD-304CE42724B6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7AAECF87-7C11-4123-E3DF-DB6797C555A0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4017926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5287572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kstiruutu 12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5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Kangasala</a:t>
            </a:r>
            <a:endParaRPr lang="fi-FI" sz="2900" dirty="0">
              <a:latin typeface="+mj-lt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4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7" name="Tekstiruutu 6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9" name="Kaavio 8"/>
          <p:cNvGraphicFramePr/>
          <p:nvPr>
            <p:extLst>
              <p:ext uri="{D42A27DB-BD31-4B8C-83A1-F6EECF244321}">
                <p14:modId xmlns:p14="http://schemas.microsoft.com/office/powerpoint/2010/main" val="2424357970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kstiruutu 9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4" name="Dian numeron paikkamerkki 6">
            <a:extLst>
              <a:ext uri="{FF2B5EF4-FFF2-40B4-BE49-F238E27FC236}">
                <a16:creationId xmlns:a16="http://schemas.microsoft.com/office/drawing/2014/main" id="{14619D9B-1BF9-4AF2-B12E-0CA956797E8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742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Sisä-Suomen elinvoimakeskus</a:t>
            </a:r>
          </a:p>
        </p:txBody>
      </p:sp>
      <p:sp>
        <p:nvSpPr>
          <p:cNvPr id="3" name="Tekstiruutu 2"/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  <p:sp>
        <p:nvSpPr>
          <p:cNvPr id="11" name="Tekstiruutu 10">
            <a:extLst>
              <a:ext uri="{FF2B5EF4-FFF2-40B4-BE49-F238E27FC236}">
                <a16:creationId xmlns:a16="http://schemas.microsoft.com/office/drawing/2014/main" id="{34AF0751-1A4D-B1F2-8E79-B252ABE71F83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</p:spTree>
    <p:extLst>
      <p:ext uri="{BB962C8B-B14F-4D97-AF65-F5344CB8AC3E}">
        <p14:creationId xmlns:p14="http://schemas.microsoft.com/office/powerpoint/2010/main" val="977956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6519734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Orivesi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5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227106957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742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Sisä-Suomen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2EDEC3F-A9FD-5723-FD95-D05E4350259A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94192A81-9D09-AF2F-4B61-EBC26F349C08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0DBA2287-7844-8B96-A71F-54F8E25A27DD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607561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3681295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Parkano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6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674288562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742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Sisä-Suomen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D24A76ED-09F4-AA2D-8AFB-366BE5FAF9CB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1AF18CDF-FCB5-74CE-9851-9540B11B6524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8C17B3E3-B46C-6E20-DC02-3FC50D8F47E4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420743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9014560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Sastamala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7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1243481952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742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Sisä-Suomen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906C3107-0E0B-CB62-20C8-E8AA4568B9B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FF8BF2A2-F0ED-6245-0EAD-304CE42724B6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7AAECF87-7C11-4123-E3DF-DB6797C555A0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4039903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1958208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Tampere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8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542158707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742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Sisä-Suomen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1A83FF1A-0187-0F4D-900C-4148D26902EB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EBC4F236-9613-0127-E8FE-29BC2EA1E6ED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13" name="Tekstiruutu 12">
            <a:extLst>
              <a:ext uri="{FF2B5EF4-FFF2-40B4-BE49-F238E27FC236}">
                <a16:creationId xmlns:a16="http://schemas.microsoft.com/office/drawing/2014/main" id="{477DB47A-5A5A-E1E2-0736-1319D287BB18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987650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7256967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Virrat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9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684932008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742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Sisä-Suomen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7C83680D-B977-AC62-AC33-2CC0F31AC86D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9D2C7828-6DE9-8851-4473-146C5A2AE62D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5E9F35AC-65B4-A8B9-6797-01CE45FD675D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2067348827"/>
      </p:ext>
    </p:extLst>
  </p:cSld>
  <p:clrMapOvr>
    <a:masterClrMapping/>
  </p:clrMapOvr>
</p:sld>
</file>

<file path=ppt/theme/theme1.xml><?xml version="1.0" encoding="utf-8"?>
<a:theme xmlns:a="http://schemas.openxmlformats.org/drawingml/2006/main" name="vayla_uusi2023">
  <a:themeElements>
    <a:clrScheme name="Vayla_PP">
      <a:dk1>
        <a:srgbClr val="000000"/>
      </a:dk1>
      <a:lt1>
        <a:srgbClr val="FFFFFF"/>
      </a:lt1>
      <a:dk2>
        <a:srgbClr val="0065AF"/>
      </a:dk2>
      <a:lt2>
        <a:srgbClr val="8DCB6D"/>
      </a:lt2>
      <a:accent1>
        <a:srgbClr val="009BFF"/>
      </a:accent1>
      <a:accent2>
        <a:srgbClr val="00AFCB"/>
      </a:accent2>
      <a:accent3>
        <a:srgbClr val="FF5100"/>
      </a:accent3>
      <a:accent4>
        <a:srgbClr val="228848"/>
      </a:accent4>
      <a:accent5>
        <a:srgbClr val="E50083"/>
      </a:accent5>
      <a:accent6>
        <a:srgbClr val="FFC300"/>
      </a:accent6>
      <a:hlink>
        <a:srgbClr val="00AFCB"/>
      </a:hlink>
      <a:folHlink>
        <a:srgbClr val="49C2EF"/>
      </a:folHlink>
    </a:clrScheme>
    <a:fontScheme name="Mukautettu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yla_ilmeella_fi_uusi.potx" id="{80698CA2-84C0-4D32-B3B9-691308C5EB39}" vid="{19AC9EDE-3C74-46E3-BEC0-1BF2A3623E55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livi_kameleon xmlns="" xmlns:xsi="http://www.w3.org/2001/XMLSchema-instance">
  <tyyppi>Esitys</tyyppi>
  <title/>
  <author>Joonas Tielinen</author>
  <paivays>6.2.2023</paivays>
</livi_kameleon>
</file>

<file path=customXml/item2.xml><?xml version="1.0" encoding="utf-8"?>
<xml_kameleon>
  <dlevelofprotection/>
  <dconfidentiality/>
  <dsecrecy/>
  <ddecree/>
  <subtitle/>
</xml_kameleon>
</file>

<file path=customXml/itemProps1.xml><?xml version="1.0" encoding="utf-8"?>
<ds:datastoreItem xmlns:ds="http://schemas.openxmlformats.org/officeDocument/2006/customXml" ds:itemID="{7BD16A64-FE8E-4234-BF14-32262FD440DD}">
  <ds:schemaRefs>
    <ds:schemaRef ds:uri=""/>
  </ds:schemaRefs>
</ds:datastoreItem>
</file>

<file path=customXml/itemProps2.xml><?xml version="1.0" encoding="utf-8"?>
<ds:datastoreItem xmlns:ds="http://schemas.openxmlformats.org/officeDocument/2006/customXml" ds:itemID="{8C4AF360-723A-475F-9F8A-BCFED25519E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vayla_ilmeella_fi_uusi</Template>
  <TotalTime>1509</TotalTime>
  <Words>534</Words>
  <Application>Microsoft Office PowerPoint</Application>
  <PresentationFormat>Laajakuva</PresentationFormat>
  <Paragraphs>108</Paragraphs>
  <Slides>9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9</vt:i4>
      </vt:variant>
    </vt:vector>
  </HeadingPairs>
  <TitlesOfParts>
    <vt:vector size="14" baseType="lpstr">
      <vt:lpstr>Arial</vt:lpstr>
      <vt:lpstr>Calibri</vt:lpstr>
      <vt:lpstr>Felbridge Pro</vt:lpstr>
      <vt:lpstr>Tahoma</vt:lpstr>
      <vt:lpstr>vayla_uusi2023</vt:lpstr>
      <vt:lpstr>Tienkäyttäjätyytyväisyys-tutkimus</vt:lpstr>
      <vt:lpstr>Hyvinkää</vt:lpstr>
      <vt:lpstr>Hämeenlinna</vt:lpstr>
      <vt:lpstr>Kangasala</vt:lpstr>
      <vt:lpstr>Orivesi</vt:lpstr>
      <vt:lpstr>Parkano</vt:lpstr>
      <vt:lpstr>Sastamala</vt:lpstr>
      <vt:lpstr>Tampere</vt:lpstr>
      <vt:lpstr>Virrat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Väyläviraston yleisesitys</dc:title>
  <dc:creator>Joonas Tielinen</dc:creator>
  <cp:keywords>Esitys</cp:keywords>
  <cp:lastModifiedBy>Helena Kultanen</cp:lastModifiedBy>
  <cp:revision>42</cp:revision>
  <dcterms:created xsi:type="dcterms:W3CDTF">2023-02-06T07:42:19Z</dcterms:created>
  <dcterms:modified xsi:type="dcterms:W3CDTF">2026-04-23T20:03:38Z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473.707.02.001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vayla_ilmeella_fi_uusi.potx</vt:lpwstr>
  </property>
  <property fmtid="{D5CDD505-2E9C-101B-9397-08002B2CF9AE}" pid="6" name="dvDefinition">
    <vt:lpwstr>707 (dd_default.xml)</vt:lpwstr>
  </property>
  <property fmtid="{D5CDD505-2E9C-101B-9397-08002B2CF9AE}" pid="7" name="dvDefinitionID">
    <vt:lpwstr>707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473.85.02.257</vt:lpwstr>
  </property>
  <property fmtid="{D5CDD505-2E9C-101B-9397-08002B2CF9AE}" pid="10" name="dvDefinitionVersion">
    <vt:lpwstr>02.001 / 30.1.2023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VAYL</vt:lpwstr>
  </property>
  <property fmtid="{D5CDD505-2E9C-101B-9397-08002B2CF9AE}" pid="21" name="dvSite">
    <vt:lpwstr>Helsinki</vt:lpwstr>
  </property>
  <property fmtid="{D5CDD505-2E9C-101B-9397-08002B2CF9AE}" pid="22" name="dvNumbering">
    <vt:lpwstr>0</vt:lpwstr>
  </property>
  <property fmtid="{D5CDD505-2E9C-101B-9397-08002B2CF9AE}" pid="23" name="dvDUname">
    <vt:lpwstr>Joonas Tielinen</vt:lpwstr>
  </property>
  <property fmtid="{D5CDD505-2E9C-101B-9397-08002B2CF9AE}" pid="24" name="dvDUFname">
    <vt:lpwstr>Joonas</vt:lpwstr>
  </property>
  <property fmtid="{D5CDD505-2E9C-101B-9397-08002B2CF9AE}" pid="25" name="dvDULname">
    <vt:lpwstr>Tielinen</vt:lpwstr>
  </property>
  <property fmtid="{D5CDD505-2E9C-101B-9397-08002B2CF9AE}" pid="26" name="dvDUBusinessarea">
    <vt:lpwstr>Pääjohtajan alaiset toiminnot</vt:lpwstr>
  </property>
  <property fmtid="{D5CDD505-2E9C-101B-9397-08002B2CF9AE}" pid="27" name="dvDUdepartment">
    <vt:lpwstr>Yhteiskuntasuhteet ja henkilöstö</vt:lpwstr>
  </property>
  <property fmtid="{D5CDD505-2E9C-101B-9397-08002B2CF9AE}" pid="28" name="dvLogoExist">
    <vt:lpwstr>0</vt:lpwstr>
  </property>
  <property fmtid="{D5CDD505-2E9C-101B-9397-08002B2CF9AE}" pid="29" name="dvCurrentlogo">
    <vt:lpwstr>vayla_fi.jpg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dvCurrentEUlogo">
    <vt:lpwstr/>
  </property>
  <property fmtid="{D5CDD505-2E9C-101B-9397-08002B2CF9AE}" pid="33" name="dlevelofprotection">
    <vt:lpwstr/>
  </property>
  <property fmtid="{D5CDD505-2E9C-101B-9397-08002B2CF9AE}" pid="34" name="tyyppi">
    <vt:lpwstr>Esitys</vt:lpwstr>
  </property>
  <property fmtid="{D5CDD505-2E9C-101B-9397-08002B2CF9AE}" pid="35" name="dconfidentiality">
    <vt:lpwstr/>
  </property>
  <property fmtid="{D5CDD505-2E9C-101B-9397-08002B2CF9AE}" pid="36" name="dsecrecy">
    <vt:lpwstr/>
  </property>
  <property fmtid="{D5CDD505-2E9C-101B-9397-08002B2CF9AE}" pid="37" name="ddecree">
    <vt:lpwstr/>
  </property>
  <property fmtid="{D5CDD505-2E9C-101B-9397-08002B2CF9AE}" pid="38" name="author">
    <vt:lpwstr>Joonas Tielinen</vt:lpwstr>
  </property>
  <property fmtid="{D5CDD505-2E9C-101B-9397-08002B2CF9AE}" pid="39" name="paivays">
    <vt:filetime>2023-02-05T22:00:00Z</vt:filetime>
  </property>
</Properties>
</file>