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6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11"/>
  </p:notesMasterIdLst>
  <p:handoutMasterIdLst>
    <p:handoutMasterId r:id="rId12"/>
  </p:handoutMasterIdLst>
  <p:sldIdLst>
    <p:sldId id="753" r:id="rId4"/>
    <p:sldId id="685" r:id="rId5"/>
    <p:sldId id="686" r:id="rId6"/>
    <p:sldId id="687" r:id="rId7"/>
    <p:sldId id="688" r:id="rId8"/>
    <p:sldId id="689" r:id="rId9"/>
    <p:sldId id="690" r:id="rId10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4095F5-5737-B540-180D-C112CD3EE773}" name="Riitta Kuhno" initials="RK" userId="S::riitta.kuhno@iro.fi::02b96352-04ee-4616-b515-d83e0fa0ca6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EBB"/>
    <a:srgbClr val="4AC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BF82A0-0E7B-40ED-8282-CFFE1F5F9903}" v="91" dt="2026-04-23T12:17:24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960" autoAdjust="0"/>
  </p:normalViewPr>
  <p:slideViewPr>
    <p:cSldViewPr snapToGrid="0">
      <p:cViewPr varScale="1">
        <p:scale>
          <a:sx n="80" d="100"/>
          <a:sy n="80" d="100"/>
        </p:scale>
        <p:origin x="658" y="2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28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microsoft.com/office/2018/10/relationships/authors" Target="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a Kultanen" userId="f51b9c9a-02c3-4187-a61e-356f5f349053" providerId="ADAL" clId="{C666EAA0-6053-4409-B706-6B306184A499}"/>
    <pc:docChg chg="undo custSel addSld delSld modSld sldOrd">
      <pc:chgData name="Helena Kultanen" userId="f51b9c9a-02c3-4187-a61e-356f5f349053" providerId="ADAL" clId="{C666EAA0-6053-4409-B706-6B306184A499}" dt="2026-04-23T19:47:00.093" v="1113" actId="47"/>
      <pc:docMkLst>
        <pc:docMk/>
      </pc:docMkLst>
      <pc:sldChg chg="modSp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714672448" sldId="425"/>
        </pc:sldMkLst>
        <pc:spChg chg="mod">
          <ac:chgData name="Helena Kultanen" userId="f51b9c9a-02c3-4187-a61e-356f5f349053" providerId="ADAL" clId="{C666EAA0-6053-4409-B706-6B306184A499}" dt="2026-04-23T09:56:33.625" v="457"/>
          <ac:spMkLst>
            <pc:docMk/>
            <pc:sldMk cId="1714672448" sldId="42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990383320" sldId="426"/>
        </pc:sldMkLst>
        <pc:spChg chg="mod">
          <ac:chgData name="Helena Kultanen" userId="f51b9c9a-02c3-4187-a61e-356f5f349053" providerId="ADAL" clId="{C666EAA0-6053-4409-B706-6B306184A499}" dt="2026-04-23T09:41:13.323" v="57"/>
          <ac:spMkLst>
            <pc:docMk/>
            <pc:sldMk cId="990383320" sldId="42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737657421" sldId="427"/>
        </pc:sldMkLst>
        <pc:spChg chg="mod">
          <ac:chgData name="Helena Kultanen" userId="f51b9c9a-02c3-4187-a61e-356f5f349053" providerId="ADAL" clId="{C666EAA0-6053-4409-B706-6B306184A499}" dt="2026-04-23T09:56:35.620" v="458"/>
          <ac:spMkLst>
            <pc:docMk/>
            <pc:sldMk cId="3737657421" sldId="42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288384173" sldId="430"/>
        </pc:sldMkLst>
        <pc:spChg chg="mod">
          <ac:chgData name="Helena Kultanen" userId="f51b9c9a-02c3-4187-a61e-356f5f349053" providerId="ADAL" clId="{C666EAA0-6053-4409-B706-6B306184A499}" dt="2026-04-23T09:56:38.424" v="460"/>
          <ac:spMkLst>
            <pc:docMk/>
            <pc:sldMk cId="288384173" sldId="4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556225462" sldId="431"/>
        </pc:sldMkLst>
        <pc:spChg chg="mod">
          <ac:chgData name="Helena Kultanen" userId="f51b9c9a-02c3-4187-a61e-356f5f349053" providerId="ADAL" clId="{C666EAA0-6053-4409-B706-6B306184A499}" dt="2026-04-23T09:50:52.409" v="248"/>
          <ac:spMkLst>
            <pc:docMk/>
            <pc:sldMk cId="1556225462" sldId="4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072907270" sldId="432"/>
        </pc:sldMkLst>
        <pc:spChg chg="mod">
          <ac:chgData name="Helena Kultanen" userId="f51b9c9a-02c3-4187-a61e-356f5f349053" providerId="ADAL" clId="{C666EAA0-6053-4409-B706-6B306184A499}" dt="2026-04-23T09:50:54.611" v="249"/>
          <ac:spMkLst>
            <pc:docMk/>
            <pc:sldMk cId="3072907270" sldId="4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3026126882" sldId="433"/>
        </pc:sldMkLst>
        <pc:spChg chg="mod">
          <ac:chgData name="Helena Kultanen" userId="f51b9c9a-02c3-4187-a61e-356f5f349053" providerId="ADAL" clId="{C666EAA0-6053-4409-B706-6B306184A499}" dt="2026-04-23T09:52:23.317" v="302"/>
          <ac:spMkLst>
            <pc:docMk/>
            <pc:sldMk cId="3026126882" sldId="4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841805288" sldId="434"/>
        </pc:sldMkLst>
        <pc:spChg chg="mod">
          <ac:chgData name="Helena Kultanen" userId="f51b9c9a-02c3-4187-a61e-356f5f349053" providerId="ADAL" clId="{C666EAA0-6053-4409-B706-6B306184A499}" dt="2026-04-23T09:52:25.890" v="303"/>
          <ac:spMkLst>
            <pc:docMk/>
            <pc:sldMk cId="841805288" sldId="4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213209771" sldId="435"/>
        </pc:sldMkLst>
        <pc:spChg chg="mod">
          <ac:chgData name="Helena Kultanen" userId="f51b9c9a-02c3-4187-a61e-356f5f349053" providerId="ADAL" clId="{C666EAA0-6053-4409-B706-6B306184A499}" dt="2026-04-23T09:52:29.445" v="304"/>
          <ac:spMkLst>
            <pc:docMk/>
            <pc:sldMk cId="213209771" sldId="4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445129206" sldId="436"/>
        </pc:sldMkLst>
        <pc:spChg chg="mod">
          <ac:chgData name="Helena Kultanen" userId="f51b9c9a-02c3-4187-a61e-356f5f349053" providerId="ADAL" clId="{C666EAA0-6053-4409-B706-6B306184A499}" dt="2026-04-23T09:52:33.983" v="305"/>
          <ac:spMkLst>
            <pc:docMk/>
            <pc:sldMk cId="445129206" sldId="436"/>
            <ac:spMk id="18" creationId="{00000000-0000-0000-0000-000000000000}"/>
          </ac:spMkLst>
        </pc:spChg>
      </pc:sldChg>
      <pc:sldChg chg="addSp delSp modSp del mod">
        <pc:chgData name="Helena Kultanen" userId="f51b9c9a-02c3-4187-a61e-356f5f349053" providerId="ADAL" clId="{C666EAA0-6053-4409-B706-6B306184A499}" dt="2026-04-23T19:46:52.321" v="1112" actId="47"/>
        <pc:sldMkLst>
          <pc:docMk/>
          <pc:sldMk cId="3894604882" sldId="664"/>
        </pc:sldMkLst>
        <pc:spChg chg="add del mod">
          <ac:chgData name="Helena Kultanen" userId="f51b9c9a-02c3-4187-a61e-356f5f349053" providerId="ADAL" clId="{C666EAA0-6053-4409-B706-6B306184A499}" dt="2026-04-23T09:40:24.732" v="37" actId="478"/>
          <ac:spMkLst>
            <pc:docMk/>
            <pc:sldMk cId="3894604882" sldId="664"/>
            <ac:spMk id="5" creationId="{E55F3A25-912F-F540-997B-E23D957011D6}"/>
          </ac:spMkLst>
        </pc:spChg>
        <pc:spChg chg="mod">
          <ac:chgData name="Helena Kultanen" userId="f51b9c9a-02c3-4187-a61e-356f5f349053" providerId="ADAL" clId="{C666EAA0-6053-4409-B706-6B306184A499}" dt="2026-04-23T09:39:53.927" v="30" actId="20577"/>
          <ac:spMkLst>
            <pc:docMk/>
            <pc:sldMk cId="3894604882" sldId="664"/>
            <ac:spMk id="44" creationId="{EBD66385-3534-4389-A804-A43739574DD4}"/>
          </ac:spMkLst>
        </pc:spChg>
        <pc:picChg chg="add mod">
          <ac:chgData name="Helena Kultanen" userId="f51b9c9a-02c3-4187-a61e-356f5f349053" providerId="ADAL" clId="{C666EAA0-6053-4409-B706-6B306184A499}" dt="2026-04-23T09:40:33.159" v="38" actId="1037"/>
          <ac:picMkLst>
            <pc:docMk/>
            <pc:sldMk cId="3894604882" sldId="664"/>
            <ac:picMk id="3" creationId="{13320A81-AF14-F215-C7A2-5F898B4C9506}"/>
          </ac:picMkLst>
        </pc:picChg>
        <pc:picChg chg="del">
          <ac:chgData name="Helena Kultanen" userId="f51b9c9a-02c3-4187-a61e-356f5f349053" providerId="ADAL" clId="{C666EAA0-6053-4409-B706-6B306184A499}" dt="2026-04-23T09:40:14.799" v="32" actId="478"/>
          <ac:picMkLst>
            <pc:docMk/>
            <pc:sldMk cId="3894604882" sldId="664"/>
            <ac:picMk id="35" creationId="{29598506-5399-4155-AC54-EE40BE984EBE}"/>
          </ac:picMkLst>
        </pc:picChg>
      </pc:sldChg>
      <pc:sldChg chg="modSp del mod">
        <pc:chgData name="Helena Kultanen" userId="f51b9c9a-02c3-4187-a61e-356f5f349053" providerId="ADAL" clId="{C666EAA0-6053-4409-B706-6B306184A499}" dt="2026-04-23T19:46:52.321" v="1112" actId="47"/>
        <pc:sldMkLst>
          <pc:docMk/>
          <pc:sldMk cId="3518706002" sldId="674"/>
        </pc:sldMkLst>
        <pc:spChg chg="mod">
          <ac:chgData name="Helena Kultanen" userId="f51b9c9a-02c3-4187-a61e-356f5f349053" providerId="ADAL" clId="{C666EAA0-6053-4409-B706-6B306184A499}" dt="2026-04-23T09:40:58.045" v="53" actId="20577"/>
          <ac:spMkLst>
            <pc:docMk/>
            <pc:sldMk cId="3518706002" sldId="674"/>
            <ac:spMk id="18" creationId="{00000000-0000-0000-0000-000000000000}"/>
          </ac:spMkLst>
        </pc:spChg>
      </pc:sldChg>
      <pc:sldChg chg="modSp del mod">
        <pc:chgData name="Helena Kultanen" userId="f51b9c9a-02c3-4187-a61e-356f5f349053" providerId="ADAL" clId="{C666EAA0-6053-4409-B706-6B306184A499}" dt="2026-04-23T19:46:52.321" v="1112" actId="47"/>
        <pc:sldMkLst>
          <pc:docMk/>
          <pc:sldMk cId="1666463118" sldId="675"/>
        </pc:sldMkLst>
        <pc:spChg chg="mod">
          <ac:chgData name="Helena Kultanen" userId="f51b9c9a-02c3-4187-a61e-356f5f349053" providerId="ADAL" clId="{C666EAA0-6053-4409-B706-6B306184A499}" dt="2026-04-23T09:41:04.191" v="54"/>
          <ac:spMkLst>
            <pc:docMk/>
            <pc:sldMk cId="1666463118" sldId="67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4074207206" sldId="676"/>
        </pc:sldMkLst>
        <pc:spChg chg="mod">
          <ac:chgData name="Helena Kultanen" userId="f51b9c9a-02c3-4187-a61e-356f5f349053" providerId="ADAL" clId="{C666EAA0-6053-4409-B706-6B306184A499}" dt="2026-04-23T09:56:25.895" v="456" actId="20577"/>
          <ac:spMkLst>
            <pc:docMk/>
            <pc:sldMk cId="4074207206" sldId="67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3836863797" sldId="677"/>
        </pc:sldMkLst>
        <pc:spChg chg="mod">
          <ac:chgData name="Helena Kultanen" userId="f51b9c9a-02c3-4187-a61e-356f5f349053" providerId="ADAL" clId="{C666EAA0-6053-4409-B706-6B306184A499}" dt="2026-04-23T09:41:22.553" v="60"/>
          <ac:spMkLst>
            <pc:docMk/>
            <pc:sldMk cId="3836863797" sldId="67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027747444" sldId="678"/>
        </pc:sldMkLst>
        <pc:spChg chg="mod">
          <ac:chgData name="Helena Kultanen" userId="f51b9c9a-02c3-4187-a61e-356f5f349053" providerId="ADAL" clId="{C666EAA0-6053-4409-B706-6B306184A499}" dt="2026-04-23T09:56:37.032" v="459"/>
          <ac:spMkLst>
            <pc:docMk/>
            <pc:sldMk cId="1027747444" sldId="67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2:59.758" v="82" actId="47"/>
        <pc:sldMkLst>
          <pc:docMk/>
          <pc:sldMk cId="3391234240" sldId="679"/>
        </pc:sldMkLst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3104809450" sldId="680"/>
        </pc:sldMkLst>
        <pc:spChg chg="mod">
          <ac:chgData name="Helena Kultanen" userId="f51b9c9a-02c3-4187-a61e-356f5f349053" providerId="ADAL" clId="{C666EAA0-6053-4409-B706-6B306184A499}" dt="2026-04-23T09:43:07.054" v="97" actId="20577"/>
          <ac:spMkLst>
            <pc:docMk/>
            <pc:sldMk cId="3104809450" sldId="68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2496165035" sldId="681"/>
        </pc:sldMkLst>
        <pc:spChg chg="mod">
          <ac:chgData name="Helena Kultanen" userId="f51b9c9a-02c3-4187-a61e-356f5f349053" providerId="ADAL" clId="{C666EAA0-6053-4409-B706-6B306184A499}" dt="2026-04-23T09:45:46.618" v="100"/>
          <ac:spMkLst>
            <pc:docMk/>
            <pc:sldMk cId="2496165035" sldId="68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3957590484" sldId="682"/>
        </pc:sldMkLst>
        <pc:spChg chg="mod">
          <ac:chgData name="Helena Kultanen" userId="f51b9c9a-02c3-4187-a61e-356f5f349053" providerId="ADAL" clId="{C666EAA0-6053-4409-B706-6B306184A499}" dt="2026-04-23T09:45:50.115" v="101"/>
          <ac:spMkLst>
            <pc:docMk/>
            <pc:sldMk cId="3957590484" sldId="68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1282367008" sldId="683"/>
        </pc:sldMkLst>
        <pc:spChg chg="mod">
          <ac:chgData name="Helena Kultanen" userId="f51b9c9a-02c3-4187-a61e-356f5f349053" providerId="ADAL" clId="{C666EAA0-6053-4409-B706-6B306184A499}" dt="2026-04-23T09:45:56.330" v="102"/>
          <ac:spMkLst>
            <pc:docMk/>
            <pc:sldMk cId="1282367008" sldId="683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8:03.161" v="124" actId="47"/>
        <pc:sldMkLst>
          <pc:docMk/>
          <pc:sldMk cId="2220671090" sldId="684"/>
        </pc:sldMkLst>
      </pc:sldChg>
      <pc:sldChg chg="modSp add mod ord">
        <pc:chgData name="Helena Kultanen" userId="f51b9c9a-02c3-4187-a61e-356f5f349053" providerId="ADAL" clId="{C666EAA0-6053-4409-B706-6B306184A499}" dt="2026-04-23T19:23:23.815" v="950" actId="27918"/>
        <pc:sldMkLst>
          <pc:docMk/>
          <pc:sldMk cId="231239761" sldId="685"/>
        </pc:sldMkLst>
        <pc:spChg chg="mod">
          <ac:chgData name="Helena Kultanen" userId="f51b9c9a-02c3-4187-a61e-356f5f349053" providerId="ADAL" clId="{C666EAA0-6053-4409-B706-6B306184A499}" dt="2026-04-23T09:48:10.503" v="139" actId="20577"/>
          <ac:spMkLst>
            <pc:docMk/>
            <pc:sldMk cId="231239761" sldId="685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3:45.358" v="953" actId="27918"/>
        <pc:sldMkLst>
          <pc:docMk/>
          <pc:sldMk cId="2255016546" sldId="686"/>
        </pc:sldMkLst>
        <pc:spChg chg="mod">
          <ac:chgData name="Helena Kultanen" userId="f51b9c9a-02c3-4187-a61e-356f5f349053" providerId="ADAL" clId="{C666EAA0-6053-4409-B706-6B306184A499}" dt="2026-04-23T09:48:20.697" v="140"/>
          <ac:spMkLst>
            <pc:docMk/>
            <pc:sldMk cId="2255016546" sldId="686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4:02.293" v="956" actId="27918"/>
        <pc:sldMkLst>
          <pc:docMk/>
          <pc:sldMk cId="1084174241" sldId="687"/>
        </pc:sldMkLst>
        <pc:spChg chg="mod">
          <ac:chgData name="Helena Kultanen" userId="f51b9c9a-02c3-4187-a61e-356f5f349053" providerId="ADAL" clId="{C666EAA0-6053-4409-B706-6B306184A499}" dt="2026-04-23T09:48:24.490" v="141"/>
          <ac:spMkLst>
            <pc:docMk/>
            <pc:sldMk cId="1084174241" sldId="687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4:23.392" v="959" actId="27918"/>
        <pc:sldMkLst>
          <pc:docMk/>
          <pc:sldMk cId="322247359" sldId="688"/>
        </pc:sldMkLst>
        <pc:spChg chg="mod">
          <ac:chgData name="Helena Kultanen" userId="f51b9c9a-02c3-4187-a61e-356f5f349053" providerId="ADAL" clId="{C666EAA0-6053-4409-B706-6B306184A499}" dt="2026-04-23T09:48:26.219" v="142"/>
          <ac:spMkLst>
            <pc:docMk/>
            <pc:sldMk cId="322247359" sldId="688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4:48.205" v="962" actId="27918"/>
        <pc:sldMkLst>
          <pc:docMk/>
          <pc:sldMk cId="3522779726" sldId="689"/>
        </pc:sldMkLst>
        <pc:spChg chg="mod">
          <ac:chgData name="Helena Kultanen" userId="f51b9c9a-02c3-4187-a61e-356f5f349053" providerId="ADAL" clId="{C666EAA0-6053-4409-B706-6B306184A499}" dt="2026-04-23T09:48:28.969" v="143"/>
          <ac:spMkLst>
            <pc:docMk/>
            <pc:sldMk cId="3522779726" sldId="689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5:04.741" v="965" actId="27918"/>
        <pc:sldMkLst>
          <pc:docMk/>
          <pc:sldMk cId="214366977" sldId="690"/>
        </pc:sldMkLst>
        <pc:spChg chg="mod">
          <ac:chgData name="Helena Kultanen" userId="f51b9c9a-02c3-4187-a61e-356f5f349053" providerId="ADAL" clId="{C666EAA0-6053-4409-B706-6B306184A499}" dt="2026-04-23T09:48:31.520" v="144"/>
          <ac:spMkLst>
            <pc:docMk/>
            <pc:sldMk cId="214366977" sldId="690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9:04.040" v="157" actId="47"/>
        <pc:sldMkLst>
          <pc:docMk/>
          <pc:sldMk cId="2727217181" sldId="691"/>
        </pc:sldMkLst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82663187" sldId="692"/>
        </pc:sldMkLst>
        <pc:spChg chg="mod">
          <ac:chgData name="Helena Kultanen" userId="f51b9c9a-02c3-4187-a61e-356f5f349053" providerId="ADAL" clId="{C666EAA0-6053-4409-B706-6B306184A499}" dt="2026-04-23T09:49:09.808" v="172" actId="20577"/>
          <ac:spMkLst>
            <pc:docMk/>
            <pc:sldMk cId="82663187" sldId="69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2841609611" sldId="693"/>
        </pc:sldMkLst>
        <pc:spChg chg="mod">
          <ac:chgData name="Helena Kultanen" userId="f51b9c9a-02c3-4187-a61e-356f5f349053" providerId="ADAL" clId="{C666EAA0-6053-4409-B706-6B306184A499}" dt="2026-04-23T09:49:16.230" v="173"/>
          <ac:spMkLst>
            <pc:docMk/>
            <pc:sldMk cId="2841609611" sldId="69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4237543780" sldId="694"/>
        </pc:sldMkLst>
        <pc:spChg chg="mod">
          <ac:chgData name="Helena Kultanen" userId="f51b9c9a-02c3-4187-a61e-356f5f349053" providerId="ADAL" clId="{C666EAA0-6053-4409-B706-6B306184A499}" dt="2026-04-23T11:44:57.606" v="541" actId="6549"/>
          <ac:spMkLst>
            <pc:docMk/>
            <pc:sldMk cId="4237543780" sldId="694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49:18.805" v="174"/>
          <ac:spMkLst>
            <pc:docMk/>
            <pc:sldMk cId="4237543780" sldId="69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2454284880" sldId="695"/>
        </pc:sldMkLst>
        <pc:spChg chg="mod">
          <ac:chgData name="Helena Kultanen" userId="f51b9c9a-02c3-4187-a61e-356f5f349053" providerId="ADAL" clId="{C666EAA0-6053-4409-B706-6B306184A499}" dt="2026-04-23T09:49:21.127" v="175"/>
          <ac:spMkLst>
            <pc:docMk/>
            <pc:sldMk cId="2454284880" sldId="69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794480414" sldId="696"/>
        </pc:sldMkLst>
        <pc:spChg chg="mod">
          <ac:chgData name="Helena Kultanen" userId="f51b9c9a-02c3-4187-a61e-356f5f349053" providerId="ADAL" clId="{C666EAA0-6053-4409-B706-6B306184A499}" dt="2026-04-23T09:49:23.606" v="176"/>
          <ac:spMkLst>
            <pc:docMk/>
            <pc:sldMk cId="1794480414" sldId="69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81918866" sldId="697"/>
        </pc:sldMkLst>
        <pc:spChg chg="mod">
          <ac:chgData name="Helena Kultanen" userId="f51b9c9a-02c3-4187-a61e-356f5f349053" providerId="ADAL" clId="{C666EAA0-6053-4409-B706-6B306184A499}" dt="2026-04-23T09:49:24.920" v="177"/>
          <ac:spMkLst>
            <pc:docMk/>
            <pc:sldMk cId="381918866" sldId="69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925386362" sldId="698"/>
        </pc:sldMkLst>
        <pc:spChg chg="mod">
          <ac:chgData name="Helena Kultanen" userId="f51b9c9a-02c3-4187-a61e-356f5f349053" providerId="ADAL" clId="{C666EAA0-6053-4409-B706-6B306184A499}" dt="2026-04-23T09:49:27.714" v="178"/>
          <ac:spMkLst>
            <pc:docMk/>
            <pc:sldMk cId="3925386362" sldId="69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028393328" sldId="699"/>
        </pc:sldMkLst>
        <pc:spChg chg="mod">
          <ac:chgData name="Helena Kultanen" userId="f51b9c9a-02c3-4187-a61e-356f5f349053" providerId="ADAL" clId="{C666EAA0-6053-4409-B706-6B306184A499}" dt="2026-04-23T09:49:30.647" v="179"/>
          <ac:spMkLst>
            <pc:docMk/>
            <pc:sldMk cId="3028393328" sldId="699"/>
            <ac:spMk id="18" creationId="{00000000-0000-0000-0000-000000000000}"/>
          </ac:spMkLst>
        </pc:spChg>
      </pc:sldChg>
      <pc:sldChg chg="add del">
        <pc:chgData name="Helena Kultanen" userId="f51b9c9a-02c3-4187-a61e-356f5f349053" providerId="ADAL" clId="{C666EAA0-6053-4409-B706-6B306184A499}" dt="2026-04-23T09:49:44.680" v="181" actId="47"/>
        <pc:sldMkLst>
          <pc:docMk/>
          <pc:sldMk cId="3549053558" sldId="700"/>
        </pc:sldMkLst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977956242" sldId="701"/>
        </pc:sldMkLst>
        <pc:spChg chg="mod">
          <ac:chgData name="Helena Kultanen" userId="f51b9c9a-02c3-4187-a61e-356f5f349053" providerId="ADAL" clId="{C666EAA0-6053-4409-B706-6B306184A499}" dt="2026-04-23T09:57:33.287" v="520" actId="20577"/>
          <ac:spMkLst>
            <pc:docMk/>
            <pc:sldMk cId="977956242" sldId="70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607561414" sldId="702"/>
        </pc:sldMkLst>
        <pc:spChg chg="mod">
          <ac:chgData name="Helena Kultanen" userId="f51b9c9a-02c3-4187-a61e-356f5f349053" providerId="ADAL" clId="{C666EAA0-6053-4409-B706-6B306184A499}" dt="2026-04-23T09:57:37.657" v="521"/>
          <ac:spMkLst>
            <pc:docMk/>
            <pc:sldMk cId="1607561414" sldId="70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420743968" sldId="703"/>
        </pc:sldMkLst>
        <pc:spChg chg="mod">
          <ac:chgData name="Helena Kultanen" userId="f51b9c9a-02c3-4187-a61e-356f5f349053" providerId="ADAL" clId="{C666EAA0-6053-4409-B706-6B306184A499}" dt="2026-04-23T09:57:38.914" v="522"/>
          <ac:spMkLst>
            <pc:docMk/>
            <pc:sldMk cId="3420743968" sldId="70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4039903137" sldId="704"/>
        </pc:sldMkLst>
        <pc:spChg chg="mod">
          <ac:chgData name="Helena Kultanen" userId="f51b9c9a-02c3-4187-a61e-356f5f349053" providerId="ADAL" clId="{C666EAA0-6053-4409-B706-6B306184A499}" dt="2026-04-23T09:57:40.169" v="523"/>
          <ac:spMkLst>
            <pc:docMk/>
            <pc:sldMk cId="4039903137" sldId="70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987650126" sldId="705"/>
        </pc:sldMkLst>
        <pc:spChg chg="mod">
          <ac:chgData name="Helena Kultanen" userId="f51b9c9a-02c3-4187-a61e-356f5f349053" providerId="ADAL" clId="{C666EAA0-6053-4409-B706-6B306184A499}" dt="2026-04-23T09:57:41.380" v="524"/>
          <ac:spMkLst>
            <pc:docMk/>
            <pc:sldMk cId="1987650126" sldId="70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2067348827" sldId="706"/>
        </pc:sldMkLst>
        <pc:spChg chg="mod">
          <ac:chgData name="Helena Kultanen" userId="f51b9c9a-02c3-4187-a61e-356f5f349053" providerId="ADAL" clId="{C666EAA0-6053-4409-B706-6B306184A499}" dt="2026-04-23T09:57:42.601" v="525"/>
          <ac:spMkLst>
            <pc:docMk/>
            <pc:sldMk cId="2067348827" sldId="70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0:16.966" v="203" actId="47"/>
        <pc:sldMkLst>
          <pc:docMk/>
          <pc:sldMk cId="2420006057" sldId="707"/>
        </pc:sldMkLst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4150681451" sldId="708"/>
        </pc:sldMkLst>
        <pc:spChg chg="mod">
          <ac:chgData name="Helena Kultanen" userId="f51b9c9a-02c3-4187-a61e-356f5f349053" providerId="ADAL" clId="{C666EAA0-6053-4409-B706-6B306184A499}" dt="2026-04-23T09:50:30.659" v="239" actId="6549"/>
          <ac:spMkLst>
            <pc:docMk/>
            <pc:sldMk cId="4150681451" sldId="70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2185230504" sldId="709"/>
        </pc:sldMkLst>
        <pc:spChg chg="mod">
          <ac:chgData name="Helena Kultanen" userId="f51b9c9a-02c3-4187-a61e-356f5f349053" providerId="ADAL" clId="{C666EAA0-6053-4409-B706-6B306184A499}" dt="2026-04-23T09:50:34.604" v="240"/>
          <ac:spMkLst>
            <pc:docMk/>
            <pc:sldMk cId="2185230504" sldId="70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4072225659" sldId="710"/>
        </pc:sldMkLst>
        <pc:spChg chg="mod">
          <ac:chgData name="Helena Kultanen" userId="f51b9c9a-02c3-4187-a61e-356f5f349053" providerId="ADAL" clId="{C666EAA0-6053-4409-B706-6B306184A499}" dt="2026-04-23T09:50:36.980" v="241"/>
          <ac:spMkLst>
            <pc:docMk/>
            <pc:sldMk cId="4072225659" sldId="71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177763924" sldId="711"/>
        </pc:sldMkLst>
        <pc:spChg chg="mod">
          <ac:chgData name="Helena Kultanen" userId="f51b9c9a-02c3-4187-a61e-356f5f349053" providerId="ADAL" clId="{C666EAA0-6053-4409-B706-6B306184A499}" dt="2026-04-23T09:50:38.840" v="242"/>
          <ac:spMkLst>
            <pc:docMk/>
            <pc:sldMk cId="3177763924" sldId="71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315624524" sldId="712"/>
        </pc:sldMkLst>
        <pc:spChg chg="mod">
          <ac:chgData name="Helena Kultanen" userId="f51b9c9a-02c3-4187-a61e-356f5f349053" providerId="ADAL" clId="{C666EAA0-6053-4409-B706-6B306184A499}" dt="2026-04-23T09:50:40.922" v="243"/>
          <ac:spMkLst>
            <pc:docMk/>
            <pc:sldMk cId="1315624524" sldId="712"/>
            <ac:spMk id="18" creationId="{00000000-0000-0000-0000-000000000000}"/>
          </ac:spMkLst>
        </pc:spChg>
      </pc:sldChg>
      <pc:sldChg chg="addSp delSp 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602670269" sldId="713"/>
        </pc:sldMkLst>
        <pc:spChg chg="mod">
          <ac:chgData name="Helena Kultanen" userId="f51b9c9a-02c3-4187-a61e-356f5f349053" providerId="ADAL" clId="{C666EAA0-6053-4409-B706-6B306184A499}" dt="2026-04-23T12:17:24.875" v="543"/>
          <ac:spMkLst>
            <pc:docMk/>
            <pc:sldMk cId="1602670269" sldId="713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43.909" v="244"/>
          <ac:spMkLst>
            <pc:docMk/>
            <pc:sldMk cId="1602670269" sldId="713"/>
            <ac:spMk id="18" creationId="{00000000-0000-0000-0000-000000000000}"/>
          </ac:spMkLst>
        </pc:spChg>
        <pc:graphicFrameChg chg="add del mod">
          <ac:chgData name="Helena Kultanen" userId="f51b9c9a-02c3-4187-a61e-356f5f349053" providerId="ADAL" clId="{C666EAA0-6053-4409-B706-6B306184A499}" dt="2026-04-23T12:17:27.208" v="544" actId="478"/>
          <ac:graphicFrameMkLst>
            <pc:docMk/>
            <pc:sldMk cId="1602670269" sldId="713"/>
            <ac:graphicFrameMk id="2" creationId="{83D4C1D4-A70B-CBC5-E01E-BF15554EFE23}"/>
          </ac:graphicFrameMkLst>
        </pc:graphicFrame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159666053" sldId="714"/>
        </pc:sldMkLst>
        <pc:spChg chg="mod">
          <ac:chgData name="Helena Kultanen" userId="f51b9c9a-02c3-4187-a61e-356f5f349053" providerId="ADAL" clId="{C666EAA0-6053-4409-B706-6B306184A499}" dt="2026-04-23T09:50:45.865" v="245"/>
          <ac:spMkLst>
            <pc:docMk/>
            <pc:sldMk cId="1159666053" sldId="71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478775289" sldId="715"/>
        </pc:sldMkLst>
        <pc:spChg chg="mod">
          <ac:chgData name="Helena Kultanen" userId="f51b9c9a-02c3-4187-a61e-356f5f349053" providerId="ADAL" clId="{C666EAA0-6053-4409-B706-6B306184A499}" dt="2026-04-23T09:50:47.785" v="246"/>
          <ac:spMkLst>
            <pc:docMk/>
            <pc:sldMk cId="3478775289" sldId="71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2299244905" sldId="716"/>
        </pc:sldMkLst>
        <pc:spChg chg="mod">
          <ac:chgData name="Helena Kultanen" userId="f51b9c9a-02c3-4187-a61e-356f5f349053" providerId="ADAL" clId="{C666EAA0-6053-4409-B706-6B306184A499}" dt="2026-04-23T12:17:35.217" v="546" actId="20577"/>
          <ac:spMkLst>
            <pc:docMk/>
            <pc:sldMk cId="2299244905" sldId="716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50.540" v="247"/>
          <ac:spMkLst>
            <pc:docMk/>
            <pc:sldMk cId="2299244905" sldId="71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1:35.529" v="255" actId="47"/>
        <pc:sldMkLst>
          <pc:docMk/>
          <pc:sldMk cId="900179065" sldId="717"/>
        </pc:sldMkLst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4063665651" sldId="718"/>
        </pc:sldMkLst>
        <pc:spChg chg="mod">
          <ac:chgData name="Helena Kultanen" userId="f51b9c9a-02c3-4187-a61e-356f5f349053" providerId="ADAL" clId="{C666EAA0-6053-4409-B706-6B306184A499}" dt="2026-04-23T09:51:50.824" v="291" actId="20577"/>
          <ac:spMkLst>
            <pc:docMk/>
            <pc:sldMk cId="4063665651" sldId="71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1615732219" sldId="719"/>
        </pc:sldMkLst>
        <pc:spChg chg="mod">
          <ac:chgData name="Helena Kultanen" userId="f51b9c9a-02c3-4187-a61e-356f5f349053" providerId="ADAL" clId="{C666EAA0-6053-4409-B706-6B306184A499}" dt="2026-04-23T09:51:55.474" v="292"/>
          <ac:spMkLst>
            <pc:docMk/>
            <pc:sldMk cId="1615732219" sldId="71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1963537264" sldId="720"/>
        </pc:sldMkLst>
        <pc:spChg chg="mod">
          <ac:chgData name="Helena Kultanen" userId="f51b9c9a-02c3-4187-a61e-356f5f349053" providerId="ADAL" clId="{C666EAA0-6053-4409-B706-6B306184A499}" dt="2026-04-23T09:52:02.924" v="293"/>
          <ac:spMkLst>
            <pc:docMk/>
            <pc:sldMk cId="1963537264" sldId="72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1943258632" sldId="721"/>
        </pc:sldMkLst>
        <pc:spChg chg="mod">
          <ac:chgData name="Helena Kultanen" userId="f51b9c9a-02c3-4187-a61e-356f5f349053" providerId="ADAL" clId="{C666EAA0-6053-4409-B706-6B306184A499}" dt="2026-04-23T09:52:04.521" v="294"/>
          <ac:spMkLst>
            <pc:docMk/>
            <pc:sldMk cId="1943258632" sldId="72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40292447" sldId="722"/>
        </pc:sldMkLst>
        <pc:spChg chg="mod">
          <ac:chgData name="Helena Kultanen" userId="f51b9c9a-02c3-4187-a61e-356f5f349053" providerId="ADAL" clId="{C666EAA0-6053-4409-B706-6B306184A499}" dt="2026-04-23T09:52:06.682" v="295"/>
          <ac:spMkLst>
            <pc:docMk/>
            <pc:sldMk cId="40292447" sldId="72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1139318997" sldId="723"/>
        </pc:sldMkLst>
        <pc:spChg chg="mod">
          <ac:chgData name="Helena Kultanen" userId="f51b9c9a-02c3-4187-a61e-356f5f349053" providerId="ADAL" clId="{C666EAA0-6053-4409-B706-6B306184A499}" dt="2026-04-23T09:52:08.745" v="296"/>
          <ac:spMkLst>
            <pc:docMk/>
            <pc:sldMk cId="1139318997" sldId="72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949513008" sldId="724"/>
        </pc:sldMkLst>
        <pc:spChg chg="mod">
          <ac:chgData name="Helena Kultanen" userId="f51b9c9a-02c3-4187-a61e-356f5f349053" providerId="ADAL" clId="{C666EAA0-6053-4409-B706-6B306184A499}" dt="2026-04-23T09:52:10.806" v="297"/>
          <ac:spMkLst>
            <pc:docMk/>
            <pc:sldMk cId="949513008" sldId="72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3785951378" sldId="725"/>
        </pc:sldMkLst>
        <pc:spChg chg="mod">
          <ac:chgData name="Helena Kultanen" userId="f51b9c9a-02c3-4187-a61e-356f5f349053" providerId="ADAL" clId="{C666EAA0-6053-4409-B706-6B306184A499}" dt="2026-04-23T09:52:12.472" v="298"/>
          <ac:spMkLst>
            <pc:docMk/>
            <pc:sldMk cId="3785951378" sldId="72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4184083704" sldId="726"/>
        </pc:sldMkLst>
        <pc:spChg chg="mod">
          <ac:chgData name="Helena Kultanen" userId="f51b9c9a-02c3-4187-a61e-356f5f349053" providerId="ADAL" clId="{C666EAA0-6053-4409-B706-6B306184A499}" dt="2026-04-23T09:52:14.955" v="299"/>
          <ac:spMkLst>
            <pc:docMk/>
            <pc:sldMk cId="4184083704" sldId="72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1008350673" sldId="727"/>
        </pc:sldMkLst>
        <pc:spChg chg="mod">
          <ac:chgData name="Helena Kultanen" userId="f51b9c9a-02c3-4187-a61e-356f5f349053" providerId="ADAL" clId="{C666EAA0-6053-4409-B706-6B306184A499}" dt="2026-04-23T09:52:17.963" v="300"/>
          <ac:spMkLst>
            <pc:docMk/>
            <pc:sldMk cId="1008350673" sldId="72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3695751905" sldId="728"/>
        </pc:sldMkLst>
        <pc:spChg chg="mod">
          <ac:chgData name="Helena Kultanen" userId="f51b9c9a-02c3-4187-a61e-356f5f349053" providerId="ADAL" clId="{C666EAA0-6053-4409-B706-6B306184A499}" dt="2026-04-23T09:52:20.479" v="301"/>
          <ac:spMkLst>
            <pc:docMk/>
            <pc:sldMk cId="3695751905" sldId="72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3:24.132" v="320" actId="47"/>
        <pc:sldMkLst>
          <pc:docMk/>
          <pc:sldMk cId="3057124612" sldId="729"/>
        </pc:sldMkLst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804740364" sldId="730"/>
        </pc:sldMkLst>
        <pc:spChg chg="mod">
          <ac:chgData name="Helena Kultanen" userId="f51b9c9a-02c3-4187-a61e-356f5f349053" providerId="ADAL" clId="{C666EAA0-6053-4409-B706-6B306184A499}" dt="2026-04-23T09:53:30.578" v="335" actId="20577"/>
          <ac:spMkLst>
            <pc:docMk/>
            <pc:sldMk cId="3804740364" sldId="7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2214628357" sldId="731"/>
        </pc:sldMkLst>
        <pc:spChg chg="mod">
          <ac:chgData name="Helena Kultanen" userId="f51b9c9a-02c3-4187-a61e-356f5f349053" providerId="ADAL" clId="{C666EAA0-6053-4409-B706-6B306184A499}" dt="2026-04-23T09:46:43.244" v="105"/>
          <ac:spMkLst>
            <pc:docMk/>
            <pc:sldMk cId="2214628357" sldId="7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2620676903" sldId="732"/>
        </pc:sldMkLst>
        <pc:spChg chg="mod">
          <ac:chgData name="Helena Kultanen" userId="f51b9c9a-02c3-4187-a61e-356f5f349053" providerId="ADAL" clId="{C666EAA0-6053-4409-B706-6B306184A499}" dt="2026-04-23T09:57:43.804" v="526"/>
          <ac:spMkLst>
            <pc:docMk/>
            <pc:sldMk cId="2620676903" sldId="7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4017926369" sldId="733"/>
        </pc:sldMkLst>
        <pc:spChg chg="mod">
          <ac:chgData name="Helena Kultanen" userId="f51b9c9a-02c3-4187-a61e-356f5f349053" providerId="ADAL" clId="{C666EAA0-6053-4409-B706-6B306184A499}" dt="2026-04-23T09:57:44.970" v="527"/>
          <ac:spMkLst>
            <pc:docMk/>
            <pc:sldMk cId="4017926369" sldId="7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3303087185" sldId="734"/>
        </pc:sldMkLst>
        <pc:spChg chg="mod">
          <ac:chgData name="Helena Kultanen" userId="f51b9c9a-02c3-4187-a61e-356f5f349053" providerId="ADAL" clId="{C666EAA0-6053-4409-B706-6B306184A499}" dt="2026-04-23T09:47:09.121" v="108"/>
          <ac:spMkLst>
            <pc:docMk/>
            <pc:sldMk cId="3303087185" sldId="7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687424820" sldId="735"/>
        </pc:sldMkLst>
        <pc:spChg chg="mod">
          <ac:chgData name="Helena Kultanen" userId="f51b9c9a-02c3-4187-a61e-356f5f349053" providerId="ADAL" clId="{C666EAA0-6053-4409-B706-6B306184A499}" dt="2026-04-23T09:53:50.363" v="340"/>
          <ac:spMkLst>
            <pc:docMk/>
            <pc:sldMk cId="3687424820" sldId="7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308473941" sldId="736"/>
        </pc:sldMkLst>
        <pc:spChg chg="mod">
          <ac:chgData name="Helena Kultanen" userId="f51b9c9a-02c3-4187-a61e-356f5f349053" providerId="ADAL" clId="{C666EAA0-6053-4409-B706-6B306184A499}" dt="2026-04-23T09:53:53.947" v="341"/>
          <ac:spMkLst>
            <pc:docMk/>
            <pc:sldMk cId="3308473941" sldId="73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4187890868" sldId="737"/>
        </pc:sldMkLst>
        <pc:spChg chg="mod">
          <ac:chgData name="Helena Kultanen" userId="f51b9c9a-02c3-4187-a61e-356f5f349053" providerId="ADAL" clId="{C666EAA0-6053-4409-B706-6B306184A499}" dt="2026-04-23T09:53:56.443" v="342"/>
          <ac:spMkLst>
            <pc:docMk/>
            <pc:sldMk cId="4187890868" sldId="73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146957938" sldId="738"/>
        </pc:sldMkLst>
        <pc:spChg chg="mod">
          <ac:chgData name="Helena Kultanen" userId="f51b9c9a-02c3-4187-a61e-356f5f349053" providerId="ADAL" clId="{C666EAA0-6053-4409-B706-6B306184A499}" dt="2026-04-23T09:53:58.838" v="343"/>
          <ac:spMkLst>
            <pc:docMk/>
            <pc:sldMk cId="1146957938" sldId="73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150142420" sldId="739"/>
        </pc:sldMkLst>
        <pc:spChg chg="mod">
          <ac:chgData name="Helena Kultanen" userId="f51b9c9a-02c3-4187-a61e-356f5f349053" providerId="ADAL" clId="{C666EAA0-6053-4409-B706-6B306184A499}" dt="2026-04-23T09:54:02.456" v="344"/>
          <ac:spMkLst>
            <pc:docMk/>
            <pc:sldMk cId="1150142420" sldId="739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5:01.764" v="364" actId="47"/>
        <pc:sldMkLst>
          <pc:docMk/>
          <pc:sldMk cId="3706098936" sldId="740"/>
        </pc:sldMkLst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744612786" sldId="741"/>
        </pc:sldMkLst>
        <pc:spChg chg="mod">
          <ac:chgData name="Helena Kultanen" userId="f51b9c9a-02c3-4187-a61e-356f5f349053" providerId="ADAL" clId="{C666EAA0-6053-4409-B706-6B306184A499}" dt="2026-04-23T09:55:11.891" v="404" actId="6549"/>
          <ac:spMkLst>
            <pc:docMk/>
            <pc:sldMk cId="3744612786" sldId="74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472187070" sldId="742"/>
        </pc:sldMkLst>
        <pc:spChg chg="mod">
          <ac:chgData name="Helena Kultanen" userId="f51b9c9a-02c3-4187-a61e-356f5f349053" providerId="ADAL" clId="{C666EAA0-6053-4409-B706-6B306184A499}" dt="2026-04-23T09:55:18.639" v="405"/>
          <ac:spMkLst>
            <pc:docMk/>
            <pc:sldMk cId="3472187070" sldId="74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2527757863" sldId="743"/>
        </pc:sldMkLst>
        <pc:spChg chg="mod">
          <ac:chgData name="Helena Kultanen" userId="f51b9c9a-02c3-4187-a61e-356f5f349053" providerId="ADAL" clId="{C666EAA0-6053-4409-B706-6B306184A499}" dt="2026-04-23T09:55:20.503" v="406"/>
          <ac:spMkLst>
            <pc:docMk/>
            <pc:sldMk cId="2527757863" sldId="74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84250343" sldId="744"/>
        </pc:sldMkLst>
        <pc:spChg chg="mod">
          <ac:chgData name="Helena Kultanen" userId="f51b9c9a-02c3-4187-a61e-356f5f349053" providerId="ADAL" clId="{C666EAA0-6053-4409-B706-6B306184A499}" dt="2026-04-23T09:55:22.486" v="407"/>
          <ac:spMkLst>
            <pc:docMk/>
            <pc:sldMk cId="184250343" sldId="74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671210962" sldId="745"/>
        </pc:sldMkLst>
        <pc:spChg chg="mod">
          <ac:chgData name="Helena Kultanen" userId="f51b9c9a-02c3-4187-a61e-356f5f349053" providerId="ADAL" clId="{C666EAA0-6053-4409-B706-6B306184A499}" dt="2026-04-23T09:55:24.374" v="408"/>
          <ac:spMkLst>
            <pc:docMk/>
            <pc:sldMk cId="1671210962" sldId="74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949286132" sldId="746"/>
        </pc:sldMkLst>
        <pc:spChg chg="mod">
          <ac:chgData name="Helena Kultanen" userId="f51b9c9a-02c3-4187-a61e-356f5f349053" providerId="ADAL" clId="{C666EAA0-6053-4409-B706-6B306184A499}" dt="2026-04-23T09:55:26.055" v="409"/>
          <ac:spMkLst>
            <pc:docMk/>
            <pc:sldMk cId="949286132" sldId="74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461778066" sldId="747"/>
        </pc:sldMkLst>
        <pc:spChg chg="mod">
          <ac:chgData name="Helena Kultanen" userId="f51b9c9a-02c3-4187-a61e-356f5f349053" providerId="ADAL" clId="{C666EAA0-6053-4409-B706-6B306184A499}" dt="2026-04-23T09:55:28.821" v="410"/>
          <ac:spMkLst>
            <pc:docMk/>
            <pc:sldMk cId="3461778066" sldId="74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1569648161" sldId="748"/>
        </pc:sldMkLst>
        <pc:spChg chg="mod">
          <ac:chgData name="Helena Kultanen" userId="f51b9c9a-02c3-4187-a61e-356f5f349053" providerId="ADAL" clId="{C666EAA0-6053-4409-B706-6B306184A499}" dt="2026-04-23T09:55:30.584" v="411"/>
          <ac:spMkLst>
            <pc:docMk/>
            <pc:sldMk cId="1569648161" sldId="74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398913311" sldId="749"/>
        </pc:sldMkLst>
        <pc:spChg chg="mod">
          <ac:chgData name="Helena Kultanen" userId="f51b9c9a-02c3-4187-a61e-356f5f349053" providerId="ADAL" clId="{C666EAA0-6053-4409-B706-6B306184A499}" dt="2026-04-23T09:55:32.584" v="412"/>
          <ac:spMkLst>
            <pc:docMk/>
            <pc:sldMk cId="3398913311" sldId="74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2578661940" sldId="750"/>
        </pc:sldMkLst>
        <pc:spChg chg="mod">
          <ac:chgData name="Helena Kultanen" userId="f51b9c9a-02c3-4187-a61e-356f5f349053" providerId="ADAL" clId="{C666EAA0-6053-4409-B706-6B306184A499}" dt="2026-04-23T09:55:34.314" v="413"/>
          <ac:spMkLst>
            <pc:docMk/>
            <pc:sldMk cId="2578661940" sldId="750"/>
            <ac:spMk id="18" creationId="{00000000-0000-0000-0000-000000000000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7:00.093" v="1113" actId="47"/>
        <pc:sldMkLst>
          <pc:docMk/>
          <pc:sldMk cId="2590066896" sldId="751"/>
        </pc:sldMkLst>
        <pc:spChg chg="mod">
          <ac:chgData name="Helena Kultanen" userId="f51b9c9a-02c3-4187-a61e-356f5f349053" providerId="ADAL" clId="{C666EAA0-6053-4409-B706-6B306184A499}" dt="2026-04-23T09:49:02.399" v="156" actId="6549"/>
          <ac:spMkLst>
            <pc:docMk/>
            <pc:sldMk cId="2590066896" sldId="751"/>
            <ac:spMk id="44" creationId="{80A62F2B-FC2F-BFCB-A959-FD85689CF051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6:52.321" v="1112" actId="47"/>
        <pc:sldMkLst>
          <pc:docMk/>
          <pc:sldMk cId="2686164605" sldId="752"/>
        </pc:sldMkLst>
        <pc:spChg chg="mod">
          <ac:chgData name="Helena Kultanen" userId="f51b9c9a-02c3-4187-a61e-356f5f349053" providerId="ADAL" clId="{C666EAA0-6053-4409-B706-6B306184A499}" dt="2026-04-23T09:42:57.338" v="81" actId="20577"/>
          <ac:spMkLst>
            <pc:docMk/>
            <pc:sldMk cId="2686164605" sldId="752"/>
            <ac:spMk id="44" creationId="{A5E65776-0826-0329-4F28-5C6CB1B0E17B}"/>
          </ac:spMkLst>
        </pc:spChg>
      </pc:sldChg>
      <pc:sldChg chg="modSp add mod">
        <pc:chgData name="Helena Kultanen" userId="f51b9c9a-02c3-4187-a61e-356f5f349053" providerId="ADAL" clId="{C666EAA0-6053-4409-B706-6B306184A499}" dt="2026-04-23T09:47:58.924" v="123" actId="20577"/>
        <pc:sldMkLst>
          <pc:docMk/>
          <pc:sldMk cId="3166122321" sldId="753"/>
        </pc:sldMkLst>
        <pc:spChg chg="mod">
          <ac:chgData name="Helena Kultanen" userId="f51b9c9a-02c3-4187-a61e-356f5f349053" providerId="ADAL" clId="{C666EAA0-6053-4409-B706-6B306184A499}" dt="2026-04-23T09:47:58.924" v="123" actId="20577"/>
          <ac:spMkLst>
            <pc:docMk/>
            <pc:sldMk cId="3166122321" sldId="753"/>
            <ac:spMk id="44" creationId="{088D0633-155F-E0E6-2BA2-40EAD61DF6EB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7:00.093" v="1113" actId="47"/>
        <pc:sldMkLst>
          <pc:docMk/>
          <pc:sldMk cId="401640714" sldId="754"/>
        </pc:sldMkLst>
        <pc:spChg chg="mod">
          <ac:chgData name="Helena Kultanen" userId="f51b9c9a-02c3-4187-a61e-356f5f349053" providerId="ADAL" clId="{C666EAA0-6053-4409-B706-6B306184A499}" dt="2026-04-23T09:50:15.336" v="202" actId="6549"/>
          <ac:spMkLst>
            <pc:docMk/>
            <pc:sldMk cId="401640714" sldId="754"/>
            <ac:spMk id="44" creationId="{CCED63F3-40B6-4686-97E3-0F2DCC2156EA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6:52.321" v="1112" actId="47"/>
        <pc:sldMkLst>
          <pc:docMk/>
          <pc:sldMk cId="1631949880" sldId="755"/>
        </pc:sldMkLst>
        <pc:spChg chg="mod">
          <ac:chgData name="Helena Kultanen" userId="f51b9c9a-02c3-4187-a61e-356f5f349053" providerId="ADAL" clId="{C666EAA0-6053-4409-B706-6B306184A499}" dt="2026-04-23T09:51:41.089" v="265" actId="20577"/>
          <ac:spMkLst>
            <pc:docMk/>
            <pc:sldMk cId="1631949880" sldId="755"/>
            <ac:spMk id="44" creationId="{52AA456E-C13F-0B98-B83F-A6B53467EA96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136788015" sldId="756"/>
        </pc:sldMkLst>
        <pc:spChg chg="mod">
          <ac:chgData name="Helena Kultanen" userId="f51b9c9a-02c3-4187-a61e-356f5f349053" providerId="ADAL" clId="{C666EAA0-6053-4409-B706-6B306184A499}" dt="2026-04-23T09:53:20.856" v="319" actId="20577"/>
          <ac:spMkLst>
            <pc:docMk/>
            <pc:sldMk cId="3136788015" sldId="756"/>
            <ac:spMk id="44" creationId="{7D1AEC6A-3001-A39D-B77B-E768E033C8CE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3275550174" sldId="757"/>
        </pc:sldMkLst>
        <pc:spChg chg="mod">
          <ac:chgData name="Helena Kultanen" userId="f51b9c9a-02c3-4187-a61e-356f5f349053" providerId="ADAL" clId="{C666EAA0-6053-4409-B706-6B306184A499}" dt="2026-04-23T09:54:56.799" v="363" actId="20577"/>
          <ac:spMkLst>
            <pc:docMk/>
            <pc:sldMk cId="3275550174" sldId="757"/>
            <ac:spMk id="44" creationId="{334305B1-3AE7-66EE-21FF-BD7CF626A8A8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19:47:00.093" v="1113" actId="47"/>
        <pc:sldMkLst>
          <pc:docMk/>
          <pc:sldMk cId="4133755353" sldId="758"/>
        </pc:sldMkLst>
        <pc:spChg chg="mod">
          <ac:chgData name="Helena Kultanen" userId="f51b9c9a-02c3-4187-a61e-356f5f349053" providerId="ADAL" clId="{C666EAA0-6053-4409-B706-6B306184A499}" dt="2026-04-23T09:55:52.618" v="420" actId="6549"/>
          <ac:spMkLst>
            <pc:docMk/>
            <pc:sldMk cId="4133755353" sldId="758"/>
            <ac:spMk id="44" creationId="{AD1CC5FF-E10C-D18B-CEF2-84F17C68856B}"/>
          </ac:spMkLst>
        </pc:spChg>
      </pc:sldChg>
      <pc:sldChg chg="modSp add del mod">
        <pc:chgData name="Helena Kultanen" userId="f51b9c9a-02c3-4187-a61e-356f5f349053" providerId="ADAL" clId="{C666EAA0-6053-4409-B706-6B306184A499}" dt="2026-04-23T19:47:00.093" v="1113" actId="47"/>
        <pc:sldMkLst>
          <pc:docMk/>
          <pc:sldMk cId="776109164" sldId="759"/>
        </pc:sldMkLst>
        <pc:spChg chg="mod">
          <ac:chgData name="Helena Kultanen" userId="f51b9c9a-02c3-4187-a61e-356f5f349053" providerId="ADAL" clId="{C666EAA0-6053-4409-B706-6B306184A499}" dt="2026-04-23T09:56:55.681" v="479" actId="6549"/>
          <ac:spMkLst>
            <pc:docMk/>
            <pc:sldMk cId="776109164" sldId="759"/>
            <ac:spMk id="44" creationId="{89DDD041-34A8-7B27-75E8-CD9C80B4760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3.817307692307693</c:v>
                </c:pt>
                <c:pt idx="1">
                  <c:v>3.8394495412844045</c:v>
                </c:pt>
                <c:pt idx="2">
                  <c:v>3.2003205128205128</c:v>
                </c:pt>
                <c:pt idx="4">
                  <c:v>3.788990825688074</c:v>
                </c:pt>
                <c:pt idx="5">
                  <c:v>3.8888888888888893</c:v>
                </c:pt>
                <c:pt idx="6">
                  <c:v>3.4403669724770634</c:v>
                </c:pt>
                <c:pt idx="7">
                  <c:v>3.1881188118811874</c:v>
                </c:pt>
                <c:pt idx="8">
                  <c:v>3.3366336633663365</c:v>
                </c:pt>
                <c:pt idx="9">
                  <c:v>3.0769230769230775</c:v>
                </c:pt>
                <c:pt idx="10">
                  <c:v>3.337209302325582</c:v>
                </c:pt>
                <c:pt idx="11">
                  <c:v>3.4999999999999996</c:v>
                </c:pt>
                <c:pt idx="12">
                  <c:v>3.7818181818181822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AD7-48CE-8981-5FF9E7EB04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EB-4666-B426-55AD0C3E50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3.364865</c:v>
                </c:pt>
                <c:pt idx="1">
                  <c:v>3.704698</c:v>
                </c:pt>
                <c:pt idx="2">
                  <c:v>2.815315</c:v>
                </c:pt>
                <c:pt idx="4">
                  <c:v>3.635135</c:v>
                </c:pt>
                <c:pt idx="5">
                  <c:v>3.773333</c:v>
                </c:pt>
                <c:pt idx="6">
                  <c:v>3.4520550000000001</c:v>
                </c:pt>
                <c:pt idx="7">
                  <c:v>2.9594589999999998</c:v>
                </c:pt>
                <c:pt idx="8">
                  <c:v>2.905405</c:v>
                </c:pt>
                <c:pt idx="9">
                  <c:v>2.5810810000000002</c:v>
                </c:pt>
                <c:pt idx="10">
                  <c:v>3.1666669999999999</c:v>
                </c:pt>
                <c:pt idx="11">
                  <c:v>3.3972600000000002</c:v>
                </c:pt>
                <c:pt idx="12">
                  <c:v>3.1463410000000001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7D-4888-A100-BB5EFD9419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3.375</c:v>
                </c:pt>
                <c:pt idx="1">
                  <c:v>3.755906</c:v>
                </c:pt>
                <c:pt idx="2">
                  <c:v>2.7267760000000001</c:v>
                </c:pt>
                <c:pt idx="4">
                  <c:v>3.714286</c:v>
                </c:pt>
                <c:pt idx="5">
                  <c:v>3.796875</c:v>
                </c:pt>
                <c:pt idx="6">
                  <c:v>3.328125</c:v>
                </c:pt>
                <c:pt idx="7">
                  <c:v>2.8196720000000002</c:v>
                </c:pt>
                <c:pt idx="8">
                  <c:v>2.9032260000000001</c:v>
                </c:pt>
                <c:pt idx="9">
                  <c:v>2.4500000000000002</c:v>
                </c:pt>
                <c:pt idx="10">
                  <c:v>2.8947370000000001</c:v>
                </c:pt>
                <c:pt idx="11">
                  <c:v>3.3387099999999998</c:v>
                </c:pt>
                <c:pt idx="12">
                  <c:v>3.1860469999999999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E7D-4888-A100-BB5EFD94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N=89</c:v>
                </c:pt>
                <c:pt idx="6">
                  <c:v>Tienpinnan tasaisuus (pakkautunut lumi ja jää) pääteillä N=89</c:v>
                </c:pt>
                <c:pt idx="7">
                  <c:v>Liukkauden torjunta muilla teillä N=86</c:v>
                </c:pt>
                <c:pt idx="8">
                  <c:v>Lumen auraus muilla teillä N=85</c:v>
                </c:pt>
                <c:pt idx="9">
                  <c:v>Tienpinnan tasaisuus (pakkautunut lumi ja jää) muilla teillä N=87</c:v>
                </c:pt>
                <c:pt idx="10">
                  <c:v>Levähdys- ja pysähtymisalueiden talvihoito N=71</c:v>
                </c:pt>
                <c:pt idx="11">
                  <c:v>Liikennemerkkien ja tienviittojen näkyvyys N=89</c:v>
                </c:pt>
                <c:pt idx="12">
                  <c:v>Jalankulku- ja pyöräteiden talvihoito (kävelijät/pyöräilijät) N=35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3.3333333333333335</c:v>
                </c:pt>
                <c:pt idx="1">
                  <c:v>6.1111111111111107</c:v>
                </c:pt>
                <c:pt idx="2">
                  <c:v>2.3255813953488373</c:v>
                </c:pt>
                <c:pt idx="4">
                  <c:v>3.296703296703297</c:v>
                </c:pt>
                <c:pt idx="5">
                  <c:v>8.9887640449438209</c:v>
                </c:pt>
                <c:pt idx="6">
                  <c:v>5.6179775280898872</c:v>
                </c:pt>
                <c:pt idx="7">
                  <c:v>2.3255813953488373</c:v>
                </c:pt>
                <c:pt idx="8">
                  <c:v>3.5294117647058822</c:v>
                </c:pt>
                <c:pt idx="9">
                  <c:v>1.1494252873563218</c:v>
                </c:pt>
                <c:pt idx="10">
                  <c:v>1.4084507042253522</c:v>
                </c:pt>
                <c:pt idx="11">
                  <c:v>3.3707865168539324</c:v>
                </c:pt>
                <c:pt idx="12">
                  <c:v>2.8571428571428572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AC-4E6E-951F-E5A1473EA76C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N=89</c:v>
                </c:pt>
                <c:pt idx="6">
                  <c:v>Tienpinnan tasaisuus (pakkautunut lumi ja jää) pääteillä N=89</c:v>
                </c:pt>
                <c:pt idx="7">
                  <c:v>Liukkauden torjunta muilla teillä N=86</c:v>
                </c:pt>
                <c:pt idx="8">
                  <c:v>Lumen auraus muilla teillä N=85</c:v>
                </c:pt>
                <c:pt idx="9">
                  <c:v>Tienpinnan tasaisuus (pakkautunut lumi ja jää) muilla teillä N=87</c:v>
                </c:pt>
                <c:pt idx="10">
                  <c:v>Levähdys- ja pysähtymisalueiden talvihoito N=71</c:v>
                </c:pt>
                <c:pt idx="11">
                  <c:v>Liikennemerkkien ja tienviittojen näkyvyys N=89</c:v>
                </c:pt>
                <c:pt idx="12">
                  <c:v>Jalankulku- ja pyöräteiden talvihoito (kävelijät/pyöräilijät) N=35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44.444444444444443</c:v>
                </c:pt>
                <c:pt idx="1">
                  <c:v>55.555555555555557</c:v>
                </c:pt>
                <c:pt idx="2">
                  <c:v>29.069767441860463</c:v>
                </c:pt>
                <c:pt idx="4">
                  <c:v>54.945054945054949</c:v>
                </c:pt>
                <c:pt idx="5">
                  <c:v>56.17977528089888</c:v>
                </c:pt>
                <c:pt idx="6">
                  <c:v>35.955056179775283</c:v>
                </c:pt>
                <c:pt idx="7">
                  <c:v>27.906976744186046</c:v>
                </c:pt>
                <c:pt idx="8">
                  <c:v>34.117647058823529</c:v>
                </c:pt>
                <c:pt idx="9">
                  <c:v>25.287356321839084</c:v>
                </c:pt>
                <c:pt idx="10">
                  <c:v>25.352112676056336</c:v>
                </c:pt>
                <c:pt idx="11">
                  <c:v>43.820224719101127</c:v>
                </c:pt>
                <c:pt idx="12">
                  <c:v>45.714285714285715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AC-4E6E-951F-E5A1473EA76C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N=89</c:v>
                </c:pt>
                <c:pt idx="6">
                  <c:v>Tienpinnan tasaisuus (pakkautunut lumi ja jää) pääteillä N=89</c:v>
                </c:pt>
                <c:pt idx="7">
                  <c:v>Liukkauden torjunta muilla teillä N=86</c:v>
                </c:pt>
                <c:pt idx="8">
                  <c:v>Lumen auraus muilla teillä N=85</c:v>
                </c:pt>
                <c:pt idx="9">
                  <c:v>Tienpinnan tasaisuus (pakkautunut lumi ja jää) muilla teillä N=87</c:v>
                </c:pt>
                <c:pt idx="10">
                  <c:v>Levähdys- ja pysähtymisalueiden talvihoito N=71</c:v>
                </c:pt>
                <c:pt idx="11">
                  <c:v>Liikennemerkkien ja tienviittojen näkyvyys N=89</c:v>
                </c:pt>
                <c:pt idx="12">
                  <c:v>Jalankulku- ja pyöräteiden talvihoito (kävelijät/pyöräilijät) N=35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25.555555555555554</c:v>
                </c:pt>
                <c:pt idx="1">
                  <c:v>20</c:v>
                </c:pt>
                <c:pt idx="2">
                  <c:v>32.945736434108525</c:v>
                </c:pt>
                <c:pt idx="4">
                  <c:v>18.681318681318682</c:v>
                </c:pt>
                <c:pt idx="5">
                  <c:v>21.348314606741571</c:v>
                </c:pt>
                <c:pt idx="6">
                  <c:v>30.337078651685395</c:v>
                </c:pt>
                <c:pt idx="7">
                  <c:v>29.069767441860467</c:v>
                </c:pt>
                <c:pt idx="8">
                  <c:v>35.294117647058826</c:v>
                </c:pt>
                <c:pt idx="9">
                  <c:v>34.482758620689658</c:v>
                </c:pt>
                <c:pt idx="10">
                  <c:v>43.661971830985912</c:v>
                </c:pt>
                <c:pt idx="11">
                  <c:v>28.08988764044944</c:v>
                </c:pt>
                <c:pt idx="12">
                  <c:v>25.714285714285712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AC-4E6E-951F-E5A1473EA76C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N=89</c:v>
                </c:pt>
                <c:pt idx="6">
                  <c:v>Tienpinnan tasaisuus (pakkautunut lumi ja jää) pääteillä N=89</c:v>
                </c:pt>
                <c:pt idx="7">
                  <c:v>Liukkauden torjunta muilla teillä N=86</c:v>
                </c:pt>
                <c:pt idx="8">
                  <c:v>Lumen auraus muilla teillä N=85</c:v>
                </c:pt>
                <c:pt idx="9">
                  <c:v>Tienpinnan tasaisuus (pakkautunut lumi ja jää) muilla teillä N=87</c:v>
                </c:pt>
                <c:pt idx="10">
                  <c:v>Levähdys- ja pysähtymisalueiden talvihoito N=71</c:v>
                </c:pt>
                <c:pt idx="11">
                  <c:v>Liikennemerkkien ja tienviittojen näkyvyys N=89</c:v>
                </c:pt>
                <c:pt idx="12">
                  <c:v>Jalankulku- ja pyöräteiden talvihoito (kävelijät/pyöräilijät) N=35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20</c:v>
                </c:pt>
                <c:pt idx="1">
                  <c:v>17.777777777777779</c:v>
                </c:pt>
                <c:pt idx="2">
                  <c:v>24.806201550387598</c:v>
                </c:pt>
                <c:pt idx="4">
                  <c:v>21.978021978021978</c:v>
                </c:pt>
                <c:pt idx="5">
                  <c:v>13.48314606741573</c:v>
                </c:pt>
                <c:pt idx="6">
                  <c:v>23.595505617977526</c:v>
                </c:pt>
                <c:pt idx="7">
                  <c:v>34.883720930232556</c:v>
                </c:pt>
                <c:pt idx="8">
                  <c:v>17.647058823529413</c:v>
                </c:pt>
                <c:pt idx="9">
                  <c:v>21.839080459770116</c:v>
                </c:pt>
                <c:pt idx="10">
                  <c:v>23.943661971830984</c:v>
                </c:pt>
                <c:pt idx="11">
                  <c:v>24.719101123595504</c:v>
                </c:pt>
                <c:pt idx="12">
                  <c:v>11.428571428571429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9AC-4E6E-951F-E5A1473EA76C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N=89</c:v>
                </c:pt>
                <c:pt idx="6">
                  <c:v>Tienpinnan tasaisuus (pakkautunut lumi ja jää) pääteillä N=89</c:v>
                </c:pt>
                <c:pt idx="7">
                  <c:v>Liukkauden torjunta muilla teillä N=86</c:v>
                </c:pt>
                <c:pt idx="8">
                  <c:v>Lumen auraus muilla teillä N=85</c:v>
                </c:pt>
                <c:pt idx="9">
                  <c:v>Tienpinnan tasaisuus (pakkautunut lumi ja jää) muilla teillä N=87</c:v>
                </c:pt>
                <c:pt idx="10">
                  <c:v>Levähdys- ja pysähtymisalueiden talvihoito N=71</c:v>
                </c:pt>
                <c:pt idx="11">
                  <c:v>Liikennemerkkien ja tienviittojen näkyvyys N=89</c:v>
                </c:pt>
                <c:pt idx="12">
                  <c:v>Jalankulku- ja pyöräteiden talvihoito (kävelijät/pyöräilijät) N=35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6.666666666666667</c:v>
                </c:pt>
                <c:pt idx="1">
                  <c:v>0.55555555555555558</c:v>
                </c:pt>
                <c:pt idx="2">
                  <c:v>10.852713178294573</c:v>
                </c:pt>
                <c:pt idx="4">
                  <c:v>1.098901098901099</c:v>
                </c:pt>
                <c:pt idx="5">
                  <c:v>0</c:v>
                </c:pt>
                <c:pt idx="6">
                  <c:v>4.4943820224719104</c:v>
                </c:pt>
                <c:pt idx="7">
                  <c:v>5.8139534883720927</c:v>
                </c:pt>
                <c:pt idx="8">
                  <c:v>9.4117647058823533</c:v>
                </c:pt>
                <c:pt idx="9">
                  <c:v>17.241379310344829</c:v>
                </c:pt>
                <c:pt idx="10">
                  <c:v>5.6338028169014089</c:v>
                </c:pt>
                <c:pt idx="11">
                  <c:v>0</c:v>
                </c:pt>
                <c:pt idx="12">
                  <c:v>14.285714285714285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AC-4E6E-951F-E5A1473EA7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3.5619834710743796</c:v>
                </c:pt>
                <c:pt idx="1">
                  <c:v>3.7254098360655727</c:v>
                </c:pt>
                <c:pt idx="2">
                  <c:v>3.2607526881720439</c:v>
                </c:pt>
                <c:pt idx="4">
                  <c:v>3.6475409836065573</c:v>
                </c:pt>
                <c:pt idx="5">
                  <c:v>3.8032786885245908</c:v>
                </c:pt>
                <c:pt idx="6">
                  <c:v>3.4710743801652888</c:v>
                </c:pt>
                <c:pt idx="7">
                  <c:v>3.3170731707317076</c:v>
                </c:pt>
                <c:pt idx="8">
                  <c:v>3.4262295081967213</c:v>
                </c:pt>
                <c:pt idx="9">
                  <c:v>2.9999999999999996</c:v>
                </c:pt>
                <c:pt idx="10">
                  <c:v>3.3085106382978733</c:v>
                </c:pt>
                <c:pt idx="11">
                  <c:v>3.3916666666666675</c:v>
                </c:pt>
                <c:pt idx="12">
                  <c:v>3.382352941176471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0A-41C3-BF64-454AB0E04A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E0A-41C3-BF64-454AB0E04A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3.1428569999999998</c:v>
                </c:pt>
                <c:pt idx="1">
                  <c:v>3.418301</c:v>
                </c:pt>
                <c:pt idx="2">
                  <c:v>2.644231</c:v>
                </c:pt>
                <c:pt idx="4">
                  <c:v>3.4210530000000001</c:v>
                </c:pt>
                <c:pt idx="5">
                  <c:v>3.415584</c:v>
                </c:pt>
                <c:pt idx="6">
                  <c:v>3.1558440000000001</c:v>
                </c:pt>
                <c:pt idx="7">
                  <c:v>2.7183099999999998</c:v>
                </c:pt>
                <c:pt idx="8">
                  <c:v>2.7971010000000001</c:v>
                </c:pt>
                <c:pt idx="9">
                  <c:v>2.4117649999999999</c:v>
                </c:pt>
                <c:pt idx="10">
                  <c:v>2.8909090000000002</c:v>
                </c:pt>
                <c:pt idx="11">
                  <c:v>3.302632</c:v>
                </c:pt>
                <c:pt idx="12">
                  <c:v>2.9729730000000001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0A-41C3-BF64-454AB0E04A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3.011628</c:v>
                </c:pt>
                <c:pt idx="1">
                  <c:v>3.4628570000000001</c:v>
                </c:pt>
                <c:pt idx="2">
                  <c:v>2.7125509999999999</c:v>
                </c:pt>
                <c:pt idx="4">
                  <c:v>3.5</c:v>
                </c:pt>
                <c:pt idx="5">
                  <c:v>3.425287</c:v>
                </c:pt>
                <c:pt idx="6">
                  <c:v>3.116279</c:v>
                </c:pt>
                <c:pt idx="7">
                  <c:v>2.9404759999999999</c:v>
                </c:pt>
                <c:pt idx="8">
                  <c:v>2.7108430000000001</c:v>
                </c:pt>
                <c:pt idx="9">
                  <c:v>2.4750000000000001</c:v>
                </c:pt>
                <c:pt idx="10">
                  <c:v>2.9230770000000001</c:v>
                </c:pt>
                <c:pt idx="11">
                  <c:v>3.3793099999999998</c:v>
                </c:pt>
                <c:pt idx="12">
                  <c:v>3.1666669999999999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E0A-41C3-BF64-454AB0E04A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N=122</c:v>
                </c:pt>
                <c:pt idx="5">
                  <c:v>Lumen auraus pääteillä N=122</c:v>
                </c:pt>
                <c:pt idx="6">
                  <c:v>Tienpinnan tasaisuus (pakkautunut lumi ja jää) pääteillä N=121</c:v>
                </c:pt>
                <c:pt idx="7">
                  <c:v>Liukkauden torjunta muilla teillä N=123</c:v>
                </c:pt>
                <c:pt idx="8">
                  <c:v>Lumen auraus muilla teillä N=122</c:v>
                </c:pt>
                <c:pt idx="9">
                  <c:v>Tienpinnan tasaisuus (pakkautunut lumi ja jää) muilla teillä N=120</c:v>
                </c:pt>
                <c:pt idx="10">
                  <c:v>Levähdys- ja pysähtymisalueiden talvihoito N=94</c:v>
                </c:pt>
                <c:pt idx="11">
                  <c:v>Liikennemerkkien ja tienviittojen näkyvyys N=120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9.9173553719008272</c:v>
                </c:pt>
                <c:pt idx="1">
                  <c:v>13.524590163934427</c:v>
                </c:pt>
                <c:pt idx="2">
                  <c:v>6.5753424657534243</c:v>
                </c:pt>
                <c:pt idx="4">
                  <c:v>9.8360655737704921</c:v>
                </c:pt>
                <c:pt idx="5">
                  <c:v>17.21311475409836</c:v>
                </c:pt>
                <c:pt idx="6">
                  <c:v>9.0909090909090917</c:v>
                </c:pt>
                <c:pt idx="7">
                  <c:v>3.2520325203252036</c:v>
                </c:pt>
                <c:pt idx="8">
                  <c:v>10.655737704918032</c:v>
                </c:pt>
                <c:pt idx="9">
                  <c:v>5.833333333333333</c:v>
                </c:pt>
                <c:pt idx="10">
                  <c:v>9.5744680851063837</c:v>
                </c:pt>
                <c:pt idx="11">
                  <c:v>4.1666666666666661</c:v>
                </c:pt>
                <c:pt idx="12">
                  <c:v>14.705882352941178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17-40DF-8207-CD8882F781EA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N=122</c:v>
                </c:pt>
                <c:pt idx="5">
                  <c:v>Lumen auraus pääteillä N=122</c:v>
                </c:pt>
                <c:pt idx="6">
                  <c:v>Tienpinnan tasaisuus (pakkautunut lumi ja jää) pääteillä N=121</c:v>
                </c:pt>
                <c:pt idx="7">
                  <c:v>Liukkauden torjunta muilla teillä N=123</c:v>
                </c:pt>
                <c:pt idx="8">
                  <c:v>Lumen auraus muilla teillä N=122</c:v>
                </c:pt>
                <c:pt idx="9">
                  <c:v>Tienpinnan tasaisuus (pakkautunut lumi ja jää) muilla teillä N=120</c:v>
                </c:pt>
                <c:pt idx="10">
                  <c:v>Levähdys- ja pysähtymisalueiden talvihoito N=94</c:v>
                </c:pt>
                <c:pt idx="11">
                  <c:v>Liikennemerkkien ja tienviittojen näkyvyys N=120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57.02479338842975</c:v>
                </c:pt>
                <c:pt idx="1">
                  <c:v>60.655737704918032</c:v>
                </c:pt>
                <c:pt idx="2">
                  <c:v>42.19178082191781</c:v>
                </c:pt>
                <c:pt idx="4">
                  <c:v>62.295081967213115</c:v>
                </c:pt>
                <c:pt idx="5">
                  <c:v>59.016393442622949</c:v>
                </c:pt>
                <c:pt idx="6">
                  <c:v>52.066115702479344</c:v>
                </c:pt>
                <c:pt idx="7">
                  <c:v>47.967479674796749</c:v>
                </c:pt>
                <c:pt idx="8">
                  <c:v>45.081967213114751</c:v>
                </c:pt>
                <c:pt idx="9">
                  <c:v>33.333333333333329</c:v>
                </c:pt>
                <c:pt idx="10">
                  <c:v>40.425531914893611</c:v>
                </c:pt>
                <c:pt idx="11">
                  <c:v>54.166666666666664</c:v>
                </c:pt>
                <c:pt idx="1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17-40DF-8207-CD8882F781EA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N=122</c:v>
                </c:pt>
                <c:pt idx="5">
                  <c:v>Lumen auraus pääteillä N=122</c:v>
                </c:pt>
                <c:pt idx="6">
                  <c:v>Tienpinnan tasaisuus (pakkautunut lumi ja jää) pääteillä N=121</c:v>
                </c:pt>
                <c:pt idx="7">
                  <c:v>Liukkauden torjunta muilla teillä N=123</c:v>
                </c:pt>
                <c:pt idx="8">
                  <c:v>Lumen auraus muilla teillä N=122</c:v>
                </c:pt>
                <c:pt idx="9">
                  <c:v>Tienpinnan tasaisuus (pakkautunut lumi ja jää) muilla teillä N=120</c:v>
                </c:pt>
                <c:pt idx="10">
                  <c:v>Levähdys- ja pysähtymisalueiden talvihoito N=94</c:v>
                </c:pt>
                <c:pt idx="11">
                  <c:v>Liikennemerkkien ja tienviittojen näkyvyys N=120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14.049586776859504</c:v>
                </c:pt>
                <c:pt idx="1">
                  <c:v>12.295081967213115</c:v>
                </c:pt>
                <c:pt idx="2">
                  <c:v>27.397260273972602</c:v>
                </c:pt>
                <c:pt idx="4">
                  <c:v>12.295081967213115</c:v>
                </c:pt>
                <c:pt idx="5">
                  <c:v>12.295081967213115</c:v>
                </c:pt>
                <c:pt idx="6">
                  <c:v>20.66115702479339</c:v>
                </c:pt>
                <c:pt idx="7">
                  <c:v>29.268292682926827</c:v>
                </c:pt>
                <c:pt idx="8">
                  <c:v>25.409836065573771</c:v>
                </c:pt>
                <c:pt idx="9">
                  <c:v>27.500000000000004</c:v>
                </c:pt>
                <c:pt idx="10">
                  <c:v>27.659574468085108</c:v>
                </c:pt>
                <c:pt idx="11">
                  <c:v>20.833333333333336</c:v>
                </c:pt>
                <c:pt idx="12">
                  <c:v>5.8823529411764701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17-40DF-8207-CD8882F781EA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N=122</c:v>
                </c:pt>
                <c:pt idx="5">
                  <c:v>Lumen auraus pääteillä N=122</c:v>
                </c:pt>
                <c:pt idx="6">
                  <c:v>Tienpinnan tasaisuus (pakkautunut lumi ja jää) pääteillä N=121</c:v>
                </c:pt>
                <c:pt idx="7">
                  <c:v>Liukkauden torjunta muilla teillä N=123</c:v>
                </c:pt>
                <c:pt idx="8">
                  <c:v>Lumen auraus muilla teillä N=122</c:v>
                </c:pt>
                <c:pt idx="9">
                  <c:v>Tienpinnan tasaisuus (pakkautunut lumi ja jää) muilla teillä N=120</c:v>
                </c:pt>
                <c:pt idx="10">
                  <c:v>Levähdys- ja pysähtymisalueiden talvihoito N=94</c:v>
                </c:pt>
                <c:pt idx="11">
                  <c:v>Liikennemerkkien ja tienviittojen näkyvyys N=120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17.355371900826448</c:v>
                </c:pt>
                <c:pt idx="1">
                  <c:v>11.885245901639344</c:v>
                </c:pt>
                <c:pt idx="2">
                  <c:v>17.260273972602739</c:v>
                </c:pt>
                <c:pt idx="4">
                  <c:v>13.934426229508196</c:v>
                </c:pt>
                <c:pt idx="5">
                  <c:v>9.8360655737704921</c:v>
                </c:pt>
                <c:pt idx="6">
                  <c:v>13.223140495867769</c:v>
                </c:pt>
                <c:pt idx="7">
                  <c:v>16.260162601626014</c:v>
                </c:pt>
                <c:pt idx="8">
                  <c:v>13.934426229508196</c:v>
                </c:pt>
                <c:pt idx="9">
                  <c:v>21.666666666666668</c:v>
                </c:pt>
                <c:pt idx="10">
                  <c:v>15.957446808510639</c:v>
                </c:pt>
                <c:pt idx="11">
                  <c:v>18.333333333333332</c:v>
                </c:pt>
                <c:pt idx="12">
                  <c:v>17.647058823529413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17-40DF-8207-CD8882F781EA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N=122</c:v>
                </c:pt>
                <c:pt idx="5">
                  <c:v>Lumen auraus pääteillä N=122</c:v>
                </c:pt>
                <c:pt idx="6">
                  <c:v>Tienpinnan tasaisuus (pakkautunut lumi ja jää) pääteillä N=121</c:v>
                </c:pt>
                <c:pt idx="7">
                  <c:v>Liukkauden torjunta muilla teillä N=123</c:v>
                </c:pt>
                <c:pt idx="8">
                  <c:v>Lumen auraus muilla teillä N=122</c:v>
                </c:pt>
                <c:pt idx="9">
                  <c:v>Tienpinnan tasaisuus (pakkautunut lumi ja jää) muilla teillä N=120</c:v>
                </c:pt>
                <c:pt idx="10">
                  <c:v>Levähdys- ja pysähtymisalueiden talvihoito N=94</c:v>
                </c:pt>
                <c:pt idx="11">
                  <c:v>Liikennemerkkien ja tienviittojen näkyvyys N=120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1.6528925619834711</c:v>
                </c:pt>
                <c:pt idx="1">
                  <c:v>1.639344262295082</c:v>
                </c:pt>
                <c:pt idx="2">
                  <c:v>6.5753424657534243</c:v>
                </c:pt>
                <c:pt idx="4">
                  <c:v>1.639344262295082</c:v>
                </c:pt>
                <c:pt idx="5">
                  <c:v>1.639344262295082</c:v>
                </c:pt>
                <c:pt idx="6">
                  <c:v>4.9586776859504136</c:v>
                </c:pt>
                <c:pt idx="7">
                  <c:v>3.2520325203252036</c:v>
                </c:pt>
                <c:pt idx="8">
                  <c:v>4.918032786885246</c:v>
                </c:pt>
                <c:pt idx="9">
                  <c:v>11.666666666666666</c:v>
                </c:pt>
                <c:pt idx="10">
                  <c:v>6.3829787234042552</c:v>
                </c:pt>
                <c:pt idx="11">
                  <c:v>2.5</c:v>
                </c:pt>
                <c:pt idx="12">
                  <c:v>11.76470588235294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517-40DF-8207-CD8882F781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N=109</c:v>
                </c:pt>
                <c:pt idx="7">
                  <c:v>Liukkauden torjunta muilla teillä N=101</c:v>
                </c:pt>
                <c:pt idx="8">
                  <c:v>Lumen auraus muilla teillä N=101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N=86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N=55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12.5</c:v>
                </c:pt>
                <c:pt idx="1">
                  <c:v>13.364055299539171</c:v>
                </c:pt>
                <c:pt idx="2">
                  <c:v>5.5555555555555554</c:v>
                </c:pt>
                <c:pt idx="4">
                  <c:v>11.009174311926607</c:v>
                </c:pt>
                <c:pt idx="5">
                  <c:v>15.74074074074074</c:v>
                </c:pt>
                <c:pt idx="6">
                  <c:v>6.4220183486238538</c:v>
                </c:pt>
                <c:pt idx="7">
                  <c:v>4.9504950495049505</c:v>
                </c:pt>
                <c:pt idx="8">
                  <c:v>5.9405940594059405</c:v>
                </c:pt>
                <c:pt idx="9">
                  <c:v>5.7692307692307692</c:v>
                </c:pt>
                <c:pt idx="10">
                  <c:v>4.6511627906976747</c:v>
                </c:pt>
                <c:pt idx="11">
                  <c:v>10.185185185185185</c:v>
                </c:pt>
                <c:pt idx="1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CB-4776-90F6-E01F4538560B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N=109</c:v>
                </c:pt>
                <c:pt idx="7">
                  <c:v>Liukkauden torjunta muilla teillä N=101</c:v>
                </c:pt>
                <c:pt idx="8">
                  <c:v>Lumen auraus muilla teillä N=101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N=86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N=55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59.615384615384613</c:v>
                </c:pt>
                <c:pt idx="1">
                  <c:v>61.751152073732719</c:v>
                </c:pt>
                <c:pt idx="2">
                  <c:v>37.908496732026144</c:v>
                </c:pt>
                <c:pt idx="4">
                  <c:v>61.467889908256879</c:v>
                </c:pt>
                <c:pt idx="5">
                  <c:v>62.037037037037038</c:v>
                </c:pt>
                <c:pt idx="6">
                  <c:v>45.871559633027523</c:v>
                </c:pt>
                <c:pt idx="7">
                  <c:v>37.623762376237622</c:v>
                </c:pt>
                <c:pt idx="8">
                  <c:v>45.544554455445549</c:v>
                </c:pt>
                <c:pt idx="9">
                  <c:v>30.76923076923077</c:v>
                </c:pt>
                <c:pt idx="10">
                  <c:v>43.02325581395349</c:v>
                </c:pt>
                <c:pt idx="11">
                  <c:v>48.148148148148145</c:v>
                </c:pt>
                <c:pt idx="12">
                  <c:v>47.272727272727273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CB-4776-90F6-E01F4538560B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N=109</c:v>
                </c:pt>
                <c:pt idx="7">
                  <c:v>Liukkauden torjunta muilla teillä N=101</c:v>
                </c:pt>
                <c:pt idx="8">
                  <c:v>Lumen auraus muilla teillä N=101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N=86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N=55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25</c:v>
                </c:pt>
                <c:pt idx="1">
                  <c:v>20.737327188940093</c:v>
                </c:pt>
                <c:pt idx="2">
                  <c:v>30.718954248366014</c:v>
                </c:pt>
                <c:pt idx="4">
                  <c:v>23.853211009174313</c:v>
                </c:pt>
                <c:pt idx="5">
                  <c:v>17.592592592592592</c:v>
                </c:pt>
                <c:pt idx="6">
                  <c:v>33.027522935779821</c:v>
                </c:pt>
                <c:pt idx="7">
                  <c:v>30.693069306930692</c:v>
                </c:pt>
                <c:pt idx="8">
                  <c:v>28.71287128712871</c:v>
                </c:pt>
                <c:pt idx="9">
                  <c:v>32.692307692307693</c:v>
                </c:pt>
                <c:pt idx="10">
                  <c:v>34.883720930232556</c:v>
                </c:pt>
                <c:pt idx="11">
                  <c:v>25.925925925925924</c:v>
                </c:pt>
                <c:pt idx="12">
                  <c:v>23.636363636363637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CB-4776-90F6-E01F4538560B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N=109</c:v>
                </c:pt>
                <c:pt idx="7">
                  <c:v>Liukkauden torjunta muilla teillä N=101</c:v>
                </c:pt>
                <c:pt idx="8">
                  <c:v>Lumen auraus muilla teillä N=101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N=86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N=55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2.8846153846153846</c:v>
                </c:pt>
                <c:pt idx="1">
                  <c:v>3.6866359447004609</c:v>
                </c:pt>
                <c:pt idx="2">
                  <c:v>22.549019607843139</c:v>
                </c:pt>
                <c:pt idx="4">
                  <c:v>2.7522935779816518</c:v>
                </c:pt>
                <c:pt idx="5">
                  <c:v>4.6296296296296298</c:v>
                </c:pt>
                <c:pt idx="6">
                  <c:v>14.678899082568808</c:v>
                </c:pt>
                <c:pt idx="7">
                  <c:v>24.752475247524753</c:v>
                </c:pt>
                <c:pt idx="8">
                  <c:v>15.841584158415841</c:v>
                </c:pt>
                <c:pt idx="9">
                  <c:v>26.923076923076923</c:v>
                </c:pt>
                <c:pt idx="10">
                  <c:v>16.279069767441861</c:v>
                </c:pt>
                <c:pt idx="11">
                  <c:v>12.962962962962962</c:v>
                </c:pt>
                <c:pt idx="12">
                  <c:v>9.0909090909090917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9CB-4776-90F6-E01F4538560B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N=104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N=109</c:v>
                </c:pt>
                <c:pt idx="7">
                  <c:v>Liukkauden torjunta muilla teillä N=101</c:v>
                </c:pt>
                <c:pt idx="8">
                  <c:v>Lumen auraus muilla teillä N=101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N=86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N=55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</c:v>
                </c:pt>
                <c:pt idx="1">
                  <c:v>0.46082949308755761</c:v>
                </c:pt>
                <c:pt idx="2">
                  <c:v>3.2679738562091503</c:v>
                </c:pt>
                <c:pt idx="4">
                  <c:v>0.91743119266055051</c:v>
                </c:pt>
                <c:pt idx="5">
                  <c:v>0</c:v>
                </c:pt>
                <c:pt idx="6">
                  <c:v>0</c:v>
                </c:pt>
                <c:pt idx="7">
                  <c:v>1.9801980198019802</c:v>
                </c:pt>
                <c:pt idx="8">
                  <c:v>3.9603960396039604</c:v>
                </c:pt>
                <c:pt idx="9">
                  <c:v>3.8461538461538463</c:v>
                </c:pt>
                <c:pt idx="10">
                  <c:v>1.1627906976744187</c:v>
                </c:pt>
                <c:pt idx="11">
                  <c:v>2.7777777777777777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CB-4776-90F6-E01F45385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3.5400000000000005</c:v>
                </c:pt>
                <c:pt idx="1">
                  <c:v>3.665</c:v>
                </c:pt>
                <c:pt idx="2">
                  <c:v>3.2065972222222223</c:v>
                </c:pt>
                <c:pt idx="4">
                  <c:v>3.5900000000000003</c:v>
                </c:pt>
                <c:pt idx="5">
                  <c:v>3.7575757575757569</c:v>
                </c:pt>
                <c:pt idx="6">
                  <c:v>3.5353535353535346</c:v>
                </c:pt>
                <c:pt idx="7">
                  <c:v>3.1666666666666656</c:v>
                </c:pt>
                <c:pt idx="8">
                  <c:v>3.365591397849462</c:v>
                </c:pt>
                <c:pt idx="9">
                  <c:v>3.1145833333333335</c:v>
                </c:pt>
                <c:pt idx="10">
                  <c:v>3.3013698630136998</c:v>
                </c:pt>
                <c:pt idx="11">
                  <c:v>3.5000000000000009</c:v>
                </c:pt>
                <c:pt idx="12">
                  <c:v>3.2894736842105261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03-4021-8E78-686F07FE40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B03-4021-8E78-686F07FE40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3.0428570000000001</c:v>
                </c:pt>
                <c:pt idx="1">
                  <c:v>3.5182479999999998</c:v>
                </c:pt>
                <c:pt idx="2">
                  <c:v>2.7058819999999999</c:v>
                </c:pt>
                <c:pt idx="4">
                  <c:v>3.5507249999999999</c:v>
                </c:pt>
                <c:pt idx="5">
                  <c:v>3.4852940000000001</c:v>
                </c:pt>
                <c:pt idx="6">
                  <c:v>3.0447760000000001</c:v>
                </c:pt>
                <c:pt idx="7">
                  <c:v>2.8955220000000002</c:v>
                </c:pt>
                <c:pt idx="8">
                  <c:v>2.8550719999999998</c:v>
                </c:pt>
                <c:pt idx="9">
                  <c:v>2.3676469999999998</c:v>
                </c:pt>
                <c:pt idx="10">
                  <c:v>3.0714290000000002</c:v>
                </c:pt>
                <c:pt idx="11">
                  <c:v>3.606061</c:v>
                </c:pt>
                <c:pt idx="12">
                  <c:v>3.2727270000000002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03-4021-8E78-686F07FE40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3.168539</c:v>
                </c:pt>
                <c:pt idx="1">
                  <c:v>3.6069360000000001</c:v>
                </c:pt>
                <c:pt idx="2">
                  <c:v>2.7859919999999998</c:v>
                </c:pt>
                <c:pt idx="4">
                  <c:v>3.563218</c:v>
                </c:pt>
                <c:pt idx="5">
                  <c:v>3.6511629999999999</c:v>
                </c:pt>
                <c:pt idx="6">
                  <c:v>3.1860469999999999</c:v>
                </c:pt>
                <c:pt idx="7">
                  <c:v>2.8488370000000001</c:v>
                </c:pt>
                <c:pt idx="8">
                  <c:v>2.988235</c:v>
                </c:pt>
                <c:pt idx="9">
                  <c:v>2.5232559999999999</c:v>
                </c:pt>
                <c:pt idx="10">
                  <c:v>3.2166670000000002</c:v>
                </c:pt>
                <c:pt idx="11">
                  <c:v>3.3095240000000001</c:v>
                </c:pt>
                <c:pt idx="12">
                  <c:v>3.3043480000000001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3-4021-8E78-686F07FE40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N=99</c:v>
                </c:pt>
                <c:pt idx="6">
                  <c:v>Tienpinnan tasaisuus (pakkautunut lumi ja jää) pääteillä N=99</c:v>
                </c:pt>
                <c:pt idx="7">
                  <c:v>Liukkauden torjunta muilla teillä N=96</c:v>
                </c:pt>
                <c:pt idx="8">
                  <c:v>Lumen auraus muilla teillä N=93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N=73</c:v>
                </c:pt>
                <c:pt idx="11">
                  <c:v>Liikennemerkkien ja tienviittojen näkyvyys N=100</c:v>
                </c:pt>
                <c:pt idx="12">
                  <c:v>Jalankulku- ja pyöräteiden talvihoito (kävelijät/pyöräilijät) N=38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11</c:v>
                </c:pt>
                <c:pt idx="1">
                  <c:v>10.552763819095478</c:v>
                </c:pt>
                <c:pt idx="2">
                  <c:v>6.3157894736842097</c:v>
                </c:pt>
                <c:pt idx="4">
                  <c:v>7.0000000000000009</c:v>
                </c:pt>
                <c:pt idx="5">
                  <c:v>14.14141414141414</c:v>
                </c:pt>
                <c:pt idx="6">
                  <c:v>10.1010101010101</c:v>
                </c:pt>
                <c:pt idx="7">
                  <c:v>4.1666666666666661</c:v>
                </c:pt>
                <c:pt idx="8">
                  <c:v>10.75268817204301</c:v>
                </c:pt>
                <c:pt idx="9">
                  <c:v>4.1666666666666661</c:v>
                </c:pt>
                <c:pt idx="10">
                  <c:v>5.4794520547945202</c:v>
                </c:pt>
                <c:pt idx="11">
                  <c:v>12</c:v>
                </c:pt>
                <c:pt idx="12">
                  <c:v>7.8947368421052628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89-4521-AFBB-0E83C4643823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N=99</c:v>
                </c:pt>
                <c:pt idx="6">
                  <c:v>Tienpinnan tasaisuus (pakkautunut lumi ja jää) pääteillä N=99</c:v>
                </c:pt>
                <c:pt idx="7">
                  <c:v>Liukkauden torjunta muilla teillä N=96</c:v>
                </c:pt>
                <c:pt idx="8">
                  <c:v>Lumen auraus muilla teillä N=93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N=73</c:v>
                </c:pt>
                <c:pt idx="11">
                  <c:v>Liikennemerkkien ja tienviittojen näkyvyys N=100</c:v>
                </c:pt>
                <c:pt idx="12">
                  <c:v>Jalankulku- ja pyöräteiden talvihoito (kävelijät/pyöräilijät) N=38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47</c:v>
                </c:pt>
                <c:pt idx="1">
                  <c:v>57.788944723618087</c:v>
                </c:pt>
                <c:pt idx="2">
                  <c:v>39.649122807017541</c:v>
                </c:pt>
                <c:pt idx="4">
                  <c:v>56.999999999999993</c:v>
                </c:pt>
                <c:pt idx="5">
                  <c:v>58.585858585858588</c:v>
                </c:pt>
                <c:pt idx="6">
                  <c:v>50.505050505050505</c:v>
                </c:pt>
                <c:pt idx="7">
                  <c:v>37.5</c:v>
                </c:pt>
                <c:pt idx="8">
                  <c:v>41.935483870967744</c:v>
                </c:pt>
                <c:pt idx="9">
                  <c:v>39.583333333333329</c:v>
                </c:pt>
                <c:pt idx="10">
                  <c:v>42.465753424657535</c:v>
                </c:pt>
                <c:pt idx="11">
                  <c:v>48</c:v>
                </c:pt>
                <c:pt idx="12">
                  <c:v>34.210526315789473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89-4521-AFBB-0E83C4643823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N=99</c:v>
                </c:pt>
                <c:pt idx="6">
                  <c:v>Tienpinnan tasaisuus (pakkautunut lumi ja jää) pääteillä N=99</c:v>
                </c:pt>
                <c:pt idx="7">
                  <c:v>Liukkauden torjunta muilla teillä N=96</c:v>
                </c:pt>
                <c:pt idx="8">
                  <c:v>Lumen auraus muilla teillä N=93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N=73</c:v>
                </c:pt>
                <c:pt idx="11">
                  <c:v>Liikennemerkkien ja tienviittojen näkyvyys N=100</c:v>
                </c:pt>
                <c:pt idx="12">
                  <c:v>Jalankulku- ja pyöräteiden talvihoito (kävelijät/pyöräilijät) N=38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27</c:v>
                </c:pt>
                <c:pt idx="1">
                  <c:v>20.603015075376884</c:v>
                </c:pt>
                <c:pt idx="2">
                  <c:v>28.421052631578949</c:v>
                </c:pt>
                <c:pt idx="4">
                  <c:v>24</c:v>
                </c:pt>
                <c:pt idx="5">
                  <c:v>17.171717171717169</c:v>
                </c:pt>
                <c:pt idx="6">
                  <c:v>24.242424242424242</c:v>
                </c:pt>
                <c:pt idx="7">
                  <c:v>33.333333333333329</c:v>
                </c:pt>
                <c:pt idx="8">
                  <c:v>24.731182795698924</c:v>
                </c:pt>
                <c:pt idx="9">
                  <c:v>27.083333333333332</c:v>
                </c:pt>
                <c:pt idx="10">
                  <c:v>32.87671232876712</c:v>
                </c:pt>
                <c:pt idx="11">
                  <c:v>22</c:v>
                </c:pt>
                <c:pt idx="12">
                  <c:v>39.473684210526315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89-4521-AFBB-0E83C4643823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N=99</c:v>
                </c:pt>
                <c:pt idx="6">
                  <c:v>Tienpinnan tasaisuus (pakkautunut lumi ja jää) pääteillä N=99</c:v>
                </c:pt>
                <c:pt idx="7">
                  <c:v>Liukkauden torjunta muilla teillä N=96</c:v>
                </c:pt>
                <c:pt idx="8">
                  <c:v>Lumen auraus muilla teillä N=93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N=73</c:v>
                </c:pt>
                <c:pt idx="11">
                  <c:v>Liikennemerkkien ja tienviittojen näkyvyys N=100</c:v>
                </c:pt>
                <c:pt idx="12">
                  <c:v>Jalankulku- ja pyöräteiden talvihoito (kävelijät/pyöräilijät) N=38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15</c:v>
                </c:pt>
                <c:pt idx="1">
                  <c:v>10.552763819095478</c:v>
                </c:pt>
                <c:pt idx="2">
                  <c:v>20.350877192982455</c:v>
                </c:pt>
                <c:pt idx="4">
                  <c:v>12</c:v>
                </c:pt>
                <c:pt idx="5">
                  <c:v>9.0909090909090917</c:v>
                </c:pt>
                <c:pt idx="6">
                  <c:v>13.131313131313133</c:v>
                </c:pt>
                <c:pt idx="7">
                  <c:v>20.833333333333336</c:v>
                </c:pt>
                <c:pt idx="8">
                  <c:v>18.27956989247312</c:v>
                </c:pt>
                <c:pt idx="9">
                  <c:v>21.875</c:v>
                </c:pt>
                <c:pt idx="10">
                  <c:v>15.068493150684931</c:v>
                </c:pt>
                <c:pt idx="11">
                  <c:v>14.000000000000002</c:v>
                </c:pt>
                <c:pt idx="12">
                  <c:v>15.789473684210526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89-4521-AFBB-0E83C4643823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N=99</c:v>
                </c:pt>
                <c:pt idx="6">
                  <c:v>Tienpinnan tasaisuus (pakkautunut lumi ja jää) pääteillä N=99</c:v>
                </c:pt>
                <c:pt idx="7">
                  <c:v>Liukkauden torjunta muilla teillä N=96</c:v>
                </c:pt>
                <c:pt idx="8">
                  <c:v>Lumen auraus muilla teillä N=93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N=73</c:v>
                </c:pt>
                <c:pt idx="11">
                  <c:v>Liikennemerkkien ja tienviittojen näkyvyys N=100</c:v>
                </c:pt>
                <c:pt idx="12">
                  <c:v>Jalankulku- ja pyöräteiden talvihoito (kävelijät/pyöräilijät) N=38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</c:v>
                </c:pt>
                <c:pt idx="1">
                  <c:v>0.50251256281407031</c:v>
                </c:pt>
                <c:pt idx="2">
                  <c:v>5.2631578947368425</c:v>
                </c:pt>
                <c:pt idx="4">
                  <c:v>0</c:v>
                </c:pt>
                <c:pt idx="5">
                  <c:v>1.0101010101010102</c:v>
                </c:pt>
                <c:pt idx="6">
                  <c:v>2.0202020202020203</c:v>
                </c:pt>
                <c:pt idx="7">
                  <c:v>4.1666666666666661</c:v>
                </c:pt>
                <c:pt idx="8">
                  <c:v>4.3010752688172049</c:v>
                </c:pt>
                <c:pt idx="9">
                  <c:v>7.291666666666667</c:v>
                </c:pt>
                <c:pt idx="10">
                  <c:v>4.10958904109589</c:v>
                </c:pt>
                <c:pt idx="11">
                  <c:v>4</c:v>
                </c:pt>
                <c:pt idx="12">
                  <c:v>2.6315789473684208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F89-4521-AFBB-0E83C46438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3.2592592592592591</c:v>
                </c:pt>
                <c:pt idx="1">
                  <c:v>3.5542168674698797</c:v>
                </c:pt>
                <c:pt idx="2">
                  <c:v>3.147679324894515</c:v>
                </c:pt>
                <c:pt idx="4">
                  <c:v>3.5243902439024395</c:v>
                </c:pt>
                <c:pt idx="5">
                  <c:v>3.6049382716049378</c:v>
                </c:pt>
                <c:pt idx="6">
                  <c:v>3.2682926829268291</c:v>
                </c:pt>
                <c:pt idx="7">
                  <c:v>3.184210526315788</c:v>
                </c:pt>
                <c:pt idx="8">
                  <c:v>3.226666666666667</c:v>
                </c:pt>
                <c:pt idx="9">
                  <c:v>2.9866666666666664</c:v>
                </c:pt>
                <c:pt idx="10">
                  <c:v>3.028571428571428</c:v>
                </c:pt>
                <c:pt idx="11">
                  <c:v>3.25</c:v>
                </c:pt>
                <c:pt idx="12">
                  <c:v>2.9459459459459461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CF-4D03-B6F5-EE5CADB7AC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8CF-4D03-B6F5-EE5CADB7AC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3.2025320000000002</c:v>
                </c:pt>
                <c:pt idx="1">
                  <c:v>3.3548390000000001</c:v>
                </c:pt>
                <c:pt idx="2">
                  <c:v>2.7869570000000001</c:v>
                </c:pt>
                <c:pt idx="4">
                  <c:v>3.3974359999999999</c:v>
                </c:pt>
                <c:pt idx="5">
                  <c:v>3.3116880000000002</c:v>
                </c:pt>
                <c:pt idx="6">
                  <c:v>2.9493670000000001</c:v>
                </c:pt>
                <c:pt idx="7">
                  <c:v>2.8961039999999998</c:v>
                </c:pt>
                <c:pt idx="8">
                  <c:v>2.961039</c:v>
                </c:pt>
                <c:pt idx="9">
                  <c:v>2.5</c:v>
                </c:pt>
                <c:pt idx="10">
                  <c:v>2.9818180000000001</c:v>
                </c:pt>
                <c:pt idx="11">
                  <c:v>3.320513</c:v>
                </c:pt>
                <c:pt idx="12">
                  <c:v>2.7560980000000002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8CF-4D03-B6F5-EE5CADB7AC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2.9113920000000002</c:v>
                </c:pt>
                <c:pt idx="1">
                  <c:v>3.220126</c:v>
                </c:pt>
                <c:pt idx="2">
                  <c:v>2.5733329999999999</c:v>
                </c:pt>
                <c:pt idx="4">
                  <c:v>3.2278479999999998</c:v>
                </c:pt>
                <c:pt idx="5">
                  <c:v>3.2124999999999999</c:v>
                </c:pt>
                <c:pt idx="6">
                  <c:v>2.7088610000000002</c:v>
                </c:pt>
                <c:pt idx="7">
                  <c:v>2.5810810000000002</c:v>
                </c:pt>
                <c:pt idx="8">
                  <c:v>2.6666669999999999</c:v>
                </c:pt>
                <c:pt idx="9">
                  <c:v>2.473684</c:v>
                </c:pt>
                <c:pt idx="10">
                  <c:v>2.9076919999999999</c:v>
                </c:pt>
                <c:pt idx="11">
                  <c:v>3.0533329999999999</c:v>
                </c:pt>
                <c:pt idx="12">
                  <c:v>2.5434779999999999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CF-4D03-B6F5-EE5CADB7A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N=82</c:v>
                </c:pt>
                <c:pt idx="5">
                  <c:v>Lumen auraus pääteillä N=81</c:v>
                </c:pt>
                <c:pt idx="6">
                  <c:v>Tienpinnan tasaisuus (pakkautunut lumi ja jää) pääteillä N=82</c:v>
                </c:pt>
                <c:pt idx="7">
                  <c:v>Liukkauden torjunta muilla teillä N=76</c:v>
                </c:pt>
                <c:pt idx="8">
                  <c:v>Lumen auraus muilla teillä N=75</c:v>
                </c:pt>
                <c:pt idx="9">
                  <c:v>Tienpinnan tasaisuus (pakkautunut lumi ja jää) muilla teillä N=75</c:v>
                </c:pt>
                <c:pt idx="10">
                  <c:v>Levähdys- ja pysähtymisalueiden talvihoito N=70</c:v>
                </c:pt>
                <c:pt idx="11">
                  <c:v>Liikennemerkkien ja tienviittojen näkyvyys N=80</c:v>
                </c:pt>
                <c:pt idx="12">
                  <c:v>Jalankulku- ja pyöräteiden talvihoito (kävelijät/pyöräilijät) N=37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2.4691358024691357</c:v>
                </c:pt>
                <c:pt idx="1">
                  <c:v>12.269938650306749</c:v>
                </c:pt>
                <c:pt idx="2">
                  <c:v>6.1946902654867255</c:v>
                </c:pt>
                <c:pt idx="4">
                  <c:v>10.975609756097562</c:v>
                </c:pt>
                <c:pt idx="5">
                  <c:v>13.580246913580247</c:v>
                </c:pt>
                <c:pt idx="6">
                  <c:v>8.536585365853659</c:v>
                </c:pt>
                <c:pt idx="7">
                  <c:v>3.9473684210526314</c:v>
                </c:pt>
                <c:pt idx="8">
                  <c:v>9.3333333333333339</c:v>
                </c:pt>
                <c:pt idx="9">
                  <c:v>5.3333333333333339</c:v>
                </c:pt>
                <c:pt idx="10">
                  <c:v>4.2857142857142856</c:v>
                </c:pt>
                <c:pt idx="11">
                  <c:v>6.25</c:v>
                </c:pt>
                <c:pt idx="12">
                  <c:v>5.4054054054054053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6A-4EBC-9B20-A139429DC726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N=82</c:v>
                </c:pt>
                <c:pt idx="5">
                  <c:v>Lumen auraus pääteillä N=81</c:v>
                </c:pt>
                <c:pt idx="6">
                  <c:v>Tienpinnan tasaisuus (pakkautunut lumi ja jää) pääteillä N=82</c:v>
                </c:pt>
                <c:pt idx="7">
                  <c:v>Liukkauden torjunta muilla teillä N=76</c:v>
                </c:pt>
                <c:pt idx="8">
                  <c:v>Lumen auraus muilla teillä N=75</c:v>
                </c:pt>
                <c:pt idx="9">
                  <c:v>Tienpinnan tasaisuus (pakkautunut lumi ja jää) muilla teillä N=75</c:v>
                </c:pt>
                <c:pt idx="10">
                  <c:v>Levähdys- ja pysähtymisalueiden talvihoito N=70</c:v>
                </c:pt>
                <c:pt idx="11">
                  <c:v>Liikennemerkkien ja tienviittojen näkyvyys N=80</c:v>
                </c:pt>
                <c:pt idx="12">
                  <c:v>Jalankulku- ja pyöräteiden talvihoito (kävelijät/pyöräilijät) N=37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46.913580246913575</c:v>
                </c:pt>
                <c:pt idx="1">
                  <c:v>49.079754601226995</c:v>
                </c:pt>
                <c:pt idx="2">
                  <c:v>35.840707964601769</c:v>
                </c:pt>
                <c:pt idx="4">
                  <c:v>46.341463414634148</c:v>
                </c:pt>
                <c:pt idx="5">
                  <c:v>51.851851851851848</c:v>
                </c:pt>
                <c:pt idx="6">
                  <c:v>42.68292682926829</c:v>
                </c:pt>
                <c:pt idx="7">
                  <c:v>39.473684210526315</c:v>
                </c:pt>
                <c:pt idx="8">
                  <c:v>40</c:v>
                </c:pt>
                <c:pt idx="9">
                  <c:v>28.000000000000004</c:v>
                </c:pt>
                <c:pt idx="10">
                  <c:v>25.714285714285712</c:v>
                </c:pt>
                <c:pt idx="11">
                  <c:v>37.5</c:v>
                </c:pt>
                <c:pt idx="12">
                  <c:v>29.72972972972973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6A-4EBC-9B20-A139429DC726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N=82</c:v>
                </c:pt>
                <c:pt idx="5">
                  <c:v>Lumen auraus pääteillä N=81</c:v>
                </c:pt>
                <c:pt idx="6">
                  <c:v>Tienpinnan tasaisuus (pakkautunut lumi ja jää) pääteillä N=82</c:v>
                </c:pt>
                <c:pt idx="7">
                  <c:v>Liukkauden torjunta muilla teillä N=76</c:v>
                </c:pt>
                <c:pt idx="8">
                  <c:v>Lumen auraus muilla teillä N=75</c:v>
                </c:pt>
                <c:pt idx="9">
                  <c:v>Tienpinnan tasaisuus (pakkautunut lumi ja jää) muilla teillä N=75</c:v>
                </c:pt>
                <c:pt idx="10">
                  <c:v>Levähdys- ja pysähtymisalueiden talvihoito N=70</c:v>
                </c:pt>
                <c:pt idx="11">
                  <c:v>Liikennemerkkien ja tienviittojen näkyvyys N=80</c:v>
                </c:pt>
                <c:pt idx="12">
                  <c:v>Jalankulku- ja pyöräteiden talvihoito (kävelijät/pyöräilijät) N=37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29.629629629629626</c:v>
                </c:pt>
                <c:pt idx="1">
                  <c:v>22.699386503067483</c:v>
                </c:pt>
                <c:pt idx="2">
                  <c:v>28.318584070796462</c:v>
                </c:pt>
                <c:pt idx="4">
                  <c:v>28.04878048780488</c:v>
                </c:pt>
                <c:pt idx="5">
                  <c:v>17.283950617283949</c:v>
                </c:pt>
                <c:pt idx="6">
                  <c:v>19.512195121951219</c:v>
                </c:pt>
                <c:pt idx="7">
                  <c:v>28.947368421052634</c:v>
                </c:pt>
                <c:pt idx="8">
                  <c:v>24</c:v>
                </c:pt>
                <c:pt idx="9">
                  <c:v>32</c:v>
                </c:pt>
                <c:pt idx="10">
                  <c:v>40</c:v>
                </c:pt>
                <c:pt idx="11">
                  <c:v>33.75</c:v>
                </c:pt>
                <c:pt idx="12">
                  <c:v>24.324324324324326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6A-4EBC-9B20-A139429DC726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N=82</c:v>
                </c:pt>
                <c:pt idx="5">
                  <c:v>Lumen auraus pääteillä N=81</c:v>
                </c:pt>
                <c:pt idx="6">
                  <c:v>Tienpinnan tasaisuus (pakkautunut lumi ja jää) pääteillä N=82</c:v>
                </c:pt>
                <c:pt idx="7">
                  <c:v>Liukkauden torjunta muilla teillä N=76</c:v>
                </c:pt>
                <c:pt idx="8">
                  <c:v>Lumen auraus muilla teillä N=75</c:v>
                </c:pt>
                <c:pt idx="9">
                  <c:v>Tienpinnan tasaisuus (pakkautunut lumi ja jää) muilla teillä N=75</c:v>
                </c:pt>
                <c:pt idx="10">
                  <c:v>Levähdys- ja pysähtymisalueiden talvihoito N=70</c:v>
                </c:pt>
                <c:pt idx="11">
                  <c:v>Liikennemerkkien ja tienviittojen näkyvyys N=80</c:v>
                </c:pt>
                <c:pt idx="12">
                  <c:v>Jalankulku- ja pyöräteiden talvihoito (kävelijät/pyöräilijät) N=37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16.049382716049383</c:v>
                </c:pt>
                <c:pt idx="1">
                  <c:v>14.723926380368098</c:v>
                </c:pt>
                <c:pt idx="2">
                  <c:v>24.336283185840706</c:v>
                </c:pt>
                <c:pt idx="4">
                  <c:v>13.414634146341465</c:v>
                </c:pt>
                <c:pt idx="5">
                  <c:v>16.049382716049383</c:v>
                </c:pt>
                <c:pt idx="6">
                  <c:v>25.609756097560975</c:v>
                </c:pt>
                <c:pt idx="7">
                  <c:v>26.315789473684209</c:v>
                </c:pt>
                <c:pt idx="8">
                  <c:v>17.333333333333336</c:v>
                </c:pt>
                <c:pt idx="9">
                  <c:v>29.333333333333332</c:v>
                </c:pt>
                <c:pt idx="10">
                  <c:v>28.571428571428569</c:v>
                </c:pt>
                <c:pt idx="11">
                  <c:v>20</c:v>
                </c:pt>
                <c:pt idx="12">
                  <c:v>35.135135135135137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D6A-4EBC-9B20-A139429DC726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N=82</c:v>
                </c:pt>
                <c:pt idx="5">
                  <c:v>Lumen auraus pääteillä N=81</c:v>
                </c:pt>
                <c:pt idx="6">
                  <c:v>Tienpinnan tasaisuus (pakkautunut lumi ja jää) pääteillä N=82</c:v>
                </c:pt>
                <c:pt idx="7">
                  <c:v>Liukkauden torjunta muilla teillä N=76</c:v>
                </c:pt>
                <c:pt idx="8">
                  <c:v>Lumen auraus muilla teillä N=75</c:v>
                </c:pt>
                <c:pt idx="9">
                  <c:v>Tienpinnan tasaisuus (pakkautunut lumi ja jää) muilla teillä N=75</c:v>
                </c:pt>
                <c:pt idx="10">
                  <c:v>Levähdys- ja pysähtymisalueiden talvihoito N=70</c:v>
                </c:pt>
                <c:pt idx="11">
                  <c:v>Liikennemerkkien ja tienviittojen näkyvyys N=80</c:v>
                </c:pt>
                <c:pt idx="12">
                  <c:v>Jalankulku- ja pyöräteiden talvihoito (kävelijät/pyöräilijät) N=37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4.9382716049382713</c:v>
                </c:pt>
                <c:pt idx="1">
                  <c:v>1.2269938650306749</c:v>
                </c:pt>
                <c:pt idx="2">
                  <c:v>5.3097345132743365</c:v>
                </c:pt>
                <c:pt idx="4">
                  <c:v>1.2195121951219512</c:v>
                </c:pt>
                <c:pt idx="5">
                  <c:v>1.2345679012345678</c:v>
                </c:pt>
                <c:pt idx="6">
                  <c:v>3.6585365853658534</c:v>
                </c:pt>
                <c:pt idx="7">
                  <c:v>1.3157894736842104</c:v>
                </c:pt>
                <c:pt idx="8">
                  <c:v>9.3333333333333339</c:v>
                </c:pt>
                <c:pt idx="9">
                  <c:v>5.3333333333333339</c:v>
                </c:pt>
                <c:pt idx="10">
                  <c:v>1.4285714285714286</c:v>
                </c:pt>
                <c:pt idx="11">
                  <c:v>2.5</c:v>
                </c:pt>
                <c:pt idx="12">
                  <c:v>5.4054054054054053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6A-4EBC-9B20-A139429DC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3.5058823529411756</c:v>
                </c:pt>
                <c:pt idx="1">
                  <c:v>3.5714285714285721</c:v>
                </c:pt>
                <c:pt idx="2">
                  <c:v>3.25609756097561</c:v>
                </c:pt>
                <c:pt idx="4">
                  <c:v>3.4939759036144573</c:v>
                </c:pt>
                <c:pt idx="5">
                  <c:v>3.6309523809523809</c:v>
                </c:pt>
                <c:pt idx="6">
                  <c:v>3.25</c:v>
                </c:pt>
                <c:pt idx="7">
                  <c:v>3.2469135802469142</c:v>
                </c:pt>
                <c:pt idx="8">
                  <c:v>3.3536585365853662</c:v>
                </c:pt>
                <c:pt idx="9">
                  <c:v>3.1604938271604928</c:v>
                </c:pt>
                <c:pt idx="10">
                  <c:v>3.1973684210526314</c:v>
                </c:pt>
                <c:pt idx="11">
                  <c:v>3.1999999999999984</c:v>
                </c:pt>
                <c:pt idx="12">
                  <c:v>3.4285714285714288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9C-4407-9914-1C64E23C32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D9C-4407-9914-1C64E23C32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3.2361110000000002</c:v>
                </c:pt>
                <c:pt idx="1">
                  <c:v>3.6111110000000002</c:v>
                </c:pt>
                <c:pt idx="2">
                  <c:v>2.8260869999999998</c:v>
                </c:pt>
                <c:pt idx="4">
                  <c:v>3.7083330000000001</c:v>
                </c:pt>
                <c:pt idx="5">
                  <c:v>3.5138889999999998</c:v>
                </c:pt>
                <c:pt idx="6">
                  <c:v>3.0882350000000001</c:v>
                </c:pt>
                <c:pt idx="7">
                  <c:v>2.9117649999999999</c:v>
                </c:pt>
                <c:pt idx="8">
                  <c:v>2.8985509999999999</c:v>
                </c:pt>
                <c:pt idx="9">
                  <c:v>2.6714289999999998</c:v>
                </c:pt>
                <c:pt idx="10">
                  <c:v>3.2291669999999999</c:v>
                </c:pt>
                <c:pt idx="11">
                  <c:v>3.3676469999999998</c:v>
                </c:pt>
                <c:pt idx="12">
                  <c:v>3.461538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9C-4407-9914-1C64E23C32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2.9595959999999999</c:v>
                </c:pt>
                <c:pt idx="1">
                  <c:v>3.186528</c:v>
                </c:pt>
                <c:pt idx="2">
                  <c:v>2.5971730000000002</c:v>
                </c:pt>
                <c:pt idx="4">
                  <c:v>3.2604169999999999</c:v>
                </c:pt>
                <c:pt idx="5">
                  <c:v>3.1134019999999998</c:v>
                </c:pt>
                <c:pt idx="6">
                  <c:v>2.7659570000000002</c:v>
                </c:pt>
                <c:pt idx="7">
                  <c:v>2.7978719999999999</c:v>
                </c:pt>
                <c:pt idx="8">
                  <c:v>2.623656</c:v>
                </c:pt>
                <c:pt idx="9">
                  <c:v>2.375</c:v>
                </c:pt>
                <c:pt idx="10">
                  <c:v>2.714286</c:v>
                </c:pt>
                <c:pt idx="11">
                  <c:v>3.0106380000000001</c:v>
                </c:pt>
                <c:pt idx="12">
                  <c:v>3.06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9C-4407-9914-1C64E23C32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N=84</c:v>
                </c:pt>
                <c:pt idx="6">
                  <c:v>Tienpinnan tasaisuus (pakkautunut lumi ja jää) pääteillä N=84</c:v>
                </c:pt>
                <c:pt idx="7">
                  <c:v>Liukkauden torjunta muilla teillä N=81</c:v>
                </c:pt>
                <c:pt idx="8">
                  <c:v>Lumen auraus muilla teillä N=82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N=76</c:v>
                </c:pt>
                <c:pt idx="11">
                  <c:v>Liikennemerkkien ja tienviittojen näkyvyys N=85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9.4117647058823533</c:v>
                </c:pt>
                <c:pt idx="1">
                  <c:v>11.377245508982035</c:v>
                </c:pt>
                <c:pt idx="2">
                  <c:v>2.459016393442623</c:v>
                </c:pt>
                <c:pt idx="4">
                  <c:v>8.4337349397590362</c:v>
                </c:pt>
                <c:pt idx="5">
                  <c:v>14.285714285714285</c:v>
                </c:pt>
                <c:pt idx="6">
                  <c:v>4.7619047619047619</c:v>
                </c:pt>
                <c:pt idx="7">
                  <c:v>1.2345679012345678</c:v>
                </c:pt>
                <c:pt idx="8">
                  <c:v>3.6585365853658534</c:v>
                </c:pt>
                <c:pt idx="9">
                  <c:v>2.4691358024691357</c:v>
                </c:pt>
                <c:pt idx="10">
                  <c:v>10.526315789473683</c:v>
                </c:pt>
                <c:pt idx="11">
                  <c:v>4.7058823529411766</c:v>
                </c:pt>
                <c:pt idx="12">
                  <c:v>3.5714285714285712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51-409A-A1CC-18D8472C08A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N=84</c:v>
                </c:pt>
                <c:pt idx="6">
                  <c:v>Tienpinnan tasaisuus (pakkautunut lumi ja jää) pääteillä N=84</c:v>
                </c:pt>
                <c:pt idx="7">
                  <c:v>Liukkauden torjunta muilla teillä N=81</c:v>
                </c:pt>
                <c:pt idx="8">
                  <c:v>Lumen auraus muilla teillä N=82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N=76</c:v>
                </c:pt>
                <c:pt idx="11">
                  <c:v>Liikennemerkkien ja tienviittojen näkyvyys N=85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51.764705882352949</c:v>
                </c:pt>
                <c:pt idx="1">
                  <c:v>49.101796407185631</c:v>
                </c:pt>
                <c:pt idx="2">
                  <c:v>49.590163934426229</c:v>
                </c:pt>
                <c:pt idx="4">
                  <c:v>49.397590361445779</c:v>
                </c:pt>
                <c:pt idx="5">
                  <c:v>48.80952380952381</c:v>
                </c:pt>
                <c:pt idx="6">
                  <c:v>46.428571428571431</c:v>
                </c:pt>
                <c:pt idx="7">
                  <c:v>53.086419753086425</c:v>
                </c:pt>
                <c:pt idx="8">
                  <c:v>52.439024390243901</c:v>
                </c:pt>
                <c:pt idx="9">
                  <c:v>43.209876543209873</c:v>
                </c:pt>
                <c:pt idx="10">
                  <c:v>31.578947368421051</c:v>
                </c:pt>
                <c:pt idx="11">
                  <c:v>40</c:v>
                </c:pt>
                <c:pt idx="12">
                  <c:v>60.714285714285708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51-409A-A1CC-18D8472C08A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N=84</c:v>
                </c:pt>
                <c:pt idx="6">
                  <c:v>Tienpinnan tasaisuus (pakkautunut lumi ja jää) pääteillä N=84</c:v>
                </c:pt>
                <c:pt idx="7">
                  <c:v>Liukkauden torjunta muilla teillä N=81</c:v>
                </c:pt>
                <c:pt idx="8">
                  <c:v>Lumen auraus muilla teillä N=82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N=76</c:v>
                </c:pt>
                <c:pt idx="11">
                  <c:v>Liikennemerkkien ja tienviittojen näkyvyys N=85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22.352941176470591</c:v>
                </c:pt>
                <c:pt idx="1">
                  <c:v>25.748502994011975</c:v>
                </c:pt>
                <c:pt idx="2">
                  <c:v>24.180327868852459</c:v>
                </c:pt>
                <c:pt idx="4">
                  <c:v>26.506024096385545</c:v>
                </c:pt>
                <c:pt idx="5">
                  <c:v>25</c:v>
                </c:pt>
                <c:pt idx="6">
                  <c:v>21.428571428571427</c:v>
                </c:pt>
                <c:pt idx="7">
                  <c:v>20.987654320987652</c:v>
                </c:pt>
                <c:pt idx="8">
                  <c:v>23.170731707317074</c:v>
                </c:pt>
                <c:pt idx="9">
                  <c:v>28.39506172839506</c:v>
                </c:pt>
                <c:pt idx="10">
                  <c:v>34.210526315789473</c:v>
                </c:pt>
                <c:pt idx="11">
                  <c:v>29.411764705882355</c:v>
                </c:pt>
                <c:pt idx="12">
                  <c:v>17.857142857142858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51-409A-A1CC-18D8472C08A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N=84</c:v>
                </c:pt>
                <c:pt idx="6">
                  <c:v>Tienpinnan tasaisuus (pakkautunut lumi ja jää) pääteillä N=84</c:v>
                </c:pt>
                <c:pt idx="7">
                  <c:v>Liukkauden torjunta muilla teillä N=81</c:v>
                </c:pt>
                <c:pt idx="8">
                  <c:v>Lumen auraus muilla teillä N=82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N=76</c:v>
                </c:pt>
                <c:pt idx="11">
                  <c:v>Liikennemerkkien ja tienviittojen näkyvyys N=85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12.941176470588237</c:v>
                </c:pt>
                <c:pt idx="1">
                  <c:v>11.976047904191615</c:v>
                </c:pt>
                <c:pt idx="2">
                  <c:v>18.442622950819672</c:v>
                </c:pt>
                <c:pt idx="4">
                  <c:v>14.457831325301203</c:v>
                </c:pt>
                <c:pt idx="5">
                  <c:v>9.5238095238095237</c:v>
                </c:pt>
                <c:pt idx="6">
                  <c:v>23.809523809523807</c:v>
                </c:pt>
                <c:pt idx="7">
                  <c:v>18.518518518518519</c:v>
                </c:pt>
                <c:pt idx="8">
                  <c:v>17.073170731707318</c:v>
                </c:pt>
                <c:pt idx="9">
                  <c:v>19.753086419753085</c:v>
                </c:pt>
                <c:pt idx="10">
                  <c:v>14.473684210526317</c:v>
                </c:pt>
                <c:pt idx="11">
                  <c:v>22.352941176470591</c:v>
                </c:pt>
                <c:pt idx="12">
                  <c:v>10.714285714285714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251-409A-A1CC-18D8472C08A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N=84</c:v>
                </c:pt>
                <c:pt idx="6">
                  <c:v>Tienpinnan tasaisuus (pakkautunut lumi ja jää) pääteillä N=84</c:v>
                </c:pt>
                <c:pt idx="7">
                  <c:v>Liukkauden torjunta muilla teillä N=81</c:v>
                </c:pt>
                <c:pt idx="8">
                  <c:v>Lumen auraus muilla teillä N=82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N=76</c:v>
                </c:pt>
                <c:pt idx="11">
                  <c:v>Liikennemerkkien ja tienviittojen näkyvyys N=85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3.5294117647058822</c:v>
                </c:pt>
                <c:pt idx="1">
                  <c:v>1.7964071856287425</c:v>
                </c:pt>
                <c:pt idx="2">
                  <c:v>5.3278688524590168</c:v>
                </c:pt>
                <c:pt idx="4">
                  <c:v>1.2048192771084338</c:v>
                </c:pt>
                <c:pt idx="5">
                  <c:v>2.3809523809523809</c:v>
                </c:pt>
                <c:pt idx="6">
                  <c:v>3.5714285714285712</c:v>
                </c:pt>
                <c:pt idx="7">
                  <c:v>6.1728395061728394</c:v>
                </c:pt>
                <c:pt idx="8">
                  <c:v>3.6585365853658534</c:v>
                </c:pt>
                <c:pt idx="9">
                  <c:v>6.1728395061728394</c:v>
                </c:pt>
                <c:pt idx="10">
                  <c:v>9.2105263157894726</c:v>
                </c:pt>
                <c:pt idx="11">
                  <c:v>3.5294117647058822</c:v>
                </c:pt>
                <c:pt idx="12">
                  <c:v>7.1428571428571423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51-409A-A1CC-18D8472C08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3.1777777777777785</c:v>
                </c:pt>
                <c:pt idx="1">
                  <c:v>3.4835164835164836</c:v>
                </c:pt>
                <c:pt idx="2">
                  <c:v>2.8750000000000004</c:v>
                </c:pt>
                <c:pt idx="4">
                  <c:v>3.3736263736263723</c:v>
                </c:pt>
                <c:pt idx="5">
                  <c:v>3.606741573033708</c:v>
                </c:pt>
                <c:pt idx="6">
                  <c:v>3.1460674157303359</c:v>
                </c:pt>
                <c:pt idx="7">
                  <c:v>2.86046511627907</c:v>
                </c:pt>
                <c:pt idx="8">
                  <c:v>3.0470588235294125</c:v>
                </c:pt>
                <c:pt idx="9">
                  <c:v>2.7126436781609189</c:v>
                </c:pt>
                <c:pt idx="10">
                  <c:v>2.9295774647887316</c:v>
                </c:pt>
                <c:pt idx="11">
                  <c:v>3.2584269662921344</c:v>
                </c:pt>
                <c:pt idx="12">
                  <c:v>3.1142857142857143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B9-438F-9C26-AE69C7517B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6B9-438F-9C26-AE69C7517B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2.8918919999999999</c:v>
                </c:pt>
                <c:pt idx="1">
                  <c:v>3.2222219999999999</c:v>
                </c:pt>
                <c:pt idx="2">
                  <c:v>2.5871559999999998</c:v>
                </c:pt>
                <c:pt idx="4">
                  <c:v>3.1558440000000001</c:v>
                </c:pt>
                <c:pt idx="5">
                  <c:v>3.2894739999999998</c:v>
                </c:pt>
                <c:pt idx="6">
                  <c:v>2.8666670000000001</c:v>
                </c:pt>
                <c:pt idx="7">
                  <c:v>2.6986300000000001</c:v>
                </c:pt>
                <c:pt idx="8">
                  <c:v>2.7777780000000001</c:v>
                </c:pt>
                <c:pt idx="9">
                  <c:v>2.287671</c:v>
                </c:pt>
                <c:pt idx="10">
                  <c:v>2.9387759999999998</c:v>
                </c:pt>
                <c:pt idx="11">
                  <c:v>3.4084509999999999</c:v>
                </c:pt>
                <c:pt idx="12">
                  <c:v>2.862069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B9-438F-9C26-AE69C7517B1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2.8470589999999998</c:v>
                </c:pt>
                <c:pt idx="1">
                  <c:v>3.3103449999999999</c:v>
                </c:pt>
                <c:pt idx="2">
                  <c:v>2.50996</c:v>
                </c:pt>
                <c:pt idx="4">
                  <c:v>3.3068179999999998</c:v>
                </c:pt>
                <c:pt idx="5">
                  <c:v>3.3139530000000001</c:v>
                </c:pt>
                <c:pt idx="6">
                  <c:v>2.9540229999999998</c:v>
                </c:pt>
                <c:pt idx="7">
                  <c:v>2.6785709999999998</c:v>
                </c:pt>
                <c:pt idx="8">
                  <c:v>2.5903610000000001</c:v>
                </c:pt>
                <c:pt idx="9">
                  <c:v>2.2619050000000001</c:v>
                </c:pt>
                <c:pt idx="10">
                  <c:v>2.75</c:v>
                </c:pt>
                <c:pt idx="11">
                  <c:v>3.0689660000000001</c:v>
                </c:pt>
                <c:pt idx="12">
                  <c:v>2.7037040000000001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B9-438F-9C26-AE69C7517B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DAE809-BFED-470A-BB70-DBC3965101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BF8A77-8EFF-4027-AE87-008AB85AAA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50B1A-2E76-4083-8C1F-14365BFFBCBE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68A2CD-F4C2-4008-AF70-ABF6470F97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31BFC3-43BC-4C7E-89DB-CD3AFB7027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CBF08-FC9C-4574-B237-348852A04FD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436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AC96E-1DC8-4EA3-9268-8EA7D1653612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1">
            <a:extLst>
              <a:ext uri="{FF2B5EF4-FFF2-40B4-BE49-F238E27FC236}">
                <a16:creationId xmlns:a16="http://schemas.microsoft.com/office/drawing/2014/main" id="{9D0EB043-CA1E-AC09-354B-2AB400561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7" name="Alaotsikko 2">
            <a:extLst>
              <a:ext uri="{FF2B5EF4-FFF2-40B4-BE49-F238E27FC236}">
                <a16:creationId xmlns:a16="http://schemas.microsoft.com/office/drawing/2014/main" id="{C0A0CC28-71E9-C488-EDD5-3D5A405D3F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18" name="Footer Placeholder 8">
            <a:extLst>
              <a:ext uri="{FF2B5EF4-FFF2-40B4-BE49-F238E27FC236}">
                <a16:creationId xmlns:a16="http://schemas.microsoft.com/office/drawing/2014/main" id="{B3795109-526B-31FD-2547-2E8C6C62E7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15" name="duser_1">
            <a:extLst>
              <a:ext uri="{FF2B5EF4-FFF2-40B4-BE49-F238E27FC236}">
                <a16:creationId xmlns:a16="http://schemas.microsoft.com/office/drawing/2014/main" id="{384B469D-48C8-2202-9444-3E26CCDDE2E9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6" name="duser_2">
            <a:extLst>
              <a:ext uri="{FF2B5EF4-FFF2-40B4-BE49-F238E27FC236}">
                <a16:creationId xmlns:a16="http://schemas.microsoft.com/office/drawing/2014/main" id="{21C13BDF-CE13-A8A8-374A-828D070C76AB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7" name="duser_3">
            <a:extLst>
              <a:ext uri="{FF2B5EF4-FFF2-40B4-BE49-F238E27FC236}">
                <a16:creationId xmlns:a16="http://schemas.microsoft.com/office/drawing/2014/main" id="{81945E5C-D926-6141-D2D2-B11128E22045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C8758F4-D5A6-6EF5-F877-51D1432C64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7CA352CF-2876-B635-B133-F5D57F3531C2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704FB1C0-8CE8-9326-EA85-86F137F51779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36D4D699-55A8-C147-9313-552C607E8A0D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2" name="Picture 14" descr="Väyläviraston logo">
            <a:extLst>
              <a:ext uri="{FF2B5EF4-FFF2-40B4-BE49-F238E27FC236}">
                <a16:creationId xmlns:a16="http://schemas.microsoft.com/office/drawing/2014/main" id="{5E12AA34-FFF2-FE13-8019-1E02E25CAC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35" name="eukarelialogoplaceholder">
            <a:extLst>
              <a:ext uri="{FF2B5EF4-FFF2-40B4-BE49-F238E27FC236}">
                <a16:creationId xmlns:a16="http://schemas.microsoft.com/office/drawing/2014/main" id="{831C392D-7A55-F2F2-6708-FC7C0AD60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6" name="eulogotenplaceholder">
            <a:extLst>
              <a:ext uri="{FF2B5EF4-FFF2-40B4-BE49-F238E27FC236}">
                <a16:creationId xmlns:a16="http://schemas.microsoft.com/office/drawing/2014/main" id="{3E1949BE-72A6-B501-1B87-1ADB8B279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7" name="eulogoplaceholder">
            <a:extLst>
              <a:ext uri="{FF2B5EF4-FFF2-40B4-BE49-F238E27FC236}">
                <a16:creationId xmlns:a16="http://schemas.microsoft.com/office/drawing/2014/main" id="{1B9C94C1-FC64-6CE5-CB5C-F93889A10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8" name="eufinancelogoplaceholder">
            <a:extLst>
              <a:ext uri="{FF2B5EF4-FFF2-40B4-BE49-F238E27FC236}">
                <a16:creationId xmlns:a16="http://schemas.microsoft.com/office/drawing/2014/main" id="{8EB54258-FC49-62FB-FC67-94DFDD350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4" name="Freeform: Shape 13">
            <a:extLst>
              <a:ext uri="{FF2B5EF4-FFF2-40B4-BE49-F238E27FC236}">
                <a16:creationId xmlns:a16="http://schemas.microsoft.com/office/drawing/2014/main" id="{1DF13E9C-88E0-9FAE-ED4D-11B2B2C4C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42529" y="3889679"/>
            <a:ext cx="7249471" cy="2966677"/>
          </a:xfrm>
          <a:custGeom>
            <a:avLst/>
            <a:gdLst>
              <a:gd name="connsiteX0" fmla="*/ 7249471 w 7249471"/>
              <a:gd name="connsiteY0" fmla="*/ 1375031 h 2966677"/>
              <a:gd name="connsiteX1" fmla="*/ 7249471 w 7249471"/>
              <a:gd name="connsiteY1" fmla="*/ 2966677 h 2966677"/>
              <a:gd name="connsiteX2" fmla="*/ 0 w 7249471"/>
              <a:gd name="connsiteY2" fmla="*/ 2966677 h 2966677"/>
              <a:gd name="connsiteX3" fmla="*/ 765931 w 7249471"/>
              <a:gd name="connsiteY3" fmla="*/ 0 h 2966677"/>
              <a:gd name="connsiteX4" fmla="*/ 7249471 w 7249471"/>
              <a:gd name="connsiteY4" fmla="*/ 1375031 h 296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9471" h="2966677">
                <a:moveTo>
                  <a:pt x="7249471" y="1375031"/>
                </a:moveTo>
                <a:lnTo>
                  <a:pt x="7249471" y="2966677"/>
                </a:lnTo>
                <a:lnTo>
                  <a:pt x="0" y="2966677"/>
                </a:lnTo>
                <a:lnTo>
                  <a:pt x="765931" y="0"/>
                </a:lnTo>
                <a:lnTo>
                  <a:pt x="7249471" y="1375031"/>
                </a:lnTo>
                <a:close/>
              </a:path>
            </a:pathLst>
          </a:custGeom>
          <a:gradFill>
            <a:gsLst>
              <a:gs pos="54000">
                <a:schemeClr val="tx2"/>
              </a:gs>
              <a:gs pos="100000">
                <a:schemeClr val="accent1"/>
              </a:gs>
            </a:gsLst>
            <a:lin ang="0" scaled="0"/>
          </a:gradFill>
          <a:ln w="4832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87197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vihrea" preserve="1" userDrawn="1">
  <p:cSld name="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FE12A800-B557-2BF7-459A-AE820A38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45719" y="0"/>
            <a:ext cx="2548020" cy="6858000"/>
            <a:chOff x="9645719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AE4EC138-9B2A-E5AC-E31B-690AB90F5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45719" y="0"/>
              <a:ext cx="2548020" cy="6858000"/>
              <a:chOff x="9645719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45719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bg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65710695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pinkki" preserve="1" userDrawn="1">
  <p:cSld name="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E58E1E22-330C-39F9-E7F4-1D54989B96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55244" y="0"/>
            <a:ext cx="2548020" cy="6858000"/>
            <a:chOff x="965524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6B19C80A-C58F-C557-85A0-970857495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5524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9500">
                    <a:srgbClr val="E50083"/>
                  </a:gs>
                  <a:gs pos="99000">
                    <a:schemeClr val="accent5">
                      <a:alpha val="72000"/>
                    </a:schemeClr>
                  </a:gs>
                  <a:gs pos="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70866581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kaksi_kuvaa" preserve="1" userDrawn="1">
  <p:cSld name="teksti_kaksi_kuv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05777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4371975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525CEE5C-0ABB-5FAD-CD62-63A0C7F3CDC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792400" y="0"/>
            <a:ext cx="6399600" cy="34236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9600" h="3440325">
                <a:moveTo>
                  <a:pt x="581025" y="0"/>
                </a:moveTo>
                <a:lnTo>
                  <a:pt x="6399600" y="9525"/>
                </a:lnTo>
                <a:lnTo>
                  <a:pt x="6399600" y="3440325"/>
                </a:lnTo>
                <a:lnTo>
                  <a:pt x="0" y="3440325"/>
                </a:lnTo>
                <a:lnTo>
                  <a:pt x="581025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11" name="Kuvan paikkamerkki 6">
            <a:extLst>
              <a:ext uri="{FF2B5EF4-FFF2-40B4-BE49-F238E27FC236}">
                <a16:creationId xmlns:a16="http://schemas.microsoft.com/office/drawing/2014/main" id="{16011C4F-724D-8760-175C-BBD6FF19F17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211374" y="3456000"/>
            <a:ext cx="6980625" cy="34200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  <a:gd name="connsiteX0" fmla="*/ 1905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19050 w 6399600"/>
              <a:gd name="connsiteY4" fmla="*/ 0 h 3430800"/>
              <a:gd name="connsiteX0" fmla="*/ 600075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600075 w 6980625"/>
              <a:gd name="connsiteY4" fmla="*/ 0 h 3430800"/>
              <a:gd name="connsiteX0" fmla="*/ 579979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579979 w 6980625"/>
              <a:gd name="connsiteY4" fmla="*/ 0 h 343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0625" h="3430800">
                <a:moveTo>
                  <a:pt x="579979" y="0"/>
                </a:moveTo>
                <a:lnTo>
                  <a:pt x="6980625" y="0"/>
                </a:lnTo>
                <a:lnTo>
                  <a:pt x="6980625" y="3430800"/>
                </a:lnTo>
                <a:lnTo>
                  <a:pt x="0" y="3421275"/>
                </a:lnTo>
                <a:lnTo>
                  <a:pt x="579979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80185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dia" preserve="1" userDrawn="1">
  <p:cSld name="teksti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Tekstin paikkamerkki 6">
            <a:extLst>
              <a:ext uri="{FF2B5EF4-FFF2-40B4-BE49-F238E27FC236}">
                <a16:creationId xmlns:a16="http://schemas.microsoft.com/office/drawing/2014/main" id="{9952975F-EC22-4458-763E-93FFB9184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7695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85430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graafi" preserve="1" userDrawn="1">
  <p:cSld name="teksti_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775860"/>
            <a:ext cx="24860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95674" y="1776413"/>
            <a:ext cx="8373600" cy="4161048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95581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afi" preserve="1" userDrawn="1">
  <p:cSld name="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1776413"/>
            <a:ext cx="11031074" cy="4172400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7591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sininen" preserve="1" userDrawn="1">
  <p:cSld name="levea_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7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E83F3351-3664-E6F2-DD7C-91425A800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14701" y="0"/>
            <a:ext cx="6174000" cy="6872927"/>
            <a:chOff x="6014701" y="0"/>
            <a:chExt cx="6174000" cy="6872927"/>
          </a:xfrm>
        </p:grpSpPr>
        <p:sp>
          <p:nvSpPr>
            <p:cNvPr id="9" name="Suorakulmio 8" descr="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14701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27000">
                  <a:schemeClr val="tx2"/>
                </a:gs>
                <a:gs pos="100000">
                  <a:schemeClr val="accent1"/>
                </a:gs>
              </a:gsLst>
              <a:lin ang="0" scaled="0"/>
            </a:gradFill>
            <a:ln>
              <a:gradFill flip="none" rotWithShape="1"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576461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vihrea" preserve="1" userDrawn="1">
  <p:cSld name="levea_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591FEF7D-CAD8-A887-CD45-EA3B051F0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 descr="L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bg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7836350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pinkki" preserve="1" userDrawn="1">
  <p:cSld name="levea_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0FF513F4-A0EE-7D01-E70F-9949F2BAC684}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alpha val="63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1605374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sityksen loppudia">
            <a:extLst>
              <a:ext uri="{FF2B5EF4-FFF2-40B4-BE49-F238E27FC236}">
                <a16:creationId xmlns:a16="http://schemas.microsoft.com/office/drawing/2014/main" id="{8011D531-C477-E90E-BB81-1C49976BFE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7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2" preserve="1" userDrawn="1">
  <p:cSld name="otsikkodi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tsikko 1">
            <a:extLst>
              <a:ext uri="{FF2B5EF4-FFF2-40B4-BE49-F238E27FC236}">
                <a16:creationId xmlns:a16="http://schemas.microsoft.com/office/drawing/2014/main" id="{DFC2DB4D-F6F1-70BF-17DD-1AA29EFBC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17" name="Alaotsikko 2">
            <a:extLst>
              <a:ext uri="{FF2B5EF4-FFF2-40B4-BE49-F238E27FC236}">
                <a16:creationId xmlns:a16="http://schemas.microsoft.com/office/drawing/2014/main" id="{6F168DCC-AB8D-D777-5744-5D09315B00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34" name="Footer Placeholder 8">
            <a:extLst>
              <a:ext uri="{FF2B5EF4-FFF2-40B4-BE49-F238E27FC236}">
                <a16:creationId xmlns:a16="http://schemas.microsoft.com/office/drawing/2014/main" id="{3CAC7758-6477-FDA0-A312-E39FBF533C9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22" name="duser_1">
            <a:extLst>
              <a:ext uri="{FF2B5EF4-FFF2-40B4-BE49-F238E27FC236}">
                <a16:creationId xmlns:a16="http://schemas.microsoft.com/office/drawing/2014/main" id="{96E05E4F-2793-6EFA-B9DE-D89A4CA0AA36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23" name="duser_2">
            <a:extLst>
              <a:ext uri="{FF2B5EF4-FFF2-40B4-BE49-F238E27FC236}">
                <a16:creationId xmlns:a16="http://schemas.microsoft.com/office/drawing/2014/main" id="{98E864E4-8ADA-E257-0001-5B72FE7C0F82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33" name="duser_3">
            <a:extLst>
              <a:ext uri="{FF2B5EF4-FFF2-40B4-BE49-F238E27FC236}">
                <a16:creationId xmlns:a16="http://schemas.microsoft.com/office/drawing/2014/main" id="{909C2D96-06D0-78D4-C04E-8397680CD559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A6038138-08D9-D7C9-A694-E9CF3C148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9" name="DConfidentiality">
            <a:extLst>
              <a:ext uri="{FF2B5EF4-FFF2-40B4-BE49-F238E27FC236}">
                <a16:creationId xmlns:a16="http://schemas.microsoft.com/office/drawing/2014/main" id="{FC7A8C6D-1D34-6242-745E-73CE1B9BA5CC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DDecree">
            <a:extLst>
              <a:ext uri="{FF2B5EF4-FFF2-40B4-BE49-F238E27FC236}">
                <a16:creationId xmlns:a16="http://schemas.microsoft.com/office/drawing/2014/main" id="{B412038A-9C06-5541-DDE0-39817F62FBAB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Secrecy">
            <a:extLst>
              <a:ext uri="{FF2B5EF4-FFF2-40B4-BE49-F238E27FC236}">
                <a16:creationId xmlns:a16="http://schemas.microsoft.com/office/drawing/2014/main" id="{31AB12EB-ADA8-E3EB-1FF2-07370C7A067C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2" name="Kuvan paikkamerkki 11">
            <a:extLst>
              <a:ext uri="{FF2B5EF4-FFF2-40B4-BE49-F238E27FC236}">
                <a16:creationId xmlns:a16="http://schemas.microsoft.com/office/drawing/2014/main" id="{A1029FCA-64BC-6BB6-607F-AC980FC664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29540" y="3882368"/>
            <a:ext cx="7254877" cy="2972083"/>
          </a:xfrm>
          <a:custGeom>
            <a:avLst/>
            <a:gdLst>
              <a:gd name="connsiteX0" fmla="*/ 0 w 7250400"/>
              <a:gd name="connsiteY0" fmla="*/ 0 h 2966400"/>
              <a:gd name="connsiteX1" fmla="*/ 7250400 w 7250400"/>
              <a:gd name="connsiteY1" fmla="*/ 0 h 2966400"/>
              <a:gd name="connsiteX2" fmla="*/ 7250400 w 7250400"/>
              <a:gd name="connsiteY2" fmla="*/ 2966400 h 2966400"/>
              <a:gd name="connsiteX3" fmla="*/ 0 w 7250400"/>
              <a:gd name="connsiteY3" fmla="*/ 2966400 h 2966400"/>
              <a:gd name="connsiteX4" fmla="*/ 0 w 7250400"/>
              <a:gd name="connsiteY4" fmla="*/ 0 h 2966400"/>
              <a:gd name="connsiteX0" fmla="*/ 811764 w 7250400"/>
              <a:gd name="connsiteY0" fmla="*/ 0 h 3097028"/>
              <a:gd name="connsiteX1" fmla="*/ 7250400 w 7250400"/>
              <a:gd name="connsiteY1" fmla="*/ 130628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52089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42564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58928"/>
              <a:gd name="connsiteX1" fmla="*/ 7241069 w 7250400"/>
              <a:gd name="connsiteY1" fmla="*/ 1387540 h 3058928"/>
              <a:gd name="connsiteX2" fmla="*/ 7250400 w 7250400"/>
              <a:gd name="connsiteY2" fmla="*/ 3058928 h 3058928"/>
              <a:gd name="connsiteX3" fmla="*/ 0 w 7250400"/>
              <a:gd name="connsiteY3" fmla="*/ 3058928 h 3058928"/>
              <a:gd name="connsiteX4" fmla="*/ 811764 w 7250400"/>
              <a:gd name="connsiteY4" fmla="*/ 0 h 3058928"/>
              <a:gd name="connsiteX0" fmla="*/ 783189 w 7221825"/>
              <a:gd name="connsiteY0" fmla="*/ 0 h 3058928"/>
              <a:gd name="connsiteX1" fmla="*/ 7212494 w 7221825"/>
              <a:gd name="connsiteY1" fmla="*/ 1387540 h 3058928"/>
              <a:gd name="connsiteX2" fmla="*/ 7221825 w 7221825"/>
              <a:gd name="connsiteY2" fmla="*/ 3058928 h 3058928"/>
              <a:gd name="connsiteX3" fmla="*/ 0 w 7221825"/>
              <a:gd name="connsiteY3" fmla="*/ 2954153 h 3058928"/>
              <a:gd name="connsiteX4" fmla="*/ 783189 w 7221825"/>
              <a:gd name="connsiteY4" fmla="*/ 0 h 3058928"/>
              <a:gd name="connsiteX0" fmla="*/ 783189 w 7231350"/>
              <a:gd name="connsiteY0" fmla="*/ 0 h 2963678"/>
              <a:gd name="connsiteX1" fmla="*/ 7212494 w 7231350"/>
              <a:gd name="connsiteY1" fmla="*/ 1387540 h 2963678"/>
              <a:gd name="connsiteX2" fmla="*/ 7231350 w 7231350"/>
              <a:gd name="connsiteY2" fmla="*/ 2963678 h 2963678"/>
              <a:gd name="connsiteX3" fmla="*/ 0 w 7231350"/>
              <a:gd name="connsiteY3" fmla="*/ 2954153 h 2963678"/>
              <a:gd name="connsiteX4" fmla="*/ 783189 w 7231350"/>
              <a:gd name="connsiteY4" fmla="*/ 0 h 2963678"/>
              <a:gd name="connsiteX0" fmla="*/ 741353 w 7231350"/>
              <a:gd name="connsiteY0" fmla="*/ 0 h 2975631"/>
              <a:gd name="connsiteX1" fmla="*/ 7212494 w 7231350"/>
              <a:gd name="connsiteY1" fmla="*/ 1399493 h 2975631"/>
              <a:gd name="connsiteX2" fmla="*/ 7231350 w 7231350"/>
              <a:gd name="connsiteY2" fmla="*/ 2975631 h 2975631"/>
              <a:gd name="connsiteX3" fmla="*/ 0 w 7231350"/>
              <a:gd name="connsiteY3" fmla="*/ 2966106 h 2975631"/>
              <a:gd name="connsiteX4" fmla="*/ 741353 w 7231350"/>
              <a:gd name="connsiteY4" fmla="*/ 0 h 2975631"/>
              <a:gd name="connsiteX0" fmla="*/ 783188 w 7273185"/>
              <a:gd name="connsiteY0" fmla="*/ 0 h 2975631"/>
              <a:gd name="connsiteX1" fmla="*/ 7254329 w 7273185"/>
              <a:gd name="connsiteY1" fmla="*/ 1399493 h 2975631"/>
              <a:gd name="connsiteX2" fmla="*/ 7273185 w 7273185"/>
              <a:gd name="connsiteY2" fmla="*/ 2975631 h 2975631"/>
              <a:gd name="connsiteX3" fmla="*/ 0 w 7273185"/>
              <a:gd name="connsiteY3" fmla="*/ 2972083 h 2975631"/>
              <a:gd name="connsiteX4" fmla="*/ 783188 w 7273185"/>
              <a:gd name="connsiteY4" fmla="*/ 0 h 2975631"/>
              <a:gd name="connsiteX0" fmla="*/ 783188 w 7254877"/>
              <a:gd name="connsiteY0" fmla="*/ 0 h 2972083"/>
              <a:gd name="connsiteX1" fmla="*/ 7254329 w 7254877"/>
              <a:gd name="connsiteY1" fmla="*/ 1399493 h 2972083"/>
              <a:gd name="connsiteX2" fmla="*/ 7249279 w 7254877"/>
              <a:gd name="connsiteY2" fmla="*/ 2969655 h 2972083"/>
              <a:gd name="connsiteX3" fmla="*/ 0 w 7254877"/>
              <a:gd name="connsiteY3" fmla="*/ 2972083 h 2972083"/>
              <a:gd name="connsiteX4" fmla="*/ 783188 w 7254877"/>
              <a:gd name="connsiteY4" fmla="*/ 0 h 297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4877" h="2972083">
                <a:moveTo>
                  <a:pt x="783188" y="0"/>
                </a:moveTo>
                <a:lnTo>
                  <a:pt x="7254329" y="1399493"/>
                </a:lnTo>
                <a:cubicBezTo>
                  <a:pt x="7257439" y="1924872"/>
                  <a:pt x="7246169" y="2444276"/>
                  <a:pt x="7249279" y="2969655"/>
                </a:cubicBezTo>
                <a:lnTo>
                  <a:pt x="0" y="2972083"/>
                </a:lnTo>
                <a:lnTo>
                  <a:pt x="783188" y="0"/>
                </a:lnTo>
                <a:close/>
              </a:path>
            </a:pathLst>
          </a:custGeom>
        </p:spPr>
        <p:txBody>
          <a:bodyPr anchor="b"/>
          <a:lstStyle>
            <a:lvl1pPr marL="0" indent="0" algn="ct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3.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37" name="Picture 14" descr="Väyläviraston logo">
            <a:extLst>
              <a:ext uri="{FF2B5EF4-FFF2-40B4-BE49-F238E27FC236}">
                <a16:creationId xmlns:a16="http://schemas.microsoft.com/office/drawing/2014/main" id="{CFE18993-6749-2E5A-E9F6-584C91719FF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4" name="eukarelialogoplaceholder">
            <a:extLst>
              <a:ext uri="{FF2B5EF4-FFF2-40B4-BE49-F238E27FC236}">
                <a16:creationId xmlns:a16="http://schemas.microsoft.com/office/drawing/2014/main" id="{C53F6C4E-C88D-EF31-98B0-560A45F90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5" name="eulogotenplaceholder">
            <a:extLst>
              <a:ext uri="{FF2B5EF4-FFF2-40B4-BE49-F238E27FC236}">
                <a16:creationId xmlns:a16="http://schemas.microsoft.com/office/drawing/2014/main" id="{27EF32F5-1D17-FDC3-0035-304F4721B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placeholder">
            <a:extLst>
              <a:ext uri="{FF2B5EF4-FFF2-40B4-BE49-F238E27FC236}">
                <a16:creationId xmlns:a16="http://schemas.microsoft.com/office/drawing/2014/main" id="{1B1B336A-30A5-31FB-0744-39B5981B4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financelogoplaceholder">
            <a:extLst>
              <a:ext uri="{FF2B5EF4-FFF2-40B4-BE49-F238E27FC236}">
                <a16:creationId xmlns:a16="http://schemas.microsoft.com/office/drawing/2014/main" id="{2EA21E00-D18D-3F08-9E5D-04C19AA74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97281149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000" y="349200"/>
            <a:ext cx="1728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6674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‹#›</a:t>
            </a:fld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Suorakulmio 7"/>
          <p:cNvSpPr/>
          <p:nvPr userDrawn="1"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2694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sininen" preserve="1" userDrawn="1">
  <p:cSld name="vaaka_kuv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AB4047D7-75ED-C176-9F2B-759FC5065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68E480F-6969-9C85-3F13-C2581A92F7D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6A058AD-20D3-103F-BE1A-6A66EEE2A88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636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vihrea" preserve="1" userDrawn="1">
  <p:cSld name="vaaka_kuva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3">
            <a:extLst>
              <a:ext uri="{FF2B5EF4-FFF2-40B4-BE49-F238E27FC236}">
                <a16:creationId xmlns:a16="http://schemas.microsoft.com/office/drawing/2014/main" id="{37D1F390-B184-4B82-1464-B4F5FE461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1834BC-D657-9433-05AE-301C6EFE0B6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391C4EA-1BDA-2FE2-EC62-4C09E203DD3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19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pinkki" preserve="1" userDrawn="1">
  <p:cSld name="vaaka_kuva_pinkk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uvan paikkamerkki 3">
            <a:extLst>
              <a:ext uri="{FF2B5EF4-FFF2-40B4-BE49-F238E27FC236}">
                <a16:creationId xmlns:a16="http://schemas.microsoft.com/office/drawing/2014/main" id="{552D661D-62EC-E4F9-7F2D-E30CA1F0A8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83D4C-14C0-1A7B-8488-471A0D5995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CB0C59-FB4D-3FDE-13BC-9E175336B7A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81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uva_teksti" preserve="1" userDrawn="1">
  <p:cSld name="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955970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6955971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920000" y="0"/>
            <a:ext cx="42840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4832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kuva_teksti" preserve="1" userDrawn="1">
  <p:cSld name="leve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6200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1813968"/>
            <a:ext cx="4177938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732800" y="0"/>
            <a:ext cx="74592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42974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ma_kuva_teksti" preserve="1" userDrawn="1">
  <p:cSld name="om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5276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Kirjoita tähän nimi</a:t>
            </a:r>
            <a:endParaRPr lang="en-US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744339" y="8709"/>
            <a:ext cx="54396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oma kuva</a:t>
            </a:r>
            <a:endParaRPr lang="en-US" dirty="0"/>
          </a:p>
          <a:p>
            <a:endParaRPr lang="fi-FI" dirty="0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2FE7494B-1547-CA50-9CF3-C058329BD5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1793876"/>
            <a:ext cx="5527675" cy="4320000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fi-FI" dirty="0"/>
              <a:t>Kirjoita tähän nimike</a:t>
            </a:r>
            <a:br>
              <a:rPr lang="fi-FI" dirty="0"/>
            </a:br>
            <a:r>
              <a:rPr lang="fi-FI" dirty="0"/>
              <a:t>Osasto/Yksikkö</a:t>
            </a:r>
            <a:br>
              <a:rPr lang="fi-FI" dirty="0"/>
            </a:br>
            <a:r>
              <a:rPr lang="fi-FI" dirty="0"/>
              <a:t>Sähköpostiosoite</a:t>
            </a:r>
            <a:br>
              <a:rPr lang="fi-FI" dirty="0"/>
            </a:br>
            <a:r>
              <a:rPr lang="fi-FI" dirty="0"/>
              <a:t>some</a:t>
            </a: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33060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sininen" preserve="1" userDrawn="1">
  <p:cSld name="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6460D66B-6E51-6FDF-D981-ABB668FF8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36194" y="0"/>
            <a:ext cx="2548020" cy="6858000"/>
            <a:chOff x="963619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15" name="Ryhmä 14">
              <a:extLst>
                <a:ext uri="{FF2B5EF4-FFF2-40B4-BE49-F238E27FC236}">
                  <a16:creationId xmlns:a16="http://schemas.microsoft.com/office/drawing/2014/main" id="{AB624DEC-2732-7717-5E45-E5C24426D1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3619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gradFill flip="none" rotWithShape="1">
                  <a:gsLst>
                    <a:gs pos="27000">
                      <a:schemeClr val="tx2"/>
                    </a:gs>
                    <a:gs pos="100000">
                      <a:schemeClr val="accent1"/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894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035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Joonas Tielinen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1756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9" y="6356350"/>
            <a:ext cx="561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62" r:id="rId2"/>
    <p:sldLayoutId id="2147483764" r:id="rId3"/>
    <p:sldLayoutId id="2147483765" r:id="rId4"/>
    <p:sldLayoutId id="2147483763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  <p:sldLayoutId id="2147483781" r:id="rId20"/>
    <p:sldLayoutId id="2147483784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4400" indent="-284400" algn="l" defTabSz="914400" rtl="0" eaLnBrk="1" latinLnBrk="0" hangingPunct="1">
        <a:lnSpc>
          <a:spcPct val="150000"/>
        </a:lnSpc>
        <a:spcBef>
          <a:spcPts val="1000"/>
        </a:spcBef>
        <a:buClr>
          <a:srgbClr val="0065AF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86077-91D0-E245-376D-F8EBB7BD7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57ADC-53B4-3768-8D07-A1AA533028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395" y="631517"/>
            <a:ext cx="5498205" cy="1602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fi-FI" sz="3200" dirty="0"/>
              <a:t>Tienkäyttäjätyytyväisyys-tutkimus</a:t>
            </a:r>
            <a:endParaRPr lang="fi-FI" dirty="0"/>
          </a:p>
        </p:txBody>
      </p:sp>
      <p:pic>
        <p:nvPicPr>
          <p:cNvPr id="43" name="Kuvan paikkamerkki 42">
            <a:extLst>
              <a:ext uri="{FF2B5EF4-FFF2-40B4-BE49-F238E27FC236}">
                <a16:creationId xmlns:a16="http://schemas.microsoft.com/office/drawing/2014/main" id="{779B10A7-B315-4AA8-A51D-082B8F33E82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7" b="12157"/>
          <a:stretch>
            <a:fillRect/>
          </a:stretch>
        </p:blipFill>
        <p:spPr/>
      </p:pic>
      <p:pic>
        <p:nvPicPr>
          <p:cNvPr id="39" name="Kuvan paikkamerkki 38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8F9415B4-CC20-C106-E985-B84C7423DD5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b="13605"/>
          <a:stretch>
            <a:fillRect/>
          </a:stretch>
        </p:blipFill>
        <p:spPr/>
      </p:pic>
      <p:sp>
        <p:nvSpPr>
          <p:cNvPr id="44" name="Tekstiruutu 43">
            <a:extLst>
              <a:ext uri="{FF2B5EF4-FFF2-40B4-BE49-F238E27FC236}">
                <a16:creationId xmlns:a16="http://schemas.microsoft.com/office/drawing/2014/main" id="{088D0633-155F-E0E6-2BA2-40EAD61DF6EB}"/>
              </a:ext>
            </a:extLst>
          </p:cNvPr>
          <p:cNvSpPr txBox="1"/>
          <p:nvPr/>
        </p:nvSpPr>
        <p:spPr>
          <a:xfrm>
            <a:off x="531795" y="2233517"/>
            <a:ext cx="5034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Talvi 2026</a:t>
            </a:r>
          </a:p>
          <a:p>
            <a:r>
              <a:rPr lang="fi-FI" dirty="0"/>
              <a:t>Keski-Suomen elinvoimakeskus</a:t>
            </a:r>
          </a:p>
          <a:p>
            <a:r>
              <a:rPr lang="fi-FI" dirty="0"/>
              <a:t>Urakka-alueet</a:t>
            </a:r>
          </a:p>
        </p:txBody>
      </p:sp>
      <p:pic>
        <p:nvPicPr>
          <p:cNvPr id="3" name="Kuvan paikkamerkki 34">
            <a:extLst>
              <a:ext uri="{FF2B5EF4-FFF2-40B4-BE49-F238E27FC236}">
                <a16:creationId xmlns:a16="http://schemas.microsoft.com/office/drawing/2014/main" id="{132A5EE3-F1B6-06A9-B3CC-17DC4F9AF8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" t="2427" r="37" b="9290"/>
          <a:stretch>
            <a:fillRect/>
          </a:stretch>
        </p:blipFill>
        <p:spPr>
          <a:xfrm>
            <a:off x="5725106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66122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3568807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kstiruutu 12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5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Jyväskylä</a:t>
            </a:r>
            <a:endParaRPr lang="fi-FI" sz="2900" dirty="0">
              <a:latin typeface="+mj-lt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2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7" name="Tekstiruutu 6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9" name="Kaavio 8"/>
          <p:cNvGraphicFramePr/>
          <p:nvPr>
            <p:extLst>
              <p:ext uri="{D42A27DB-BD31-4B8C-83A1-F6EECF244321}">
                <p14:modId xmlns:p14="http://schemas.microsoft.com/office/powerpoint/2010/main" val="1287800413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kstiruutu 9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4" name="Dian numeron paikkamerkki 6">
            <a:extLst>
              <a:ext uri="{FF2B5EF4-FFF2-40B4-BE49-F238E27FC236}">
                <a16:creationId xmlns:a16="http://schemas.microsoft.com/office/drawing/2014/main" id="{14619D9B-1BF9-4AF2-B12E-0CA956797E8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9415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Keski-Suomen elinvoimakeskus</a:t>
            </a:r>
          </a:p>
        </p:txBody>
      </p:sp>
      <p:sp>
        <p:nvSpPr>
          <p:cNvPr id="3" name="Tekstiruutu 2"/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34AF0751-1A4D-B1F2-8E79-B252ABE71F83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</p:spTree>
    <p:extLst>
      <p:ext uri="{BB962C8B-B14F-4D97-AF65-F5344CB8AC3E}">
        <p14:creationId xmlns:p14="http://schemas.microsoft.com/office/powerpoint/2010/main" val="231239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5959614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Jämsä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3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673379177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9415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Keski-Suomen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EDEC3F-A9FD-5723-FD95-D05E4350259A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4192A81-9D09-AF2F-4B61-EBC26F349C0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0DBA2287-7844-8B96-A71F-54F8E25A27D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255016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3943307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Karstula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4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427369202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9415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Keski-Suomen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4A76ED-09F4-AA2D-8AFB-366BE5FAF9C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1AF18CDF-FCB5-74CE-9851-9540B11B6524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8C17B3E3-B46C-6E20-DC02-3FC50D8F47E4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084174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8583601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Keuruu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5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4019300779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9415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Keski-Suomen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906C3107-0E0B-CB62-20C8-E8AA4568B9B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FF8BF2A2-F0ED-6245-0EAD-304CE42724B6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7AAECF87-7C11-4123-E3DF-DB6797C555A0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22247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1826311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Pihtipudas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6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748383250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9415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Keski-Suomen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1A83FF1A-0187-0F4D-900C-4148D26902E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BC4F236-9613-0127-E8FE-29BC2EA1E6E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13" name="Tekstiruutu 12">
            <a:extLst>
              <a:ext uri="{FF2B5EF4-FFF2-40B4-BE49-F238E27FC236}">
                <a16:creationId xmlns:a16="http://schemas.microsoft.com/office/drawing/2014/main" id="{477DB47A-5A5A-E1E2-0736-1319D287BB18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5227797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8411566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Äänekoski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7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324688854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9415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Keski-Suomen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C83680D-B977-AC62-AC33-2CC0F31AC86D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D2C7828-6DE9-8851-4473-146C5A2AE62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5E9F35AC-65B4-A8B9-6797-01CE45FD675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14366977"/>
      </p:ext>
    </p:extLst>
  </p:cSld>
  <p:clrMapOvr>
    <a:masterClrMapping/>
  </p:clrMapOvr>
</p:sld>
</file>

<file path=ppt/theme/theme1.xml><?xml version="1.0" encoding="utf-8"?>
<a:theme xmlns:a="http://schemas.openxmlformats.org/drawingml/2006/main" name="vayla_uusi2023">
  <a:themeElements>
    <a:clrScheme name="Vayla_PP">
      <a:dk1>
        <a:srgbClr val="000000"/>
      </a:dk1>
      <a:lt1>
        <a:srgbClr val="FFFFFF"/>
      </a:lt1>
      <a:dk2>
        <a:srgbClr val="0065AF"/>
      </a:dk2>
      <a:lt2>
        <a:srgbClr val="8DCB6D"/>
      </a:lt2>
      <a:accent1>
        <a:srgbClr val="009BFF"/>
      </a:accent1>
      <a:accent2>
        <a:srgbClr val="00AFCB"/>
      </a:accent2>
      <a:accent3>
        <a:srgbClr val="FF5100"/>
      </a:accent3>
      <a:accent4>
        <a:srgbClr val="228848"/>
      </a:accent4>
      <a:accent5>
        <a:srgbClr val="E50083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_uusi.potx" id="{80698CA2-84C0-4D32-B3B9-691308C5EB39}" vid="{19AC9EDE-3C74-46E3-BEC0-1BF2A3623E55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title/>
  <author>Joonas Tielinen</author>
  <paivays>6.2.2023</paivays>
</livi_kameleon>
</file>

<file path=customXml/item2.xml><?xml version="1.0" encoding="utf-8"?>
<xml_kameleon>
  <dlevelofprotection/>
  <dconfidentiality/>
  <dsecrecy/>
  <ddecree/>
  <subtitle/>
</xml_kameleon>
</file>

<file path=customXml/itemProps1.xml><?xml version="1.0" encoding="utf-8"?>
<ds:datastoreItem xmlns:ds="http://schemas.openxmlformats.org/officeDocument/2006/customXml" ds:itemID="{7BD16A64-FE8E-4234-BF14-32262FD440DD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8C4AF360-723A-475F-9F8A-BCFED25519E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vayla_ilmeella_fi_uusi</Template>
  <TotalTime>1509</TotalTime>
  <Words>402</Words>
  <Application>Microsoft Office PowerPoint</Application>
  <PresentationFormat>Laajakuva</PresentationFormat>
  <Paragraphs>82</Paragraphs>
  <Slides>7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7</vt:i4>
      </vt:variant>
    </vt:vector>
  </HeadingPairs>
  <TitlesOfParts>
    <vt:vector size="12" baseType="lpstr">
      <vt:lpstr>Arial</vt:lpstr>
      <vt:lpstr>Calibri</vt:lpstr>
      <vt:lpstr>Felbridge Pro</vt:lpstr>
      <vt:lpstr>Tahoma</vt:lpstr>
      <vt:lpstr>vayla_uusi2023</vt:lpstr>
      <vt:lpstr>Tienkäyttäjätyytyväisyys-tutkimus</vt:lpstr>
      <vt:lpstr>Jyväskylä</vt:lpstr>
      <vt:lpstr>Jämsä</vt:lpstr>
      <vt:lpstr>Karstula</vt:lpstr>
      <vt:lpstr>Keuruu</vt:lpstr>
      <vt:lpstr>Pihtipudas</vt:lpstr>
      <vt:lpstr>Äänekoski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Väyläviraston yleisesitys</dc:title>
  <dc:creator>Joonas Tielinen</dc:creator>
  <cp:keywords>Esitys</cp:keywords>
  <cp:lastModifiedBy>Helena Kultanen</cp:lastModifiedBy>
  <cp:revision>42</cp:revision>
  <dcterms:created xsi:type="dcterms:W3CDTF">2023-02-06T07:42:19Z</dcterms:created>
  <dcterms:modified xsi:type="dcterms:W3CDTF">2026-04-23T19:47:01Z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473.707.02.001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vayla_ilmeella_fi_uusi.potx</vt:lpwstr>
  </property>
  <property fmtid="{D5CDD505-2E9C-101B-9397-08002B2CF9AE}" pid="6" name="dvDefinition">
    <vt:lpwstr>707 (dd_default.xml)</vt:lpwstr>
  </property>
  <property fmtid="{D5CDD505-2E9C-101B-9397-08002B2CF9AE}" pid="7" name="dvDefinitionID">
    <vt:lpwstr>707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473.85.02.257</vt:lpwstr>
  </property>
  <property fmtid="{D5CDD505-2E9C-101B-9397-08002B2CF9AE}" pid="10" name="dvDefinitionVersion">
    <vt:lpwstr>02.001 / 30.1.2023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>Helsinki</vt:lpwstr>
  </property>
  <property fmtid="{D5CDD505-2E9C-101B-9397-08002B2CF9AE}" pid="22" name="dvNumbering">
    <vt:lpwstr>0</vt:lpwstr>
  </property>
  <property fmtid="{D5CDD505-2E9C-101B-9397-08002B2CF9AE}" pid="23" name="dvDUname">
    <vt:lpwstr>Joonas Tielinen</vt:lpwstr>
  </property>
  <property fmtid="{D5CDD505-2E9C-101B-9397-08002B2CF9AE}" pid="24" name="dvDUFname">
    <vt:lpwstr>Joonas</vt:lpwstr>
  </property>
  <property fmtid="{D5CDD505-2E9C-101B-9397-08002B2CF9AE}" pid="25" name="dvDULname">
    <vt:lpwstr>Tielinen</vt:lpwstr>
  </property>
  <property fmtid="{D5CDD505-2E9C-101B-9397-08002B2CF9AE}" pid="26" name="dvDUBusinessarea">
    <vt:lpwstr>Pääjohtajan alaiset toiminnot</vt:lpwstr>
  </property>
  <property fmtid="{D5CDD505-2E9C-101B-9397-08002B2CF9AE}" pid="27" name="dvDUdepartment">
    <vt:lpwstr>Yhteiskuntasuhteet ja henkilöstö</vt:lpwstr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dlevelofprotection">
    <vt:lpwstr/>
  </property>
  <property fmtid="{D5CDD505-2E9C-101B-9397-08002B2CF9AE}" pid="34" name="tyyppi">
    <vt:lpwstr>Esitys</vt:lpwstr>
  </property>
  <property fmtid="{D5CDD505-2E9C-101B-9397-08002B2CF9AE}" pid="35" name="dconfidentiality">
    <vt:lpwstr/>
  </property>
  <property fmtid="{D5CDD505-2E9C-101B-9397-08002B2CF9AE}" pid="36" name="dsecrecy">
    <vt:lpwstr/>
  </property>
  <property fmtid="{D5CDD505-2E9C-101B-9397-08002B2CF9AE}" pid="37" name="ddecree">
    <vt:lpwstr/>
  </property>
  <property fmtid="{D5CDD505-2E9C-101B-9397-08002B2CF9AE}" pid="38" name="author">
    <vt:lpwstr>Joonas Tielinen</vt:lpwstr>
  </property>
  <property fmtid="{D5CDD505-2E9C-101B-9397-08002B2CF9AE}" pid="39" name="paivays">
    <vt:filetime>2023-02-05T22:00:00Z</vt:filetime>
  </property>
</Properties>
</file>