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0"/>
  </p:notesMasterIdLst>
  <p:handoutMasterIdLst>
    <p:handoutMasterId r:id="rId11"/>
  </p:handoutMasterIdLst>
  <p:sldIdLst>
    <p:sldId id="758" r:id="rId4"/>
    <p:sldId id="676" r:id="rId5"/>
    <p:sldId id="425" r:id="rId6"/>
    <p:sldId id="427" r:id="rId7"/>
    <p:sldId id="678" r:id="rId8"/>
    <p:sldId id="430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20:02:09.563" v="1114" actId="47"/>
      <pc:docMkLst>
        <pc:docMk/>
      </pc:docMkLst>
      <pc:sldChg chg="modSp mod ord">
        <pc:chgData name="Helena Kultanen" userId="f51b9c9a-02c3-4187-a61e-356f5f349053" providerId="ADAL" clId="{C666EAA0-6053-4409-B706-6B306184A499}" dt="2026-04-23T19:31:33.059" v="1025" actId="27918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mod ord">
        <pc:chgData name="Helena Kultanen" userId="f51b9c9a-02c3-4187-a61e-356f5f349053" providerId="ADAL" clId="{C666EAA0-6053-4409-B706-6B306184A499}" dt="2026-04-23T19:31:53.137" v="1028" actId="27918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mod ord">
        <pc:chgData name="Helena Kultanen" userId="f51b9c9a-02c3-4187-a61e-356f5f349053" providerId="ADAL" clId="{C666EAA0-6053-4409-B706-6B306184A499}" dt="2026-04-23T19:32:28.042" v="1034" actId="27918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20:01:59.085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20:01:59.085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20:01:59.085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mod ord">
        <pc:chgData name="Helena Kultanen" userId="f51b9c9a-02c3-4187-a61e-356f5f349053" providerId="ADAL" clId="{C666EAA0-6053-4409-B706-6B306184A499}" dt="2026-04-23T19:31:15.332" v="1022" actId="27918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mod ord">
        <pc:chgData name="Helena Kultanen" userId="f51b9c9a-02c3-4187-a61e-356f5f349053" providerId="ADAL" clId="{C666EAA0-6053-4409-B706-6B306184A499}" dt="2026-04-23T19:32:11.051" v="1031" actId="27918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59.085" v="1112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59.085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1:59.085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2:09.563" v="1114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1:59.085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9.563" v="1114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03.916" v="1113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mod ord">
        <pc:chgData name="Helena Kultanen" userId="f51b9c9a-02c3-4187-a61e-356f5f349053" providerId="ADAL" clId="{C666EAA0-6053-4409-B706-6B306184A499}" dt="2026-04-23T11:43:19.880" v="533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2:09.563" v="1114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3.6132075471698122</c:v>
                </c:pt>
                <c:pt idx="1">
                  <c:v>3.7803738317757003</c:v>
                </c:pt>
                <c:pt idx="2">
                  <c:v>3.1540880503144657</c:v>
                </c:pt>
                <c:pt idx="4">
                  <c:v>3.6822429906542049</c:v>
                </c:pt>
                <c:pt idx="5">
                  <c:v>3.9038461538461546</c:v>
                </c:pt>
                <c:pt idx="6">
                  <c:v>3.5283018867924523</c:v>
                </c:pt>
                <c:pt idx="7">
                  <c:v>3.233009708737864</c:v>
                </c:pt>
                <c:pt idx="8">
                  <c:v>3.2264150943396221</c:v>
                </c:pt>
                <c:pt idx="9">
                  <c:v>3.0188679245283017</c:v>
                </c:pt>
                <c:pt idx="10">
                  <c:v>3.5243902439024386</c:v>
                </c:pt>
                <c:pt idx="11">
                  <c:v>3.6571428571428566</c:v>
                </c:pt>
                <c:pt idx="12">
                  <c:v>3.5957446808510638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3.0789469999999999</c:v>
                </c:pt>
                <c:pt idx="1">
                  <c:v>3.526316</c:v>
                </c:pt>
                <c:pt idx="2">
                  <c:v>2.6063350000000001</c:v>
                </c:pt>
                <c:pt idx="4">
                  <c:v>3.4605260000000002</c:v>
                </c:pt>
                <c:pt idx="5">
                  <c:v>3.5921050000000001</c:v>
                </c:pt>
                <c:pt idx="6">
                  <c:v>3.0131579999999998</c:v>
                </c:pt>
                <c:pt idx="7">
                  <c:v>2.6486489999999998</c:v>
                </c:pt>
                <c:pt idx="8">
                  <c:v>2.7837839999999998</c:v>
                </c:pt>
                <c:pt idx="9">
                  <c:v>2.383562</c:v>
                </c:pt>
                <c:pt idx="10">
                  <c:v>3.3333330000000001</c:v>
                </c:pt>
                <c:pt idx="11">
                  <c:v>3.4933329999999998</c:v>
                </c:pt>
                <c:pt idx="12">
                  <c:v>3.0769229999999999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3.1111110000000002</c:v>
                </c:pt>
                <c:pt idx="1">
                  <c:v>3.5448719999999998</c:v>
                </c:pt>
                <c:pt idx="2">
                  <c:v>2.5404260000000001</c:v>
                </c:pt>
                <c:pt idx="4">
                  <c:v>3.584416</c:v>
                </c:pt>
                <c:pt idx="5">
                  <c:v>3.506329</c:v>
                </c:pt>
                <c:pt idx="6">
                  <c:v>3.0133329999999998</c:v>
                </c:pt>
                <c:pt idx="7">
                  <c:v>2.7051280000000002</c:v>
                </c:pt>
                <c:pt idx="8">
                  <c:v>2.6666669999999999</c:v>
                </c:pt>
                <c:pt idx="9">
                  <c:v>2.2531650000000001</c:v>
                </c:pt>
                <c:pt idx="10">
                  <c:v>3.2340429999999998</c:v>
                </c:pt>
                <c:pt idx="11">
                  <c:v>3.383562</c:v>
                </c:pt>
                <c:pt idx="12">
                  <c:v>2.8771930000000001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N=83</c:v>
                </c:pt>
                <c:pt idx="8">
                  <c:v>Lumen auraus muilla teillä N=82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N=65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16.470588235294116</c:v>
                </c:pt>
                <c:pt idx="1">
                  <c:v>19.879518072289155</c:v>
                </c:pt>
                <c:pt idx="2">
                  <c:v>7.287449392712551</c:v>
                </c:pt>
                <c:pt idx="4">
                  <c:v>16.867469879518072</c:v>
                </c:pt>
                <c:pt idx="5">
                  <c:v>22.891566265060241</c:v>
                </c:pt>
                <c:pt idx="6">
                  <c:v>14.457831325301203</c:v>
                </c:pt>
                <c:pt idx="7">
                  <c:v>4.8192771084337354</c:v>
                </c:pt>
                <c:pt idx="8">
                  <c:v>9.7560975609756095</c:v>
                </c:pt>
                <c:pt idx="9">
                  <c:v>7.3170731707317067</c:v>
                </c:pt>
                <c:pt idx="10">
                  <c:v>6.1538461538461542</c:v>
                </c:pt>
                <c:pt idx="11">
                  <c:v>7.1428571428571423</c:v>
                </c:pt>
                <c:pt idx="12">
                  <c:v>19.047619047619047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5-4AF6-B9EA-AA9A7C1433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N=83</c:v>
                </c:pt>
                <c:pt idx="8">
                  <c:v>Lumen auraus muilla teillä N=82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N=65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50.588235294117645</c:v>
                </c:pt>
                <c:pt idx="1">
                  <c:v>58.433734939759034</c:v>
                </c:pt>
                <c:pt idx="2">
                  <c:v>37.651821862348179</c:v>
                </c:pt>
                <c:pt idx="4">
                  <c:v>59.036144578313255</c:v>
                </c:pt>
                <c:pt idx="5">
                  <c:v>57.831325301204814</c:v>
                </c:pt>
                <c:pt idx="6">
                  <c:v>56.626506024096393</c:v>
                </c:pt>
                <c:pt idx="7">
                  <c:v>39.75903614457831</c:v>
                </c:pt>
                <c:pt idx="8">
                  <c:v>40.243902439024396</c:v>
                </c:pt>
                <c:pt idx="9">
                  <c:v>32.926829268292686</c:v>
                </c:pt>
                <c:pt idx="10">
                  <c:v>43.07692307692308</c:v>
                </c:pt>
                <c:pt idx="11">
                  <c:v>52.380952380952387</c:v>
                </c:pt>
                <c:pt idx="12">
                  <c:v>38.095238095238095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15-4AF6-B9EA-AA9A7C1433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N=83</c:v>
                </c:pt>
                <c:pt idx="8">
                  <c:v>Lumen auraus muilla teillä N=82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N=65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</c:v>
                </c:pt>
                <c:pt idx="1">
                  <c:v>15.060240963855422</c:v>
                </c:pt>
                <c:pt idx="2">
                  <c:v>27.935222672064778</c:v>
                </c:pt>
                <c:pt idx="4">
                  <c:v>15.66265060240964</c:v>
                </c:pt>
                <c:pt idx="5">
                  <c:v>14.457831325301203</c:v>
                </c:pt>
                <c:pt idx="6">
                  <c:v>19.277108433734941</c:v>
                </c:pt>
                <c:pt idx="7">
                  <c:v>27.710843373493976</c:v>
                </c:pt>
                <c:pt idx="8">
                  <c:v>28.04878048780488</c:v>
                </c:pt>
                <c:pt idx="9">
                  <c:v>28.04878048780488</c:v>
                </c:pt>
                <c:pt idx="10">
                  <c:v>33.846153846153847</c:v>
                </c:pt>
                <c:pt idx="11">
                  <c:v>21.428571428571427</c:v>
                </c:pt>
                <c:pt idx="12">
                  <c:v>23.809523809523807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15-4AF6-B9EA-AA9A7C1433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N=83</c:v>
                </c:pt>
                <c:pt idx="8">
                  <c:v>Lumen auraus muilla teillä N=82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N=65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10.588235294117647</c:v>
                </c:pt>
                <c:pt idx="1">
                  <c:v>4.2168674698795181</c:v>
                </c:pt>
                <c:pt idx="2">
                  <c:v>20.647773279352226</c:v>
                </c:pt>
                <c:pt idx="4">
                  <c:v>6.024096385542169</c:v>
                </c:pt>
                <c:pt idx="5">
                  <c:v>2.4096385542168677</c:v>
                </c:pt>
                <c:pt idx="6">
                  <c:v>8.4337349397590362</c:v>
                </c:pt>
                <c:pt idx="7">
                  <c:v>22.891566265060241</c:v>
                </c:pt>
                <c:pt idx="8">
                  <c:v>17.073170731707318</c:v>
                </c:pt>
                <c:pt idx="9">
                  <c:v>21.951219512195124</c:v>
                </c:pt>
                <c:pt idx="10">
                  <c:v>12.307692307692308</c:v>
                </c:pt>
                <c:pt idx="11">
                  <c:v>16.666666666666664</c:v>
                </c:pt>
                <c:pt idx="12">
                  <c:v>9.5238095238095237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15-4AF6-B9EA-AA9A7C1433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N=83</c:v>
                </c:pt>
                <c:pt idx="5">
                  <c:v>Lumen auraus pääteillä N=83</c:v>
                </c:pt>
                <c:pt idx="6">
                  <c:v>Tienpinnan tasaisuus (pakkautunut lumi ja jää) pääteillä N=83</c:v>
                </c:pt>
                <c:pt idx="7">
                  <c:v>Liukkauden torjunta muilla teillä N=83</c:v>
                </c:pt>
                <c:pt idx="8">
                  <c:v>Lumen auraus muilla teillä N=82</c:v>
                </c:pt>
                <c:pt idx="9">
                  <c:v>Tienpinnan tasaisuus (pakkautunut lumi ja jää) muilla teillä N=82</c:v>
                </c:pt>
                <c:pt idx="10">
                  <c:v>Levähdys- ja pysähtymisalueiden talvihoito N=65</c:v>
                </c:pt>
                <c:pt idx="11">
                  <c:v>Liikennemerkkien ja tienviittojen näkyvyys N=84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2.3529411764705883</c:v>
                </c:pt>
                <c:pt idx="1">
                  <c:v>2.4096385542168677</c:v>
                </c:pt>
                <c:pt idx="2">
                  <c:v>6.4777327935222671</c:v>
                </c:pt>
                <c:pt idx="4">
                  <c:v>2.4096385542168677</c:v>
                </c:pt>
                <c:pt idx="5">
                  <c:v>2.4096385542168677</c:v>
                </c:pt>
                <c:pt idx="6">
                  <c:v>1.2048192771084338</c:v>
                </c:pt>
                <c:pt idx="7">
                  <c:v>4.8192771084337354</c:v>
                </c:pt>
                <c:pt idx="8">
                  <c:v>4.8780487804878048</c:v>
                </c:pt>
                <c:pt idx="9">
                  <c:v>9.7560975609756095</c:v>
                </c:pt>
                <c:pt idx="10">
                  <c:v>4.6153846153846159</c:v>
                </c:pt>
                <c:pt idx="11">
                  <c:v>2.3809523809523809</c:v>
                </c:pt>
                <c:pt idx="12">
                  <c:v>9.5238095238095237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15-4AF6-B9EA-AA9A7C1433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N=106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12.264150943396226</c:v>
                </c:pt>
                <c:pt idx="1">
                  <c:v>18.009478672985782</c:v>
                </c:pt>
                <c:pt idx="2">
                  <c:v>9.5238095238095237</c:v>
                </c:pt>
                <c:pt idx="4">
                  <c:v>13.084112149532709</c:v>
                </c:pt>
                <c:pt idx="5">
                  <c:v>23.076923076923077</c:v>
                </c:pt>
                <c:pt idx="6">
                  <c:v>13.20754716981132</c:v>
                </c:pt>
                <c:pt idx="7">
                  <c:v>8.7378640776699026</c:v>
                </c:pt>
                <c:pt idx="8">
                  <c:v>11.320754716981133</c:v>
                </c:pt>
                <c:pt idx="9">
                  <c:v>8.4905660377358494</c:v>
                </c:pt>
                <c:pt idx="10">
                  <c:v>9.7560975609756095</c:v>
                </c:pt>
                <c:pt idx="11">
                  <c:v>11.428571428571429</c:v>
                </c:pt>
                <c:pt idx="12">
                  <c:v>10.638297872340425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N=106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53.773584905660378</c:v>
                </c:pt>
                <c:pt idx="1">
                  <c:v>54.502369668246445</c:v>
                </c:pt>
                <c:pt idx="2">
                  <c:v>33.015873015873019</c:v>
                </c:pt>
                <c:pt idx="4">
                  <c:v>54.205607476635507</c:v>
                </c:pt>
                <c:pt idx="5">
                  <c:v>54.807692307692314</c:v>
                </c:pt>
                <c:pt idx="6">
                  <c:v>45.283018867924532</c:v>
                </c:pt>
                <c:pt idx="7">
                  <c:v>33.980582524271846</c:v>
                </c:pt>
                <c:pt idx="8">
                  <c:v>35.849056603773583</c:v>
                </c:pt>
                <c:pt idx="9">
                  <c:v>29.245283018867923</c:v>
                </c:pt>
                <c:pt idx="10">
                  <c:v>42.68292682926829</c:v>
                </c:pt>
                <c:pt idx="11">
                  <c:v>54.285714285714285</c:v>
                </c:pt>
                <c:pt idx="12">
                  <c:v>59.574468085106382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N=106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20.754716981132077</c:v>
                </c:pt>
                <c:pt idx="1">
                  <c:v>18.009478672985782</c:v>
                </c:pt>
                <c:pt idx="2">
                  <c:v>27.301587301587301</c:v>
                </c:pt>
                <c:pt idx="4">
                  <c:v>22.429906542056074</c:v>
                </c:pt>
                <c:pt idx="5">
                  <c:v>13.461538461538462</c:v>
                </c:pt>
                <c:pt idx="6">
                  <c:v>25.471698113207548</c:v>
                </c:pt>
                <c:pt idx="7">
                  <c:v>35.922330097087382</c:v>
                </c:pt>
                <c:pt idx="8">
                  <c:v>19.811320754716981</c:v>
                </c:pt>
                <c:pt idx="9">
                  <c:v>26.415094339622641</c:v>
                </c:pt>
                <c:pt idx="10">
                  <c:v>37.804878048780488</c:v>
                </c:pt>
                <c:pt idx="11">
                  <c:v>23.809523809523807</c:v>
                </c:pt>
                <c:pt idx="12">
                  <c:v>12.76595744680851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N=106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9.433962264150944</c:v>
                </c:pt>
                <c:pt idx="1">
                  <c:v>7.5829383886255926</c:v>
                </c:pt>
                <c:pt idx="2">
                  <c:v>24.126984126984127</c:v>
                </c:pt>
                <c:pt idx="4">
                  <c:v>8.4112149532710276</c:v>
                </c:pt>
                <c:pt idx="5">
                  <c:v>6.7307692307692308</c:v>
                </c:pt>
                <c:pt idx="6">
                  <c:v>13.20754716981132</c:v>
                </c:pt>
                <c:pt idx="7">
                  <c:v>14.563106796116504</c:v>
                </c:pt>
                <c:pt idx="8">
                  <c:v>30.188679245283019</c:v>
                </c:pt>
                <c:pt idx="9">
                  <c:v>27.358490566037734</c:v>
                </c:pt>
                <c:pt idx="10">
                  <c:v>9.7560975609756095</c:v>
                </c:pt>
                <c:pt idx="11">
                  <c:v>9.5238095238095237</c:v>
                </c:pt>
                <c:pt idx="12">
                  <c:v>12.76595744680851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N=106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N=47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3.7735849056603774</c:v>
                </c:pt>
                <c:pt idx="1">
                  <c:v>1.8957345971563981</c:v>
                </c:pt>
                <c:pt idx="2">
                  <c:v>6.0317460317460316</c:v>
                </c:pt>
                <c:pt idx="4">
                  <c:v>1.8691588785046727</c:v>
                </c:pt>
                <c:pt idx="5">
                  <c:v>1.9230769230769231</c:v>
                </c:pt>
                <c:pt idx="6">
                  <c:v>2.8301886792452833</c:v>
                </c:pt>
                <c:pt idx="7">
                  <c:v>6.7961165048543686</c:v>
                </c:pt>
                <c:pt idx="8">
                  <c:v>2.8301886792452833</c:v>
                </c:pt>
                <c:pt idx="9">
                  <c:v>8.4905660377358494</c:v>
                </c:pt>
                <c:pt idx="10">
                  <c:v>0</c:v>
                </c:pt>
                <c:pt idx="11">
                  <c:v>0.95238095238095244</c:v>
                </c:pt>
                <c:pt idx="12">
                  <c:v>4.2553191489361701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3.257731958762887</c:v>
                </c:pt>
                <c:pt idx="1">
                  <c:v>3.5</c:v>
                </c:pt>
                <c:pt idx="2">
                  <c:v>2.8691756272401427</c:v>
                </c:pt>
                <c:pt idx="4">
                  <c:v>3.4945054945054954</c:v>
                </c:pt>
                <c:pt idx="5">
                  <c:v>3.5</c:v>
                </c:pt>
                <c:pt idx="6">
                  <c:v>3.1290322580645156</c:v>
                </c:pt>
                <c:pt idx="7">
                  <c:v>2.87912087912088</c:v>
                </c:pt>
                <c:pt idx="8">
                  <c:v>3.0322580645161294</c:v>
                </c:pt>
                <c:pt idx="9">
                  <c:v>2.6630434782608687</c:v>
                </c:pt>
                <c:pt idx="10">
                  <c:v>3.2542372881355934</c:v>
                </c:pt>
                <c:pt idx="11">
                  <c:v>3.6236559139784932</c:v>
                </c:pt>
                <c:pt idx="12">
                  <c:v>2.8571428571428563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2.8133330000000001</c:v>
                </c:pt>
                <c:pt idx="1">
                  <c:v>3.25</c:v>
                </c:pt>
                <c:pt idx="2">
                  <c:v>2.4757709999999999</c:v>
                </c:pt>
                <c:pt idx="4">
                  <c:v>3.364865</c:v>
                </c:pt>
                <c:pt idx="5">
                  <c:v>3.135135</c:v>
                </c:pt>
                <c:pt idx="6">
                  <c:v>2.8082189999999998</c:v>
                </c:pt>
                <c:pt idx="7">
                  <c:v>2.6623380000000001</c:v>
                </c:pt>
                <c:pt idx="8">
                  <c:v>2.64</c:v>
                </c:pt>
                <c:pt idx="9">
                  <c:v>2.12</c:v>
                </c:pt>
                <c:pt idx="10">
                  <c:v>3.1333329999999999</c:v>
                </c:pt>
                <c:pt idx="11">
                  <c:v>3.5571429999999999</c:v>
                </c:pt>
                <c:pt idx="12">
                  <c:v>3.0285709999999999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2.6428569999999998</c:v>
                </c:pt>
                <c:pt idx="1">
                  <c:v>3.222826</c:v>
                </c:pt>
                <c:pt idx="2">
                  <c:v>2.4900660000000001</c:v>
                </c:pt>
                <c:pt idx="4">
                  <c:v>3.25</c:v>
                </c:pt>
                <c:pt idx="5">
                  <c:v>3.1956519999999999</c:v>
                </c:pt>
                <c:pt idx="6">
                  <c:v>2.648352</c:v>
                </c:pt>
                <c:pt idx="7">
                  <c:v>2.65</c:v>
                </c:pt>
                <c:pt idx="8">
                  <c:v>2.5643560000000001</c:v>
                </c:pt>
                <c:pt idx="9">
                  <c:v>2.2574260000000002</c:v>
                </c:pt>
                <c:pt idx="10">
                  <c:v>3.0370370000000002</c:v>
                </c:pt>
                <c:pt idx="11">
                  <c:v>3.453608</c:v>
                </c:pt>
                <c:pt idx="12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N=91</c:v>
                </c:pt>
                <c:pt idx="8">
                  <c:v>Lumen auraus muilla teillä N=93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N=59</c:v>
                </c:pt>
                <c:pt idx="11">
                  <c:v>Liikennemerkkien ja tienviittojen näkyvyys N=93</c:v>
                </c:pt>
                <c:pt idx="12">
                  <c:v>Jalankulku- ja pyöräteiden talvihoito (kävelijät/pyöräilijät) N=14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7.216494845360824</c:v>
                </c:pt>
                <c:pt idx="1">
                  <c:v>15.135135135135135</c:v>
                </c:pt>
                <c:pt idx="2">
                  <c:v>10.507246376811594</c:v>
                </c:pt>
                <c:pt idx="4">
                  <c:v>13.186813186813188</c:v>
                </c:pt>
                <c:pt idx="5">
                  <c:v>17.021276595744681</c:v>
                </c:pt>
                <c:pt idx="6">
                  <c:v>10.75268817204301</c:v>
                </c:pt>
                <c:pt idx="7">
                  <c:v>10.989010989010989</c:v>
                </c:pt>
                <c:pt idx="8">
                  <c:v>11.827956989247312</c:v>
                </c:pt>
                <c:pt idx="9">
                  <c:v>8.695652173913043</c:v>
                </c:pt>
                <c:pt idx="10">
                  <c:v>16.949152542372879</c:v>
                </c:pt>
                <c:pt idx="11">
                  <c:v>16.129032258064516</c:v>
                </c:pt>
                <c:pt idx="12">
                  <c:v>7.1428571428571423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N=91</c:v>
                </c:pt>
                <c:pt idx="8">
                  <c:v>Lumen auraus muilla teillä N=93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N=59</c:v>
                </c:pt>
                <c:pt idx="11">
                  <c:v>Liikennemerkkien ja tienviittojen näkyvyys N=93</c:v>
                </c:pt>
                <c:pt idx="12">
                  <c:v>Jalankulku- ja pyöräteiden talvihoito (kävelijät/pyöräilijät) N=14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36.082474226804123</c:v>
                </c:pt>
                <c:pt idx="1">
                  <c:v>44.864864864864863</c:v>
                </c:pt>
                <c:pt idx="2">
                  <c:v>20.652173913043477</c:v>
                </c:pt>
                <c:pt idx="4">
                  <c:v>47.252747252747248</c:v>
                </c:pt>
                <c:pt idx="5">
                  <c:v>42.553191489361701</c:v>
                </c:pt>
                <c:pt idx="6">
                  <c:v>30.107526881720432</c:v>
                </c:pt>
                <c:pt idx="7">
                  <c:v>16.483516483516482</c:v>
                </c:pt>
                <c:pt idx="8">
                  <c:v>27.956989247311824</c:v>
                </c:pt>
                <c:pt idx="9">
                  <c:v>17.391304347826086</c:v>
                </c:pt>
                <c:pt idx="10">
                  <c:v>20.33898305084746</c:v>
                </c:pt>
                <c:pt idx="11">
                  <c:v>45.161290322580641</c:v>
                </c:pt>
                <c:pt idx="12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N=91</c:v>
                </c:pt>
                <c:pt idx="8">
                  <c:v>Lumen auraus muilla teillä N=93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N=59</c:v>
                </c:pt>
                <c:pt idx="11">
                  <c:v>Liikennemerkkien ja tienviittojen näkyvyys N=93</c:v>
                </c:pt>
                <c:pt idx="12">
                  <c:v>Jalankulku- ja pyöräteiden talvihoito (kävelijät/pyöräilijät) N=14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35.051546391752574</c:v>
                </c:pt>
                <c:pt idx="1">
                  <c:v>20</c:v>
                </c:pt>
                <c:pt idx="2">
                  <c:v>23.913043478260871</c:v>
                </c:pt>
                <c:pt idx="4">
                  <c:v>19.780219780219781</c:v>
                </c:pt>
                <c:pt idx="5">
                  <c:v>20.212765957446805</c:v>
                </c:pt>
                <c:pt idx="6">
                  <c:v>30.107526881720432</c:v>
                </c:pt>
                <c:pt idx="7">
                  <c:v>28.571428571428569</c:v>
                </c:pt>
                <c:pt idx="8">
                  <c:v>19.35483870967742</c:v>
                </c:pt>
                <c:pt idx="9">
                  <c:v>23.913043478260871</c:v>
                </c:pt>
                <c:pt idx="10">
                  <c:v>42.372881355932201</c:v>
                </c:pt>
                <c:pt idx="11">
                  <c:v>29.032258064516132</c:v>
                </c:pt>
                <c:pt idx="12">
                  <c:v>28.571428571428569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N=91</c:v>
                </c:pt>
                <c:pt idx="8">
                  <c:v>Lumen auraus muilla teillä N=93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N=59</c:v>
                </c:pt>
                <c:pt idx="11">
                  <c:v>Liikennemerkkien ja tienviittojen näkyvyys N=93</c:v>
                </c:pt>
                <c:pt idx="12">
                  <c:v>Jalankulku- ja pyöräteiden talvihoito (kävelijät/pyöräilijät) N=14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18.556701030927837</c:v>
                </c:pt>
                <c:pt idx="1">
                  <c:v>14.594594594594595</c:v>
                </c:pt>
                <c:pt idx="2">
                  <c:v>34.05797101449275</c:v>
                </c:pt>
                <c:pt idx="4">
                  <c:v>15.384615384615385</c:v>
                </c:pt>
                <c:pt idx="5">
                  <c:v>13.829787234042554</c:v>
                </c:pt>
                <c:pt idx="6">
                  <c:v>19.35483870967742</c:v>
                </c:pt>
                <c:pt idx="7">
                  <c:v>37.362637362637365</c:v>
                </c:pt>
                <c:pt idx="8">
                  <c:v>33.333333333333329</c:v>
                </c:pt>
                <c:pt idx="9">
                  <c:v>31.521739130434785</c:v>
                </c:pt>
                <c:pt idx="10">
                  <c:v>11.864406779661017</c:v>
                </c:pt>
                <c:pt idx="11">
                  <c:v>4.3010752688172049</c:v>
                </c:pt>
                <c:pt idx="12">
                  <c:v>35.714285714285715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N=91</c:v>
                </c:pt>
                <c:pt idx="8">
                  <c:v>Lumen auraus muilla teillä N=93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N=59</c:v>
                </c:pt>
                <c:pt idx="11">
                  <c:v>Liikennemerkkien ja tienviittojen näkyvyys N=93</c:v>
                </c:pt>
                <c:pt idx="12">
                  <c:v>Jalankulku- ja pyöräteiden talvihoito (kävelijät/pyöräilijät) N=14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3.0927835051546393</c:v>
                </c:pt>
                <c:pt idx="1">
                  <c:v>5.4054054054054053</c:v>
                </c:pt>
                <c:pt idx="2">
                  <c:v>10.869565217391305</c:v>
                </c:pt>
                <c:pt idx="4">
                  <c:v>4.395604395604396</c:v>
                </c:pt>
                <c:pt idx="5">
                  <c:v>6.3829787234042552</c:v>
                </c:pt>
                <c:pt idx="6">
                  <c:v>9.67741935483871</c:v>
                </c:pt>
                <c:pt idx="7">
                  <c:v>6.593406593406594</c:v>
                </c:pt>
                <c:pt idx="8">
                  <c:v>7.5268817204301079</c:v>
                </c:pt>
                <c:pt idx="9">
                  <c:v>18.478260869565215</c:v>
                </c:pt>
                <c:pt idx="10">
                  <c:v>8.4745762711864394</c:v>
                </c:pt>
                <c:pt idx="11">
                  <c:v>5.376344086021505</c:v>
                </c:pt>
                <c:pt idx="12">
                  <c:v>7.1428571428571423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3.4954128440366978</c:v>
                </c:pt>
                <c:pt idx="1">
                  <c:v>3.7175925925925939</c:v>
                </c:pt>
                <c:pt idx="2">
                  <c:v>3.0200617283950613</c:v>
                </c:pt>
                <c:pt idx="4">
                  <c:v>3.6822429906542067</c:v>
                </c:pt>
                <c:pt idx="5">
                  <c:v>3.7830188679245293</c:v>
                </c:pt>
                <c:pt idx="6">
                  <c:v>3.3148148148148144</c:v>
                </c:pt>
                <c:pt idx="7">
                  <c:v>3.1320754716981134</c:v>
                </c:pt>
                <c:pt idx="8">
                  <c:v>3.067307692307693</c:v>
                </c:pt>
                <c:pt idx="9">
                  <c:v>2.8867924528301887</c:v>
                </c:pt>
                <c:pt idx="10">
                  <c:v>3.4069767441860459</c:v>
                </c:pt>
                <c:pt idx="11">
                  <c:v>3.6190476190476195</c:v>
                </c:pt>
                <c:pt idx="12">
                  <c:v>3.125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2.6527780000000001</c:v>
                </c:pt>
                <c:pt idx="1">
                  <c:v>3.2971010000000001</c:v>
                </c:pt>
                <c:pt idx="2">
                  <c:v>2.3774510000000002</c:v>
                </c:pt>
                <c:pt idx="4">
                  <c:v>3.3043480000000001</c:v>
                </c:pt>
                <c:pt idx="5">
                  <c:v>3.2898550000000002</c:v>
                </c:pt>
                <c:pt idx="6">
                  <c:v>2.9275359999999999</c:v>
                </c:pt>
                <c:pt idx="7">
                  <c:v>2.5507249999999999</c:v>
                </c:pt>
                <c:pt idx="8">
                  <c:v>2.432836</c:v>
                </c:pt>
                <c:pt idx="9">
                  <c:v>2.1470590000000001</c:v>
                </c:pt>
                <c:pt idx="10">
                  <c:v>3.0975609999999998</c:v>
                </c:pt>
                <c:pt idx="11">
                  <c:v>3.358209</c:v>
                </c:pt>
                <c:pt idx="12">
                  <c:v>3.1111110000000002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2.8137249999999998</c:v>
                </c:pt>
                <c:pt idx="1">
                  <c:v>3.28</c:v>
                </c:pt>
                <c:pt idx="2">
                  <c:v>2.4346410000000001</c:v>
                </c:pt>
                <c:pt idx="4">
                  <c:v>3.323232</c:v>
                </c:pt>
                <c:pt idx="5">
                  <c:v>3.2376239999999998</c:v>
                </c:pt>
                <c:pt idx="6">
                  <c:v>2.831683</c:v>
                </c:pt>
                <c:pt idx="7">
                  <c:v>2.5882350000000001</c:v>
                </c:pt>
                <c:pt idx="8">
                  <c:v>2.558824</c:v>
                </c:pt>
                <c:pt idx="9">
                  <c:v>2.156863</c:v>
                </c:pt>
                <c:pt idx="10">
                  <c:v>3.052632</c:v>
                </c:pt>
                <c:pt idx="11">
                  <c:v>3.2254900000000002</c:v>
                </c:pt>
                <c:pt idx="12">
                  <c:v>2.8536589999999999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N=106</c:v>
                </c:pt>
                <c:pt idx="6">
                  <c:v>Tienpinnan tasaisuus (pakkautunut lumi ja jää) pääteillä N=108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N=86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11.926605504587156</c:v>
                </c:pt>
                <c:pt idx="1">
                  <c:v>17.84037558685446</c:v>
                </c:pt>
                <c:pt idx="2">
                  <c:v>6.3291139240506329</c:v>
                </c:pt>
                <c:pt idx="4">
                  <c:v>15.887850467289718</c:v>
                </c:pt>
                <c:pt idx="5">
                  <c:v>19.811320754716981</c:v>
                </c:pt>
                <c:pt idx="6">
                  <c:v>9.2592592592592595</c:v>
                </c:pt>
                <c:pt idx="7">
                  <c:v>7.5471698113207548</c:v>
                </c:pt>
                <c:pt idx="8">
                  <c:v>5.7692307692307692</c:v>
                </c:pt>
                <c:pt idx="9">
                  <c:v>5.6603773584905666</c:v>
                </c:pt>
                <c:pt idx="10">
                  <c:v>15.11627906976744</c:v>
                </c:pt>
                <c:pt idx="11">
                  <c:v>15.238095238095239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N=106</c:v>
                </c:pt>
                <c:pt idx="6">
                  <c:v>Tienpinnan tasaisuus (pakkautunut lumi ja jää) pääteillä N=108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N=86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48.623853211009177</c:v>
                </c:pt>
                <c:pt idx="1">
                  <c:v>53.051643192488264</c:v>
                </c:pt>
                <c:pt idx="2">
                  <c:v>32.594936708860757</c:v>
                </c:pt>
                <c:pt idx="4">
                  <c:v>49.532710280373834</c:v>
                </c:pt>
                <c:pt idx="5">
                  <c:v>56.60377358490566</c:v>
                </c:pt>
                <c:pt idx="6">
                  <c:v>45.370370370370374</c:v>
                </c:pt>
                <c:pt idx="7">
                  <c:v>34.905660377358487</c:v>
                </c:pt>
                <c:pt idx="8">
                  <c:v>36.538461538461533</c:v>
                </c:pt>
                <c:pt idx="9">
                  <c:v>26.415094339622641</c:v>
                </c:pt>
                <c:pt idx="10">
                  <c:v>32.558139534883722</c:v>
                </c:pt>
                <c:pt idx="11">
                  <c:v>46.666666666666664</c:v>
                </c:pt>
                <c:pt idx="1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N=106</c:v>
                </c:pt>
                <c:pt idx="6">
                  <c:v>Tienpinnan tasaisuus (pakkautunut lumi ja jää) pääteillä N=108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N=86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23.853211009174313</c:v>
                </c:pt>
                <c:pt idx="1">
                  <c:v>15.96244131455399</c:v>
                </c:pt>
                <c:pt idx="2">
                  <c:v>28.797468354430379</c:v>
                </c:pt>
                <c:pt idx="4">
                  <c:v>23.364485981308412</c:v>
                </c:pt>
                <c:pt idx="5">
                  <c:v>8.4905660377358494</c:v>
                </c:pt>
                <c:pt idx="6">
                  <c:v>21.296296296296298</c:v>
                </c:pt>
                <c:pt idx="7">
                  <c:v>28.30188679245283</c:v>
                </c:pt>
                <c:pt idx="8">
                  <c:v>27.884615384615387</c:v>
                </c:pt>
                <c:pt idx="9">
                  <c:v>30.188679245283019</c:v>
                </c:pt>
                <c:pt idx="10">
                  <c:v>36.046511627906973</c:v>
                </c:pt>
                <c:pt idx="11">
                  <c:v>26.666666666666668</c:v>
                </c:pt>
                <c:pt idx="12">
                  <c:v>20.833333333333336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N=106</c:v>
                </c:pt>
                <c:pt idx="6">
                  <c:v>Tienpinnan tasaisuus (pakkautunut lumi ja jää) pääteillä N=108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N=86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8.2568807339449553</c:v>
                </c:pt>
                <c:pt idx="1">
                  <c:v>10.7981220657277</c:v>
                </c:pt>
                <c:pt idx="2">
                  <c:v>22.151898734177216</c:v>
                </c:pt>
                <c:pt idx="4">
                  <c:v>9.3457943925233646</c:v>
                </c:pt>
                <c:pt idx="5">
                  <c:v>12.264150943396226</c:v>
                </c:pt>
                <c:pt idx="6">
                  <c:v>15.74074074074074</c:v>
                </c:pt>
                <c:pt idx="7">
                  <c:v>21.69811320754717</c:v>
                </c:pt>
                <c:pt idx="8">
                  <c:v>18.269230769230766</c:v>
                </c:pt>
                <c:pt idx="9">
                  <c:v>26.415094339622641</c:v>
                </c:pt>
                <c:pt idx="10">
                  <c:v>10.465116279069768</c:v>
                </c:pt>
                <c:pt idx="11">
                  <c:v>7.6190476190476195</c:v>
                </c:pt>
                <c:pt idx="12">
                  <c:v>8.3333333333333321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N=106</c:v>
                </c:pt>
                <c:pt idx="6">
                  <c:v>Tienpinnan tasaisuus (pakkautunut lumi ja jää) pääteillä N=108</c:v>
                </c:pt>
                <c:pt idx="7">
                  <c:v>Liukkauden torjunta muilla teillä N=106</c:v>
                </c:pt>
                <c:pt idx="8">
                  <c:v>Lumen auraus muilla teillä N=104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N=86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N=24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7.3394495412844041</c:v>
                </c:pt>
                <c:pt idx="1">
                  <c:v>2.347417840375587</c:v>
                </c:pt>
                <c:pt idx="2">
                  <c:v>10.126582278481013</c:v>
                </c:pt>
                <c:pt idx="4">
                  <c:v>1.8691588785046727</c:v>
                </c:pt>
                <c:pt idx="5">
                  <c:v>2.8301886792452833</c:v>
                </c:pt>
                <c:pt idx="6">
                  <c:v>8.3333333333333321</c:v>
                </c:pt>
                <c:pt idx="7">
                  <c:v>7.5471698113207548</c:v>
                </c:pt>
                <c:pt idx="8">
                  <c:v>11.538461538461538</c:v>
                </c:pt>
                <c:pt idx="9">
                  <c:v>11.320754716981133</c:v>
                </c:pt>
                <c:pt idx="10">
                  <c:v>5.8139534883720927</c:v>
                </c:pt>
                <c:pt idx="11">
                  <c:v>3.8095238095238098</c:v>
                </c:pt>
                <c:pt idx="12">
                  <c:v>20.833333333333336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3.6261682242990663</c:v>
                </c:pt>
                <c:pt idx="1">
                  <c:v>3.6962616822429899</c:v>
                </c:pt>
                <c:pt idx="2">
                  <c:v>3.1479750778816196</c:v>
                </c:pt>
                <c:pt idx="4">
                  <c:v>3.6261682242990663</c:v>
                </c:pt>
                <c:pt idx="5">
                  <c:v>3.7714285714285709</c:v>
                </c:pt>
                <c:pt idx="6">
                  <c:v>3.3942307692307687</c:v>
                </c:pt>
                <c:pt idx="7">
                  <c:v>3.1121495327102813</c:v>
                </c:pt>
                <c:pt idx="8">
                  <c:v>3.2135922330097095</c:v>
                </c:pt>
                <c:pt idx="9">
                  <c:v>3.0784313725490198</c:v>
                </c:pt>
                <c:pt idx="10">
                  <c:v>3.3611111111111103</c:v>
                </c:pt>
                <c:pt idx="11">
                  <c:v>3.7075471698113209</c:v>
                </c:pt>
                <c:pt idx="12">
                  <c:v>3.4166666666666665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2-4F74-8843-469968150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C2-4F74-8843-4699681501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3.3606560000000001</c:v>
                </c:pt>
                <c:pt idx="1">
                  <c:v>3.7983189999999998</c:v>
                </c:pt>
                <c:pt idx="2">
                  <c:v>2.89011</c:v>
                </c:pt>
                <c:pt idx="4">
                  <c:v>3.8</c:v>
                </c:pt>
                <c:pt idx="5">
                  <c:v>3.7966099999999998</c:v>
                </c:pt>
                <c:pt idx="6">
                  <c:v>3.2542369999999998</c:v>
                </c:pt>
                <c:pt idx="7">
                  <c:v>2.9672130000000001</c:v>
                </c:pt>
                <c:pt idx="8">
                  <c:v>3.016667</c:v>
                </c:pt>
                <c:pt idx="9">
                  <c:v>2.6885249999999998</c:v>
                </c:pt>
                <c:pt idx="10">
                  <c:v>3.375</c:v>
                </c:pt>
                <c:pt idx="11">
                  <c:v>3.8275860000000002</c:v>
                </c:pt>
                <c:pt idx="12">
                  <c:v>3.1578949999999999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C2-4F74-8843-4699681501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3.0266670000000002</c:v>
                </c:pt>
                <c:pt idx="1">
                  <c:v>3.3529409999999999</c:v>
                </c:pt>
                <c:pt idx="2">
                  <c:v>2.5575220000000001</c:v>
                </c:pt>
                <c:pt idx="4">
                  <c:v>3.3552629999999999</c:v>
                </c:pt>
                <c:pt idx="5">
                  <c:v>3.3506490000000002</c:v>
                </c:pt>
                <c:pt idx="6">
                  <c:v>2.9066670000000001</c:v>
                </c:pt>
                <c:pt idx="7">
                  <c:v>2.7432430000000001</c:v>
                </c:pt>
                <c:pt idx="8">
                  <c:v>2.7066669999999999</c:v>
                </c:pt>
                <c:pt idx="9">
                  <c:v>2.2337660000000001</c:v>
                </c:pt>
                <c:pt idx="10">
                  <c:v>3.1081080000000001</c:v>
                </c:pt>
                <c:pt idx="11">
                  <c:v>3.5789469999999999</c:v>
                </c:pt>
                <c:pt idx="12">
                  <c:v>2.84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C2-4F74-8843-469968150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N=107</c:v>
                </c:pt>
                <c:pt idx="8">
                  <c:v>Lumen auraus muilla teillä N=103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N=72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9.3457943925233646</c:v>
                </c:pt>
                <c:pt idx="1">
                  <c:v>13.679245283018869</c:v>
                </c:pt>
                <c:pt idx="2">
                  <c:v>5.1282051282051286</c:v>
                </c:pt>
                <c:pt idx="4">
                  <c:v>13.084112149532709</c:v>
                </c:pt>
                <c:pt idx="5">
                  <c:v>14.285714285714285</c:v>
                </c:pt>
                <c:pt idx="6">
                  <c:v>10.576923076923077</c:v>
                </c:pt>
                <c:pt idx="7">
                  <c:v>3.7383177570093453</c:v>
                </c:pt>
                <c:pt idx="8">
                  <c:v>4.8543689320388346</c:v>
                </c:pt>
                <c:pt idx="9">
                  <c:v>6.8627450980392162</c:v>
                </c:pt>
                <c:pt idx="10">
                  <c:v>8.3333333333333321</c:v>
                </c:pt>
                <c:pt idx="11">
                  <c:v>14.150943396226415</c:v>
                </c:pt>
                <c:pt idx="12">
                  <c:v>10.416666666666668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C68-AF01-A40CD922C3B2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N=107</c:v>
                </c:pt>
                <c:pt idx="8">
                  <c:v>Lumen auraus muilla teillä N=103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N=72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55.140186915887845</c:v>
                </c:pt>
                <c:pt idx="1">
                  <c:v>55.188679245283019</c:v>
                </c:pt>
                <c:pt idx="2">
                  <c:v>34.615384615384613</c:v>
                </c:pt>
                <c:pt idx="4">
                  <c:v>51.401869158878498</c:v>
                </c:pt>
                <c:pt idx="5">
                  <c:v>59.047619047619051</c:v>
                </c:pt>
                <c:pt idx="6">
                  <c:v>38.461538461538467</c:v>
                </c:pt>
                <c:pt idx="7">
                  <c:v>32.710280373831772</c:v>
                </c:pt>
                <c:pt idx="8">
                  <c:v>43.689320388349515</c:v>
                </c:pt>
                <c:pt idx="9">
                  <c:v>27.450980392156865</c:v>
                </c:pt>
                <c:pt idx="10">
                  <c:v>38.888888888888893</c:v>
                </c:pt>
                <c:pt idx="11">
                  <c:v>52.830188679245282</c:v>
                </c:pt>
                <c:pt idx="12">
                  <c:v>47.916666666666671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C68-AF01-A40CD922C3B2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N=107</c:v>
                </c:pt>
                <c:pt idx="8">
                  <c:v>Lumen auraus muilla teillä N=103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N=72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24.299065420560748</c:v>
                </c:pt>
                <c:pt idx="1">
                  <c:v>19.811320754716981</c:v>
                </c:pt>
                <c:pt idx="2">
                  <c:v>31.73076923076923</c:v>
                </c:pt>
                <c:pt idx="4">
                  <c:v>21.495327102803738</c:v>
                </c:pt>
                <c:pt idx="5">
                  <c:v>18.095238095238095</c:v>
                </c:pt>
                <c:pt idx="6">
                  <c:v>34.615384615384613</c:v>
                </c:pt>
                <c:pt idx="7">
                  <c:v>37.383177570093459</c:v>
                </c:pt>
                <c:pt idx="8">
                  <c:v>21.359223300970871</c:v>
                </c:pt>
                <c:pt idx="9">
                  <c:v>36.274509803921568</c:v>
                </c:pt>
                <c:pt idx="10">
                  <c:v>38.888888888888893</c:v>
                </c:pt>
                <c:pt idx="11">
                  <c:v>23.584905660377359</c:v>
                </c:pt>
                <c:pt idx="12">
                  <c:v>20.833333333333336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C68-AF01-A40CD922C3B2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N=107</c:v>
                </c:pt>
                <c:pt idx="8">
                  <c:v>Lumen auraus muilla teillä N=103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N=72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11.214953271028037</c:v>
                </c:pt>
                <c:pt idx="1">
                  <c:v>9.9056603773584904</c:v>
                </c:pt>
                <c:pt idx="2">
                  <c:v>25.641025641025642</c:v>
                </c:pt>
                <c:pt idx="4">
                  <c:v>13.084112149532709</c:v>
                </c:pt>
                <c:pt idx="5">
                  <c:v>6.666666666666667</c:v>
                </c:pt>
                <c:pt idx="6">
                  <c:v>12.5</c:v>
                </c:pt>
                <c:pt idx="7">
                  <c:v>23.364485981308412</c:v>
                </c:pt>
                <c:pt idx="8">
                  <c:v>28.155339805825243</c:v>
                </c:pt>
                <c:pt idx="9">
                  <c:v>25.490196078431371</c:v>
                </c:pt>
                <c:pt idx="10">
                  <c:v>8.3333333333333321</c:v>
                </c:pt>
                <c:pt idx="11">
                  <c:v>8.4905660377358494</c:v>
                </c:pt>
                <c:pt idx="12">
                  <c:v>14.583333333333334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B-4C68-AF01-A40CD922C3B2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N=107</c:v>
                </c:pt>
                <c:pt idx="8">
                  <c:v>Lumen auraus muilla teillä N=103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N=72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</c:v>
                </c:pt>
                <c:pt idx="1">
                  <c:v>1.4150943396226414</c:v>
                </c:pt>
                <c:pt idx="2">
                  <c:v>2.8846153846153846</c:v>
                </c:pt>
                <c:pt idx="4">
                  <c:v>0.93457943925233633</c:v>
                </c:pt>
                <c:pt idx="5">
                  <c:v>1.9047619047619049</c:v>
                </c:pt>
                <c:pt idx="6">
                  <c:v>3.8461538461538463</c:v>
                </c:pt>
                <c:pt idx="7">
                  <c:v>2.8037383177570092</c:v>
                </c:pt>
                <c:pt idx="8">
                  <c:v>1.9417475728155338</c:v>
                </c:pt>
                <c:pt idx="9">
                  <c:v>3.9215686274509802</c:v>
                </c:pt>
                <c:pt idx="10">
                  <c:v>5.5555555555555554</c:v>
                </c:pt>
                <c:pt idx="11">
                  <c:v>0.94339622641509435</c:v>
                </c:pt>
                <c:pt idx="12">
                  <c:v>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3B-4C68-AF01-A40CD922C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3.6823529411764699</c:v>
                </c:pt>
                <c:pt idx="1">
                  <c:v>3.8928571428571428</c:v>
                </c:pt>
                <c:pt idx="2">
                  <c:v>3.1847389558232924</c:v>
                </c:pt>
                <c:pt idx="4">
                  <c:v>3.8192771084337354</c:v>
                </c:pt>
                <c:pt idx="5">
                  <c:v>3.963855421686747</c:v>
                </c:pt>
                <c:pt idx="6">
                  <c:v>3.7469879518072298</c:v>
                </c:pt>
                <c:pt idx="7">
                  <c:v>3.1686746987951802</c:v>
                </c:pt>
                <c:pt idx="8">
                  <c:v>3.3292682926829262</c:v>
                </c:pt>
                <c:pt idx="9">
                  <c:v>3.0609756097560981</c:v>
                </c:pt>
                <c:pt idx="10">
                  <c:v>3.3384615384615386</c:v>
                </c:pt>
                <c:pt idx="11">
                  <c:v>3.4523809523809521</c:v>
                </c:pt>
                <c:pt idx="12">
                  <c:v>3.4761904761904767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B-4A64-850E-6469840BA0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FEB-4A64-850E-6469840BA0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3.5217390000000002</c:v>
                </c:pt>
                <c:pt idx="1">
                  <c:v>3.7608700000000002</c:v>
                </c:pt>
                <c:pt idx="2">
                  <c:v>2.733333</c:v>
                </c:pt>
                <c:pt idx="4">
                  <c:v>3.7246380000000001</c:v>
                </c:pt>
                <c:pt idx="5">
                  <c:v>3.7971010000000001</c:v>
                </c:pt>
                <c:pt idx="6">
                  <c:v>3.5294120000000002</c:v>
                </c:pt>
                <c:pt idx="7">
                  <c:v>2.71875</c:v>
                </c:pt>
                <c:pt idx="8">
                  <c:v>2.9090910000000001</c:v>
                </c:pt>
                <c:pt idx="9">
                  <c:v>2.5692309999999998</c:v>
                </c:pt>
                <c:pt idx="10">
                  <c:v>3.38</c:v>
                </c:pt>
                <c:pt idx="11">
                  <c:v>3.6716419999999999</c:v>
                </c:pt>
                <c:pt idx="12">
                  <c:v>3.4444439999999998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EB-4A64-850E-6469840BA0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3.4757280000000002</c:v>
                </c:pt>
                <c:pt idx="1">
                  <c:v>3.7378640000000001</c:v>
                </c:pt>
                <c:pt idx="2">
                  <c:v>3.02</c:v>
                </c:pt>
                <c:pt idx="4">
                  <c:v>3.7378640000000001</c:v>
                </c:pt>
                <c:pt idx="5">
                  <c:v>3.7378640000000001</c:v>
                </c:pt>
                <c:pt idx="6">
                  <c:v>3.2673269999999999</c:v>
                </c:pt>
                <c:pt idx="7">
                  <c:v>3.1188120000000001</c:v>
                </c:pt>
                <c:pt idx="8">
                  <c:v>3.16</c:v>
                </c:pt>
                <c:pt idx="9">
                  <c:v>2.7777780000000001</c:v>
                </c:pt>
                <c:pt idx="10">
                  <c:v>3.298851</c:v>
                </c:pt>
                <c:pt idx="11">
                  <c:v>3.50495</c:v>
                </c:pt>
                <c:pt idx="12">
                  <c:v>3.16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EB-4A64-850E-6469840BA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6BA59-3E4C-DFA6-C63C-49CAF1F7E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BB6C6-155C-773C-E51D-59BB6D2AF8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92C47FB8-095E-418E-AEA2-4BB815F336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F45862E3-C33E-B3C4-34E2-21F38475B09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AD1CC5FF-E10C-D18B-CEF2-84F17C68856B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Pohjanmaan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A2BC736F-0139-BD76-D07F-06E78AA8ED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375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0700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Kokkola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736746779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437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074207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620803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Kristiinankaupunki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49894202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437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714672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421948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Pietarsaari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21920008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437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737657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501102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Vaasa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45287072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437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83E3A12-D995-E38A-1669-7101B1C840C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43E6B90E-E2C5-6E83-9D0D-F10929DF496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676D2401-B1E7-B073-19EF-AF55BA5EFA7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027747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4121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Veteli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86964788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437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Pohjanmaan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A4A3D2A-1CDC-F67C-4C30-D7F835735221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30EBF8AF-4F5E-D970-D3E2-5154F3307E05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A19973F3-858E-AFE2-0E80-78FB50E3A255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88384173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336</Words>
  <Application>Microsoft Office PowerPoint</Application>
  <PresentationFormat>Laajakuva</PresentationFormat>
  <Paragraphs>69</Paragraphs>
  <Slides>6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6</vt:i4>
      </vt:variant>
    </vt:vector>
  </HeadingPairs>
  <TitlesOfParts>
    <vt:vector size="11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Kokkola</vt:lpstr>
      <vt:lpstr>Kristiinankaupunki</vt:lpstr>
      <vt:lpstr>Pietarsaari</vt:lpstr>
      <vt:lpstr>Vaasa</vt:lpstr>
      <vt:lpstr>Veteli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2026-04-23T20:02:12Z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