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1"/>
  </p:notesMasterIdLst>
  <p:handoutMasterIdLst>
    <p:handoutMasterId r:id="rId12"/>
  </p:handoutMasterIdLst>
  <p:sldIdLst>
    <p:sldId id="752" r:id="rId4"/>
    <p:sldId id="731" r:id="rId5"/>
    <p:sldId id="680" r:id="rId6"/>
    <p:sldId id="681" r:id="rId7"/>
    <p:sldId id="682" r:id="rId8"/>
    <p:sldId id="734" r:id="rId9"/>
    <p:sldId id="683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19:46:26.497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19:46:19.242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19:46:19.242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19:46:19.242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mod ord">
        <pc:chgData name="Helena Kultanen" userId="f51b9c9a-02c3-4187-a61e-356f5f349053" providerId="ADAL" clId="{C666EAA0-6053-4409-B706-6B306184A499}" dt="2026-04-23T19:21:37.866" v="935" actId="27918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1:57.445" v="938" actId="27918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2:26.725" v="941" actId="27918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3:02.448" v="947" actId="27918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1:18.137" v="932" actId="27918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2:44.818" v="944" actId="27918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6:26.497" v="1113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mod">
        <pc:chgData name="Helena Kultanen" userId="f51b9c9a-02c3-4187-a61e-356f5f349053" providerId="ADAL" clId="{C666EAA0-6053-4409-B706-6B306184A499}" dt="2026-04-23T09:42:57.338" v="81" actId="2057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6:26.497" v="1113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6:26.497" v="1113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19.242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26.497" v="1113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6:26.497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3.548076923076922</c:v>
                </c:pt>
                <c:pt idx="1">
                  <c:v>3.8333333333333339</c:v>
                </c:pt>
                <c:pt idx="2">
                  <c:v>3.3365695792880246</c:v>
                </c:pt>
                <c:pt idx="4">
                  <c:v>3.7900000000000005</c:v>
                </c:pt>
                <c:pt idx="5">
                  <c:v>3.9009900990099009</c:v>
                </c:pt>
                <c:pt idx="6">
                  <c:v>3.5876288659793811</c:v>
                </c:pt>
                <c:pt idx="7">
                  <c:v>3.3899999999999997</c:v>
                </c:pt>
                <c:pt idx="8">
                  <c:v>3.4563106796116512</c:v>
                </c:pt>
                <c:pt idx="9">
                  <c:v>3.1699999999999982</c:v>
                </c:pt>
                <c:pt idx="10">
                  <c:v>3.2686567164179117</c:v>
                </c:pt>
                <c:pt idx="11">
                  <c:v>3.5728155339805823</c:v>
                </c:pt>
                <c:pt idx="12">
                  <c:v>3.6666666666666656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3.1323530000000002</c:v>
                </c:pt>
                <c:pt idx="1">
                  <c:v>3.5275590000000001</c:v>
                </c:pt>
                <c:pt idx="2">
                  <c:v>2.737968</c:v>
                </c:pt>
                <c:pt idx="4">
                  <c:v>3.5625</c:v>
                </c:pt>
                <c:pt idx="5">
                  <c:v>3.4920629999999999</c:v>
                </c:pt>
                <c:pt idx="6">
                  <c:v>3.1746029999999998</c:v>
                </c:pt>
                <c:pt idx="7">
                  <c:v>2.7580650000000002</c:v>
                </c:pt>
                <c:pt idx="8">
                  <c:v>2.9677419999999999</c:v>
                </c:pt>
                <c:pt idx="9">
                  <c:v>2.4920629999999999</c:v>
                </c:pt>
                <c:pt idx="10">
                  <c:v>3.1041669999999999</c:v>
                </c:pt>
                <c:pt idx="11">
                  <c:v>3.5538460000000001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2.8018019999999999</c:v>
                </c:pt>
                <c:pt idx="1">
                  <c:v>3.5144229999999999</c:v>
                </c:pt>
                <c:pt idx="2">
                  <c:v>2.4596269999999998</c:v>
                </c:pt>
                <c:pt idx="4">
                  <c:v>3.5048539999999999</c:v>
                </c:pt>
                <c:pt idx="5">
                  <c:v>3.5238100000000001</c:v>
                </c:pt>
                <c:pt idx="6">
                  <c:v>2.8252429999999999</c:v>
                </c:pt>
                <c:pt idx="7">
                  <c:v>2.6296300000000001</c:v>
                </c:pt>
                <c:pt idx="8">
                  <c:v>2.7196259999999999</c:v>
                </c:pt>
                <c:pt idx="9">
                  <c:v>2.0280369999999999</c:v>
                </c:pt>
                <c:pt idx="10">
                  <c:v>3.0882350000000001</c:v>
                </c:pt>
                <c:pt idx="11">
                  <c:v>3.2330100000000002</c:v>
                </c:pt>
                <c:pt idx="12">
                  <c:v>3.2272729999999998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N=114</c:v>
                </c:pt>
                <c:pt idx="5">
                  <c:v>Lumen auraus pääteillä N=118</c:v>
                </c:pt>
                <c:pt idx="6">
                  <c:v>Tienpinnan tasaisuus (pakkautunut lumi ja jää) pääteillä N=117</c:v>
                </c:pt>
                <c:pt idx="7">
                  <c:v>Liukkauden torjunta muilla teillä N=112</c:v>
                </c:pt>
                <c:pt idx="8">
                  <c:v>Lumen auraus muilla teillä N=110</c:v>
                </c:pt>
                <c:pt idx="9">
                  <c:v>Tienpinnan tasaisuus (pakkautunut lumi ja jää) muilla teillä N=113</c:v>
                </c:pt>
                <c:pt idx="10">
                  <c:v>Levähdys- ja pysähtymisalueiden talvihoito N=85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N=63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6.7226890756302522</c:v>
                </c:pt>
                <c:pt idx="1">
                  <c:v>12.931034482758619</c:v>
                </c:pt>
                <c:pt idx="2">
                  <c:v>6.5671641791044779</c:v>
                </c:pt>
                <c:pt idx="4">
                  <c:v>9.6491228070175428</c:v>
                </c:pt>
                <c:pt idx="5">
                  <c:v>16.101694915254235</c:v>
                </c:pt>
                <c:pt idx="6">
                  <c:v>7.6923076923076925</c:v>
                </c:pt>
                <c:pt idx="7">
                  <c:v>6.25</c:v>
                </c:pt>
                <c:pt idx="8">
                  <c:v>7.2727272727272725</c:v>
                </c:pt>
                <c:pt idx="9">
                  <c:v>6.1946902654867255</c:v>
                </c:pt>
                <c:pt idx="10">
                  <c:v>11.76470588235294</c:v>
                </c:pt>
                <c:pt idx="11">
                  <c:v>13.913043478260869</c:v>
                </c:pt>
                <c:pt idx="12">
                  <c:v>3.1746031746031744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N=114</c:v>
                </c:pt>
                <c:pt idx="5">
                  <c:v>Lumen auraus pääteillä N=118</c:v>
                </c:pt>
                <c:pt idx="6">
                  <c:v>Tienpinnan tasaisuus (pakkautunut lumi ja jää) pääteillä N=117</c:v>
                </c:pt>
                <c:pt idx="7">
                  <c:v>Liukkauden torjunta muilla teillä N=112</c:v>
                </c:pt>
                <c:pt idx="8">
                  <c:v>Lumen auraus muilla teillä N=110</c:v>
                </c:pt>
                <c:pt idx="9">
                  <c:v>Tienpinnan tasaisuus (pakkautunut lumi ja jää) muilla teillä N=113</c:v>
                </c:pt>
                <c:pt idx="10">
                  <c:v>Levähdys- ja pysähtymisalueiden talvihoito N=85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N=63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50.420168067226889</c:v>
                </c:pt>
                <c:pt idx="1">
                  <c:v>52.586206896551722</c:v>
                </c:pt>
                <c:pt idx="2">
                  <c:v>36.417910447761194</c:v>
                </c:pt>
                <c:pt idx="4">
                  <c:v>53.508771929824562</c:v>
                </c:pt>
                <c:pt idx="5">
                  <c:v>51.694915254237287</c:v>
                </c:pt>
                <c:pt idx="6">
                  <c:v>47.008547008547005</c:v>
                </c:pt>
                <c:pt idx="7">
                  <c:v>41.071428571428569</c:v>
                </c:pt>
                <c:pt idx="8">
                  <c:v>35.454545454545453</c:v>
                </c:pt>
                <c:pt idx="9">
                  <c:v>32.743362831858406</c:v>
                </c:pt>
                <c:pt idx="10">
                  <c:v>34.117647058823529</c:v>
                </c:pt>
                <c:pt idx="11">
                  <c:v>41.739130434782609</c:v>
                </c:pt>
                <c:pt idx="12">
                  <c:v>47.619047619047613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N=114</c:v>
                </c:pt>
                <c:pt idx="5">
                  <c:v>Lumen auraus pääteillä N=118</c:v>
                </c:pt>
                <c:pt idx="6">
                  <c:v>Tienpinnan tasaisuus (pakkautunut lumi ja jää) pääteillä N=117</c:v>
                </c:pt>
                <c:pt idx="7">
                  <c:v>Liukkauden torjunta muilla teillä N=112</c:v>
                </c:pt>
                <c:pt idx="8">
                  <c:v>Lumen auraus muilla teillä N=110</c:v>
                </c:pt>
                <c:pt idx="9">
                  <c:v>Tienpinnan tasaisuus (pakkautunut lumi ja jää) muilla teillä N=113</c:v>
                </c:pt>
                <c:pt idx="10">
                  <c:v>Levähdys- ja pysähtymisalueiden talvihoito N=85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N=63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29.411764705882355</c:v>
                </c:pt>
                <c:pt idx="1">
                  <c:v>18.103448275862064</c:v>
                </c:pt>
                <c:pt idx="2">
                  <c:v>28.955223880597014</c:v>
                </c:pt>
                <c:pt idx="4">
                  <c:v>19.298245614035086</c:v>
                </c:pt>
                <c:pt idx="5">
                  <c:v>16.949152542372879</c:v>
                </c:pt>
                <c:pt idx="6">
                  <c:v>26.495726495726498</c:v>
                </c:pt>
                <c:pt idx="7">
                  <c:v>29.464285714285715</c:v>
                </c:pt>
                <c:pt idx="8">
                  <c:v>25.454545454545453</c:v>
                </c:pt>
                <c:pt idx="9">
                  <c:v>31.858407079646017</c:v>
                </c:pt>
                <c:pt idx="10">
                  <c:v>37.647058823529413</c:v>
                </c:pt>
                <c:pt idx="11">
                  <c:v>23.478260869565219</c:v>
                </c:pt>
                <c:pt idx="12">
                  <c:v>25.396825396825395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N=114</c:v>
                </c:pt>
                <c:pt idx="5">
                  <c:v>Lumen auraus pääteillä N=118</c:v>
                </c:pt>
                <c:pt idx="6">
                  <c:v>Tienpinnan tasaisuus (pakkautunut lumi ja jää) pääteillä N=117</c:v>
                </c:pt>
                <c:pt idx="7">
                  <c:v>Liukkauden torjunta muilla teillä N=112</c:v>
                </c:pt>
                <c:pt idx="8">
                  <c:v>Lumen auraus muilla teillä N=110</c:v>
                </c:pt>
                <c:pt idx="9">
                  <c:v>Tienpinnan tasaisuus (pakkautunut lumi ja jää) muilla teillä N=113</c:v>
                </c:pt>
                <c:pt idx="10">
                  <c:v>Levähdys- ja pysähtymisalueiden talvihoito N=85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N=63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12.605042016806722</c:v>
                </c:pt>
                <c:pt idx="1">
                  <c:v>13.793103448275861</c:v>
                </c:pt>
                <c:pt idx="2">
                  <c:v>21.791044776119403</c:v>
                </c:pt>
                <c:pt idx="4">
                  <c:v>14.035087719298245</c:v>
                </c:pt>
                <c:pt idx="5">
                  <c:v>13.559322033898304</c:v>
                </c:pt>
                <c:pt idx="6">
                  <c:v>14.529914529914532</c:v>
                </c:pt>
                <c:pt idx="7">
                  <c:v>21.428571428571427</c:v>
                </c:pt>
                <c:pt idx="8">
                  <c:v>25.454545454545453</c:v>
                </c:pt>
                <c:pt idx="9">
                  <c:v>18.584070796460178</c:v>
                </c:pt>
                <c:pt idx="10">
                  <c:v>14.117647058823529</c:v>
                </c:pt>
                <c:pt idx="11">
                  <c:v>17.391304347826086</c:v>
                </c:pt>
                <c:pt idx="12">
                  <c:v>17.460317460317459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N=114</c:v>
                </c:pt>
                <c:pt idx="5">
                  <c:v>Lumen auraus pääteillä N=118</c:v>
                </c:pt>
                <c:pt idx="6">
                  <c:v>Tienpinnan tasaisuus (pakkautunut lumi ja jää) pääteillä N=117</c:v>
                </c:pt>
                <c:pt idx="7">
                  <c:v>Liukkauden torjunta muilla teillä N=112</c:v>
                </c:pt>
                <c:pt idx="8">
                  <c:v>Lumen auraus muilla teillä N=110</c:v>
                </c:pt>
                <c:pt idx="9">
                  <c:v>Tienpinnan tasaisuus (pakkautunut lumi ja jää) muilla teillä N=113</c:v>
                </c:pt>
                <c:pt idx="10">
                  <c:v>Levähdys- ja pysähtymisalueiden talvihoito N=85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N=63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0.84033613445378152</c:v>
                </c:pt>
                <c:pt idx="1">
                  <c:v>2.5862068965517242</c:v>
                </c:pt>
                <c:pt idx="2">
                  <c:v>6.2686567164179108</c:v>
                </c:pt>
                <c:pt idx="4">
                  <c:v>3.5087719298245612</c:v>
                </c:pt>
                <c:pt idx="5">
                  <c:v>1.6949152542372881</c:v>
                </c:pt>
                <c:pt idx="6">
                  <c:v>4.2735042735042734</c:v>
                </c:pt>
                <c:pt idx="7">
                  <c:v>1.7857142857142856</c:v>
                </c:pt>
                <c:pt idx="8">
                  <c:v>6.3636363636363633</c:v>
                </c:pt>
                <c:pt idx="9">
                  <c:v>10.619469026548673</c:v>
                </c:pt>
                <c:pt idx="10">
                  <c:v>2.3529411764705883</c:v>
                </c:pt>
                <c:pt idx="11">
                  <c:v>3.4782608695652173</c:v>
                </c:pt>
                <c:pt idx="12">
                  <c:v>6.3492063492063489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3.5841584158415847</c:v>
                </c:pt>
                <c:pt idx="1">
                  <c:v>3.7500000000000004</c:v>
                </c:pt>
                <c:pt idx="2">
                  <c:v>3.3265993265993266</c:v>
                </c:pt>
                <c:pt idx="4">
                  <c:v>3.7400000000000011</c:v>
                </c:pt>
                <c:pt idx="5">
                  <c:v>3.7599999999999985</c:v>
                </c:pt>
                <c:pt idx="6">
                  <c:v>3.4999999999999982</c:v>
                </c:pt>
                <c:pt idx="7">
                  <c:v>3.3092783505154637</c:v>
                </c:pt>
                <c:pt idx="8">
                  <c:v>3.4456521739130426</c:v>
                </c:pt>
                <c:pt idx="9">
                  <c:v>3.2291666666666665</c:v>
                </c:pt>
                <c:pt idx="10">
                  <c:v>3.625</c:v>
                </c:pt>
                <c:pt idx="11">
                  <c:v>3.59</c:v>
                </c:pt>
                <c:pt idx="12">
                  <c:v>3.4693877551020407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3.4520550000000001</c:v>
                </c:pt>
                <c:pt idx="1">
                  <c:v>3.6962959999999998</c:v>
                </c:pt>
                <c:pt idx="2">
                  <c:v>2.7707320000000002</c:v>
                </c:pt>
                <c:pt idx="4">
                  <c:v>3.641791</c:v>
                </c:pt>
                <c:pt idx="5">
                  <c:v>3.75</c:v>
                </c:pt>
                <c:pt idx="6">
                  <c:v>3.2794120000000002</c:v>
                </c:pt>
                <c:pt idx="7">
                  <c:v>2.808824</c:v>
                </c:pt>
                <c:pt idx="8">
                  <c:v>2.884058</c:v>
                </c:pt>
                <c:pt idx="9">
                  <c:v>2.6176469999999998</c:v>
                </c:pt>
                <c:pt idx="10">
                  <c:v>3.2978719999999999</c:v>
                </c:pt>
                <c:pt idx="11">
                  <c:v>3.5571429999999999</c:v>
                </c:pt>
                <c:pt idx="12">
                  <c:v>3.2564099999999998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3.0563380000000002</c:v>
                </c:pt>
                <c:pt idx="1">
                  <c:v>3.395683</c:v>
                </c:pt>
                <c:pt idx="2">
                  <c:v>2.561321</c:v>
                </c:pt>
                <c:pt idx="4">
                  <c:v>3.4264709999999998</c:v>
                </c:pt>
                <c:pt idx="5">
                  <c:v>3.3661970000000001</c:v>
                </c:pt>
                <c:pt idx="6">
                  <c:v>2.9428570000000001</c:v>
                </c:pt>
                <c:pt idx="7">
                  <c:v>2.7</c:v>
                </c:pt>
                <c:pt idx="8">
                  <c:v>2.7323940000000002</c:v>
                </c:pt>
                <c:pt idx="9">
                  <c:v>2.2535210000000001</c:v>
                </c:pt>
                <c:pt idx="10">
                  <c:v>3.4</c:v>
                </c:pt>
                <c:pt idx="11">
                  <c:v>3.5714290000000002</c:v>
                </c:pt>
                <c:pt idx="12">
                  <c:v>3.1190479999999998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N=100</c:v>
                </c:pt>
                <c:pt idx="6">
                  <c:v>Tienpinnan tasaisuus (pakkautunut lumi ja jää) pääteillä N=98</c:v>
                </c:pt>
                <c:pt idx="7">
                  <c:v>Liukkauden torjunta muilla teillä N=97</c:v>
                </c:pt>
                <c:pt idx="8">
                  <c:v>Lumen auraus muilla teillä N=92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N=72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N=49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12.871287128712872</c:v>
                </c:pt>
                <c:pt idx="1">
                  <c:v>16</c:v>
                </c:pt>
                <c:pt idx="2">
                  <c:v>11.929824561403509</c:v>
                </c:pt>
                <c:pt idx="4">
                  <c:v>15</c:v>
                </c:pt>
                <c:pt idx="5">
                  <c:v>17</c:v>
                </c:pt>
                <c:pt idx="6">
                  <c:v>12.244897959183673</c:v>
                </c:pt>
                <c:pt idx="7">
                  <c:v>9.2783505154639183</c:v>
                </c:pt>
                <c:pt idx="8">
                  <c:v>16.304347826086957</c:v>
                </c:pt>
                <c:pt idx="9">
                  <c:v>10.416666666666668</c:v>
                </c:pt>
                <c:pt idx="10">
                  <c:v>12.5</c:v>
                </c:pt>
                <c:pt idx="11">
                  <c:v>14.000000000000002</c:v>
                </c:pt>
                <c:pt idx="12">
                  <c:v>10.204081632653061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N=100</c:v>
                </c:pt>
                <c:pt idx="6">
                  <c:v>Tienpinnan tasaisuus (pakkautunut lumi ja jää) pääteillä N=98</c:v>
                </c:pt>
                <c:pt idx="7">
                  <c:v>Liukkauden torjunta muilla teillä N=97</c:v>
                </c:pt>
                <c:pt idx="8">
                  <c:v>Lumen auraus muilla teillä N=92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N=72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N=49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52.475247524752476</c:v>
                </c:pt>
                <c:pt idx="1">
                  <c:v>52.5</c:v>
                </c:pt>
                <c:pt idx="2">
                  <c:v>35.438596491228068</c:v>
                </c:pt>
                <c:pt idx="4">
                  <c:v>52</c:v>
                </c:pt>
                <c:pt idx="5">
                  <c:v>53</c:v>
                </c:pt>
                <c:pt idx="6">
                  <c:v>40.816326530612244</c:v>
                </c:pt>
                <c:pt idx="7">
                  <c:v>38.144329896907216</c:v>
                </c:pt>
                <c:pt idx="8">
                  <c:v>34.782608695652172</c:v>
                </c:pt>
                <c:pt idx="9">
                  <c:v>33.333333333333329</c:v>
                </c:pt>
                <c:pt idx="10">
                  <c:v>50</c:v>
                </c:pt>
                <c:pt idx="11">
                  <c:v>45</c:v>
                </c:pt>
                <c:pt idx="12">
                  <c:v>53.061224489795919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N=100</c:v>
                </c:pt>
                <c:pt idx="6">
                  <c:v>Tienpinnan tasaisuus (pakkautunut lumi ja jää) pääteillä N=98</c:v>
                </c:pt>
                <c:pt idx="7">
                  <c:v>Liukkauden torjunta muilla teillä N=97</c:v>
                </c:pt>
                <c:pt idx="8">
                  <c:v>Lumen auraus muilla teillä N=92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N=72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N=49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15.841584158415841</c:v>
                </c:pt>
                <c:pt idx="1">
                  <c:v>23</c:v>
                </c:pt>
                <c:pt idx="2">
                  <c:v>28.771929824561404</c:v>
                </c:pt>
                <c:pt idx="4">
                  <c:v>25</c:v>
                </c:pt>
                <c:pt idx="5">
                  <c:v>21</c:v>
                </c:pt>
                <c:pt idx="6">
                  <c:v>31.632653061224492</c:v>
                </c:pt>
                <c:pt idx="7">
                  <c:v>29.896907216494846</c:v>
                </c:pt>
                <c:pt idx="8">
                  <c:v>28.260869565217391</c:v>
                </c:pt>
                <c:pt idx="9">
                  <c:v>28.125</c:v>
                </c:pt>
                <c:pt idx="10">
                  <c:v>25</c:v>
                </c:pt>
                <c:pt idx="11">
                  <c:v>28.000000000000004</c:v>
                </c:pt>
                <c:pt idx="12">
                  <c:v>18.367346938775512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N=100</c:v>
                </c:pt>
                <c:pt idx="6">
                  <c:v>Tienpinnan tasaisuus (pakkautunut lumi ja jää) pääteillä N=98</c:v>
                </c:pt>
                <c:pt idx="7">
                  <c:v>Liukkauden torjunta muilla teillä N=97</c:v>
                </c:pt>
                <c:pt idx="8">
                  <c:v>Lumen auraus muilla teillä N=92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N=72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N=49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17.82178217821782</c:v>
                </c:pt>
                <c:pt idx="1">
                  <c:v>7.5</c:v>
                </c:pt>
                <c:pt idx="2">
                  <c:v>21.05263157894737</c:v>
                </c:pt>
                <c:pt idx="4">
                  <c:v>8</c:v>
                </c:pt>
                <c:pt idx="5">
                  <c:v>7.0000000000000009</c:v>
                </c:pt>
                <c:pt idx="6">
                  <c:v>15.306122448979592</c:v>
                </c:pt>
                <c:pt idx="7">
                  <c:v>19.587628865979383</c:v>
                </c:pt>
                <c:pt idx="8">
                  <c:v>18.478260869565215</c:v>
                </c:pt>
                <c:pt idx="9">
                  <c:v>25</c:v>
                </c:pt>
                <c:pt idx="10">
                  <c:v>12.5</c:v>
                </c:pt>
                <c:pt idx="11">
                  <c:v>12</c:v>
                </c:pt>
                <c:pt idx="12">
                  <c:v>10.204081632653061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N=100</c:v>
                </c:pt>
                <c:pt idx="6">
                  <c:v>Tienpinnan tasaisuus (pakkautunut lumi ja jää) pääteillä N=98</c:v>
                </c:pt>
                <c:pt idx="7">
                  <c:v>Liukkauden torjunta muilla teillä N=97</c:v>
                </c:pt>
                <c:pt idx="8">
                  <c:v>Lumen auraus muilla teillä N=92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N=72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N=49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0.99009900990099009</c:v>
                </c:pt>
                <c:pt idx="1">
                  <c:v>1</c:v>
                </c:pt>
                <c:pt idx="2">
                  <c:v>2.807017543859649</c:v>
                </c:pt>
                <c:pt idx="4">
                  <c:v>0</c:v>
                </c:pt>
                <c:pt idx="5">
                  <c:v>2</c:v>
                </c:pt>
                <c:pt idx="6">
                  <c:v>0</c:v>
                </c:pt>
                <c:pt idx="7">
                  <c:v>3.0927835051546393</c:v>
                </c:pt>
                <c:pt idx="8">
                  <c:v>2.1739130434782608</c:v>
                </c:pt>
                <c:pt idx="9">
                  <c:v>3.125</c:v>
                </c:pt>
                <c:pt idx="10">
                  <c:v>0</c:v>
                </c:pt>
                <c:pt idx="11">
                  <c:v>1</c:v>
                </c:pt>
                <c:pt idx="12">
                  <c:v>8.1632653061224492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N=101</c:v>
                </c:pt>
                <c:pt idx="6">
                  <c:v>Tienpinnan tasaisuus (pakkautunut lumi ja jää) pääteillä N=97</c:v>
                </c:pt>
                <c:pt idx="7">
                  <c:v>Liukkauden torjunta muilla teillä N=100</c:v>
                </c:pt>
                <c:pt idx="8">
                  <c:v>Lumen auraus muilla teillä N=103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N=67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8.6538461538461533</c:v>
                </c:pt>
                <c:pt idx="1">
                  <c:v>17.412935323383085</c:v>
                </c:pt>
                <c:pt idx="2">
                  <c:v>7.9207920792079207</c:v>
                </c:pt>
                <c:pt idx="4">
                  <c:v>14.000000000000002</c:v>
                </c:pt>
                <c:pt idx="5">
                  <c:v>20.792079207920793</c:v>
                </c:pt>
                <c:pt idx="6">
                  <c:v>13.402061855670103</c:v>
                </c:pt>
                <c:pt idx="7">
                  <c:v>7.0000000000000009</c:v>
                </c:pt>
                <c:pt idx="8">
                  <c:v>10.679611650485436</c:v>
                </c:pt>
                <c:pt idx="9">
                  <c:v>6</c:v>
                </c:pt>
                <c:pt idx="10">
                  <c:v>4.4776119402985071</c:v>
                </c:pt>
                <c:pt idx="11">
                  <c:v>10.679611650485436</c:v>
                </c:pt>
                <c:pt idx="12">
                  <c:v>7.6923076923076925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N=101</c:v>
                </c:pt>
                <c:pt idx="6">
                  <c:v>Tienpinnan tasaisuus (pakkautunut lumi ja jää) pääteillä N=97</c:v>
                </c:pt>
                <c:pt idx="7">
                  <c:v>Liukkauden torjunta muilla teillä N=100</c:v>
                </c:pt>
                <c:pt idx="8">
                  <c:v>Lumen auraus muilla teillä N=103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N=67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55.769230769230774</c:v>
                </c:pt>
                <c:pt idx="1">
                  <c:v>60.199004975124382</c:v>
                </c:pt>
                <c:pt idx="2">
                  <c:v>45.214521452145213</c:v>
                </c:pt>
                <c:pt idx="4">
                  <c:v>61</c:v>
                </c:pt>
                <c:pt idx="5">
                  <c:v>59.405940594059402</c:v>
                </c:pt>
                <c:pt idx="6">
                  <c:v>49.484536082474229</c:v>
                </c:pt>
                <c:pt idx="7">
                  <c:v>48</c:v>
                </c:pt>
                <c:pt idx="8">
                  <c:v>46.601941747572816</c:v>
                </c:pt>
                <c:pt idx="9">
                  <c:v>41</c:v>
                </c:pt>
                <c:pt idx="10">
                  <c:v>37.313432835820898</c:v>
                </c:pt>
                <c:pt idx="11">
                  <c:v>52.427184466019419</c:v>
                </c:pt>
                <c:pt idx="12">
                  <c:v>61.53846153846154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N=101</c:v>
                </c:pt>
                <c:pt idx="6">
                  <c:v>Tienpinnan tasaisuus (pakkautunut lumi ja jää) pääteillä N=97</c:v>
                </c:pt>
                <c:pt idx="7">
                  <c:v>Liukkauden torjunta muilla teillä N=100</c:v>
                </c:pt>
                <c:pt idx="8">
                  <c:v>Lumen auraus muilla teillä N=103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N=67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20.192307692307693</c:v>
                </c:pt>
                <c:pt idx="1">
                  <c:v>13.432835820895523</c:v>
                </c:pt>
                <c:pt idx="2">
                  <c:v>26.072607260726073</c:v>
                </c:pt>
                <c:pt idx="4">
                  <c:v>16</c:v>
                </c:pt>
                <c:pt idx="5">
                  <c:v>10.891089108910892</c:v>
                </c:pt>
                <c:pt idx="6">
                  <c:v>22.680412371134022</c:v>
                </c:pt>
                <c:pt idx="7">
                  <c:v>27</c:v>
                </c:pt>
                <c:pt idx="8">
                  <c:v>25.242718446601941</c:v>
                </c:pt>
                <c:pt idx="9">
                  <c:v>26</c:v>
                </c:pt>
                <c:pt idx="10">
                  <c:v>43.283582089552233</c:v>
                </c:pt>
                <c:pt idx="11">
                  <c:v>22.330097087378643</c:v>
                </c:pt>
                <c:pt idx="12">
                  <c:v>20.512820512820511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N=101</c:v>
                </c:pt>
                <c:pt idx="6">
                  <c:v>Tienpinnan tasaisuus (pakkautunut lumi ja jää) pääteillä N=97</c:v>
                </c:pt>
                <c:pt idx="7">
                  <c:v>Liukkauden torjunta muilla teillä N=100</c:v>
                </c:pt>
                <c:pt idx="8">
                  <c:v>Lumen auraus muilla teillä N=103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N=67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12.5</c:v>
                </c:pt>
                <c:pt idx="1">
                  <c:v>7.4626865671641793</c:v>
                </c:pt>
                <c:pt idx="2">
                  <c:v>14.521452145214521</c:v>
                </c:pt>
                <c:pt idx="4">
                  <c:v>8</c:v>
                </c:pt>
                <c:pt idx="5">
                  <c:v>6.9306930693069315</c:v>
                </c:pt>
                <c:pt idx="6">
                  <c:v>11.340206185567011</c:v>
                </c:pt>
                <c:pt idx="7">
                  <c:v>13</c:v>
                </c:pt>
                <c:pt idx="8">
                  <c:v>12.621359223300971</c:v>
                </c:pt>
                <c:pt idx="9">
                  <c:v>18</c:v>
                </c:pt>
                <c:pt idx="10">
                  <c:v>10.44776119402985</c:v>
                </c:pt>
                <c:pt idx="11">
                  <c:v>12.621359223300971</c:v>
                </c:pt>
                <c:pt idx="12">
                  <c:v>10.256410256410255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N=101</c:v>
                </c:pt>
                <c:pt idx="6">
                  <c:v>Tienpinnan tasaisuus (pakkautunut lumi ja jää) pääteillä N=97</c:v>
                </c:pt>
                <c:pt idx="7">
                  <c:v>Liukkauden torjunta muilla teillä N=100</c:v>
                </c:pt>
                <c:pt idx="8">
                  <c:v>Lumen auraus muilla teillä N=103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N=67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2.8846153846153846</c:v>
                </c:pt>
                <c:pt idx="1">
                  <c:v>1.4925373134328359</c:v>
                </c:pt>
                <c:pt idx="2">
                  <c:v>6.2706270627062706</c:v>
                </c:pt>
                <c:pt idx="4">
                  <c:v>1</c:v>
                </c:pt>
                <c:pt idx="5">
                  <c:v>1.9801980198019802</c:v>
                </c:pt>
                <c:pt idx="6">
                  <c:v>3.0927835051546393</c:v>
                </c:pt>
                <c:pt idx="7">
                  <c:v>5</c:v>
                </c:pt>
                <c:pt idx="8">
                  <c:v>4.8543689320388346</c:v>
                </c:pt>
                <c:pt idx="9">
                  <c:v>9</c:v>
                </c:pt>
                <c:pt idx="10">
                  <c:v>4.4776119402985071</c:v>
                </c:pt>
                <c:pt idx="11">
                  <c:v>1.9417475728155338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3.6415094339622636</c:v>
                </c:pt>
                <c:pt idx="1">
                  <c:v>3.7142857142857153</c:v>
                </c:pt>
                <c:pt idx="2">
                  <c:v>3.3300970873786411</c:v>
                </c:pt>
                <c:pt idx="4">
                  <c:v>3.6057692307692304</c:v>
                </c:pt>
                <c:pt idx="5">
                  <c:v>3.8076923076923084</c:v>
                </c:pt>
                <c:pt idx="6">
                  <c:v>3.6476190476190475</c:v>
                </c:pt>
                <c:pt idx="7">
                  <c:v>3.3627450980392157</c:v>
                </c:pt>
                <c:pt idx="8">
                  <c:v>3.3265306122448974</c:v>
                </c:pt>
                <c:pt idx="9">
                  <c:v>3.3000000000000003</c:v>
                </c:pt>
                <c:pt idx="10">
                  <c:v>3.4691358024691366</c:v>
                </c:pt>
                <c:pt idx="11">
                  <c:v>3.7326732673267333</c:v>
                </c:pt>
                <c:pt idx="12">
                  <c:v>3.2195121951219519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3.6849319999999999</c:v>
                </c:pt>
                <c:pt idx="1">
                  <c:v>3.903448</c:v>
                </c:pt>
                <c:pt idx="2">
                  <c:v>3.00495</c:v>
                </c:pt>
                <c:pt idx="4">
                  <c:v>3.8472219999999999</c:v>
                </c:pt>
                <c:pt idx="5">
                  <c:v>3.958904</c:v>
                </c:pt>
                <c:pt idx="6">
                  <c:v>3.4444439999999998</c:v>
                </c:pt>
                <c:pt idx="7">
                  <c:v>3.1029409999999999</c:v>
                </c:pt>
                <c:pt idx="8">
                  <c:v>3.1029409999999999</c:v>
                </c:pt>
                <c:pt idx="9">
                  <c:v>2.8030300000000001</c:v>
                </c:pt>
                <c:pt idx="10">
                  <c:v>3.395349</c:v>
                </c:pt>
                <c:pt idx="11">
                  <c:v>3.75</c:v>
                </c:pt>
                <c:pt idx="12">
                  <c:v>3.27027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3.2717390000000002</c:v>
                </c:pt>
                <c:pt idx="1">
                  <c:v>3.513369</c:v>
                </c:pt>
                <c:pt idx="2">
                  <c:v>2.7266189999999999</c:v>
                </c:pt>
                <c:pt idx="4">
                  <c:v>3.4680849999999999</c:v>
                </c:pt>
                <c:pt idx="5">
                  <c:v>3.5591400000000002</c:v>
                </c:pt>
                <c:pt idx="6">
                  <c:v>3.1075270000000002</c:v>
                </c:pt>
                <c:pt idx="7">
                  <c:v>2.8172039999999998</c:v>
                </c:pt>
                <c:pt idx="8">
                  <c:v>2.9456519999999999</c:v>
                </c:pt>
                <c:pt idx="9">
                  <c:v>2.4193549999999999</c:v>
                </c:pt>
                <c:pt idx="10">
                  <c:v>3.3389829999999998</c:v>
                </c:pt>
                <c:pt idx="11">
                  <c:v>3.3723399999999999</c:v>
                </c:pt>
                <c:pt idx="12">
                  <c:v>3.1754389999999999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N=105</c:v>
                </c:pt>
                <c:pt idx="7">
                  <c:v>Liukkauden torjunta muilla teillä N=102</c:v>
                </c:pt>
                <c:pt idx="8">
                  <c:v>Lumen auraus muilla teillä N=98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N=81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16.981132075471699</c:v>
                </c:pt>
                <c:pt idx="1">
                  <c:v>18.75</c:v>
                </c:pt>
                <c:pt idx="2">
                  <c:v>12.666666666666666</c:v>
                </c:pt>
                <c:pt idx="4">
                  <c:v>15.384615384615385</c:v>
                </c:pt>
                <c:pt idx="5">
                  <c:v>22.115384615384613</c:v>
                </c:pt>
                <c:pt idx="6">
                  <c:v>19.047619047619047</c:v>
                </c:pt>
                <c:pt idx="7">
                  <c:v>12.745098039215685</c:v>
                </c:pt>
                <c:pt idx="8">
                  <c:v>11.224489795918368</c:v>
                </c:pt>
                <c:pt idx="9">
                  <c:v>14.000000000000002</c:v>
                </c:pt>
                <c:pt idx="10">
                  <c:v>16.049382716049383</c:v>
                </c:pt>
                <c:pt idx="11">
                  <c:v>17.82178217821782</c:v>
                </c:pt>
                <c:pt idx="12">
                  <c:v>14.634146341463413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N=105</c:v>
                </c:pt>
                <c:pt idx="7">
                  <c:v>Liukkauden torjunta muilla teillä N=102</c:v>
                </c:pt>
                <c:pt idx="8">
                  <c:v>Lumen auraus muilla teillä N=98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N=81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47.169811320754718</c:v>
                </c:pt>
                <c:pt idx="1">
                  <c:v>49.519230769230766</c:v>
                </c:pt>
                <c:pt idx="2">
                  <c:v>36.666666666666664</c:v>
                </c:pt>
                <c:pt idx="4">
                  <c:v>49.038461538461533</c:v>
                </c:pt>
                <c:pt idx="5">
                  <c:v>50</c:v>
                </c:pt>
                <c:pt idx="6">
                  <c:v>46.666666666666664</c:v>
                </c:pt>
                <c:pt idx="7">
                  <c:v>37.254901960784316</c:v>
                </c:pt>
                <c:pt idx="8">
                  <c:v>39.795918367346935</c:v>
                </c:pt>
                <c:pt idx="9">
                  <c:v>33</c:v>
                </c:pt>
                <c:pt idx="10">
                  <c:v>34.567901234567898</c:v>
                </c:pt>
                <c:pt idx="11">
                  <c:v>52.475247524752476</c:v>
                </c:pt>
                <c:pt idx="12">
                  <c:v>36.585365853658537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N=105</c:v>
                </c:pt>
                <c:pt idx="7">
                  <c:v>Liukkauden torjunta muilla teillä N=102</c:v>
                </c:pt>
                <c:pt idx="8">
                  <c:v>Lumen auraus muilla teillä N=98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N=81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21.69811320754717</c:v>
                </c:pt>
                <c:pt idx="1">
                  <c:v>19.23076923076923</c:v>
                </c:pt>
                <c:pt idx="2">
                  <c:v>27</c:v>
                </c:pt>
                <c:pt idx="4">
                  <c:v>20.192307692307693</c:v>
                </c:pt>
                <c:pt idx="5">
                  <c:v>18.269230769230766</c:v>
                </c:pt>
                <c:pt idx="6">
                  <c:v>18.095238095238095</c:v>
                </c:pt>
                <c:pt idx="7">
                  <c:v>27.450980392156865</c:v>
                </c:pt>
                <c:pt idx="8">
                  <c:v>25.510204081632654</c:v>
                </c:pt>
                <c:pt idx="9">
                  <c:v>28.000000000000004</c:v>
                </c:pt>
                <c:pt idx="10">
                  <c:v>35.802469135802468</c:v>
                </c:pt>
                <c:pt idx="11">
                  <c:v>17.82178217821782</c:v>
                </c:pt>
                <c:pt idx="12">
                  <c:v>19.512195121951219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N=105</c:v>
                </c:pt>
                <c:pt idx="7">
                  <c:v>Liukkauden torjunta muilla teillä N=102</c:v>
                </c:pt>
                <c:pt idx="8">
                  <c:v>Lumen auraus muilla teillä N=98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N=81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11.320754716981133</c:v>
                </c:pt>
                <c:pt idx="1">
                  <c:v>8.6538461538461533</c:v>
                </c:pt>
                <c:pt idx="2">
                  <c:v>18.333333333333332</c:v>
                </c:pt>
                <c:pt idx="4">
                  <c:v>11.538461538461538</c:v>
                </c:pt>
                <c:pt idx="5">
                  <c:v>5.7692307692307692</c:v>
                </c:pt>
                <c:pt idx="6">
                  <c:v>12.380952380952381</c:v>
                </c:pt>
                <c:pt idx="7">
                  <c:v>18.627450980392158</c:v>
                </c:pt>
                <c:pt idx="8">
                  <c:v>17.346938775510203</c:v>
                </c:pt>
                <c:pt idx="9">
                  <c:v>19</c:v>
                </c:pt>
                <c:pt idx="10">
                  <c:v>7.4074074074074066</c:v>
                </c:pt>
                <c:pt idx="11">
                  <c:v>8.9108910891089099</c:v>
                </c:pt>
                <c:pt idx="12">
                  <c:v>14.634146341463413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N=105</c:v>
                </c:pt>
                <c:pt idx="7">
                  <c:v>Liukkauden torjunta muilla teillä N=102</c:v>
                </c:pt>
                <c:pt idx="8">
                  <c:v>Lumen auraus muilla teillä N=98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N=81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2.8301886792452833</c:v>
                </c:pt>
                <c:pt idx="1">
                  <c:v>3.8461538461538463</c:v>
                </c:pt>
                <c:pt idx="2">
                  <c:v>5.333333333333333</c:v>
                </c:pt>
                <c:pt idx="4">
                  <c:v>3.8461538461538463</c:v>
                </c:pt>
                <c:pt idx="5">
                  <c:v>3.8461538461538463</c:v>
                </c:pt>
                <c:pt idx="6">
                  <c:v>3.8095238095238098</c:v>
                </c:pt>
                <c:pt idx="7">
                  <c:v>3.9215686274509802</c:v>
                </c:pt>
                <c:pt idx="8">
                  <c:v>6.1224489795918364</c:v>
                </c:pt>
                <c:pt idx="9">
                  <c:v>6</c:v>
                </c:pt>
                <c:pt idx="10">
                  <c:v>6.1728395061728394</c:v>
                </c:pt>
                <c:pt idx="11">
                  <c:v>2.9702970297029703</c:v>
                </c:pt>
                <c:pt idx="12">
                  <c:v>14.634146341463413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3.6019417475728153</c:v>
                </c:pt>
                <c:pt idx="1">
                  <c:v>3.6875000000000009</c:v>
                </c:pt>
                <c:pt idx="2">
                  <c:v>3.3173076923076925</c:v>
                </c:pt>
                <c:pt idx="4">
                  <c:v>3.6274509803921564</c:v>
                </c:pt>
                <c:pt idx="5">
                  <c:v>3.7403846153846159</c:v>
                </c:pt>
                <c:pt idx="6">
                  <c:v>3.3009708737864085</c:v>
                </c:pt>
                <c:pt idx="7">
                  <c:v>3.4158415841584158</c:v>
                </c:pt>
                <c:pt idx="8">
                  <c:v>3.4215686274509807</c:v>
                </c:pt>
                <c:pt idx="9">
                  <c:v>3.1456310679611654</c:v>
                </c:pt>
                <c:pt idx="10">
                  <c:v>3.4444444444444446</c:v>
                </c:pt>
                <c:pt idx="11">
                  <c:v>3.4747474747474745</c:v>
                </c:pt>
                <c:pt idx="12">
                  <c:v>3.2999999999999994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3.53125</c:v>
                </c:pt>
                <c:pt idx="1">
                  <c:v>3.84375</c:v>
                </c:pt>
                <c:pt idx="2">
                  <c:v>3.2033900000000002</c:v>
                </c:pt>
                <c:pt idx="4">
                  <c:v>3.828125</c:v>
                </c:pt>
                <c:pt idx="5">
                  <c:v>3.859375</c:v>
                </c:pt>
                <c:pt idx="6">
                  <c:v>3.3650790000000002</c:v>
                </c:pt>
                <c:pt idx="7">
                  <c:v>3.2</c:v>
                </c:pt>
                <c:pt idx="8">
                  <c:v>3.389831</c:v>
                </c:pt>
                <c:pt idx="9">
                  <c:v>3.0172409999999998</c:v>
                </c:pt>
                <c:pt idx="10">
                  <c:v>3.4666670000000002</c:v>
                </c:pt>
                <c:pt idx="11">
                  <c:v>3.6507939999999999</c:v>
                </c:pt>
                <c:pt idx="12">
                  <c:v>3.3181820000000002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3.2727270000000002</c:v>
                </c:pt>
                <c:pt idx="1">
                  <c:v>3.5629140000000001</c:v>
                </c:pt>
                <c:pt idx="2">
                  <c:v>2.786667</c:v>
                </c:pt>
                <c:pt idx="4">
                  <c:v>3.5733329999999999</c:v>
                </c:pt>
                <c:pt idx="5">
                  <c:v>3.552632</c:v>
                </c:pt>
                <c:pt idx="6">
                  <c:v>2.9729730000000001</c:v>
                </c:pt>
                <c:pt idx="7">
                  <c:v>2.8513510000000002</c:v>
                </c:pt>
                <c:pt idx="8">
                  <c:v>3.0789469999999999</c:v>
                </c:pt>
                <c:pt idx="9">
                  <c:v>2.4266670000000001</c:v>
                </c:pt>
                <c:pt idx="10">
                  <c:v>3.266667</c:v>
                </c:pt>
                <c:pt idx="11">
                  <c:v>3.5810810000000002</c:v>
                </c:pt>
                <c:pt idx="12">
                  <c:v>3.188679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N=102</c:v>
                </c:pt>
                <c:pt idx="5">
                  <c:v>Lumen auraus pääteillä N=104</c:v>
                </c:pt>
                <c:pt idx="6">
                  <c:v>Tienpinnan tasaisuus (pakkautunut lumi ja jää) pääteillä N=103</c:v>
                </c:pt>
                <c:pt idx="7">
                  <c:v>Liukkauden torjunta muilla teillä N=101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N=72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7.7669902912621351</c:v>
                </c:pt>
                <c:pt idx="1">
                  <c:v>12.135922330097088</c:v>
                </c:pt>
                <c:pt idx="2">
                  <c:v>7.1895424836601309</c:v>
                </c:pt>
                <c:pt idx="4">
                  <c:v>8.8235294117647065</c:v>
                </c:pt>
                <c:pt idx="5">
                  <c:v>15.384615384615385</c:v>
                </c:pt>
                <c:pt idx="6">
                  <c:v>9.7087378640776691</c:v>
                </c:pt>
                <c:pt idx="7">
                  <c:v>7.9207920792079207</c:v>
                </c:pt>
                <c:pt idx="8">
                  <c:v>7.8431372549019605</c:v>
                </c:pt>
                <c:pt idx="9">
                  <c:v>5.825242718446602</c:v>
                </c:pt>
                <c:pt idx="10">
                  <c:v>2.7777777777777777</c:v>
                </c:pt>
                <c:pt idx="11">
                  <c:v>16.161616161616163</c:v>
                </c:pt>
                <c:pt idx="1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N=102</c:v>
                </c:pt>
                <c:pt idx="5">
                  <c:v>Lumen auraus pääteillä N=104</c:v>
                </c:pt>
                <c:pt idx="6">
                  <c:v>Tienpinnan tasaisuus (pakkautunut lumi ja jää) pääteillä N=103</c:v>
                </c:pt>
                <c:pt idx="7">
                  <c:v>Liukkauden torjunta muilla teillä N=101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N=72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58.252427184466015</c:v>
                </c:pt>
                <c:pt idx="1">
                  <c:v>55.825242718446603</c:v>
                </c:pt>
                <c:pt idx="2">
                  <c:v>41.176470588235297</c:v>
                </c:pt>
                <c:pt idx="4">
                  <c:v>55.882352941176471</c:v>
                </c:pt>
                <c:pt idx="5">
                  <c:v>55.769230769230774</c:v>
                </c:pt>
                <c:pt idx="6">
                  <c:v>38.834951456310677</c:v>
                </c:pt>
                <c:pt idx="7">
                  <c:v>40.594059405940598</c:v>
                </c:pt>
                <c:pt idx="8">
                  <c:v>50</c:v>
                </c:pt>
                <c:pt idx="9">
                  <c:v>33.009708737864081</c:v>
                </c:pt>
                <c:pt idx="10">
                  <c:v>51.388888888888886</c:v>
                </c:pt>
                <c:pt idx="11">
                  <c:v>38.383838383838381</c:v>
                </c:pt>
                <c:pt idx="1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N=102</c:v>
                </c:pt>
                <c:pt idx="5">
                  <c:v>Lumen auraus pääteillä N=104</c:v>
                </c:pt>
                <c:pt idx="6">
                  <c:v>Tienpinnan tasaisuus (pakkautunut lumi ja jää) pääteillä N=103</c:v>
                </c:pt>
                <c:pt idx="7">
                  <c:v>Liukkauden torjunta muilla teillä N=101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N=72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20.388349514563107</c:v>
                </c:pt>
                <c:pt idx="1">
                  <c:v>21.844660194174757</c:v>
                </c:pt>
                <c:pt idx="2">
                  <c:v>31.045751633986928</c:v>
                </c:pt>
                <c:pt idx="4">
                  <c:v>26.47058823529412</c:v>
                </c:pt>
                <c:pt idx="5">
                  <c:v>17.307692307692307</c:v>
                </c:pt>
                <c:pt idx="6">
                  <c:v>31.067961165048541</c:v>
                </c:pt>
                <c:pt idx="7">
                  <c:v>36.633663366336634</c:v>
                </c:pt>
                <c:pt idx="8">
                  <c:v>22.549019607843139</c:v>
                </c:pt>
                <c:pt idx="9">
                  <c:v>33.980582524271846</c:v>
                </c:pt>
                <c:pt idx="10">
                  <c:v>33.333333333333329</c:v>
                </c:pt>
                <c:pt idx="11">
                  <c:v>27.27272727272727</c:v>
                </c:pt>
                <c:pt idx="12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N=102</c:v>
                </c:pt>
                <c:pt idx="5">
                  <c:v>Lumen auraus pääteillä N=104</c:v>
                </c:pt>
                <c:pt idx="6">
                  <c:v>Tienpinnan tasaisuus (pakkautunut lumi ja jää) pääteillä N=103</c:v>
                </c:pt>
                <c:pt idx="7">
                  <c:v>Liukkauden torjunta muilla teillä N=101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N=72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13.592233009708737</c:v>
                </c:pt>
                <c:pt idx="1">
                  <c:v>8.7378640776699026</c:v>
                </c:pt>
                <c:pt idx="2">
                  <c:v>18.300653594771241</c:v>
                </c:pt>
                <c:pt idx="4">
                  <c:v>6.8627450980392162</c:v>
                </c:pt>
                <c:pt idx="5">
                  <c:v>10.576923076923077</c:v>
                </c:pt>
                <c:pt idx="6">
                  <c:v>12.621359223300971</c:v>
                </c:pt>
                <c:pt idx="7">
                  <c:v>14.85148514851485</c:v>
                </c:pt>
                <c:pt idx="8">
                  <c:v>15.686274509803921</c:v>
                </c:pt>
                <c:pt idx="9">
                  <c:v>24.271844660194176</c:v>
                </c:pt>
                <c:pt idx="10">
                  <c:v>12.5</c:v>
                </c:pt>
                <c:pt idx="11">
                  <c:v>13.131313131313133</c:v>
                </c:pt>
                <c:pt idx="1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N=102</c:v>
                </c:pt>
                <c:pt idx="5">
                  <c:v>Lumen auraus pääteillä N=104</c:v>
                </c:pt>
                <c:pt idx="6">
                  <c:v>Tienpinnan tasaisuus (pakkautunut lumi ja jää) pääteillä N=103</c:v>
                </c:pt>
                <c:pt idx="7">
                  <c:v>Liukkauden torjunta muilla teillä N=101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N=72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</c:v>
                </c:pt>
                <c:pt idx="1">
                  <c:v>1.4563106796116505</c:v>
                </c:pt>
                <c:pt idx="2">
                  <c:v>2.2875816993464051</c:v>
                </c:pt>
                <c:pt idx="4">
                  <c:v>1.9607843137254901</c:v>
                </c:pt>
                <c:pt idx="5">
                  <c:v>0.96153846153846156</c:v>
                </c:pt>
                <c:pt idx="6">
                  <c:v>7.7669902912621351</c:v>
                </c:pt>
                <c:pt idx="7">
                  <c:v>0</c:v>
                </c:pt>
                <c:pt idx="8">
                  <c:v>3.9215686274509802</c:v>
                </c:pt>
                <c:pt idx="9">
                  <c:v>2.912621359223301</c:v>
                </c:pt>
                <c:pt idx="10">
                  <c:v>0</c:v>
                </c:pt>
                <c:pt idx="11">
                  <c:v>5.0505050505050502</c:v>
                </c:pt>
                <c:pt idx="12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3.3181818181818188</c:v>
                </c:pt>
                <c:pt idx="1">
                  <c:v>3.6071428571428572</c:v>
                </c:pt>
                <c:pt idx="2">
                  <c:v>3.0639880952380949</c:v>
                </c:pt>
                <c:pt idx="4">
                  <c:v>3.4910714285714279</c:v>
                </c:pt>
                <c:pt idx="5">
                  <c:v>3.727272727272728</c:v>
                </c:pt>
                <c:pt idx="6">
                  <c:v>3.2385321100917439</c:v>
                </c:pt>
                <c:pt idx="7">
                  <c:v>3.1339285714285716</c:v>
                </c:pt>
                <c:pt idx="8">
                  <c:v>3.1284403669724763</c:v>
                </c:pt>
                <c:pt idx="9">
                  <c:v>2.9272727272727264</c:v>
                </c:pt>
                <c:pt idx="10">
                  <c:v>3.2911392405063293</c:v>
                </c:pt>
                <c:pt idx="11">
                  <c:v>3.3909090909090915</c:v>
                </c:pt>
                <c:pt idx="12">
                  <c:v>3.2727272727272743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3.4794520000000002</c:v>
                </c:pt>
                <c:pt idx="1">
                  <c:v>3.714286</c:v>
                </c:pt>
                <c:pt idx="2">
                  <c:v>2.9433959999999999</c:v>
                </c:pt>
                <c:pt idx="4">
                  <c:v>3.7808220000000001</c:v>
                </c:pt>
                <c:pt idx="5">
                  <c:v>3.6486489999999998</c:v>
                </c:pt>
                <c:pt idx="6">
                  <c:v>3.2777780000000001</c:v>
                </c:pt>
                <c:pt idx="7">
                  <c:v>3.1714289999999998</c:v>
                </c:pt>
                <c:pt idx="8">
                  <c:v>3.0140850000000001</c:v>
                </c:pt>
                <c:pt idx="9">
                  <c:v>2.6478869999999999</c:v>
                </c:pt>
                <c:pt idx="10">
                  <c:v>3.372093</c:v>
                </c:pt>
                <c:pt idx="11">
                  <c:v>3.6029409999999999</c:v>
                </c:pt>
                <c:pt idx="12">
                  <c:v>3.6111110000000002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3.3513510000000002</c:v>
                </c:pt>
                <c:pt idx="1">
                  <c:v>3.5510199999999998</c:v>
                </c:pt>
                <c:pt idx="2">
                  <c:v>2.6712959999999999</c:v>
                </c:pt>
                <c:pt idx="4">
                  <c:v>3.4657529999999999</c:v>
                </c:pt>
                <c:pt idx="5">
                  <c:v>3.635135</c:v>
                </c:pt>
                <c:pt idx="6">
                  <c:v>2.9027780000000001</c:v>
                </c:pt>
                <c:pt idx="7">
                  <c:v>2.8767119999999999</c:v>
                </c:pt>
                <c:pt idx="8">
                  <c:v>2.8732389999999999</c:v>
                </c:pt>
                <c:pt idx="9">
                  <c:v>2.2638889999999998</c:v>
                </c:pt>
                <c:pt idx="10">
                  <c:v>3.1219510000000001</c:v>
                </c:pt>
                <c:pt idx="11">
                  <c:v>3.3623189999999998</c:v>
                </c:pt>
                <c:pt idx="12">
                  <c:v>2.8636360000000001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N=112</c:v>
                </c:pt>
                <c:pt idx="8">
                  <c:v>Lumen auraus muilla teillä N=109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N=79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3.6363636363636362</c:v>
                </c:pt>
                <c:pt idx="1">
                  <c:v>9.9099099099099099</c:v>
                </c:pt>
                <c:pt idx="2">
                  <c:v>4.5317220543806647</c:v>
                </c:pt>
                <c:pt idx="4">
                  <c:v>6.25</c:v>
                </c:pt>
                <c:pt idx="5">
                  <c:v>13.636363636363635</c:v>
                </c:pt>
                <c:pt idx="6">
                  <c:v>6.4220183486238538</c:v>
                </c:pt>
                <c:pt idx="7">
                  <c:v>6.25</c:v>
                </c:pt>
                <c:pt idx="8">
                  <c:v>3.669724770642202</c:v>
                </c:pt>
                <c:pt idx="9">
                  <c:v>3.6363636363636362</c:v>
                </c:pt>
                <c:pt idx="10">
                  <c:v>6.3291139240506329</c:v>
                </c:pt>
                <c:pt idx="11">
                  <c:v>7.2727272727272725</c:v>
                </c:pt>
                <c:pt idx="12">
                  <c:v>13.636363636363635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N=112</c:v>
                </c:pt>
                <c:pt idx="8">
                  <c:v>Lumen auraus muilla teillä N=109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N=79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45.454545454545453</c:v>
                </c:pt>
                <c:pt idx="1">
                  <c:v>51.801801801801801</c:v>
                </c:pt>
                <c:pt idx="2">
                  <c:v>30.513595166163142</c:v>
                </c:pt>
                <c:pt idx="4">
                  <c:v>50.892857142857139</c:v>
                </c:pt>
                <c:pt idx="5">
                  <c:v>52.72727272727272</c:v>
                </c:pt>
                <c:pt idx="6">
                  <c:v>37.61467889908257</c:v>
                </c:pt>
                <c:pt idx="7">
                  <c:v>31.25</c:v>
                </c:pt>
                <c:pt idx="8">
                  <c:v>35.779816513761467</c:v>
                </c:pt>
                <c:pt idx="9">
                  <c:v>24.545454545454547</c:v>
                </c:pt>
                <c:pt idx="10">
                  <c:v>31.645569620253166</c:v>
                </c:pt>
                <c:pt idx="11">
                  <c:v>40.909090909090914</c:v>
                </c:pt>
                <c:pt idx="12">
                  <c:v>38.636363636363633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N=112</c:v>
                </c:pt>
                <c:pt idx="8">
                  <c:v>Lumen auraus muilla teillä N=109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N=79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34.545454545454547</c:v>
                </c:pt>
                <c:pt idx="1">
                  <c:v>27.477477477477478</c:v>
                </c:pt>
                <c:pt idx="2">
                  <c:v>35.649546827794559</c:v>
                </c:pt>
                <c:pt idx="4">
                  <c:v>28.571428571428569</c:v>
                </c:pt>
                <c:pt idx="5">
                  <c:v>26.36363636363636</c:v>
                </c:pt>
                <c:pt idx="6">
                  <c:v>32.11009174311927</c:v>
                </c:pt>
                <c:pt idx="7">
                  <c:v>33.928571428571431</c:v>
                </c:pt>
                <c:pt idx="8">
                  <c:v>33.944954128440372</c:v>
                </c:pt>
                <c:pt idx="9">
                  <c:v>39.090909090909093</c:v>
                </c:pt>
                <c:pt idx="10">
                  <c:v>48.101265822784811</c:v>
                </c:pt>
                <c:pt idx="11">
                  <c:v>38.181818181818187</c:v>
                </c:pt>
                <c:pt idx="12">
                  <c:v>15.909090909090908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N=112</c:v>
                </c:pt>
                <c:pt idx="8">
                  <c:v>Lumen auraus muilla teillä N=109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N=79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11.818181818181818</c:v>
                </c:pt>
                <c:pt idx="1">
                  <c:v>10.810810810810811</c:v>
                </c:pt>
                <c:pt idx="2">
                  <c:v>25.377643504531722</c:v>
                </c:pt>
                <c:pt idx="4">
                  <c:v>14.285714285714285</c:v>
                </c:pt>
                <c:pt idx="5">
                  <c:v>7.2727272727272725</c:v>
                </c:pt>
                <c:pt idx="6">
                  <c:v>21.100917431192663</c:v>
                </c:pt>
                <c:pt idx="7">
                  <c:v>26.785714285714285</c:v>
                </c:pt>
                <c:pt idx="8">
                  <c:v>22.935779816513762</c:v>
                </c:pt>
                <c:pt idx="9">
                  <c:v>26.36363636363636</c:v>
                </c:pt>
                <c:pt idx="10">
                  <c:v>12.658227848101266</c:v>
                </c:pt>
                <c:pt idx="11">
                  <c:v>10.909090909090908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N=110</c:v>
                </c:pt>
                <c:pt idx="6">
                  <c:v>Tienpinnan tasaisuus (pakkautunut lumi ja jää) pääteillä N=109</c:v>
                </c:pt>
                <c:pt idx="7">
                  <c:v>Liukkauden torjunta muilla teillä N=112</c:v>
                </c:pt>
                <c:pt idx="8">
                  <c:v>Lumen auraus muilla teillä N=109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N=79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4.5454545454545459</c:v>
                </c:pt>
                <c:pt idx="1">
                  <c:v>0</c:v>
                </c:pt>
                <c:pt idx="2">
                  <c:v>3.9274924471299095</c:v>
                </c:pt>
                <c:pt idx="4">
                  <c:v>0</c:v>
                </c:pt>
                <c:pt idx="5">
                  <c:v>0</c:v>
                </c:pt>
                <c:pt idx="6">
                  <c:v>2.7522935779816518</c:v>
                </c:pt>
                <c:pt idx="7">
                  <c:v>1.7857142857142856</c:v>
                </c:pt>
                <c:pt idx="8">
                  <c:v>3.669724770642202</c:v>
                </c:pt>
                <c:pt idx="9">
                  <c:v>6.3636363636363633</c:v>
                </c:pt>
                <c:pt idx="10">
                  <c:v>1.2658227848101267</c:v>
                </c:pt>
                <c:pt idx="11">
                  <c:v>2.7272727272727271</c:v>
                </c:pt>
                <c:pt idx="12">
                  <c:v>6.8181818181818175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3.4957983193277316</c:v>
                </c:pt>
                <c:pt idx="1">
                  <c:v>3.6016949152542379</c:v>
                </c:pt>
                <c:pt idx="2">
                  <c:v>3.1293103448275845</c:v>
                </c:pt>
                <c:pt idx="4">
                  <c:v>3.5175438596491229</c:v>
                </c:pt>
                <c:pt idx="5">
                  <c:v>3.6694915254237293</c:v>
                </c:pt>
                <c:pt idx="6">
                  <c:v>3.3931623931623927</c:v>
                </c:pt>
                <c:pt idx="7">
                  <c:v>3.2857142857142838</c:v>
                </c:pt>
                <c:pt idx="8">
                  <c:v>3.1181818181818186</c:v>
                </c:pt>
                <c:pt idx="9">
                  <c:v>3.0530973451327434</c:v>
                </c:pt>
                <c:pt idx="10">
                  <c:v>3.3882352941176475</c:v>
                </c:pt>
                <c:pt idx="11">
                  <c:v>3.4521739130434783</c:v>
                </c:pt>
                <c:pt idx="12">
                  <c:v>3.2380952380952381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3.1323530000000002</c:v>
                </c:pt>
                <c:pt idx="1">
                  <c:v>3.5220590000000001</c:v>
                </c:pt>
                <c:pt idx="2">
                  <c:v>2.6927080000000001</c:v>
                </c:pt>
                <c:pt idx="4">
                  <c:v>3.558824</c:v>
                </c:pt>
                <c:pt idx="5">
                  <c:v>3.4852940000000001</c:v>
                </c:pt>
                <c:pt idx="6">
                  <c:v>2.925373</c:v>
                </c:pt>
                <c:pt idx="7">
                  <c:v>2.875</c:v>
                </c:pt>
                <c:pt idx="8">
                  <c:v>2.765625</c:v>
                </c:pt>
                <c:pt idx="9">
                  <c:v>2.4375</c:v>
                </c:pt>
                <c:pt idx="10">
                  <c:v>3.2647059999999999</c:v>
                </c:pt>
                <c:pt idx="11">
                  <c:v>3.3181820000000002</c:v>
                </c:pt>
                <c:pt idx="12">
                  <c:v>2.7560980000000002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3.3513510000000002</c:v>
                </c:pt>
                <c:pt idx="1">
                  <c:v>3.7464789999999999</c:v>
                </c:pt>
                <c:pt idx="2">
                  <c:v>2.6975609999999999</c:v>
                </c:pt>
                <c:pt idx="4">
                  <c:v>3.7605629999999999</c:v>
                </c:pt>
                <c:pt idx="5">
                  <c:v>3.7323940000000002</c:v>
                </c:pt>
                <c:pt idx="6">
                  <c:v>2.9</c:v>
                </c:pt>
                <c:pt idx="7">
                  <c:v>2.7971010000000001</c:v>
                </c:pt>
                <c:pt idx="8">
                  <c:v>2.9275359999999999</c:v>
                </c:pt>
                <c:pt idx="9">
                  <c:v>2.358209</c:v>
                </c:pt>
                <c:pt idx="10">
                  <c:v>3.2105260000000002</c:v>
                </c:pt>
                <c:pt idx="11">
                  <c:v>3.4428570000000001</c:v>
                </c:pt>
                <c:pt idx="12">
                  <c:v>3.0975609999999998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A2936-C13C-1303-78D1-D5AFDA283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4F42A-91B5-5AD8-EB38-4E53563023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B2B12279-017A-689A-40D8-83EF4F8660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EB3277DB-45A7-D5CB-7B8E-E7F8DAD7C9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A5E65776-0826-0329-4F28-5C6CB1B0E17B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Kaakkois-Suomen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8F7840EE-2402-5DF8-41E6-85008C1F55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86164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44183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Heinola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90140784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21462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279012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Imatra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241940769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3104809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51168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Kotka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877795586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496165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436630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Kouvola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43482819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95759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203329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Lahti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63633411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303087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853363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Lappeenranta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75895884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1419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Kaakkois-Suomen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282367008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402</Words>
  <Application>Microsoft Office PowerPoint</Application>
  <PresentationFormat>Laajakuva</PresentationFormat>
  <Paragraphs>82</Paragraphs>
  <Slides>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7</vt:i4>
      </vt:variant>
    </vt:vector>
  </HeadingPairs>
  <TitlesOfParts>
    <vt:vector size="12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Heinola</vt:lpstr>
      <vt:lpstr>Imatra</vt:lpstr>
      <vt:lpstr>Kotka</vt:lpstr>
      <vt:lpstr>Kouvola</vt:lpstr>
      <vt:lpstr>Lahti</vt:lpstr>
      <vt:lpstr>Lappeenranta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2026-04-23T19:46:28Z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