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9"/>
  </p:notesMasterIdLst>
  <p:handoutMasterIdLst>
    <p:handoutMasterId r:id="rId10"/>
  </p:handoutMasterIdLst>
  <p:sldIdLst>
    <p:sldId id="664" r:id="rId4"/>
    <p:sldId id="674" r:id="rId5"/>
    <p:sldId id="675" r:id="rId6"/>
    <p:sldId id="426" r:id="rId7"/>
    <p:sldId id="677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19:45:24.347" v="1112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mod ord">
        <pc:chgData name="Helena Kultanen" userId="f51b9c9a-02c3-4187-a61e-356f5f349053" providerId="ADAL" clId="{C666EAA0-6053-4409-B706-6B306184A499}" dt="2026-04-23T19:14:34.214" v="878" actId="27918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mod">
        <pc:chgData name="Helena Kultanen" userId="f51b9c9a-02c3-4187-a61e-356f5f349053" providerId="ADAL" clId="{C666EAA0-6053-4409-B706-6B306184A499}" dt="2026-04-23T09:40:33.159" v="38" actId="103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mod">
        <pc:chgData name="Helena Kultanen" userId="f51b9c9a-02c3-4187-a61e-356f5f349053" providerId="ADAL" clId="{C666EAA0-6053-4409-B706-6B306184A499}" dt="2026-04-23T19:13:16.497" v="872" actId="27918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mod">
        <pc:chgData name="Helena Kultanen" userId="f51b9c9a-02c3-4187-a61e-356f5f349053" providerId="ADAL" clId="{C666EAA0-6053-4409-B706-6B306184A499}" dt="2026-04-23T19:14:01.752" v="875" actId="27918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mod ord">
        <pc:chgData name="Helena Kultanen" userId="f51b9c9a-02c3-4187-a61e-356f5f349053" providerId="ADAL" clId="{C666EAA0-6053-4409-B706-6B306184A499}" dt="2026-04-23T19:14:56.393" v="881" actId="27918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24.347" v="1112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24.347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24.347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24.347" v="1112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24.347" v="1112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24.347" v="1112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3.0119047619047614</c:v>
                </c:pt>
                <c:pt idx="1">
                  <c:v>3.276470588235294</c:v>
                </c:pt>
                <c:pt idx="2">
                  <c:v>2.5294117647058818</c:v>
                </c:pt>
                <c:pt idx="4">
                  <c:v>3.2117647058823526</c:v>
                </c:pt>
                <c:pt idx="5">
                  <c:v>3.3411764705882345</c:v>
                </c:pt>
                <c:pt idx="6">
                  <c:v>2.7882352941176478</c:v>
                </c:pt>
                <c:pt idx="7">
                  <c:v>2.5542168674698789</c:v>
                </c:pt>
                <c:pt idx="8">
                  <c:v>2.6117647058823525</c:v>
                </c:pt>
                <c:pt idx="9">
                  <c:v>2.3928571428571432</c:v>
                </c:pt>
                <c:pt idx="10">
                  <c:v>2.8225806451612896</c:v>
                </c:pt>
                <c:pt idx="11">
                  <c:v>3.3214285714285721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2.7209300000000001</c:v>
                </c:pt>
                <c:pt idx="1">
                  <c:v>3.110465</c:v>
                </c:pt>
                <c:pt idx="2">
                  <c:v>2.2182539999999999</c:v>
                </c:pt>
                <c:pt idx="4">
                  <c:v>3.1647059999999998</c:v>
                </c:pt>
                <c:pt idx="5">
                  <c:v>3.057471</c:v>
                </c:pt>
                <c:pt idx="6">
                  <c:v>2.5862069999999999</c:v>
                </c:pt>
                <c:pt idx="7">
                  <c:v>2.4404759999999999</c:v>
                </c:pt>
                <c:pt idx="8">
                  <c:v>2.3214290000000002</c:v>
                </c:pt>
                <c:pt idx="9">
                  <c:v>1.892857</c:v>
                </c:pt>
                <c:pt idx="10">
                  <c:v>2.7368420000000002</c:v>
                </c:pt>
                <c:pt idx="11">
                  <c:v>3.3614459999999999</c:v>
                </c:pt>
                <c:pt idx="12">
                  <c:v>2.9444439999999998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2.8834949999999999</c:v>
                </c:pt>
                <c:pt idx="1">
                  <c:v>3.2200959999999998</c:v>
                </c:pt>
                <c:pt idx="2">
                  <c:v>2.4046050000000001</c:v>
                </c:pt>
                <c:pt idx="4">
                  <c:v>3.2233010000000002</c:v>
                </c:pt>
                <c:pt idx="5">
                  <c:v>3.2169810000000001</c:v>
                </c:pt>
                <c:pt idx="6">
                  <c:v>2.5242719999999998</c:v>
                </c:pt>
                <c:pt idx="7">
                  <c:v>2.5643560000000001</c:v>
                </c:pt>
                <c:pt idx="8">
                  <c:v>2.52</c:v>
                </c:pt>
                <c:pt idx="9">
                  <c:v>2.1359219999999999</c:v>
                </c:pt>
                <c:pt idx="10">
                  <c:v>3.2205879999999998</c:v>
                </c:pt>
                <c:pt idx="11">
                  <c:v>3.38835</c:v>
                </c:pt>
                <c:pt idx="12">
                  <c:v>2.6666669999999999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N=83</c:v>
                </c:pt>
                <c:pt idx="8">
                  <c:v>Lumen auraus muilla teillä N=85</c:v>
                </c:pt>
                <c:pt idx="9">
                  <c:v>Tienpinnan tasaisuus (pakkautunut lumi ja jää) muilla teillä N=84</c:v>
                </c:pt>
                <c:pt idx="10">
                  <c:v>Levähdys- ja pysähtymisalueiden talvihoito N=62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3.5714285714285712</c:v>
                </c:pt>
                <c:pt idx="1">
                  <c:v>3.5294117647058822</c:v>
                </c:pt>
                <c:pt idx="2">
                  <c:v>0.3968253968253968</c:v>
                </c:pt>
                <c:pt idx="4">
                  <c:v>1.1764705882352942</c:v>
                </c:pt>
                <c:pt idx="5">
                  <c:v>5.8823529411764701</c:v>
                </c:pt>
                <c:pt idx="6">
                  <c:v>1.1764705882352942</c:v>
                </c:pt>
                <c:pt idx="7">
                  <c:v>0</c:v>
                </c:pt>
                <c:pt idx="8">
                  <c:v>1.1764705882352942</c:v>
                </c:pt>
                <c:pt idx="9">
                  <c:v>0</c:v>
                </c:pt>
                <c:pt idx="10">
                  <c:v>3.225806451612903</c:v>
                </c:pt>
                <c:pt idx="11">
                  <c:v>3.5714285714285712</c:v>
                </c:pt>
                <c:pt idx="12">
                  <c:v>2.9411764705882351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N=83</c:v>
                </c:pt>
                <c:pt idx="8">
                  <c:v>Lumen auraus muilla teillä N=85</c:v>
                </c:pt>
                <c:pt idx="9">
                  <c:v>Tienpinnan tasaisuus (pakkautunut lumi ja jää) muilla teillä N=84</c:v>
                </c:pt>
                <c:pt idx="10">
                  <c:v>Levähdys- ja pysähtymisalueiden talvihoito N=62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38.095238095238095</c:v>
                </c:pt>
                <c:pt idx="1">
                  <c:v>52.941176470588232</c:v>
                </c:pt>
                <c:pt idx="2">
                  <c:v>23.015873015873016</c:v>
                </c:pt>
                <c:pt idx="4">
                  <c:v>51.764705882352949</c:v>
                </c:pt>
                <c:pt idx="5">
                  <c:v>54.117647058823529</c:v>
                </c:pt>
                <c:pt idx="6">
                  <c:v>27.058823529411764</c:v>
                </c:pt>
                <c:pt idx="7">
                  <c:v>20.481927710843372</c:v>
                </c:pt>
                <c:pt idx="8">
                  <c:v>28.235294117647058</c:v>
                </c:pt>
                <c:pt idx="9">
                  <c:v>20.238095238095237</c:v>
                </c:pt>
                <c:pt idx="10">
                  <c:v>22.58064516129032</c:v>
                </c:pt>
                <c:pt idx="11">
                  <c:v>48.80952380952381</c:v>
                </c:pt>
                <c:pt idx="12">
                  <c:v>32.352941176470587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N=83</c:v>
                </c:pt>
                <c:pt idx="8">
                  <c:v>Lumen auraus muilla teillä N=85</c:v>
                </c:pt>
                <c:pt idx="9">
                  <c:v>Tienpinnan tasaisuus (pakkautunut lumi ja jää) muilla teillä N=84</c:v>
                </c:pt>
                <c:pt idx="10">
                  <c:v>Levähdys- ja pysähtymisalueiden talvihoito N=62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28.571428571428569</c:v>
                </c:pt>
                <c:pt idx="1">
                  <c:v>20.588235294117649</c:v>
                </c:pt>
                <c:pt idx="2">
                  <c:v>25</c:v>
                </c:pt>
                <c:pt idx="4">
                  <c:v>23.52941176470588</c:v>
                </c:pt>
                <c:pt idx="5">
                  <c:v>17.647058823529413</c:v>
                </c:pt>
                <c:pt idx="6">
                  <c:v>34.117647058823529</c:v>
                </c:pt>
                <c:pt idx="7">
                  <c:v>30.120481927710845</c:v>
                </c:pt>
                <c:pt idx="8">
                  <c:v>23.52941176470588</c:v>
                </c:pt>
                <c:pt idx="9">
                  <c:v>21.428571428571427</c:v>
                </c:pt>
                <c:pt idx="10">
                  <c:v>43.548387096774192</c:v>
                </c:pt>
                <c:pt idx="11">
                  <c:v>28.571428571428569</c:v>
                </c:pt>
                <c:pt idx="12">
                  <c:v>32.352941176470587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N=83</c:v>
                </c:pt>
                <c:pt idx="8">
                  <c:v>Lumen auraus muilla teillä N=85</c:v>
                </c:pt>
                <c:pt idx="9">
                  <c:v>Tienpinnan tasaisuus (pakkautunut lumi ja jää) muilla teillä N=84</c:v>
                </c:pt>
                <c:pt idx="10">
                  <c:v>Levähdys- ja pysähtymisalueiden talvihoito N=62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15.476190476190476</c:v>
                </c:pt>
                <c:pt idx="1">
                  <c:v>13.529411764705882</c:v>
                </c:pt>
                <c:pt idx="2">
                  <c:v>31.349206349206348</c:v>
                </c:pt>
                <c:pt idx="4">
                  <c:v>14.117647058823529</c:v>
                </c:pt>
                <c:pt idx="5">
                  <c:v>12.941176470588237</c:v>
                </c:pt>
                <c:pt idx="6">
                  <c:v>24.705882352941178</c:v>
                </c:pt>
                <c:pt idx="7">
                  <c:v>33.734939759036145</c:v>
                </c:pt>
                <c:pt idx="8">
                  <c:v>24.705882352941178</c:v>
                </c:pt>
                <c:pt idx="9">
                  <c:v>35.714285714285715</c:v>
                </c:pt>
                <c:pt idx="10">
                  <c:v>14.516129032258066</c:v>
                </c:pt>
                <c:pt idx="11">
                  <c:v>14.285714285714285</c:v>
                </c:pt>
                <c:pt idx="12">
                  <c:v>26.47058823529412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N=83</c:v>
                </c:pt>
                <c:pt idx="8">
                  <c:v>Lumen auraus muilla teillä N=85</c:v>
                </c:pt>
                <c:pt idx="9">
                  <c:v>Tienpinnan tasaisuus (pakkautunut lumi ja jää) muilla teillä N=84</c:v>
                </c:pt>
                <c:pt idx="10">
                  <c:v>Levähdys- ja pysähtymisalueiden talvihoito N=62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14.285714285714285</c:v>
                </c:pt>
                <c:pt idx="1">
                  <c:v>9.4117647058823533</c:v>
                </c:pt>
                <c:pt idx="2">
                  <c:v>20.238095238095237</c:v>
                </c:pt>
                <c:pt idx="4">
                  <c:v>9.4117647058823533</c:v>
                </c:pt>
                <c:pt idx="5">
                  <c:v>9.4117647058823533</c:v>
                </c:pt>
                <c:pt idx="6">
                  <c:v>12.941176470588237</c:v>
                </c:pt>
                <c:pt idx="7">
                  <c:v>15.66265060240964</c:v>
                </c:pt>
                <c:pt idx="8">
                  <c:v>22.352941176470591</c:v>
                </c:pt>
                <c:pt idx="9">
                  <c:v>22.61904761904762</c:v>
                </c:pt>
                <c:pt idx="10">
                  <c:v>16.129032258064516</c:v>
                </c:pt>
                <c:pt idx="11">
                  <c:v>4.7619047619047619</c:v>
                </c:pt>
                <c:pt idx="12">
                  <c:v>5.8823529411764701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3.1833333333333349</c:v>
                </c:pt>
                <c:pt idx="1">
                  <c:v>3.3791666666666669</c:v>
                </c:pt>
                <c:pt idx="2">
                  <c:v>2.8083333333333336</c:v>
                </c:pt>
                <c:pt idx="4">
                  <c:v>3.3083333333333331</c:v>
                </c:pt>
                <c:pt idx="5">
                  <c:v>3.4453781512605044</c:v>
                </c:pt>
                <c:pt idx="6">
                  <c:v>2.9406779661016951</c:v>
                </c:pt>
                <c:pt idx="7">
                  <c:v>2.8249999999999997</c:v>
                </c:pt>
                <c:pt idx="8">
                  <c:v>2.9827586206896557</c:v>
                </c:pt>
                <c:pt idx="9">
                  <c:v>2.6324786324786333</c:v>
                </c:pt>
                <c:pt idx="10">
                  <c:v>3.1264367816091942</c:v>
                </c:pt>
                <c:pt idx="11">
                  <c:v>3.2627118644067803</c:v>
                </c:pt>
                <c:pt idx="12">
                  <c:v>2.7719298245614041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2.6805560000000002</c:v>
                </c:pt>
                <c:pt idx="1">
                  <c:v>3.1702129999999999</c:v>
                </c:pt>
                <c:pt idx="2">
                  <c:v>2.125</c:v>
                </c:pt>
                <c:pt idx="4">
                  <c:v>3.1267610000000001</c:v>
                </c:pt>
                <c:pt idx="5">
                  <c:v>3.214286</c:v>
                </c:pt>
                <c:pt idx="6">
                  <c:v>2.7285710000000001</c:v>
                </c:pt>
                <c:pt idx="7">
                  <c:v>2.1</c:v>
                </c:pt>
                <c:pt idx="8">
                  <c:v>2.2285710000000001</c:v>
                </c:pt>
                <c:pt idx="9">
                  <c:v>2.0441180000000001</c:v>
                </c:pt>
                <c:pt idx="10">
                  <c:v>2.9767440000000001</c:v>
                </c:pt>
                <c:pt idx="11">
                  <c:v>3.441176</c:v>
                </c:pt>
                <c:pt idx="12">
                  <c:v>2.6470590000000001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2.8804349999999999</c:v>
                </c:pt>
                <c:pt idx="1">
                  <c:v>3.2580650000000002</c:v>
                </c:pt>
                <c:pt idx="2">
                  <c:v>2.4347829999999999</c:v>
                </c:pt>
                <c:pt idx="4">
                  <c:v>3.2580650000000002</c:v>
                </c:pt>
                <c:pt idx="5">
                  <c:v>3.2580650000000002</c:v>
                </c:pt>
                <c:pt idx="6">
                  <c:v>2.6956519999999999</c:v>
                </c:pt>
                <c:pt idx="7">
                  <c:v>2.5217390000000002</c:v>
                </c:pt>
                <c:pt idx="8">
                  <c:v>2.6129030000000002</c:v>
                </c:pt>
                <c:pt idx="9">
                  <c:v>2.1648350000000001</c:v>
                </c:pt>
                <c:pt idx="10">
                  <c:v>3.1176469999999998</c:v>
                </c:pt>
                <c:pt idx="11">
                  <c:v>3.152174</c:v>
                </c:pt>
                <c:pt idx="12">
                  <c:v>2.8666670000000001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N=119</c:v>
                </c:pt>
                <c:pt idx="6">
                  <c:v>Tienpinnan tasaisuus (pakkautunut lumi ja jää) pääteillä N=118</c:v>
                </c:pt>
                <c:pt idx="7">
                  <c:v>Liukkauden torjunta muilla teillä N=120</c:v>
                </c:pt>
                <c:pt idx="8">
                  <c:v>Lumen auraus muilla teillä N=116</c:v>
                </c:pt>
                <c:pt idx="9">
                  <c:v>Tienpinnan tasaisuus (pakkautunut lumi ja jää) muilla teillä N=117</c:v>
                </c:pt>
                <c:pt idx="10">
                  <c:v>Levähdys- ja pysähtymisalueiden talvihoito N=87</c:v>
                </c:pt>
                <c:pt idx="11">
                  <c:v>Liikennemerkkien ja tienviittojen näkyvyys N=118</c:v>
                </c:pt>
                <c:pt idx="12">
                  <c:v>Jalankulku- ja pyöräteiden talvihoito (kävelijät/pyöräilijät) N=57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1.6666666666666667</c:v>
                </c:pt>
                <c:pt idx="1">
                  <c:v>4.1841004184100417</c:v>
                </c:pt>
                <c:pt idx="2">
                  <c:v>2.5495750708215299</c:v>
                </c:pt>
                <c:pt idx="4">
                  <c:v>3.3333333333333335</c:v>
                </c:pt>
                <c:pt idx="5">
                  <c:v>5.0420168067226889</c:v>
                </c:pt>
                <c:pt idx="6">
                  <c:v>3.3898305084745761</c:v>
                </c:pt>
                <c:pt idx="7">
                  <c:v>1.6666666666666667</c:v>
                </c:pt>
                <c:pt idx="8">
                  <c:v>4.3103448275862073</c:v>
                </c:pt>
                <c:pt idx="9">
                  <c:v>1.7094017094017095</c:v>
                </c:pt>
                <c:pt idx="10">
                  <c:v>0</c:v>
                </c:pt>
                <c:pt idx="11">
                  <c:v>2.5423728813559325</c:v>
                </c:pt>
                <c:pt idx="12">
                  <c:v>3.5087719298245612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N=119</c:v>
                </c:pt>
                <c:pt idx="6">
                  <c:v>Tienpinnan tasaisuus (pakkautunut lumi ja jää) pääteillä N=118</c:v>
                </c:pt>
                <c:pt idx="7">
                  <c:v>Liukkauden torjunta muilla teillä N=120</c:v>
                </c:pt>
                <c:pt idx="8">
                  <c:v>Lumen auraus muilla teillä N=116</c:v>
                </c:pt>
                <c:pt idx="9">
                  <c:v>Tienpinnan tasaisuus (pakkautunut lumi ja jää) muilla teillä N=117</c:v>
                </c:pt>
                <c:pt idx="10">
                  <c:v>Levähdys- ja pysähtymisalueiden talvihoito N=87</c:v>
                </c:pt>
                <c:pt idx="11">
                  <c:v>Liikennemerkkien ja tienviittojen näkyvyys N=118</c:v>
                </c:pt>
                <c:pt idx="12">
                  <c:v>Jalankulku- ja pyöräteiden talvihoito (kävelijät/pyöräilijät) N=57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46.666666666666664</c:v>
                </c:pt>
                <c:pt idx="1">
                  <c:v>50.2092050209205</c:v>
                </c:pt>
                <c:pt idx="2">
                  <c:v>28.611898016997166</c:v>
                </c:pt>
                <c:pt idx="4">
                  <c:v>47.5</c:v>
                </c:pt>
                <c:pt idx="5">
                  <c:v>52.941176470588239</c:v>
                </c:pt>
                <c:pt idx="6">
                  <c:v>33.898305084745758</c:v>
                </c:pt>
                <c:pt idx="7">
                  <c:v>29.166666666666668</c:v>
                </c:pt>
                <c:pt idx="8">
                  <c:v>33.620689655172413</c:v>
                </c:pt>
                <c:pt idx="9">
                  <c:v>23.076923076923077</c:v>
                </c:pt>
                <c:pt idx="10">
                  <c:v>40.229885057471265</c:v>
                </c:pt>
                <c:pt idx="11">
                  <c:v>42.372881355932201</c:v>
                </c:pt>
                <c:pt idx="12">
                  <c:v>24.561403508771928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N=119</c:v>
                </c:pt>
                <c:pt idx="6">
                  <c:v>Tienpinnan tasaisuus (pakkautunut lumi ja jää) pääteillä N=118</c:v>
                </c:pt>
                <c:pt idx="7">
                  <c:v>Liukkauden torjunta muilla teillä N=120</c:v>
                </c:pt>
                <c:pt idx="8">
                  <c:v>Lumen auraus muilla teillä N=116</c:v>
                </c:pt>
                <c:pt idx="9">
                  <c:v>Tienpinnan tasaisuus (pakkautunut lumi ja jää) muilla teillä N=117</c:v>
                </c:pt>
                <c:pt idx="10">
                  <c:v>Levähdys- ja pysähtymisalueiden talvihoito N=87</c:v>
                </c:pt>
                <c:pt idx="11">
                  <c:v>Liikennemerkkien ja tienviittojen näkyvyys N=118</c:v>
                </c:pt>
                <c:pt idx="12">
                  <c:v>Jalankulku- ja pyöräteiden talvihoito (kävelijät/pyöräilijät) N=57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25.833333333333336</c:v>
                </c:pt>
                <c:pt idx="1">
                  <c:v>28.03347280334728</c:v>
                </c:pt>
                <c:pt idx="2">
                  <c:v>27.478753541076486</c:v>
                </c:pt>
                <c:pt idx="4">
                  <c:v>29.166666666666668</c:v>
                </c:pt>
                <c:pt idx="5">
                  <c:v>26.890756302521009</c:v>
                </c:pt>
                <c:pt idx="6">
                  <c:v>25.423728813559322</c:v>
                </c:pt>
                <c:pt idx="7">
                  <c:v>29.166666666666668</c:v>
                </c:pt>
                <c:pt idx="8">
                  <c:v>27.586206896551722</c:v>
                </c:pt>
                <c:pt idx="9">
                  <c:v>25.641025641025639</c:v>
                </c:pt>
                <c:pt idx="10">
                  <c:v>37.931034482758619</c:v>
                </c:pt>
                <c:pt idx="11">
                  <c:v>35.593220338983052</c:v>
                </c:pt>
                <c:pt idx="12">
                  <c:v>29.82456140350877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N=119</c:v>
                </c:pt>
                <c:pt idx="6">
                  <c:v>Tienpinnan tasaisuus (pakkautunut lumi ja jää) pääteillä N=118</c:v>
                </c:pt>
                <c:pt idx="7">
                  <c:v>Liukkauden torjunta muilla teillä N=120</c:v>
                </c:pt>
                <c:pt idx="8">
                  <c:v>Lumen auraus muilla teillä N=116</c:v>
                </c:pt>
                <c:pt idx="9">
                  <c:v>Tienpinnan tasaisuus (pakkautunut lumi ja jää) muilla teillä N=117</c:v>
                </c:pt>
                <c:pt idx="10">
                  <c:v>Levähdys- ja pysähtymisalueiden talvihoito N=87</c:v>
                </c:pt>
                <c:pt idx="11">
                  <c:v>Liikennemerkkien ja tienviittojen näkyvyys N=118</c:v>
                </c:pt>
                <c:pt idx="12">
                  <c:v>Jalankulku- ja pyöräteiden talvihoito (kävelijät/pyöräilijät) N=57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20</c:v>
                </c:pt>
                <c:pt idx="1">
                  <c:v>14.225941422594142</c:v>
                </c:pt>
                <c:pt idx="2">
                  <c:v>30.311614730878187</c:v>
                </c:pt>
                <c:pt idx="4">
                  <c:v>16.666666666666664</c:v>
                </c:pt>
                <c:pt idx="5">
                  <c:v>11.76470588235294</c:v>
                </c:pt>
                <c:pt idx="6">
                  <c:v>27.966101694915253</c:v>
                </c:pt>
                <c:pt idx="7">
                  <c:v>30</c:v>
                </c:pt>
                <c:pt idx="8">
                  <c:v>25</c:v>
                </c:pt>
                <c:pt idx="9">
                  <c:v>35.897435897435898</c:v>
                </c:pt>
                <c:pt idx="10">
                  <c:v>16.091954022988507</c:v>
                </c:pt>
                <c:pt idx="11">
                  <c:v>17.796610169491526</c:v>
                </c:pt>
                <c:pt idx="12">
                  <c:v>29.82456140350877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N=119</c:v>
                </c:pt>
                <c:pt idx="6">
                  <c:v>Tienpinnan tasaisuus (pakkautunut lumi ja jää) pääteillä N=118</c:v>
                </c:pt>
                <c:pt idx="7">
                  <c:v>Liukkauden torjunta muilla teillä N=120</c:v>
                </c:pt>
                <c:pt idx="8">
                  <c:v>Lumen auraus muilla teillä N=116</c:v>
                </c:pt>
                <c:pt idx="9">
                  <c:v>Tienpinnan tasaisuus (pakkautunut lumi ja jää) muilla teillä N=117</c:v>
                </c:pt>
                <c:pt idx="10">
                  <c:v>Levähdys- ja pysähtymisalueiden talvihoito N=87</c:v>
                </c:pt>
                <c:pt idx="11">
                  <c:v>Liikennemerkkien ja tienviittojen näkyvyys N=118</c:v>
                </c:pt>
                <c:pt idx="12">
                  <c:v>Jalankulku- ja pyöräteiden talvihoito (kävelijät/pyöräilijät) N=57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5.833333333333333</c:v>
                </c:pt>
                <c:pt idx="1">
                  <c:v>3.3472803347280333</c:v>
                </c:pt>
                <c:pt idx="2">
                  <c:v>11.048158640226628</c:v>
                </c:pt>
                <c:pt idx="4">
                  <c:v>3.3333333333333335</c:v>
                </c:pt>
                <c:pt idx="5">
                  <c:v>3.3613445378151261</c:v>
                </c:pt>
                <c:pt idx="6">
                  <c:v>9.3220338983050848</c:v>
                </c:pt>
                <c:pt idx="7">
                  <c:v>10</c:v>
                </c:pt>
                <c:pt idx="8">
                  <c:v>9.4827586206896548</c:v>
                </c:pt>
                <c:pt idx="9">
                  <c:v>13.675213675213676</c:v>
                </c:pt>
                <c:pt idx="10">
                  <c:v>5.7471264367816088</c:v>
                </c:pt>
                <c:pt idx="11">
                  <c:v>1.6949152542372881</c:v>
                </c:pt>
                <c:pt idx="12">
                  <c:v>12.280701754385964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3.231481481481481</c:v>
                </c:pt>
                <c:pt idx="1">
                  <c:v>3.5090909090909088</c:v>
                </c:pt>
                <c:pt idx="2">
                  <c:v>2.9074074074074074</c:v>
                </c:pt>
                <c:pt idx="4">
                  <c:v>3.4678899082568813</c:v>
                </c:pt>
                <c:pt idx="5">
                  <c:v>3.5727272727272728</c:v>
                </c:pt>
                <c:pt idx="6">
                  <c:v>3.2201834862385321</c:v>
                </c:pt>
                <c:pt idx="7">
                  <c:v>2.8773584905660372</c:v>
                </c:pt>
                <c:pt idx="8">
                  <c:v>2.9813084112149544</c:v>
                </c:pt>
                <c:pt idx="9">
                  <c:v>2.8396226415094334</c:v>
                </c:pt>
                <c:pt idx="10">
                  <c:v>3.3902439024390247</c:v>
                </c:pt>
                <c:pt idx="11">
                  <c:v>3.6960784313725497</c:v>
                </c:pt>
                <c:pt idx="12">
                  <c:v>3.1944444444444442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2.7250000000000001</c:v>
                </c:pt>
                <c:pt idx="1">
                  <c:v>3.2670810000000001</c:v>
                </c:pt>
                <c:pt idx="2">
                  <c:v>2.3733909999999998</c:v>
                </c:pt>
                <c:pt idx="4">
                  <c:v>3.2682929999999999</c:v>
                </c:pt>
                <c:pt idx="5">
                  <c:v>3.2658230000000001</c:v>
                </c:pt>
                <c:pt idx="6">
                  <c:v>2.7654320000000001</c:v>
                </c:pt>
                <c:pt idx="7">
                  <c:v>2.4871789999999998</c:v>
                </c:pt>
                <c:pt idx="8">
                  <c:v>2.5128210000000002</c:v>
                </c:pt>
                <c:pt idx="9">
                  <c:v>2.1168830000000001</c:v>
                </c:pt>
                <c:pt idx="10">
                  <c:v>3.3673470000000001</c:v>
                </c:pt>
                <c:pt idx="11">
                  <c:v>3.4675319999999998</c:v>
                </c:pt>
                <c:pt idx="12">
                  <c:v>3.0789469999999999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2.4455450000000001</c:v>
                </c:pt>
                <c:pt idx="1">
                  <c:v>3.045455</c:v>
                </c:pt>
                <c:pt idx="2">
                  <c:v>2.0446740000000001</c:v>
                </c:pt>
                <c:pt idx="4">
                  <c:v>3.0202019999999998</c:v>
                </c:pt>
                <c:pt idx="5">
                  <c:v>3.0707070000000001</c:v>
                </c:pt>
                <c:pt idx="6">
                  <c:v>2.608247</c:v>
                </c:pt>
                <c:pt idx="7">
                  <c:v>2.092784</c:v>
                </c:pt>
                <c:pt idx="8">
                  <c:v>2.1458330000000001</c:v>
                </c:pt>
                <c:pt idx="9">
                  <c:v>1.897959</c:v>
                </c:pt>
                <c:pt idx="10">
                  <c:v>2.733333</c:v>
                </c:pt>
                <c:pt idx="11">
                  <c:v>3.2127659999999998</c:v>
                </c:pt>
                <c:pt idx="12">
                  <c:v>2.5476190000000001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N=106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N=36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6.481481481481481</c:v>
                </c:pt>
                <c:pt idx="1">
                  <c:v>11.415525114155251</c:v>
                </c:pt>
                <c:pt idx="2">
                  <c:v>4.3887147335423196</c:v>
                </c:pt>
                <c:pt idx="4">
                  <c:v>8.2568807339449553</c:v>
                </c:pt>
                <c:pt idx="5">
                  <c:v>14.545454545454545</c:v>
                </c:pt>
                <c:pt idx="6">
                  <c:v>5.5045871559633035</c:v>
                </c:pt>
                <c:pt idx="7">
                  <c:v>4.716981132075472</c:v>
                </c:pt>
                <c:pt idx="8">
                  <c:v>3.7383177570093453</c:v>
                </c:pt>
                <c:pt idx="9">
                  <c:v>4.716981132075472</c:v>
                </c:pt>
                <c:pt idx="10">
                  <c:v>7.3170731707317067</c:v>
                </c:pt>
                <c:pt idx="11">
                  <c:v>11.76470588235294</c:v>
                </c:pt>
                <c:pt idx="12">
                  <c:v>5.5555555555555554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N=106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N=36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39.814814814814817</c:v>
                </c:pt>
                <c:pt idx="1">
                  <c:v>50.228310502283108</c:v>
                </c:pt>
                <c:pt idx="2">
                  <c:v>26.959247648902821</c:v>
                </c:pt>
                <c:pt idx="4">
                  <c:v>50.458715596330272</c:v>
                </c:pt>
                <c:pt idx="5">
                  <c:v>50</c:v>
                </c:pt>
                <c:pt idx="6">
                  <c:v>44.036697247706428</c:v>
                </c:pt>
                <c:pt idx="7">
                  <c:v>23.584905660377359</c:v>
                </c:pt>
                <c:pt idx="8">
                  <c:v>30.841121495327101</c:v>
                </c:pt>
                <c:pt idx="9">
                  <c:v>26.415094339622641</c:v>
                </c:pt>
                <c:pt idx="10">
                  <c:v>43.902439024390247</c:v>
                </c:pt>
                <c:pt idx="11">
                  <c:v>59.803921568627452</c:v>
                </c:pt>
                <c:pt idx="12">
                  <c:v>41.666666666666671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N=106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N=36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29.629629629629626</c:v>
                </c:pt>
                <c:pt idx="1">
                  <c:v>21.461187214611872</c:v>
                </c:pt>
                <c:pt idx="2">
                  <c:v>30.721003134796238</c:v>
                </c:pt>
                <c:pt idx="4">
                  <c:v>23.853211009174313</c:v>
                </c:pt>
                <c:pt idx="5">
                  <c:v>19.090909090909093</c:v>
                </c:pt>
                <c:pt idx="6">
                  <c:v>23.853211009174313</c:v>
                </c:pt>
                <c:pt idx="7">
                  <c:v>32.075471698113205</c:v>
                </c:pt>
                <c:pt idx="8">
                  <c:v>30.841121495327101</c:v>
                </c:pt>
                <c:pt idx="9">
                  <c:v>29.245283018867923</c:v>
                </c:pt>
                <c:pt idx="10">
                  <c:v>32.926829268292686</c:v>
                </c:pt>
                <c:pt idx="11">
                  <c:v>17.647058823529413</c:v>
                </c:pt>
                <c:pt idx="12">
                  <c:v>27.777777777777779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N=106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N=36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18.518518518518519</c:v>
                </c:pt>
                <c:pt idx="1">
                  <c:v>12.785388127853881</c:v>
                </c:pt>
                <c:pt idx="2">
                  <c:v>30.094043887147336</c:v>
                </c:pt>
                <c:pt idx="4">
                  <c:v>14.678899082568808</c:v>
                </c:pt>
                <c:pt idx="5">
                  <c:v>10.909090909090908</c:v>
                </c:pt>
                <c:pt idx="6">
                  <c:v>20.183486238532112</c:v>
                </c:pt>
                <c:pt idx="7">
                  <c:v>33.962264150943398</c:v>
                </c:pt>
                <c:pt idx="8">
                  <c:v>28.971962616822427</c:v>
                </c:pt>
                <c:pt idx="9">
                  <c:v>27.358490566037734</c:v>
                </c:pt>
                <c:pt idx="10">
                  <c:v>12.195121951219512</c:v>
                </c:pt>
                <c:pt idx="11">
                  <c:v>7.8431372549019605</c:v>
                </c:pt>
                <c:pt idx="12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N=106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N=36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5.5555555555555554</c:v>
                </c:pt>
                <c:pt idx="1">
                  <c:v>4.1095890410958908</c:v>
                </c:pt>
                <c:pt idx="2">
                  <c:v>7.8369905956112849</c:v>
                </c:pt>
                <c:pt idx="4">
                  <c:v>2.7522935779816518</c:v>
                </c:pt>
                <c:pt idx="5">
                  <c:v>5.4545454545454541</c:v>
                </c:pt>
                <c:pt idx="6">
                  <c:v>6.4220183486238538</c:v>
                </c:pt>
                <c:pt idx="7">
                  <c:v>5.6603773584905666</c:v>
                </c:pt>
                <c:pt idx="8">
                  <c:v>5.6074766355140184</c:v>
                </c:pt>
                <c:pt idx="9">
                  <c:v>12.264150943396226</c:v>
                </c:pt>
                <c:pt idx="10">
                  <c:v>3.6585365853658534</c:v>
                </c:pt>
                <c:pt idx="11">
                  <c:v>2.9411764705882351</c:v>
                </c:pt>
                <c:pt idx="12">
                  <c:v>8.3333333333333321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3.4678899082568808</c:v>
                </c:pt>
                <c:pt idx="1">
                  <c:v>3.6136363636363642</c:v>
                </c:pt>
                <c:pt idx="2">
                  <c:v>3.0188679245283025</c:v>
                </c:pt>
                <c:pt idx="4">
                  <c:v>3.5363636363636366</c:v>
                </c:pt>
                <c:pt idx="5">
                  <c:v>3.6666666666666661</c:v>
                </c:pt>
                <c:pt idx="6">
                  <c:v>3.2477064220183491</c:v>
                </c:pt>
                <c:pt idx="7">
                  <c:v>2.9615384615384626</c:v>
                </c:pt>
                <c:pt idx="8">
                  <c:v>3.1470588235294112</c:v>
                </c:pt>
                <c:pt idx="9">
                  <c:v>2.9519230769230771</c:v>
                </c:pt>
                <c:pt idx="10">
                  <c:v>3.4024390243902438</c:v>
                </c:pt>
                <c:pt idx="11">
                  <c:v>3.5233644859813089</c:v>
                </c:pt>
                <c:pt idx="12">
                  <c:v>3.2083333333333335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E-450D-834F-2F560536B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7E-450D-834F-2F560536B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3.1081080000000001</c:v>
                </c:pt>
                <c:pt idx="1">
                  <c:v>3.2517010000000002</c:v>
                </c:pt>
                <c:pt idx="2">
                  <c:v>2.5797099999999999</c:v>
                </c:pt>
                <c:pt idx="4">
                  <c:v>3.3378380000000001</c:v>
                </c:pt>
                <c:pt idx="5">
                  <c:v>3.1643840000000001</c:v>
                </c:pt>
                <c:pt idx="6">
                  <c:v>2.875</c:v>
                </c:pt>
                <c:pt idx="7">
                  <c:v>2.628571</c:v>
                </c:pt>
                <c:pt idx="8">
                  <c:v>2.6956519999999999</c:v>
                </c:pt>
                <c:pt idx="9">
                  <c:v>2.4117649999999999</c:v>
                </c:pt>
                <c:pt idx="10">
                  <c:v>3.0425529999999998</c:v>
                </c:pt>
                <c:pt idx="11">
                  <c:v>3.5</c:v>
                </c:pt>
                <c:pt idx="12">
                  <c:v>3.0652170000000001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7E-450D-834F-2F560536B27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</c:v>
                </c:pt>
                <c:pt idx="1">
                  <c:v>3.3521130000000001</c:v>
                </c:pt>
                <c:pt idx="2">
                  <c:v>2.5094340000000002</c:v>
                </c:pt>
                <c:pt idx="4">
                  <c:v>3.3661970000000001</c:v>
                </c:pt>
                <c:pt idx="5">
                  <c:v>3.338028</c:v>
                </c:pt>
                <c:pt idx="6">
                  <c:v>2.9577460000000002</c:v>
                </c:pt>
                <c:pt idx="7">
                  <c:v>2.5942029999999998</c:v>
                </c:pt>
                <c:pt idx="8">
                  <c:v>2.661972</c:v>
                </c:pt>
                <c:pt idx="9">
                  <c:v>2.2777780000000001</c:v>
                </c:pt>
                <c:pt idx="10">
                  <c:v>3.195122</c:v>
                </c:pt>
                <c:pt idx="11">
                  <c:v>3.5352109999999999</c:v>
                </c:pt>
                <c:pt idx="12">
                  <c:v>2.8260869999999998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E-450D-834F-2F560536B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N=82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8.2568807339449553</c:v>
                </c:pt>
                <c:pt idx="1">
                  <c:v>14.678899082568808</c:v>
                </c:pt>
                <c:pt idx="2">
                  <c:v>8.387096774193548</c:v>
                </c:pt>
                <c:pt idx="4">
                  <c:v>12.727272727272727</c:v>
                </c:pt>
                <c:pt idx="5">
                  <c:v>16.666666666666664</c:v>
                </c:pt>
                <c:pt idx="6">
                  <c:v>10.091743119266056</c:v>
                </c:pt>
                <c:pt idx="7">
                  <c:v>5.7692307692307692</c:v>
                </c:pt>
                <c:pt idx="8">
                  <c:v>10.784313725490197</c:v>
                </c:pt>
                <c:pt idx="9">
                  <c:v>8.6538461538461533</c:v>
                </c:pt>
                <c:pt idx="10">
                  <c:v>8.536585365853659</c:v>
                </c:pt>
                <c:pt idx="11">
                  <c:v>9.3457943925233646</c:v>
                </c:pt>
                <c:pt idx="12">
                  <c:v>8.3333333333333321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9-4563-B6AF-290FBCE31B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N=82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53.211009174311933</c:v>
                </c:pt>
                <c:pt idx="1">
                  <c:v>47.706422018348626</c:v>
                </c:pt>
                <c:pt idx="2">
                  <c:v>30.322580645161292</c:v>
                </c:pt>
                <c:pt idx="4">
                  <c:v>47.272727272727273</c:v>
                </c:pt>
                <c:pt idx="5">
                  <c:v>48.148148148148145</c:v>
                </c:pt>
                <c:pt idx="6">
                  <c:v>39.449541284403672</c:v>
                </c:pt>
                <c:pt idx="7">
                  <c:v>30.76923076923077</c:v>
                </c:pt>
                <c:pt idx="8">
                  <c:v>31.372549019607842</c:v>
                </c:pt>
                <c:pt idx="9">
                  <c:v>28.846153846153843</c:v>
                </c:pt>
                <c:pt idx="10">
                  <c:v>40.243902439024396</c:v>
                </c:pt>
                <c:pt idx="11">
                  <c:v>50.467289719626166</c:v>
                </c:pt>
                <c:pt idx="12">
                  <c:v>33.333333333333329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9-4563-B6AF-290FBCE31B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N=82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21.100917431192663</c:v>
                </c:pt>
                <c:pt idx="1">
                  <c:v>23.853211009174313</c:v>
                </c:pt>
                <c:pt idx="2">
                  <c:v>28.06451612903226</c:v>
                </c:pt>
                <c:pt idx="4">
                  <c:v>24.545454545454547</c:v>
                </c:pt>
                <c:pt idx="5">
                  <c:v>23.148148148148149</c:v>
                </c:pt>
                <c:pt idx="6">
                  <c:v>20.183486238532112</c:v>
                </c:pt>
                <c:pt idx="7">
                  <c:v>28.846153846153843</c:v>
                </c:pt>
                <c:pt idx="8">
                  <c:v>29.411764705882355</c:v>
                </c:pt>
                <c:pt idx="9">
                  <c:v>25.961538461538463</c:v>
                </c:pt>
                <c:pt idx="10">
                  <c:v>36.585365853658537</c:v>
                </c:pt>
                <c:pt idx="11">
                  <c:v>26.168224299065418</c:v>
                </c:pt>
                <c:pt idx="12">
                  <c:v>31.25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C9-4563-B6AF-290FBCE31B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N=82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11.926605504587156</c:v>
                </c:pt>
                <c:pt idx="1">
                  <c:v>10.55045871559633</c:v>
                </c:pt>
                <c:pt idx="2">
                  <c:v>21.29032258064516</c:v>
                </c:pt>
                <c:pt idx="4">
                  <c:v>11.818181818181818</c:v>
                </c:pt>
                <c:pt idx="5">
                  <c:v>9.2592592592592595</c:v>
                </c:pt>
                <c:pt idx="6">
                  <c:v>25.688073394495415</c:v>
                </c:pt>
                <c:pt idx="7">
                  <c:v>23.076923076923077</c:v>
                </c:pt>
                <c:pt idx="8">
                  <c:v>18.627450980392158</c:v>
                </c:pt>
                <c:pt idx="9">
                  <c:v>22.115384615384613</c:v>
                </c:pt>
                <c:pt idx="10">
                  <c:v>12.195121951219512</c:v>
                </c:pt>
                <c:pt idx="11">
                  <c:v>11.214953271028037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C9-4563-B6AF-290FBCE31B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N=82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5.5045871559633035</c:v>
                </c:pt>
                <c:pt idx="1">
                  <c:v>3.2110091743119265</c:v>
                </c:pt>
                <c:pt idx="2">
                  <c:v>11.935483870967742</c:v>
                </c:pt>
                <c:pt idx="4">
                  <c:v>3.6363636363636362</c:v>
                </c:pt>
                <c:pt idx="5">
                  <c:v>2.7777777777777777</c:v>
                </c:pt>
                <c:pt idx="6">
                  <c:v>4.5871559633027523</c:v>
                </c:pt>
                <c:pt idx="7">
                  <c:v>11.538461538461538</c:v>
                </c:pt>
                <c:pt idx="8">
                  <c:v>9.8039215686274517</c:v>
                </c:pt>
                <c:pt idx="9">
                  <c:v>14.423076923076922</c:v>
                </c:pt>
                <c:pt idx="10">
                  <c:v>2.4390243902439024</c:v>
                </c:pt>
                <c:pt idx="11">
                  <c:v>2.8037383177570092</c:v>
                </c:pt>
                <c:pt idx="12">
                  <c:v>2.083333333333333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C9-4563-B6AF-290FBCE31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56ABB-777C-4B72-B314-32FDB91F5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C817BB6C-2385-4997-AC28-E1D1093F3BE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E11B68E6-021A-4C30-A35C-4712540D86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EBD66385-3534-4389-A804-A43739574DD4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Etelä-Pohjanmaan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13320A81-AF14-F215-C7A2-5F898B4C95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460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6689423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Alavus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361271739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691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Etelä-Pohjanmaan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3518706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771974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Kauhajoki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412522937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691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Etelä-Pohjanmaan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666463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9458275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Lapua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29652223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691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Etelä-Pohjanmaan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990383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410442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Seinäjoki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56293453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691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Etelä-Pohjanmaan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2C8489C-52DF-6DA4-18DF-9B2066073D58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0D349CD-4878-569A-183E-357816726682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8FCB1D6-BD54-E1B4-FC56-234559558C2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836863797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270</Words>
  <Application>Microsoft Office PowerPoint</Application>
  <PresentationFormat>Laajakuva</PresentationFormat>
  <Paragraphs>56</Paragraphs>
  <Slides>5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5</vt:i4>
      </vt:variant>
    </vt:vector>
  </HeadingPairs>
  <TitlesOfParts>
    <vt:vector size="10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Alavus</vt:lpstr>
      <vt:lpstr>Kauhajoki</vt:lpstr>
      <vt:lpstr>Lapua</vt:lpstr>
      <vt:lpstr>Seinäjoki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2026-04-23T19:45:24Z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