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5"/>
  </p:notesMasterIdLst>
  <p:sldIdLst>
    <p:sldId id="256" r:id="rId7"/>
    <p:sldId id="267" r:id="rId8"/>
    <p:sldId id="273" r:id="rId9"/>
    <p:sldId id="275" r:id="rId10"/>
    <p:sldId id="276" r:id="rId11"/>
    <p:sldId id="272" r:id="rId12"/>
    <p:sldId id="277" r:id="rId13"/>
    <p:sldId id="274"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ha Setälä" initials="JS" lastIdx="3" clrIdx="0">
    <p:extLst>
      <p:ext uri="{19B8F6BF-5375-455C-9EA6-DF929625EA0E}">
        <p15:presenceInfo xmlns:p15="http://schemas.microsoft.com/office/powerpoint/2012/main" userId="S::juha.setala@ramboll.fi::47461e7a-a5b1-4447-8040-0906e199ad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43" autoAdjust="0"/>
  </p:normalViewPr>
  <p:slideViewPr>
    <p:cSldViewPr snapToGrid="0">
      <p:cViewPr varScale="1">
        <p:scale>
          <a:sx n="86" d="100"/>
          <a:sy n="86" d="100"/>
        </p:scale>
        <p:origin x="562"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EA8F7-A42B-4FC8-B312-B3A0BC6D0ACD}"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fi-FI"/>
        </a:p>
      </dgm:t>
    </dgm:pt>
    <dgm:pt modelId="{A394DF7A-DF2C-496C-987B-0B80BABDE2E2}">
      <dgm:prSet phldrT="[Teksti]" custT="1"/>
      <dgm:spPr/>
      <dgm:t>
        <a:bodyPr/>
        <a:lstStyle/>
        <a:p>
          <a:r>
            <a:rPr lang="fi-FI" sz="1400"/>
            <a:t>Turvallisuussuunnittelu</a:t>
          </a:r>
          <a:r>
            <a:rPr lang="fi-FI" sz="1400" dirty="0"/>
            <a:t>, kunnostusvaihtoehtojen alustava tarkastelu ja tutkimussuunnitelman laatiminen</a:t>
          </a:r>
        </a:p>
      </dgm:t>
    </dgm:pt>
    <dgm:pt modelId="{CCF812DA-4990-422F-9520-6B665BCAB137}" type="parTrans" cxnId="{35101662-7B17-49DF-BA08-5F5E7E39FB8D}">
      <dgm:prSet/>
      <dgm:spPr/>
      <dgm:t>
        <a:bodyPr/>
        <a:lstStyle/>
        <a:p>
          <a:endParaRPr lang="fi-FI"/>
        </a:p>
      </dgm:t>
    </dgm:pt>
    <dgm:pt modelId="{92B99D7C-6F00-4645-B502-AC56C12856C4}" type="sibTrans" cxnId="{35101662-7B17-49DF-BA08-5F5E7E39FB8D}">
      <dgm:prSet/>
      <dgm:spPr/>
      <dgm:t>
        <a:bodyPr/>
        <a:lstStyle/>
        <a:p>
          <a:endParaRPr lang="fi-FI"/>
        </a:p>
      </dgm:t>
    </dgm:pt>
    <dgm:pt modelId="{2058252B-DBFC-487E-96AF-36B764EE5EAD}">
      <dgm:prSet phldrT="[Teksti]" custT="1"/>
      <dgm:spPr/>
      <dgm:t>
        <a:bodyPr/>
        <a:lstStyle/>
        <a:p>
          <a:r>
            <a:rPr lang="fi-FI" sz="1400" dirty="0"/>
            <a:t>Jatkotutkimukset, riskinhallintatarpeen arviointi, menetelmän valinta ja kunnostussuunnittelu</a:t>
          </a:r>
        </a:p>
      </dgm:t>
    </dgm:pt>
    <dgm:pt modelId="{629EE932-247A-4CF2-97B4-A376841C2B8E}" type="parTrans" cxnId="{F9522847-E7F7-4EE8-821A-C9858F9EB383}">
      <dgm:prSet/>
      <dgm:spPr/>
      <dgm:t>
        <a:bodyPr/>
        <a:lstStyle/>
        <a:p>
          <a:endParaRPr lang="fi-FI"/>
        </a:p>
      </dgm:t>
    </dgm:pt>
    <dgm:pt modelId="{E3872366-85B3-45FC-A8BA-D03E4B7B82B9}" type="sibTrans" cxnId="{F9522847-E7F7-4EE8-821A-C9858F9EB383}">
      <dgm:prSet/>
      <dgm:spPr/>
      <dgm:t>
        <a:bodyPr/>
        <a:lstStyle/>
        <a:p>
          <a:endParaRPr lang="fi-FI"/>
        </a:p>
      </dgm:t>
    </dgm:pt>
    <dgm:pt modelId="{6919B03F-7B8A-43F5-937C-325ECA176FE2}">
      <dgm:prSet phldrT="[Teksti]" custT="1"/>
      <dgm:spPr/>
      <dgm:t>
        <a:bodyPr/>
        <a:lstStyle/>
        <a:p>
          <a:r>
            <a:rPr lang="fi-FI" sz="1400" dirty="0"/>
            <a:t>Lupa-asiakirjojen laatiminen</a:t>
          </a:r>
        </a:p>
      </dgm:t>
    </dgm:pt>
    <dgm:pt modelId="{B555E6B4-FC21-4F10-BD21-022124B9A9E3}" type="parTrans" cxnId="{86DAD90C-6314-4929-A2B6-C216A1523BF0}">
      <dgm:prSet/>
      <dgm:spPr/>
      <dgm:t>
        <a:bodyPr/>
        <a:lstStyle/>
        <a:p>
          <a:endParaRPr lang="fi-FI"/>
        </a:p>
      </dgm:t>
    </dgm:pt>
    <dgm:pt modelId="{7DE7025A-BB7D-455B-8A98-EB2566901CEC}" type="sibTrans" cxnId="{86DAD90C-6314-4929-A2B6-C216A1523BF0}">
      <dgm:prSet/>
      <dgm:spPr/>
      <dgm:t>
        <a:bodyPr/>
        <a:lstStyle/>
        <a:p>
          <a:endParaRPr lang="fi-FI"/>
        </a:p>
      </dgm:t>
    </dgm:pt>
    <dgm:pt modelId="{8D1F6680-DCF8-478D-B5CC-2FACBA8A0AEF}">
      <dgm:prSet phldrT="[Teksti]" custT="1"/>
      <dgm:spPr/>
      <dgm:t>
        <a:bodyPr/>
        <a:lstStyle/>
        <a:p>
          <a:r>
            <a:rPr lang="fi-FI" sz="1400" dirty="0"/>
            <a:t>Rahoitus-pää-</a:t>
          </a:r>
          <a:r>
            <a:rPr lang="fi-FI" sz="1400" dirty="0" err="1"/>
            <a:t>tökset</a:t>
          </a:r>
          <a:endParaRPr lang="fi-FI" sz="1400" dirty="0"/>
        </a:p>
      </dgm:t>
    </dgm:pt>
    <dgm:pt modelId="{C24AB00B-F70A-4A48-86DE-F54966C373D4}" type="parTrans" cxnId="{2758CF7B-D0B9-485C-9CFE-C702A24683F0}">
      <dgm:prSet/>
      <dgm:spPr/>
      <dgm:t>
        <a:bodyPr/>
        <a:lstStyle/>
        <a:p>
          <a:endParaRPr lang="fi-FI"/>
        </a:p>
      </dgm:t>
    </dgm:pt>
    <dgm:pt modelId="{2BBABA3C-1B3A-487C-A87B-D5CCF84DDD33}" type="sibTrans" cxnId="{2758CF7B-D0B9-485C-9CFE-C702A24683F0}">
      <dgm:prSet/>
      <dgm:spPr/>
      <dgm:t>
        <a:bodyPr/>
        <a:lstStyle/>
        <a:p>
          <a:endParaRPr lang="fi-FI"/>
        </a:p>
      </dgm:t>
    </dgm:pt>
    <dgm:pt modelId="{DF54C8FF-0E5E-44BA-9154-C9870A010B9F}">
      <dgm:prSet phldrT="[Teksti]" custT="1"/>
      <dgm:spPr/>
      <dgm:t>
        <a:bodyPr/>
        <a:lstStyle/>
        <a:p>
          <a:r>
            <a:rPr lang="fi-FI" sz="1400" dirty="0"/>
            <a:t>Lupa saatu ja työ voidaan toteuttaa </a:t>
          </a:r>
          <a:r>
            <a:rPr lang="fi-FI" sz="1200" dirty="0"/>
            <a:t>(lupakäsittely todennäköisesti noin 12-18 kk)</a:t>
          </a:r>
        </a:p>
      </dgm:t>
    </dgm:pt>
    <dgm:pt modelId="{4F749FE2-C8DF-429C-85FB-977966AEEDAE}" type="parTrans" cxnId="{F99C083E-A04F-4D34-8587-4B5379A3E568}">
      <dgm:prSet/>
      <dgm:spPr/>
      <dgm:t>
        <a:bodyPr/>
        <a:lstStyle/>
        <a:p>
          <a:endParaRPr lang="fi-FI"/>
        </a:p>
      </dgm:t>
    </dgm:pt>
    <dgm:pt modelId="{CD89C1FD-885F-46A0-A4C3-5642BB2437B8}" type="sibTrans" cxnId="{F99C083E-A04F-4D34-8587-4B5379A3E568}">
      <dgm:prSet/>
      <dgm:spPr/>
      <dgm:t>
        <a:bodyPr/>
        <a:lstStyle/>
        <a:p>
          <a:endParaRPr lang="fi-FI"/>
        </a:p>
      </dgm:t>
    </dgm:pt>
    <dgm:pt modelId="{6F27AF48-C0DD-4B13-B7F9-C938309B1BF3}" type="pres">
      <dgm:prSet presAssocID="{967EA8F7-A42B-4FC8-B312-B3A0BC6D0ACD}" presName="Name0" presStyleCnt="0">
        <dgm:presLayoutVars>
          <dgm:dir/>
          <dgm:resizeHandles val="exact"/>
        </dgm:presLayoutVars>
      </dgm:prSet>
      <dgm:spPr/>
    </dgm:pt>
    <dgm:pt modelId="{39A2A561-5C42-4636-8F32-716A27E20DE2}" type="pres">
      <dgm:prSet presAssocID="{A394DF7A-DF2C-496C-987B-0B80BABDE2E2}" presName="node" presStyleLbl="node1" presStyleIdx="0" presStyleCnt="5" custScaleX="584864" custScaleY="173029">
        <dgm:presLayoutVars>
          <dgm:bulletEnabled val="1"/>
        </dgm:presLayoutVars>
      </dgm:prSet>
      <dgm:spPr/>
    </dgm:pt>
    <dgm:pt modelId="{6F99BC35-3831-484A-901C-06260825114E}" type="pres">
      <dgm:prSet presAssocID="{92B99D7C-6F00-4645-B502-AC56C12856C4}" presName="sibTrans" presStyleLbl="sibTrans2D1" presStyleIdx="0" presStyleCnt="4"/>
      <dgm:spPr/>
    </dgm:pt>
    <dgm:pt modelId="{E2345770-B0ED-47D8-849D-DDC23C990A0E}" type="pres">
      <dgm:prSet presAssocID="{92B99D7C-6F00-4645-B502-AC56C12856C4}" presName="connectorText" presStyleLbl="sibTrans2D1" presStyleIdx="0" presStyleCnt="4"/>
      <dgm:spPr/>
    </dgm:pt>
    <dgm:pt modelId="{EF96100A-EDE3-49B0-ACA8-05BD40A7C2CA}" type="pres">
      <dgm:prSet presAssocID="{2058252B-DBFC-487E-96AF-36B764EE5EAD}" presName="node" presStyleLbl="node1" presStyleIdx="1" presStyleCnt="5" custScaleX="698050" custScaleY="170629">
        <dgm:presLayoutVars>
          <dgm:bulletEnabled val="1"/>
        </dgm:presLayoutVars>
      </dgm:prSet>
      <dgm:spPr/>
    </dgm:pt>
    <dgm:pt modelId="{044F5B98-0F61-4302-BF73-2D493FF9D230}" type="pres">
      <dgm:prSet presAssocID="{E3872366-85B3-45FC-A8BA-D03E4B7B82B9}" presName="sibTrans" presStyleLbl="sibTrans2D1" presStyleIdx="1" presStyleCnt="4"/>
      <dgm:spPr/>
    </dgm:pt>
    <dgm:pt modelId="{1B3A244A-C535-4834-8F94-00B604B03FD9}" type="pres">
      <dgm:prSet presAssocID="{E3872366-85B3-45FC-A8BA-D03E4B7B82B9}" presName="connectorText" presStyleLbl="sibTrans2D1" presStyleIdx="1" presStyleCnt="4"/>
      <dgm:spPr/>
    </dgm:pt>
    <dgm:pt modelId="{F9A0D24B-F369-4CBC-84ED-D95AC110DB1A}" type="pres">
      <dgm:prSet presAssocID="{6919B03F-7B8A-43F5-937C-325ECA176FE2}" presName="node" presStyleLbl="node1" presStyleIdx="2" presStyleCnt="5" custScaleX="341250" custScaleY="172016">
        <dgm:presLayoutVars>
          <dgm:bulletEnabled val="1"/>
        </dgm:presLayoutVars>
      </dgm:prSet>
      <dgm:spPr/>
    </dgm:pt>
    <dgm:pt modelId="{E1FA693B-B3A3-4A60-8F33-8258A85B6BCB}" type="pres">
      <dgm:prSet presAssocID="{7DE7025A-BB7D-455B-8A98-EB2566901CEC}" presName="sibTrans" presStyleLbl="sibTrans2D1" presStyleIdx="2" presStyleCnt="4"/>
      <dgm:spPr/>
    </dgm:pt>
    <dgm:pt modelId="{B281E53B-421E-41A1-B26A-DF83EC330D32}" type="pres">
      <dgm:prSet presAssocID="{7DE7025A-BB7D-455B-8A98-EB2566901CEC}" presName="connectorText" presStyleLbl="sibTrans2D1" presStyleIdx="2" presStyleCnt="4"/>
      <dgm:spPr/>
    </dgm:pt>
    <dgm:pt modelId="{7A1F1CE3-8E45-47DA-B19D-EC1CE7B0675C}" type="pres">
      <dgm:prSet presAssocID="{8D1F6680-DCF8-478D-B5CC-2FACBA8A0AEF}" presName="node" presStyleLbl="node1" presStyleIdx="3" presStyleCnt="5" custScaleX="145878" custScaleY="171065" custLinFactNeighborX="-45058" custLinFactNeighborY="-463">
        <dgm:presLayoutVars>
          <dgm:bulletEnabled val="1"/>
        </dgm:presLayoutVars>
      </dgm:prSet>
      <dgm:spPr/>
    </dgm:pt>
    <dgm:pt modelId="{42EB4A6C-EA21-4ED8-AA53-E4AC4F1FCBB8}" type="pres">
      <dgm:prSet presAssocID="{2BBABA3C-1B3A-487C-A87B-D5CCF84DDD33}" presName="sibTrans" presStyleLbl="sibTrans2D1" presStyleIdx="3" presStyleCnt="4"/>
      <dgm:spPr/>
    </dgm:pt>
    <dgm:pt modelId="{DA7D40F0-6DBE-47F8-A67B-573B2BE6DC57}" type="pres">
      <dgm:prSet presAssocID="{2BBABA3C-1B3A-487C-A87B-D5CCF84DDD33}" presName="connectorText" presStyleLbl="sibTrans2D1" presStyleIdx="3" presStyleCnt="4"/>
      <dgm:spPr/>
    </dgm:pt>
    <dgm:pt modelId="{CC0A8237-CB9D-4373-BE17-9FCF0A231147}" type="pres">
      <dgm:prSet presAssocID="{DF54C8FF-0E5E-44BA-9154-C9870A010B9F}" presName="node" presStyleLbl="node1" presStyleIdx="4" presStyleCnt="5" custScaleX="708790" custScaleY="172016" custLinFactX="-1789" custLinFactNeighborX="-100000" custLinFactNeighborY="0">
        <dgm:presLayoutVars>
          <dgm:bulletEnabled val="1"/>
        </dgm:presLayoutVars>
      </dgm:prSet>
      <dgm:spPr/>
    </dgm:pt>
  </dgm:ptLst>
  <dgm:cxnLst>
    <dgm:cxn modelId="{86DAD90C-6314-4929-A2B6-C216A1523BF0}" srcId="{967EA8F7-A42B-4FC8-B312-B3A0BC6D0ACD}" destId="{6919B03F-7B8A-43F5-937C-325ECA176FE2}" srcOrd="2" destOrd="0" parTransId="{B555E6B4-FC21-4F10-BD21-022124B9A9E3}" sibTransId="{7DE7025A-BB7D-455B-8A98-EB2566901CEC}"/>
    <dgm:cxn modelId="{CACC0C24-00F4-40B3-9A88-9BC638869B98}" type="presOf" srcId="{2BBABA3C-1B3A-487C-A87B-D5CCF84DDD33}" destId="{DA7D40F0-6DBE-47F8-A67B-573B2BE6DC57}" srcOrd="1" destOrd="0" presId="urn:microsoft.com/office/officeart/2005/8/layout/process1"/>
    <dgm:cxn modelId="{F99C083E-A04F-4D34-8587-4B5379A3E568}" srcId="{967EA8F7-A42B-4FC8-B312-B3A0BC6D0ACD}" destId="{DF54C8FF-0E5E-44BA-9154-C9870A010B9F}" srcOrd="4" destOrd="0" parTransId="{4F749FE2-C8DF-429C-85FB-977966AEEDAE}" sibTransId="{CD89C1FD-885F-46A0-A4C3-5642BB2437B8}"/>
    <dgm:cxn modelId="{35101662-7B17-49DF-BA08-5F5E7E39FB8D}" srcId="{967EA8F7-A42B-4FC8-B312-B3A0BC6D0ACD}" destId="{A394DF7A-DF2C-496C-987B-0B80BABDE2E2}" srcOrd="0" destOrd="0" parTransId="{CCF812DA-4990-422F-9520-6B665BCAB137}" sibTransId="{92B99D7C-6F00-4645-B502-AC56C12856C4}"/>
    <dgm:cxn modelId="{F9522847-E7F7-4EE8-821A-C9858F9EB383}" srcId="{967EA8F7-A42B-4FC8-B312-B3A0BC6D0ACD}" destId="{2058252B-DBFC-487E-96AF-36B764EE5EAD}" srcOrd="1" destOrd="0" parTransId="{629EE932-247A-4CF2-97B4-A376841C2B8E}" sibTransId="{E3872366-85B3-45FC-A8BA-D03E4B7B82B9}"/>
    <dgm:cxn modelId="{DCC0AB6B-066C-4FA4-846A-DB05BDA44760}" type="presOf" srcId="{7DE7025A-BB7D-455B-8A98-EB2566901CEC}" destId="{B281E53B-421E-41A1-B26A-DF83EC330D32}" srcOrd="1" destOrd="0" presId="urn:microsoft.com/office/officeart/2005/8/layout/process1"/>
    <dgm:cxn modelId="{34DE0A4C-1801-4E40-B86F-9AFB5EFF2B3D}" type="presOf" srcId="{2BBABA3C-1B3A-487C-A87B-D5CCF84DDD33}" destId="{42EB4A6C-EA21-4ED8-AA53-E4AC4F1FCBB8}" srcOrd="0" destOrd="0" presId="urn:microsoft.com/office/officeart/2005/8/layout/process1"/>
    <dgm:cxn modelId="{B7882C50-713F-4D6F-B9F3-5827AC2AC430}" type="presOf" srcId="{2058252B-DBFC-487E-96AF-36B764EE5EAD}" destId="{EF96100A-EDE3-49B0-ACA8-05BD40A7C2CA}" srcOrd="0" destOrd="0" presId="urn:microsoft.com/office/officeart/2005/8/layout/process1"/>
    <dgm:cxn modelId="{3344F676-613C-4D11-ACDB-EC0A6F70B12F}" type="presOf" srcId="{E3872366-85B3-45FC-A8BA-D03E4B7B82B9}" destId="{1B3A244A-C535-4834-8F94-00B604B03FD9}" srcOrd="1" destOrd="0" presId="urn:microsoft.com/office/officeart/2005/8/layout/process1"/>
    <dgm:cxn modelId="{9D159678-0B56-4BCD-963A-782559EFB489}" type="presOf" srcId="{E3872366-85B3-45FC-A8BA-D03E4B7B82B9}" destId="{044F5B98-0F61-4302-BF73-2D493FF9D230}" srcOrd="0" destOrd="0" presId="urn:microsoft.com/office/officeart/2005/8/layout/process1"/>
    <dgm:cxn modelId="{56B58A7A-40CC-406B-9675-629879F3BA1A}" type="presOf" srcId="{DF54C8FF-0E5E-44BA-9154-C9870A010B9F}" destId="{CC0A8237-CB9D-4373-BE17-9FCF0A231147}" srcOrd="0" destOrd="0" presId="urn:microsoft.com/office/officeart/2005/8/layout/process1"/>
    <dgm:cxn modelId="{F2F5D95A-85A4-432A-81B8-3E7BE56AFA27}" type="presOf" srcId="{6919B03F-7B8A-43F5-937C-325ECA176FE2}" destId="{F9A0D24B-F369-4CBC-84ED-D95AC110DB1A}" srcOrd="0" destOrd="0" presId="urn:microsoft.com/office/officeart/2005/8/layout/process1"/>
    <dgm:cxn modelId="{2758CF7B-D0B9-485C-9CFE-C702A24683F0}" srcId="{967EA8F7-A42B-4FC8-B312-B3A0BC6D0ACD}" destId="{8D1F6680-DCF8-478D-B5CC-2FACBA8A0AEF}" srcOrd="3" destOrd="0" parTransId="{C24AB00B-F70A-4A48-86DE-F54966C373D4}" sibTransId="{2BBABA3C-1B3A-487C-A87B-D5CCF84DDD33}"/>
    <dgm:cxn modelId="{7E099390-C619-4CF0-BC3A-0F2EC620E557}" type="presOf" srcId="{92B99D7C-6F00-4645-B502-AC56C12856C4}" destId="{E2345770-B0ED-47D8-849D-DDC23C990A0E}" srcOrd="1" destOrd="0" presId="urn:microsoft.com/office/officeart/2005/8/layout/process1"/>
    <dgm:cxn modelId="{2EF115AA-B2FF-425D-83B7-77FDA2E03126}" type="presOf" srcId="{8D1F6680-DCF8-478D-B5CC-2FACBA8A0AEF}" destId="{7A1F1CE3-8E45-47DA-B19D-EC1CE7B0675C}" srcOrd="0" destOrd="0" presId="urn:microsoft.com/office/officeart/2005/8/layout/process1"/>
    <dgm:cxn modelId="{5BF5DDAB-4290-4F0F-98F6-5CC0FDA61F6B}" type="presOf" srcId="{967EA8F7-A42B-4FC8-B312-B3A0BC6D0ACD}" destId="{6F27AF48-C0DD-4B13-B7F9-C938309B1BF3}" srcOrd="0" destOrd="0" presId="urn:microsoft.com/office/officeart/2005/8/layout/process1"/>
    <dgm:cxn modelId="{E2E924CE-501B-49EA-B175-0B26168BD4CA}" type="presOf" srcId="{92B99D7C-6F00-4645-B502-AC56C12856C4}" destId="{6F99BC35-3831-484A-901C-06260825114E}" srcOrd="0" destOrd="0" presId="urn:microsoft.com/office/officeart/2005/8/layout/process1"/>
    <dgm:cxn modelId="{F3A678D7-878E-4A8C-9F03-A36FD6DB1D67}" type="presOf" srcId="{7DE7025A-BB7D-455B-8A98-EB2566901CEC}" destId="{E1FA693B-B3A3-4A60-8F33-8258A85B6BCB}" srcOrd="0" destOrd="0" presId="urn:microsoft.com/office/officeart/2005/8/layout/process1"/>
    <dgm:cxn modelId="{187512F8-19F2-4250-8B55-4064A5E9E9D0}" type="presOf" srcId="{A394DF7A-DF2C-496C-987B-0B80BABDE2E2}" destId="{39A2A561-5C42-4636-8F32-716A27E20DE2}" srcOrd="0" destOrd="0" presId="urn:microsoft.com/office/officeart/2005/8/layout/process1"/>
    <dgm:cxn modelId="{1C296DAF-E1CC-45F7-AC23-A67E39DFC9A2}" type="presParOf" srcId="{6F27AF48-C0DD-4B13-B7F9-C938309B1BF3}" destId="{39A2A561-5C42-4636-8F32-716A27E20DE2}" srcOrd="0" destOrd="0" presId="urn:microsoft.com/office/officeart/2005/8/layout/process1"/>
    <dgm:cxn modelId="{D0FA4579-6267-4DA7-A2A4-00C62FABE204}" type="presParOf" srcId="{6F27AF48-C0DD-4B13-B7F9-C938309B1BF3}" destId="{6F99BC35-3831-484A-901C-06260825114E}" srcOrd="1" destOrd="0" presId="urn:microsoft.com/office/officeart/2005/8/layout/process1"/>
    <dgm:cxn modelId="{179EEB20-3643-486C-B1CB-D0FB029BCE19}" type="presParOf" srcId="{6F99BC35-3831-484A-901C-06260825114E}" destId="{E2345770-B0ED-47D8-849D-DDC23C990A0E}" srcOrd="0" destOrd="0" presId="urn:microsoft.com/office/officeart/2005/8/layout/process1"/>
    <dgm:cxn modelId="{C9A17D61-5351-4AD1-A472-F155E1CA8771}" type="presParOf" srcId="{6F27AF48-C0DD-4B13-B7F9-C938309B1BF3}" destId="{EF96100A-EDE3-49B0-ACA8-05BD40A7C2CA}" srcOrd="2" destOrd="0" presId="urn:microsoft.com/office/officeart/2005/8/layout/process1"/>
    <dgm:cxn modelId="{DE1E12A6-5066-4682-AA8A-E126EE218C08}" type="presParOf" srcId="{6F27AF48-C0DD-4B13-B7F9-C938309B1BF3}" destId="{044F5B98-0F61-4302-BF73-2D493FF9D230}" srcOrd="3" destOrd="0" presId="urn:microsoft.com/office/officeart/2005/8/layout/process1"/>
    <dgm:cxn modelId="{A1F2C722-2B53-4F84-A38A-B2B7EB2720AB}" type="presParOf" srcId="{044F5B98-0F61-4302-BF73-2D493FF9D230}" destId="{1B3A244A-C535-4834-8F94-00B604B03FD9}" srcOrd="0" destOrd="0" presId="urn:microsoft.com/office/officeart/2005/8/layout/process1"/>
    <dgm:cxn modelId="{E9056B08-39FC-4C03-9AE1-41AF8B52BB32}" type="presParOf" srcId="{6F27AF48-C0DD-4B13-B7F9-C938309B1BF3}" destId="{F9A0D24B-F369-4CBC-84ED-D95AC110DB1A}" srcOrd="4" destOrd="0" presId="urn:microsoft.com/office/officeart/2005/8/layout/process1"/>
    <dgm:cxn modelId="{7997BAB8-858A-450B-815D-C09E5800CF55}" type="presParOf" srcId="{6F27AF48-C0DD-4B13-B7F9-C938309B1BF3}" destId="{E1FA693B-B3A3-4A60-8F33-8258A85B6BCB}" srcOrd="5" destOrd="0" presId="urn:microsoft.com/office/officeart/2005/8/layout/process1"/>
    <dgm:cxn modelId="{A9DB6E94-994F-49A4-A2D0-EEB0E760DF2A}" type="presParOf" srcId="{E1FA693B-B3A3-4A60-8F33-8258A85B6BCB}" destId="{B281E53B-421E-41A1-B26A-DF83EC330D32}" srcOrd="0" destOrd="0" presId="urn:microsoft.com/office/officeart/2005/8/layout/process1"/>
    <dgm:cxn modelId="{C449A6DC-EF69-4068-918A-14C936944FBA}" type="presParOf" srcId="{6F27AF48-C0DD-4B13-B7F9-C938309B1BF3}" destId="{7A1F1CE3-8E45-47DA-B19D-EC1CE7B0675C}" srcOrd="6" destOrd="0" presId="urn:microsoft.com/office/officeart/2005/8/layout/process1"/>
    <dgm:cxn modelId="{B86EAABA-71E7-43FD-9F35-1853F78E2679}" type="presParOf" srcId="{6F27AF48-C0DD-4B13-B7F9-C938309B1BF3}" destId="{42EB4A6C-EA21-4ED8-AA53-E4AC4F1FCBB8}" srcOrd="7" destOrd="0" presId="urn:microsoft.com/office/officeart/2005/8/layout/process1"/>
    <dgm:cxn modelId="{8659F962-6C58-4F6A-BC3D-35AC15489A45}" type="presParOf" srcId="{42EB4A6C-EA21-4ED8-AA53-E4AC4F1FCBB8}" destId="{DA7D40F0-6DBE-47F8-A67B-573B2BE6DC57}" srcOrd="0" destOrd="0" presId="urn:microsoft.com/office/officeart/2005/8/layout/process1"/>
    <dgm:cxn modelId="{509B0CB5-D406-4EE0-A097-B0A51AB57071}" type="presParOf" srcId="{6F27AF48-C0DD-4B13-B7F9-C938309B1BF3}" destId="{CC0A8237-CB9D-4373-BE17-9FCF0A23114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80D5B-4E2E-4BF2-9815-9B73FA8CF7FB}"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fi-FI"/>
        </a:p>
      </dgm:t>
    </dgm:pt>
    <dgm:pt modelId="{AB1FD899-AAE1-47E8-8F9A-EFAF2B2200B3}">
      <dgm:prSet phldrT="[Teksti]" custT="1"/>
      <dgm:spPr/>
      <dgm:t>
        <a:bodyPr/>
        <a:lstStyle/>
        <a:p>
          <a:r>
            <a:rPr lang="fi-FI" sz="1200" dirty="0"/>
            <a:t>9/2020 – 2/2021</a:t>
          </a:r>
        </a:p>
      </dgm:t>
    </dgm:pt>
    <dgm:pt modelId="{7740E2CE-3DDD-4816-8421-A43BEF7183CD}" type="parTrans" cxnId="{40F12D61-B734-4DF5-93D8-EFADA41971B7}">
      <dgm:prSet/>
      <dgm:spPr/>
      <dgm:t>
        <a:bodyPr/>
        <a:lstStyle/>
        <a:p>
          <a:endParaRPr lang="fi-FI"/>
        </a:p>
      </dgm:t>
    </dgm:pt>
    <dgm:pt modelId="{F23B7C5B-480F-41EB-9E18-E8F87667A098}" type="sibTrans" cxnId="{40F12D61-B734-4DF5-93D8-EFADA41971B7}">
      <dgm:prSet/>
      <dgm:spPr/>
      <dgm:t>
        <a:bodyPr/>
        <a:lstStyle/>
        <a:p>
          <a:endParaRPr lang="fi-FI"/>
        </a:p>
      </dgm:t>
    </dgm:pt>
    <dgm:pt modelId="{E3753FE6-FE29-4939-8AF6-CA4D46D76D29}">
      <dgm:prSet phldrT="[Teksti]" custT="1"/>
      <dgm:spPr/>
      <dgm:t>
        <a:bodyPr/>
        <a:lstStyle/>
        <a:p>
          <a:r>
            <a:rPr lang="fi-FI" sz="1050" dirty="0"/>
            <a:t>2-3/2021</a:t>
          </a:r>
        </a:p>
      </dgm:t>
    </dgm:pt>
    <dgm:pt modelId="{5395F6BD-84E0-48E5-9E0F-34C09D812DB4}" type="parTrans" cxnId="{76449320-2A50-4A4F-A5A1-2FF812F3769E}">
      <dgm:prSet/>
      <dgm:spPr/>
      <dgm:t>
        <a:bodyPr/>
        <a:lstStyle/>
        <a:p>
          <a:endParaRPr lang="fi-FI"/>
        </a:p>
      </dgm:t>
    </dgm:pt>
    <dgm:pt modelId="{2CF5DB44-8826-4EF0-A35B-1EBE279C16E9}" type="sibTrans" cxnId="{76449320-2A50-4A4F-A5A1-2FF812F3769E}">
      <dgm:prSet/>
      <dgm:spPr/>
      <dgm:t>
        <a:bodyPr/>
        <a:lstStyle/>
        <a:p>
          <a:endParaRPr lang="fi-FI"/>
        </a:p>
      </dgm:t>
    </dgm:pt>
    <dgm:pt modelId="{449761E2-BFDB-4244-BDEB-C02F576144F4}">
      <dgm:prSet phldrT="[Teksti]" custT="1"/>
      <dgm:spPr/>
      <dgm:t>
        <a:bodyPr/>
        <a:lstStyle/>
        <a:p>
          <a:r>
            <a:rPr lang="fi-FI" sz="1050" dirty="0"/>
            <a:t>2022-2023</a:t>
          </a:r>
        </a:p>
      </dgm:t>
    </dgm:pt>
    <dgm:pt modelId="{02F0658F-F28E-4C98-94DB-2DD736D3D018}" type="parTrans" cxnId="{3A2B792E-AFB9-424E-B372-54A24D43C669}">
      <dgm:prSet/>
      <dgm:spPr/>
      <dgm:t>
        <a:bodyPr/>
        <a:lstStyle/>
        <a:p>
          <a:endParaRPr lang="fi-FI"/>
        </a:p>
      </dgm:t>
    </dgm:pt>
    <dgm:pt modelId="{A8A5B45C-2789-4148-B5AC-188ABB004D79}" type="sibTrans" cxnId="{3A2B792E-AFB9-424E-B372-54A24D43C669}">
      <dgm:prSet/>
      <dgm:spPr/>
      <dgm:t>
        <a:bodyPr/>
        <a:lstStyle/>
        <a:p>
          <a:endParaRPr lang="fi-FI"/>
        </a:p>
      </dgm:t>
    </dgm:pt>
    <dgm:pt modelId="{6B97EFFB-48A5-461F-81C1-6D44D2ADF09A}">
      <dgm:prSet phldrT="[Teksti]" custT="1"/>
      <dgm:spPr/>
      <dgm:t>
        <a:bodyPr/>
        <a:lstStyle/>
        <a:p>
          <a:endParaRPr lang="fi-FI" sz="1050" dirty="0"/>
        </a:p>
      </dgm:t>
    </dgm:pt>
    <dgm:pt modelId="{AC5BA46D-9D1C-47C9-9DD4-F50BEF71B782}" type="parTrans" cxnId="{3D589594-68A1-426D-8978-8888D574D182}">
      <dgm:prSet/>
      <dgm:spPr/>
      <dgm:t>
        <a:bodyPr/>
        <a:lstStyle/>
        <a:p>
          <a:endParaRPr lang="fi-FI"/>
        </a:p>
      </dgm:t>
    </dgm:pt>
    <dgm:pt modelId="{70105194-3C08-44C2-A27F-16177FAC7039}" type="sibTrans" cxnId="{3D589594-68A1-426D-8978-8888D574D182}">
      <dgm:prSet/>
      <dgm:spPr/>
      <dgm:t>
        <a:bodyPr/>
        <a:lstStyle/>
        <a:p>
          <a:endParaRPr lang="fi-FI"/>
        </a:p>
      </dgm:t>
    </dgm:pt>
    <dgm:pt modelId="{336016E5-CA0C-44D9-94E0-40D28CC84C95}">
      <dgm:prSet phldrT="[Teksti]" custT="1"/>
      <dgm:spPr/>
      <dgm:t>
        <a:bodyPr/>
        <a:lstStyle/>
        <a:p>
          <a:r>
            <a:rPr lang="fi-FI" sz="1200" dirty="0"/>
            <a:t>8-9/2020</a:t>
          </a:r>
        </a:p>
      </dgm:t>
    </dgm:pt>
    <dgm:pt modelId="{580EBEF6-295D-4D52-B047-5345A7A04E45}" type="parTrans" cxnId="{043EC15C-DAAA-4245-9FCA-2C50191E0281}">
      <dgm:prSet/>
      <dgm:spPr/>
      <dgm:t>
        <a:bodyPr/>
        <a:lstStyle/>
        <a:p>
          <a:endParaRPr lang="fi-FI"/>
        </a:p>
      </dgm:t>
    </dgm:pt>
    <dgm:pt modelId="{7A6D9DF8-9B52-4672-8200-EFC8EBFABE71}" type="sibTrans" cxnId="{043EC15C-DAAA-4245-9FCA-2C50191E0281}">
      <dgm:prSet/>
      <dgm:spPr/>
      <dgm:t>
        <a:bodyPr/>
        <a:lstStyle/>
        <a:p>
          <a:endParaRPr lang="fi-FI"/>
        </a:p>
      </dgm:t>
    </dgm:pt>
    <dgm:pt modelId="{E8C1D7E4-9A0F-4F71-99E8-01EAECB2EEEA}">
      <dgm:prSet phldrT="[Teksti]" custT="1"/>
      <dgm:spPr/>
      <dgm:t>
        <a:bodyPr/>
        <a:lstStyle/>
        <a:p>
          <a:r>
            <a:rPr lang="fi-FI" sz="1050" dirty="0"/>
            <a:t>2021/22</a:t>
          </a:r>
        </a:p>
      </dgm:t>
    </dgm:pt>
    <dgm:pt modelId="{C1F6793A-6E74-408B-B33F-51FCEA733F33}" type="parTrans" cxnId="{DD8DD39B-C97B-4A0E-85A6-8232E08B0F44}">
      <dgm:prSet/>
      <dgm:spPr/>
      <dgm:t>
        <a:bodyPr/>
        <a:lstStyle/>
        <a:p>
          <a:endParaRPr lang="fi-FI"/>
        </a:p>
      </dgm:t>
    </dgm:pt>
    <dgm:pt modelId="{3C632A95-61B8-4000-9254-DE94688A0AF4}" type="sibTrans" cxnId="{DD8DD39B-C97B-4A0E-85A6-8232E08B0F44}">
      <dgm:prSet/>
      <dgm:spPr/>
      <dgm:t>
        <a:bodyPr/>
        <a:lstStyle/>
        <a:p>
          <a:endParaRPr lang="fi-FI"/>
        </a:p>
      </dgm:t>
    </dgm:pt>
    <dgm:pt modelId="{AFD70D8E-920D-4128-8425-6AEA8179DD9F}" type="pres">
      <dgm:prSet presAssocID="{DA780D5B-4E2E-4BF2-9815-9B73FA8CF7FB}" presName="Name0" presStyleCnt="0">
        <dgm:presLayoutVars>
          <dgm:dir/>
          <dgm:animLvl val="lvl"/>
          <dgm:resizeHandles val="exact"/>
        </dgm:presLayoutVars>
      </dgm:prSet>
      <dgm:spPr/>
    </dgm:pt>
    <dgm:pt modelId="{F33A8AD7-D407-4306-98C4-C5AC0CA631DB}" type="pres">
      <dgm:prSet presAssocID="{DA780D5B-4E2E-4BF2-9815-9B73FA8CF7FB}" presName="dummy" presStyleCnt="0"/>
      <dgm:spPr/>
    </dgm:pt>
    <dgm:pt modelId="{441A42EF-AA68-4B87-BF28-FA9F62DB12BF}" type="pres">
      <dgm:prSet presAssocID="{DA780D5B-4E2E-4BF2-9815-9B73FA8CF7FB}" presName="linH" presStyleCnt="0"/>
      <dgm:spPr/>
    </dgm:pt>
    <dgm:pt modelId="{018597CD-1E06-4851-8C1E-CD4DCF1C839D}" type="pres">
      <dgm:prSet presAssocID="{DA780D5B-4E2E-4BF2-9815-9B73FA8CF7FB}" presName="padding1" presStyleCnt="0"/>
      <dgm:spPr/>
    </dgm:pt>
    <dgm:pt modelId="{512B6D5B-3C1A-47C0-8B11-BC0B714B2EF4}" type="pres">
      <dgm:prSet presAssocID="{6B97EFFB-48A5-461F-81C1-6D44D2ADF09A}" presName="linV" presStyleCnt="0"/>
      <dgm:spPr/>
    </dgm:pt>
    <dgm:pt modelId="{A776147D-F13F-4D00-BABE-92EE54F9055C}" type="pres">
      <dgm:prSet presAssocID="{6B97EFFB-48A5-461F-81C1-6D44D2ADF09A}" presName="spVertical1" presStyleCnt="0"/>
      <dgm:spPr/>
    </dgm:pt>
    <dgm:pt modelId="{F8AF61AB-0512-4CAD-A8B8-C705EC17BB91}" type="pres">
      <dgm:prSet presAssocID="{6B97EFFB-48A5-461F-81C1-6D44D2ADF09A}" presName="parTx" presStyleLbl="revTx" presStyleIdx="0" presStyleCnt="6">
        <dgm:presLayoutVars>
          <dgm:chMax val="0"/>
          <dgm:chPref val="0"/>
          <dgm:bulletEnabled val="1"/>
        </dgm:presLayoutVars>
      </dgm:prSet>
      <dgm:spPr/>
    </dgm:pt>
    <dgm:pt modelId="{C80A3EDB-5C36-45DE-B301-26924D9A1939}" type="pres">
      <dgm:prSet presAssocID="{6B97EFFB-48A5-461F-81C1-6D44D2ADF09A}" presName="spVertical2" presStyleCnt="0"/>
      <dgm:spPr/>
    </dgm:pt>
    <dgm:pt modelId="{5C243D58-3E8B-43AA-9155-3B1604F2E2EF}" type="pres">
      <dgm:prSet presAssocID="{6B97EFFB-48A5-461F-81C1-6D44D2ADF09A}" presName="spVertical3" presStyleCnt="0"/>
      <dgm:spPr/>
    </dgm:pt>
    <dgm:pt modelId="{0506B615-E29F-4149-9686-FB6D0A30590E}" type="pres">
      <dgm:prSet presAssocID="{70105194-3C08-44C2-A27F-16177FAC7039}" presName="space" presStyleCnt="0"/>
      <dgm:spPr/>
    </dgm:pt>
    <dgm:pt modelId="{2892770A-F798-43A6-9E93-6BEED210C566}" type="pres">
      <dgm:prSet presAssocID="{AB1FD899-AAE1-47E8-8F9A-EFAF2B2200B3}" presName="linV" presStyleCnt="0"/>
      <dgm:spPr/>
    </dgm:pt>
    <dgm:pt modelId="{CDA8BD5B-3A98-49D1-B5D4-0C1522A11CB2}" type="pres">
      <dgm:prSet presAssocID="{AB1FD899-AAE1-47E8-8F9A-EFAF2B2200B3}" presName="spVertical1" presStyleCnt="0"/>
      <dgm:spPr/>
    </dgm:pt>
    <dgm:pt modelId="{AD5E3DD3-87FA-4C45-B42D-87707BE284B2}" type="pres">
      <dgm:prSet presAssocID="{AB1FD899-AAE1-47E8-8F9A-EFAF2B2200B3}" presName="parTx" presStyleLbl="revTx" presStyleIdx="1" presStyleCnt="6" custLinFactNeighborX="45904" custLinFactNeighborY="9857">
        <dgm:presLayoutVars>
          <dgm:chMax val="0"/>
          <dgm:chPref val="0"/>
          <dgm:bulletEnabled val="1"/>
        </dgm:presLayoutVars>
      </dgm:prSet>
      <dgm:spPr/>
    </dgm:pt>
    <dgm:pt modelId="{51B01DA3-0202-437A-A511-57AE68119A80}" type="pres">
      <dgm:prSet presAssocID="{AB1FD899-AAE1-47E8-8F9A-EFAF2B2200B3}" presName="spVertical2" presStyleCnt="0"/>
      <dgm:spPr/>
    </dgm:pt>
    <dgm:pt modelId="{7BDFB9E3-C26A-48C9-A88D-A780E5D0FAF1}" type="pres">
      <dgm:prSet presAssocID="{AB1FD899-AAE1-47E8-8F9A-EFAF2B2200B3}" presName="spVertical3" presStyleCnt="0"/>
      <dgm:spPr/>
    </dgm:pt>
    <dgm:pt modelId="{203C27B3-D634-413A-BAC1-9CACD4EE1D66}" type="pres">
      <dgm:prSet presAssocID="{F23B7C5B-480F-41EB-9E18-E8F87667A098}" presName="space" presStyleCnt="0"/>
      <dgm:spPr/>
    </dgm:pt>
    <dgm:pt modelId="{06DF5253-3572-4033-8B6A-C872D1916887}" type="pres">
      <dgm:prSet presAssocID="{E3753FE6-FE29-4939-8AF6-CA4D46D76D29}" presName="linV" presStyleCnt="0"/>
      <dgm:spPr/>
    </dgm:pt>
    <dgm:pt modelId="{028838B7-A6CC-44FD-88C5-7D64016132EA}" type="pres">
      <dgm:prSet presAssocID="{E3753FE6-FE29-4939-8AF6-CA4D46D76D29}" presName="spVertical1" presStyleCnt="0"/>
      <dgm:spPr/>
    </dgm:pt>
    <dgm:pt modelId="{23690DA5-EE3E-4413-8E7C-C6C9C1419F5D}" type="pres">
      <dgm:prSet presAssocID="{E3753FE6-FE29-4939-8AF6-CA4D46D76D29}" presName="parTx" presStyleLbl="revTx" presStyleIdx="2" presStyleCnt="6" custLinFactNeighborX="99148" custLinFactNeighborY="14974">
        <dgm:presLayoutVars>
          <dgm:chMax val="0"/>
          <dgm:chPref val="0"/>
          <dgm:bulletEnabled val="1"/>
        </dgm:presLayoutVars>
      </dgm:prSet>
      <dgm:spPr/>
    </dgm:pt>
    <dgm:pt modelId="{8803A321-7EBF-48FC-9031-21B3FA90C9BC}" type="pres">
      <dgm:prSet presAssocID="{E3753FE6-FE29-4939-8AF6-CA4D46D76D29}" presName="spVertical2" presStyleCnt="0"/>
      <dgm:spPr/>
    </dgm:pt>
    <dgm:pt modelId="{498312CA-D325-4ECB-9B20-92ED97980712}" type="pres">
      <dgm:prSet presAssocID="{E3753FE6-FE29-4939-8AF6-CA4D46D76D29}" presName="spVertical3" presStyleCnt="0"/>
      <dgm:spPr/>
    </dgm:pt>
    <dgm:pt modelId="{2E3C1D38-9899-411D-9169-50B1C7CD9B86}" type="pres">
      <dgm:prSet presAssocID="{2CF5DB44-8826-4EF0-A35B-1EBE279C16E9}" presName="space" presStyleCnt="0"/>
      <dgm:spPr/>
    </dgm:pt>
    <dgm:pt modelId="{04E83DFB-023E-4378-9551-DF6DB40C416D}" type="pres">
      <dgm:prSet presAssocID="{449761E2-BFDB-4244-BDEB-C02F576144F4}" presName="linV" presStyleCnt="0"/>
      <dgm:spPr/>
    </dgm:pt>
    <dgm:pt modelId="{C13F6AD1-0FDA-4492-83EE-E2E60E8F2EF1}" type="pres">
      <dgm:prSet presAssocID="{449761E2-BFDB-4244-BDEB-C02F576144F4}" presName="spVertical1" presStyleCnt="0"/>
      <dgm:spPr/>
    </dgm:pt>
    <dgm:pt modelId="{BE06C16B-4796-4B63-9257-92B6A25F3024}" type="pres">
      <dgm:prSet presAssocID="{449761E2-BFDB-4244-BDEB-C02F576144F4}" presName="parTx" presStyleLbl="revTx" presStyleIdx="3" presStyleCnt="6" custLinFactX="87462" custLinFactNeighborX="100000" custLinFactNeighborY="-16511">
        <dgm:presLayoutVars>
          <dgm:chMax val="0"/>
          <dgm:chPref val="0"/>
          <dgm:bulletEnabled val="1"/>
        </dgm:presLayoutVars>
      </dgm:prSet>
      <dgm:spPr/>
    </dgm:pt>
    <dgm:pt modelId="{80AFA5B2-C18A-418B-9572-6632F43C6BC9}" type="pres">
      <dgm:prSet presAssocID="{449761E2-BFDB-4244-BDEB-C02F576144F4}" presName="spVertical2" presStyleCnt="0"/>
      <dgm:spPr/>
    </dgm:pt>
    <dgm:pt modelId="{23C5B5CC-804C-4F6D-8E61-AF866FDC73F6}" type="pres">
      <dgm:prSet presAssocID="{449761E2-BFDB-4244-BDEB-C02F576144F4}" presName="spVertical3" presStyleCnt="0"/>
      <dgm:spPr/>
    </dgm:pt>
    <dgm:pt modelId="{9515DA46-0DC3-4B6E-9BBC-C99A190E064E}" type="pres">
      <dgm:prSet presAssocID="{A8A5B45C-2789-4148-B5AC-188ABB004D79}" presName="space" presStyleCnt="0"/>
      <dgm:spPr/>
    </dgm:pt>
    <dgm:pt modelId="{DBDE5D03-CF74-4919-8F48-6D3E17FDF7BF}" type="pres">
      <dgm:prSet presAssocID="{336016E5-CA0C-44D9-94E0-40D28CC84C95}" presName="linV" presStyleCnt="0"/>
      <dgm:spPr/>
    </dgm:pt>
    <dgm:pt modelId="{DC0C13CB-7E2C-464F-AEDE-B23B6338EE45}" type="pres">
      <dgm:prSet presAssocID="{336016E5-CA0C-44D9-94E0-40D28CC84C95}" presName="spVertical1" presStyleCnt="0"/>
      <dgm:spPr/>
    </dgm:pt>
    <dgm:pt modelId="{CB34E380-C6B1-4EF9-ACD0-3D41E9E50A7E}" type="pres">
      <dgm:prSet presAssocID="{336016E5-CA0C-44D9-94E0-40D28CC84C95}" presName="parTx" presStyleLbl="revTx" presStyleIdx="4" presStyleCnt="6" custLinFactX="-200000" custLinFactNeighborX="-294932" custLinFactNeighborY="0">
        <dgm:presLayoutVars>
          <dgm:chMax val="0"/>
          <dgm:chPref val="0"/>
          <dgm:bulletEnabled val="1"/>
        </dgm:presLayoutVars>
      </dgm:prSet>
      <dgm:spPr/>
    </dgm:pt>
    <dgm:pt modelId="{F762E8DC-43C7-4FEF-936C-AF7340D6F139}" type="pres">
      <dgm:prSet presAssocID="{336016E5-CA0C-44D9-94E0-40D28CC84C95}" presName="spVertical2" presStyleCnt="0"/>
      <dgm:spPr/>
    </dgm:pt>
    <dgm:pt modelId="{A04D1689-17C3-4663-8140-649214E581A7}" type="pres">
      <dgm:prSet presAssocID="{336016E5-CA0C-44D9-94E0-40D28CC84C95}" presName="spVertical3" presStyleCnt="0"/>
      <dgm:spPr/>
    </dgm:pt>
    <dgm:pt modelId="{93C64CBE-0F92-4EC1-939A-69459AD51E99}" type="pres">
      <dgm:prSet presAssocID="{7A6D9DF8-9B52-4672-8200-EFC8EBFABE71}" presName="space" presStyleCnt="0"/>
      <dgm:spPr/>
    </dgm:pt>
    <dgm:pt modelId="{57CF4594-23D6-40E6-9783-6757C6813910}" type="pres">
      <dgm:prSet presAssocID="{E8C1D7E4-9A0F-4F71-99E8-01EAECB2EEEA}" presName="linV" presStyleCnt="0"/>
      <dgm:spPr/>
    </dgm:pt>
    <dgm:pt modelId="{BD9E9C38-DF36-4174-B06C-8E8FCBCD4559}" type="pres">
      <dgm:prSet presAssocID="{E8C1D7E4-9A0F-4F71-99E8-01EAECB2EEEA}" presName="spVertical1" presStyleCnt="0"/>
      <dgm:spPr/>
    </dgm:pt>
    <dgm:pt modelId="{E1D46695-5927-442B-88D1-7374B09B6A38}" type="pres">
      <dgm:prSet presAssocID="{E8C1D7E4-9A0F-4F71-99E8-01EAECB2EEEA}" presName="parTx" presStyleLbl="revTx" presStyleIdx="5" presStyleCnt="6" custScaleX="70436" custLinFactX="-76802" custLinFactNeighborX="-100000" custLinFactNeighborY="2722">
        <dgm:presLayoutVars>
          <dgm:chMax val="0"/>
          <dgm:chPref val="0"/>
          <dgm:bulletEnabled val="1"/>
        </dgm:presLayoutVars>
      </dgm:prSet>
      <dgm:spPr/>
    </dgm:pt>
    <dgm:pt modelId="{E5812548-72DE-44CC-BD76-D2B52AC46DA4}" type="pres">
      <dgm:prSet presAssocID="{E8C1D7E4-9A0F-4F71-99E8-01EAECB2EEEA}" presName="spVertical2" presStyleCnt="0"/>
      <dgm:spPr/>
    </dgm:pt>
    <dgm:pt modelId="{795DB31D-EF93-4CE4-A5F1-9DD476051751}" type="pres">
      <dgm:prSet presAssocID="{E8C1D7E4-9A0F-4F71-99E8-01EAECB2EEEA}" presName="spVertical3" presStyleCnt="0"/>
      <dgm:spPr/>
    </dgm:pt>
    <dgm:pt modelId="{31F4020A-CC7D-4DA8-A0A2-66438DE94352}" type="pres">
      <dgm:prSet presAssocID="{DA780D5B-4E2E-4BF2-9815-9B73FA8CF7FB}" presName="padding2" presStyleCnt="0"/>
      <dgm:spPr/>
    </dgm:pt>
    <dgm:pt modelId="{69408835-76B0-4CAA-8CDC-B20528896182}" type="pres">
      <dgm:prSet presAssocID="{DA780D5B-4E2E-4BF2-9815-9B73FA8CF7FB}" presName="negArrow" presStyleCnt="0"/>
      <dgm:spPr/>
    </dgm:pt>
    <dgm:pt modelId="{DC803BB1-01B2-4BFE-B438-88CC34241788}" type="pres">
      <dgm:prSet presAssocID="{DA780D5B-4E2E-4BF2-9815-9B73FA8CF7FB}" presName="backgroundArrow" presStyleLbl="node1" presStyleIdx="0" presStyleCnt="1" custLinFactNeighborX="-126" custLinFactNeighborY="-46946"/>
      <dgm:spPr>
        <a:blipFill rotWithShape="0">
          <a:blip xmlns:r="http://schemas.openxmlformats.org/officeDocument/2006/relationships" r:embed="rId1"/>
          <a:srcRect/>
          <a:stretch>
            <a:fillRect/>
          </a:stretch>
        </a:blipFill>
      </dgm:spPr>
    </dgm:pt>
  </dgm:ptLst>
  <dgm:cxnLst>
    <dgm:cxn modelId="{71AD2E13-D19A-488F-B453-F54EAED3A30A}" type="presOf" srcId="{449761E2-BFDB-4244-BDEB-C02F576144F4}" destId="{BE06C16B-4796-4B63-9257-92B6A25F3024}" srcOrd="0" destOrd="0" presId="urn:microsoft.com/office/officeart/2005/8/layout/hProcess3"/>
    <dgm:cxn modelId="{76449320-2A50-4A4F-A5A1-2FF812F3769E}" srcId="{DA780D5B-4E2E-4BF2-9815-9B73FA8CF7FB}" destId="{E3753FE6-FE29-4939-8AF6-CA4D46D76D29}" srcOrd="2" destOrd="0" parTransId="{5395F6BD-84E0-48E5-9E0F-34C09D812DB4}" sibTransId="{2CF5DB44-8826-4EF0-A35B-1EBE279C16E9}"/>
    <dgm:cxn modelId="{3A2B792E-AFB9-424E-B372-54A24D43C669}" srcId="{DA780D5B-4E2E-4BF2-9815-9B73FA8CF7FB}" destId="{449761E2-BFDB-4244-BDEB-C02F576144F4}" srcOrd="3" destOrd="0" parTransId="{02F0658F-F28E-4C98-94DB-2DD736D3D018}" sibTransId="{A8A5B45C-2789-4148-B5AC-188ABB004D79}"/>
    <dgm:cxn modelId="{E4B8D434-0ACA-455B-981C-E016F83C86C3}" type="presOf" srcId="{DA780D5B-4E2E-4BF2-9815-9B73FA8CF7FB}" destId="{AFD70D8E-920D-4128-8425-6AEA8179DD9F}" srcOrd="0" destOrd="0" presId="urn:microsoft.com/office/officeart/2005/8/layout/hProcess3"/>
    <dgm:cxn modelId="{043EC15C-DAAA-4245-9FCA-2C50191E0281}" srcId="{DA780D5B-4E2E-4BF2-9815-9B73FA8CF7FB}" destId="{336016E5-CA0C-44D9-94E0-40D28CC84C95}" srcOrd="4" destOrd="0" parTransId="{580EBEF6-295D-4D52-B047-5345A7A04E45}" sibTransId="{7A6D9DF8-9B52-4672-8200-EFC8EBFABE71}"/>
    <dgm:cxn modelId="{40F12D61-B734-4DF5-93D8-EFADA41971B7}" srcId="{DA780D5B-4E2E-4BF2-9815-9B73FA8CF7FB}" destId="{AB1FD899-AAE1-47E8-8F9A-EFAF2B2200B3}" srcOrd="1" destOrd="0" parTransId="{7740E2CE-3DDD-4816-8421-A43BEF7183CD}" sibTransId="{F23B7C5B-480F-41EB-9E18-E8F87667A098}"/>
    <dgm:cxn modelId="{FCF36165-51D4-49EA-B9F2-64BFF20926B3}" type="presOf" srcId="{E3753FE6-FE29-4939-8AF6-CA4D46D76D29}" destId="{23690DA5-EE3E-4413-8E7C-C6C9C1419F5D}" srcOrd="0" destOrd="0" presId="urn:microsoft.com/office/officeart/2005/8/layout/hProcess3"/>
    <dgm:cxn modelId="{24729349-50F8-4197-987D-4DC77924636C}" type="presOf" srcId="{E8C1D7E4-9A0F-4F71-99E8-01EAECB2EEEA}" destId="{E1D46695-5927-442B-88D1-7374B09B6A38}" srcOrd="0" destOrd="0" presId="urn:microsoft.com/office/officeart/2005/8/layout/hProcess3"/>
    <dgm:cxn modelId="{3D589594-68A1-426D-8978-8888D574D182}" srcId="{DA780D5B-4E2E-4BF2-9815-9B73FA8CF7FB}" destId="{6B97EFFB-48A5-461F-81C1-6D44D2ADF09A}" srcOrd="0" destOrd="0" parTransId="{AC5BA46D-9D1C-47C9-9DD4-F50BEF71B782}" sibTransId="{70105194-3C08-44C2-A27F-16177FAC7039}"/>
    <dgm:cxn modelId="{DD8DD39B-C97B-4A0E-85A6-8232E08B0F44}" srcId="{DA780D5B-4E2E-4BF2-9815-9B73FA8CF7FB}" destId="{E8C1D7E4-9A0F-4F71-99E8-01EAECB2EEEA}" srcOrd="5" destOrd="0" parTransId="{C1F6793A-6E74-408B-B33F-51FCEA733F33}" sibTransId="{3C632A95-61B8-4000-9254-DE94688A0AF4}"/>
    <dgm:cxn modelId="{1771C6AE-9A45-47DE-852D-5EB9B52FD1F7}" type="presOf" srcId="{6B97EFFB-48A5-461F-81C1-6D44D2ADF09A}" destId="{F8AF61AB-0512-4CAD-A8B8-C705EC17BB91}" srcOrd="0" destOrd="0" presId="urn:microsoft.com/office/officeart/2005/8/layout/hProcess3"/>
    <dgm:cxn modelId="{E52689CA-F62F-41CA-AFCC-D9AB6B9E3CAF}" type="presOf" srcId="{AB1FD899-AAE1-47E8-8F9A-EFAF2B2200B3}" destId="{AD5E3DD3-87FA-4C45-B42D-87707BE284B2}" srcOrd="0" destOrd="0" presId="urn:microsoft.com/office/officeart/2005/8/layout/hProcess3"/>
    <dgm:cxn modelId="{5C3611FA-A0DB-4C3F-9BA1-ABA1AF87D8F6}" type="presOf" srcId="{336016E5-CA0C-44D9-94E0-40D28CC84C95}" destId="{CB34E380-C6B1-4EF9-ACD0-3D41E9E50A7E}" srcOrd="0" destOrd="0" presId="urn:microsoft.com/office/officeart/2005/8/layout/hProcess3"/>
    <dgm:cxn modelId="{DCD46B87-F92A-4EA8-A47D-2C0DA00DBCA7}" type="presParOf" srcId="{AFD70D8E-920D-4128-8425-6AEA8179DD9F}" destId="{F33A8AD7-D407-4306-98C4-C5AC0CA631DB}" srcOrd="0" destOrd="0" presId="urn:microsoft.com/office/officeart/2005/8/layout/hProcess3"/>
    <dgm:cxn modelId="{17B367CF-862E-4D8E-A776-01DDF7087CDE}" type="presParOf" srcId="{AFD70D8E-920D-4128-8425-6AEA8179DD9F}" destId="{441A42EF-AA68-4B87-BF28-FA9F62DB12BF}" srcOrd="1" destOrd="0" presId="urn:microsoft.com/office/officeart/2005/8/layout/hProcess3"/>
    <dgm:cxn modelId="{C06EE856-21F2-4E4C-B0D3-2BDFA32BC047}" type="presParOf" srcId="{441A42EF-AA68-4B87-BF28-FA9F62DB12BF}" destId="{018597CD-1E06-4851-8C1E-CD4DCF1C839D}" srcOrd="0" destOrd="0" presId="urn:microsoft.com/office/officeart/2005/8/layout/hProcess3"/>
    <dgm:cxn modelId="{E7135DC2-8BB7-4F7F-9E5D-A5D665CBB865}" type="presParOf" srcId="{441A42EF-AA68-4B87-BF28-FA9F62DB12BF}" destId="{512B6D5B-3C1A-47C0-8B11-BC0B714B2EF4}" srcOrd="1" destOrd="0" presId="urn:microsoft.com/office/officeart/2005/8/layout/hProcess3"/>
    <dgm:cxn modelId="{4A286F0E-A43A-489B-A570-755A0EC7ED97}" type="presParOf" srcId="{512B6D5B-3C1A-47C0-8B11-BC0B714B2EF4}" destId="{A776147D-F13F-4D00-BABE-92EE54F9055C}" srcOrd="0" destOrd="0" presId="urn:microsoft.com/office/officeart/2005/8/layout/hProcess3"/>
    <dgm:cxn modelId="{9EAF9C61-E585-4F74-BD27-2770F1BEC9BB}" type="presParOf" srcId="{512B6D5B-3C1A-47C0-8B11-BC0B714B2EF4}" destId="{F8AF61AB-0512-4CAD-A8B8-C705EC17BB91}" srcOrd="1" destOrd="0" presId="urn:microsoft.com/office/officeart/2005/8/layout/hProcess3"/>
    <dgm:cxn modelId="{035D5A0C-854A-4686-B6FE-90AA11CE1FF1}" type="presParOf" srcId="{512B6D5B-3C1A-47C0-8B11-BC0B714B2EF4}" destId="{C80A3EDB-5C36-45DE-B301-26924D9A1939}" srcOrd="2" destOrd="0" presId="urn:microsoft.com/office/officeart/2005/8/layout/hProcess3"/>
    <dgm:cxn modelId="{FDCAF708-D42F-41EA-93E6-522E75EAA7E2}" type="presParOf" srcId="{512B6D5B-3C1A-47C0-8B11-BC0B714B2EF4}" destId="{5C243D58-3E8B-43AA-9155-3B1604F2E2EF}" srcOrd="3" destOrd="0" presId="urn:microsoft.com/office/officeart/2005/8/layout/hProcess3"/>
    <dgm:cxn modelId="{38F3B03F-9B6A-4F31-A297-D8C58C658266}" type="presParOf" srcId="{441A42EF-AA68-4B87-BF28-FA9F62DB12BF}" destId="{0506B615-E29F-4149-9686-FB6D0A30590E}" srcOrd="2" destOrd="0" presId="urn:microsoft.com/office/officeart/2005/8/layout/hProcess3"/>
    <dgm:cxn modelId="{103B03DD-92F1-41F0-8189-AC8D91639050}" type="presParOf" srcId="{441A42EF-AA68-4B87-BF28-FA9F62DB12BF}" destId="{2892770A-F798-43A6-9E93-6BEED210C566}" srcOrd="3" destOrd="0" presId="urn:microsoft.com/office/officeart/2005/8/layout/hProcess3"/>
    <dgm:cxn modelId="{0159AE1A-D19A-4EE4-B269-B368B0A45F90}" type="presParOf" srcId="{2892770A-F798-43A6-9E93-6BEED210C566}" destId="{CDA8BD5B-3A98-49D1-B5D4-0C1522A11CB2}" srcOrd="0" destOrd="0" presId="urn:microsoft.com/office/officeart/2005/8/layout/hProcess3"/>
    <dgm:cxn modelId="{65EAF06D-2318-4B08-B4B9-BE34EA27C261}" type="presParOf" srcId="{2892770A-F798-43A6-9E93-6BEED210C566}" destId="{AD5E3DD3-87FA-4C45-B42D-87707BE284B2}" srcOrd="1" destOrd="0" presId="urn:microsoft.com/office/officeart/2005/8/layout/hProcess3"/>
    <dgm:cxn modelId="{D6D9CF0A-0D8C-43B7-91F3-4DCF74BBBE91}" type="presParOf" srcId="{2892770A-F798-43A6-9E93-6BEED210C566}" destId="{51B01DA3-0202-437A-A511-57AE68119A80}" srcOrd="2" destOrd="0" presId="urn:microsoft.com/office/officeart/2005/8/layout/hProcess3"/>
    <dgm:cxn modelId="{E04FB462-94F1-40FD-A66B-F484F38EBBBF}" type="presParOf" srcId="{2892770A-F798-43A6-9E93-6BEED210C566}" destId="{7BDFB9E3-C26A-48C9-A88D-A780E5D0FAF1}" srcOrd="3" destOrd="0" presId="urn:microsoft.com/office/officeart/2005/8/layout/hProcess3"/>
    <dgm:cxn modelId="{9ACEBF45-E61B-4362-B41C-F599906AB07F}" type="presParOf" srcId="{441A42EF-AA68-4B87-BF28-FA9F62DB12BF}" destId="{203C27B3-D634-413A-BAC1-9CACD4EE1D66}" srcOrd="4" destOrd="0" presId="urn:microsoft.com/office/officeart/2005/8/layout/hProcess3"/>
    <dgm:cxn modelId="{4EF5FE9F-7803-4D17-BF8E-761D3798FB98}" type="presParOf" srcId="{441A42EF-AA68-4B87-BF28-FA9F62DB12BF}" destId="{06DF5253-3572-4033-8B6A-C872D1916887}" srcOrd="5" destOrd="0" presId="urn:microsoft.com/office/officeart/2005/8/layout/hProcess3"/>
    <dgm:cxn modelId="{25689766-D929-4543-AA66-0D3A24D6527B}" type="presParOf" srcId="{06DF5253-3572-4033-8B6A-C872D1916887}" destId="{028838B7-A6CC-44FD-88C5-7D64016132EA}" srcOrd="0" destOrd="0" presId="urn:microsoft.com/office/officeart/2005/8/layout/hProcess3"/>
    <dgm:cxn modelId="{03FC48E8-5AAC-4F25-82A8-8ED31CD8041D}" type="presParOf" srcId="{06DF5253-3572-4033-8B6A-C872D1916887}" destId="{23690DA5-EE3E-4413-8E7C-C6C9C1419F5D}" srcOrd="1" destOrd="0" presId="urn:microsoft.com/office/officeart/2005/8/layout/hProcess3"/>
    <dgm:cxn modelId="{480C80AF-AFCF-48F7-AA17-A079D027D755}" type="presParOf" srcId="{06DF5253-3572-4033-8B6A-C872D1916887}" destId="{8803A321-7EBF-48FC-9031-21B3FA90C9BC}" srcOrd="2" destOrd="0" presId="urn:microsoft.com/office/officeart/2005/8/layout/hProcess3"/>
    <dgm:cxn modelId="{077A3007-743A-44BD-90BC-1AE8AE126E8B}" type="presParOf" srcId="{06DF5253-3572-4033-8B6A-C872D1916887}" destId="{498312CA-D325-4ECB-9B20-92ED97980712}" srcOrd="3" destOrd="0" presId="urn:microsoft.com/office/officeart/2005/8/layout/hProcess3"/>
    <dgm:cxn modelId="{EF6BD920-9912-4688-957E-DBC46E41C245}" type="presParOf" srcId="{441A42EF-AA68-4B87-BF28-FA9F62DB12BF}" destId="{2E3C1D38-9899-411D-9169-50B1C7CD9B86}" srcOrd="6" destOrd="0" presId="urn:microsoft.com/office/officeart/2005/8/layout/hProcess3"/>
    <dgm:cxn modelId="{8BD3B6FC-516F-41FD-AB9C-0D6DDA734BD8}" type="presParOf" srcId="{441A42EF-AA68-4B87-BF28-FA9F62DB12BF}" destId="{04E83DFB-023E-4378-9551-DF6DB40C416D}" srcOrd="7" destOrd="0" presId="urn:microsoft.com/office/officeart/2005/8/layout/hProcess3"/>
    <dgm:cxn modelId="{588B9CF4-1B05-4A2D-B8BC-69C57ABE0918}" type="presParOf" srcId="{04E83DFB-023E-4378-9551-DF6DB40C416D}" destId="{C13F6AD1-0FDA-4492-83EE-E2E60E8F2EF1}" srcOrd="0" destOrd="0" presId="urn:microsoft.com/office/officeart/2005/8/layout/hProcess3"/>
    <dgm:cxn modelId="{580FEBE6-FDD7-40E6-809B-50B1E8002235}" type="presParOf" srcId="{04E83DFB-023E-4378-9551-DF6DB40C416D}" destId="{BE06C16B-4796-4B63-9257-92B6A25F3024}" srcOrd="1" destOrd="0" presId="urn:microsoft.com/office/officeart/2005/8/layout/hProcess3"/>
    <dgm:cxn modelId="{1560C0DD-97AE-43DE-BC94-C87B38199BE6}" type="presParOf" srcId="{04E83DFB-023E-4378-9551-DF6DB40C416D}" destId="{80AFA5B2-C18A-418B-9572-6632F43C6BC9}" srcOrd="2" destOrd="0" presId="urn:microsoft.com/office/officeart/2005/8/layout/hProcess3"/>
    <dgm:cxn modelId="{5A7D702D-010A-47BF-AEDC-A714F97DC258}" type="presParOf" srcId="{04E83DFB-023E-4378-9551-DF6DB40C416D}" destId="{23C5B5CC-804C-4F6D-8E61-AF866FDC73F6}" srcOrd="3" destOrd="0" presId="urn:microsoft.com/office/officeart/2005/8/layout/hProcess3"/>
    <dgm:cxn modelId="{2FCA163F-ABC1-4B1F-BC96-7F231747EE85}" type="presParOf" srcId="{441A42EF-AA68-4B87-BF28-FA9F62DB12BF}" destId="{9515DA46-0DC3-4B6E-9BBC-C99A190E064E}" srcOrd="8" destOrd="0" presId="urn:microsoft.com/office/officeart/2005/8/layout/hProcess3"/>
    <dgm:cxn modelId="{966FA0F1-57BF-4F48-8D26-45BF90A1A3C2}" type="presParOf" srcId="{441A42EF-AA68-4B87-BF28-FA9F62DB12BF}" destId="{DBDE5D03-CF74-4919-8F48-6D3E17FDF7BF}" srcOrd="9" destOrd="0" presId="urn:microsoft.com/office/officeart/2005/8/layout/hProcess3"/>
    <dgm:cxn modelId="{AF466EDB-5767-4D09-B76A-9FE1A117E747}" type="presParOf" srcId="{DBDE5D03-CF74-4919-8F48-6D3E17FDF7BF}" destId="{DC0C13CB-7E2C-464F-AEDE-B23B6338EE45}" srcOrd="0" destOrd="0" presId="urn:microsoft.com/office/officeart/2005/8/layout/hProcess3"/>
    <dgm:cxn modelId="{A5433465-A9F4-4179-B8D1-9BE5D13F900C}" type="presParOf" srcId="{DBDE5D03-CF74-4919-8F48-6D3E17FDF7BF}" destId="{CB34E380-C6B1-4EF9-ACD0-3D41E9E50A7E}" srcOrd="1" destOrd="0" presId="urn:microsoft.com/office/officeart/2005/8/layout/hProcess3"/>
    <dgm:cxn modelId="{539A77A2-55D9-4CAB-BDCE-D6926D1F817B}" type="presParOf" srcId="{DBDE5D03-CF74-4919-8F48-6D3E17FDF7BF}" destId="{F762E8DC-43C7-4FEF-936C-AF7340D6F139}" srcOrd="2" destOrd="0" presId="urn:microsoft.com/office/officeart/2005/8/layout/hProcess3"/>
    <dgm:cxn modelId="{E2189805-6F11-47AD-8301-A22FBB811C7D}" type="presParOf" srcId="{DBDE5D03-CF74-4919-8F48-6D3E17FDF7BF}" destId="{A04D1689-17C3-4663-8140-649214E581A7}" srcOrd="3" destOrd="0" presId="urn:microsoft.com/office/officeart/2005/8/layout/hProcess3"/>
    <dgm:cxn modelId="{288B74FD-A87B-47FC-983C-A01DE31D3F38}" type="presParOf" srcId="{441A42EF-AA68-4B87-BF28-FA9F62DB12BF}" destId="{93C64CBE-0F92-4EC1-939A-69459AD51E99}" srcOrd="10" destOrd="0" presId="urn:microsoft.com/office/officeart/2005/8/layout/hProcess3"/>
    <dgm:cxn modelId="{415591E7-906A-4059-B3F6-6F468ED54A00}" type="presParOf" srcId="{441A42EF-AA68-4B87-BF28-FA9F62DB12BF}" destId="{57CF4594-23D6-40E6-9783-6757C6813910}" srcOrd="11" destOrd="0" presId="urn:microsoft.com/office/officeart/2005/8/layout/hProcess3"/>
    <dgm:cxn modelId="{70664DEE-9B4B-4D4F-9D4B-1A8F18C2819C}" type="presParOf" srcId="{57CF4594-23D6-40E6-9783-6757C6813910}" destId="{BD9E9C38-DF36-4174-B06C-8E8FCBCD4559}" srcOrd="0" destOrd="0" presId="urn:microsoft.com/office/officeart/2005/8/layout/hProcess3"/>
    <dgm:cxn modelId="{50401B01-D8F5-4665-A89E-B6D6BDDFBC8E}" type="presParOf" srcId="{57CF4594-23D6-40E6-9783-6757C6813910}" destId="{E1D46695-5927-442B-88D1-7374B09B6A38}" srcOrd="1" destOrd="0" presId="urn:microsoft.com/office/officeart/2005/8/layout/hProcess3"/>
    <dgm:cxn modelId="{9DD5ED72-7347-4035-B40D-7273BB6A66FC}" type="presParOf" srcId="{57CF4594-23D6-40E6-9783-6757C6813910}" destId="{E5812548-72DE-44CC-BD76-D2B52AC46DA4}" srcOrd="2" destOrd="0" presId="urn:microsoft.com/office/officeart/2005/8/layout/hProcess3"/>
    <dgm:cxn modelId="{47DF4A9C-2605-429C-AE3A-241E10CC5DFB}" type="presParOf" srcId="{57CF4594-23D6-40E6-9783-6757C6813910}" destId="{795DB31D-EF93-4CE4-A5F1-9DD476051751}" srcOrd="3" destOrd="0" presId="urn:microsoft.com/office/officeart/2005/8/layout/hProcess3"/>
    <dgm:cxn modelId="{A6462CCD-D422-4F19-8AF3-089852947E44}" type="presParOf" srcId="{441A42EF-AA68-4B87-BF28-FA9F62DB12BF}" destId="{31F4020A-CC7D-4DA8-A0A2-66438DE94352}" srcOrd="12" destOrd="0" presId="urn:microsoft.com/office/officeart/2005/8/layout/hProcess3"/>
    <dgm:cxn modelId="{77351BAB-CD09-4188-89F9-47917B3B5A47}" type="presParOf" srcId="{441A42EF-AA68-4B87-BF28-FA9F62DB12BF}" destId="{69408835-76B0-4CAA-8CDC-B20528896182}" srcOrd="13" destOrd="0" presId="urn:microsoft.com/office/officeart/2005/8/layout/hProcess3"/>
    <dgm:cxn modelId="{83B3BD51-ED59-4861-BAF5-74697F014F6D}" type="presParOf" srcId="{441A42EF-AA68-4B87-BF28-FA9F62DB12BF}" destId="{DC803BB1-01B2-4BFE-B438-88CC34241788}" srcOrd="1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2A561-5C42-4636-8F32-716A27E20DE2}">
      <dsp:nvSpPr>
        <dsp:cNvPr id="0" name=""/>
        <dsp:cNvSpPr/>
      </dsp:nvSpPr>
      <dsp:spPr>
        <a:xfrm>
          <a:off x="13588" y="323994"/>
          <a:ext cx="2510403" cy="202853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Turvallisuussuunnittelu</a:t>
          </a:r>
          <a:r>
            <a:rPr lang="fi-FI" sz="1400" kern="1200" dirty="0"/>
            <a:t>, kunnostusvaihtoehtojen alustava tarkastelu ja tutkimussuunnitelman laatiminen</a:t>
          </a:r>
        </a:p>
      </dsp:txBody>
      <dsp:txXfrm>
        <a:off x="73002" y="383408"/>
        <a:ext cx="2391575" cy="1909707"/>
      </dsp:txXfrm>
    </dsp:sp>
    <dsp:sp modelId="{6F99BC35-3831-484A-901C-06260825114E}">
      <dsp:nvSpPr>
        <dsp:cNvPr id="0" name=""/>
        <dsp:cNvSpPr/>
      </dsp:nvSpPr>
      <dsp:spPr>
        <a:xfrm>
          <a:off x="2566915" y="1285038"/>
          <a:ext cx="90996" cy="10644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i-FI" sz="500" kern="1200"/>
        </a:p>
      </dsp:txBody>
      <dsp:txXfrm>
        <a:off x="2566915" y="1306328"/>
        <a:ext cx="63697" cy="63868"/>
      </dsp:txXfrm>
    </dsp:sp>
    <dsp:sp modelId="{EF96100A-EDE3-49B0-ACA8-05BD40A7C2CA}">
      <dsp:nvSpPr>
        <dsp:cNvPr id="0" name=""/>
        <dsp:cNvSpPr/>
      </dsp:nvSpPr>
      <dsp:spPr>
        <a:xfrm>
          <a:off x="2695683" y="338063"/>
          <a:ext cx="2996230" cy="200039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Jatkotutkimukset, riskinhallintatarpeen arviointi, menetelmän valinta ja kunnostussuunnittelu</a:t>
          </a:r>
        </a:p>
      </dsp:txBody>
      <dsp:txXfrm>
        <a:off x="2754273" y="396653"/>
        <a:ext cx="2879050" cy="1883218"/>
      </dsp:txXfrm>
    </dsp:sp>
    <dsp:sp modelId="{044F5B98-0F61-4302-BF73-2D493FF9D230}">
      <dsp:nvSpPr>
        <dsp:cNvPr id="0" name=""/>
        <dsp:cNvSpPr/>
      </dsp:nvSpPr>
      <dsp:spPr>
        <a:xfrm>
          <a:off x="5734836" y="1285038"/>
          <a:ext cx="90996" cy="10644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i-FI" sz="500" kern="1200"/>
        </a:p>
      </dsp:txBody>
      <dsp:txXfrm>
        <a:off x="5734836" y="1306328"/>
        <a:ext cx="63697" cy="63868"/>
      </dsp:txXfrm>
    </dsp:sp>
    <dsp:sp modelId="{F9A0D24B-F369-4CBC-84ED-D95AC110DB1A}">
      <dsp:nvSpPr>
        <dsp:cNvPr id="0" name=""/>
        <dsp:cNvSpPr/>
      </dsp:nvSpPr>
      <dsp:spPr>
        <a:xfrm>
          <a:off x="5863605" y="329932"/>
          <a:ext cx="1464742" cy="201665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Lupa-asiakirjojen laatiminen</a:t>
          </a:r>
        </a:p>
      </dsp:txBody>
      <dsp:txXfrm>
        <a:off x="5906506" y="372833"/>
        <a:ext cx="1378940" cy="1930857"/>
      </dsp:txXfrm>
    </dsp:sp>
    <dsp:sp modelId="{E1FA693B-B3A3-4A60-8F33-8258A85B6BCB}">
      <dsp:nvSpPr>
        <dsp:cNvPr id="0" name=""/>
        <dsp:cNvSpPr/>
      </dsp:nvSpPr>
      <dsp:spPr>
        <a:xfrm rot="21583628">
          <a:off x="7351930" y="1281318"/>
          <a:ext cx="49995" cy="10644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i-FI" sz="500" kern="1200"/>
        </a:p>
      </dsp:txBody>
      <dsp:txXfrm>
        <a:off x="7351930" y="1302644"/>
        <a:ext cx="34997" cy="63868"/>
      </dsp:txXfrm>
    </dsp:sp>
    <dsp:sp modelId="{7A1F1CE3-8E45-47DA-B19D-EC1CE7B0675C}">
      <dsp:nvSpPr>
        <dsp:cNvPr id="0" name=""/>
        <dsp:cNvSpPr/>
      </dsp:nvSpPr>
      <dsp:spPr>
        <a:xfrm>
          <a:off x="7422678" y="330079"/>
          <a:ext cx="626150" cy="200551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Rahoitus-pää-</a:t>
          </a:r>
          <a:r>
            <a:rPr lang="fi-FI" sz="1400" kern="1200" dirty="0" err="1"/>
            <a:t>tökset</a:t>
          </a:r>
          <a:endParaRPr lang="fi-FI" sz="1400" kern="1200" dirty="0"/>
        </a:p>
      </dsp:txBody>
      <dsp:txXfrm>
        <a:off x="7441017" y="348418"/>
        <a:ext cx="589472" cy="1968832"/>
      </dsp:txXfrm>
    </dsp:sp>
    <dsp:sp modelId="{42EB4A6C-EA21-4ED8-AA53-E4AC4F1FCBB8}">
      <dsp:nvSpPr>
        <dsp:cNvPr id="0" name=""/>
        <dsp:cNvSpPr/>
      </dsp:nvSpPr>
      <dsp:spPr>
        <a:xfrm rot="9801">
          <a:off x="8066249" y="1280604"/>
          <a:ext cx="36931" cy="10644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i-FI" sz="500" kern="1200"/>
        </a:p>
      </dsp:txBody>
      <dsp:txXfrm>
        <a:off x="8066249" y="1301878"/>
        <a:ext cx="25852" cy="63868"/>
      </dsp:txXfrm>
    </dsp:sp>
    <dsp:sp modelId="{CC0A8237-CB9D-4373-BE17-9FCF0A231147}">
      <dsp:nvSpPr>
        <dsp:cNvPr id="0" name=""/>
        <dsp:cNvSpPr/>
      </dsp:nvSpPr>
      <dsp:spPr>
        <a:xfrm>
          <a:off x="8118510" y="329932"/>
          <a:ext cx="3042329" cy="201665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Lupa saatu ja työ voidaan toteuttaa </a:t>
          </a:r>
          <a:r>
            <a:rPr lang="fi-FI" sz="1200" kern="1200" dirty="0"/>
            <a:t>(lupakäsittely todennäköisesti noin 12-18 kk)</a:t>
          </a:r>
        </a:p>
      </dsp:txBody>
      <dsp:txXfrm>
        <a:off x="8177576" y="388998"/>
        <a:ext cx="2924197" cy="1898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03BB1-01B2-4BFE-B438-88CC34241788}">
      <dsp:nvSpPr>
        <dsp:cNvPr id="0" name=""/>
        <dsp:cNvSpPr/>
      </dsp:nvSpPr>
      <dsp:spPr>
        <a:xfrm>
          <a:off x="0" y="0"/>
          <a:ext cx="11214564" cy="936000"/>
        </a:xfrm>
        <a:prstGeom prst="rightArrow">
          <a:avLst/>
        </a:prstGeom>
        <a:blipFill rotWithShape="0">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46695-5927-442B-88D1-7374B09B6A38}">
      <dsp:nvSpPr>
        <dsp:cNvPr id="0" name=""/>
        <dsp:cNvSpPr/>
      </dsp:nvSpPr>
      <dsp:spPr>
        <a:xfrm>
          <a:off x="7201488" y="265899"/>
          <a:ext cx="1012456"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06680" numCol="1" spcCol="1270" anchor="ctr" anchorCtr="0">
          <a:noAutofit/>
        </a:bodyPr>
        <a:lstStyle/>
        <a:p>
          <a:pPr marL="0" lvl="0" indent="0" algn="ctr" defTabSz="466725">
            <a:lnSpc>
              <a:spcPct val="90000"/>
            </a:lnSpc>
            <a:spcBef>
              <a:spcPct val="0"/>
            </a:spcBef>
            <a:spcAft>
              <a:spcPct val="35000"/>
            </a:spcAft>
            <a:buNone/>
          </a:pPr>
          <a:r>
            <a:rPr lang="fi-FI" sz="1050" kern="1200" dirty="0"/>
            <a:t>2021/22</a:t>
          </a:r>
        </a:p>
      </dsp:txBody>
      <dsp:txXfrm>
        <a:off x="7201488" y="265899"/>
        <a:ext cx="1012456" cy="468000"/>
      </dsp:txXfrm>
    </dsp:sp>
    <dsp:sp modelId="{CB34E380-C6B1-4EF9-ACD0-3D41E9E50A7E}">
      <dsp:nvSpPr>
        <dsp:cNvPr id="0" name=""/>
        <dsp:cNvSpPr/>
      </dsp:nvSpPr>
      <dsp:spPr>
        <a:xfrm>
          <a:off x="691269" y="259530"/>
          <a:ext cx="1437413"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i-FI" sz="1200" kern="1200" dirty="0"/>
            <a:t>8-9/2020</a:t>
          </a:r>
        </a:p>
      </dsp:txBody>
      <dsp:txXfrm>
        <a:off x="691269" y="259530"/>
        <a:ext cx="1437413" cy="468000"/>
      </dsp:txXfrm>
    </dsp:sp>
    <dsp:sp modelId="{BE06C16B-4796-4B63-9257-92B6A25F3024}">
      <dsp:nvSpPr>
        <dsp:cNvPr id="0" name=""/>
        <dsp:cNvSpPr/>
      </dsp:nvSpPr>
      <dsp:spPr>
        <a:xfrm>
          <a:off x="8775197" y="220894"/>
          <a:ext cx="1437413"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06680" numCol="1" spcCol="1270" anchor="ctr" anchorCtr="0">
          <a:noAutofit/>
        </a:bodyPr>
        <a:lstStyle/>
        <a:p>
          <a:pPr marL="0" lvl="0" indent="0" algn="ctr" defTabSz="466725">
            <a:lnSpc>
              <a:spcPct val="90000"/>
            </a:lnSpc>
            <a:spcBef>
              <a:spcPct val="0"/>
            </a:spcBef>
            <a:spcAft>
              <a:spcPct val="35000"/>
            </a:spcAft>
            <a:buNone/>
          </a:pPr>
          <a:r>
            <a:rPr lang="fi-FI" sz="1050" kern="1200" dirty="0"/>
            <a:t>2022-2023</a:t>
          </a:r>
        </a:p>
      </dsp:txBody>
      <dsp:txXfrm>
        <a:off x="8775197" y="220894"/>
        <a:ext cx="1437413" cy="468000"/>
      </dsp:txXfrm>
    </dsp:sp>
    <dsp:sp modelId="{23690DA5-EE3E-4413-8E7C-C6C9C1419F5D}">
      <dsp:nvSpPr>
        <dsp:cNvPr id="0" name=""/>
        <dsp:cNvSpPr/>
      </dsp:nvSpPr>
      <dsp:spPr>
        <a:xfrm>
          <a:off x="5780863" y="294569"/>
          <a:ext cx="1437413"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06680" numCol="1" spcCol="1270" anchor="ctr" anchorCtr="0">
          <a:noAutofit/>
        </a:bodyPr>
        <a:lstStyle/>
        <a:p>
          <a:pPr marL="0" lvl="0" indent="0" algn="ctr" defTabSz="466725">
            <a:lnSpc>
              <a:spcPct val="90000"/>
            </a:lnSpc>
            <a:spcBef>
              <a:spcPct val="0"/>
            </a:spcBef>
            <a:spcAft>
              <a:spcPct val="35000"/>
            </a:spcAft>
            <a:buNone/>
          </a:pPr>
          <a:r>
            <a:rPr lang="fi-FI" sz="1050" kern="1200" dirty="0"/>
            <a:t>2-3/2021</a:t>
          </a:r>
        </a:p>
      </dsp:txBody>
      <dsp:txXfrm>
        <a:off x="5780863" y="294569"/>
        <a:ext cx="1437413" cy="468000"/>
      </dsp:txXfrm>
    </dsp:sp>
    <dsp:sp modelId="{AD5E3DD3-87FA-4C45-B42D-87707BE284B2}">
      <dsp:nvSpPr>
        <dsp:cNvPr id="0" name=""/>
        <dsp:cNvSpPr/>
      </dsp:nvSpPr>
      <dsp:spPr>
        <a:xfrm>
          <a:off x="3290630" y="282595"/>
          <a:ext cx="1437413"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i-FI" sz="1200" kern="1200" dirty="0"/>
            <a:t>9/2020 – 2/2021</a:t>
          </a:r>
        </a:p>
      </dsp:txBody>
      <dsp:txXfrm>
        <a:off x="3290630" y="282595"/>
        <a:ext cx="1437413" cy="468000"/>
      </dsp:txXfrm>
    </dsp:sp>
    <dsp:sp modelId="{F8AF61AB-0512-4CAD-A8B8-C705EC17BB91}">
      <dsp:nvSpPr>
        <dsp:cNvPr id="0" name=""/>
        <dsp:cNvSpPr/>
      </dsp:nvSpPr>
      <dsp:spPr>
        <a:xfrm>
          <a:off x="905903" y="259530"/>
          <a:ext cx="1437413"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06680" numCol="1" spcCol="1270" anchor="ctr" anchorCtr="0">
          <a:noAutofit/>
        </a:bodyPr>
        <a:lstStyle/>
        <a:p>
          <a:pPr marL="0" lvl="0" indent="0" algn="ctr" defTabSz="466725">
            <a:lnSpc>
              <a:spcPct val="90000"/>
            </a:lnSpc>
            <a:spcBef>
              <a:spcPct val="0"/>
            </a:spcBef>
            <a:spcAft>
              <a:spcPct val="35000"/>
            </a:spcAft>
            <a:buNone/>
          </a:pPr>
          <a:endParaRPr lang="fi-FI" sz="1050" kern="1200" dirty="0"/>
        </a:p>
      </dsp:txBody>
      <dsp:txXfrm>
        <a:off x="905903" y="259530"/>
        <a:ext cx="1437413" cy="468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28.8.2020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preserve="1" userDrawn="1">
  <p:cSld name="title_slid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9939"/>
            <a:ext cx="5277610" cy="4701002"/>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normAutofit/>
          </a:bodyPr>
          <a:lstStyle>
            <a:lvl1pPr marL="0" indent="0" algn="l">
              <a:buNone/>
              <a:defRPr sz="2000" baseline="0"/>
            </a:lvl1pPr>
          </a:lstStyle>
          <a:p>
            <a:r>
              <a:rPr lang="fi-FI" dirty="0"/>
              <a:t>Lisää 1. tämä kuva</a:t>
            </a:r>
            <a:br>
              <a:rPr lang="fi-FI" dirty="0"/>
            </a:br>
            <a:r>
              <a:rPr lang="fi-FI" dirty="0"/>
              <a:t>Kuvagalleriasta</a:t>
            </a:r>
            <a:br>
              <a:rPr lang="fi-FI" dirty="0"/>
            </a:br>
            <a:r>
              <a:rPr lang="fi-FI" dirty="0"/>
              <a:t>tai esim. omista tiedostoista</a:t>
            </a:r>
            <a:endParaRPr lang="en-US" dirty="0"/>
          </a:p>
        </p:txBody>
      </p:sp>
      <p:sp>
        <p:nvSpPr>
          <p:cNvPr id="8" name="Picture Placeholder 2"/>
          <p:cNvSpPr>
            <a:spLocks noGrp="1"/>
          </p:cNvSpPr>
          <p:nvPr>
            <p:ph type="pic" sz="quarter" idx="13" hasCustomPrompt="1"/>
          </p:nvPr>
        </p:nvSpPr>
        <p:spPr>
          <a:xfrm>
            <a:off x="3593725" y="-795"/>
            <a:ext cx="5053400" cy="4691858"/>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r>
              <a:rPr lang="fi-FI" dirty="0"/>
              <a:t>Lisää 2. tämä kuva</a:t>
            </a:r>
            <a:br>
              <a:rPr lang="fi-FI" dirty="0"/>
            </a:br>
            <a:r>
              <a:rPr lang="fi-FI" dirty="0"/>
              <a:t>Kuvagalleriasta</a:t>
            </a:r>
            <a:br>
              <a:rPr lang="fi-FI" dirty="0"/>
            </a:br>
            <a:r>
              <a:rPr lang="fi-FI" dirty="0"/>
              <a:t>tai esim. omista tiedostoista</a:t>
            </a:r>
            <a:endParaRPr lang="en-US" dirty="0"/>
          </a:p>
        </p:txBody>
      </p:sp>
      <p:sp>
        <p:nvSpPr>
          <p:cNvPr id="9" name="Picture Placeholder 2"/>
          <p:cNvSpPr>
            <a:spLocks noGrp="1"/>
          </p:cNvSpPr>
          <p:nvPr>
            <p:ph type="pic" sz="quarter" idx="14" hasCustomPrompt="1"/>
          </p:nvPr>
        </p:nvSpPr>
        <p:spPr>
          <a:xfrm>
            <a:off x="6924312" y="0"/>
            <a:ext cx="5267688" cy="4710146"/>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normAutofit/>
          </a:bodyPr>
          <a:lstStyle>
            <a:lvl1pPr marL="0" indent="0">
              <a:buFontTx/>
              <a:buNone/>
              <a:defRPr sz="2000"/>
            </a:lvl1pPr>
          </a:lstStyle>
          <a:p>
            <a:r>
              <a:rPr lang="fi-FI" dirty="0"/>
              <a:t>Lisää 3. tämä kuva </a:t>
            </a:r>
            <a:br>
              <a:rPr lang="fi-FI" dirty="0"/>
            </a:br>
            <a:r>
              <a:rPr lang="fi-FI" dirty="0"/>
              <a:t>Kuvagalleriasta</a:t>
            </a:r>
            <a:br>
              <a:rPr lang="fi-FI" dirty="0"/>
            </a:br>
            <a:r>
              <a:rPr lang="fi-FI" dirty="0"/>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12" name="Date Placeholder 3"/>
          <p:cNvSpPr>
            <a:spLocks noGrp="1"/>
          </p:cNvSpPr>
          <p:nvPr>
            <p:ph type="dt" sz="half" idx="2"/>
          </p:nvPr>
        </p:nvSpPr>
        <p:spPr>
          <a:xfrm>
            <a:off x="4750017" y="6321116"/>
            <a:ext cx="17431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25.5.2020</a:t>
            </a:r>
            <a:endParaRPr lang="en-US" dirty="0"/>
          </a:p>
        </p:txBody>
      </p:sp>
      <p:sp>
        <p:nvSpPr>
          <p:cNvPr id="13"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a:t>
            </a:r>
            <a:endParaRPr lang="en-US" dirty="0"/>
          </a:p>
        </p:txBody>
      </p:sp>
      <p:sp>
        <p:nvSpPr>
          <p:cNvPr id="18" name="DConfidentiality">
            <a:extLst>
              <a:ext uri="{FF2B5EF4-FFF2-40B4-BE49-F238E27FC236}">
                <a16:creationId xmlns:a16="http://schemas.microsoft.com/office/drawing/2014/main" id="{4B964CBD-1E14-4B75-A614-71999FB674E4}"/>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9" name="DLevelofprotection">
            <a:extLst>
              <a:ext uri="{FF2B5EF4-FFF2-40B4-BE49-F238E27FC236}">
                <a16:creationId xmlns:a16="http://schemas.microsoft.com/office/drawing/2014/main" id="{25917711-D3ED-4E8C-BF82-DCF50F5F2EC2}"/>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Decree">
            <a:extLst>
              <a:ext uri="{FF2B5EF4-FFF2-40B4-BE49-F238E27FC236}">
                <a16:creationId xmlns:a16="http://schemas.microsoft.com/office/drawing/2014/main" id="{F673B93A-115D-4F5C-A79F-A5F384FCDFC7}"/>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2" name="DSecrecy">
            <a:extLst>
              <a:ext uri="{FF2B5EF4-FFF2-40B4-BE49-F238E27FC236}">
                <a16:creationId xmlns:a16="http://schemas.microsoft.com/office/drawing/2014/main" id="{E04FEAB8-01C0-4796-B920-929F3D1A1E32}"/>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15" name="Kuva 14">
            <a:extLst>
              <a:ext uri="{FF2B5EF4-FFF2-40B4-BE49-F238E27FC236}">
                <a16:creationId xmlns:a16="http://schemas.microsoft.com/office/drawing/2014/main" id="{D12AFC57-F9B4-42CA-9516-FFCBF2E4C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7572315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ak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0463A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736691571"/>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ak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DD38F2">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054607590"/>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ak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008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623570822"/>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ak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510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410513226"/>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p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7409"/>
            <a:ext cx="3987800" cy="6737351"/>
          </a:xfrm>
          <a:solidFill>
            <a:srgbClr val="49C2F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4"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194895070"/>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0B0CC">
              <a:alpha val="75000"/>
            </a:srgbClr>
          </a:solidFill>
          <a:ln>
            <a:noFill/>
          </a:ln>
        </p:spPr>
        <p:txBody>
          <a:bodyPr lIns="396000" tIns="1188000" rIns="396000" anchor="t" anchorCtr="0">
            <a:normAutofit/>
          </a:bodyPr>
          <a:lstStyle>
            <a:lvl1pPr>
              <a:defRPr sz="3600" b="1" i="0">
                <a:solidFill>
                  <a:schemeClr val="bg1"/>
                </a:solidFill>
                <a:latin typeface="+mn-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110096961"/>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49BE2">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4211562948"/>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463A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702221925"/>
      </p:ext>
    </p:extLst>
  </p:cSld>
  <p:clrMapOvr>
    <a:overrideClrMapping bg1="lt1" tx1="dk1" bg2="lt2" tx2="dk2" accent1="accent1" accent2="accent2" accent3="accent3" accent4="accent4" accent5="accent5" accent6="accent6" hlink="hlink" folHlink="folHlink"/>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DD38F2">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270133012"/>
      </p:ext>
    </p:extLst>
  </p:cSld>
  <p:clrMapOvr>
    <a:overrideClrMapping bg1="lt1" tx1="dk1" bg2="lt2" tx2="dk2" accent1="accent1" accent2="accent2" accent3="accent3" accent4="accent4" accent5="accent5" accent6="accent6" hlink="hlink" folHlink="folHlink"/>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FF008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986016718"/>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1">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9939"/>
            <a:ext cx="12192000" cy="4720085"/>
          </a:xfrm>
          <a:custGeom>
            <a:avLst/>
            <a:gdLst>
              <a:gd name="connsiteX0" fmla="*/ 12192000 w 12192000"/>
              <a:gd name="connsiteY0" fmla="*/ 9939 h 4720085"/>
              <a:gd name="connsiteX1" fmla="*/ 12174524 w 12192000"/>
              <a:gd name="connsiteY1" fmla="*/ 4720085 h 4720085"/>
              <a:gd name="connsiteX2" fmla="*/ 8798054 w 12192000"/>
              <a:gd name="connsiteY2" fmla="*/ 4720085 h 4720085"/>
              <a:gd name="connsiteX3" fmla="*/ 6924312 w 12192000"/>
              <a:gd name="connsiteY3" fmla="*/ 10734 h 4720085"/>
              <a:gd name="connsiteX4" fmla="*/ 6790081 w 12192000"/>
              <a:gd name="connsiteY4" fmla="*/ 9144 h 4720085"/>
              <a:gd name="connsiteX5" fmla="*/ 8647125 w 12192000"/>
              <a:gd name="connsiteY5" fmla="*/ 4701002 h 4720085"/>
              <a:gd name="connsiteX6" fmla="*/ 3593725 w 12192000"/>
              <a:gd name="connsiteY6" fmla="*/ 4691063 h 4720085"/>
              <a:gd name="connsiteX7" fmla="*/ 5390305 w 12192000"/>
              <a:gd name="connsiteY7" fmla="*/ 9939 h 4720085"/>
              <a:gd name="connsiteX8" fmla="*/ 5277610 w 12192000"/>
              <a:gd name="connsiteY8" fmla="*/ 0 h 4720085"/>
              <a:gd name="connsiteX9" fmla="*/ 3458767 w 12192000"/>
              <a:gd name="connsiteY9" fmla="*/ 4701002 h 4720085"/>
              <a:gd name="connsiteX10" fmla="*/ 0 w 12192000"/>
              <a:gd name="connsiteY10" fmla="*/ 4701002 h 4720085"/>
              <a:gd name="connsiteX11" fmla="*/ 9922 w 12192000"/>
              <a:gd name="connsiteY11" fmla="*/ 9939 h 47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20085">
                <a:moveTo>
                  <a:pt x="12192000" y="9939"/>
                </a:moveTo>
                <a:cubicBezTo>
                  <a:pt x="12186175" y="1579988"/>
                  <a:pt x="12180349" y="3150036"/>
                  <a:pt x="12174524" y="4720085"/>
                </a:cubicBezTo>
                <a:lnTo>
                  <a:pt x="8798054" y="4720085"/>
                </a:lnTo>
                <a:cubicBezTo>
                  <a:pt x="8152137" y="3064957"/>
                  <a:pt x="7570229" y="1610998"/>
                  <a:pt x="6924312" y="10734"/>
                </a:cubicBezTo>
                <a:close/>
                <a:moveTo>
                  <a:pt x="6790081" y="9144"/>
                </a:moveTo>
                <a:lnTo>
                  <a:pt x="8647125" y="4701002"/>
                </a:lnTo>
                <a:lnTo>
                  <a:pt x="3593725" y="4691063"/>
                </a:lnTo>
                <a:cubicBezTo>
                  <a:pt x="4353996" y="2818467"/>
                  <a:pt x="4850285" y="1474235"/>
                  <a:pt x="5390305" y="9939"/>
                </a:cubicBezTo>
                <a:close/>
                <a:moveTo>
                  <a:pt x="5277610" y="0"/>
                </a:moveTo>
                <a:lnTo>
                  <a:pt x="3458767" y="4701002"/>
                </a:lnTo>
                <a:lnTo>
                  <a:pt x="0" y="4701002"/>
                </a:lnTo>
                <a:cubicBezTo>
                  <a:pt x="3307" y="3137314"/>
                  <a:pt x="6615" y="1573627"/>
                  <a:pt x="9922" y="9939"/>
                </a:cubicBezTo>
                <a:close/>
              </a:path>
            </a:pathLst>
          </a:custGeom>
          <a:solidFill>
            <a:schemeClr val="bg1">
              <a:lumMod val="75000"/>
            </a:schemeClr>
          </a:solidFill>
        </p:spPr>
        <p:txBody>
          <a:bodyPr wrap="square" anchor="ctr" anchorCtr="1">
            <a:noAutofit/>
          </a:bodyPr>
          <a:lstStyle>
            <a:lvl1pPr marL="0" indent="0">
              <a:buFontTx/>
              <a:buNone/>
              <a:defRPr/>
            </a:lvl1pPr>
          </a:lstStyle>
          <a:p>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6" name="Rectangle 5"/>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8" name="Date Placeholder 3"/>
          <p:cNvSpPr>
            <a:spLocks noGrp="1"/>
          </p:cNvSpPr>
          <p:nvPr>
            <p:ph type="dt" sz="half" idx="2"/>
          </p:nvPr>
        </p:nvSpPr>
        <p:spPr>
          <a:xfrm>
            <a:off x="4750017" y="6321116"/>
            <a:ext cx="16507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25.5.2020</a:t>
            </a:r>
            <a:endParaRPr lang="en-US"/>
          </a:p>
        </p:txBody>
      </p:sp>
      <p:sp>
        <p:nvSpPr>
          <p:cNvPr id="9"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a:t>
            </a:r>
            <a:endParaRPr lang="en-US" dirty="0"/>
          </a:p>
        </p:txBody>
      </p:sp>
      <p:sp>
        <p:nvSpPr>
          <p:cNvPr id="11" name="DConfidentiality">
            <a:extLst>
              <a:ext uri="{FF2B5EF4-FFF2-40B4-BE49-F238E27FC236}">
                <a16:creationId xmlns:a16="http://schemas.microsoft.com/office/drawing/2014/main" id="{EEA14B14-60C4-4BB2-AAE3-DF41B480ACC8}"/>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DLevelofprotection">
            <a:extLst>
              <a:ext uri="{FF2B5EF4-FFF2-40B4-BE49-F238E27FC236}">
                <a16:creationId xmlns:a16="http://schemas.microsoft.com/office/drawing/2014/main" id="{5DD3C21F-DA3E-4BE7-AAC4-310C4E77212E}"/>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3" name="DDecree">
            <a:extLst>
              <a:ext uri="{FF2B5EF4-FFF2-40B4-BE49-F238E27FC236}">
                <a16:creationId xmlns:a16="http://schemas.microsoft.com/office/drawing/2014/main" id="{E78352A8-ED6D-4F6E-BFE7-FD1EC319D79A}"/>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8E73515E-696E-4CE4-8D36-10D1C0A0DD9C}"/>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5" name="Kuva 4">
            <a:extLst>
              <a:ext uri="{FF2B5EF4-FFF2-40B4-BE49-F238E27FC236}">
                <a16:creationId xmlns:a16="http://schemas.microsoft.com/office/drawing/2014/main" id="{33C3268B-385E-41BC-B0E9-2A8D21E50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2706022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33486" y="0"/>
            <a:ext cx="3987800" cy="6737351"/>
          </a:xfrm>
          <a:solidFill>
            <a:srgbClr val="FF510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1730277712"/>
      </p:ext>
    </p:extLst>
  </p:cSld>
  <p:clrMapOvr>
    <a:overrideClrMapping bg1="lt1" tx1="dk1" bg2="lt2" tx2="dk2" accent1="accent1" accent2="accent2" accent3="accent3" accent4="accent4" accent5="accent5" accent6="accent6" hlink="hlink" folHlink="folHlink"/>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v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4" name="Text Placeholder 3"/>
          <p:cNvSpPr>
            <a:spLocks noGrp="1"/>
          </p:cNvSpPr>
          <p:nvPr>
            <p:ph type="body" sz="quarter" idx="15"/>
          </p:nvPr>
        </p:nvSpPr>
        <p:spPr>
          <a:xfrm>
            <a:off x="0" y="-15875"/>
            <a:ext cx="5155670" cy="6737350"/>
          </a:xfrm>
          <a:solidFill>
            <a:srgbClr val="49C2F0"/>
          </a:solidFill>
        </p:spPr>
        <p:txBody>
          <a:bodyPr lIns="396000" tIns="1188000" rIns="396000" bIns="46800"/>
          <a:lstStyle>
            <a:lvl1pPr marL="0" indent="0">
              <a:buNone/>
              <a:defRPr sz="3600" b="1" i="0">
                <a:solidFill>
                  <a:schemeClr val="bg1"/>
                </a:solidFill>
                <a:latin typeface="+mn-lt"/>
                <a:ea typeface="Tahoma" panose="020B0604030504040204" pitchFamily="34" charset="0"/>
                <a:cs typeface="Tahoma" panose="020B0604030504040204" pitchFamily="34" charset="0"/>
              </a:defRPr>
            </a:lvl1pPr>
            <a:lvl2pPr marL="457200" indent="0">
              <a:buNone/>
              <a:defRPr>
                <a:solidFill>
                  <a:schemeClr val="bg1"/>
                </a:solidFill>
                <a:latin typeface="+mn-lt"/>
                <a:ea typeface="Tahoma" panose="020B0604030504040204" pitchFamily="34" charset="0"/>
                <a:cs typeface="Tahoma" panose="020B0604030504040204" pitchFamily="34" charset="0"/>
              </a:defRPr>
            </a:lvl2pPr>
            <a:lvl3pPr marL="914400" indent="0">
              <a:buNone/>
              <a:defRPr>
                <a:solidFill>
                  <a:schemeClr val="bg1"/>
                </a:solidFill>
                <a:latin typeface="+mn-lt"/>
                <a:ea typeface="Tahoma" panose="020B0604030504040204" pitchFamily="34" charset="0"/>
                <a:cs typeface="Tahoma" panose="020B0604030504040204" pitchFamily="34" charset="0"/>
              </a:defRPr>
            </a:lvl3pPr>
            <a:lvl4pPr marL="1371600" indent="0">
              <a:buNone/>
              <a:defRPr>
                <a:solidFill>
                  <a:schemeClr val="bg1"/>
                </a:solidFill>
                <a:latin typeface="+mn-lt"/>
                <a:ea typeface="Tahoma" panose="020B0604030504040204" pitchFamily="34" charset="0"/>
                <a:cs typeface="Tahoma" panose="020B0604030504040204" pitchFamily="34" charset="0"/>
              </a:defRPr>
            </a:lvl4pPr>
            <a:lvl5pPr marL="1828800" indent="0">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436798611"/>
      </p:ext>
    </p:extLst>
  </p:cSld>
  <p:clrMapOvr>
    <a:overrideClrMapping bg1="lt1" tx1="dk1" bg2="lt2" tx2="dk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v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649971632"/>
      </p:ext>
    </p:extLst>
  </p:cSld>
  <p:clrMapOvr>
    <a:overrideClrMapping bg1="lt1" tx1="dk1" bg2="lt2" tx2="dk2" accent1="accent1" accent2="accent2" accent3="accent3" accent4="accent4" accent5="accent5" accent6="accent6" hlink="hlink" folHlink="folHlink"/>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v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4" name="Text Placeholder 3"/>
          <p:cNvSpPr>
            <a:spLocks noGrp="1"/>
          </p:cNvSpPr>
          <p:nvPr>
            <p:ph type="body" sz="quarter" idx="15"/>
          </p:nvPr>
        </p:nvSpPr>
        <p:spPr>
          <a:xfrm>
            <a:off x="0" y="-15875"/>
            <a:ext cx="5155670" cy="6737350"/>
          </a:xfrm>
          <a:solidFill>
            <a:srgbClr val="049BE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4145801374"/>
      </p:ext>
    </p:extLst>
  </p:cSld>
  <p:clrMapOvr>
    <a:overrideClrMapping bg1="lt1" tx1="dk1" bg2="lt2" tx2="dk2" accent1="accent1" accent2="accent2" accent3="accent3" accent4="accent4" accent5="accent5" accent6="accent6" hlink="hlink" folHlink="folHlink"/>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v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4" name="Text Placeholder 3"/>
          <p:cNvSpPr>
            <a:spLocks noGrp="1"/>
          </p:cNvSpPr>
          <p:nvPr>
            <p:ph type="body" sz="quarter" idx="15"/>
          </p:nvPr>
        </p:nvSpPr>
        <p:spPr>
          <a:xfrm>
            <a:off x="0" y="-15875"/>
            <a:ext cx="5155670" cy="6737350"/>
          </a:xfrm>
          <a:solidFill>
            <a:srgbClr val="0463A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757055128"/>
      </p:ext>
    </p:extLst>
  </p:cSld>
  <p:clrMapOvr>
    <a:overrideClrMapping bg1="lt1" tx1="dk1" bg2="lt2" tx2="dk2" accent1="accent1" accent2="accent2" accent3="accent3" accent4="accent4" accent5="accent5" accent6="accent6" hlink="hlink" folHlink="folHlink"/>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v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DD38F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76006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vea_palkki_kuva_kelta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C3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035337619"/>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vea_palkki_kuva_vihreä">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8DCB6D"/>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159382886"/>
      </p:ext>
    </p:extLst>
  </p:cSld>
  <p:clrMapOvr>
    <a:overrideClrMapping bg1="lt1" tx1="dk1" bg2="lt2" tx2="dk2" accent1="accent1" accent2="accent2" accent3="accent3" accent4="accent4" accent5="accent5" accent6="accent6" hlink="hlink" folHlink="folHlink"/>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v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4252688241"/>
      </p:ext>
    </p:extLst>
  </p:cSld>
  <p:clrMapOvr>
    <a:overrideClrMapping bg1="lt1" tx1="dk1" bg2="lt2" tx2="dk2" accent1="accent1" accent2="accent2" accent3="accent3" accent4="accent4" accent5="accent5" accent6="accent6" hlink="hlink" folHlink="folHlink"/>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v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020010059"/>
      </p:ext>
    </p:extLst>
  </p:cSld>
  <p:clrMapOvr>
    <a:overrideClrMapping bg1="lt1" tx1="dk1" bg2="lt2" tx2="dk2" accent1="accent1" accent2="accent2" accent3="accent3" accent4="accent4" accent5="accent5" accent6="accent6" hlink="hlink" folHlink="folHlink"/>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10" name="Text Placeholder 27"/>
          <p:cNvSpPr>
            <a:spLocks noGrp="1"/>
          </p:cNvSpPr>
          <p:nvPr>
            <p:ph type="body" sz="quarter" idx="11"/>
          </p:nvPr>
        </p:nvSpPr>
        <p:spPr>
          <a:xfrm>
            <a:off x="623888" y="752474"/>
            <a:ext cx="3919537" cy="4054955"/>
          </a:xfrm>
        </p:spPr>
        <p:txBody>
          <a:bodyPr/>
          <a:lstStyle>
            <a:lvl1pPr marL="0" indent="0">
              <a:buFontTx/>
              <a:buNone/>
              <a:defRPr b="1" i="0">
                <a:latin typeface="+mn-lt"/>
                <a:ea typeface="Tahoma" panose="020B0604030504040204" pitchFamily="34" charset="0"/>
                <a:cs typeface="Tahoma" panose="020B0604030504040204" pitchFamily="34" charset="0"/>
              </a:defRPr>
            </a:lvl1pPr>
            <a:lvl2pPr marL="457200" indent="0">
              <a:buFontTx/>
              <a:buNone/>
              <a:defRPr b="0" i="0">
                <a:latin typeface="+mn-lt"/>
                <a:ea typeface="Tahoma" panose="020B0604030504040204" pitchFamily="34" charset="0"/>
                <a:cs typeface="Tahoma" panose="020B0604030504040204" pitchFamily="34"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a:t>Muokkaa tekstin perustyylejä</a:t>
            </a:r>
          </a:p>
          <a:p>
            <a:pPr lvl="1"/>
            <a:r>
              <a:rPr lang="fi-FI"/>
              <a:t>toinen taso</a:t>
            </a:r>
          </a:p>
        </p:txBody>
      </p:sp>
      <p:sp>
        <p:nvSpPr>
          <p:cNvPr id="11" name="Picture Placeholder 2"/>
          <p:cNvSpPr>
            <a:spLocks noGrp="1"/>
          </p:cNvSpPr>
          <p:nvPr>
            <p:ph type="pic" sz="quarter" idx="12" hasCustomPrompt="1"/>
          </p:nvPr>
        </p:nvSpPr>
        <p:spPr>
          <a:xfrm>
            <a:off x="5433135" y="0"/>
            <a:ext cx="6758866" cy="6737350"/>
          </a:xfrm>
          <a:solidFill>
            <a:schemeClr val="bg1">
              <a:lumMod val="75000"/>
            </a:schemeClr>
          </a:solidFill>
          <a:ln>
            <a:noFill/>
          </a:ln>
        </p:spPr>
        <p:txBody>
          <a:bodyPr anchor="ctr" anchorCtr="1"/>
          <a:lstStyle>
            <a:lvl1pPr marL="0" marR="0" indent="0" algn="l" defTabSz="914400" rtl="0" eaLnBrk="1" fontAlgn="auto" latinLnBrk="0" hangingPunct="1">
              <a:lnSpc>
                <a:spcPct val="90000"/>
              </a:lnSpc>
              <a:spcBef>
                <a:spcPts val="1000"/>
              </a:spcBef>
              <a:spcAft>
                <a:spcPts val="0"/>
              </a:spcAft>
              <a:buClrTx/>
              <a:buSzTx/>
              <a:buFontTx/>
              <a:buNone/>
              <a:tabLst/>
              <a:defRPr>
                <a:ln>
                  <a:noFill/>
                </a:ln>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2" name="Rectangle 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a:extLst>
              <a:ext uri="{FF2B5EF4-FFF2-40B4-BE49-F238E27FC236}">
                <a16:creationId xmlns:a16="http://schemas.microsoft.com/office/drawing/2014/main" id="{9B1DFFF8-D476-44B3-90F4-D2B5A632F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840362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vea_palkki_v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49C2F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Rectangle 13"/>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16116252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vea_palkki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53388849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vea_palkki_k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53927"/>
            <a:ext cx="5155670" cy="6737350"/>
          </a:xfrm>
          <a:solidFill>
            <a:srgbClr val="049BE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3603455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vea_palkki_t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463A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75380898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vea_palkki_lil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0"/>
            <a:ext cx="5155670" cy="6737350"/>
          </a:xfrm>
          <a:solidFill>
            <a:srgbClr val="DD38F2"/>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949498071"/>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vea_palkki_kelt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C3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017022191"/>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vea_palkki_vihre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8DCB6D"/>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15927527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vea_palkki_pinkki">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70058834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evea_palkki_pun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48734980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usta_valkoinen">
    <p:spTree>
      <p:nvGrpSpPr>
        <p:cNvPr id="1" name=""/>
        <p:cNvGrpSpPr/>
        <p:nvPr/>
      </p:nvGrpSpPr>
      <p:grpSpPr>
        <a:xfrm>
          <a:off x="0" y="0"/>
          <a:ext cx="0" cy="0"/>
          <a:chOff x="0" y="0"/>
          <a:chExt cx="0" cy="0"/>
        </a:xfrm>
      </p:grpSpPr>
      <p:sp>
        <p:nvSpPr>
          <p:cNvPr id="5" name="Rectangle 4"/>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kukka&#10;&#10;Kuvaus luotu automaattisesti">
            <a:extLst>
              <a:ext uri="{FF2B5EF4-FFF2-40B4-BE49-F238E27FC236}">
                <a16:creationId xmlns:a16="http://schemas.microsoft.com/office/drawing/2014/main" id="{B3D212B4-2A4C-43AA-9CF7-1BD656D53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59"/>
          <a:stretch/>
        </p:blipFill>
        <p:spPr>
          <a:xfrm>
            <a:off x="0" y="0"/>
            <a:ext cx="12192000" cy="6737350"/>
          </a:xfrm>
          <a:prstGeom prst="rect">
            <a:avLst/>
          </a:prstGeom>
        </p:spPr>
      </p:pic>
    </p:spTree>
    <p:extLst>
      <p:ext uri="{BB962C8B-B14F-4D97-AF65-F5344CB8AC3E}">
        <p14:creationId xmlns:p14="http://schemas.microsoft.com/office/powerpoint/2010/main" val="35952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_slide">
    <p:spTree>
      <p:nvGrpSpPr>
        <p:cNvPr id="1" name=""/>
        <p:cNvGrpSpPr/>
        <p:nvPr/>
      </p:nvGrpSpPr>
      <p:grpSpPr>
        <a:xfrm>
          <a:off x="0" y="0"/>
          <a:ext cx="0" cy="0"/>
          <a:chOff x="0" y="0"/>
          <a:chExt cx="0" cy="0"/>
        </a:xfrm>
      </p:grpSpPr>
      <p:sp>
        <p:nvSpPr>
          <p:cNvPr id="14" name="Picture Placeholder 2"/>
          <p:cNvSpPr>
            <a:spLocks noGrp="1"/>
          </p:cNvSpPr>
          <p:nvPr>
            <p:ph type="pic" sz="quarter" idx="12" hasCustomPrompt="1"/>
          </p:nvPr>
        </p:nvSpPr>
        <p:spPr>
          <a:xfrm>
            <a:off x="12526" y="18720"/>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1.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8" name="Picture Placeholder 2"/>
          <p:cNvSpPr>
            <a:spLocks noGrp="1"/>
          </p:cNvSpPr>
          <p:nvPr>
            <p:ph type="pic" sz="quarter" idx="13" hasCustomPrompt="1"/>
          </p:nvPr>
        </p:nvSpPr>
        <p:spPr>
          <a:xfrm>
            <a:off x="6129862" y="18720"/>
            <a:ext cx="6074664" cy="3299205"/>
          </a:xfrm>
          <a:solidFill>
            <a:schemeClr val="bg1">
              <a:lumMod val="75000"/>
            </a:schemeClr>
          </a:solidFill>
        </p:spPr>
        <p:txBody>
          <a:bodyPr tIns="756000" bIns="468000" anchor="b" anchorCtr="1">
            <a:normAutofit/>
          </a:bodyPr>
          <a:lstStyle>
            <a:lvl1pPr marL="0" indent="0">
              <a:buFontTx/>
              <a:buNone/>
              <a:defRPr sz="2000"/>
            </a:lvl1pPr>
          </a:lstStyle>
          <a:p>
            <a:r>
              <a:rPr lang="fi-FI" dirty="0"/>
              <a:t>Lisää 2.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2" name="Picture Placeholder 2"/>
          <p:cNvSpPr>
            <a:spLocks noGrp="1"/>
          </p:cNvSpPr>
          <p:nvPr>
            <p:ph type="pic" sz="quarter" idx="14" hasCustomPrompt="1"/>
          </p:nvPr>
        </p:nvSpPr>
        <p:spPr>
          <a:xfrm>
            <a:off x="12526" y="3425619"/>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3.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3" name="Picture Placeholder 2"/>
          <p:cNvSpPr>
            <a:spLocks noGrp="1"/>
          </p:cNvSpPr>
          <p:nvPr>
            <p:ph type="pic" sz="quarter" idx="15" hasCustomPrompt="1"/>
          </p:nvPr>
        </p:nvSpPr>
        <p:spPr>
          <a:xfrm>
            <a:off x="6129862" y="3425619"/>
            <a:ext cx="6074664" cy="3299205"/>
          </a:xfrm>
          <a:solidFill>
            <a:schemeClr val="bg1">
              <a:lumMod val="75000"/>
            </a:schemeClr>
          </a:solidFill>
        </p:spPr>
        <p:txBody>
          <a:bodyPr tIns="756000" bIns="468000" anchor="b" anchorCtr="1"/>
          <a:lstStyle>
            <a:lvl1pPr marL="0" indent="0">
              <a:buFontTx/>
              <a:buNone/>
              <a:defRPr sz="2000"/>
            </a:lvl1pPr>
          </a:lstStyle>
          <a:p>
            <a:r>
              <a:rPr lang="fi-FI" dirty="0"/>
              <a:t>Lisää 4.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5" name="Text Placeholder 4"/>
          <p:cNvSpPr>
            <a:spLocks noGrp="1"/>
          </p:cNvSpPr>
          <p:nvPr>
            <p:ph type="body" sz="quarter" idx="16"/>
          </p:nvPr>
        </p:nvSpPr>
        <p:spPr>
          <a:xfrm>
            <a:off x="0" y="374808"/>
            <a:ext cx="5989319" cy="877888"/>
          </a:xfrm>
        </p:spPr>
        <p:txBody>
          <a:bodyPr anchor="ctr" anchorCtr="1"/>
          <a:lstStyle/>
          <a:p>
            <a:pPr lvl="0"/>
            <a:r>
              <a:rPr lang="fi-FI"/>
              <a:t>Muokkaa tekstin perustyylejä</a:t>
            </a:r>
          </a:p>
        </p:txBody>
      </p:sp>
      <p:sp>
        <p:nvSpPr>
          <p:cNvPr id="15" name="Text Placeholder 4"/>
          <p:cNvSpPr>
            <a:spLocks noGrp="1"/>
          </p:cNvSpPr>
          <p:nvPr>
            <p:ph type="body" sz="quarter" idx="17"/>
          </p:nvPr>
        </p:nvSpPr>
        <p:spPr>
          <a:xfrm>
            <a:off x="6117336" y="374808"/>
            <a:ext cx="5989319" cy="877888"/>
          </a:xfrm>
        </p:spPr>
        <p:txBody>
          <a:bodyPr anchor="ctr" anchorCtr="1"/>
          <a:lstStyle/>
          <a:p>
            <a:pPr lvl="0"/>
            <a:r>
              <a:rPr lang="fi-FI"/>
              <a:t>Muokkaa tekstin perustyylejä</a:t>
            </a:r>
          </a:p>
        </p:txBody>
      </p:sp>
      <p:sp>
        <p:nvSpPr>
          <p:cNvPr id="16" name="Text Placeholder 4"/>
          <p:cNvSpPr>
            <a:spLocks noGrp="1"/>
          </p:cNvSpPr>
          <p:nvPr>
            <p:ph type="body" sz="quarter" idx="18"/>
          </p:nvPr>
        </p:nvSpPr>
        <p:spPr>
          <a:xfrm>
            <a:off x="0" y="3812953"/>
            <a:ext cx="5989319" cy="877888"/>
          </a:xfrm>
        </p:spPr>
        <p:txBody>
          <a:bodyPr anchor="ctr" anchorCtr="1"/>
          <a:lstStyle/>
          <a:p>
            <a:pPr lvl="0"/>
            <a:r>
              <a:rPr lang="fi-FI"/>
              <a:t>Muokkaa tekstin perustyylejä</a:t>
            </a:r>
          </a:p>
        </p:txBody>
      </p:sp>
      <p:sp>
        <p:nvSpPr>
          <p:cNvPr id="17" name="Text Placeholder 4"/>
          <p:cNvSpPr>
            <a:spLocks noGrp="1"/>
          </p:cNvSpPr>
          <p:nvPr>
            <p:ph type="body" sz="quarter" idx="19"/>
          </p:nvPr>
        </p:nvSpPr>
        <p:spPr>
          <a:xfrm>
            <a:off x="6117336" y="3812953"/>
            <a:ext cx="5989319" cy="877888"/>
          </a:xfrm>
        </p:spPr>
        <p:txBody>
          <a:bodyPr anchor="ctr" anchorCtr="1"/>
          <a:lstStyle/>
          <a:p>
            <a:pPr lvl="0"/>
            <a:r>
              <a:rPr lang="fi-FI"/>
              <a:t>Muokkaa tekstin perustyylejä</a:t>
            </a:r>
          </a:p>
        </p:txBody>
      </p:sp>
      <p:sp>
        <p:nvSpPr>
          <p:cNvPr id="19" name="Rectangle 18"/>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31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austa_k_sininen">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B3A6A6C-65F3-42AD-AF0D-BCD705177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40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and_tw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1" y="1905000"/>
            <a:ext cx="4947604"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in paikkamerkki 3"/>
          <p:cNvSpPr>
            <a:spLocks noGrp="1"/>
          </p:cNvSpPr>
          <p:nvPr>
            <p:ph type="body" sz="quarter" idx="14"/>
          </p:nvPr>
        </p:nvSpPr>
        <p:spPr>
          <a:xfrm>
            <a:off x="5996197" y="1909763"/>
            <a:ext cx="5357602" cy="3997325"/>
          </a:xfrm>
        </p:spPr>
        <p:txBody>
          <a:bodyPr/>
          <a:lstStyle>
            <a:lvl1pPr>
              <a:defRPr sz="240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413009054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vayla">
    <p:spTree>
      <p:nvGrpSpPr>
        <p:cNvPr id="1" name=""/>
        <p:cNvGrpSpPr/>
        <p:nvPr/>
      </p:nvGrpSpPr>
      <p:grpSpPr>
        <a:xfrm>
          <a:off x="0" y="0"/>
          <a:ext cx="0" cy="0"/>
          <a:chOff x="0" y="0"/>
          <a:chExt cx="0" cy="0"/>
        </a:xfrm>
      </p:grpSpPr>
      <p:sp>
        <p:nvSpPr>
          <p:cNvPr id="8" name="Dian numeron paikkamerkki 7"/>
          <p:cNvSpPr>
            <a:spLocks noGrp="1"/>
          </p:cNvSpPr>
          <p:nvPr>
            <p:ph type="sldNum" sz="quarter" idx="12"/>
          </p:nvPr>
        </p:nvSpPr>
        <p:spPr/>
        <p:txBody>
          <a:bodyPr/>
          <a:lstStyle>
            <a:lvl1pPr>
              <a:defRPr>
                <a:solidFill>
                  <a:srgbClr val="898989"/>
                </a:solidFill>
              </a:defRPr>
            </a:lvl1pPr>
          </a:lstStyle>
          <a:p>
            <a:fld id="{6BD4A0EF-951A-4343-A672-F31B58E6828E}" type="slidenum">
              <a:rPr lang="en-US" smtClean="0"/>
              <a:pPr/>
              <a:t>‹#›</a:t>
            </a:fld>
            <a:endParaRPr lang="en-US" dirty="0"/>
          </a:p>
        </p:txBody>
      </p:sp>
    </p:spTree>
    <p:extLst>
      <p:ext uri="{BB962C8B-B14F-4D97-AF65-F5344CB8AC3E}">
        <p14:creationId xmlns:p14="http://schemas.microsoft.com/office/powerpoint/2010/main" val="8109021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4"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7"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21"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27315989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a:extLst>
              <a:ext uri="{FF2B5EF4-FFF2-40B4-BE49-F238E27FC236}">
                <a16:creationId xmlns:a16="http://schemas.microsoft.com/office/drawing/2014/main" id="{21EF0740-5842-4D4A-BA64-488A09065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145301669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ak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15875"/>
            <a:ext cx="12192000" cy="6721475"/>
          </a:xfrm>
        </p:spPr>
        <p:txBody>
          <a:bodyPr wrap="none" tIns="1224000" anchor="t" anchorCtr="1"/>
          <a:lstStyle>
            <a:lvl1pPr marL="0" indent="0">
              <a:buFontTx/>
              <a:buNone/>
              <a:defRPr lang="fi-FI" b="0" i="0" smtClean="0">
                <a:effect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p>
        </p:txBody>
      </p:sp>
      <p:sp>
        <p:nvSpPr>
          <p:cNvPr id="9" name="Title 1"/>
          <p:cNvSpPr>
            <a:spLocks noGrp="1"/>
          </p:cNvSpPr>
          <p:nvPr>
            <p:ph type="title"/>
          </p:nvPr>
        </p:nvSpPr>
        <p:spPr>
          <a:xfrm>
            <a:off x="0" y="2076397"/>
            <a:ext cx="12192000" cy="2526600"/>
          </a:xfrm>
          <a:solidFill>
            <a:srgbClr val="49C2F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2384153872"/>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ak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0" y="2076397"/>
            <a:ext cx="12192000" cy="2526600"/>
          </a:xfrm>
          <a:solidFill>
            <a:srgbClr val="00B0CC">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341880941"/>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ak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049BE2">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274176187"/>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305541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25.5.2020</a:t>
            </a:r>
            <a:endParaRPr lang="en-US"/>
          </a:p>
        </p:txBody>
      </p:sp>
      <p:sp>
        <p:nvSpPr>
          <p:cNvPr id="5" name="Footer Placeholder 4"/>
          <p:cNvSpPr>
            <a:spLocks noGrp="1"/>
          </p:cNvSpPr>
          <p:nvPr>
            <p:ph type="ftr" sz="quarter" idx="3"/>
          </p:nvPr>
        </p:nvSpPr>
        <p:spPr>
          <a:xfrm>
            <a:off x="838200" y="6356350"/>
            <a:ext cx="22124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744" r:id="rId6"/>
    <p:sldLayoutId id="2147483669" r:id="rId7"/>
    <p:sldLayoutId id="2147483724" r:id="rId8"/>
    <p:sldLayoutId id="2147483671" r:id="rId9"/>
    <p:sldLayoutId id="2147483672" r:id="rId10"/>
    <p:sldLayoutId id="2147483673" r:id="rId11"/>
    <p:sldLayoutId id="2147483676" r:id="rId12"/>
    <p:sldLayoutId id="2147483677" r:id="rId13"/>
    <p:sldLayoutId id="2147483678" r:id="rId14"/>
    <p:sldLayoutId id="2147483679" r:id="rId15"/>
    <p:sldLayoutId id="2147483680" r:id="rId16"/>
    <p:sldLayoutId id="2147483681" r:id="rId17"/>
    <p:sldLayoutId id="2147483682" r:id="rId18"/>
    <p:sldLayoutId id="2147483685" r:id="rId19"/>
    <p:sldLayoutId id="2147483686" r:id="rId20"/>
    <p:sldLayoutId id="2147483743"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05" r:id="rId39"/>
    <p:sldLayoutId id="2147483708" r:id="rId40"/>
    <p:sldLayoutId id="2147483745" r:id="rId41"/>
    <p:sldLayoutId id="2147483746" r:id="rId4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vayla.fi/kaikki-hankkeet/seinajoen-pajuluoman-kunnostamisselvitys/usein-kysyttya"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Etunimi.sukunimi@ramboll.fi" TargetMode="External"/><Relationship Id="rId2" Type="http://schemas.openxmlformats.org/officeDocument/2006/relationships/hyperlink" Target="mailto:Etunimi.sukunimi@vayla.fi" TargetMode="Externa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a:extLst>
              <a:ext uri="{FF2B5EF4-FFF2-40B4-BE49-F238E27FC236}">
                <a16:creationId xmlns:a16="http://schemas.microsoft.com/office/drawing/2014/main" id="{1FCF7333-04E4-428A-B839-824276EB6CE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4193" b="24193"/>
          <a:stretch>
            <a:fillRect/>
          </a:stretch>
        </p:blipFill>
        <p:spPr/>
      </p:pic>
      <p:sp>
        <p:nvSpPr>
          <p:cNvPr id="3" name="Otsikko 2"/>
          <p:cNvSpPr>
            <a:spLocks noGrp="1"/>
          </p:cNvSpPr>
          <p:nvPr>
            <p:ph type="ctrTitle"/>
          </p:nvPr>
        </p:nvSpPr>
        <p:spPr/>
        <p:txBody>
          <a:bodyPr>
            <a:normAutofit fontScale="90000"/>
          </a:bodyPr>
          <a:lstStyle/>
          <a:p>
            <a:r>
              <a:rPr lang="fi-FI" dirty="0"/>
              <a:t>Seinäjoen Pajuluoman kunnostaminen</a:t>
            </a:r>
          </a:p>
        </p:txBody>
      </p:sp>
      <p:sp>
        <p:nvSpPr>
          <p:cNvPr id="4" name="Päivämäärän paikkamerkki 3"/>
          <p:cNvSpPr>
            <a:spLocks noGrp="1"/>
          </p:cNvSpPr>
          <p:nvPr>
            <p:ph type="dt" sz="half" idx="2"/>
          </p:nvPr>
        </p:nvSpPr>
        <p:spPr/>
        <p:txBody>
          <a:bodyPr/>
          <a:lstStyle/>
          <a:p>
            <a:r>
              <a:rPr lang="fi-FI" dirty="0"/>
              <a:t>24.08.2020</a:t>
            </a:r>
          </a:p>
        </p:txBody>
      </p:sp>
      <p:sp>
        <p:nvSpPr>
          <p:cNvPr id="5" name="Alatunnisteen paikkamerkki 4"/>
          <p:cNvSpPr>
            <a:spLocks noGrp="1"/>
          </p:cNvSpPr>
          <p:nvPr>
            <p:ph type="ftr" sz="quarter" idx="3"/>
          </p:nvPr>
        </p:nvSpPr>
        <p:spPr/>
        <p:txBody>
          <a:bodyPr/>
          <a:lstStyle/>
          <a:p>
            <a:r>
              <a:rPr lang="fi-FI"/>
              <a:t> </a:t>
            </a:r>
            <a:endParaRPr lang="fi-FI" dirty="0"/>
          </a:p>
        </p:txBody>
      </p:sp>
    </p:spTree>
    <p:extLst>
      <p:ext uri="{BB962C8B-B14F-4D97-AF65-F5344CB8AC3E}">
        <p14:creationId xmlns:p14="http://schemas.microsoft.com/office/powerpoint/2010/main" val="18464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Hankkeessa mukana</a:t>
            </a:r>
          </a:p>
        </p:txBody>
      </p:sp>
      <p:sp>
        <p:nvSpPr>
          <p:cNvPr id="4" name="Slide Number Placeholder 3"/>
          <p:cNvSpPr>
            <a:spLocks noGrp="1"/>
          </p:cNvSpPr>
          <p:nvPr>
            <p:ph type="sldNum" sz="quarter" idx="4"/>
          </p:nvPr>
        </p:nvSpPr>
        <p:spPr/>
        <p:txBody>
          <a:bodyPr/>
          <a:lstStyle/>
          <a:p>
            <a:fld id="{6BD4A0EF-951A-4343-A672-F31B58E6828E}" type="slidenum">
              <a:rPr lang="fi-FI" smtClean="0"/>
              <a:t>2</a:t>
            </a:fld>
            <a:endParaRPr lang="fi-FI" dirty="0"/>
          </a:p>
        </p:txBody>
      </p:sp>
      <p:pic>
        <p:nvPicPr>
          <p:cNvPr id="5" name="Kuva 4" descr="Kuva, joka sisältää kohteen piirtäminen&#10;&#10;Kuvaus luotu automaattisesti">
            <a:extLst>
              <a:ext uri="{FF2B5EF4-FFF2-40B4-BE49-F238E27FC236}">
                <a16:creationId xmlns:a16="http://schemas.microsoft.com/office/drawing/2014/main" id="{A9DDBCF1-37B8-4522-AB27-906DB391C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527" y="1566336"/>
            <a:ext cx="4728654" cy="2361825"/>
          </a:xfrm>
          <a:prstGeom prst="rect">
            <a:avLst/>
          </a:prstGeom>
          <a:ln>
            <a:noFill/>
          </a:ln>
        </p:spPr>
      </p:pic>
      <p:pic>
        <p:nvPicPr>
          <p:cNvPr id="6" name="Kuva 5" descr="Kuva, joka sisältää kohteen piirtäminen&#10;&#10;Kuvaus luotu automaattisesti">
            <a:extLst>
              <a:ext uri="{FF2B5EF4-FFF2-40B4-BE49-F238E27FC236}">
                <a16:creationId xmlns:a16="http://schemas.microsoft.com/office/drawing/2014/main" id="{F1D43708-80D9-4D5F-984B-64995D6EB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598" y="4013402"/>
            <a:ext cx="3922002" cy="1405384"/>
          </a:xfrm>
          <a:prstGeom prst="rect">
            <a:avLst/>
          </a:prstGeom>
          <a:ln>
            <a:noFill/>
          </a:ln>
        </p:spPr>
      </p:pic>
      <p:pic>
        <p:nvPicPr>
          <p:cNvPr id="7" name="Kuva 6" descr="Kuva, joka sisältää kohteen piirtäminen&#10;&#10;Kuvaus luotu automaattisesti">
            <a:extLst>
              <a:ext uri="{FF2B5EF4-FFF2-40B4-BE49-F238E27FC236}">
                <a16:creationId xmlns:a16="http://schemas.microsoft.com/office/drawing/2014/main" id="{66FFC762-60E7-4419-85C7-00D6D66C9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402" y="4013402"/>
            <a:ext cx="4000657" cy="1405383"/>
          </a:xfrm>
          <a:prstGeom prst="rect">
            <a:avLst/>
          </a:prstGeom>
          <a:ln>
            <a:noFill/>
          </a:ln>
        </p:spPr>
      </p:pic>
      <p:pic>
        <p:nvPicPr>
          <p:cNvPr id="10" name="Kuva 9">
            <a:extLst>
              <a:ext uri="{FF2B5EF4-FFF2-40B4-BE49-F238E27FC236}">
                <a16:creationId xmlns:a16="http://schemas.microsoft.com/office/drawing/2014/main" id="{898C14CD-A0A2-43AD-945C-352551635D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1690688"/>
            <a:ext cx="4733389" cy="2113120"/>
          </a:xfrm>
          <a:prstGeom prst="rect">
            <a:avLst/>
          </a:prstGeom>
        </p:spPr>
      </p:pic>
    </p:spTree>
    <p:extLst>
      <p:ext uri="{BB962C8B-B14F-4D97-AF65-F5344CB8AC3E}">
        <p14:creationId xmlns:p14="http://schemas.microsoft.com/office/powerpoint/2010/main" val="2927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30" y="-15875"/>
            <a:ext cx="5155670" cy="6737350"/>
          </a:xfrm>
        </p:spPr>
        <p:txBody>
          <a:bodyPr/>
          <a:lstStyle/>
          <a:p>
            <a:r>
              <a:rPr lang="fi-FI" dirty="0"/>
              <a:t>Hankkeen tausta ja tavoitteet</a:t>
            </a:r>
          </a:p>
        </p:txBody>
      </p:sp>
      <p:sp>
        <p:nvSpPr>
          <p:cNvPr id="3" name="Text Placeholder 2"/>
          <p:cNvSpPr>
            <a:spLocks noGrp="1"/>
          </p:cNvSpPr>
          <p:nvPr>
            <p:ph type="body" sz="quarter" idx="16"/>
          </p:nvPr>
        </p:nvSpPr>
        <p:spPr/>
        <p:txBody>
          <a:bodyPr>
            <a:normAutofit fontScale="62500" lnSpcReduction="20000"/>
          </a:bodyPr>
          <a:lstStyle/>
          <a:p>
            <a:pPr marL="0" indent="0">
              <a:buNone/>
            </a:pPr>
            <a:r>
              <a:rPr lang="fi-FI" dirty="0"/>
              <a:t>Pajuluoma on Seinäjoen ratapiha-alueen läpi virtaava pieni joki, joka laskee noin 2,5 km etäisyydellä ratapiha-alueesta Seinäjokeen. Pajuluoman ja Seinäjoen valuma-alueet kuuluvat </a:t>
            </a:r>
            <a:r>
              <a:rPr lang="fi-FI" dirty="0" err="1"/>
              <a:t>Kyrönjoen</a:t>
            </a:r>
            <a:r>
              <a:rPr lang="fi-FI" dirty="0"/>
              <a:t> vesistöalueeseen. Selvityksen ja kunnostustoimen-piteiden kohteena oleva Pajuluoman osa  sijaitsee Seinäjoen ratapiha-alueella, ja ratapihasta alajuoksun suuntaan olevalla alueella.</a:t>
            </a:r>
          </a:p>
          <a:p>
            <a:pPr marL="0" indent="0">
              <a:buNone/>
            </a:pPr>
            <a:br>
              <a:rPr lang="fi-FI" dirty="0"/>
            </a:br>
            <a:r>
              <a:rPr lang="fi-FI" dirty="0"/>
              <a:t>Pajuluoman pohjasedimentin on arvioitu pilaantuneen ratapiha-alueella harjoitetun toiminnan seurauksena. Pilaavaa toimintaa on tapahtunut vanhojen veturitallien ja jo purettujen maanpäällisten öljysäiliöiden ympäristössä.</a:t>
            </a:r>
          </a:p>
          <a:p>
            <a:pPr marL="0" indent="0">
              <a:buNone/>
            </a:pPr>
            <a:endParaRPr lang="fi-FI" dirty="0"/>
          </a:p>
          <a:p>
            <a:pPr marL="0" indent="0">
              <a:buNone/>
            </a:pPr>
            <a:r>
              <a:rPr lang="fi-FI" dirty="0"/>
              <a:t>Hankkeen tavoitteena on tarkentaa tietoja vesistön tilasta, jotta voidaan päättää riskinhallintatoimenpiteiden tarpeesta ja niiden laajuudesta.</a:t>
            </a:r>
          </a:p>
          <a:p>
            <a:pPr marL="0" indent="0">
              <a:buNone/>
            </a:pPr>
            <a:endParaRPr lang="fi-FI" dirty="0"/>
          </a:p>
          <a:p>
            <a:pPr marL="0" indent="0">
              <a:buNone/>
            </a:pPr>
            <a:r>
              <a:rPr lang="fi-FI" dirty="0"/>
              <a:t>Riskinhallintatoimenpiteillä mahdollistetaan alueen jatkokehittäminen kaupunkirakentamisen ja rautatietoimintojen käyttöön.</a:t>
            </a:r>
          </a:p>
        </p:txBody>
      </p:sp>
      <p:sp>
        <p:nvSpPr>
          <p:cNvPr id="4" name="Slide Number Placeholder 3"/>
          <p:cNvSpPr>
            <a:spLocks noGrp="1"/>
          </p:cNvSpPr>
          <p:nvPr>
            <p:ph type="sldNum" sz="quarter" idx="4"/>
          </p:nvPr>
        </p:nvSpPr>
        <p:spPr/>
        <p:txBody>
          <a:bodyPr/>
          <a:lstStyle/>
          <a:p>
            <a:fld id="{6BD4A0EF-951A-4343-A672-F31B58E6828E}" type="slidenum">
              <a:rPr lang="fi-FI" smtClean="0"/>
              <a:t>3</a:t>
            </a:fld>
            <a:endParaRPr lang="fi-FI" dirty="0"/>
          </a:p>
        </p:txBody>
      </p:sp>
    </p:spTree>
    <p:extLst>
      <p:ext uri="{BB962C8B-B14F-4D97-AF65-F5344CB8AC3E}">
        <p14:creationId xmlns:p14="http://schemas.microsoft.com/office/powerpoint/2010/main" val="177377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tsikko 19">
            <a:extLst>
              <a:ext uri="{FF2B5EF4-FFF2-40B4-BE49-F238E27FC236}">
                <a16:creationId xmlns:a16="http://schemas.microsoft.com/office/drawing/2014/main" id="{E7A0E101-9246-49A9-B18D-42464D3023AB}"/>
              </a:ext>
            </a:extLst>
          </p:cNvPr>
          <p:cNvSpPr>
            <a:spLocks noGrp="1"/>
          </p:cNvSpPr>
          <p:nvPr>
            <p:ph type="title"/>
          </p:nvPr>
        </p:nvSpPr>
        <p:spPr/>
        <p:txBody>
          <a:bodyPr/>
          <a:lstStyle/>
          <a:p>
            <a:r>
              <a:rPr lang="fi-FI" dirty="0"/>
              <a:t>Suunnittelualue</a:t>
            </a:r>
          </a:p>
        </p:txBody>
      </p:sp>
      <p:sp>
        <p:nvSpPr>
          <p:cNvPr id="21" name="Tekstin paikkamerkki 20">
            <a:extLst>
              <a:ext uri="{FF2B5EF4-FFF2-40B4-BE49-F238E27FC236}">
                <a16:creationId xmlns:a16="http://schemas.microsoft.com/office/drawing/2014/main" id="{0F9F75C6-6B3A-4100-B8FC-9AAA35995AB2}"/>
              </a:ext>
            </a:extLst>
          </p:cNvPr>
          <p:cNvSpPr>
            <a:spLocks noGrp="1"/>
          </p:cNvSpPr>
          <p:nvPr>
            <p:ph type="body" sz="quarter" idx="13"/>
          </p:nvPr>
        </p:nvSpPr>
        <p:spPr>
          <a:xfrm>
            <a:off x="838200" y="1905000"/>
            <a:ext cx="5780919" cy="4010025"/>
          </a:xfrm>
        </p:spPr>
        <p:txBody>
          <a:bodyPr/>
          <a:lstStyle/>
          <a:p>
            <a:r>
              <a:rPr lang="fi-FI" dirty="0"/>
              <a:t>Oheisessa kartassa on esitetty suunnittelualue</a:t>
            </a:r>
          </a:p>
          <a:p>
            <a:r>
              <a:rPr lang="fi-FI" dirty="0"/>
              <a:t>Alustavien suunnitelmien mukainen toimenpidealue sijoittuu pääosin rautatiealueen ja Pohjan valtatien väliselle noin 1 kilometrin väliselle alueelle.</a:t>
            </a:r>
          </a:p>
        </p:txBody>
      </p:sp>
      <p:pic>
        <p:nvPicPr>
          <p:cNvPr id="2" name="Kuva 1">
            <a:extLst>
              <a:ext uri="{FF2B5EF4-FFF2-40B4-BE49-F238E27FC236}">
                <a16:creationId xmlns:a16="http://schemas.microsoft.com/office/drawing/2014/main" id="{92B9A146-96B3-4CDC-81E7-FAAE23634FA6}"/>
              </a:ext>
            </a:extLst>
          </p:cNvPr>
          <p:cNvPicPr>
            <a:picLocks noChangeAspect="1"/>
          </p:cNvPicPr>
          <p:nvPr/>
        </p:nvPicPr>
        <p:blipFill>
          <a:blip r:embed="rId2"/>
          <a:stretch>
            <a:fillRect/>
          </a:stretch>
        </p:blipFill>
        <p:spPr>
          <a:xfrm>
            <a:off x="6774773" y="365125"/>
            <a:ext cx="5191159" cy="6331058"/>
          </a:xfrm>
          <a:prstGeom prst="rect">
            <a:avLst/>
          </a:prstGeom>
          <a:ln>
            <a:solidFill>
              <a:schemeClr val="tx1"/>
            </a:solidFill>
          </a:ln>
        </p:spPr>
      </p:pic>
      <p:pic>
        <p:nvPicPr>
          <p:cNvPr id="3" name="Kuva 2">
            <a:extLst>
              <a:ext uri="{FF2B5EF4-FFF2-40B4-BE49-F238E27FC236}">
                <a16:creationId xmlns:a16="http://schemas.microsoft.com/office/drawing/2014/main" id="{D31A839F-4F2A-4B96-BC66-C6C72CEE0999}"/>
              </a:ext>
            </a:extLst>
          </p:cNvPr>
          <p:cNvPicPr>
            <a:picLocks noChangeAspect="1"/>
          </p:cNvPicPr>
          <p:nvPr/>
        </p:nvPicPr>
        <p:blipFill>
          <a:blip r:embed="rId3"/>
          <a:stretch>
            <a:fillRect/>
          </a:stretch>
        </p:blipFill>
        <p:spPr>
          <a:xfrm>
            <a:off x="9903417" y="4108201"/>
            <a:ext cx="2062515" cy="2196300"/>
          </a:xfrm>
          <a:prstGeom prst="rect">
            <a:avLst/>
          </a:prstGeom>
          <a:ln>
            <a:solidFill>
              <a:schemeClr val="tx1"/>
            </a:solidFill>
          </a:ln>
        </p:spPr>
      </p:pic>
    </p:spTree>
    <p:extLst>
      <p:ext uri="{BB962C8B-B14F-4D97-AF65-F5344CB8AC3E}">
        <p14:creationId xmlns:p14="http://schemas.microsoft.com/office/powerpoint/2010/main" val="304152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6AEC11-FCB2-45A9-BD2E-DCE53C39B5AF}"/>
              </a:ext>
            </a:extLst>
          </p:cNvPr>
          <p:cNvSpPr/>
          <p:nvPr/>
        </p:nvSpPr>
        <p:spPr>
          <a:xfrm>
            <a:off x="419100" y="5291322"/>
            <a:ext cx="11123227" cy="4119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02A5854C-D0C1-4010-B716-D88CF345E0C2}"/>
              </a:ext>
            </a:extLst>
          </p:cNvPr>
          <p:cNvSpPr>
            <a:spLocks noGrp="1"/>
          </p:cNvSpPr>
          <p:nvPr>
            <p:ph type="title"/>
          </p:nvPr>
        </p:nvSpPr>
        <p:spPr/>
        <p:txBody>
          <a:bodyPr/>
          <a:lstStyle/>
          <a:p>
            <a:r>
              <a:rPr lang="fi-FI" dirty="0"/>
              <a:t>Aikataulu ja kustannusarvio</a:t>
            </a:r>
          </a:p>
        </p:txBody>
      </p:sp>
      <p:sp>
        <p:nvSpPr>
          <p:cNvPr id="5" name="Tekstin paikkamerkki 4">
            <a:extLst>
              <a:ext uri="{FF2B5EF4-FFF2-40B4-BE49-F238E27FC236}">
                <a16:creationId xmlns:a16="http://schemas.microsoft.com/office/drawing/2014/main" id="{06C7DD4F-4053-435D-A2DF-DD232416D919}"/>
              </a:ext>
            </a:extLst>
          </p:cNvPr>
          <p:cNvSpPr>
            <a:spLocks noGrp="1"/>
          </p:cNvSpPr>
          <p:nvPr>
            <p:ph type="body" sz="quarter" idx="13"/>
          </p:nvPr>
        </p:nvSpPr>
        <p:spPr>
          <a:xfrm>
            <a:off x="838200" y="1905001"/>
            <a:ext cx="10487025" cy="759040"/>
          </a:xfrm>
        </p:spPr>
        <p:txBody>
          <a:bodyPr/>
          <a:lstStyle/>
          <a:p>
            <a:pPr marL="0" indent="0">
              <a:buNone/>
            </a:pPr>
            <a:r>
              <a:rPr lang="fi-FI" dirty="0"/>
              <a:t>Hankintojen osalta kustannukset jakautuvat Väyläviraston ja Senaatin välille.</a:t>
            </a:r>
          </a:p>
        </p:txBody>
      </p:sp>
      <p:sp>
        <p:nvSpPr>
          <p:cNvPr id="4" name="Dian numeron paikkamerkki 3">
            <a:extLst>
              <a:ext uri="{FF2B5EF4-FFF2-40B4-BE49-F238E27FC236}">
                <a16:creationId xmlns:a16="http://schemas.microsoft.com/office/drawing/2014/main" id="{8C9FE920-BC16-406D-9D57-2FAD3C265D80}"/>
              </a:ext>
            </a:extLst>
          </p:cNvPr>
          <p:cNvSpPr>
            <a:spLocks noGrp="1"/>
          </p:cNvSpPr>
          <p:nvPr>
            <p:ph type="sldNum" sz="quarter" idx="4"/>
          </p:nvPr>
        </p:nvSpPr>
        <p:spPr/>
        <p:txBody>
          <a:bodyPr/>
          <a:lstStyle/>
          <a:p>
            <a:fld id="{6BD4A0EF-951A-4343-A672-F31B58E6828E}" type="slidenum">
              <a:rPr lang="en-US" smtClean="0"/>
              <a:t>5</a:t>
            </a:fld>
            <a:endParaRPr lang="en-US"/>
          </a:p>
        </p:txBody>
      </p:sp>
      <p:graphicFrame>
        <p:nvGraphicFramePr>
          <p:cNvPr id="21" name="Kaaviokuva 20">
            <a:extLst>
              <a:ext uri="{FF2B5EF4-FFF2-40B4-BE49-F238E27FC236}">
                <a16:creationId xmlns:a16="http://schemas.microsoft.com/office/drawing/2014/main" id="{401739DA-E3E0-4DF6-A754-7DD2715D9781}"/>
              </a:ext>
            </a:extLst>
          </p:cNvPr>
          <p:cNvGraphicFramePr/>
          <p:nvPr>
            <p:extLst>
              <p:ext uri="{D42A27DB-BD31-4B8C-83A1-F6EECF244321}">
                <p14:modId xmlns:p14="http://schemas.microsoft.com/office/powerpoint/2010/main" val="2055590156"/>
              </p:ext>
            </p:extLst>
          </p:nvPr>
        </p:nvGraphicFramePr>
        <p:xfrm>
          <a:off x="404812" y="2238490"/>
          <a:ext cx="11353799" cy="267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Kaaviokuva 22">
            <a:extLst>
              <a:ext uri="{FF2B5EF4-FFF2-40B4-BE49-F238E27FC236}">
                <a16:creationId xmlns:a16="http://schemas.microsoft.com/office/drawing/2014/main" id="{2A4F7E8F-B505-4AEF-9752-B552251881A3}"/>
              </a:ext>
            </a:extLst>
          </p:cNvPr>
          <p:cNvGraphicFramePr/>
          <p:nvPr>
            <p:extLst>
              <p:ext uri="{D42A27DB-BD31-4B8C-83A1-F6EECF244321}">
                <p14:modId xmlns:p14="http://schemas.microsoft.com/office/powerpoint/2010/main" val="1756767051"/>
              </p:ext>
            </p:extLst>
          </p:nvPr>
        </p:nvGraphicFramePr>
        <p:xfrm>
          <a:off x="404812" y="4342584"/>
          <a:ext cx="11214565" cy="9870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26" name="Suora yhdysviiva 25">
            <a:extLst>
              <a:ext uri="{FF2B5EF4-FFF2-40B4-BE49-F238E27FC236}">
                <a16:creationId xmlns:a16="http://schemas.microsoft.com/office/drawing/2014/main" id="{FDB0CF06-9EDD-4B58-B4E4-FFA81934E755}"/>
              </a:ext>
            </a:extLst>
          </p:cNvPr>
          <p:cNvCxnSpPr>
            <a:cxnSpLocks/>
          </p:cNvCxnSpPr>
          <p:nvPr/>
        </p:nvCxnSpPr>
        <p:spPr>
          <a:xfrm>
            <a:off x="3011998" y="4042401"/>
            <a:ext cx="0" cy="18309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uora yhdysviiva 27">
            <a:extLst>
              <a:ext uri="{FF2B5EF4-FFF2-40B4-BE49-F238E27FC236}">
                <a16:creationId xmlns:a16="http://schemas.microsoft.com/office/drawing/2014/main" id="{E7E9959C-0785-4A36-B3AC-285EDFF10BB5}"/>
              </a:ext>
            </a:extLst>
          </p:cNvPr>
          <p:cNvCxnSpPr>
            <a:cxnSpLocks/>
          </p:cNvCxnSpPr>
          <p:nvPr/>
        </p:nvCxnSpPr>
        <p:spPr>
          <a:xfrm>
            <a:off x="6171500" y="4042401"/>
            <a:ext cx="0" cy="18309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uora yhdysviiva 28">
            <a:extLst>
              <a:ext uri="{FF2B5EF4-FFF2-40B4-BE49-F238E27FC236}">
                <a16:creationId xmlns:a16="http://schemas.microsoft.com/office/drawing/2014/main" id="{734A8B38-803C-4486-9A95-AB85A345F367}"/>
              </a:ext>
            </a:extLst>
          </p:cNvPr>
          <p:cNvCxnSpPr>
            <a:cxnSpLocks/>
          </p:cNvCxnSpPr>
          <p:nvPr/>
        </p:nvCxnSpPr>
        <p:spPr>
          <a:xfrm>
            <a:off x="7786294" y="4042401"/>
            <a:ext cx="0" cy="18309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uora yhdysviiva 10">
            <a:extLst>
              <a:ext uri="{FF2B5EF4-FFF2-40B4-BE49-F238E27FC236}">
                <a16:creationId xmlns:a16="http://schemas.microsoft.com/office/drawing/2014/main" id="{D82C2DAD-1D46-47A6-97DE-F022597EA0EF}"/>
              </a:ext>
            </a:extLst>
          </p:cNvPr>
          <p:cNvCxnSpPr>
            <a:cxnSpLocks/>
          </p:cNvCxnSpPr>
          <p:nvPr/>
        </p:nvCxnSpPr>
        <p:spPr>
          <a:xfrm flipH="1">
            <a:off x="404812" y="3824287"/>
            <a:ext cx="14288" cy="195214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kstiruutu 2">
            <a:extLst>
              <a:ext uri="{FF2B5EF4-FFF2-40B4-BE49-F238E27FC236}">
                <a16:creationId xmlns:a16="http://schemas.microsoft.com/office/drawing/2014/main" id="{61AAF840-B196-4E06-AC2D-29BAD15029A8}"/>
              </a:ext>
            </a:extLst>
          </p:cNvPr>
          <p:cNvSpPr txBox="1"/>
          <p:nvPr/>
        </p:nvSpPr>
        <p:spPr>
          <a:xfrm>
            <a:off x="63602" y="5944085"/>
            <a:ext cx="779381" cy="369332"/>
          </a:xfrm>
          <a:prstGeom prst="rect">
            <a:avLst/>
          </a:prstGeom>
          <a:noFill/>
        </p:spPr>
        <p:txBody>
          <a:bodyPr wrap="square" rtlCol="0">
            <a:spAutoFit/>
          </a:bodyPr>
          <a:lstStyle/>
          <a:p>
            <a:r>
              <a:rPr lang="fi-FI" dirty="0"/>
              <a:t>08/20</a:t>
            </a:r>
          </a:p>
        </p:txBody>
      </p:sp>
      <p:cxnSp>
        <p:nvCxnSpPr>
          <p:cNvPr id="19" name="Suora yhdysviiva 28">
            <a:extLst>
              <a:ext uri="{FF2B5EF4-FFF2-40B4-BE49-F238E27FC236}">
                <a16:creationId xmlns:a16="http://schemas.microsoft.com/office/drawing/2014/main" id="{38A9A8DC-F526-4BAD-AE8E-53AE0B853857}"/>
              </a:ext>
            </a:extLst>
          </p:cNvPr>
          <p:cNvCxnSpPr>
            <a:cxnSpLocks/>
          </p:cNvCxnSpPr>
          <p:nvPr/>
        </p:nvCxnSpPr>
        <p:spPr>
          <a:xfrm>
            <a:off x="8483979" y="4042401"/>
            <a:ext cx="0" cy="18309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8DBBE622-A487-4631-A573-313A46E0CCCC}"/>
              </a:ext>
            </a:extLst>
          </p:cNvPr>
          <p:cNvSpPr txBox="1"/>
          <p:nvPr/>
        </p:nvSpPr>
        <p:spPr>
          <a:xfrm>
            <a:off x="1183318" y="5343414"/>
            <a:ext cx="986559" cy="307777"/>
          </a:xfrm>
          <a:prstGeom prst="rect">
            <a:avLst/>
          </a:prstGeom>
          <a:noFill/>
        </p:spPr>
        <p:txBody>
          <a:bodyPr wrap="square" rtlCol="0">
            <a:spAutoFit/>
          </a:bodyPr>
          <a:lstStyle/>
          <a:p>
            <a:r>
              <a:rPr lang="fi-FI" sz="1400" dirty="0"/>
              <a:t>n. 15 t€</a:t>
            </a:r>
          </a:p>
        </p:txBody>
      </p:sp>
      <p:sp>
        <p:nvSpPr>
          <p:cNvPr id="27" name="TextBox 26">
            <a:extLst>
              <a:ext uri="{FF2B5EF4-FFF2-40B4-BE49-F238E27FC236}">
                <a16:creationId xmlns:a16="http://schemas.microsoft.com/office/drawing/2014/main" id="{6BAC0AF2-38A1-41D0-951B-9A68A2A9F5E0}"/>
              </a:ext>
            </a:extLst>
          </p:cNvPr>
          <p:cNvSpPr txBox="1"/>
          <p:nvPr/>
        </p:nvSpPr>
        <p:spPr>
          <a:xfrm>
            <a:off x="4018383" y="5322051"/>
            <a:ext cx="986559" cy="307777"/>
          </a:xfrm>
          <a:prstGeom prst="rect">
            <a:avLst/>
          </a:prstGeom>
          <a:noFill/>
        </p:spPr>
        <p:txBody>
          <a:bodyPr wrap="square" rtlCol="0">
            <a:spAutoFit/>
          </a:bodyPr>
          <a:lstStyle/>
          <a:p>
            <a:r>
              <a:rPr lang="fi-FI" sz="1400" dirty="0"/>
              <a:t>n. 40 t€</a:t>
            </a:r>
          </a:p>
        </p:txBody>
      </p:sp>
      <p:sp>
        <p:nvSpPr>
          <p:cNvPr id="30" name="TextBox 29">
            <a:extLst>
              <a:ext uri="{FF2B5EF4-FFF2-40B4-BE49-F238E27FC236}">
                <a16:creationId xmlns:a16="http://schemas.microsoft.com/office/drawing/2014/main" id="{12BAA525-EF00-44EB-A8BB-591179903BD8}"/>
              </a:ext>
            </a:extLst>
          </p:cNvPr>
          <p:cNvSpPr txBox="1"/>
          <p:nvPr/>
        </p:nvSpPr>
        <p:spPr>
          <a:xfrm>
            <a:off x="6619735" y="5329645"/>
            <a:ext cx="986559" cy="307777"/>
          </a:xfrm>
          <a:prstGeom prst="rect">
            <a:avLst/>
          </a:prstGeom>
          <a:noFill/>
        </p:spPr>
        <p:txBody>
          <a:bodyPr wrap="square" rtlCol="0">
            <a:spAutoFit/>
          </a:bodyPr>
          <a:lstStyle/>
          <a:p>
            <a:r>
              <a:rPr lang="fi-FI" sz="1400" dirty="0"/>
              <a:t>n. 10 t€</a:t>
            </a:r>
          </a:p>
        </p:txBody>
      </p:sp>
      <p:sp>
        <p:nvSpPr>
          <p:cNvPr id="31" name="TextBox 30">
            <a:extLst>
              <a:ext uri="{FF2B5EF4-FFF2-40B4-BE49-F238E27FC236}">
                <a16:creationId xmlns:a16="http://schemas.microsoft.com/office/drawing/2014/main" id="{F1F56FDF-938D-4141-B8A2-974C2506CAFC}"/>
              </a:ext>
            </a:extLst>
          </p:cNvPr>
          <p:cNvSpPr txBox="1"/>
          <p:nvPr/>
        </p:nvSpPr>
        <p:spPr>
          <a:xfrm>
            <a:off x="8689731" y="5343413"/>
            <a:ext cx="2905487" cy="307777"/>
          </a:xfrm>
          <a:prstGeom prst="rect">
            <a:avLst/>
          </a:prstGeom>
          <a:noFill/>
        </p:spPr>
        <p:txBody>
          <a:bodyPr wrap="square" rtlCol="0">
            <a:spAutoFit/>
          </a:bodyPr>
          <a:lstStyle/>
          <a:p>
            <a:r>
              <a:rPr lang="fi-FI" sz="1400" dirty="0"/>
              <a:t>n. 0,5-1,2 M€ </a:t>
            </a:r>
            <a:r>
              <a:rPr lang="fi-FI" sz="1100" dirty="0"/>
              <a:t>(riskinhallinnan toteutus)</a:t>
            </a:r>
          </a:p>
        </p:txBody>
      </p:sp>
    </p:spTree>
    <p:extLst>
      <p:ext uri="{BB962C8B-B14F-4D97-AF65-F5344CB8AC3E}">
        <p14:creationId xmlns:p14="http://schemas.microsoft.com/office/powerpoint/2010/main" val="998948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0759DDFB-AEF9-4890-A5F1-D6D62AD1B842}"/>
              </a:ext>
            </a:extLst>
          </p:cNvPr>
          <p:cNvSpPr>
            <a:spLocks noGrp="1"/>
          </p:cNvSpPr>
          <p:nvPr>
            <p:ph type="title"/>
          </p:nvPr>
        </p:nvSpPr>
        <p:spPr/>
        <p:txBody>
          <a:bodyPr/>
          <a:lstStyle/>
          <a:p>
            <a:r>
              <a:rPr lang="fi-FI" dirty="0"/>
              <a:t>Usein kysyttyjä kysymyksiä</a:t>
            </a:r>
          </a:p>
        </p:txBody>
      </p:sp>
      <p:sp>
        <p:nvSpPr>
          <p:cNvPr id="7" name="Tekstin paikkamerkki 6">
            <a:extLst>
              <a:ext uri="{FF2B5EF4-FFF2-40B4-BE49-F238E27FC236}">
                <a16:creationId xmlns:a16="http://schemas.microsoft.com/office/drawing/2014/main" id="{0AC4DDD4-F3BA-4682-AFC3-B103F5266B49}"/>
              </a:ext>
            </a:extLst>
          </p:cNvPr>
          <p:cNvSpPr>
            <a:spLocks noGrp="1"/>
          </p:cNvSpPr>
          <p:nvPr>
            <p:ph type="body" sz="quarter" idx="13"/>
          </p:nvPr>
        </p:nvSpPr>
        <p:spPr>
          <a:xfrm>
            <a:off x="838200" y="1690687"/>
            <a:ext cx="10487025" cy="4727867"/>
          </a:xfrm>
        </p:spPr>
        <p:txBody>
          <a:bodyPr>
            <a:normAutofit lnSpcReduction="10000"/>
          </a:bodyPr>
          <a:lstStyle/>
          <a:p>
            <a:pPr>
              <a:buFont typeface="Wingdings" panose="05000000000000000000" pitchFamily="2" charset="2"/>
              <a:buChar char="v"/>
            </a:pPr>
            <a:r>
              <a:rPr lang="fi-FI" sz="1400" dirty="0"/>
              <a:t>Miksi kunnostamista suunnitellaan vasta nyt, eikö </a:t>
            </a:r>
            <a:r>
              <a:rPr lang="fi-FI" sz="1400" dirty="0" err="1"/>
              <a:t>senolisi</a:t>
            </a:r>
            <a:r>
              <a:rPr lang="fi-FI" sz="1400" dirty="0"/>
              <a:t> voinut toteuttaa jo vuosia sitten?</a:t>
            </a:r>
          </a:p>
          <a:p>
            <a:pPr>
              <a:buFont typeface="Wingdings" panose="05000000000000000000" pitchFamily="2" charset="2"/>
              <a:buChar char="Ø"/>
            </a:pPr>
            <a:r>
              <a:rPr lang="fi-FI" sz="1400" dirty="0"/>
              <a:t>Kunnostamista on suunniteltu pitkään. Veturitallien ja ratapihan alueen maaperää on melko laajasti kunnostettu mm. vuosina 2002-2003, VR-Yhtymän ja Ratahallintokeskuksen toimesta. Mittavimpiin kunnostus-/riskinhallintatoimenpiteisiin ryhtyminen on kuitenkin viivästynyt, koska alueen kiinteistönomistajien välinen vastuujako erityisesti Pajuluoman sedimenttien kunnostamiseen liittyen ei ole ollut täysin selvä. Työnjako on selvillä ja tarvittavat riskinhallintatoimenpiteet voidaan aloittaa, kun tarvittavat tutkimukset ja suunnitelmat valmistuvat.</a:t>
            </a:r>
          </a:p>
          <a:p>
            <a:pPr>
              <a:buFont typeface="Wingdings" panose="05000000000000000000" pitchFamily="2" charset="2"/>
              <a:buChar char="Ø"/>
            </a:pPr>
            <a:endParaRPr lang="fi-FI" sz="1400" dirty="0"/>
          </a:p>
          <a:p>
            <a:pPr>
              <a:buFont typeface="Wingdings" panose="05000000000000000000" pitchFamily="2" charset="2"/>
              <a:buChar char="v"/>
            </a:pPr>
            <a:r>
              <a:rPr lang="fi-FI" sz="1400" dirty="0"/>
              <a:t>Milloin kunnostus-riskinhallintatoimenpiteet alkavat ja kuinka kauan ne kestävät?</a:t>
            </a:r>
            <a:endParaRPr lang="fi-FI" sz="1400" dirty="0">
              <a:highlight>
                <a:srgbClr val="FFFF00"/>
              </a:highlight>
            </a:endParaRPr>
          </a:p>
          <a:p>
            <a:pPr>
              <a:buFont typeface="Wingdings" panose="05000000000000000000" pitchFamily="2" charset="2"/>
              <a:buChar char="Ø"/>
            </a:pPr>
            <a:r>
              <a:rPr lang="fi-FI" sz="1400" dirty="0"/>
              <a:t>Tarkkaa toimenpiteiden aloitusajankohtaa ei vielä voida vielä määrittää. Se riippuu tehtävistä selvityksistä ja mm. toimenpiteiden edellyttämien lupaprosessien kestosta. Aikataulua tarkennetaan suunnittelun edetessä.</a:t>
            </a:r>
          </a:p>
          <a:p>
            <a:pPr>
              <a:buFont typeface="Wingdings" panose="05000000000000000000" pitchFamily="2" charset="2"/>
              <a:buChar char="Ø"/>
            </a:pPr>
            <a:endParaRPr lang="fi-FI" sz="1400" dirty="0"/>
          </a:p>
          <a:p>
            <a:pPr>
              <a:buFont typeface="Wingdings" panose="05000000000000000000" pitchFamily="2" charset="2"/>
              <a:buChar char="v"/>
            </a:pPr>
            <a:r>
              <a:rPr lang="fi-FI" sz="1400" dirty="0"/>
              <a:t>Mihin kaikkialle haitta-aineet ovat levinneet ja kuinka iso alue on pilaantunut?</a:t>
            </a:r>
          </a:p>
          <a:p>
            <a:pPr>
              <a:buFont typeface="Wingdings" panose="05000000000000000000" pitchFamily="2" charset="2"/>
              <a:buChar char="Ø"/>
            </a:pPr>
            <a:r>
              <a:rPr lang="fi-FI" sz="1400" dirty="0"/>
              <a:t>Aiemmin teetettyjen tutkimusten mukaan korkeimmat haitta-ainepitoisuudet Pajuluoman pohjasedimentissä on todettu ratapihan alueelta alavirtaan noin 1 km mittaisella matkalla. Tarkempia tietoja saadaan, kun käynnissä olevat tutkimus- /suunnittelutyöt valmistuvat.</a:t>
            </a:r>
          </a:p>
          <a:p>
            <a:pPr>
              <a:buFont typeface="Wingdings" panose="05000000000000000000" pitchFamily="2" charset="2"/>
              <a:buChar char="Ø"/>
            </a:pPr>
            <a:endParaRPr lang="fi-FI" sz="1400" dirty="0"/>
          </a:p>
          <a:p>
            <a:pPr>
              <a:buFont typeface="Wingdings" panose="05000000000000000000" pitchFamily="2" charset="2"/>
              <a:buChar char="v"/>
            </a:pPr>
            <a:r>
              <a:rPr lang="fi-FI" sz="1400" dirty="0"/>
              <a:t>Nämä ja muihin usein kysyttyihin kysymyksiin voit tutustua lisää</a:t>
            </a:r>
          </a:p>
          <a:p>
            <a:pPr marL="0" indent="0">
              <a:buNone/>
            </a:pPr>
            <a:r>
              <a:rPr lang="fi-FI" sz="1400" dirty="0">
                <a:hlinkClick r:id="rId2"/>
              </a:rPr>
              <a:t>https://vayla.fi/kaikki-hankkeet/seinajoen-pajuluoman-kunnostamisselvitys/usein-kysyttya</a:t>
            </a:r>
            <a:endParaRPr lang="fi-FI" sz="1400" dirty="0"/>
          </a:p>
        </p:txBody>
      </p:sp>
      <p:sp>
        <p:nvSpPr>
          <p:cNvPr id="4" name="Slide Number Placeholder 3"/>
          <p:cNvSpPr>
            <a:spLocks noGrp="1"/>
          </p:cNvSpPr>
          <p:nvPr>
            <p:ph type="sldNum" sz="quarter" idx="4"/>
          </p:nvPr>
        </p:nvSpPr>
        <p:spPr/>
        <p:txBody>
          <a:bodyPr/>
          <a:lstStyle/>
          <a:p>
            <a:fld id="{6BD4A0EF-951A-4343-A672-F31B58E6828E}" type="slidenum">
              <a:rPr lang="fi-FI" smtClean="0"/>
              <a:t>6</a:t>
            </a:fld>
            <a:endParaRPr lang="fi-FI" dirty="0"/>
          </a:p>
        </p:txBody>
      </p:sp>
    </p:spTree>
    <p:extLst>
      <p:ext uri="{BB962C8B-B14F-4D97-AF65-F5344CB8AC3E}">
        <p14:creationId xmlns:p14="http://schemas.microsoft.com/office/powerpoint/2010/main" val="315500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FCCEA382-A130-48CA-9149-EBC0E291BFD8}"/>
              </a:ext>
            </a:extLst>
          </p:cNvPr>
          <p:cNvSpPr>
            <a:spLocks noGrp="1"/>
          </p:cNvSpPr>
          <p:nvPr>
            <p:ph type="body" sz="quarter" idx="15"/>
          </p:nvPr>
        </p:nvSpPr>
        <p:spPr>
          <a:xfrm>
            <a:off x="530" y="0"/>
            <a:ext cx="5155670" cy="6737350"/>
          </a:xfrm>
        </p:spPr>
        <p:txBody>
          <a:bodyPr/>
          <a:lstStyle/>
          <a:p>
            <a:r>
              <a:rPr lang="fi-FI" dirty="0"/>
              <a:t>Hankkeen yhteystiedot</a:t>
            </a:r>
          </a:p>
        </p:txBody>
      </p:sp>
      <p:sp>
        <p:nvSpPr>
          <p:cNvPr id="6" name="Tekstin paikkamerkki 5">
            <a:extLst>
              <a:ext uri="{FF2B5EF4-FFF2-40B4-BE49-F238E27FC236}">
                <a16:creationId xmlns:a16="http://schemas.microsoft.com/office/drawing/2014/main" id="{09B0B23F-5809-437B-9AFC-1208C2D23D31}"/>
              </a:ext>
            </a:extLst>
          </p:cNvPr>
          <p:cNvSpPr>
            <a:spLocks noGrp="1"/>
          </p:cNvSpPr>
          <p:nvPr>
            <p:ph type="body" sz="quarter" idx="16"/>
          </p:nvPr>
        </p:nvSpPr>
        <p:spPr/>
        <p:txBody>
          <a:bodyPr>
            <a:normAutofit fontScale="55000" lnSpcReduction="20000"/>
          </a:bodyPr>
          <a:lstStyle/>
          <a:p>
            <a:pPr marL="0" indent="0">
              <a:buNone/>
            </a:pPr>
            <a:r>
              <a:rPr lang="fi-FI" u="sng" dirty="0"/>
              <a:t>VÄYLÄVIRASTO</a:t>
            </a:r>
          </a:p>
          <a:p>
            <a:pPr marL="0" indent="0">
              <a:buNone/>
            </a:pPr>
            <a:r>
              <a:rPr lang="fi-FI" dirty="0"/>
              <a:t>Projektipäällikkö </a:t>
            </a:r>
          </a:p>
          <a:p>
            <a:pPr marL="0" indent="0">
              <a:buNone/>
            </a:pPr>
            <a:r>
              <a:rPr lang="fi-FI" dirty="0"/>
              <a:t>Mikko Heiskanen</a:t>
            </a:r>
          </a:p>
          <a:p>
            <a:pPr marL="0" indent="0">
              <a:buNone/>
            </a:pPr>
            <a:r>
              <a:rPr lang="fi-FI" dirty="0">
                <a:hlinkClick r:id="rId2"/>
              </a:rPr>
              <a:t>Etunimi.sukunimi@vayla.fi</a:t>
            </a:r>
            <a:endParaRPr lang="fi-FI" dirty="0"/>
          </a:p>
          <a:p>
            <a:pPr marL="0" indent="0">
              <a:buNone/>
            </a:pPr>
            <a:r>
              <a:rPr lang="fi-FI" dirty="0"/>
              <a:t>029 534 3808</a:t>
            </a:r>
          </a:p>
          <a:p>
            <a:pPr marL="0" indent="0">
              <a:buNone/>
            </a:pPr>
            <a:endParaRPr lang="fi-FI" dirty="0"/>
          </a:p>
          <a:p>
            <a:pPr marL="0" indent="0">
              <a:buNone/>
            </a:pPr>
            <a:r>
              <a:rPr lang="fi-FI" u="sng" dirty="0"/>
              <a:t>SENAATTI-KIINTEISTÖT</a:t>
            </a:r>
            <a:endParaRPr lang="fi-FI" dirty="0"/>
          </a:p>
          <a:p>
            <a:pPr marL="0" indent="0">
              <a:buNone/>
            </a:pPr>
            <a:r>
              <a:rPr lang="fi-FI" dirty="0"/>
              <a:t>Investointipäällikkö</a:t>
            </a:r>
          </a:p>
          <a:p>
            <a:pPr marL="0" indent="0">
              <a:buNone/>
            </a:pPr>
            <a:r>
              <a:rPr lang="fi-FI"/>
              <a:t>Virpi </a:t>
            </a:r>
            <a:r>
              <a:rPr lang="fi-FI" dirty="0"/>
              <a:t>Koikkalainen</a:t>
            </a:r>
          </a:p>
          <a:p>
            <a:pPr marL="0" indent="0">
              <a:buNone/>
            </a:pPr>
            <a:r>
              <a:rPr lang="fi-FI" dirty="0">
                <a:hlinkClick r:id="rId2"/>
              </a:rPr>
              <a:t>Etunimi.sukunimi@senaatti.fi</a:t>
            </a:r>
            <a:endParaRPr lang="fi-FI" dirty="0"/>
          </a:p>
          <a:p>
            <a:pPr marL="0" indent="0">
              <a:buNone/>
            </a:pPr>
            <a:r>
              <a:rPr lang="fi-FI" dirty="0"/>
              <a:t>040 747 7226</a:t>
            </a:r>
          </a:p>
          <a:p>
            <a:pPr marL="0" indent="0">
              <a:buNone/>
            </a:pPr>
            <a:endParaRPr lang="fi-FI" dirty="0"/>
          </a:p>
          <a:p>
            <a:pPr marL="0" indent="0">
              <a:buNone/>
            </a:pPr>
            <a:r>
              <a:rPr lang="fi-FI" u="sng" dirty="0"/>
              <a:t>RAMBOLL FINLAND OY</a:t>
            </a:r>
            <a:endParaRPr lang="fi-FI" dirty="0"/>
          </a:p>
          <a:p>
            <a:pPr marL="0" indent="0">
              <a:buNone/>
            </a:pPr>
            <a:r>
              <a:rPr lang="fi-FI" dirty="0"/>
              <a:t>Johtava asiantuntija</a:t>
            </a:r>
          </a:p>
          <a:p>
            <a:pPr marL="0" indent="0">
              <a:buNone/>
            </a:pPr>
            <a:r>
              <a:rPr lang="fi-FI" dirty="0"/>
              <a:t>Kim Brander</a:t>
            </a:r>
          </a:p>
          <a:p>
            <a:pPr marL="0" indent="0">
              <a:buNone/>
            </a:pPr>
            <a:r>
              <a:rPr lang="fi-FI" dirty="0">
                <a:hlinkClick r:id="rId3"/>
              </a:rPr>
              <a:t>Etunimi.sukunimi@ramboll.fi</a:t>
            </a:r>
            <a:endParaRPr lang="fi-FI" dirty="0"/>
          </a:p>
          <a:p>
            <a:pPr marL="0" indent="0">
              <a:buNone/>
            </a:pPr>
            <a:endParaRPr lang="fi-FI" dirty="0"/>
          </a:p>
          <a:p>
            <a:pPr marL="0" indent="0">
              <a:buNone/>
            </a:pPr>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875A69F5-0676-497F-AE96-6397571C0665}"/>
              </a:ext>
            </a:extLst>
          </p:cNvPr>
          <p:cNvSpPr>
            <a:spLocks noGrp="1"/>
          </p:cNvSpPr>
          <p:nvPr>
            <p:ph type="sldNum" sz="quarter" idx="4"/>
          </p:nvPr>
        </p:nvSpPr>
        <p:spPr/>
        <p:txBody>
          <a:bodyPr/>
          <a:lstStyle/>
          <a:p>
            <a:fld id="{6BD4A0EF-951A-4343-A672-F31B58E6828E}" type="slidenum">
              <a:rPr lang="en-US" smtClean="0"/>
              <a:t>7</a:t>
            </a:fld>
            <a:endParaRPr lang="en-US"/>
          </a:p>
        </p:txBody>
      </p:sp>
    </p:spTree>
    <p:extLst>
      <p:ext uri="{BB962C8B-B14F-4D97-AF65-F5344CB8AC3E}">
        <p14:creationId xmlns:p14="http://schemas.microsoft.com/office/powerpoint/2010/main" val="221771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17993"/>
      </p:ext>
    </p:extLst>
  </p:cSld>
  <p:clrMapOvr>
    <a:masterClrMapping/>
  </p:clrMapOvr>
</p:sld>
</file>

<file path=ppt/theme/theme1.xml><?xml version="1.0" encoding="utf-8"?>
<a:theme xmlns:a="http://schemas.openxmlformats.org/drawingml/2006/main" name="vayla">
  <a:themeElements>
    <a:clrScheme name="VÄYLÄ">
      <a:dk1>
        <a:srgbClr val="000000"/>
      </a:dk1>
      <a:lt1>
        <a:srgbClr val="FFFFFF"/>
      </a:lt1>
      <a:dk2>
        <a:srgbClr val="000000"/>
      </a:dk2>
      <a:lt2>
        <a:srgbClr val="FDFCFF"/>
      </a:lt2>
      <a:accent1>
        <a:srgbClr val="49C2F0"/>
      </a:accent1>
      <a:accent2>
        <a:srgbClr val="00B0CC"/>
      </a:accent2>
      <a:accent3>
        <a:srgbClr val="009BFF"/>
      </a:accent3>
      <a:accent4>
        <a:srgbClr val="0065AF"/>
      </a:accent4>
      <a:accent5>
        <a:srgbClr val="DD38F2"/>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potx" id="{EFAD5915-0DFD-4ED5-BBB0-B918CCC24AB9}" vid="{4045A3D2-AEC4-4D85-873D-6BC4E151EE0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1E4310E575E3419325A66301597132" ma:contentTypeVersion="11" ma:contentTypeDescription="Create a new document." ma:contentTypeScope="" ma:versionID="376a84d23d7c1d2bb19538156131c367">
  <xsd:schema xmlns:xsd="http://www.w3.org/2001/XMLSchema" xmlns:xs="http://www.w3.org/2001/XMLSchema" xmlns:p="http://schemas.microsoft.com/office/2006/metadata/properties" xmlns:ns3="de8aa82c-4c50-486d-a3a7-810535305fa4" xmlns:ns4="048f2d85-9792-489e-a8f4-21ce5e3e0644" targetNamespace="http://schemas.microsoft.com/office/2006/metadata/properties" ma:root="true" ma:fieldsID="4953126ff30361ae3114755e39c61247" ns3:_="" ns4:_="">
    <xsd:import namespace="de8aa82c-4c50-486d-a3a7-810535305fa4"/>
    <xsd:import namespace="048f2d85-9792-489e-a8f4-21ce5e3e064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aa82c-4c50-486d-a3a7-810535305f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8f2d85-9792-489e-a8f4-21ce5e3e06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xml_kameleon>
  <dconfidentiality/>
  <dsecrecy/>
  <dlevelofprotection/>
  <ddecree/>
</xml_kameleon>
</file>

<file path=customXml/item5.xml><?xml version="1.0" encoding="utf-8"?>
<livi_kameleon xmlns="" xmlns:xsi="http://www.w3.org/2001/XMLSchema-instance">
  <tyyppi>Esitys</tyyppi>
  <title/>
  <author/>
  <paivays>25.5.2020</paivays>
</livi_kameleon>
</file>

<file path=customXml/itemProps1.xml><?xml version="1.0" encoding="utf-8"?>
<ds:datastoreItem xmlns:ds="http://schemas.openxmlformats.org/officeDocument/2006/customXml" ds:itemID="{76A9B8E2-4B6D-42AA-BA4C-958B3D301915}">
  <ds:schemaRefs>
    <ds:schemaRef ds:uri="http://schemas.microsoft.com/sharepoint/v3/contenttype/forms"/>
  </ds:schemaRefs>
</ds:datastoreItem>
</file>

<file path=customXml/itemProps2.xml><?xml version="1.0" encoding="utf-8"?>
<ds:datastoreItem xmlns:ds="http://schemas.openxmlformats.org/officeDocument/2006/customXml" ds:itemID="{E8362212-A216-4402-819A-DB643965F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aa82c-4c50-486d-a3a7-810535305fa4"/>
    <ds:schemaRef ds:uri="048f2d85-9792-489e-a8f4-21ce5e3e0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5A84D4-8CE1-47DB-A2EC-73299806E969}">
  <ds:schemaRefs>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048f2d85-9792-489e-a8f4-21ce5e3e0644"/>
    <ds:schemaRef ds:uri="de8aa82c-4c50-486d-a3a7-810535305fa4"/>
    <ds:schemaRef ds:uri="http://www.w3.org/XML/1998/namespace"/>
    <ds:schemaRef ds:uri="http://purl.org/dc/elements/1.1/"/>
  </ds:schemaRefs>
</ds:datastoreItem>
</file>

<file path=customXml/itemProps4.xml><?xml version="1.0" encoding="utf-8"?>
<ds:datastoreItem xmlns:ds="http://schemas.openxmlformats.org/officeDocument/2006/customXml" ds:itemID="{111CE7F3-DD77-479C-A03F-3D2B79385D4C}">
  <ds:schemaRefs/>
</ds:datastoreItem>
</file>

<file path=customXml/itemProps5.xml><?xml version="1.0" encoding="utf-8"?>
<ds:datastoreItem xmlns:ds="http://schemas.openxmlformats.org/officeDocument/2006/customXml" ds:itemID="{CE85EDA6-F9EB-4462-B92E-294D2B110D2C}">
  <ds:schemaRefs>
    <ds:schemaRef ds:uri=""/>
  </ds:schemaRefs>
</ds:datastoreItem>
</file>

<file path=docProps/app.xml><?xml version="1.0" encoding="utf-8"?>
<Properties xmlns="http://schemas.openxmlformats.org/officeDocument/2006/extended-properties" xmlns:vt="http://schemas.openxmlformats.org/officeDocument/2006/docPropsVTypes">
  <Template>vayla_ilmeella_fi</Template>
  <TotalTime>1619</TotalTime>
  <Words>434</Words>
  <Application>Microsoft Office PowerPoint</Application>
  <PresentationFormat>Laajakuva</PresentationFormat>
  <Paragraphs>66</Paragraphs>
  <Slides>8</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8</vt:i4>
      </vt:variant>
    </vt:vector>
  </HeadingPairs>
  <TitlesOfParts>
    <vt:vector size="16" baseType="lpstr">
      <vt:lpstr>Arial</vt:lpstr>
      <vt:lpstr>Calibri</vt:lpstr>
      <vt:lpstr>Exo 2</vt:lpstr>
      <vt:lpstr>Felbridge Pro</vt:lpstr>
      <vt:lpstr>Segoe UI</vt:lpstr>
      <vt:lpstr>Tahoma</vt:lpstr>
      <vt:lpstr>Wingdings</vt:lpstr>
      <vt:lpstr>vayla</vt:lpstr>
      <vt:lpstr>Seinäjoen Pajuluoman kunnostaminen</vt:lpstr>
      <vt:lpstr>Hankkeessa mukana</vt:lpstr>
      <vt:lpstr>PowerPoint-esitys</vt:lpstr>
      <vt:lpstr>Suunnittelualue</vt:lpstr>
      <vt:lpstr>Aikataulu ja kustannusarvio</vt:lpstr>
      <vt:lpstr>Usein kysyttyjä kysymyksiä</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Ackley Hanna</dc:creator>
  <cp:keywords>Esitys</cp:keywords>
  <cp:lastModifiedBy>Siru Koski</cp:lastModifiedBy>
  <cp:revision>30</cp:revision>
  <cp:lastPrinted>2020-08-27T09:44:26Z</cp:lastPrinted>
  <dcterms:created xsi:type="dcterms:W3CDTF">2020-05-25T12:43:41Z</dcterms:created>
  <dcterms:modified xsi:type="dcterms:W3CDTF">2020-08-28T14:07:22Z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473.983.02.010</vt:lpwstr>
  </property>
  <property fmtid="{D5CDD505-2E9C-101B-9397-08002B2CF9AE}" pid="3" name="dvSaved">
    <vt:lpwstr>0</vt:lpwstr>
  </property>
  <property fmtid="{D5CDD505-2E9C-101B-9397-08002B2CF9AE}" pid="4" name="dvLanguage">
    <vt:lpwstr>1035</vt:lpwstr>
  </property>
  <property fmtid="{D5CDD505-2E9C-101B-9397-08002B2CF9AE}" pid="5" name="dvTemplate">
    <vt:lpwstr>vayla_ilmeella_fi.potx</vt:lpwstr>
  </property>
  <property fmtid="{D5CDD505-2E9C-101B-9397-08002B2CF9AE}" pid="6" name="dvDefinition">
    <vt:lpwstr>702 (dd_default.xml)</vt:lpwstr>
  </property>
  <property fmtid="{D5CDD505-2E9C-101B-9397-08002B2CF9AE}" pid="7" name="dvDefinitionID">
    <vt:lpwstr>702</vt:lpwstr>
  </property>
  <property fmtid="{D5CDD505-2E9C-101B-9397-08002B2CF9AE}" pid="8" name="dvContentFile">
    <vt:lpwstr>dd_default.xml</vt:lpwstr>
  </property>
  <property fmtid="{D5CDD505-2E9C-101B-9397-08002B2CF9AE}" pid="9" name="dvGlobalVerID">
    <vt:lpwstr>473.85.02.224</vt:lpwstr>
  </property>
  <property fmtid="{D5CDD505-2E9C-101B-9397-08002B2CF9AE}" pid="10" name="dvDefinitionVersion">
    <vt:lpwstr>02.002 / 20.12.2018</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
  </property>
  <property fmtid="{D5CDD505-2E9C-101B-9397-08002B2CF9AE}" pid="24" name="dvDUFname">
    <vt:lpwstr/>
  </property>
  <property fmtid="{D5CDD505-2E9C-101B-9397-08002B2CF9AE}" pid="25" name="dvDULname">
    <vt:lpwstr/>
  </property>
  <property fmtid="{D5CDD505-2E9C-101B-9397-08002B2CF9AE}" pid="26" name="dvDUBusinessarea">
    <vt:lpwstr/>
  </property>
  <property fmtid="{D5CDD505-2E9C-101B-9397-08002B2CF9AE}" pid="27" name="dvDUdepartment">
    <vt:lpwstr/>
  </property>
  <property fmtid="{D5CDD505-2E9C-101B-9397-08002B2CF9AE}" pid="28" name="dvLogoExist">
    <vt:lpwstr>0</vt:lpwstr>
  </property>
  <property fmtid="{D5CDD505-2E9C-101B-9397-08002B2CF9AE}" pid="29" name="dvCurrentlogo">
    <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confidentiality">
    <vt:lpwstr/>
  </property>
  <property fmtid="{D5CDD505-2E9C-101B-9397-08002B2CF9AE}" pid="34" name="tyyppi">
    <vt:lpwstr>Esitys</vt:lpwstr>
  </property>
  <property fmtid="{D5CDD505-2E9C-101B-9397-08002B2CF9AE}" pid="35" name="dsecrecy">
    <vt:lpwstr/>
  </property>
  <property fmtid="{D5CDD505-2E9C-101B-9397-08002B2CF9AE}" pid="36" name="dlevelofprotection">
    <vt:lpwstr/>
  </property>
  <property fmtid="{D5CDD505-2E9C-101B-9397-08002B2CF9AE}" pid="37" name="ddecree">
    <vt:lpwstr/>
  </property>
  <property fmtid="{D5CDD505-2E9C-101B-9397-08002B2CF9AE}" pid="38" name="author">
    <vt:lpwstr/>
  </property>
  <property fmtid="{D5CDD505-2E9C-101B-9397-08002B2CF9AE}" pid="39" name="paivays">
    <vt:filetime>2020-05-24T21:00:00Z</vt:filetime>
  </property>
  <property fmtid="{D5CDD505-2E9C-101B-9397-08002B2CF9AE}" pid="40" name="ContentTypeId">
    <vt:lpwstr>0x010100D51E4310E575E3419325A66301597132</vt:lpwstr>
  </property>
</Properties>
</file>