
<file path=[Content_Types].xml><?xml version="1.0" encoding="utf-8"?>
<Types xmlns="http://schemas.openxmlformats.org/package/2006/content-types">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slideLayouts/slideLayout32.xml" ContentType="application/vnd.openxmlformats-officedocument.presentationml.slideLayout+xml"/>
  <Override PartName="/ppt/theme/theme3.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5.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6.xml" ContentType="application/vnd.openxmlformats-officedocument.theme+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theme/theme8.xml" ContentType="application/vnd.openxmlformats-officedocument.theme+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theme/theme9.xml" ContentType="application/vnd.openxmlformats-officedocument.theme+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theme/theme10.xml" ContentType="application/vnd.openxmlformats-officedocument.theme+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theme/theme11.xml" ContentType="application/vnd.openxmlformats-officedocument.theme+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theme/theme12.xml" ContentType="application/vnd.openxmlformats-officedocument.theme+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theme/theme13.xml" ContentType="application/vnd.openxmlformats-officedocument.theme+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theme/theme14.xml" ContentType="application/vnd.openxmlformats-officedocument.theme+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theme/theme15.xml" ContentType="application/vnd.openxmlformats-officedocument.theme+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theme/theme16.xml" ContentType="application/vnd.openxmlformats-officedocument.theme+xml"/>
  <Override PartName="/ppt/theme/theme1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3"/>
    <p:sldMasterId id="2147483686" r:id="rId4"/>
    <p:sldMasterId id="2147483721" r:id="rId5"/>
    <p:sldMasterId id="2147483733" r:id="rId6"/>
    <p:sldMasterId id="2147483747" r:id="rId7"/>
    <p:sldMasterId id="2147483794" r:id="rId8"/>
    <p:sldMasterId id="2147483805" r:id="rId9"/>
    <p:sldMasterId id="2147483816" r:id="rId10"/>
    <p:sldMasterId id="2147483827" r:id="rId11"/>
    <p:sldMasterId id="2147483838" r:id="rId12"/>
    <p:sldMasterId id="2147483848" r:id="rId13"/>
    <p:sldMasterId id="2147483859" r:id="rId14"/>
    <p:sldMasterId id="2147483869" r:id="rId15"/>
    <p:sldMasterId id="2147483879" r:id="rId16"/>
    <p:sldMasterId id="2147483891" r:id="rId17"/>
    <p:sldMasterId id="2147483906" r:id="rId18"/>
  </p:sldMasterIdLst>
  <p:notesMasterIdLst>
    <p:notesMasterId r:id="rId48"/>
  </p:notesMasterIdLst>
  <p:sldIdLst>
    <p:sldId id="265" r:id="rId19"/>
    <p:sldId id="368" r:id="rId20"/>
    <p:sldId id="358" r:id="rId21"/>
    <p:sldId id="351" r:id="rId22"/>
    <p:sldId id="352" r:id="rId23"/>
    <p:sldId id="353" r:id="rId24"/>
    <p:sldId id="354" r:id="rId25"/>
    <p:sldId id="357" r:id="rId26"/>
    <p:sldId id="355" r:id="rId27"/>
    <p:sldId id="342" r:id="rId28"/>
    <p:sldId id="343" r:id="rId29"/>
    <p:sldId id="344" r:id="rId30"/>
    <p:sldId id="345" r:id="rId31"/>
    <p:sldId id="272" r:id="rId32"/>
    <p:sldId id="262" r:id="rId33"/>
    <p:sldId id="324" r:id="rId34"/>
    <p:sldId id="322" r:id="rId35"/>
    <p:sldId id="328" r:id="rId36"/>
    <p:sldId id="263" r:id="rId37"/>
    <p:sldId id="348" r:id="rId38"/>
    <p:sldId id="361" r:id="rId39"/>
    <p:sldId id="362" r:id="rId40"/>
    <p:sldId id="268" r:id="rId41"/>
    <p:sldId id="264" r:id="rId42"/>
    <p:sldId id="325" r:id="rId43"/>
    <p:sldId id="329" r:id="rId44"/>
    <p:sldId id="330" r:id="rId45"/>
    <p:sldId id="364" r:id="rId46"/>
    <p:sldId id="366" r:id="rId47"/>
  </p:sldIdLst>
  <p:sldSz cx="9144000" cy="5143500" type="screen16x9"/>
  <p:notesSz cx="6858000" cy="9144000"/>
  <p:defaultTextStyle>
    <a:defPPr>
      <a:defRPr lang="fi-FI"/>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A8BC2"/>
    <a:srgbClr val="00B4CD"/>
    <a:srgbClr val="A2AC72"/>
    <a:srgbClr val="4084C5"/>
    <a:srgbClr val="3A80C3"/>
    <a:srgbClr val="F6A240"/>
    <a:srgbClr val="5DD0E0"/>
    <a:srgbClr val="9DA86B"/>
    <a:srgbClr val="B3A8D1"/>
    <a:srgbClr val="40A8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Normaali tyyli 2 - Korostu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839" autoAdjust="0"/>
    <p:restoredTop sz="79419" autoAdjust="0"/>
  </p:normalViewPr>
  <p:slideViewPr>
    <p:cSldViewPr snapToGrid="0">
      <p:cViewPr varScale="1">
        <p:scale>
          <a:sx n="121" d="100"/>
          <a:sy n="121" d="100"/>
        </p:scale>
        <p:origin x="936" y="90"/>
      </p:cViewPr>
      <p:guideLst>
        <p:guide orient="horz" pos="162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1128"/>
    </p:cViewPr>
  </p:sorterViewPr>
  <p:notesViewPr>
    <p:cSldViewPr snapToGrid="0">
      <p:cViewPr varScale="1">
        <p:scale>
          <a:sx n="88" d="100"/>
          <a:sy n="88" d="100"/>
        </p:scale>
        <p:origin x="2964" y="7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1.xml"/><Relationship Id="rId18" Type="http://schemas.openxmlformats.org/officeDocument/2006/relationships/slideMaster" Target="slideMasters/slideMaster16.xml"/><Relationship Id="rId26" Type="http://schemas.openxmlformats.org/officeDocument/2006/relationships/slide" Target="slides/slide8.xml"/><Relationship Id="rId39" Type="http://schemas.openxmlformats.org/officeDocument/2006/relationships/slide" Target="slides/slide21.xml"/><Relationship Id="rId21" Type="http://schemas.openxmlformats.org/officeDocument/2006/relationships/slide" Target="slides/slide3.xml"/><Relationship Id="rId34" Type="http://schemas.openxmlformats.org/officeDocument/2006/relationships/slide" Target="slides/slide16.xml"/><Relationship Id="rId42" Type="http://schemas.openxmlformats.org/officeDocument/2006/relationships/slide" Target="slides/slide24.xml"/><Relationship Id="rId47" Type="http://schemas.openxmlformats.org/officeDocument/2006/relationships/slide" Target="slides/slide29.xml"/><Relationship Id="rId50" Type="http://schemas.openxmlformats.org/officeDocument/2006/relationships/viewProps" Target="viewProps.xml"/><Relationship Id="rId7" Type="http://schemas.openxmlformats.org/officeDocument/2006/relationships/slideMaster" Target="slideMasters/slideMaster5.xml"/><Relationship Id="rId2" Type="http://schemas.openxmlformats.org/officeDocument/2006/relationships/customXml" Target="../customXml/item2.xml"/><Relationship Id="rId16" Type="http://schemas.openxmlformats.org/officeDocument/2006/relationships/slideMaster" Target="slideMasters/slideMaster14.xml"/><Relationship Id="rId29" Type="http://schemas.openxmlformats.org/officeDocument/2006/relationships/slide" Target="slides/slide11.xml"/><Relationship Id="rId11" Type="http://schemas.openxmlformats.org/officeDocument/2006/relationships/slideMaster" Target="slideMasters/slideMaster9.xml"/><Relationship Id="rId24" Type="http://schemas.openxmlformats.org/officeDocument/2006/relationships/slide" Target="slides/slide6.xml"/><Relationship Id="rId32" Type="http://schemas.openxmlformats.org/officeDocument/2006/relationships/slide" Target="slides/slide14.xml"/><Relationship Id="rId37" Type="http://schemas.openxmlformats.org/officeDocument/2006/relationships/slide" Target="slides/slide19.xml"/><Relationship Id="rId40" Type="http://schemas.openxmlformats.org/officeDocument/2006/relationships/slide" Target="slides/slide22.xml"/><Relationship Id="rId45" Type="http://schemas.openxmlformats.org/officeDocument/2006/relationships/slide" Target="slides/slide27.xml"/><Relationship Id="rId5" Type="http://schemas.openxmlformats.org/officeDocument/2006/relationships/slideMaster" Target="slideMasters/slideMaster3.xml"/><Relationship Id="rId15" Type="http://schemas.openxmlformats.org/officeDocument/2006/relationships/slideMaster" Target="slideMasters/slideMaster13.xml"/><Relationship Id="rId23" Type="http://schemas.openxmlformats.org/officeDocument/2006/relationships/slide" Target="slides/slide5.xml"/><Relationship Id="rId28" Type="http://schemas.openxmlformats.org/officeDocument/2006/relationships/slide" Target="slides/slide10.xml"/><Relationship Id="rId36" Type="http://schemas.openxmlformats.org/officeDocument/2006/relationships/slide" Target="slides/slide18.xml"/><Relationship Id="rId49" Type="http://schemas.openxmlformats.org/officeDocument/2006/relationships/presProps" Target="presProps.xml"/><Relationship Id="rId10" Type="http://schemas.openxmlformats.org/officeDocument/2006/relationships/slideMaster" Target="slideMasters/slideMaster8.xml"/><Relationship Id="rId19" Type="http://schemas.openxmlformats.org/officeDocument/2006/relationships/slide" Target="slides/slide1.xml"/><Relationship Id="rId31" Type="http://schemas.openxmlformats.org/officeDocument/2006/relationships/slide" Target="slides/slide13.xml"/><Relationship Id="rId44" Type="http://schemas.openxmlformats.org/officeDocument/2006/relationships/slide" Target="slides/slide26.xml"/><Relationship Id="rId52" Type="http://schemas.openxmlformats.org/officeDocument/2006/relationships/tableStyles" Target="tableStyles.xml"/><Relationship Id="rId4" Type="http://schemas.openxmlformats.org/officeDocument/2006/relationships/slideMaster" Target="slideMasters/slideMaster2.xml"/><Relationship Id="rId9" Type="http://schemas.openxmlformats.org/officeDocument/2006/relationships/slideMaster" Target="slideMasters/slideMaster7.xml"/><Relationship Id="rId14" Type="http://schemas.openxmlformats.org/officeDocument/2006/relationships/slideMaster" Target="slideMasters/slideMaster12.xml"/><Relationship Id="rId22" Type="http://schemas.openxmlformats.org/officeDocument/2006/relationships/slide" Target="slides/slide4.xml"/><Relationship Id="rId27" Type="http://schemas.openxmlformats.org/officeDocument/2006/relationships/slide" Target="slides/slide9.xml"/><Relationship Id="rId30" Type="http://schemas.openxmlformats.org/officeDocument/2006/relationships/slide" Target="slides/slide12.xml"/><Relationship Id="rId35" Type="http://schemas.openxmlformats.org/officeDocument/2006/relationships/slide" Target="slides/slide17.xml"/><Relationship Id="rId43" Type="http://schemas.openxmlformats.org/officeDocument/2006/relationships/slide" Target="slides/slide25.xml"/><Relationship Id="rId48" Type="http://schemas.openxmlformats.org/officeDocument/2006/relationships/notesMaster" Target="notesMasters/notesMaster1.xml"/><Relationship Id="rId8" Type="http://schemas.openxmlformats.org/officeDocument/2006/relationships/slideMaster" Target="slideMasters/slideMaster6.xml"/><Relationship Id="rId51" Type="http://schemas.openxmlformats.org/officeDocument/2006/relationships/theme" Target="theme/theme1.xml"/><Relationship Id="rId3" Type="http://schemas.openxmlformats.org/officeDocument/2006/relationships/slideMaster" Target="slideMasters/slideMaster1.xml"/><Relationship Id="rId12" Type="http://schemas.openxmlformats.org/officeDocument/2006/relationships/slideMaster" Target="slideMasters/slideMaster10.xml"/><Relationship Id="rId17" Type="http://schemas.openxmlformats.org/officeDocument/2006/relationships/slideMaster" Target="slideMasters/slideMaster15.xml"/><Relationship Id="rId25" Type="http://schemas.openxmlformats.org/officeDocument/2006/relationships/slide" Target="slides/slide7.xml"/><Relationship Id="rId33" Type="http://schemas.openxmlformats.org/officeDocument/2006/relationships/slide" Target="slides/slide15.xml"/><Relationship Id="rId38" Type="http://schemas.openxmlformats.org/officeDocument/2006/relationships/slide" Target="slides/slide20.xml"/><Relationship Id="rId46" Type="http://schemas.openxmlformats.org/officeDocument/2006/relationships/slide" Target="slides/slide28.xml"/><Relationship Id="rId20" Type="http://schemas.openxmlformats.org/officeDocument/2006/relationships/slide" Target="slides/slide2.xml"/><Relationship Id="rId41"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slideMaster" Target="slideMasters/slideMaster4.xml"/></Relationships>
</file>

<file path=ppt/charts/_rels/chart1.xml.rels><?xml version="1.0" encoding="UTF-8" standalone="yes"?>
<Relationships xmlns="http://schemas.openxmlformats.org/package/2006/relationships"><Relationship Id="rId3" Type="http://schemas.openxmlformats.org/officeDocument/2006/relationships/oleObject" Target="file:///\\LIVIFILE01\users\L949846\Documents\Ty&#246;p&#246;yt&#228;\SIDOSRYHM&#196;\PVP.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LIVIFILE01\users\L949846\Documents\Ty&#246;p&#246;yt&#228;\SIDOSRYHM&#196;\kehitt&#228;mishankkeet%20kuvaaja.xlsx"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i-FI"/>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Taul1!$B$4</c:f>
              <c:strCache>
                <c:ptCount val="1"/>
                <c:pt idx="0">
                  <c:v>Tiet</c:v>
                </c:pt>
              </c:strCache>
            </c:strRef>
          </c:tx>
          <c:spPr>
            <a:solidFill>
              <a:srgbClr val="9A8BC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Taul1!$C$2:$J$2</c:f>
              <c:strCache>
                <c:ptCount val="8"/>
                <c:pt idx="0">
                  <c:v>TA 2015</c:v>
                </c:pt>
                <c:pt idx="1">
                  <c:v>TA 2016</c:v>
                </c:pt>
                <c:pt idx="2">
                  <c:v>TA 2017</c:v>
                </c:pt>
                <c:pt idx="3">
                  <c:v>TA 2018</c:v>
                </c:pt>
                <c:pt idx="4">
                  <c:v>TAE 2019</c:v>
                </c:pt>
                <c:pt idx="5">
                  <c:v>Kehys 2020</c:v>
                </c:pt>
                <c:pt idx="6">
                  <c:v>Kehys 2021</c:v>
                </c:pt>
                <c:pt idx="7">
                  <c:v>Kehys 2022</c:v>
                </c:pt>
              </c:strCache>
            </c:strRef>
          </c:cat>
          <c:val>
            <c:numRef>
              <c:f>Taul1!$C$4:$J$4</c:f>
              <c:numCache>
                <c:formatCode>General</c:formatCode>
                <c:ptCount val="8"/>
                <c:pt idx="0">
                  <c:v>525</c:v>
                </c:pt>
                <c:pt idx="1">
                  <c:v>541</c:v>
                </c:pt>
                <c:pt idx="2">
                  <c:v>540</c:v>
                </c:pt>
                <c:pt idx="3">
                  <c:v>529</c:v>
                </c:pt>
                <c:pt idx="4">
                  <c:v>510</c:v>
                </c:pt>
                <c:pt idx="5">
                  <c:v>564</c:v>
                </c:pt>
                <c:pt idx="6">
                  <c:v>560</c:v>
                </c:pt>
              </c:numCache>
            </c:numRef>
          </c:val>
          <c:extLst>
            <c:ext xmlns:c16="http://schemas.microsoft.com/office/drawing/2014/chart" uri="{C3380CC4-5D6E-409C-BE32-E72D297353CC}">
              <c16:uniqueId val="{00000000-8694-4F21-87C3-EFE92DA78D34}"/>
            </c:ext>
          </c:extLst>
        </c:ser>
        <c:ser>
          <c:idx val="1"/>
          <c:order val="1"/>
          <c:tx>
            <c:strRef>
              <c:f>Taul1!$B$5</c:f>
              <c:strCache>
                <c:ptCount val="1"/>
                <c:pt idx="0">
                  <c:v>Radat</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Taul1!$C$2:$J$2</c:f>
              <c:strCache>
                <c:ptCount val="8"/>
                <c:pt idx="0">
                  <c:v>TA 2015</c:v>
                </c:pt>
                <c:pt idx="1">
                  <c:v>TA 2016</c:v>
                </c:pt>
                <c:pt idx="2">
                  <c:v>TA 2017</c:v>
                </c:pt>
                <c:pt idx="3">
                  <c:v>TA 2018</c:v>
                </c:pt>
                <c:pt idx="4">
                  <c:v>TAE 2019</c:v>
                </c:pt>
                <c:pt idx="5">
                  <c:v>Kehys 2020</c:v>
                </c:pt>
                <c:pt idx="6">
                  <c:v>Kehys 2021</c:v>
                </c:pt>
                <c:pt idx="7">
                  <c:v>Kehys 2022</c:v>
                </c:pt>
              </c:strCache>
            </c:strRef>
          </c:cat>
          <c:val>
            <c:numRef>
              <c:f>Taul1!$C$5:$J$5</c:f>
              <c:numCache>
                <c:formatCode>General</c:formatCode>
                <c:ptCount val="8"/>
                <c:pt idx="0">
                  <c:v>314</c:v>
                </c:pt>
                <c:pt idx="1">
                  <c:v>331</c:v>
                </c:pt>
                <c:pt idx="2">
                  <c:v>337</c:v>
                </c:pt>
                <c:pt idx="3">
                  <c:v>319</c:v>
                </c:pt>
                <c:pt idx="4">
                  <c:v>316</c:v>
                </c:pt>
                <c:pt idx="5">
                  <c:v>350</c:v>
                </c:pt>
                <c:pt idx="6">
                  <c:v>347</c:v>
                </c:pt>
              </c:numCache>
            </c:numRef>
          </c:val>
          <c:extLst>
            <c:ext xmlns:c16="http://schemas.microsoft.com/office/drawing/2014/chart" uri="{C3380CC4-5D6E-409C-BE32-E72D297353CC}">
              <c16:uniqueId val="{00000001-8694-4F21-87C3-EFE92DA78D34}"/>
            </c:ext>
          </c:extLst>
        </c:ser>
        <c:ser>
          <c:idx val="2"/>
          <c:order val="2"/>
          <c:tx>
            <c:strRef>
              <c:f>Taul1!$B$6</c:f>
              <c:strCache>
                <c:ptCount val="1"/>
                <c:pt idx="0">
                  <c:v>Vesiväylät</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Taul1!$C$2:$J$2</c:f>
              <c:strCache>
                <c:ptCount val="8"/>
                <c:pt idx="0">
                  <c:v>TA 2015</c:v>
                </c:pt>
                <c:pt idx="1">
                  <c:v>TA 2016</c:v>
                </c:pt>
                <c:pt idx="2">
                  <c:v>TA 2017</c:v>
                </c:pt>
                <c:pt idx="3">
                  <c:v>TA 2018</c:v>
                </c:pt>
                <c:pt idx="4">
                  <c:v>TAE 2019</c:v>
                </c:pt>
                <c:pt idx="5">
                  <c:v>Kehys 2020</c:v>
                </c:pt>
                <c:pt idx="6">
                  <c:v>Kehys 2021</c:v>
                </c:pt>
                <c:pt idx="7">
                  <c:v>Kehys 2022</c:v>
                </c:pt>
              </c:strCache>
            </c:strRef>
          </c:cat>
          <c:val>
            <c:numRef>
              <c:f>Taul1!$C$6:$J$6</c:f>
              <c:numCache>
                <c:formatCode>General</c:formatCode>
                <c:ptCount val="8"/>
                <c:pt idx="0">
                  <c:v>86</c:v>
                </c:pt>
                <c:pt idx="1">
                  <c:v>94</c:v>
                </c:pt>
                <c:pt idx="2">
                  <c:v>104</c:v>
                </c:pt>
                <c:pt idx="3">
                  <c:v>106</c:v>
                </c:pt>
                <c:pt idx="4">
                  <c:v>111</c:v>
                </c:pt>
                <c:pt idx="5">
                  <c:v>110</c:v>
                </c:pt>
                <c:pt idx="6">
                  <c:v>110</c:v>
                </c:pt>
              </c:numCache>
            </c:numRef>
          </c:val>
          <c:extLst>
            <c:ext xmlns:c16="http://schemas.microsoft.com/office/drawing/2014/chart" uri="{C3380CC4-5D6E-409C-BE32-E72D297353CC}">
              <c16:uniqueId val="{00000002-8694-4F21-87C3-EFE92DA78D34}"/>
            </c:ext>
          </c:extLst>
        </c:ser>
        <c:ser>
          <c:idx val="3"/>
          <c:order val="3"/>
          <c:tx>
            <c:strRef>
              <c:f>Taul1!$B$7</c:f>
              <c:strCache>
                <c:ptCount val="1"/>
                <c:pt idx="0">
                  <c:v>Korjausvelan vähentäminen</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Taul1!$C$2:$J$2</c:f>
              <c:strCache>
                <c:ptCount val="8"/>
                <c:pt idx="0">
                  <c:v>TA 2015</c:v>
                </c:pt>
                <c:pt idx="1">
                  <c:v>TA 2016</c:v>
                </c:pt>
                <c:pt idx="2">
                  <c:v>TA 2017</c:v>
                </c:pt>
                <c:pt idx="3">
                  <c:v>TA 2018</c:v>
                </c:pt>
                <c:pt idx="4">
                  <c:v>TAE 2019</c:v>
                </c:pt>
                <c:pt idx="5">
                  <c:v>Kehys 2020</c:v>
                </c:pt>
                <c:pt idx="6">
                  <c:v>Kehys 2021</c:v>
                </c:pt>
                <c:pt idx="7">
                  <c:v>Kehys 2022</c:v>
                </c:pt>
              </c:strCache>
            </c:strRef>
          </c:cat>
          <c:val>
            <c:numRef>
              <c:f>Taul1!$C$7:$J$7</c:f>
              <c:numCache>
                <c:formatCode>General</c:formatCode>
                <c:ptCount val="8"/>
                <c:pt idx="1">
                  <c:v>95</c:v>
                </c:pt>
                <c:pt idx="2">
                  <c:v>291</c:v>
                </c:pt>
                <c:pt idx="3">
                  <c:v>453</c:v>
                </c:pt>
                <c:pt idx="4">
                  <c:v>100</c:v>
                </c:pt>
              </c:numCache>
            </c:numRef>
          </c:val>
          <c:extLst>
            <c:ext xmlns:c16="http://schemas.microsoft.com/office/drawing/2014/chart" uri="{C3380CC4-5D6E-409C-BE32-E72D297353CC}">
              <c16:uniqueId val="{00000003-8694-4F21-87C3-EFE92DA78D34}"/>
            </c:ext>
          </c:extLst>
        </c:ser>
        <c:dLbls>
          <c:dLblPos val="ctr"/>
          <c:showLegendKey val="0"/>
          <c:showVal val="1"/>
          <c:showCatName val="0"/>
          <c:showSerName val="0"/>
          <c:showPercent val="0"/>
          <c:showBubbleSize val="0"/>
        </c:dLbls>
        <c:gapWidth val="150"/>
        <c:overlap val="100"/>
        <c:axId val="1457200943"/>
        <c:axId val="1457198863"/>
      </c:barChart>
      <c:lineChart>
        <c:grouping val="standard"/>
        <c:varyColors val="0"/>
        <c:ser>
          <c:idx val="4"/>
          <c:order val="4"/>
          <c:tx>
            <c:strRef>
              <c:f>Taul1!$B$8</c:f>
              <c:strCache>
                <c:ptCount val="1"/>
              </c:strCache>
            </c:strRef>
          </c:tx>
          <c:spPr>
            <a:ln w="28575" cap="rnd">
              <a:no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Taul1!$C$2:$J$2</c:f>
              <c:strCache>
                <c:ptCount val="8"/>
                <c:pt idx="0">
                  <c:v>TA 2015</c:v>
                </c:pt>
                <c:pt idx="1">
                  <c:v>TA 2016</c:v>
                </c:pt>
                <c:pt idx="2">
                  <c:v>TA 2017</c:v>
                </c:pt>
                <c:pt idx="3">
                  <c:v>TA 2018</c:v>
                </c:pt>
                <c:pt idx="4">
                  <c:v>TAE 2019</c:v>
                </c:pt>
                <c:pt idx="5">
                  <c:v>Kehys 2020</c:v>
                </c:pt>
                <c:pt idx="6">
                  <c:v>Kehys 2021</c:v>
                </c:pt>
                <c:pt idx="7">
                  <c:v>Kehys 2022</c:v>
                </c:pt>
              </c:strCache>
            </c:strRef>
          </c:cat>
          <c:val>
            <c:numRef>
              <c:f>Taul1!$C$8:$J$8</c:f>
              <c:numCache>
                <c:formatCode>General</c:formatCode>
                <c:ptCount val="8"/>
                <c:pt idx="0">
                  <c:v>925</c:v>
                </c:pt>
                <c:pt idx="1">
                  <c:v>1061</c:v>
                </c:pt>
                <c:pt idx="2">
                  <c:v>1272</c:v>
                </c:pt>
                <c:pt idx="3">
                  <c:v>1407</c:v>
                </c:pt>
                <c:pt idx="4">
                  <c:v>1037</c:v>
                </c:pt>
                <c:pt idx="5">
                  <c:v>1024</c:v>
                </c:pt>
                <c:pt idx="6">
                  <c:v>1017</c:v>
                </c:pt>
                <c:pt idx="7">
                  <c:v>1300</c:v>
                </c:pt>
              </c:numCache>
            </c:numRef>
          </c:val>
          <c:smooth val="0"/>
          <c:extLst>
            <c:ext xmlns:c16="http://schemas.microsoft.com/office/drawing/2014/chart" uri="{C3380CC4-5D6E-409C-BE32-E72D297353CC}">
              <c16:uniqueId val="{00000004-8694-4F21-87C3-EFE92DA78D34}"/>
            </c:ext>
          </c:extLst>
        </c:ser>
        <c:dLbls>
          <c:dLblPos val="ctr"/>
          <c:showLegendKey val="0"/>
          <c:showVal val="1"/>
          <c:showCatName val="0"/>
          <c:showSerName val="0"/>
          <c:showPercent val="0"/>
          <c:showBubbleSize val="0"/>
        </c:dLbls>
        <c:marker val="1"/>
        <c:smooth val="0"/>
        <c:axId val="1457200943"/>
        <c:axId val="1457198863"/>
      </c:lineChart>
      <c:catAx>
        <c:axId val="145720094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457198863"/>
        <c:crosses val="autoZero"/>
        <c:auto val="1"/>
        <c:lblAlgn val="ctr"/>
        <c:lblOffset val="100"/>
        <c:noMultiLvlLbl val="0"/>
      </c:catAx>
      <c:valAx>
        <c:axId val="1457198863"/>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MILJ. EUROA</a:t>
                </a:r>
              </a:p>
            </c:rich>
          </c:tx>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457200943"/>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i-FI"/>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Taul2!$C$15</c:f>
              <c:strCache>
                <c:ptCount val="1"/>
                <c:pt idx="0">
                  <c:v>Valtionavustus länsimetro</c:v>
                </c:pt>
              </c:strCache>
            </c:strRef>
          </c:tx>
          <c:spPr>
            <a:solidFill>
              <a:srgbClr val="9A8BC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Taul2!$D$14:$K$14</c:f>
              <c:strCache>
                <c:ptCount val="8"/>
                <c:pt idx="0">
                  <c:v>TA 2015</c:v>
                </c:pt>
                <c:pt idx="1">
                  <c:v>TA 2016</c:v>
                </c:pt>
                <c:pt idx="2">
                  <c:v>TA 2017</c:v>
                </c:pt>
                <c:pt idx="3">
                  <c:v>TA 2018</c:v>
                </c:pt>
                <c:pt idx="4">
                  <c:v>TAE 2019</c:v>
                </c:pt>
                <c:pt idx="5">
                  <c:v>Kehys 2020</c:v>
                </c:pt>
                <c:pt idx="6">
                  <c:v>Kehys 2021</c:v>
                </c:pt>
                <c:pt idx="7">
                  <c:v>Kehys 2022</c:v>
                </c:pt>
              </c:strCache>
            </c:strRef>
          </c:cat>
          <c:val>
            <c:numRef>
              <c:f>Taul2!$D$15:$K$15</c:f>
              <c:numCache>
                <c:formatCode>#,##0</c:formatCode>
                <c:ptCount val="8"/>
                <c:pt idx="0">
                  <c:v>89</c:v>
                </c:pt>
                <c:pt idx="1">
                  <c:v>21</c:v>
                </c:pt>
                <c:pt idx="2">
                  <c:v>83</c:v>
                </c:pt>
                <c:pt idx="3">
                  <c:v>31.5</c:v>
                </c:pt>
                <c:pt idx="4">
                  <c:v>12</c:v>
                </c:pt>
                <c:pt idx="5">
                  <c:v>50</c:v>
                </c:pt>
                <c:pt idx="6">
                  <c:v>19.452000000000002</c:v>
                </c:pt>
              </c:numCache>
            </c:numRef>
          </c:val>
          <c:extLst>
            <c:ext xmlns:c16="http://schemas.microsoft.com/office/drawing/2014/chart" uri="{C3380CC4-5D6E-409C-BE32-E72D297353CC}">
              <c16:uniqueId val="{00000000-6577-4D1B-A212-8278A5138433}"/>
            </c:ext>
          </c:extLst>
        </c:ser>
        <c:ser>
          <c:idx val="1"/>
          <c:order val="1"/>
          <c:tx>
            <c:strRef>
              <c:f>Taul2!$C$16</c:f>
              <c:strCache>
                <c:ptCount val="1"/>
                <c:pt idx="0">
                  <c:v>Valtionavustus raideliikennehankkeet</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Taul2!$D$14:$K$14</c:f>
              <c:strCache>
                <c:ptCount val="8"/>
                <c:pt idx="0">
                  <c:v>TA 2015</c:v>
                </c:pt>
                <c:pt idx="1">
                  <c:v>TA 2016</c:v>
                </c:pt>
                <c:pt idx="2">
                  <c:v>TA 2017</c:v>
                </c:pt>
                <c:pt idx="3">
                  <c:v>TA 2018</c:v>
                </c:pt>
                <c:pt idx="4">
                  <c:v>TAE 2019</c:v>
                </c:pt>
                <c:pt idx="5">
                  <c:v>Kehys 2020</c:v>
                </c:pt>
                <c:pt idx="6">
                  <c:v>Kehys 2021</c:v>
                </c:pt>
                <c:pt idx="7">
                  <c:v>Kehys 2022</c:v>
                </c:pt>
              </c:strCache>
            </c:strRef>
          </c:cat>
          <c:val>
            <c:numRef>
              <c:f>Taul2!$D$16:$K$16</c:f>
              <c:numCache>
                <c:formatCode>General</c:formatCode>
                <c:ptCount val="8"/>
                <c:pt idx="3" formatCode="#,##0">
                  <c:v>16.100000000000001</c:v>
                </c:pt>
                <c:pt idx="4" formatCode="#,##0">
                  <c:v>25.1</c:v>
                </c:pt>
                <c:pt idx="5" formatCode="#,##0">
                  <c:v>48.7</c:v>
                </c:pt>
                <c:pt idx="6" formatCode="#,##0">
                  <c:v>38.9</c:v>
                </c:pt>
                <c:pt idx="7" formatCode="#,##0">
                  <c:v>26.2</c:v>
                </c:pt>
              </c:numCache>
            </c:numRef>
          </c:val>
          <c:extLst>
            <c:ext xmlns:c16="http://schemas.microsoft.com/office/drawing/2014/chart" uri="{C3380CC4-5D6E-409C-BE32-E72D297353CC}">
              <c16:uniqueId val="{00000001-6577-4D1B-A212-8278A5138433}"/>
            </c:ext>
          </c:extLst>
        </c:ser>
        <c:ser>
          <c:idx val="2"/>
          <c:order val="2"/>
          <c:tx>
            <c:strRef>
              <c:f>Taul2!$C$17</c:f>
              <c:strCache>
                <c:ptCount val="1"/>
                <c:pt idx="0">
                  <c:v>Maa- ja vesialueet</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Taul2!$D$14:$K$14</c:f>
              <c:strCache>
                <c:ptCount val="8"/>
                <c:pt idx="0">
                  <c:v>TA 2015</c:v>
                </c:pt>
                <c:pt idx="1">
                  <c:v>TA 2016</c:v>
                </c:pt>
                <c:pt idx="2">
                  <c:v>TA 2017</c:v>
                </c:pt>
                <c:pt idx="3">
                  <c:v>TA 2018</c:v>
                </c:pt>
                <c:pt idx="4">
                  <c:v>TAE 2019</c:v>
                </c:pt>
                <c:pt idx="5">
                  <c:v>Kehys 2020</c:v>
                </c:pt>
                <c:pt idx="6">
                  <c:v>Kehys 2021</c:v>
                </c:pt>
                <c:pt idx="7">
                  <c:v>Kehys 2022</c:v>
                </c:pt>
              </c:strCache>
            </c:strRef>
          </c:cat>
          <c:val>
            <c:numRef>
              <c:f>Taul2!$D$17:$K$17</c:f>
              <c:numCache>
                <c:formatCode>#,##0</c:formatCode>
                <c:ptCount val="8"/>
                <c:pt idx="0">
                  <c:v>35</c:v>
                </c:pt>
                <c:pt idx="1">
                  <c:v>35</c:v>
                </c:pt>
                <c:pt idx="2">
                  <c:v>34.997</c:v>
                </c:pt>
                <c:pt idx="3">
                  <c:v>34.997</c:v>
                </c:pt>
                <c:pt idx="4">
                  <c:v>34.997</c:v>
                </c:pt>
                <c:pt idx="5">
                  <c:v>34.997</c:v>
                </c:pt>
                <c:pt idx="6">
                  <c:v>34.997</c:v>
                </c:pt>
                <c:pt idx="7">
                  <c:v>34.997</c:v>
                </c:pt>
              </c:numCache>
            </c:numRef>
          </c:val>
          <c:extLst>
            <c:ext xmlns:c16="http://schemas.microsoft.com/office/drawing/2014/chart" uri="{C3380CC4-5D6E-409C-BE32-E72D297353CC}">
              <c16:uniqueId val="{00000002-6577-4D1B-A212-8278A5138433}"/>
            </c:ext>
          </c:extLst>
        </c:ser>
        <c:ser>
          <c:idx val="3"/>
          <c:order val="3"/>
          <c:tx>
            <c:strRef>
              <c:f>Taul2!$C$18</c:f>
              <c:strCache>
                <c:ptCount val="1"/>
                <c:pt idx="0">
                  <c:v>Väyläverkon kehittäminen</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Taul2!$D$14:$K$14</c:f>
              <c:strCache>
                <c:ptCount val="8"/>
                <c:pt idx="0">
                  <c:v>TA 2015</c:v>
                </c:pt>
                <c:pt idx="1">
                  <c:v>TA 2016</c:v>
                </c:pt>
                <c:pt idx="2">
                  <c:v>TA 2017</c:v>
                </c:pt>
                <c:pt idx="3">
                  <c:v>TA 2018</c:v>
                </c:pt>
                <c:pt idx="4">
                  <c:v>TAE 2019</c:v>
                </c:pt>
                <c:pt idx="5">
                  <c:v>Kehys 2020</c:v>
                </c:pt>
                <c:pt idx="6">
                  <c:v>Kehys 2021</c:v>
                </c:pt>
                <c:pt idx="7">
                  <c:v>Kehys 2022</c:v>
                </c:pt>
              </c:strCache>
            </c:strRef>
          </c:cat>
          <c:val>
            <c:numRef>
              <c:f>Taul2!$D$18:$K$18</c:f>
              <c:numCache>
                <c:formatCode>#,##0</c:formatCode>
                <c:ptCount val="8"/>
                <c:pt idx="0">
                  <c:v>340</c:v>
                </c:pt>
                <c:pt idx="1">
                  <c:v>343</c:v>
                </c:pt>
                <c:pt idx="2">
                  <c:v>272.8</c:v>
                </c:pt>
                <c:pt idx="3">
                  <c:v>334.95</c:v>
                </c:pt>
                <c:pt idx="4">
                  <c:v>289.14999999999998</c:v>
                </c:pt>
                <c:pt idx="5">
                  <c:v>249</c:v>
                </c:pt>
                <c:pt idx="6">
                  <c:v>248.2</c:v>
                </c:pt>
                <c:pt idx="7">
                  <c:v>220.7</c:v>
                </c:pt>
              </c:numCache>
            </c:numRef>
          </c:val>
          <c:extLst>
            <c:ext xmlns:c16="http://schemas.microsoft.com/office/drawing/2014/chart" uri="{C3380CC4-5D6E-409C-BE32-E72D297353CC}">
              <c16:uniqueId val="{00000003-6577-4D1B-A212-8278A5138433}"/>
            </c:ext>
          </c:extLst>
        </c:ser>
        <c:ser>
          <c:idx val="4"/>
          <c:order val="4"/>
          <c:tx>
            <c:strRef>
              <c:f>Taul2!$C$19</c:f>
              <c:strCache>
                <c:ptCount val="1"/>
                <c:pt idx="0">
                  <c:v>Eräät väylähankkeet</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Taul2!$D$14:$K$14</c:f>
              <c:strCache>
                <c:ptCount val="8"/>
                <c:pt idx="0">
                  <c:v>TA 2015</c:v>
                </c:pt>
                <c:pt idx="1">
                  <c:v>TA 2016</c:v>
                </c:pt>
                <c:pt idx="2">
                  <c:v>TA 2017</c:v>
                </c:pt>
                <c:pt idx="3">
                  <c:v>TA 2018</c:v>
                </c:pt>
                <c:pt idx="4">
                  <c:v>TAE 2019</c:v>
                </c:pt>
                <c:pt idx="5">
                  <c:v>Kehys 2020</c:v>
                </c:pt>
                <c:pt idx="6">
                  <c:v>Kehys 2021</c:v>
                </c:pt>
                <c:pt idx="7">
                  <c:v>Kehys 2022</c:v>
                </c:pt>
              </c:strCache>
            </c:strRef>
          </c:cat>
          <c:val>
            <c:numRef>
              <c:f>Taul2!$D$19:$K$19</c:f>
              <c:numCache>
                <c:formatCode>#,##0</c:formatCode>
                <c:ptCount val="8"/>
                <c:pt idx="0">
                  <c:v>22</c:v>
                </c:pt>
                <c:pt idx="1">
                  <c:v>56</c:v>
                </c:pt>
                <c:pt idx="2">
                  <c:v>54.4</c:v>
                </c:pt>
              </c:numCache>
            </c:numRef>
          </c:val>
          <c:extLst>
            <c:ext xmlns:c16="http://schemas.microsoft.com/office/drawing/2014/chart" uri="{C3380CC4-5D6E-409C-BE32-E72D297353CC}">
              <c16:uniqueId val="{00000004-6577-4D1B-A212-8278A5138433}"/>
            </c:ext>
          </c:extLst>
        </c:ser>
        <c:ser>
          <c:idx val="5"/>
          <c:order val="5"/>
          <c:tx>
            <c:strRef>
              <c:f>Taul2!$C$20</c:f>
              <c:strCache>
                <c:ptCount val="1"/>
                <c:pt idx="0">
                  <c:v>Elinkaarirahoitushankkeet</c:v>
                </c:pt>
              </c:strCache>
            </c:strRef>
          </c:tx>
          <c:spPr>
            <a:solidFill>
              <a:schemeClr val="accent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Taul2!$D$14:$K$14</c:f>
              <c:strCache>
                <c:ptCount val="8"/>
                <c:pt idx="0">
                  <c:v>TA 2015</c:v>
                </c:pt>
                <c:pt idx="1">
                  <c:v>TA 2016</c:v>
                </c:pt>
                <c:pt idx="2">
                  <c:v>TA 2017</c:v>
                </c:pt>
                <c:pt idx="3">
                  <c:v>TA 2018</c:v>
                </c:pt>
                <c:pt idx="4">
                  <c:v>TAE 2019</c:v>
                </c:pt>
                <c:pt idx="5">
                  <c:v>Kehys 2020</c:v>
                </c:pt>
                <c:pt idx="6">
                  <c:v>Kehys 2021</c:v>
                </c:pt>
                <c:pt idx="7">
                  <c:v>Kehys 2022</c:v>
                </c:pt>
              </c:strCache>
            </c:strRef>
          </c:cat>
          <c:val>
            <c:numRef>
              <c:f>Taul2!$D$20:$K$20</c:f>
              <c:numCache>
                <c:formatCode>#,##0</c:formatCode>
                <c:ptCount val="8"/>
                <c:pt idx="0">
                  <c:v>98</c:v>
                </c:pt>
                <c:pt idx="1">
                  <c:v>106</c:v>
                </c:pt>
                <c:pt idx="2">
                  <c:v>107</c:v>
                </c:pt>
                <c:pt idx="3">
                  <c:v>125</c:v>
                </c:pt>
                <c:pt idx="4">
                  <c:v>118</c:v>
                </c:pt>
                <c:pt idx="5">
                  <c:v>112.8</c:v>
                </c:pt>
                <c:pt idx="6">
                  <c:v>115.8</c:v>
                </c:pt>
                <c:pt idx="7">
                  <c:v>115</c:v>
                </c:pt>
              </c:numCache>
            </c:numRef>
          </c:val>
          <c:extLst>
            <c:ext xmlns:c16="http://schemas.microsoft.com/office/drawing/2014/chart" uri="{C3380CC4-5D6E-409C-BE32-E72D297353CC}">
              <c16:uniqueId val="{00000005-6577-4D1B-A212-8278A5138433}"/>
            </c:ext>
          </c:extLst>
        </c:ser>
        <c:dLbls>
          <c:dLblPos val="ctr"/>
          <c:showLegendKey val="0"/>
          <c:showVal val="1"/>
          <c:showCatName val="0"/>
          <c:showSerName val="0"/>
          <c:showPercent val="0"/>
          <c:showBubbleSize val="0"/>
        </c:dLbls>
        <c:gapWidth val="150"/>
        <c:overlap val="100"/>
        <c:axId val="2012369871"/>
        <c:axId val="2012370287"/>
      </c:barChart>
      <c:catAx>
        <c:axId val="201236987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012370287"/>
        <c:crosses val="autoZero"/>
        <c:auto val="1"/>
        <c:lblAlgn val="ctr"/>
        <c:lblOffset val="100"/>
        <c:noMultiLvlLbl val="0"/>
      </c:catAx>
      <c:valAx>
        <c:axId val="2012370287"/>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012369871"/>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1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71800" cy="458788"/>
          </a:xfrm>
          <a:prstGeom prst="rect">
            <a:avLst/>
          </a:prstGeom>
        </p:spPr>
        <p:txBody>
          <a:bodyPr vert="horz" lIns="91440" tIns="45720" rIns="91440" bIns="45720" rtlCol="0"/>
          <a:lstStyle>
            <a:lvl1pPr algn="l">
              <a:defRPr sz="1200"/>
            </a:lvl1pPr>
          </a:lstStyle>
          <a:p>
            <a:endParaRPr lang="fi-FI"/>
          </a:p>
        </p:txBody>
      </p:sp>
      <p:sp>
        <p:nvSpPr>
          <p:cNvPr id="3" name="Date Placeholder 2"/>
          <p:cNvSpPr>
            <a:spLocks noGrp="1"/>
          </p:cNvSpPr>
          <p:nvPr>
            <p:ph type="dt" idx="1"/>
          </p:nvPr>
        </p:nvSpPr>
        <p:spPr>
          <a:xfrm>
            <a:off x="3884613" y="1"/>
            <a:ext cx="2971800" cy="458788"/>
          </a:xfrm>
          <a:prstGeom prst="rect">
            <a:avLst/>
          </a:prstGeom>
        </p:spPr>
        <p:txBody>
          <a:bodyPr vert="horz" lIns="91440" tIns="45720" rIns="91440" bIns="45720" rtlCol="0"/>
          <a:lstStyle>
            <a:lvl1pPr algn="r">
              <a:defRPr sz="1200"/>
            </a:lvl1pPr>
          </a:lstStyle>
          <a:p>
            <a:fld id="{200F46EF-3393-418A-87D5-D0FD0EDADC7C}" type="datetimeFigureOut">
              <a:rPr lang="fi-FI" smtClean="0"/>
              <a:t>3.10.2018</a:t>
            </a:fld>
            <a:endParaRPr lang="fi-FI"/>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i-FI"/>
          </a:p>
        </p:txBody>
      </p:sp>
      <p:sp>
        <p:nvSpPr>
          <p:cNvPr id="5" name="Notes Placeholder 4"/>
          <p:cNvSpPr>
            <a:spLocks noGrp="1"/>
          </p:cNvSpPr>
          <p:nvPr>
            <p:ph type="body" sz="quarter" idx="3"/>
          </p:nvPr>
        </p:nvSpPr>
        <p:spPr>
          <a:xfrm>
            <a:off x="685800" y="4400549"/>
            <a:ext cx="5486400" cy="3600451"/>
          </a:xfrm>
          <a:prstGeom prst="rect">
            <a:avLst/>
          </a:prstGeom>
        </p:spPr>
        <p:txBody>
          <a:bodyPr vert="horz" lIns="91440" tIns="45720" rIns="91440" bIns="45720"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fi-FI" dirty="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i-FI"/>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369591A-E519-4A66-87CC-81D54FA79DBD}" type="slidenum">
              <a:rPr lang="fi-FI" smtClean="0"/>
              <a:t>‹#›</a:t>
            </a:fld>
            <a:endParaRPr lang="fi-FI"/>
          </a:p>
        </p:txBody>
      </p:sp>
    </p:spTree>
    <p:extLst>
      <p:ext uri="{BB962C8B-B14F-4D97-AF65-F5344CB8AC3E}">
        <p14:creationId xmlns:p14="http://schemas.microsoft.com/office/powerpoint/2010/main" val="24388941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endParaRPr lang="fi-FI" dirty="0"/>
          </a:p>
        </p:txBody>
      </p:sp>
      <p:sp>
        <p:nvSpPr>
          <p:cNvPr id="4" name="Dian numeron paikkamerkki 3"/>
          <p:cNvSpPr>
            <a:spLocks noGrp="1"/>
          </p:cNvSpPr>
          <p:nvPr>
            <p:ph type="sldNum" sz="quarter" idx="10"/>
          </p:nvPr>
        </p:nvSpPr>
        <p:spPr/>
        <p:txBody>
          <a:bodyPr/>
          <a:lstStyle/>
          <a:p>
            <a:fld id="{0369591A-E519-4A66-87CC-81D54FA79DBD}" type="slidenum">
              <a:rPr lang="fi-FI" smtClean="0"/>
              <a:t>1</a:t>
            </a:fld>
            <a:endParaRPr lang="fi-FI"/>
          </a:p>
        </p:txBody>
      </p:sp>
    </p:spTree>
    <p:extLst>
      <p:ext uri="{BB962C8B-B14F-4D97-AF65-F5344CB8AC3E}">
        <p14:creationId xmlns:p14="http://schemas.microsoft.com/office/powerpoint/2010/main" val="17851890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r>
              <a:rPr lang="fi-FI" sz="1200" b="0" i="0" u="none" strike="noStrike" kern="1200" baseline="0" dirty="0" smtClean="0">
                <a:solidFill>
                  <a:schemeClr val="tx1"/>
                </a:solidFill>
                <a:latin typeface="+mn-lt"/>
                <a:ea typeface="+mn-ea"/>
                <a:cs typeface="+mn-cs"/>
              </a:rPr>
              <a:t>Korjausvelkaohjelma päättyy vuonna 2018 ja vuonna 2019 viimeistellään muutamaa jäljelle jäävää hanketta. </a:t>
            </a:r>
          </a:p>
          <a:p>
            <a:r>
              <a:rPr lang="fi-FI" sz="1200" b="0" i="0" u="none" strike="noStrike" kern="1200" baseline="0" dirty="0" smtClean="0">
                <a:solidFill>
                  <a:schemeClr val="tx1"/>
                </a:solidFill>
                <a:latin typeface="+mn-lt"/>
                <a:ea typeface="+mn-ea"/>
                <a:cs typeface="+mn-cs"/>
              </a:rPr>
              <a:t>Kehittämishankkeista siirretyn 90 milj. euron lisärahoituksen suhteen alkaa viimeinen vuosi ja valtaosa hankkeista saadaan valmiiksi</a:t>
            </a:r>
          </a:p>
          <a:p>
            <a:r>
              <a:rPr lang="fi-FI" sz="1200" b="0" i="0" u="none" strike="noStrike" kern="1200" baseline="0" dirty="0" smtClean="0">
                <a:solidFill>
                  <a:schemeClr val="tx1"/>
                </a:solidFill>
                <a:latin typeface="+mn-lt"/>
                <a:ea typeface="+mn-ea"/>
                <a:cs typeface="+mn-cs"/>
              </a:rPr>
              <a:t>vuonna 2019. Lisäksi budjettiriihessä kohdennettiin 10 milj. euroa korjausvelan vähentämiseen ja 4 milj. euroa yksityistieavustuksiin vuonna 2019.</a:t>
            </a:r>
          </a:p>
          <a:p>
            <a:r>
              <a:rPr lang="fi-FI" sz="1200" b="0" i="0" u="none" strike="noStrike" kern="1200" baseline="0" dirty="0" smtClean="0">
                <a:solidFill>
                  <a:schemeClr val="tx1"/>
                </a:solidFill>
                <a:latin typeface="+mn-lt"/>
                <a:ea typeface="+mn-ea"/>
                <a:cs typeface="+mn-cs"/>
              </a:rPr>
              <a:t>Muutama isompi hanke tulee viivästymään 1‐3 vuodella, johtuen suunnittelun ja lupaprosessien hitaudesta.</a:t>
            </a:r>
            <a:endParaRPr lang="fi-FI" dirty="0"/>
          </a:p>
        </p:txBody>
      </p:sp>
      <p:sp>
        <p:nvSpPr>
          <p:cNvPr id="4" name="Dian numeron paikkamerkki 3"/>
          <p:cNvSpPr>
            <a:spLocks noGrp="1"/>
          </p:cNvSpPr>
          <p:nvPr>
            <p:ph type="sldNum" sz="quarter" idx="10"/>
          </p:nvPr>
        </p:nvSpPr>
        <p:spPr/>
        <p:txBody>
          <a:bodyPr/>
          <a:lstStyle/>
          <a:p>
            <a:fld id="{0369591A-E519-4A66-87CC-81D54FA79DBD}" type="slidenum">
              <a:rPr lang="fi-FI" smtClean="0"/>
              <a:t>19</a:t>
            </a:fld>
            <a:endParaRPr lang="fi-FI"/>
          </a:p>
        </p:txBody>
      </p:sp>
    </p:spTree>
    <p:extLst>
      <p:ext uri="{BB962C8B-B14F-4D97-AF65-F5344CB8AC3E}">
        <p14:creationId xmlns:p14="http://schemas.microsoft.com/office/powerpoint/2010/main" val="33377911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pPr marL="0" indent="0">
              <a:buFontTx/>
              <a:buNone/>
            </a:pPr>
            <a:endParaRPr lang="fi-FI" dirty="0" smtClean="0"/>
          </a:p>
        </p:txBody>
      </p:sp>
      <p:sp>
        <p:nvSpPr>
          <p:cNvPr id="4" name="Dian numeron paikkamerkki 3"/>
          <p:cNvSpPr>
            <a:spLocks noGrp="1"/>
          </p:cNvSpPr>
          <p:nvPr>
            <p:ph type="sldNum" sz="quarter" idx="10"/>
          </p:nvPr>
        </p:nvSpPr>
        <p:spPr/>
        <p:txBody>
          <a:bodyPr/>
          <a:lstStyle/>
          <a:p>
            <a:fld id="{0369591A-E519-4A66-87CC-81D54FA79DBD}" type="slidenum">
              <a:rPr lang="fi-FI" smtClean="0"/>
              <a:t>23</a:t>
            </a:fld>
            <a:endParaRPr lang="fi-FI"/>
          </a:p>
        </p:txBody>
      </p:sp>
    </p:spTree>
    <p:extLst>
      <p:ext uri="{BB962C8B-B14F-4D97-AF65-F5344CB8AC3E}">
        <p14:creationId xmlns:p14="http://schemas.microsoft.com/office/powerpoint/2010/main" val="38273267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endParaRPr lang="fi-FI" dirty="0" smtClean="0"/>
          </a:p>
        </p:txBody>
      </p:sp>
      <p:sp>
        <p:nvSpPr>
          <p:cNvPr id="4" name="Dian numeron paikkamerkki 3"/>
          <p:cNvSpPr>
            <a:spLocks noGrp="1"/>
          </p:cNvSpPr>
          <p:nvPr>
            <p:ph type="sldNum" sz="quarter" idx="10"/>
          </p:nvPr>
        </p:nvSpPr>
        <p:spPr/>
        <p:txBody>
          <a:bodyPr/>
          <a:lstStyle/>
          <a:p>
            <a:fld id="{0369591A-E519-4A66-87CC-81D54FA79DBD}" type="slidenum">
              <a:rPr lang="fi-FI" smtClean="0"/>
              <a:t>24</a:t>
            </a:fld>
            <a:endParaRPr lang="fi-FI"/>
          </a:p>
        </p:txBody>
      </p:sp>
    </p:spTree>
    <p:extLst>
      <p:ext uri="{BB962C8B-B14F-4D97-AF65-F5344CB8AC3E}">
        <p14:creationId xmlns:p14="http://schemas.microsoft.com/office/powerpoint/2010/main" val="38030749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endParaRPr lang="fi-FI" dirty="0"/>
          </a:p>
        </p:txBody>
      </p:sp>
      <p:sp>
        <p:nvSpPr>
          <p:cNvPr id="4" name="Dian numeron paikkamerkki 3"/>
          <p:cNvSpPr>
            <a:spLocks noGrp="1"/>
          </p:cNvSpPr>
          <p:nvPr>
            <p:ph type="sldNum" sz="quarter" idx="10"/>
          </p:nvPr>
        </p:nvSpPr>
        <p:spPr/>
        <p:txBody>
          <a:bodyPr/>
          <a:lstStyle/>
          <a:p>
            <a:fld id="{0369591A-E519-4A66-87CC-81D54FA79DBD}" type="slidenum">
              <a:rPr lang="fi-FI" smtClean="0"/>
              <a:t>25</a:t>
            </a:fld>
            <a:endParaRPr lang="fi-FI"/>
          </a:p>
        </p:txBody>
      </p:sp>
    </p:spTree>
    <p:extLst>
      <p:ext uri="{BB962C8B-B14F-4D97-AF65-F5344CB8AC3E}">
        <p14:creationId xmlns:p14="http://schemas.microsoft.com/office/powerpoint/2010/main" val="20679398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r>
              <a:rPr lang="fi-FI" dirty="0" smtClean="0"/>
              <a:t>Euroopan rautatievirasto on laatinut rautateiden turvallisuuskulttuurijulistuksen, jolla se haluaa nostaa Euroopan rautateiden turvallisuuden ja turvallisuuskulttuurin maailman kärkeen</a:t>
            </a:r>
          </a:p>
          <a:p>
            <a:endParaRPr lang="fi-FI" dirty="0" smtClean="0"/>
          </a:p>
          <a:p>
            <a:r>
              <a:rPr lang="fi-FI" dirty="0" smtClean="0"/>
              <a:t>Sitoumuksella Liikennevirasto vahvistaa, että se näkee turvallisuuden rautateiden keskeiseksi arvoksi ja haluaa edistää turvallisuutta kaikessa toiminnassaan ja johtamisessaan.</a:t>
            </a:r>
          </a:p>
          <a:p>
            <a:endParaRPr lang="fi-FI" dirty="0" smtClean="0"/>
          </a:p>
          <a:p>
            <a:r>
              <a:rPr lang="fi-FI" dirty="0" smtClean="0"/>
              <a:t>Turvallisuuskulttuurijulistuksen periaatteet tulevat näkymään myös </a:t>
            </a:r>
            <a:r>
              <a:rPr lang="fi-FI" dirty="0" err="1" smtClean="0"/>
              <a:t>johtamis</a:t>
            </a:r>
            <a:r>
              <a:rPr lang="fi-FI" smtClean="0"/>
              <a:t>- ja turvallisuusjohtamisjärjestelmissä </a:t>
            </a:r>
          </a:p>
          <a:p>
            <a:endParaRPr lang="fi-FI" dirty="0"/>
          </a:p>
        </p:txBody>
      </p:sp>
      <p:sp>
        <p:nvSpPr>
          <p:cNvPr id="4" name="Dian numeron paikkamerkki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1B764FA-36AA-4281-85EE-89343F7C0418}" type="slidenum">
              <a:rPr kumimoji="0" lang="fi-FI"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fi-FI"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457174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i-FI" dirty="0"/>
          </a:p>
        </p:txBody>
      </p:sp>
      <p:sp>
        <p:nvSpPr>
          <p:cNvPr id="4" name="Slide Number Placeholder 3"/>
          <p:cNvSpPr>
            <a:spLocks noGrp="1"/>
          </p:cNvSpPr>
          <p:nvPr>
            <p:ph type="sldNum" sz="quarter" idx="5"/>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0369591A-E519-4A66-87CC-81D54FA79DBD}" type="slidenum">
              <a:rPr kumimoji="0" lang="fi-FI"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685800" rtl="0" eaLnBrk="1" fontAlgn="auto" latinLnBrk="0" hangingPunct="1">
                <a:lnSpc>
                  <a:spcPct val="100000"/>
                </a:lnSpc>
                <a:spcBef>
                  <a:spcPts val="0"/>
                </a:spcBef>
                <a:spcAft>
                  <a:spcPts val="0"/>
                </a:spcAft>
                <a:buClrTx/>
                <a:buSzTx/>
                <a:buFontTx/>
                <a:buNone/>
                <a:tabLst/>
                <a:defRPr/>
              </a:pPr>
              <a:t>3</a:t>
            </a:fld>
            <a:endParaRPr kumimoji="0" lang="fi-FI"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966012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pPr marL="171436" indent="-171436">
              <a:buFont typeface="Arial" panose="020B0604020202020204" pitchFamily="34" charset="0"/>
              <a:buChar char="•"/>
            </a:pPr>
            <a:r>
              <a:rPr lang="fi-FI" dirty="0"/>
              <a:t>Suomen tulee asemoitua tulevaisuudessa maailmankartalla uudella tavalla. Tulevaisuudessa Suomi voi halutessaan olla globaali solmukohta ihmisten, tavaroiden ja datan liikenteelle toimivien liikenne- ja viestintäyhteyksien avulla. </a:t>
            </a:r>
          </a:p>
          <a:p>
            <a:pPr marL="171436" indent="-171436">
              <a:buFont typeface="Arial" panose="020B0604020202020204" pitchFamily="34" charset="0"/>
              <a:buChar char="•"/>
            </a:pPr>
            <a:r>
              <a:rPr lang="fi-FI" dirty="0"/>
              <a:t>Samalla maamme sisällä alueiden ja seutujen saavutettavuudesta on huolehdittava. </a:t>
            </a:r>
          </a:p>
          <a:p>
            <a:pPr marL="171436" indent="-171436">
              <a:buFont typeface="Arial" panose="020B0604020202020204" pitchFamily="34" charset="0"/>
              <a:buChar char="•"/>
            </a:pPr>
            <a:r>
              <a:rPr lang="fi-FI" dirty="0"/>
              <a:t>Liikenne- ja viestintäverkot ovat yhteiskunnan infrastruktuurin kovinta ydintä. Ne ovat yhteiskunnan kehityksen muutosvoima, joihin tehdyt investoinnit palautuvat maan parempana hyvinvointina ja kilpailukykynä.</a:t>
            </a:r>
          </a:p>
          <a:p>
            <a:pPr marL="171436" indent="-171436">
              <a:buFont typeface="Arial" panose="020B0604020202020204" pitchFamily="34" charset="0"/>
              <a:buChar char="•"/>
            </a:pPr>
            <a:r>
              <a:rPr lang="fi-FI" dirty="0"/>
              <a:t>Tämän ison vision saavuttaminen edellyttää määrätietoisia ja rohkeita poliittisia ratkaisuja useiden hallituskausien ajan. Vision toteuttaminen haastaa myös valtion budjettitalouden ja kehysajattelun.</a:t>
            </a:r>
          </a:p>
          <a:p>
            <a:endParaRPr lang="fi-FI" dirty="0"/>
          </a:p>
          <a:p>
            <a:r>
              <a:rPr lang="fi-FI" dirty="0"/>
              <a:t>Tulevaisuuden suurimmat haasteet ovat liikenne- ja viestintäverkoissa. Verkkojen osalta ei ole tehty vastaavia uudistuksia kuten palvelu- ja tietopuolella. Väylien kunto ja viestintäverkkojen kapasiteetti eivät riittävästi tue digitaalisia palveluita ja automaatiota. Tästä uhkaa tulla kasvun ja kilpailukyvyn este. Liikenneverkon kehitys on menossa väärään suuntaan, kun liian vähäinen rahoitus johtaa yhä heikkenevään verkon laatuun.</a:t>
            </a:r>
            <a:br>
              <a:rPr lang="fi-FI" dirty="0"/>
            </a:br>
            <a:endParaRPr lang="fi-FI" dirty="0"/>
          </a:p>
          <a:p>
            <a:r>
              <a:rPr lang="fi-FI" dirty="0"/>
              <a:t>Liikenne- ja viestintäverkkoja onkin kehitettävä siten, että se vastaavat tulevaisuuden muutoksiin kaupungistumisessa, liikenteen älykkyydessä ja automaatiossa, digitaalisissa palveluissa, päästövähennystavoitteissa sekä pohjoisten alueiden hyödyntämisessä.</a:t>
            </a:r>
          </a:p>
          <a:p>
            <a:endParaRPr lang="fi-FI" dirty="0"/>
          </a:p>
          <a:p>
            <a:endParaRPr lang="fi-FI" dirty="0"/>
          </a:p>
          <a:p>
            <a:endParaRPr lang="fi-FI" dirty="0"/>
          </a:p>
          <a:p>
            <a:endParaRPr lang="fi-FI" dirty="0"/>
          </a:p>
        </p:txBody>
      </p:sp>
      <p:sp>
        <p:nvSpPr>
          <p:cNvPr id="4" name="Dian numeron paikkamerkki 3"/>
          <p:cNvSpPr>
            <a:spLocks noGrp="1"/>
          </p:cNvSpPr>
          <p:nvPr>
            <p:ph type="sldNum" sz="quarter" idx="10"/>
          </p:nvPr>
        </p:nvSpPr>
        <p:spPr/>
        <p:txBody>
          <a:bodyPr/>
          <a:lstStyle/>
          <a:p>
            <a:pPr marL="0" marR="0" lvl="0" indent="0" algn="r" defTabSz="914324" rtl="0" eaLnBrk="1" fontAlgn="auto" latinLnBrk="0" hangingPunct="1">
              <a:lnSpc>
                <a:spcPct val="100000"/>
              </a:lnSpc>
              <a:spcBef>
                <a:spcPts val="0"/>
              </a:spcBef>
              <a:spcAft>
                <a:spcPts val="0"/>
              </a:spcAft>
              <a:buClrTx/>
              <a:buSzTx/>
              <a:buFontTx/>
              <a:buNone/>
              <a:tabLst/>
              <a:defRPr/>
            </a:pPr>
            <a:fld id="{25468F51-E537-4696-BB08-0AA6410521C6}" type="slidenum">
              <a:rPr kumimoji="0" lang="fi-FI"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324" rtl="0" eaLnBrk="1" fontAlgn="auto" latinLnBrk="0" hangingPunct="1">
                <a:lnSpc>
                  <a:spcPct val="100000"/>
                </a:lnSpc>
                <a:spcBef>
                  <a:spcPts val="0"/>
                </a:spcBef>
                <a:spcAft>
                  <a:spcPts val="0"/>
                </a:spcAft>
                <a:buClrTx/>
                <a:buSzTx/>
                <a:buFontTx/>
                <a:buNone/>
                <a:tabLst/>
                <a:defRPr/>
              </a:pPr>
              <a:t>6</a:t>
            </a:fld>
            <a:endParaRPr kumimoji="0" lang="fi-FI"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967999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fi-FI"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i-FI" sz="1200" kern="1200" dirty="0">
                <a:solidFill>
                  <a:schemeClr val="tx1"/>
                </a:solidFill>
                <a:effectLst/>
                <a:latin typeface="+mn-lt"/>
                <a:ea typeface="+mn-ea"/>
                <a:cs typeface="+mn-cs"/>
              </a:rPr>
              <a:t>Nykyisen väyläverkon kunnostaminen ja uusien koko Eurooppaa palvelevien väylien rakentaminen edellyttävät tulevaisuudessa merkittäviä lisäpanostuksia.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i-FI" sz="1200" kern="1200" dirty="0">
                <a:solidFill>
                  <a:schemeClr val="tx1"/>
                </a:solidFill>
                <a:effectLst/>
                <a:latin typeface="+mn-lt"/>
                <a:ea typeface="+mn-ea"/>
                <a:cs typeface="+mn-cs"/>
              </a:rPr>
              <a:t>LVM ja Liikennevirasto ovat selvittäneet, että elinkeinoelämän kilpailukykyä ja kestävää kasvua tukevien liikennehankkeiden rahoitustarve on seuraavan kymmenen vuoden aikana jopa 60 miljardia euroa. Kun vuosittainen valtion budjetissa osoitettu liikenneinvestointien rahoitus on ollut keskimäärin noin 450 miljoonaa euroa, tulevaisuuden liikennehankkeiden toteuttaminen kestäisi nykyisillä kehyksillä yli 130 vuotta.</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i-FI" sz="1200" kern="1200" dirty="0">
                <a:solidFill>
                  <a:schemeClr val="tx1"/>
                </a:solidFill>
                <a:effectLst/>
                <a:latin typeface="+mn-lt"/>
                <a:ea typeface="+mn-ea"/>
                <a:cs typeface="+mn-cs"/>
              </a:rPr>
              <a:t>Väyläverkossa on lisäksi 2,5 miljardin euron suuruinen korjausvelka, jota on vähennettävä. Perusväylänpidon määrärahataso vaikuttaa suoraan korjausvelan määrään.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i-FI" sz="1200" kern="1200" dirty="0">
                <a:solidFill>
                  <a:schemeClr val="tx1"/>
                </a:solidFill>
                <a:effectLst/>
                <a:latin typeface="+mn-lt"/>
                <a:ea typeface="+mn-ea"/>
                <a:cs typeface="+mn-cs"/>
              </a:rPr>
              <a:t>Perusväylänpitoon tuo jatkossa merkittävää helpotusta, mikäli parlamentaarisen ryhmän yksimielinen esitys vuosittaisesta 300 miljoonan euron tasokorotuksesta toteutuu seuraavalla hallituskaudella. Se tarkoittaisi käytännössä 1,3 miljardin euron vuosittaista määrärahaa perusväylänpitoon, mikä olisi 10 prosentin korotus </a:t>
            </a:r>
            <a:r>
              <a:rPr lang="fi-FI" sz="1200" kern="1200" dirty="0" err="1">
                <a:solidFill>
                  <a:schemeClr val="tx1"/>
                </a:solidFill>
                <a:effectLst/>
                <a:latin typeface="+mn-lt"/>
                <a:ea typeface="+mn-ea"/>
                <a:cs typeface="+mn-cs"/>
              </a:rPr>
              <a:t>LVM:n</a:t>
            </a:r>
            <a:r>
              <a:rPr lang="fi-FI" sz="1200" kern="1200" dirty="0">
                <a:solidFill>
                  <a:schemeClr val="tx1"/>
                </a:solidFill>
                <a:effectLst/>
                <a:latin typeface="+mn-lt"/>
                <a:ea typeface="+mn-ea"/>
                <a:cs typeface="+mn-cs"/>
              </a:rPr>
              <a:t> pääluokkaan.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i-FI" sz="1200" kern="1200" dirty="0">
                <a:solidFill>
                  <a:schemeClr val="tx1"/>
                </a:solidFill>
                <a:effectLst/>
                <a:latin typeface="+mn-lt"/>
                <a:ea typeface="+mn-ea"/>
                <a:cs typeface="+mn-cs"/>
              </a:rPr>
              <a:t>On selvää, että liikenneverkon kehittämisen rahoitustasoa on nostettava ja budjettikäytäntöjä joustavoitettava. Liikennehankkeiden rahoitus on syytä kytkeä tiiviisti 12-vuotiseen valtakunnalliseen liikennejärjestelmäsuunnitelmaan. Tarvittavien investointien toteuttaminen vaatii kuitenkin edelleen innovatiivisia uusia ratkaisuja. Nykyisen budjettirahoitusmallin kehittäminen joustavammaksi ja hankeyhtiöiden mahdollinen perustaminen eivät vielä ratkaise tulevaisuuden väylien investointitarpeita.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i-FI" dirty="0"/>
              <a:t>Visiossa</a:t>
            </a:r>
            <a:r>
              <a:rPr lang="fi-FI" baseline="0" dirty="0"/>
              <a:t> mm seuraavat h</a:t>
            </a:r>
            <a:r>
              <a:rPr lang="fi-FI" dirty="0"/>
              <a:t>ankkeet:</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i-FI" dirty="0"/>
              <a:t>TEN-T-ydinverkon</a:t>
            </a:r>
            <a:r>
              <a:rPr lang="fi-FI" baseline="0" dirty="0"/>
              <a:t> kehittäminen ja jatko Perämeren ympäri</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i-FI" baseline="0" dirty="0"/>
              <a:t>Tallinnan tunneli, </a:t>
            </a:r>
            <a:r>
              <a:rPr lang="fi-FI" baseline="0" dirty="0" err="1"/>
              <a:t>Rail</a:t>
            </a:r>
            <a:r>
              <a:rPr lang="fi-FI" baseline="0" dirty="0"/>
              <a:t> </a:t>
            </a:r>
            <a:r>
              <a:rPr lang="fi-FI" baseline="0" dirty="0" err="1"/>
              <a:t>Baltican</a:t>
            </a:r>
            <a:r>
              <a:rPr lang="fi-FI" baseline="0" dirty="0"/>
              <a:t> kautta yhteydet </a:t>
            </a:r>
            <a:r>
              <a:rPr lang="fi-FI" baseline="0" dirty="0" err="1"/>
              <a:t>Keski</a:t>
            </a:r>
            <a:r>
              <a:rPr lang="fi-FI" baseline="0" dirty="0"/>
              <a:t>-Eurooppaan</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i-FI" baseline="0" dirty="0"/>
              <a:t>Jäämerenrata ja Koillisväylän tietoliikennekaapeli Aasiaan</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i-FI" baseline="0" dirty="0"/>
              <a:t>Tukholma-Helsinki-Pietari. Venäjän ja Aasian yhteydet</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i-FI" baseline="0" dirty="0"/>
              <a:t>perusväylänpito</a:t>
            </a:r>
            <a:endParaRPr lang="fi-FI"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i-FI" sz="1200" kern="1200" dirty="0">
              <a:solidFill>
                <a:schemeClr val="tx1"/>
              </a:solidFill>
              <a:effectLst/>
              <a:latin typeface="+mn-lt"/>
              <a:ea typeface="+mn-ea"/>
              <a:cs typeface="+mn-cs"/>
            </a:endParaRPr>
          </a:p>
        </p:txBody>
      </p:sp>
      <p:sp>
        <p:nvSpPr>
          <p:cNvPr id="4" name="Dian numeron paikkamerkki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5468F51-E537-4696-BB08-0AA6410521C6}" type="slidenum">
              <a:rPr kumimoji="0" lang="fi-FI"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fi-FI"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465773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pPr marL="171450" indent="-171450">
              <a:buFont typeface="Arial" panose="020B0604020202020204" pitchFamily="34" charset="0"/>
              <a:buChar char="•"/>
            </a:pPr>
            <a:r>
              <a:rPr lang="fi-FI" dirty="0"/>
              <a:t>Väyläverkon rahoitus, päästövähennykset ja viestintäverkkojen kattavuus ovat 2020-luvun suurimmat liikenne- ja viestintäpolitiikan haasteet.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i-FI" dirty="0"/>
              <a:t>Verkkojen osalta ei ole tehty vastaavia uudistuksia kuten palvelu- ja tietopuolella. Väylien kunto ja viestintäverkkojen kapasiteetti eivät riittävästi tue digitaalisia palveluita ja automaatiota. Tästä uhkaa tulla kasvun ja kilpailukyvyn este. </a:t>
            </a:r>
            <a:r>
              <a:rPr lang="fi-FI"/>
              <a:t>Samaan</a:t>
            </a:r>
            <a:r>
              <a:rPr lang="fi-FI" baseline="0"/>
              <a:t> aikaan liikenteellä on erittäin kovat päästövähennysvelvoitteet ratkaistavana.</a:t>
            </a:r>
            <a:endParaRPr lang="fi-FI"/>
          </a:p>
          <a:p>
            <a:endParaRPr lang="fi-FI" dirty="0"/>
          </a:p>
        </p:txBody>
      </p:sp>
      <p:sp>
        <p:nvSpPr>
          <p:cNvPr id="4" name="Dian numeron paikkamerkki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3C33F0-C82E-45B2-B819-13083503029E}" type="slidenum">
              <a:rPr kumimoji="0" lang="fi-FI"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fi-FI"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874220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r>
              <a:rPr lang="fi-FI" dirty="0" smtClean="0"/>
              <a:t>Yhteenvetona: </a:t>
            </a:r>
          </a:p>
          <a:p>
            <a:r>
              <a:rPr lang="fi-FI" dirty="0" smtClean="0"/>
              <a:t>- Tavoitteena saada liikenneverkko sellaiseen kuntoon, että se vastaa asiakkaiden tarpeisiin ja voi toimia tehokkaana kasvun alustana. </a:t>
            </a:r>
          </a:p>
          <a:p>
            <a:r>
              <a:rPr lang="fi-FI" dirty="0" smtClean="0"/>
              <a:t>- Rahaa</a:t>
            </a:r>
            <a:r>
              <a:rPr lang="fi-FI" baseline="0" dirty="0" smtClean="0"/>
              <a:t> satsataan vuosittain paljon, silti väyläverkon korjausvelka on suuri. Korjausvelkarahoituksella sen kasvaminen on kuitenkin saatu pysäytettyä. Korjausvelkaohjelmien päättyminen ja rahoituksen väheneminen haastaa </a:t>
            </a:r>
            <a:r>
              <a:rPr lang="fi-FI" baseline="0" smtClean="0"/>
              <a:t>kuitenkin taas - ilman lisärahoitusta </a:t>
            </a:r>
            <a:r>
              <a:rPr lang="fi-FI" baseline="0" dirty="0" smtClean="0"/>
              <a:t>v</a:t>
            </a:r>
            <a:r>
              <a:rPr lang="fi-FI" sz="1200" b="0" i="0" u="none" strike="noStrike" kern="1200" baseline="0" dirty="0" smtClean="0">
                <a:solidFill>
                  <a:schemeClr val="tx1"/>
                </a:solidFill>
                <a:latin typeface="+mn-lt"/>
                <a:ea typeface="+mn-ea"/>
                <a:cs typeface="+mn-cs"/>
              </a:rPr>
              <a:t>äylien kunto heikkenee ja korjausvelka alkaa kasvaa uudelleen; erityisesti ongelmana ovat vähäliikenteiset tiet ja radat sekä ratapihat.</a:t>
            </a:r>
            <a:endParaRPr lang="fi-FI" baseline="0" dirty="0" smtClean="0"/>
          </a:p>
          <a:p>
            <a:endParaRPr lang="fi-FI" baseline="0" dirty="0" smtClean="0"/>
          </a:p>
          <a:p>
            <a:r>
              <a:rPr lang="fi-FI" baseline="0" dirty="0" smtClean="0"/>
              <a:t>Summassa mukana kaikki Liikenneviraston Liikenneverkko-osan momentit lukuun ottamatta toimintamenoja. Ei siis liikenteen tukeminen ja ostopalvelut –osia (mm. joukkoliikenne ja yhteysalusliikenneasioita)</a:t>
            </a:r>
          </a:p>
          <a:p>
            <a:endParaRPr lang="fi-FI" dirty="0"/>
          </a:p>
        </p:txBody>
      </p:sp>
      <p:sp>
        <p:nvSpPr>
          <p:cNvPr id="4" name="Dian numeron paikkamerkki 3"/>
          <p:cNvSpPr>
            <a:spLocks noGrp="1"/>
          </p:cNvSpPr>
          <p:nvPr>
            <p:ph type="sldNum" sz="quarter" idx="10"/>
          </p:nvPr>
        </p:nvSpPr>
        <p:spPr/>
        <p:txBody>
          <a:bodyPr/>
          <a:lstStyle/>
          <a:p>
            <a:fld id="{0369591A-E519-4A66-87CC-81D54FA79DBD}" type="slidenum">
              <a:rPr lang="fi-FI" smtClean="0"/>
              <a:t>14</a:t>
            </a:fld>
            <a:endParaRPr lang="fi-FI"/>
          </a:p>
        </p:txBody>
      </p:sp>
    </p:spTree>
    <p:extLst>
      <p:ext uri="{BB962C8B-B14F-4D97-AF65-F5344CB8AC3E}">
        <p14:creationId xmlns:p14="http://schemas.microsoft.com/office/powerpoint/2010/main" val="18539535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r>
              <a:rPr lang="fi-FI" b="0" dirty="0" smtClean="0"/>
              <a:t>Muut 8% sisältää </a:t>
            </a:r>
            <a:r>
              <a:rPr lang="fi-FI" dirty="0" smtClean="0"/>
              <a:t>esim.</a:t>
            </a:r>
          </a:p>
          <a:p>
            <a:r>
              <a:rPr lang="fi-FI" dirty="0" smtClean="0"/>
              <a:t>Toimintamenot 3%</a:t>
            </a:r>
          </a:p>
          <a:p>
            <a:r>
              <a:rPr lang="fi-FI" baseline="0" dirty="0" smtClean="0"/>
              <a:t>Maa- ja vesialueiden hankinta 2%</a:t>
            </a:r>
          </a:p>
          <a:p>
            <a:r>
              <a:rPr lang="fi-FI" baseline="0" dirty="0" smtClean="0"/>
              <a:t>Yhteysalusliikenne 1%</a:t>
            </a:r>
          </a:p>
          <a:p>
            <a:r>
              <a:rPr lang="fi-FI" baseline="0" dirty="0" smtClean="0"/>
              <a:t>Yksityistieavustukset 1%</a:t>
            </a:r>
          </a:p>
          <a:p>
            <a:r>
              <a:rPr lang="fi-FI" baseline="0" dirty="0" smtClean="0"/>
              <a:t>jne. </a:t>
            </a:r>
          </a:p>
          <a:p>
            <a:endParaRPr lang="fi-FI" baseline="0" dirty="0" smtClean="0"/>
          </a:p>
          <a:p>
            <a:r>
              <a:rPr lang="fi-FI" baseline="0" dirty="0" smtClean="0"/>
              <a:t>Hallituksen esityksen 14.9. mukaiset TAE-luvut (huomioitu LO-yhtiöittäminen ja virastouudistus)</a:t>
            </a:r>
          </a:p>
        </p:txBody>
      </p:sp>
      <p:sp>
        <p:nvSpPr>
          <p:cNvPr id="4" name="Dian numeron paikkamerkki 3"/>
          <p:cNvSpPr>
            <a:spLocks noGrp="1"/>
          </p:cNvSpPr>
          <p:nvPr>
            <p:ph type="sldNum" sz="quarter" idx="10"/>
          </p:nvPr>
        </p:nvSpPr>
        <p:spPr/>
        <p:txBody>
          <a:bodyPr/>
          <a:lstStyle/>
          <a:p>
            <a:fld id="{0369591A-E519-4A66-87CC-81D54FA79DBD}" type="slidenum">
              <a:rPr lang="fi-FI" smtClean="0"/>
              <a:t>15</a:t>
            </a:fld>
            <a:endParaRPr lang="fi-FI"/>
          </a:p>
        </p:txBody>
      </p:sp>
    </p:spTree>
    <p:extLst>
      <p:ext uri="{BB962C8B-B14F-4D97-AF65-F5344CB8AC3E}">
        <p14:creationId xmlns:p14="http://schemas.microsoft.com/office/powerpoint/2010/main" val="26221609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r>
              <a:rPr lang="fi-FI" dirty="0" smtClean="0"/>
              <a:t>Budjettiriihessä päätettiin yhteensä 49 milj. euron liikennepaketista, jolla parannetaan liikenneturvallisuutta</a:t>
            </a:r>
            <a:r>
              <a:rPr lang="fi-FI" baseline="0" dirty="0" smtClean="0"/>
              <a:t> </a:t>
            </a:r>
            <a:r>
              <a:rPr lang="fi-FI" dirty="0" smtClean="0"/>
              <a:t>ja tiestön talvikunnossapitoa. Lisäyksestä 19 milj. euroa ehdotetaan vuoden 2019 talousarvioon ja 30 milj. euroa vuoden 2018 toiseen lisätalousarvioon. Tästä koko paketista 25 milj. euroa osoitetaan tiestön talvikunnossapitoon ja kelirikon hoitamiseen.</a:t>
            </a:r>
            <a:endParaRPr lang="fi-FI" dirty="0"/>
          </a:p>
        </p:txBody>
      </p:sp>
      <p:sp>
        <p:nvSpPr>
          <p:cNvPr id="4" name="Dian numeron paikkamerkki 3"/>
          <p:cNvSpPr>
            <a:spLocks noGrp="1"/>
          </p:cNvSpPr>
          <p:nvPr>
            <p:ph type="sldNum" sz="quarter" idx="10"/>
          </p:nvPr>
        </p:nvSpPr>
        <p:spPr/>
        <p:txBody>
          <a:bodyPr/>
          <a:lstStyle/>
          <a:p>
            <a:fld id="{0369591A-E519-4A66-87CC-81D54FA79DBD}" type="slidenum">
              <a:rPr lang="fi-FI" smtClean="0"/>
              <a:t>16</a:t>
            </a:fld>
            <a:endParaRPr lang="fi-FI"/>
          </a:p>
        </p:txBody>
      </p:sp>
    </p:spTree>
    <p:extLst>
      <p:ext uri="{BB962C8B-B14F-4D97-AF65-F5344CB8AC3E}">
        <p14:creationId xmlns:p14="http://schemas.microsoft.com/office/powerpoint/2010/main" val="11260028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r>
              <a:rPr lang="fi-FI" dirty="0" smtClean="0"/>
              <a:t>Volyymin lasku johtuu korjausvelkaohjelman</a:t>
            </a:r>
            <a:r>
              <a:rPr lang="fi-FI" baseline="0" dirty="0" smtClean="0"/>
              <a:t> päättymisestä ja perusväylänpidon lisärahoitusohjelman volyymin pienenemisestä (ohjelman viimeinen vuosi).</a:t>
            </a:r>
          </a:p>
          <a:p>
            <a:endParaRPr lang="fi-FI" baseline="0" dirty="0" smtClean="0"/>
          </a:p>
          <a:p>
            <a:r>
              <a:rPr lang="fi-FI" baseline="0" dirty="0" smtClean="0"/>
              <a:t>Väylänpidon tuoteryhmittely on uusittu vuoden 2019 talousarvioon, johtuen uudesta maantielaista (= laki </a:t>
            </a:r>
            <a:r>
              <a:rPr lang="fi-FI" dirty="0" smtClean="0"/>
              <a:t>liikennejärjestelmästä ja maanteistä)</a:t>
            </a:r>
            <a:r>
              <a:rPr lang="fi-FI" baseline="0" dirty="0" smtClean="0"/>
              <a:t>.</a:t>
            </a:r>
            <a:endParaRPr lang="fi-FI" dirty="0"/>
          </a:p>
        </p:txBody>
      </p:sp>
      <p:sp>
        <p:nvSpPr>
          <p:cNvPr id="4" name="Dian numeron paikkamerkki 3"/>
          <p:cNvSpPr>
            <a:spLocks noGrp="1"/>
          </p:cNvSpPr>
          <p:nvPr>
            <p:ph type="sldNum" sz="quarter" idx="10"/>
          </p:nvPr>
        </p:nvSpPr>
        <p:spPr/>
        <p:txBody>
          <a:bodyPr/>
          <a:lstStyle/>
          <a:p>
            <a:fld id="{0369591A-E519-4A66-87CC-81D54FA79DBD}" type="slidenum">
              <a:rPr lang="fi-FI" smtClean="0"/>
              <a:t>17</a:t>
            </a:fld>
            <a:endParaRPr lang="fi-FI"/>
          </a:p>
        </p:txBody>
      </p:sp>
    </p:spTree>
    <p:extLst>
      <p:ext uri="{BB962C8B-B14F-4D97-AF65-F5344CB8AC3E}">
        <p14:creationId xmlns:p14="http://schemas.microsoft.com/office/powerpoint/2010/main" val="284127163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Master" Target="../slideMasters/slideMaster11.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Master" Target="../slideMasters/slideMaster11.xml"/></Relationships>
</file>

<file path=ppt/slideLayouts/_rels/slideLayout109.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Master" Target="../slideMasters/slideMaster1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Master" Target="../slideMasters/slideMaster11.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2.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3.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5.xml"/></Relationships>
</file>

<file path=ppt/slideLayouts/_rels/slideLayout14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5.xml"/></Relationships>
</file>

<file path=ppt/slideLayouts/_rels/slideLayout14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5.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5.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6.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6.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19.wmf"/><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0.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Otsikkodia" type="title" preserve="1">
  <p:cSld name="title_slide">
    <p:spTree>
      <p:nvGrpSpPr>
        <p:cNvPr id="1" name=""/>
        <p:cNvGrpSpPr/>
        <p:nvPr/>
      </p:nvGrpSpPr>
      <p:grpSpPr>
        <a:xfrm>
          <a:off x="0" y="0"/>
          <a:ext cx="0" cy="0"/>
          <a:chOff x="0" y="0"/>
          <a:chExt cx="0" cy="0"/>
        </a:xfrm>
      </p:grpSpPr>
      <p:pic>
        <p:nvPicPr>
          <p:cNvPr id="7" name="Kuva 7" descr="Pitkät_nuolet_cmyk.png"/>
          <p:cNvPicPr>
            <a:picLocks noChangeAspect="1"/>
          </p:cNvPicPr>
          <p:nvPr userDrawn="1"/>
        </p:nvPicPr>
        <p:blipFill rotWithShape="1">
          <a:blip r:embed="rId2" cstate="print">
            <a:extLst>
              <a:ext uri="{28A0092B-C50C-407E-A947-70E740481C1C}">
                <a14:useLocalDpi xmlns:a14="http://schemas.microsoft.com/office/drawing/2010/main" val="0"/>
              </a:ext>
            </a:extLst>
          </a:blip>
          <a:srcRect l="3147" r="-1753"/>
          <a:stretch/>
        </p:blipFill>
        <p:spPr>
          <a:xfrm rot="10800000" flipH="1">
            <a:off x="0" y="770400"/>
            <a:ext cx="8928000" cy="3253165"/>
          </a:xfrm>
          <a:prstGeom prst="rect">
            <a:avLst/>
          </a:prstGeom>
        </p:spPr>
      </p:pic>
      <p:sp>
        <p:nvSpPr>
          <p:cNvPr id="2" name="Title 1"/>
          <p:cNvSpPr>
            <a:spLocks noGrp="1"/>
          </p:cNvSpPr>
          <p:nvPr>
            <p:ph type="ctrTitle"/>
          </p:nvPr>
        </p:nvSpPr>
        <p:spPr>
          <a:xfrm>
            <a:off x="396000" y="3290400"/>
            <a:ext cx="5018682" cy="730800"/>
          </a:xfrm>
        </p:spPr>
        <p:txBody>
          <a:bodyPr anchor="b">
            <a:noAutofit/>
          </a:bodyPr>
          <a:lstStyle>
            <a:lvl1pPr algn="l">
              <a:defRPr sz="2800" baseline="0">
                <a:latin typeface="Arial" panose="020B0604020202020204" pitchFamily="34" charset="0"/>
                <a:cs typeface="Arial" panose="020B0604020202020204" pitchFamily="34" charset="0"/>
              </a:defRPr>
            </a:lvl1pPr>
          </a:lstStyle>
          <a:p>
            <a:r>
              <a:rPr lang="fi-FI" smtClean="0"/>
              <a:t>Muokkaa perustyyl. napsautt.</a:t>
            </a:r>
            <a:endParaRPr lang="fi-FI" dirty="0"/>
          </a:p>
        </p:txBody>
      </p:sp>
      <p:sp>
        <p:nvSpPr>
          <p:cNvPr id="3" name="Subtitle 2"/>
          <p:cNvSpPr>
            <a:spLocks noGrp="1"/>
          </p:cNvSpPr>
          <p:nvPr>
            <p:ph type="subTitle" idx="1"/>
          </p:nvPr>
        </p:nvSpPr>
        <p:spPr>
          <a:xfrm>
            <a:off x="396000" y="4136400"/>
            <a:ext cx="6696000" cy="378000"/>
          </a:xfrm>
        </p:spPr>
        <p:txBody>
          <a:bodyPr>
            <a:normAutofit/>
          </a:bodyPr>
          <a:lstStyle>
            <a:lvl1pPr marL="0" indent="0" algn="l" defTabSz="685800" rtl="0" eaLnBrk="1" latinLnBrk="0" hangingPunct="1">
              <a:lnSpc>
                <a:spcPct val="90000"/>
              </a:lnSpc>
              <a:spcBef>
                <a:spcPct val="0"/>
              </a:spcBef>
              <a:buNone/>
              <a:defRPr lang="fi-FI" sz="1800" kern="1200" baseline="0" dirty="0">
                <a:solidFill>
                  <a:srgbClr val="00B0CA"/>
                </a:solidFill>
                <a:latin typeface="Arial" panose="020B0604020202020204" pitchFamily="34" charset="0"/>
                <a:ea typeface="+mj-ea"/>
                <a:cs typeface="Arial" panose="020B0604020202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fi-FI" smtClean="0"/>
              <a:t>Muokkaa alaotsikon perustyyliä napsautt.</a:t>
            </a:r>
            <a:endParaRPr lang="fi-FI" dirty="0"/>
          </a:p>
        </p:txBody>
      </p:sp>
      <p:sp>
        <p:nvSpPr>
          <p:cNvPr id="4" name="Date Placeholder 3"/>
          <p:cNvSpPr>
            <a:spLocks noGrp="1"/>
          </p:cNvSpPr>
          <p:nvPr>
            <p:ph type="dt" sz="half" idx="10"/>
          </p:nvPr>
        </p:nvSpPr>
        <p:spPr>
          <a:xfrm>
            <a:off x="404579" y="4565139"/>
            <a:ext cx="2057400" cy="273844"/>
          </a:xfrm>
        </p:spPr>
        <p:txBody>
          <a:bodyPr/>
          <a:lstStyle>
            <a:lvl1pPr marL="0" indent="0" algn="l" defTabSz="685800" rtl="0" eaLnBrk="1" latinLnBrk="0" hangingPunct="1">
              <a:lnSpc>
                <a:spcPct val="90000"/>
              </a:lnSpc>
              <a:spcBef>
                <a:spcPct val="0"/>
              </a:spcBef>
              <a:buClr>
                <a:srgbClr val="00B0CA"/>
              </a:buClr>
              <a:buSzPct val="140000"/>
              <a:buFont typeface="Arial" panose="020B0604020202020204" pitchFamily="34" charset="0"/>
              <a:buNone/>
              <a:defRPr lang="fi-FI" sz="1200" b="0" kern="1200" baseline="0" smtClean="0">
                <a:solidFill>
                  <a:srgbClr val="00B0CA"/>
                </a:solidFill>
                <a:latin typeface="Arial" panose="020B0604020202020204" pitchFamily="34" charset="0"/>
                <a:ea typeface="+mj-ea"/>
                <a:cs typeface="Arial" panose="020B0604020202020204" pitchFamily="34" charset="0"/>
              </a:defRPr>
            </a:lvl1pPr>
          </a:lstStyle>
          <a:p>
            <a:r>
              <a:rPr lang="fi-FI" smtClean="0"/>
              <a:t>3.10.2018</a:t>
            </a:r>
            <a:endParaRPr lang="fi-FI" dirty="0"/>
          </a:p>
        </p:txBody>
      </p:sp>
      <p:sp>
        <p:nvSpPr>
          <p:cNvPr id="9" name="Rectangle 8"/>
          <p:cNvSpPr/>
          <p:nvPr userDrawn="1"/>
        </p:nvSpPr>
        <p:spPr>
          <a:xfrm>
            <a:off x="98612" y="62753"/>
            <a:ext cx="2175461" cy="7882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pic>
        <p:nvPicPr>
          <p:cNvPr id="8" name="Kuva 10" descr="UUSI_Liikennevirasto_Tapahtumat_vaaka_cmyk.png"/>
          <p:cNvPicPr>
            <a:picLocks noChangeAspect="1"/>
          </p:cNvPicPr>
          <p:nvPr userDrawn="1"/>
        </p:nvPicPr>
        <p:blipFill rotWithShape="1">
          <a:blip r:embed="rId3" cstate="print">
            <a:extLst>
              <a:ext uri="{28A0092B-C50C-407E-A947-70E740481C1C}">
                <a14:useLocalDpi xmlns:a14="http://schemas.microsoft.com/office/drawing/2010/main" val="0"/>
              </a:ext>
            </a:extLst>
          </a:blip>
          <a:srcRect r="62856" b="18364"/>
          <a:stretch/>
        </p:blipFill>
        <p:spPr>
          <a:xfrm>
            <a:off x="252000" y="122400"/>
            <a:ext cx="1009271" cy="1087200"/>
          </a:xfrm>
          <a:prstGeom prst="rect">
            <a:avLst/>
          </a:prstGeom>
        </p:spPr>
      </p:pic>
    </p:spTree>
    <p:extLst>
      <p:ext uri="{BB962C8B-B14F-4D97-AF65-F5344CB8AC3E}">
        <p14:creationId xmlns:p14="http://schemas.microsoft.com/office/powerpoint/2010/main" val="307890385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loitusdia_sininen">
    <p:spTree>
      <p:nvGrpSpPr>
        <p:cNvPr id="1" name=""/>
        <p:cNvGrpSpPr/>
        <p:nvPr/>
      </p:nvGrpSpPr>
      <p:grpSpPr>
        <a:xfrm>
          <a:off x="0" y="0"/>
          <a:ext cx="0" cy="0"/>
          <a:chOff x="0" y="0"/>
          <a:chExt cx="0" cy="0"/>
        </a:xfrm>
      </p:grpSpPr>
      <p:sp>
        <p:nvSpPr>
          <p:cNvPr id="10" name="Rektangel 9"/>
          <p:cNvSpPr/>
          <p:nvPr userDrawn="1"/>
        </p:nvSpPr>
        <p:spPr>
          <a:xfrm>
            <a:off x="0" y="735807"/>
            <a:ext cx="9144000" cy="440769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i-FI" sz="1013"/>
          </a:p>
        </p:txBody>
      </p:sp>
      <p:pic>
        <p:nvPicPr>
          <p:cNvPr id="11" name="Bildobjekt 9" descr="logon_sipuli2_vit.png"/>
          <p:cNvPicPr>
            <a:picLocks noChangeAspect="1"/>
          </p:cNvPicPr>
          <p:nvPr userDrawn="1"/>
        </p:nvPicPr>
        <p:blipFill>
          <a:blip r:embed="rId2" cstate="print"/>
          <a:srcRect l="504" r="57983"/>
          <a:stretch>
            <a:fillRect/>
          </a:stretch>
        </p:blipFill>
        <p:spPr bwMode="auto">
          <a:xfrm>
            <a:off x="7292718" y="1167594"/>
            <a:ext cx="1851282" cy="3545514"/>
          </a:xfrm>
          <a:prstGeom prst="rect">
            <a:avLst/>
          </a:prstGeom>
          <a:noFill/>
          <a:ln w="9525">
            <a:noFill/>
            <a:miter lim="800000"/>
            <a:headEnd/>
            <a:tailEnd/>
          </a:ln>
        </p:spPr>
      </p:pic>
      <p:sp>
        <p:nvSpPr>
          <p:cNvPr id="6" name="Otsikko 6"/>
          <p:cNvSpPr>
            <a:spLocks noGrp="1"/>
          </p:cNvSpPr>
          <p:nvPr>
            <p:ph type="title"/>
          </p:nvPr>
        </p:nvSpPr>
        <p:spPr>
          <a:xfrm>
            <a:off x="899592" y="2193708"/>
            <a:ext cx="5976664" cy="1242138"/>
          </a:xfrm>
          <a:prstGeom prst="rect">
            <a:avLst/>
          </a:prstGeom>
        </p:spPr>
        <p:txBody>
          <a:bodyPr/>
          <a:lstStyle>
            <a:lvl1pPr algn="ctr">
              <a:defRPr sz="2700" baseline="0">
                <a:solidFill>
                  <a:schemeClr val="bg1"/>
                </a:solidFill>
              </a:defRPr>
            </a:lvl1pPr>
          </a:lstStyle>
          <a:p>
            <a:r>
              <a:rPr lang="fi-FI" noProof="0" smtClean="0"/>
              <a:t>Muokkaa perustyyl. napsautt.</a:t>
            </a:r>
            <a:endParaRPr lang="fi-FI" noProof="0"/>
          </a:p>
        </p:txBody>
      </p:sp>
      <p:sp>
        <p:nvSpPr>
          <p:cNvPr id="7" name="Tekstin paikkamerkki 16"/>
          <p:cNvSpPr>
            <a:spLocks noGrp="1"/>
          </p:cNvSpPr>
          <p:nvPr>
            <p:ph type="body" sz="quarter" idx="10"/>
          </p:nvPr>
        </p:nvSpPr>
        <p:spPr>
          <a:xfrm>
            <a:off x="899592" y="3435846"/>
            <a:ext cx="5976664" cy="1080120"/>
          </a:xfrm>
          <a:prstGeom prst="rect">
            <a:avLst/>
          </a:prstGeom>
        </p:spPr>
        <p:txBody>
          <a:bodyPr/>
          <a:lstStyle>
            <a:lvl1pPr algn="ctr">
              <a:buClr>
                <a:schemeClr val="accent6"/>
              </a:buClr>
              <a:buFont typeface="Wingdings" pitchFamily="2" charset="2"/>
              <a:buNone/>
              <a:defRPr sz="1800" baseline="0">
                <a:solidFill>
                  <a:schemeClr val="bg1"/>
                </a:solidFill>
              </a:defRPr>
            </a:lvl1pPr>
          </a:lstStyle>
          <a:p>
            <a:pPr lvl="0"/>
            <a:r>
              <a:rPr lang="fi-FI" smtClean="0"/>
              <a:t>Muokkaa tekstin perustyylejä napsauttamalla</a:t>
            </a:r>
          </a:p>
        </p:txBody>
      </p:sp>
      <p:sp>
        <p:nvSpPr>
          <p:cNvPr id="8" name="Platshållare för datum 3"/>
          <p:cNvSpPr>
            <a:spLocks noGrp="1"/>
          </p:cNvSpPr>
          <p:nvPr>
            <p:ph type="dt" sz="half" idx="13"/>
          </p:nvPr>
        </p:nvSpPr>
        <p:spPr>
          <a:xfrm>
            <a:off x="3419872" y="4785996"/>
            <a:ext cx="936104" cy="270030"/>
          </a:xfrm>
        </p:spPr>
        <p:txBody>
          <a:bodyPr/>
          <a:lstStyle>
            <a:lvl1pPr algn="ctr">
              <a:defRPr>
                <a:solidFill>
                  <a:schemeClr val="bg1"/>
                </a:solidFill>
              </a:defRPr>
            </a:lvl1pPr>
          </a:lstStyle>
          <a:p>
            <a:r>
              <a:rPr lang="fi-FI" smtClean="0"/>
              <a:t>3.10.2018</a:t>
            </a:r>
            <a:endParaRPr lang="fi-FI" dirty="0"/>
          </a:p>
        </p:txBody>
      </p:sp>
      <p:sp>
        <p:nvSpPr>
          <p:cNvPr id="9" name="Platshållare för sidfot 4"/>
          <p:cNvSpPr>
            <a:spLocks noGrp="1"/>
          </p:cNvSpPr>
          <p:nvPr>
            <p:ph type="ftr" sz="quarter" idx="14"/>
          </p:nvPr>
        </p:nvSpPr>
        <p:spPr>
          <a:xfrm>
            <a:off x="899592" y="4515966"/>
            <a:ext cx="6048672" cy="270030"/>
          </a:xfrm>
        </p:spPr>
        <p:txBody>
          <a:bodyPr/>
          <a:lstStyle>
            <a:lvl1pPr algn="ctr">
              <a:defRPr>
                <a:solidFill>
                  <a:schemeClr val="bg1"/>
                </a:solidFill>
              </a:defRPr>
            </a:lvl1pPr>
          </a:lstStyle>
          <a:p>
            <a:r>
              <a:rPr lang="fi-FI" smtClean="0"/>
              <a:t>Kari Wihlman</a:t>
            </a:r>
            <a:endParaRPr lang="fi-FI" dirty="0"/>
          </a:p>
        </p:txBody>
      </p:sp>
    </p:spTree>
    <p:extLst>
      <p:ext uri="{BB962C8B-B14F-4D97-AF65-F5344CB8AC3E}">
        <p14:creationId xmlns:p14="http://schemas.microsoft.com/office/powerpoint/2010/main" val="442678360"/>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obj" preserve="1">
  <p:cSld name="title_and_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a:t>Muokkaa perustyyl. napsautt.</a:t>
            </a:r>
            <a:endParaRPr lang="fi-FI" dirty="0"/>
          </a:p>
        </p:txBody>
      </p:sp>
      <p:sp>
        <p:nvSpPr>
          <p:cNvPr id="3" name="Content Placeholder 2"/>
          <p:cNvSpPr>
            <a:spLocks noGrp="1"/>
          </p:cNvSpPr>
          <p:nvPr>
            <p:ph idx="1"/>
          </p:nvPr>
        </p:nvSpPr>
        <p:spPr/>
        <p:txBody>
          <a:bodyPr/>
          <a:lstStyle>
            <a:lvl1pPr marL="134938" indent="-134938">
              <a:buSzPct val="120000"/>
              <a:buFont typeface="Arial" panose="020B0604020202020204" pitchFamily="34" charset="0"/>
              <a:buChar char="●"/>
              <a:defRPr/>
            </a:lvl1pPr>
          </a:lstStyle>
          <a:p>
            <a:pPr lvl="0"/>
            <a:r>
              <a:rPr lang="fi-FI"/>
              <a:t>Muokkaa tekstin perustyylejä</a:t>
            </a:r>
          </a:p>
          <a:p>
            <a:pPr lvl="1"/>
            <a:r>
              <a:rPr lang="fi-FI"/>
              <a:t>toinen taso</a:t>
            </a:r>
          </a:p>
          <a:p>
            <a:pPr lvl="2"/>
            <a:r>
              <a:rPr lang="fi-FI"/>
              <a:t>kolmas taso</a:t>
            </a:r>
          </a:p>
          <a:p>
            <a:pPr lvl="3"/>
            <a:r>
              <a:rPr lang="fi-FI"/>
              <a:t>neljäs taso</a:t>
            </a:r>
          </a:p>
          <a:p>
            <a:pPr lvl="4"/>
            <a:r>
              <a:rPr lang="fi-FI"/>
              <a:t>viides taso</a:t>
            </a:r>
            <a:endParaRPr lang="fi-FI" dirty="0"/>
          </a:p>
        </p:txBody>
      </p:sp>
      <p:sp>
        <p:nvSpPr>
          <p:cNvPr id="4" name="Date Placeholder 3"/>
          <p:cNvSpPr>
            <a:spLocks noGrp="1"/>
          </p:cNvSpPr>
          <p:nvPr>
            <p:ph type="dt" sz="half" idx="10"/>
          </p:nvPr>
        </p:nvSpPr>
        <p:spPr/>
        <p:txBody>
          <a:bodyPr/>
          <a:lstStyle/>
          <a:p>
            <a:r>
              <a:rPr lang="fi-FI"/>
              <a:t>21.2.2018</a:t>
            </a:r>
          </a:p>
        </p:txBody>
      </p:sp>
      <p:sp>
        <p:nvSpPr>
          <p:cNvPr id="5" name="Footer Placeholder 4"/>
          <p:cNvSpPr>
            <a:spLocks noGrp="1"/>
          </p:cNvSpPr>
          <p:nvPr>
            <p:ph type="ftr" sz="quarter" idx="11"/>
          </p:nvPr>
        </p:nvSpPr>
        <p:spPr/>
        <p:txBody>
          <a:bodyPr/>
          <a:lstStyle/>
          <a:p>
            <a:endParaRPr lang="fi-FI"/>
          </a:p>
        </p:txBody>
      </p:sp>
      <p:sp>
        <p:nvSpPr>
          <p:cNvPr id="6" name="Slide Number Placeholder 5"/>
          <p:cNvSpPr>
            <a:spLocks noGrp="1"/>
          </p:cNvSpPr>
          <p:nvPr>
            <p:ph type="sldNum" sz="quarter" idx="12"/>
          </p:nvPr>
        </p:nvSpPr>
        <p:spPr/>
        <p:txBody>
          <a:bodyPr/>
          <a:lstStyle/>
          <a:p>
            <a:fld id="{CD67F47F-A4DF-4926-BB4C-9F1DAEA89B92}" type="slidenum">
              <a:rPr lang="fi-FI" smtClean="0"/>
              <a:t>‹#›</a:t>
            </a:fld>
            <a:endParaRPr lang="fi-FI"/>
          </a:p>
        </p:txBody>
      </p:sp>
      <p:sp>
        <p:nvSpPr>
          <p:cNvPr id="7" name="eulogoplaceholder"/>
          <p:cNvSpPr txBox="1"/>
          <p:nvPr userDrawn="1"/>
        </p:nvSpPr>
        <p:spPr>
          <a:xfrm>
            <a:off x="7504324" y="546703"/>
            <a:ext cx="1115988" cy="235962"/>
          </a:xfrm>
          <a:prstGeom prst="rect">
            <a:avLst/>
          </a:prstGeom>
          <a:noFill/>
        </p:spPr>
        <p:txBody>
          <a:bodyPr wrap="square" rtlCol="0">
            <a:spAutoFit/>
          </a:bodyPr>
          <a:lstStyle/>
          <a:p>
            <a:pPr algn="ctr"/>
            <a:endParaRPr lang="fi-FI" sz="1400" b="1" baseline="30000" dirty="0">
              <a:solidFill>
                <a:srgbClr val="000000"/>
              </a:solidFill>
              <a:latin typeface="Felbridge Pro"/>
              <a:cs typeface="Felbridge Pro"/>
            </a:endParaRPr>
          </a:p>
        </p:txBody>
      </p:sp>
      <p:sp>
        <p:nvSpPr>
          <p:cNvPr id="8" name="eulogotenplaceholder"/>
          <p:cNvSpPr txBox="1"/>
          <p:nvPr userDrawn="1"/>
        </p:nvSpPr>
        <p:spPr>
          <a:xfrm>
            <a:off x="486000" y="4680000"/>
            <a:ext cx="3960000" cy="450000"/>
          </a:xfrm>
          <a:prstGeom prst="rect">
            <a:avLst/>
          </a:prstGeom>
          <a:noFill/>
        </p:spPr>
        <p:txBody>
          <a:bodyPr wrap="square" rtlCol="0">
            <a:spAutoFit/>
          </a:bodyPr>
          <a:lstStyle/>
          <a:p>
            <a:pPr algn="ctr"/>
            <a:endParaRPr lang="fi-FI" sz="1400" b="1" baseline="30000" dirty="0">
              <a:solidFill>
                <a:srgbClr val="000000"/>
              </a:solidFill>
              <a:latin typeface="Felbridge Pro"/>
              <a:cs typeface="Felbridge Pro"/>
            </a:endParaRPr>
          </a:p>
        </p:txBody>
      </p:sp>
      <p:sp>
        <p:nvSpPr>
          <p:cNvPr id="9" name="eukarelialogoplaceholder"/>
          <p:cNvSpPr txBox="1"/>
          <p:nvPr userDrawn="1"/>
        </p:nvSpPr>
        <p:spPr>
          <a:xfrm>
            <a:off x="7750174" y="534889"/>
            <a:ext cx="1115988" cy="235962"/>
          </a:xfrm>
          <a:prstGeom prst="rect">
            <a:avLst/>
          </a:prstGeom>
          <a:noFill/>
        </p:spPr>
        <p:txBody>
          <a:bodyPr wrap="square" rtlCol="0">
            <a:spAutoFit/>
          </a:bodyPr>
          <a:lstStyle/>
          <a:p>
            <a:pPr algn="ctr"/>
            <a:endParaRPr lang="fi-FI" sz="1400" b="1" baseline="30000" dirty="0">
              <a:solidFill>
                <a:srgbClr val="000000"/>
              </a:solidFill>
              <a:latin typeface="Felbridge Pro"/>
              <a:cs typeface="Felbridge Pro"/>
            </a:endParaRPr>
          </a:p>
        </p:txBody>
      </p:sp>
      <p:sp>
        <p:nvSpPr>
          <p:cNvPr id="10" name="eufinancelogoplaceholder"/>
          <p:cNvSpPr txBox="1"/>
          <p:nvPr userDrawn="1"/>
        </p:nvSpPr>
        <p:spPr>
          <a:xfrm>
            <a:off x="450660" y="4680000"/>
            <a:ext cx="3379905" cy="375480"/>
          </a:xfrm>
          <a:prstGeom prst="rect">
            <a:avLst/>
          </a:prstGeom>
          <a:noFill/>
        </p:spPr>
        <p:txBody>
          <a:bodyPr wrap="square" rtlCol="0">
            <a:spAutoFit/>
          </a:bodyPr>
          <a:lstStyle/>
          <a:p>
            <a:pPr algn="ctr"/>
            <a:endParaRPr lang="fi-FI" sz="1400" b="1" baseline="30000" dirty="0">
              <a:solidFill>
                <a:srgbClr val="000000"/>
              </a:solidFill>
              <a:latin typeface="Felbridge Pro"/>
              <a:cs typeface="Felbridge Pro"/>
            </a:endParaRPr>
          </a:p>
        </p:txBody>
      </p:sp>
    </p:spTree>
    <p:extLst>
      <p:ext uri="{BB962C8B-B14F-4D97-AF65-F5344CB8AC3E}">
        <p14:creationId xmlns:p14="http://schemas.microsoft.com/office/powerpoint/2010/main" val="2790175095"/>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twoTxTwoObj" preserve="1">
  <p:cSld name="title_and_two_columns">
    <p:spTree>
      <p:nvGrpSpPr>
        <p:cNvPr id="1" name=""/>
        <p:cNvGrpSpPr/>
        <p:nvPr/>
      </p:nvGrpSpPr>
      <p:grpSpPr>
        <a:xfrm>
          <a:off x="0" y="0"/>
          <a:ext cx="0" cy="0"/>
          <a:chOff x="0" y="0"/>
          <a:chExt cx="0" cy="0"/>
        </a:xfrm>
      </p:grpSpPr>
      <p:sp>
        <p:nvSpPr>
          <p:cNvPr id="2" name="Title 1"/>
          <p:cNvSpPr>
            <a:spLocks noGrp="1"/>
          </p:cNvSpPr>
          <p:nvPr>
            <p:ph type="title"/>
          </p:nvPr>
        </p:nvSpPr>
        <p:spPr>
          <a:xfrm>
            <a:off x="2196000" y="313200"/>
            <a:ext cx="6624000" cy="457200"/>
          </a:xfrm>
        </p:spPr>
        <p:txBody>
          <a:bodyPr/>
          <a:lstStyle/>
          <a:p>
            <a:r>
              <a:rPr lang="fi-FI"/>
              <a:t>Muokkaa perustyyl. napsautt.</a:t>
            </a:r>
            <a:endParaRPr lang="fi-FI" dirty="0"/>
          </a:p>
        </p:txBody>
      </p:sp>
      <p:sp>
        <p:nvSpPr>
          <p:cNvPr id="3" name="Text Placeholder 2"/>
          <p:cNvSpPr>
            <a:spLocks noGrp="1"/>
          </p:cNvSpPr>
          <p:nvPr>
            <p:ph type="body" idx="1"/>
          </p:nvPr>
        </p:nvSpPr>
        <p:spPr>
          <a:xfrm>
            <a:off x="702000" y="1274400"/>
            <a:ext cx="3868340" cy="437442"/>
          </a:xfrm>
        </p:spPr>
        <p:txBody>
          <a:bodyPr anchor="t" anchorCtr="0">
            <a:normAutofit/>
          </a:bodyPr>
          <a:lstStyle>
            <a:lvl1pPr marL="0" indent="0">
              <a:buNone/>
              <a:defRPr sz="1400" b="1" i="0" baseline="0">
                <a:solidFill>
                  <a:srgbClr val="00B0CA"/>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i-FI"/>
              <a:t>Muokkaa tekstin perustyylejä</a:t>
            </a:r>
          </a:p>
        </p:txBody>
      </p:sp>
      <p:sp>
        <p:nvSpPr>
          <p:cNvPr id="4" name="Content Placeholder 3"/>
          <p:cNvSpPr>
            <a:spLocks noGrp="1"/>
          </p:cNvSpPr>
          <p:nvPr>
            <p:ph sz="half" idx="2"/>
          </p:nvPr>
        </p:nvSpPr>
        <p:spPr>
          <a:xfrm>
            <a:off x="701751" y="1711842"/>
            <a:ext cx="3849596" cy="2930405"/>
          </a:xfrm>
        </p:spPr>
        <p:txBody>
          <a:bodyPr>
            <a:normAutofit/>
          </a:bodyPr>
          <a:lstStyle>
            <a:lvl1pPr marL="92075" indent="-92075">
              <a:buSzPct val="120000"/>
              <a:buFont typeface="Arial" panose="020B0604020202020204" pitchFamily="34" charset="0"/>
              <a:buChar char="●"/>
              <a:defRPr sz="1200"/>
            </a:lvl1pPr>
            <a:lvl2pPr>
              <a:defRPr sz="1200"/>
            </a:lvl2pPr>
            <a:lvl3pPr>
              <a:defRPr sz="1200"/>
            </a:lvl3pPr>
            <a:lvl4pPr>
              <a:defRPr sz="1200"/>
            </a:lvl4pPr>
            <a:lvl5pPr>
              <a:defRPr sz="1200"/>
            </a:lvl5pPr>
          </a:lstStyle>
          <a:p>
            <a:pPr lvl="0"/>
            <a:r>
              <a:rPr lang="fi-FI"/>
              <a:t>Muokkaa tekstin perustyylejä</a:t>
            </a:r>
          </a:p>
          <a:p>
            <a:pPr lvl="1"/>
            <a:r>
              <a:rPr lang="fi-FI"/>
              <a:t>toinen taso</a:t>
            </a:r>
          </a:p>
          <a:p>
            <a:pPr lvl="2"/>
            <a:r>
              <a:rPr lang="fi-FI"/>
              <a:t>kolmas taso</a:t>
            </a:r>
          </a:p>
          <a:p>
            <a:pPr lvl="3"/>
            <a:r>
              <a:rPr lang="fi-FI"/>
              <a:t>neljäs taso</a:t>
            </a:r>
          </a:p>
          <a:p>
            <a:pPr lvl="4"/>
            <a:r>
              <a:rPr lang="fi-FI"/>
              <a:t>viides taso</a:t>
            </a:r>
            <a:endParaRPr lang="fi-FI" dirty="0"/>
          </a:p>
        </p:txBody>
      </p:sp>
      <p:sp>
        <p:nvSpPr>
          <p:cNvPr id="5" name="Text Placeholder 4"/>
          <p:cNvSpPr>
            <a:spLocks noGrp="1"/>
          </p:cNvSpPr>
          <p:nvPr>
            <p:ph type="body" sz="quarter" idx="3"/>
          </p:nvPr>
        </p:nvSpPr>
        <p:spPr>
          <a:xfrm>
            <a:off x="4629150" y="1274400"/>
            <a:ext cx="3887391" cy="437442"/>
          </a:xfrm>
        </p:spPr>
        <p:txBody>
          <a:bodyPr anchor="t" anchorCtr="0">
            <a:normAutofit/>
          </a:bodyPr>
          <a:lstStyle>
            <a:lvl1pPr marL="0" indent="0">
              <a:buNone/>
              <a:defRPr lang="en-US" sz="1400" b="1" kern="1200" baseline="0" dirty="0" smtClean="0">
                <a:solidFill>
                  <a:srgbClr val="00B0CA"/>
                </a:solidFill>
                <a:latin typeface="Arial" charset="0"/>
                <a:ea typeface="+mn-ea"/>
                <a:cs typeface="Arial" panose="020B0604020202020204" pitchFamily="34" charset="0"/>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marL="0" lvl="0" indent="0" algn="l" defTabSz="685800" rtl="0" eaLnBrk="1" latinLnBrk="0" hangingPunct="1">
              <a:lnSpc>
                <a:spcPct val="90000"/>
              </a:lnSpc>
              <a:spcBef>
                <a:spcPts val="750"/>
              </a:spcBef>
              <a:buClr>
                <a:srgbClr val="00B0CA"/>
              </a:buClr>
              <a:buSzPct val="140000"/>
              <a:buFont typeface="Arial" panose="020B0604020202020204" pitchFamily="34" charset="0"/>
              <a:buNone/>
            </a:pPr>
            <a:r>
              <a:rPr lang="fi-FI"/>
              <a:t>Muokkaa tekstin perustyylejä</a:t>
            </a:r>
          </a:p>
        </p:txBody>
      </p:sp>
      <p:sp>
        <p:nvSpPr>
          <p:cNvPr id="6" name="Content Placeholder 5"/>
          <p:cNvSpPr>
            <a:spLocks noGrp="1"/>
          </p:cNvSpPr>
          <p:nvPr>
            <p:ph sz="quarter" idx="4"/>
          </p:nvPr>
        </p:nvSpPr>
        <p:spPr>
          <a:xfrm>
            <a:off x="4629150" y="1711842"/>
            <a:ext cx="3887391" cy="2930405"/>
          </a:xfrm>
        </p:spPr>
        <p:txBody>
          <a:bodyPr>
            <a:normAutofit/>
          </a:bodyPr>
          <a:lstStyle>
            <a:lvl1pPr marL="92075" indent="-92075">
              <a:buSzPct val="120000"/>
              <a:buFont typeface="Arial" panose="020B0604020202020204" pitchFamily="34" charset="0"/>
              <a:buChar char="●"/>
              <a:defRPr sz="1200"/>
            </a:lvl1pPr>
            <a:lvl2pPr>
              <a:defRPr sz="1200"/>
            </a:lvl2pPr>
            <a:lvl3pPr>
              <a:defRPr sz="1200"/>
            </a:lvl3pPr>
            <a:lvl4pPr>
              <a:defRPr sz="1200"/>
            </a:lvl4pPr>
            <a:lvl5pPr>
              <a:defRPr sz="1200"/>
            </a:lvl5pPr>
          </a:lstStyle>
          <a:p>
            <a:pPr lvl="0"/>
            <a:r>
              <a:rPr lang="fi-FI"/>
              <a:t>Muokkaa tekstin perustyylejä</a:t>
            </a:r>
          </a:p>
          <a:p>
            <a:pPr lvl="1"/>
            <a:r>
              <a:rPr lang="fi-FI"/>
              <a:t>toinen taso</a:t>
            </a:r>
          </a:p>
          <a:p>
            <a:pPr lvl="2"/>
            <a:r>
              <a:rPr lang="fi-FI"/>
              <a:t>kolmas taso</a:t>
            </a:r>
          </a:p>
          <a:p>
            <a:pPr lvl="3"/>
            <a:r>
              <a:rPr lang="fi-FI"/>
              <a:t>neljäs taso</a:t>
            </a:r>
          </a:p>
          <a:p>
            <a:pPr lvl="4"/>
            <a:r>
              <a:rPr lang="fi-FI"/>
              <a:t>viides taso</a:t>
            </a:r>
            <a:endParaRPr lang="fi-FI" dirty="0"/>
          </a:p>
        </p:txBody>
      </p:sp>
      <p:sp>
        <p:nvSpPr>
          <p:cNvPr id="7" name="Date Placeholder 6"/>
          <p:cNvSpPr>
            <a:spLocks noGrp="1"/>
          </p:cNvSpPr>
          <p:nvPr>
            <p:ph type="dt" sz="half" idx="10"/>
          </p:nvPr>
        </p:nvSpPr>
        <p:spPr/>
        <p:txBody>
          <a:bodyPr/>
          <a:lstStyle/>
          <a:p>
            <a:r>
              <a:rPr lang="fi-FI"/>
              <a:t>21.2.2018</a:t>
            </a:r>
          </a:p>
        </p:txBody>
      </p:sp>
      <p:sp>
        <p:nvSpPr>
          <p:cNvPr id="8" name="Footer Placeholder 7"/>
          <p:cNvSpPr>
            <a:spLocks noGrp="1"/>
          </p:cNvSpPr>
          <p:nvPr>
            <p:ph type="ftr" sz="quarter" idx="11"/>
          </p:nvPr>
        </p:nvSpPr>
        <p:spPr/>
        <p:txBody>
          <a:bodyPr/>
          <a:lstStyle/>
          <a:p>
            <a:endParaRPr lang="fi-FI"/>
          </a:p>
        </p:txBody>
      </p:sp>
      <p:sp>
        <p:nvSpPr>
          <p:cNvPr id="9" name="Slide Number Placeholder 8"/>
          <p:cNvSpPr>
            <a:spLocks noGrp="1"/>
          </p:cNvSpPr>
          <p:nvPr>
            <p:ph type="sldNum" sz="quarter" idx="12"/>
          </p:nvPr>
        </p:nvSpPr>
        <p:spPr/>
        <p:txBody>
          <a:bodyPr/>
          <a:lstStyle/>
          <a:p>
            <a:fld id="{CD67F47F-A4DF-4926-BB4C-9F1DAEA89B92}" type="slidenum">
              <a:rPr lang="fi-FI" smtClean="0"/>
              <a:t>‹#›</a:t>
            </a:fld>
            <a:endParaRPr lang="fi-FI"/>
          </a:p>
        </p:txBody>
      </p:sp>
      <p:sp>
        <p:nvSpPr>
          <p:cNvPr id="10" name="eulogoplaceholder"/>
          <p:cNvSpPr txBox="1"/>
          <p:nvPr userDrawn="1"/>
        </p:nvSpPr>
        <p:spPr>
          <a:xfrm>
            <a:off x="7504324" y="546702"/>
            <a:ext cx="1115988" cy="235962"/>
          </a:xfrm>
          <a:prstGeom prst="rect">
            <a:avLst/>
          </a:prstGeom>
          <a:noFill/>
        </p:spPr>
        <p:txBody>
          <a:bodyPr wrap="square" rtlCol="0">
            <a:spAutoFit/>
          </a:bodyPr>
          <a:lstStyle/>
          <a:p>
            <a:pPr algn="ctr"/>
            <a:endParaRPr lang="fi-FI" sz="1400" b="1" baseline="30000" dirty="0">
              <a:solidFill>
                <a:srgbClr val="000000"/>
              </a:solidFill>
              <a:latin typeface="Felbridge Pro"/>
              <a:cs typeface="Felbridge Pro"/>
            </a:endParaRPr>
          </a:p>
        </p:txBody>
      </p:sp>
      <p:sp>
        <p:nvSpPr>
          <p:cNvPr id="12" name="eukarelialogoplaceholder"/>
          <p:cNvSpPr txBox="1"/>
          <p:nvPr userDrawn="1"/>
        </p:nvSpPr>
        <p:spPr>
          <a:xfrm>
            <a:off x="7750174" y="548858"/>
            <a:ext cx="1115988" cy="235962"/>
          </a:xfrm>
          <a:prstGeom prst="rect">
            <a:avLst/>
          </a:prstGeom>
          <a:noFill/>
        </p:spPr>
        <p:txBody>
          <a:bodyPr wrap="square" rtlCol="0">
            <a:spAutoFit/>
          </a:bodyPr>
          <a:lstStyle/>
          <a:p>
            <a:pPr algn="ctr"/>
            <a:endParaRPr lang="fi-FI" sz="1400" b="1" baseline="30000" dirty="0">
              <a:solidFill>
                <a:srgbClr val="000000"/>
              </a:solidFill>
              <a:latin typeface="Felbridge Pro"/>
              <a:cs typeface="Felbridge Pro"/>
            </a:endParaRPr>
          </a:p>
        </p:txBody>
      </p:sp>
      <p:sp>
        <p:nvSpPr>
          <p:cNvPr id="13" name="eufinancelogoplaceholder"/>
          <p:cNvSpPr txBox="1"/>
          <p:nvPr userDrawn="1"/>
        </p:nvSpPr>
        <p:spPr>
          <a:xfrm>
            <a:off x="450660" y="4680000"/>
            <a:ext cx="3379905" cy="375480"/>
          </a:xfrm>
          <a:prstGeom prst="rect">
            <a:avLst/>
          </a:prstGeom>
          <a:noFill/>
        </p:spPr>
        <p:txBody>
          <a:bodyPr wrap="square" rtlCol="0">
            <a:spAutoFit/>
          </a:bodyPr>
          <a:lstStyle/>
          <a:p>
            <a:pPr algn="ctr"/>
            <a:endParaRPr lang="fi-FI" sz="1400" b="1" baseline="30000" dirty="0">
              <a:solidFill>
                <a:srgbClr val="000000"/>
              </a:solidFill>
              <a:latin typeface="Felbridge Pro"/>
              <a:cs typeface="Felbridge Pro"/>
            </a:endParaRPr>
          </a:p>
        </p:txBody>
      </p:sp>
      <p:sp>
        <p:nvSpPr>
          <p:cNvPr id="14" name="eulogotenplaceholder"/>
          <p:cNvSpPr txBox="1"/>
          <p:nvPr userDrawn="1"/>
        </p:nvSpPr>
        <p:spPr>
          <a:xfrm>
            <a:off x="486000" y="4680000"/>
            <a:ext cx="3960000" cy="450000"/>
          </a:xfrm>
          <a:prstGeom prst="rect">
            <a:avLst/>
          </a:prstGeom>
          <a:noFill/>
        </p:spPr>
        <p:txBody>
          <a:bodyPr wrap="square" rtlCol="0">
            <a:spAutoFit/>
          </a:bodyPr>
          <a:lstStyle/>
          <a:p>
            <a:pPr algn="ctr"/>
            <a:endParaRPr lang="fi-FI" sz="1400" b="1" baseline="30000" dirty="0">
              <a:solidFill>
                <a:srgbClr val="000000"/>
              </a:solidFill>
              <a:latin typeface="Felbridge Pro"/>
              <a:cs typeface="Felbridge Pro"/>
            </a:endParaRPr>
          </a:p>
        </p:txBody>
      </p:sp>
    </p:spTree>
    <p:extLst>
      <p:ext uri="{BB962C8B-B14F-4D97-AF65-F5344CB8AC3E}">
        <p14:creationId xmlns:p14="http://schemas.microsoft.com/office/powerpoint/2010/main" val="4244498406"/>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title_and_two_pictures_2">
    <p:spTree>
      <p:nvGrpSpPr>
        <p:cNvPr id="1" name=""/>
        <p:cNvGrpSpPr/>
        <p:nvPr/>
      </p:nvGrpSpPr>
      <p:grpSpPr>
        <a:xfrm>
          <a:off x="0" y="0"/>
          <a:ext cx="0" cy="0"/>
          <a:chOff x="0" y="0"/>
          <a:chExt cx="0" cy="0"/>
        </a:xfrm>
      </p:grpSpPr>
      <p:sp>
        <p:nvSpPr>
          <p:cNvPr id="2" name="Title 1"/>
          <p:cNvSpPr>
            <a:spLocks noGrp="1"/>
          </p:cNvSpPr>
          <p:nvPr>
            <p:ph type="title"/>
          </p:nvPr>
        </p:nvSpPr>
        <p:spPr>
          <a:xfrm>
            <a:off x="2196000" y="313200"/>
            <a:ext cx="6624000" cy="457200"/>
          </a:xfrm>
        </p:spPr>
        <p:txBody>
          <a:bodyPr/>
          <a:lstStyle/>
          <a:p>
            <a:r>
              <a:rPr lang="fi-FI"/>
              <a:t>Muokkaa perustyyl. napsautt.</a:t>
            </a:r>
            <a:endParaRPr lang="fi-FI" dirty="0"/>
          </a:p>
        </p:txBody>
      </p:sp>
      <p:sp>
        <p:nvSpPr>
          <p:cNvPr id="3" name="Text Placeholder 2"/>
          <p:cNvSpPr>
            <a:spLocks noGrp="1"/>
          </p:cNvSpPr>
          <p:nvPr>
            <p:ph type="body" idx="1"/>
          </p:nvPr>
        </p:nvSpPr>
        <p:spPr>
          <a:xfrm>
            <a:off x="702000" y="1338198"/>
            <a:ext cx="3618000" cy="437442"/>
          </a:xfrm>
        </p:spPr>
        <p:txBody>
          <a:bodyPr anchor="t" anchorCtr="0">
            <a:normAutofit/>
          </a:bodyPr>
          <a:lstStyle>
            <a:lvl1pPr marL="0" indent="0">
              <a:buNone/>
              <a:defRPr sz="1400" b="1" i="0" baseline="0">
                <a:solidFill>
                  <a:srgbClr val="00B0CA"/>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i-FI"/>
              <a:t>Muokkaa tekstin perustyylejä</a:t>
            </a:r>
          </a:p>
        </p:txBody>
      </p:sp>
      <p:sp>
        <p:nvSpPr>
          <p:cNvPr id="4" name="Content Placeholder 3"/>
          <p:cNvSpPr>
            <a:spLocks noGrp="1"/>
          </p:cNvSpPr>
          <p:nvPr>
            <p:ph sz="half" idx="2"/>
          </p:nvPr>
        </p:nvSpPr>
        <p:spPr>
          <a:xfrm>
            <a:off x="701751" y="1796903"/>
            <a:ext cx="3618000" cy="2818298"/>
          </a:xfrm>
        </p:spPr>
        <p:txBody>
          <a:bodyPr>
            <a:normAutofit/>
          </a:bodyPr>
          <a:lstStyle>
            <a:lvl1pPr marL="92075" indent="-92075">
              <a:buSzPct val="120000"/>
              <a:buFont typeface="Arial" panose="020B0604020202020204" pitchFamily="34" charset="0"/>
              <a:buChar char="●"/>
              <a:defRPr sz="1200"/>
            </a:lvl1pPr>
            <a:lvl2pPr>
              <a:defRPr sz="1200"/>
            </a:lvl2pPr>
            <a:lvl3pPr>
              <a:defRPr sz="1200"/>
            </a:lvl3pPr>
            <a:lvl4pPr>
              <a:defRPr sz="1200"/>
            </a:lvl4pPr>
            <a:lvl5pPr>
              <a:defRPr sz="1200"/>
            </a:lvl5pPr>
          </a:lstStyle>
          <a:p>
            <a:pPr lvl="0"/>
            <a:r>
              <a:rPr lang="fi-FI"/>
              <a:t>Muokkaa tekstin perustyylejä</a:t>
            </a:r>
          </a:p>
          <a:p>
            <a:pPr lvl="1"/>
            <a:r>
              <a:rPr lang="fi-FI"/>
              <a:t>toinen taso</a:t>
            </a:r>
          </a:p>
          <a:p>
            <a:pPr lvl="2"/>
            <a:r>
              <a:rPr lang="fi-FI"/>
              <a:t>kolmas taso</a:t>
            </a:r>
          </a:p>
          <a:p>
            <a:pPr lvl="3"/>
            <a:r>
              <a:rPr lang="fi-FI"/>
              <a:t>neljäs taso</a:t>
            </a:r>
          </a:p>
          <a:p>
            <a:pPr lvl="4"/>
            <a:r>
              <a:rPr lang="fi-FI"/>
              <a:t>viides taso</a:t>
            </a:r>
            <a:endParaRPr lang="fi-FI" dirty="0"/>
          </a:p>
        </p:txBody>
      </p:sp>
      <p:sp>
        <p:nvSpPr>
          <p:cNvPr id="7" name="Date Placeholder 6"/>
          <p:cNvSpPr>
            <a:spLocks noGrp="1"/>
          </p:cNvSpPr>
          <p:nvPr>
            <p:ph type="dt" sz="half" idx="10"/>
          </p:nvPr>
        </p:nvSpPr>
        <p:spPr/>
        <p:txBody>
          <a:bodyPr/>
          <a:lstStyle/>
          <a:p>
            <a:r>
              <a:rPr lang="fi-FI"/>
              <a:t>21.2.2018</a:t>
            </a:r>
          </a:p>
        </p:txBody>
      </p:sp>
      <p:sp>
        <p:nvSpPr>
          <p:cNvPr id="8" name="Footer Placeholder 7"/>
          <p:cNvSpPr>
            <a:spLocks noGrp="1"/>
          </p:cNvSpPr>
          <p:nvPr>
            <p:ph type="ftr" sz="quarter" idx="11"/>
          </p:nvPr>
        </p:nvSpPr>
        <p:spPr/>
        <p:txBody>
          <a:bodyPr/>
          <a:lstStyle/>
          <a:p>
            <a:endParaRPr lang="fi-FI"/>
          </a:p>
        </p:txBody>
      </p:sp>
      <p:sp>
        <p:nvSpPr>
          <p:cNvPr id="9" name="Slide Number Placeholder 8"/>
          <p:cNvSpPr>
            <a:spLocks noGrp="1"/>
          </p:cNvSpPr>
          <p:nvPr>
            <p:ph type="sldNum" sz="quarter" idx="12"/>
          </p:nvPr>
        </p:nvSpPr>
        <p:spPr/>
        <p:txBody>
          <a:bodyPr/>
          <a:lstStyle/>
          <a:p>
            <a:fld id="{CD67F47F-A4DF-4926-BB4C-9F1DAEA89B92}" type="slidenum">
              <a:rPr lang="fi-FI" smtClean="0"/>
              <a:t>‹#›</a:t>
            </a:fld>
            <a:endParaRPr lang="fi-FI"/>
          </a:p>
        </p:txBody>
      </p:sp>
      <p:sp>
        <p:nvSpPr>
          <p:cNvPr id="10" name="Picture Placeholder 2"/>
          <p:cNvSpPr>
            <a:spLocks noGrp="1"/>
          </p:cNvSpPr>
          <p:nvPr>
            <p:ph type="pic" idx="13" hasCustomPrompt="1"/>
          </p:nvPr>
        </p:nvSpPr>
        <p:spPr>
          <a:xfrm>
            <a:off x="4406400" y="1368000"/>
            <a:ext cx="4417200" cy="1544400"/>
          </a:xfrm>
        </p:spPr>
        <p:txBody>
          <a:bodyPr/>
          <a:lstStyle>
            <a:lvl1pPr marL="0" indent="0">
              <a:buNone/>
              <a:defRPr sz="2400" baseline="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fi-FI" dirty="0"/>
              <a:t>Lisää kuva </a:t>
            </a:r>
            <a:r>
              <a:rPr lang="fi-FI" dirty="0" err="1"/>
              <a:t>Kameleonin</a:t>
            </a:r>
            <a:r>
              <a:rPr lang="fi-FI" dirty="0"/>
              <a:t> Kuvagalleria kuvakkeella</a:t>
            </a:r>
          </a:p>
        </p:txBody>
      </p:sp>
      <p:sp>
        <p:nvSpPr>
          <p:cNvPr id="11" name="Picture Placeholder 2"/>
          <p:cNvSpPr>
            <a:spLocks noGrp="1"/>
          </p:cNvSpPr>
          <p:nvPr>
            <p:ph type="pic" idx="14" hasCustomPrompt="1"/>
          </p:nvPr>
        </p:nvSpPr>
        <p:spPr>
          <a:xfrm>
            <a:off x="4406400" y="3056400"/>
            <a:ext cx="4417200" cy="15444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fi-FI" dirty="0"/>
              <a:t>Lisää kuva </a:t>
            </a:r>
            <a:r>
              <a:rPr lang="fi-FI" dirty="0" err="1"/>
              <a:t>Kameleonin</a:t>
            </a:r>
            <a:r>
              <a:rPr lang="fi-FI" dirty="0"/>
              <a:t> Kuvagalleria kuvakkeella</a:t>
            </a:r>
          </a:p>
        </p:txBody>
      </p:sp>
      <p:sp>
        <p:nvSpPr>
          <p:cNvPr id="12" name="eulogoplaceholder"/>
          <p:cNvSpPr txBox="1"/>
          <p:nvPr userDrawn="1"/>
        </p:nvSpPr>
        <p:spPr>
          <a:xfrm>
            <a:off x="7504324" y="532739"/>
            <a:ext cx="1115988" cy="235962"/>
          </a:xfrm>
          <a:prstGeom prst="rect">
            <a:avLst/>
          </a:prstGeom>
          <a:noFill/>
        </p:spPr>
        <p:txBody>
          <a:bodyPr wrap="square" rtlCol="0">
            <a:spAutoFit/>
          </a:bodyPr>
          <a:lstStyle/>
          <a:p>
            <a:pPr algn="ctr"/>
            <a:endParaRPr lang="fi-FI" sz="1400" b="1" baseline="30000" dirty="0">
              <a:solidFill>
                <a:srgbClr val="000000"/>
              </a:solidFill>
              <a:latin typeface="Felbridge Pro"/>
              <a:cs typeface="Felbridge Pro"/>
            </a:endParaRPr>
          </a:p>
        </p:txBody>
      </p:sp>
      <p:sp>
        <p:nvSpPr>
          <p:cNvPr id="14" name="eukarelialogoplaceholder"/>
          <p:cNvSpPr txBox="1"/>
          <p:nvPr userDrawn="1"/>
        </p:nvSpPr>
        <p:spPr>
          <a:xfrm>
            <a:off x="7750174" y="534889"/>
            <a:ext cx="1115988" cy="235962"/>
          </a:xfrm>
          <a:prstGeom prst="rect">
            <a:avLst/>
          </a:prstGeom>
          <a:noFill/>
        </p:spPr>
        <p:txBody>
          <a:bodyPr wrap="square" rtlCol="0">
            <a:spAutoFit/>
          </a:bodyPr>
          <a:lstStyle/>
          <a:p>
            <a:pPr algn="ctr"/>
            <a:endParaRPr lang="fi-FI" sz="1400" b="1" baseline="30000" dirty="0">
              <a:solidFill>
                <a:srgbClr val="000000"/>
              </a:solidFill>
              <a:latin typeface="Felbridge Pro"/>
              <a:cs typeface="Felbridge Pro"/>
            </a:endParaRPr>
          </a:p>
        </p:txBody>
      </p:sp>
      <p:sp>
        <p:nvSpPr>
          <p:cNvPr id="15" name="eufinancelogoplaceholder"/>
          <p:cNvSpPr txBox="1"/>
          <p:nvPr userDrawn="1"/>
        </p:nvSpPr>
        <p:spPr>
          <a:xfrm>
            <a:off x="450660" y="4680000"/>
            <a:ext cx="3379905" cy="375480"/>
          </a:xfrm>
          <a:prstGeom prst="rect">
            <a:avLst/>
          </a:prstGeom>
          <a:noFill/>
        </p:spPr>
        <p:txBody>
          <a:bodyPr wrap="square" rtlCol="0">
            <a:spAutoFit/>
          </a:bodyPr>
          <a:lstStyle/>
          <a:p>
            <a:pPr algn="ctr"/>
            <a:endParaRPr lang="fi-FI" sz="1400" b="1" baseline="30000" dirty="0">
              <a:solidFill>
                <a:srgbClr val="000000"/>
              </a:solidFill>
              <a:latin typeface="Felbridge Pro"/>
              <a:cs typeface="Felbridge Pro"/>
            </a:endParaRPr>
          </a:p>
        </p:txBody>
      </p:sp>
      <p:sp>
        <p:nvSpPr>
          <p:cNvPr id="16" name="eulogotenplaceholder"/>
          <p:cNvSpPr txBox="1"/>
          <p:nvPr userDrawn="1"/>
        </p:nvSpPr>
        <p:spPr>
          <a:xfrm>
            <a:off x="486000" y="4680000"/>
            <a:ext cx="3960000" cy="450000"/>
          </a:xfrm>
          <a:prstGeom prst="rect">
            <a:avLst/>
          </a:prstGeom>
          <a:noFill/>
        </p:spPr>
        <p:txBody>
          <a:bodyPr wrap="square" rtlCol="0">
            <a:spAutoFit/>
          </a:bodyPr>
          <a:lstStyle/>
          <a:p>
            <a:pPr algn="ctr"/>
            <a:endParaRPr lang="fi-FI" sz="1400" b="1" baseline="30000" dirty="0">
              <a:solidFill>
                <a:srgbClr val="000000"/>
              </a:solidFill>
              <a:latin typeface="Felbridge Pro"/>
              <a:cs typeface="Felbridge Pro"/>
            </a:endParaRPr>
          </a:p>
        </p:txBody>
      </p:sp>
    </p:spTree>
    <p:extLst>
      <p:ext uri="{BB962C8B-B14F-4D97-AF65-F5344CB8AC3E}">
        <p14:creationId xmlns:p14="http://schemas.microsoft.com/office/powerpoint/2010/main" val="2855741244"/>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itleOnly" preserve="1">
  <p:cSld name="only_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a:t>Muokkaa perustyyl. napsautt.</a:t>
            </a:r>
          </a:p>
        </p:txBody>
      </p:sp>
      <p:sp>
        <p:nvSpPr>
          <p:cNvPr id="3" name="Date Placeholder 2"/>
          <p:cNvSpPr>
            <a:spLocks noGrp="1"/>
          </p:cNvSpPr>
          <p:nvPr>
            <p:ph type="dt" sz="half" idx="10"/>
          </p:nvPr>
        </p:nvSpPr>
        <p:spPr/>
        <p:txBody>
          <a:bodyPr/>
          <a:lstStyle/>
          <a:p>
            <a:r>
              <a:rPr lang="fi-FI"/>
              <a:t>21.2.2018</a:t>
            </a:r>
          </a:p>
        </p:txBody>
      </p:sp>
      <p:sp>
        <p:nvSpPr>
          <p:cNvPr id="4" name="Footer Placeholder 3"/>
          <p:cNvSpPr>
            <a:spLocks noGrp="1"/>
          </p:cNvSpPr>
          <p:nvPr>
            <p:ph type="ftr" sz="quarter" idx="11"/>
          </p:nvPr>
        </p:nvSpPr>
        <p:spPr/>
        <p:txBody>
          <a:bodyPr/>
          <a:lstStyle/>
          <a:p>
            <a:endParaRPr lang="fi-FI"/>
          </a:p>
        </p:txBody>
      </p:sp>
      <p:sp>
        <p:nvSpPr>
          <p:cNvPr id="5" name="Slide Number Placeholder 4"/>
          <p:cNvSpPr>
            <a:spLocks noGrp="1"/>
          </p:cNvSpPr>
          <p:nvPr>
            <p:ph type="sldNum" sz="quarter" idx="12"/>
          </p:nvPr>
        </p:nvSpPr>
        <p:spPr/>
        <p:txBody>
          <a:bodyPr/>
          <a:lstStyle/>
          <a:p>
            <a:fld id="{CD67F47F-A4DF-4926-BB4C-9F1DAEA89B92}" type="slidenum">
              <a:rPr lang="fi-FI" smtClean="0"/>
              <a:t>‹#›</a:t>
            </a:fld>
            <a:endParaRPr lang="fi-FI"/>
          </a:p>
        </p:txBody>
      </p:sp>
      <p:sp>
        <p:nvSpPr>
          <p:cNvPr id="6" name="eulogoplaceholder"/>
          <p:cNvSpPr txBox="1"/>
          <p:nvPr userDrawn="1"/>
        </p:nvSpPr>
        <p:spPr>
          <a:xfrm>
            <a:off x="7504324" y="546701"/>
            <a:ext cx="1115988" cy="235962"/>
          </a:xfrm>
          <a:prstGeom prst="rect">
            <a:avLst/>
          </a:prstGeom>
          <a:noFill/>
        </p:spPr>
        <p:txBody>
          <a:bodyPr wrap="square" rtlCol="0">
            <a:spAutoFit/>
          </a:bodyPr>
          <a:lstStyle/>
          <a:p>
            <a:pPr algn="ctr"/>
            <a:endParaRPr lang="fi-FI" sz="1400" b="1" baseline="30000" dirty="0">
              <a:solidFill>
                <a:srgbClr val="000000"/>
              </a:solidFill>
              <a:latin typeface="Felbridge Pro"/>
              <a:cs typeface="Felbridge Pro"/>
            </a:endParaRPr>
          </a:p>
        </p:txBody>
      </p:sp>
      <p:sp>
        <p:nvSpPr>
          <p:cNvPr id="8" name="eukarelialogoplaceholder"/>
          <p:cNvSpPr txBox="1"/>
          <p:nvPr userDrawn="1"/>
        </p:nvSpPr>
        <p:spPr>
          <a:xfrm>
            <a:off x="7750174" y="534890"/>
            <a:ext cx="1115988" cy="235962"/>
          </a:xfrm>
          <a:prstGeom prst="rect">
            <a:avLst/>
          </a:prstGeom>
          <a:noFill/>
        </p:spPr>
        <p:txBody>
          <a:bodyPr wrap="square" rtlCol="0">
            <a:spAutoFit/>
          </a:bodyPr>
          <a:lstStyle/>
          <a:p>
            <a:pPr algn="ctr"/>
            <a:endParaRPr lang="fi-FI" sz="1400" b="1" baseline="30000" dirty="0">
              <a:solidFill>
                <a:srgbClr val="000000"/>
              </a:solidFill>
              <a:latin typeface="Felbridge Pro"/>
              <a:cs typeface="Felbridge Pro"/>
            </a:endParaRPr>
          </a:p>
        </p:txBody>
      </p:sp>
      <p:sp>
        <p:nvSpPr>
          <p:cNvPr id="9" name="eufinancelogoplaceholder"/>
          <p:cNvSpPr txBox="1"/>
          <p:nvPr userDrawn="1"/>
        </p:nvSpPr>
        <p:spPr>
          <a:xfrm>
            <a:off x="450660" y="4680000"/>
            <a:ext cx="3379905" cy="375480"/>
          </a:xfrm>
          <a:prstGeom prst="rect">
            <a:avLst/>
          </a:prstGeom>
          <a:noFill/>
        </p:spPr>
        <p:txBody>
          <a:bodyPr wrap="square" rtlCol="0">
            <a:spAutoFit/>
          </a:bodyPr>
          <a:lstStyle/>
          <a:p>
            <a:pPr algn="ctr"/>
            <a:endParaRPr lang="fi-FI" sz="1400" b="1" baseline="30000" dirty="0">
              <a:solidFill>
                <a:srgbClr val="000000"/>
              </a:solidFill>
              <a:latin typeface="Felbridge Pro"/>
              <a:cs typeface="Felbridge Pro"/>
            </a:endParaRPr>
          </a:p>
        </p:txBody>
      </p:sp>
      <p:sp>
        <p:nvSpPr>
          <p:cNvPr id="10" name="eulogotenplaceholder"/>
          <p:cNvSpPr txBox="1"/>
          <p:nvPr userDrawn="1"/>
        </p:nvSpPr>
        <p:spPr>
          <a:xfrm>
            <a:off x="486000" y="4680000"/>
            <a:ext cx="3960000" cy="450000"/>
          </a:xfrm>
          <a:prstGeom prst="rect">
            <a:avLst/>
          </a:prstGeom>
          <a:noFill/>
        </p:spPr>
        <p:txBody>
          <a:bodyPr wrap="square" rtlCol="0">
            <a:spAutoFit/>
          </a:bodyPr>
          <a:lstStyle/>
          <a:p>
            <a:pPr algn="ctr"/>
            <a:endParaRPr lang="fi-FI" sz="1400" b="1" baseline="30000" dirty="0">
              <a:solidFill>
                <a:srgbClr val="000000"/>
              </a:solidFill>
              <a:latin typeface="Felbridge Pro"/>
              <a:cs typeface="Felbridge Pro"/>
            </a:endParaRPr>
          </a:p>
        </p:txBody>
      </p:sp>
    </p:spTree>
    <p:extLst>
      <p:ext uri="{BB962C8B-B14F-4D97-AF65-F5344CB8AC3E}">
        <p14:creationId xmlns:p14="http://schemas.microsoft.com/office/powerpoint/2010/main" val="1928046308"/>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blank" preserve="1">
  <p:cSld name="blank_livi">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fi-FI"/>
              <a:t>21.2.2018</a:t>
            </a:r>
          </a:p>
        </p:txBody>
      </p:sp>
      <p:sp>
        <p:nvSpPr>
          <p:cNvPr id="3" name="Footer Placeholder 2"/>
          <p:cNvSpPr>
            <a:spLocks noGrp="1"/>
          </p:cNvSpPr>
          <p:nvPr>
            <p:ph type="ftr" sz="quarter" idx="11"/>
          </p:nvPr>
        </p:nvSpPr>
        <p:spPr/>
        <p:txBody>
          <a:bodyPr/>
          <a:lstStyle/>
          <a:p>
            <a:endParaRPr lang="fi-FI"/>
          </a:p>
        </p:txBody>
      </p:sp>
      <p:sp>
        <p:nvSpPr>
          <p:cNvPr id="4" name="Slide Number Placeholder 3"/>
          <p:cNvSpPr>
            <a:spLocks noGrp="1"/>
          </p:cNvSpPr>
          <p:nvPr>
            <p:ph type="sldNum" sz="quarter" idx="12"/>
          </p:nvPr>
        </p:nvSpPr>
        <p:spPr/>
        <p:txBody>
          <a:bodyPr/>
          <a:lstStyle/>
          <a:p>
            <a:fld id="{CD67F47F-A4DF-4926-BB4C-9F1DAEA89B92}" type="slidenum">
              <a:rPr lang="fi-FI" smtClean="0"/>
              <a:t>‹#›</a:t>
            </a:fld>
            <a:endParaRPr lang="fi-FI"/>
          </a:p>
        </p:txBody>
      </p:sp>
      <p:sp>
        <p:nvSpPr>
          <p:cNvPr id="5" name="eulogoplaceholder"/>
          <p:cNvSpPr txBox="1"/>
          <p:nvPr userDrawn="1"/>
        </p:nvSpPr>
        <p:spPr>
          <a:xfrm>
            <a:off x="7504324" y="536400"/>
            <a:ext cx="1115988" cy="235962"/>
          </a:xfrm>
          <a:prstGeom prst="rect">
            <a:avLst/>
          </a:prstGeom>
          <a:noFill/>
        </p:spPr>
        <p:txBody>
          <a:bodyPr wrap="square" rtlCol="0">
            <a:spAutoFit/>
          </a:bodyPr>
          <a:lstStyle/>
          <a:p>
            <a:pPr algn="ctr"/>
            <a:endParaRPr lang="fi-FI" sz="1400" b="1" baseline="30000" dirty="0">
              <a:solidFill>
                <a:srgbClr val="000000"/>
              </a:solidFill>
              <a:latin typeface="Felbridge Pro"/>
              <a:cs typeface="Felbridge Pro"/>
            </a:endParaRPr>
          </a:p>
        </p:txBody>
      </p:sp>
      <p:sp>
        <p:nvSpPr>
          <p:cNvPr id="7" name="eukarelialogoplaceholder"/>
          <p:cNvSpPr txBox="1"/>
          <p:nvPr userDrawn="1"/>
        </p:nvSpPr>
        <p:spPr>
          <a:xfrm>
            <a:off x="7750174" y="536400"/>
            <a:ext cx="1115988" cy="235962"/>
          </a:xfrm>
          <a:prstGeom prst="rect">
            <a:avLst/>
          </a:prstGeom>
          <a:noFill/>
        </p:spPr>
        <p:txBody>
          <a:bodyPr wrap="square" rtlCol="0">
            <a:spAutoFit/>
          </a:bodyPr>
          <a:lstStyle/>
          <a:p>
            <a:pPr algn="ctr"/>
            <a:endParaRPr lang="fi-FI" sz="1400" b="1" baseline="30000" dirty="0">
              <a:solidFill>
                <a:srgbClr val="000000"/>
              </a:solidFill>
              <a:latin typeface="Felbridge Pro"/>
              <a:cs typeface="Felbridge Pro"/>
            </a:endParaRPr>
          </a:p>
        </p:txBody>
      </p:sp>
      <p:sp>
        <p:nvSpPr>
          <p:cNvPr id="8" name="eufinancelogoplaceholder"/>
          <p:cNvSpPr txBox="1"/>
          <p:nvPr userDrawn="1"/>
        </p:nvSpPr>
        <p:spPr>
          <a:xfrm>
            <a:off x="450660" y="4680000"/>
            <a:ext cx="3379905" cy="375480"/>
          </a:xfrm>
          <a:prstGeom prst="rect">
            <a:avLst/>
          </a:prstGeom>
          <a:noFill/>
        </p:spPr>
        <p:txBody>
          <a:bodyPr wrap="square" rtlCol="0">
            <a:spAutoFit/>
          </a:bodyPr>
          <a:lstStyle/>
          <a:p>
            <a:pPr algn="ctr"/>
            <a:endParaRPr lang="fi-FI" sz="1400" b="1" baseline="30000" dirty="0">
              <a:solidFill>
                <a:srgbClr val="000000"/>
              </a:solidFill>
              <a:latin typeface="Felbridge Pro"/>
              <a:cs typeface="Felbridge Pro"/>
            </a:endParaRPr>
          </a:p>
        </p:txBody>
      </p:sp>
      <p:sp>
        <p:nvSpPr>
          <p:cNvPr id="9" name="eulogotenplaceholder"/>
          <p:cNvSpPr txBox="1"/>
          <p:nvPr userDrawn="1"/>
        </p:nvSpPr>
        <p:spPr>
          <a:xfrm>
            <a:off x="486000" y="4680000"/>
            <a:ext cx="3960000" cy="450000"/>
          </a:xfrm>
          <a:prstGeom prst="rect">
            <a:avLst/>
          </a:prstGeom>
          <a:noFill/>
        </p:spPr>
        <p:txBody>
          <a:bodyPr wrap="square" rtlCol="0">
            <a:spAutoFit/>
          </a:bodyPr>
          <a:lstStyle/>
          <a:p>
            <a:pPr algn="ctr"/>
            <a:endParaRPr lang="fi-FI" sz="1400" b="1" baseline="30000" dirty="0">
              <a:solidFill>
                <a:srgbClr val="000000"/>
              </a:solidFill>
              <a:latin typeface="Felbridge Pro"/>
              <a:cs typeface="Felbridge Pro"/>
            </a:endParaRPr>
          </a:p>
        </p:txBody>
      </p:sp>
    </p:spTree>
    <p:extLst>
      <p:ext uri="{BB962C8B-B14F-4D97-AF65-F5344CB8AC3E}">
        <p14:creationId xmlns:p14="http://schemas.microsoft.com/office/powerpoint/2010/main" val="951677626"/>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 preserve="1">
  <p:cSld name="endpage">
    <p:spTree>
      <p:nvGrpSpPr>
        <p:cNvPr id="1" name=""/>
        <p:cNvGrpSpPr/>
        <p:nvPr/>
      </p:nvGrpSpPr>
      <p:grpSpPr>
        <a:xfrm>
          <a:off x="0" y="0"/>
          <a:ext cx="0" cy="0"/>
          <a:chOff x="0" y="0"/>
          <a:chExt cx="0" cy="0"/>
        </a:xfrm>
      </p:grpSpPr>
      <p:sp>
        <p:nvSpPr>
          <p:cNvPr id="2" name="Title 1"/>
          <p:cNvSpPr>
            <a:spLocks noGrp="1"/>
          </p:cNvSpPr>
          <p:nvPr>
            <p:ph type="ctrTitle"/>
          </p:nvPr>
        </p:nvSpPr>
        <p:spPr>
          <a:xfrm>
            <a:off x="360000" y="2462400"/>
            <a:ext cx="4554000" cy="457200"/>
          </a:xfrm>
        </p:spPr>
        <p:txBody>
          <a:bodyPr anchor="b">
            <a:noAutofit/>
          </a:bodyPr>
          <a:lstStyle>
            <a:lvl1pPr algn="l">
              <a:defRPr sz="2400" baseline="0">
                <a:latin typeface="Arial" panose="020B0604020202020204" pitchFamily="34" charset="0"/>
                <a:cs typeface="Arial" panose="020B0604020202020204" pitchFamily="34" charset="0"/>
              </a:defRPr>
            </a:lvl1pPr>
          </a:lstStyle>
          <a:p>
            <a:r>
              <a:rPr lang="fi-FI"/>
              <a:t>Muokkaa perustyyl. napsautt.</a:t>
            </a:r>
            <a:endParaRPr lang="fi-FI" dirty="0"/>
          </a:p>
        </p:txBody>
      </p:sp>
      <p:sp>
        <p:nvSpPr>
          <p:cNvPr id="3" name="Subtitle 2"/>
          <p:cNvSpPr>
            <a:spLocks noGrp="1"/>
          </p:cNvSpPr>
          <p:nvPr>
            <p:ph type="subTitle" idx="1"/>
          </p:nvPr>
        </p:nvSpPr>
        <p:spPr>
          <a:xfrm>
            <a:off x="360000" y="3168000"/>
            <a:ext cx="4518000" cy="925200"/>
          </a:xfrm>
        </p:spPr>
        <p:txBody>
          <a:bodyPr>
            <a:normAutofit/>
          </a:bodyPr>
          <a:lstStyle>
            <a:lvl1pPr marL="0" indent="0" algn="l" defTabSz="685800" rtl="0" eaLnBrk="1" latinLnBrk="0" hangingPunct="1">
              <a:lnSpc>
                <a:spcPct val="90000"/>
              </a:lnSpc>
              <a:spcBef>
                <a:spcPct val="0"/>
              </a:spcBef>
              <a:buNone/>
              <a:defRPr lang="fi-FI" sz="1200" kern="1200" baseline="0" dirty="0">
                <a:solidFill>
                  <a:srgbClr val="00B0CA"/>
                </a:solidFill>
                <a:latin typeface="Arial" panose="020B0604020202020204" pitchFamily="34" charset="0"/>
                <a:ea typeface="+mj-ea"/>
                <a:cs typeface="Arial" panose="020B0604020202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fi-FI"/>
              <a:t>Muokkaa alaotsikon perustyyliä napsautt.</a:t>
            </a:r>
            <a:endParaRPr lang="fi-FI" dirty="0"/>
          </a:p>
        </p:txBody>
      </p:sp>
      <p:sp>
        <p:nvSpPr>
          <p:cNvPr id="9" name="Rectangle 8"/>
          <p:cNvSpPr/>
          <p:nvPr userDrawn="1"/>
        </p:nvSpPr>
        <p:spPr>
          <a:xfrm>
            <a:off x="98612" y="62753"/>
            <a:ext cx="2095948" cy="9868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pic>
        <p:nvPicPr>
          <p:cNvPr id="8" name="Kuva 10" descr="UUSI_Liikennevirasto_Tapahtumat_vaaka_cmyk.png"/>
          <p:cNvPicPr>
            <a:picLocks noChangeAspect="1"/>
          </p:cNvPicPr>
          <p:nvPr userDrawn="1"/>
        </p:nvPicPr>
        <p:blipFill rotWithShape="1">
          <a:blip r:embed="rId2" cstate="print">
            <a:extLst>
              <a:ext uri="{28A0092B-C50C-407E-A947-70E740481C1C}">
                <a14:useLocalDpi xmlns:a14="http://schemas.microsoft.com/office/drawing/2010/main" val="0"/>
              </a:ext>
            </a:extLst>
          </a:blip>
          <a:srcRect r="62856" b="18364"/>
          <a:stretch/>
        </p:blipFill>
        <p:spPr>
          <a:xfrm>
            <a:off x="252000" y="122400"/>
            <a:ext cx="1009271" cy="1087200"/>
          </a:xfrm>
          <a:prstGeom prst="rect">
            <a:avLst/>
          </a:prstGeom>
        </p:spPr>
      </p:pic>
      <p:sp>
        <p:nvSpPr>
          <p:cNvPr id="4" name="Rectangle 3"/>
          <p:cNvSpPr/>
          <p:nvPr userDrawn="1"/>
        </p:nvSpPr>
        <p:spPr>
          <a:xfrm>
            <a:off x="4851270" y="4389120"/>
            <a:ext cx="4266000" cy="7543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pic>
        <p:nvPicPr>
          <p:cNvPr id="11" name="Kuva 7" descr="Pitkät_nuolet_cmyk.png"/>
          <p:cNvPicPr>
            <a:picLocks noChangeAspect="1"/>
          </p:cNvPicPr>
          <p:nvPr userDrawn="1"/>
        </p:nvPicPr>
        <p:blipFill rotWithShape="1">
          <a:blip r:embed="rId3" cstate="print">
            <a:extLst>
              <a:ext uri="{28A0092B-C50C-407E-A947-70E740481C1C}">
                <a14:useLocalDpi xmlns:a14="http://schemas.microsoft.com/office/drawing/2010/main" val="0"/>
              </a:ext>
            </a:extLst>
          </a:blip>
          <a:srcRect l="53242" r="-1754"/>
          <a:stretch/>
        </p:blipFill>
        <p:spPr>
          <a:xfrm rot="16200000">
            <a:off x="4407853" y="658870"/>
            <a:ext cx="5152834" cy="3816424"/>
          </a:xfrm>
          <a:prstGeom prst="rect">
            <a:avLst/>
          </a:prstGeom>
        </p:spPr>
      </p:pic>
    </p:spTree>
    <p:extLst>
      <p:ext uri="{BB962C8B-B14F-4D97-AF65-F5344CB8AC3E}">
        <p14:creationId xmlns:p14="http://schemas.microsoft.com/office/powerpoint/2010/main" val="1360297725"/>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endpage_with_text">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60000" y="2462400"/>
            <a:ext cx="4554000" cy="457200"/>
          </a:xfrm>
        </p:spPr>
        <p:txBody>
          <a:bodyPr anchor="b">
            <a:noAutofit/>
          </a:bodyPr>
          <a:lstStyle>
            <a:lvl1pPr algn="l">
              <a:defRPr sz="2400" baseline="0">
                <a:latin typeface="Arial" panose="020B0604020202020204" pitchFamily="34" charset="0"/>
                <a:cs typeface="Arial" panose="020B0604020202020204" pitchFamily="34" charset="0"/>
              </a:defRPr>
            </a:lvl1pPr>
          </a:lstStyle>
          <a:p>
            <a:r>
              <a:rPr lang="fi-FI" dirty="0"/>
              <a:t>&lt;Kirjoita lopputervehdys&gt;</a:t>
            </a:r>
          </a:p>
        </p:txBody>
      </p:sp>
      <p:sp>
        <p:nvSpPr>
          <p:cNvPr id="9" name="Rectangle 8"/>
          <p:cNvSpPr/>
          <p:nvPr userDrawn="1"/>
        </p:nvSpPr>
        <p:spPr>
          <a:xfrm>
            <a:off x="98612" y="62753"/>
            <a:ext cx="2095948" cy="9868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pic>
        <p:nvPicPr>
          <p:cNvPr id="8" name="Kuva 10" descr="UUSI_Liikennevirasto_Tapahtumat_vaaka_cmyk.png"/>
          <p:cNvPicPr>
            <a:picLocks noChangeAspect="1"/>
          </p:cNvPicPr>
          <p:nvPr userDrawn="1"/>
        </p:nvPicPr>
        <p:blipFill rotWithShape="1">
          <a:blip r:embed="rId2" cstate="print">
            <a:extLst>
              <a:ext uri="{28A0092B-C50C-407E-A947-70E740481C1C}">
                <a14:useLocalDpi xmlns:a14="http://schemas.microsoft.com/office/drawing/2010/main" val="0"/>
              </a:ext>
            </a:extLst>
          </a:blip>
          <a:srcRect r="62856" b="18364"/>
          <a:stretch/>
        </p:blipFill>
        <p:spPr>
          <a:xfrm>
            <a:off x="252000" y="122400"/>
            <a:ext cx="1009271" cy="1087200"/>
          </a:xfrm>
          <a:prstGeom prst="rect">
            <a:avLst/>
          </a:prstGeom>
        </p:spPr>
      </p:pic>
      <p:sp>
        <p:nvSpPr>
          <p:cNvPr id="4" name="Rectangle 3"/>
          <p:cNvSpPr/>
          <p:nvPr userDrawn="1"/>
        </p:nvSpPr>
        <p:spPr>
          <a:xfrm>
            <a:off x="4851270" y="4389120"/>
            <a:ext cx="4266000" cy="7543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pic>
        <p:nvPicPr>
          <p:cNvPr id="11" name="Kuva 7" descr="Pitkät_nuolet_cmyk.png"/>
          <p:cNvPicPr>
            <a:picLocks noChangeAspect="1"/>
          </p:cNvPicPr>
          <p:nvPr userDrawn="1"/>
        </p:nvPicPr>
        <p:blipFill rotWithShape="1">
          <a:blip r:embed="rId3" cstate="print">
            <a:extLst>
              <a:ext uri="{28A0092B-C50C-407E-A947-70E740481C1C}">
                <a14:useLocalDpi xmlns:a14="http://schemas.microsoft.com/office/drawing/2010/main" val="0"/>
              </a:ext>
            </a:extLst>
          </a:blip>
          <a:srcRect l="53242" r="-1754"/>
          <a:stretch/>
        </p:blipFill>
        <p:spPr>
          <a:xfrm rot="16200000">
            <a:off x="4407853" y="658870"/>
            <a:ext cx="5152834" cy="3816424"/>
          </a:xfrm>
          <a:prstGeom prst="rect">
            <a:avLst/>
          </a:prstGeom>
        </p:spPr>
      </p:pic>
      <p:sp>
        <p:nvSpPr>
          <p:cNvPr id="5" name="Tekstiruutu 4"/>
          <p:cNvSpPr txBox="1"/>
          <p:nvPr userDrawn="1"/>
        </p:nvSpPr>
        <p:spPr>
          <a:xfrm>
            <a:off x="360000" y="3168000"/>
            <a:ext cx="4547079" cy="925200"/>
          </a:xfrm>
          <a:prstGeom prst="rect">
            <a:avLst/>
          </a:prstGeom>
        </p:spPr>
        <p:txBody>
          <a:bodyPr vert="horz" lIns="91440" tIns="45720" rIns="91440" bIns="45720" rtlCol="0">
            <a:normAutofit/>
          </a:bodyPr>
          <a:lstStyle>
            <a:lvl1pPr indent="0">
              <a:lnSpc>
                <a:spcPct val="90000"/>
              </a:lnSpc>
              <a:spcBef>
                <a:spcPct val="0"/>
              </a:spcBef>
              <a:buClr>
                <a:srgbClr val="00B0CA"/>
              </a:buClr>
              <a:buSzPct val="120000"/>
              <a:buFont typeface="Arial" panose="020B0604020202020204" pitchFamily="34" charset="0"/>
              <a:buNone/>
              <a:defRPr lang="en-US" sz="1200" b="0" baseline="0" dirty="0" smtClean="0">
                <a:solidFill>
                  <a:srgbClr val="00B0CA"/>
                </a:solidFill>
                <a:latin typeface="Arial" panose="020B0604020202020204" pitchFamily="34" charset="0"/>
                <a:ea typeface="+mj-ea"/>
                <a:cs typeface="Arial" panose="020B0604020202020204" pitchFamily="34" charset="0"/>
              </a:defRPr>
            </a:lvl1pPr>
            <a:lvl2pPr indent="0" algn="ctr">
              <a:lnSpc>
                <a:spcPct val="90000"/>
              </a:lnSpc>
              <a:spcBef>
                <a:spcPts val="375"/>
              </a:spcBef>
              <a:buClr>
                <a:srgbClr val="A59D95"/>
              </a:buClr>
              <a:buFont typeface="Arial" panose="020B0604020202020204" pitchFamily="34" charset="0"/>
              <a:buNone/>
              <a:defRPr sz="1500" b="0">
                <a:latin typeface="Arial" panose="020B0604020202020204" pitchFamily="34" charset="0"/>
                <a:cs typeface="Arial" panose="020B0604020202020204" pitchFamily="34" charset="0"/>
              </a:defRPr>
            </a:lvl2pPr>
            <a:lvl3pPr indent="0" algn="ctr">
              <a:lnSpc>
                <a:spcPct val="90000"/>
              </a:lnSpc>
              <a:spcBef>
                <a:spcPts val="375"/>
              </a:spcBef>
              <a:buClr>
                <a:srgbClr val="A59D95"/>
              </a:buClr>
              <a:buFont typeface="Arial" panose="020B0604020202020204" pitchFamily="34" charset="0"/>
              <a:buNone/>
              <a:defRPr b="0">
                <a:latin typeface="Arial" panose="020B0604020202020204" pitchFamily="34" charset="0"/>
                <a:cs typeface="Arial" panose="020B0604020202020204" pitchFamily="34" charset="0"/>
              </a:defRPr>
            </a:lvl3pPr>
            <a:lvl4pPr indent="0" algn="ctr">
              <a:lnSpc>
                <a:spcPct val="90000"/>
              </a:lnSpc>
              <a:spcBef>
                <a:spcPts val="375"/>
              </a:spcBef>
              <a:buClr>
                <a:srgbClr val="A59D95"/>
              </a:buClr>
              <a:buFont typeface="Arial" panose="020B0604020202020204" pitchFamily="34" charset="0"/>
              <a:buNone/>
              <a:defRPr sz="1200" b="0">
                <a:latin typeface="Arial" panose="020B0604020202020204" pitchFamily="34" charset="0"/>
                <a:cs typeface="Arial" panose="020B0604020202020204" pitchFamily="34" charset="0"/>
              </a:defRPr>
            </a:lvl4pPr>
            <a:lvl5pPr indent="0" algn="ctr">
              <a:lnSpc>
                <a:spcPct val="90000"/>
              </a:lnSpc>
              <a:spcBef>
                <a:spcPts val="375"/>
              </a:spcBef>
              <a:buClr>
                <a:srgbClr val="A59D95"/>
              </a:buClr>
              <a:buFont typeface="Arial" panose="020B0604020202020204" pitchFamily="34" charset="0"/>
              <a:buNone/>
              <a:defRPr sz="1200" b="0">
                <a:latin typeface="Arial" panose="020B0604020202020204" pitchFamily="34" charset="0"/>
                <a:cs typeface="Arial" panose="020B0604020202020204" pitchFamily="34" charset="0"/>
              </a:defRPr>
            </a:lvl5pPr>
            <a:lvl6pPr indent="0" algn="ctr">
              <a:lnSpc>
                <a:spcPct val="90000"/>
              </a:lnSpc>
              <a:spcBef>
                <a:spcPts val="375"/>
              </a:spcBef>
              <a:buFont typeface="Arial" panose="020B0604020202020204" pitchFamily="34" charset="0"/>
              <a:buNone/>
              <a:defRPr sz="1200"/>
            </a:lvl6pPr>
            <a:lvl7pPr indent="0" algn="ctr">
              <a:lnSpc>
                <a:spcPct val="90000"/>
              </a:lnSpc>
              <a:spcBef>
                <a:spcPts val="375"/>
              </a:spcBef>
              <a:buFont typeface="Arial" panose="020B0604020202020204" pitchFamily="34" charset="0"/>
              <a:buNone/>
              <a:defRPr sz="1200"/>
            </a:lvl7pPr>
            <a:lvl8pPr indent="0" algn="ctr">
              <a:lnSpc>
                <a:spcPct val="90000"/>
              </a:lnSpc>
              <a:spcBef>
                <a:spcPts val="375"/>
              </a:spcBef>
              <a:buFont typeface="Arial" panose="020B0604020202020204" pitchFamily="34" charset="0"/>
              <a:buNone/>
              <a:defRPr sz="1200"/>
            </a:lvl8pPr>
            <a:lvl9pPr indent="0" algn="ctr">
              <a:lnSpc>
                <a:spcPct val="90000"/>
              </a:lnSpc>
              <a:spcBef>
                <a:spcPts val="375"/>
              </a:spcBef>
              <a:buFont typeface="Arial" panose="020B0604020202020204" pitchFamily="34" charset="0"/>
              <a:buNone/>
              <a:defRPr sz="1200"/>
            </a:lvl9pPr>
          </a:lstStyle>
          <a:p>
            <a:pPr lvl="0"/>
            <a:r>
              <a:rPr lang="fi-FI" dirty="0"/>
              <a:t>liikennevirasto.fi</a:t>
            </a:r>
          </a:p>
          <a:p>
            <a:pPr lvl="0"/>
            <a:r>
              <a:rPr lang="fi-FI" dirty="0"/>
              <a:t>twitter.com/liikennevirasto</a:t>
            </a:r>
          </a:p>
          <a:p>
            <a:pPr lvl="0"/>
            <a:r>
              <a:rPr lang="fi-FI" dirty="0"/>
              <a:t>facebook.com/liikennevirasto</a:t>
            </a:r>
          </a:p>
          <a:p>
            <a:pPr lvl="0"/>
            <a:r>
              <a:rPr lang="fi-FI" dirty="0"/>
              <a:t>youtube.com/liikennevirasto</a:t>
            </a:r>
          </a:p>
        </p:txBody>
      </p:sp>
    </p:spTree>
    <p:extLst>
      <p:ext uri="{BB962C8B-B14F-4D97-AF65-F5344CB8AC3E}">
        <p14:creationId xmlns:p14="http://schemas.microsoft.com/office/powerpoint/2010/main" val="581946808"/>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title" preserve="1">
  <p:cSld name="Otsikkodia">
    <p:bg>
      <p:bgPr>
        <a:solidFill>
          <a:schemeClr val="bg1"/>
        </a:solidFill>
        <a:effectLst/>
      </p:bgPr>
    </p:bg>
    <p:spTree>
      <p:nvGrpSpPr>
        <p:cNvPr id="1" name=""/>
        <p:cNvGrpSpPr/>
        <p:nvPr/>
      </p:nvGrpSpPr>
      <p:grpSpPr>
        <a:xfrm>
          <a:off x="0" y="0"/>
          <a:ext cx="0" cy="0"/>
          <a:chOff x="0" y="0"/>
          <a:chExt cx="0" cy="0"/>
        </a:xfrm>
      </p:grpSpPr>
      <p:pic>
        <p:nvPicPr>
          <p:cNvPr id="21" name="Kuva 2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Otsikko 1"/>
          <p:cNvSpPr>
            <a:spLocks noGrp="1"/>
          </p:cNvSpPr>
          <p:nvPr>
            <p:ph type="ctrTitle"/>
          </p:nvPr>
        </p:nvSpPr>
        <p:spPr bwMode="white">
          <a:xfrm>
            <a:off x="557214" y="841772"/>
            <a:ext cx="5672142" cy="1790700"/>
          </a:xfrm>
        </p:spPr>
        <p:txBody>
          <a:bodyPr anchor="b">
            <a:normAutofit/>
          </a:bodyPr>
          <a:lstStyle>
            <a:lvl1pPr algn="l">
              <a:lnSpc>
                <a:spcPct val="85000"/>
              </a:lnSpc>
              <a:defRPr sz="3300">
                <a:solidFill>
                  <a:schemeClr val="bg1"/>
                </a:solidFill>
              </a:defRPr>
            </a:lvl1pPr>
          </a:lstStyle>
          <a:p>
            <a:r>
              <a:rPr lang="fi-FI"/>
              <a:t>Muokkaa perustyyl. napsautt.</a:t>
            </a:r>
            <a:endParaRPr lang="fi-FI" dirty="0"/>
          </a:p>
        </p:txBody>
      </p:sp>
      <p:sp>
        <p:nvSpPr>
          <p:cNvPr id="3" name="Alaotsikko 2"/>
          <p:cNvSpPr>
            <a:spLocks noGrp="1"/>
          </p:cNvSpPr>
          <p:nvPr>
            <p:ph type="subTitle" idx="1"/>
          </p:nvPr>
        </p:nvSpPr>
        <p:spPr bwMode="white">
          <a:xfrm>
            <a:off x="557214" y="2701531"/>
            <a:ext cx="5672142" cy="1241822"/>
          </a:xfrm>
        </p:spPr>
        <p:txBody>
          <a:bodyPr/>
          <a:lstStyle>
            <a:lvl1pPr marL="0" indent="0" algn="l">
              <a:buNone/>
              <a:defRPr sz="1800">
                <a:solidFill>
                  <a:schemeClr val="bg1"/>
                </a:solidFill>
              </a:defRPr>
            </a:lvl1pPr>
            <a:lvl2pPr marL="342892" indent="0" algn="ctr">
              <a:buNone/>
              <a:defRPr sz="1500"/>
            </a:lvl2pPr>
            <a:lvl3pPr marL="685783" indent="0" algn="ctr">
              <a:buNone/>
              <a:defRPr sz="1350"/>
            </a:lvl3pPr>
            <a:lvl4pPr marL="1028675" indent="0" algn="ctr">
              <a:buNone/>
              <a:defRPr sz="1200"/>
            </a:lvl4pPr>
            <a:lvl5pPr marL="1371566" indent="0" algn="ctr">
              <a:buNone/>
              <a:defRPr sz="1200"/>
            </a:lvl5pPr>
            <a:lvl6pPr marL="1714457" indent="0" algn="ctr">
              <a:buNone/>
              <a:defRPr sz="1200"/>
            </a:lvl6pPr>
            <a:lvl7pPr marL="2057348" indent="0" algn="ctr">
              <a:buNone/>
              <a:defRPr sz="1200"/>
            </a:lvl7pPr>
            <a:lvl8pPr marL="2400240" indent="0" algn="ctr">
              <a:buNone/>
              <a:defRPr sz="1200"/>
            </a:lvl8pPr>
            <a:lvl9pPr marL="2743132" indent="0" algn="ctr">
              <a:buNone/>
              <a:defRPr sz="1200"/>
            </a:lvl9pPr>
          </a:lstStyle>
          <a:p>
            <a:r>
              <a:rPr lang="fi-FI"/>
              <a:t>Muokkaa alaotsikon perustyyliä napsautt.</a:t>
            </a:r>
            <a:endParaRPr lang="fi-FI" dirty="0"/>
          </a:p>
        </p:txBody>
      </p:sp>
      <p:sp>
        <p:nvSpPr>
          <p:cNvPr id="18" name="Päivämäärän paikkamerkki 3"/>
          <p:cNvSpPr>
            <a:spLocks noGrp="1"/>
          </p:cNvSpPr>
          <p:nvPr>
            <p:ph type="dt" sz="half" idx="10"/>
          </p:nvPr>
        </p:nvSpPr>
        <p:spPr>
          <a:xfrm>
            <a:off x="6823572" y="4567240"/>
            <a:ext cx="1963245" cy="135000"/>
          </a:xfrm>
        </p:spPr>
        <p:txBody>
          <a:bodyPr/>
          <a:lstStyle/>
          <a:p>
            <a:fld id="{3B2940CA-764F-3445-83AB-AF87E7909C2F}" type="datetimeFigureOut">
              <a:rPr lang="fi-FI" smtClean="0"/>
              <a:t>3.10.2018</a:t>
            </a:fld>
            <a:endParaRPr lang="fi-FI" dirty="0"/>
          </a:p>
        </p:txBody>
      </p:sp>
      <p:sp>
        <p:nvSpPr>
          <p:cNvPr id="19" name="Alatunnisteen paikkamerkki 4"/>
          <p:cNvSpPr>
            <a:spLocks noGrp="1"/>
          </p:cNvSpPr>
          <p:nvPr>
            <p:ph type="ftr" sz="quarter" idx="11"/>
          </p:nvPr>
        </p:nvSpPr>
        <p:spPr>
          <a:xfrm>
            <a:off x="6823572" y="4706543"/>
            <a:ext cx="1963245" cy="135000"/>
          </a:xfrm>
        </p:spPr>
        <p:txBody>
          <a:bodyPr/>
          <a:lstStyle/>
          <a:p>
            <a:endParaRPr lang="fi-FI"/>
          </a:p>
        </p:txBody>
      </p:sp>
      <p:sp>
        <p:nvSpPr>
          <p:cNvPr id="20" name="Dian numeron paikkamerkki 5"/>
          <p:cNvSpPr>
            <a:spLocks noGrp="1"/>
          </p:cNvSpPr>
          <p:nvPr>
            <p:ph type="sldNum" sz="quarter" idx="12"/>
          </p:nvPr>
        </p:nvSpPr>
        <p:spPr>
          <a:xfrm>
            <a:off x="7879561" y="4845846"/>
            <a:ext cx="907257" cy="135000"/>
          </a:xfrm>
        </p:spPr>
        <p:txBody>
          <a:bodyPr/>
          <a:lstStyle/>
          <a:p>
            <a:fld id="{5A3ADEFC-2778-6B49-9C82-2158FE27C40E}" type="slidenum">
              <a:rPr lang="fi-FI" smtClean="0"/>
              <a:t>‹#›</a:t>
            </a:fld>
            <a:endParaRPr lang="fi-FI"/>
          </a:p>
        </p:txBody>
      </p:sp>
    </p:spTree>
    <p:extLst>
      <p:ext uri="{BB962C8B-B14F-4D97-AF65-F5344CB8AC3E}">
        <p14:creationId xmlns:p14="http://schemas.microsoft.com/office/powerpoint/2010/main" val="1044722798"/>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title" preserve="1">
  <p:cSld name="1_Otsikkodia">
    <p:bg>
      <p:bgPr>
        <a:solidFill>
          <a:schemeClr val="bg1"/>
        </a:solidFill>
        <a:effectLst/>
      </p:bgPr>
    </p:bg>
    <p:spTree>
      <p:nvGrpSpPr>
        <p:cNvPr id="1" name=""/>
        <p:cNvGrpSpPr/>
        <p:nvPr/>
      </p:nvGrpSpPr>
      <p:grpSpPr>
        <a:xfrm>
          <a:off x="0" y="0"/>
          <a:ext cx="0" cy="0"/>
          <a:chOff x="0" y="0"/>
          <a:chExt cx="0" cy="0"/>
        </a:xfrm>
      </p:grpSpPr>
      <p:pic>
        <p:nvPicPr>
          <p:cNvPr id="21" name="Kuva 2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Otsikko 1"/>
          <p:cNvSpPr>
            <a:spLocks noGrp="1"/>
          </p:cNvSpPr>
          <p:nvPr>
            <p:ph type="ctrTitle"/>
          </p:nvPr>
        </p:nvSpPr>
        <p:spPr bwMode="white">
          <a:xfrm>
            <a:off x="557214" y="841772"/>
            <a:ext cx="5672142" cy="1790700"/>
          </a:xfrm>
        </p:spPr>
        <p:txBody>
          <a:bodyPr anchor="b">
            <a:normAutofit/>
          </a:bodyPr>
          <a:lstStyle>
            <a:lvl1pPr algn="l">
              <a:lnSpc>
                <a:spcPct val="85000"/>
              </a:lnSpc>
              <a:defRPr sz="3300">
                <a:solidFill>
                  <a:schemeClr val="bg1"/>
                </a:solidFill>
              </a:defRPr>
            </a:lvl1pPr>
          </a:lstStyle>
          <a:p>
            <a:r>
              <a:rPr lang="fi-FI"/>
              <a:t>Muokkaa perustyyl. napsautt.</a:t>
            </a:r>
            <a:endParaRPr lang="fi-FI" dirty="0"/>
          </a:p>
        </p:txBody>
      </p:sp>
      <p:sp>
        <p:nvSpPr>
          <p:cNvPr id="3" name="Alaotsikko 2"/>
          <p:cNvSpPr>
            <a:spLocks noGrp="1"/>
          </p:cNvSpPr>
          <p:nvPr>
            <p:ph type="subTitle" idx="1"/>
          </p:nvPr>
        </p:nvSpPr>
        <p:spPr bwMode="white">
          <a:xfrm>
            <a:off x="557214" y="2701531"/>
            <a:ext cx="5672142" cy="1241822"/>
          </a:xfrm>
        </p:spPr>
        <p:txBody>
          <a:bodyPr/>
          <a:lstStyle>
            <a:lvl1pPr marL="0" indent="0" algn="l">
              <a:buNone/>
              <a:defRPr sz="1800">
                <a:solidFill>
                  <a:schemeClr val="bg1"/>
                </a:solidFill>
              </a:defRPr>
            </a:lvl1pPr>
            <a:lvl2pPr marL="342892" indent="0" algn="ctr">
              <a:buNone/>
              <a:defRPr sz="1500"/>
            </a:lvl2pPr>
            <a:lvl3pPr marL="685783" indent="0" algn="ctr">
              <a:buNone/>
              <a:defRPr sz="1350"/>
            </a:lvl3pPr>
            <a:lvl4pPr marL="1028675" indent="0" algn="ctr">
              <a:buNone/>
              <a:defRPr sz="1200"/>
            </a:lvl4pPr>
            <a:lvl5pPr marL="1371566" indent="0" algn="ctr">
              <a:buNone/>
              <a:defRPr sz="1200"/>
            </a:lvl5pPr>
            <a:lvl6pPr marL="1714457" indent="0" algn="ctr">
              <a:buNone/>
              <a:defRPr sz="1200"/>
            </a:lvl6pPr>
            <a:lvl7pPr marL="2057348" indent="0" algn="ctr">
              <a:buNone/>
              <a:defRPr sz="1200"/>
            </a:lvl7pPr>
            <a:lvl8pPr marL="2400240" indent="0" algn="ctr">
              <a:buNone/>
              <a:defRPr sz="1200"/>
            </a:lvl8pPr>
            <a:lvl9pPr marL="2743132" indent="0" algn="ctr">
              <a:buNone/>
              <a:defRPr sz="1200"/>
            </a:lvl9pPr>
          </a:lstStyle>
          <a:p>
            <a:r>
              <a:rPr lang="fi-FI"/>
              <a:t>Muokkaa alaotsikon perustyyliä napsautt.</a:t>
            </a:r>
            <a:endParaRPr lang="fi-FI" dirty="0"/>
          </a:p>
        </p:txBody>
      </p:sp>
      <p:sp>
        <p:nvSpPr>
          <p:cNvPr id="18" name="Päivämäärän paikkamerkki 3"/>
          <p:cNvSpPr>
            <a:spLocks noGrp="1"/>
          </p:cNvSpPr>
          <p:nvPr>
            <p:ph type="dt" sz="half" idx="10"/>
          </p:nvPr>
        </p:nvSpPr>
        <p:spPr>
          <a:xfrm>
            <a:off x="6823572" y="4567240"/>
            <a:ext cx="1963245" cy="135000"/>
          </a:xfrm>
        </p:spPr>
        <p:txBody>
          <a:bodyPr/>
          <a:lstStyle/>
          <a:p>
            <a:fld id="{3B2940CA-764F-3445-83AB-AF87E7909C2F}" type="datetimeFigureOut">
              <a:rPr lang="fi-FI" smtClean="0"/>
              <a:t>3.10.2018</a:t>
            </a:fld>
            <a:endParaRPr lang="fi-FI" dirty="0"/>
          </a:p>
        </p:txBody>
      </p:sp>
      <p:sp>
        <p:nvSpPr>
          <p:cNvPr id="19" name="Alatunnisteen paikkamerkki 4"/>
          <p:cNvSpPr>
            <a:spLocks noGrp="1"/>
          </p:cNvSpPr>
          <p:nvPr>
            <p:ph type="ftr" sz="quarter" idx="11"/>
          </p:nvPr>
        </p:nvSpPr>
        <p:spPr>
          <a:xfrm>
            <a:off x="6823572" y="4706543"/>
            <a:ext cx="1963245" cy="135000"/>
          </a:xfrm>
        </p:spPr>
        <p:txBody>
          <a:bodyPr/>
          <a:lstStyle/>
          <a:p>
            <a:endParaRPr lang="fi-FI"/>
          </a:p>
        </p:txBody>
      </p:sp>
      <p:sp>
        <p:nvSpPr>
          <p:cNvPr id="20" name="Dian numeron paikkamerkki 5"/>
          <p:cNvSpPr>
            <a:spLocks noGrp="1"/>
          </p:cNvSpPr>
          <p:nvPr>
            <p:ph type="sldNum" sz="quarter" idx="12"/>
          </p:nvPr>
        </p:nvSpPr>
        <p:spPr>
          <a:xfrm>
            <a:off x="7879561" y="4845846"/>
            <a:ext cx="907257" cy="135000"/>
          </a:xfrm>
        </p:spPr>
        <p:txBody>
          <a:bodyPr/>
          <a:lstStyle/>
          <a:p>
            <a:fld id="{5A3ADEFC-2778-6B49-9C82-2158FE27C40E}" type="slidenum">
              <a:rPr lang="fi-FI" smtClean="0"/>
              <a:t>‹#›</a:t>
            </a:fld>
            <a:endParaRPr lang="fi-FI"/>
          </a:p>
        </p:txBody>
      </p:sp>
    </p:spTree>
    <p:extLst>
      <p:ext uri="{BB962C8B-B14F-4D97-AF65-F5344CB8AC3E}">
        <p14:creationId xmlns:p14="http://schemas.microsoft.com/office/powerpoint/2010/main" val="2555488722"/>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title" preserve="1">
  <p:cSld name="2_Otsikkodia">
    <p:bg>
      <p:bgPr>
        <a:solidFill>
          <a:schemeClr val="bg1"/>
        </a:solidFill>
        <a:effectLst/>
      </p:bgPr>
    </p:bg>
    <p:spTree>
      <p:nvGrpSpPr>
        <p:cNvPr id="1" name=""/>
        <p:cNvGrpSpPr/>
        <p:nvPr/>
      </p:nvGrpSpPr>
      <p:grpSpPr>
        <a:xfrm>
          <a:off x="0" y="0"/>
          <a:ext cx="0" cy="0"/>
          <a:chOff x="0" y="0"/>
          <a:chExt cx="0" cy="0"/>
        </a:xfrm>
      </p:grpSpPr>
      <p:pic>
        <p:nvPicPr>
          <p:cNvPr id="21" name="Kuva 2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Otsikko 1"/>
          <p:cNvSpPr>
            <a:spLocks noGrp="1"/>
          </p:cNvSpPr>
          <p:nvPr>
            <p:ph type="ctrTitle"/>
          </p:nvPr>
        </p:nvSpPr>
        <p:spPr bwMode="white">
          <a:xfrm>
            <a:off x="557214" y="841772"/>
            <a:ext cx="5672142" cy="1790700"/>
          </a:xfrm>
        </p:spPr>
        <p:txBody>
          <a:bodyPr anchor="b">
            <a:normAutofit/>
          </a:bodyPr>
          <a:lstStyle>
            <a:lvl1pPr algn="l">
              <a:lnSpc>
                <a:spcPct val="85000"/>
              </a:lnSpc>
              <a:defRPr sz="3300">
                <a:solidFill>
                  <a:schemeClr val="bg1"/>
                </a:solidFill>
              </a:defRPr>
            </a:lvl1pPr>
          </a:lstStyle>
          <a:p>
            <a:r>
              <a:rPr lang="fi-FI"/>
              <a:t>Muokkaa perustyyl. napsautt.</a:t>
            </a:r>
            <a:endParaRPr lang="fi-FI" dirty="0"/>
          </a:p>
        </p:txBody>
      </p:sp>
      <p:sp>
        <p:nvSpPr>
          <p:cNvPr id="3" name="Alaotsikko 2"/>
          <p:cNvSpPr>
            <a:spLocks noGrp="1"/>
          </p:cNvSpPr>
          <p:nvPr>
            <p:ph type="subTitle" idx="1"/>
          </p:nvPr>
        </p:nvSpPr>
        <p:spPr bwMode="white">
          <a:xfrm>
            <a:off x="557214" y="2701531"/>
            <a:ext cx="5672142" cy="1241822"/>
          </a:xfrm>
        </p:spPr>
        <p:txBody>
          <a:bodyPr/>
          <a:lstStyle>
            <a:lvl1pPr marL="0" indent="0" algn="l">
              <a:buNone/>
              <a:defRPr sz="1800">
                <a:solidFill>
                  <a:schemeClr val="bg1"/>
                </a:solidFill>
              </a:defRPr>
            </a:lvl1pPr>
            <a:lvl2pPr marL="342892" indent="0" algn="ctr">
              <a:buNone/>
              <a:defRPr sz="1500"/>
            </a:lvl2pPr>
            <a:lvl3pPr marL="685783" indent="0" algn="ctr">
              <a:buNone/>
              <a:defRPr sz="1350"/>
            </a:lvl3pPr>
            <a:lvl4pPr marL="1028675" indent="0" algn="ctr">
              <a:buNone/>
              <a:defRPr sz="1200"/>
            </a:lvl4pPr>
            <a:lvl5pPr marL="1371566" indent="0" algn="ctr">
              <a:buNone/>
              <a:defRPr sz="1200"/>
            </a:lvl5pPr>
            <a:lvl6pPr marL="1714457" indent="0" algn="ctr">
              <a:buNone/>
              <a:defRPr sz="1200"/>
            </a:lvl6pPr>
            <a:lvl7pPr marL="2057348" indent="0" algn="ctr">
              <a:buNone/>
              <a:defRPr sz="1200"/>
            </a:lvl7pPr>
            <a:lvl8pPr marL="2400240" indent="0" algn="ctr">
              <a:buNone/>
              <a:defRPr sz="1200"/>
            </a:lvl8pPr>
            <a:lvl9pPr marL="2743132" indent="0" algn="ctr">
              <a:buNone/>
              <a:defRPr sz="1200"/>
            </a:lvl9pPr>
          </a:lstStyle>
          <a:p>
            <a:r>
              <a:rPr lang="fi-FI"/>
              <a:t>Muokkaa alaotsikon perustyyliä napsautt.</a:t>
            </a:r>
            <a:endParaRPr lang="fi-FI" dirty="0"/>
          </a:p>
        </p:txBody>
      </p:sp>
      <p:sp>
        <p:nvSpPr>
          <p:cNvPr id="18" name="Päivämäärän paikkamerkki 3"/>
          <p:cNvSpPr>
            <a:spLocks noGrp="1"/>
          </p:cNvSpPr>
          <p:nvPr>
            <p:ph type="dt" sz="half" idx="10"/>
          </p:nvPr>
        </p:nvSpPr>
        <p:spPr>
          <a:xfrm>
            <a:off x="6823572" y="4567240"/>
            <a:ext cx="1963245" cy="135000"/>
          </a:xfrm>
        </p:spPr>
        <p:txBody>
          <a:bodyPr/>
          <a:lstStyle/>
          <a:p>
            <a:fld id="{3B2940CA-764F-3445-83AB-AF87E7909C2F}" type="datetimeFigureOut">
              <a:rPr lang="fi-FI" smtClean="0"/>
              <a:t>3.10.2018</a:t>
            </a:fld>
            <a:endParaRPr lang="fi-FI" dirty="0"/>
          </a:p>
        </p:txBody>
      </p:sp>
      <p:sp>
        <p:nvSpPr>
          <p:cNvPr id="19" name="Alatunnisteen paikkamerkki 4"/>
          <p:cNvSpPr>
            <a:spLocks noGrp="1"/>
          </p:cNvSpPr>
          <p:nvPr>
            <p:ph type="ftr" sz="quarter" idx="11"/>
          </p:nvPr>
        </p:nvSpPr>
        <p:spPr>
          <a:xfrm>
            <a:off x="6823572" y="4706543"/>
            <a:ext cx="1963245" cy="135000"/>
          </a:xfrm>
        </p:spPr>
        <p:txBody>
          <a:bodyPr/>
          <a:lstStyle/>
          <a:p>
            <a:endParaRPr lang="fi-FI"/>
          </a:p>
        </p:txBody>
      </p:sp>
      <p:sp>
        <p:nvSpPr>
          <p:cNvPr id="20" name="Dian numeron paikkamerkki 5"/>
          <p:cNvSpPr>
            <a:spLocks noGrp="1"/>
          </p:cNvSpPr>
          <p:nvPr>
            <p:ph type="sldNum" sz="quarter" idx="12"/>
          </p:nvPr>
        </p:nvSpPr>
        <p:spPr>
          <a:xfrm>
            <a:off x="7879561" y="4845846"/>
            <a:ext cx="907257" cy="135000"/>
          </a:xfrm>
        </p:spPr>
        <p:txBody>
          <a:bodyPr/>
          <a:lstStyle/>
          <a:p>
            <a:fld id="{5A3ADEFC-2778-6B49-9C82-2158FE27C40E}" type="slidenum">
              <a:rPr lang="fi-FI" smtClean="0"/>
              <a:t>‹#›</a:t>
            </a:fld>
            <a:endParaRPr lang="fi-FI"/>
          </a:p>
        </p:txBody>
      </p:sp>
    </p:spTree>
    <p:extLst>
      <p:ext uri="{BB962C8B-B14F-4D97-AF65-F5344CB8AC3E}">
        <p14:creationId xmlns:p14="http://schemas.microsoft.com/office/powerpoint/2010/main" val="11661433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loitusdia_vihreä">
    <p:spTree>
      <p:nvGrpSpPr>
        <p:cNvPr id="1" name=""/>
        <p:cNvGrpSpPr/>
        <p:nvPr/>
      </p:nvGrpSpPr>
      <p:grpSpPr>
        <a:xfrm>
          <a:off x="0" y="0"/>
          <a:ext cx="0" cy="0"/>
          <a:chOff x="0" y="0"/>
          <a:chExt cx="0" cy="0"/>
        </a:xfrm>
      </p:grpSpPr>
      <p:sp>
        <p:nvSpPr>
          <p:cNvPr id="10" name="Rektangel 9"/>
          <p:cNvSpPr/>
          <p:nvPr userDrawn="1"/>
        </p:nvSpPr>
        <p:spPr>
          <a:xfrm>
            <a:off x="0" y="735807"/>
            <a:ext cx="9144000" cy="440769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i-FI" sz="1013"/>
          </a:p>
        </p:txBody>
      </p:sp>
      <p:pic>
        <p:nvPicPr>
          <p:cNvPr id="11" name="Bildobjekt 9" descr="logon_sipuli2_vit.png"/>
          <p:cNvPicPr>
            <a:picLocks noChangeAspect="1"/>
          </p:cNvPicPr>
          <p:nvPr userDrawn="1"/>
        </p:nvPicPr>
        <p:blipFill>
          <a:blip r:embed="rId2" cstate="print"/>
          <a:srcRect l="504" r="57983"/>
          <a:stretch>
            <a:fillRect/>
          </a:stretch>
        </p:blipFill>
        <p:spPr bwMode="auto">
          <a:xfrm>
            <a:off x="7292718" y="1167594"/>
            <a:ext cx="1851282" cy="3545514"/>
          </a:xfrm>
          <a:prstGeom prst="rect">
            <a:avLst/>
          </a:prstGeom>
          <a:noFill/>
          <a:ln w="9525">
            <a:noFill/>
            <a:miter lim="800000"/>
            <a:headEnd/>
            <a:tailEnd/>
          </a:ln>
        </p:spPr>
      </p:pic>
      <p:sp>
        <p:nvSpPr>
          <p:cNvPr id="6" name="Otsikko 6"/>
          <p:cNvSpPr>
            <a:spLocks noGrp="1"/>
          </p:cNvSpPr>
          <p:nvPr>
            <p:ph type="title"/>
          </p:nvPr>
        </p:nvSpPr>
        <p:spPr>
          <a:xfrm>
            <a:off x="683568" y="2193708"/>
            <a:ext cx="5976664" cy="1188132"/>
          </a:xfrm>
          <a:prstGeom prst="rect">
            <a:avLst/>
          </a:prstGeom>
        </p:spPr>
        <p:txBody>
          <a:bodyPr/>
          <a:lstStyle>
            <a:lvl1pPr algn="ctr">
              <a:defRPr sz="2700" baseline="0">
                <a:solidFill>
                  <a:schemeClr val="bg1"/>
                </a:solidFill>
              </a:defRPr>
            </a:lvl1pPr>
          </a:lstStyle>
          <a:p>
            <a:r>
              <a:rPr lang="fi-FI" smtClean="0"/>
              <a:t>Muokkaa perustyyl. napsautt.</a:t>
            </a:r>
            <a:endParaRPr lang="fi-FI" dirty="0"/>
          </a:p>
        </p:txBody>
      </p:sp>
      <p:sp>
        <p:nvSpPr>
          <p:cNvPr id="7" name="Tekstin paikkamerkki 16"/>
          <p:cNvSpPr>
            <a:spLocks noGrp="1"/>
          </p:cNvSpPr>
          <p:nvPr>
            <p:ph type="body" sz="quarter" idx="10"/>
          </p:nvPr>
        </p:nvSpPr>
        <p:spPr>
          <a:xfrm>
            <a:off x="683568" y="3381840"/>
            <a:ext cx="6048672" cy="1188132"/>
          </a:xfrm>
          <a:prstGeom prst="rect">
            <a:avLst/>
          </a:prstGeom>
        </p:spPr>
        <p:txBody>
          <a:bodyPr/>
          <a:lstStyle>
            <a:lvl1pPr algn="ctr">
              <a:buClr>
                <a:schemeClr val="accent6"/>
              </a:buClr>
              <a:buFont typeface="Wingdings" pitchFamily="2" charset="2"/>
              <a:buNone/>
              <a:defRPr sz="1800" baseline="0">
                <a:solidFill>
                  <a:schemeClr val="bg1"/>
                </a:solidFill>
              </a:defRPr>
            </a:lvl1pPr>
          </a:lstStyle>
          <a:p>
            <a:pPr lvl="0"/>
            <a:r>
              <a:rPr lang="fi-FI" smtClean="0"/>
              <a:t>Muokkaa tekstin perustyylejä napsauttamalla</a:t>
            </a:r>
          </a:p>
        </p:txBody>
      </p:sp>
      <p:sp>
        <p:nvSpPr>
          <p:cNvPr id="12" name="Platshållare för datum 3"/>
          <p:cNvSpPr>
            <a:spLocks noGrp="1"/>
          </p:cNvSpPr>
          <p:nvPr>
            <p:ph type="dt" sz="half" idx="13"/>
          </p:nvPr>
        </p:nvSpPr>
        <p:spPr>
          <a:xfrm>
            <a:off x="3203848" y="4785996"/>
            <a:ext cx="936104" cy="270030"/>
          </a:xfrm>
        </p:spPr>
        <p:txBody>
          <a:bodyPr/>
          <a:lstStyle>
            <a:lvl1pPr algn="ctr">
              <a:defRPr>
                <a:solidFill>
                  <a:schemeClr val="bg1"/>
                </a:solidFill>
              </a:defRPr>
            </a:lvl1pPr>
          </a:lstStyle>
          <a:p>
            <a:r>
              <a:rPr lang="fi-FI" smtClean="0"/>
              <a:t>3.10.2018</a:t>
            </a:r>
            <a:endParaRPr lang="fi-FI" dirty="0"/>
          </a:p>
        </p:txBody>
      </p:sp>
      <p:sp>
        <p:nvSpPr>
          <p:cNvPr id="13" name="Platshållare för sidfot 4"/>
          <p:cNvSpPr>
            <a:spLocks noGrp="1"/>
          </p:cNvSpPr>
          <p:nvPr>
            <p:ph type="ftr" sz="quarter" idx="14"/>
          </p:nvPr>
        </p:nvSpPr>
        <p:spPr>
          <a:xfrm>
            <a:off x="683568" y="4515966"/>
            <a:ext cx="6048672" cy="270030"/>
          </a:xfrm>
        </p:spPr>
        <p:txBody>
          <a:bodyPr/>
          <a:lstStyle>
            <a:lvl1pPr algn="ctr">
              <a:defRPr>
                <a:solidFill>
                  <a:schemeClr val="bg1"/>
                </a:solidFill>
              </a:defRPr>
            </a:lvl1pPr>
          </a:lstStyle>
          <a:p>
            <a:r>
              <a:rPr lang="fi-FI" smtClean="0"/>
              <a:t>Kari Wihlman</a:t>
            </a:r>
            <a:endParaRPr lang="fi-FI" dirty="0"/>
          </a:p>
        </p:txBody>
      </p:sp>
    </p:spTree>
    <p:extLst>
      <p:ext uri="{BB962C8B-B14F-4D97-AF65-F5344CB8AC3E}">
        <p14:creationId xmlns:p14="http://schemas.microsoft.com/office/powerpoint/2010/main" val="3642749887"/>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title" preserve="1">
  <p:cSld name="3_Otsikkodia">
    <p:bg>
      <p:bgPr>
        <a:solidFill>
          <a:schemeClr val="bg1"/>
        </a:solidFill>
        <a:effectLst/>
      </p:bgPr>
    </p:bg>
    <p:spTree>
      <p:nvGrpSpPr>
        <p:cNvPr id="1" name=""/>
        <p:cNvGrpSpPr/>
        <p:nvPr/>
      </p:nvGrpSpPr>
      <p:grpSpPr>
        <a:xfrm>
          <a:off x="0" y="0"/>
          <a:ext cx="0" cy="0"/>
          <a:chOff x="0" y="0"/>
          <a:chExt cx="0" cy="0"/>
        </a:xfrm>
      </p:grpSpPr>
      <p:pic>
        <p:nvPicPr>
          <p:cNvPr id="21" name="Kuva 2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Otsikko 1"/>
          <p:cNvSpPr>
            <a:spLocks noGrp="1"/>
          </p:cNvSpPr>
          <p:nvPr>
            <p:ph type="ctrTitle"/>
          </p:nvPr>
        </p:nvSpPr>
        <p:spPr bwMode="white">
          <a:xfrm>
            <a:off x="557214" y="841772"/>
            <a:ext cx="5672142" cy="1790700"/>
          </a:xfrm>
        </p:spPr>
        <p:txBody>
          <a:bodyPr anchor="b">
            <a:normAutofit/>
          </a:bodyPr>
          <a:lstStyle>
            <a:lvl1pPr algn="l">
              <a:lnSpc>
                <a:spcPct val="85000"/>
              </a:lnSpc>
              <a:defRPr sz="3300">
                <a:solidFill>
                  <a:schemeClr val="bg1"/>
                </a:solidFill>
              </a:defRPr>
            </a:lvl1pPr>
          </a:lstStyle>
          <a:p>
            <a:r>
              <a:rPr lang="fi-FI"/>
              <a:t>Muokkaa perustyyl. napsautt.</a:t>
            </a:r>
            <a:endParaRPr lang="fi-FI" dirty="0"/>
          </a:p>
        </p:txBody>
      </p:sp>
      <p:sp>
        <p:nvSpPr>
          <p:cNvPr id="3" name="Alaotsikko 2"/>
          <p:cNvSpPr>
            <a:spLocks noGrp="1"/>
          </p:cNvSpPr>
          <p:nvPr>
            <p:ph type="subTitle" idx="1"/>
          </p:nvPr>
        </p:nvSpPr>
        <p:spPr bwMode="white">
          <a:xfrm>
            <a:off x="557214" y="2701531"/>
            <a:ext cx="5672142" cy="1241822"/>
          </a:xfrm>
        </p:spPr>
        <p:txBody>
          <a:bodyPr/>
          <a:lstStyle>
            <a:lvl1pPr marL="0" indent="0" algn="l">
              <a:buNone/>
              <a:defRPr sz="1800">
                <a:solidFill>
                  <a:schemeClr val="bg1"/>
                </a:solidFill>
              </a:defRPr>
            </a:lvl1pPr>
            <a:lvl2pPr marL="342892" indent="0" algn="ctr">
              <a:buNone/>
              <a:defRPr sz="1500"/>
            </a:lvl2pPr>
            <a:lvl3pPr marL="685783" indent="0" algn="ctr">
              <a:buNone/>
              <a:defRPr sz="1350"/>
            </a:lvl3pPr>
            <a:lvl4pPr marL="1028675" indent="0" algn="ctr">
              <a:buNone/>
              <a:defRPr sz="1200"/>
            </a:lvl4pPr>
            <a:lvl5pPr marL="1371566" indent="0" algn="ctr">
              <a:buNone/>
              <a:defRPr sz="1200"/>
            </a:lvl5pPr>
            <a:lvl6pPr marL="1714457" indent="0" algn="ctr">
              <a:buNone/>
              <a:defRPr sz="1200"/>
            </a:lvl6pPr>
            <a:lvl7pPr marL="2057348" indent="0" algn="ctr">
              <a:buNone/>
              <a:defRPr sz="1200"/>
            </a:lvl7pPr>
            <a:lvl8pPr marL="2400240" indent="0" algn="ctr">
              <a:buNone/>
              <a:defRPr sz="1200"/>
            </a:lvl8pPr>
            <a:lvl9pPr marL="2743132" indent="0" algn="ctr">
              <a:buNone/>
              <a:defRPr sz="1200"/>
            </a:lvl9pPr>
          </a:lstStyle>
          <a:p>
            <a:r>
              <a:rPr lang="fi-FI"/>
              <a:t>Muokkaa alaotsikon perustyyliä napsautt.</a:t>
            </a:r>
            <a:endParaRPr lang="fi-FI" dirty="0"/>
          </a:p>
        </p:txBody>
      </p:sp>
      <p:sp>
        <p:nvSpPr>
          <p:cNvPr id="18" name="Päivämäärän paikkamerkki 3"/>
          <p:cNvSpPr>
            <a:spLocks noGrp="1"/>
          </p:cNvSpPr>
          <p:nvPr>
            <p:ph type="dt" sz="half" idx="10"/>
          </p:nvPr>
        </p:nvSpPr>
        <p:spPr bwMode="white">
          <a:xfrm>
            <a:off x="6823572" y="4567240"/>
            <a:ext cx="1963245" cy="135000"/>
          </a:xfrm>
        </p:spPr>
        <p:txBody>
          <a:bodyPr/>
          <a:lstStyle>
            <a:lvl1pPr>
              <a:defRPr>
                <a:solidFill>
                  <a:schemeClr val="bg1"/>
                </a:solidFill>
              </a:defRPr>
            </a:lvl1pPr>
          </a:lstStyle>
          <a:p>
            <a:fld id="{3B2940CA-764F-3445-83AB-AF87E7909C2F}" type="datetimeFigureOut">
              <a:rPr lang="fi-FI" smtClean="0"/>
              <a:pPr/>
              <a:t>3.10.2018</a:t>
            </a:fld>
            <a:endParaRPr lang="fi-FI" dirty="0"/>
          </a:p>
        </p:txBody>
      </p:sp>
      <p:sp>
        <p:nvSpPr>
          <p:cNvPr id="19" name="Alatunnisteen paikkamerkki 4"/>
          <p:cNvSpPr>
            <a:spLocks noGrp="1"/>
          </p:cNvSpPr>
          <p:nvPr>
            <p:ph type="ftr" sz="quarter" idx="11"/>
          </p:nvPr>
        </p:nvSpPr>
        <p:spPr bwMode="white">
          <a:xfrm>
            <a:off x="6823572" y="4706543"/>
            <a:ext cx="1963245" cy="135000"/>
          </a:xfrm>
        </p:spPr>
        <p:txBody>
          <a:bodyPr/>
          <a:lstStyle>
            <a:lvl1pPr>
              <a:defRPr>
                <a:solidFill>
                  <a:schemeClr val="bg1"/>
                </a:solidFill>
              </a:defRPr>
            </a:lvl1pPr>
          </a:lstStyle>
          <a:p>
            <a:endParaRPr lang="fi-FI"/>
          </a:p>
        </p:txBody>
      </p:sp>
      <p:sp>
        <p:nvSpPr>
          <p:cNvPr id="20" name="Dian numeron paikkamerkki 5"/>
          <p:cNvSpPr>
            <a:spLocks noGrp="1"/>
          </p:cNvSpPr>
          <p:nvPr>
            <p:ph type="sldNum" sz="quarter" idx="12"/>
          </p:nvPr>
        </p:nvSpPr>
        <p:spPr bwMode="white">
          <a:xfrm>
            <a:off x="7879561" y="4845846"/>
            <a:ext cx="907257" cy="135000"/>
          </a:xfrm>
        </p:spPr>
        <p:txBody>
          <a:bodyPr/>
          <a:lstStyle>
            <a:lvl1pPr>
              <a:defRPr>
                <a:solidFill>
                  <a:schemeClr val="bg1"/>
                </a:solidFill>
              </a:defRPr>
            </a:lvl1pPr>
          </a:lstStyle>
          <a:p>
            <a:fld id="{5A3ADEFC-2778-6B49-9C82-2158FE27C40E}" type="slidenum">
              <a:rPr lang="fi-FI" smtClean="0"/>
              <a:pPr/>
              <a:t>‹#›</a:t>
            </a:fld>
            <a:endParaRPr lang="fi-FI"/>
          </a:p>
        </p:txBody>
      </p:sp>
    </p:spTree>
    <p:extLst>
      <p:ext uri="{BB962C8B-B14F-4D97-AF65-F5344CB8AC3E}">
        <p14:creationId xmlns:p14="http://schemas.microsoft.com/office/powerpoint/2010/main" val="3539248904"/>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obj" preserve="1">
  <p:cSld name="Otsikko ja sisältö">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r>
              <a:rPr lang="fi-FI"/>
              <a:t>Muokkaa perustyyl. napsautt.</a:t>
            </a:r>
          </a:p>
        </p:txBody>
      </p:sp>
      <p:sp>
        <p:nvSpPr>
          <p:cNvPr id="3" name="Sisällön paikkamerkki 2"/>
          <p:cNvSpPr>
            <a:spLocks noGrp="1"/>
          </p:cNvSpPr>
          <p:nvPr>
            <p:ph idx="1"/>
          </p:nvPr>
        </p:nvSpPr>
        <p:spPr/>
        <p:txBody>
          <a:bodyPr/>
          <a:lstStyle/>
          <a:p>
            <a:pPr lvl="0"/>
            <a:r>
              <a:rPr lang="fi-FI"/>
              <a:t>Muokkaa tekstin perustyylejä</a:t>
            </a:r>
          </a:p>
          <a:p>
            <a:pPr lvl="1"/>
            <a:r>
              <a:rPr lang="fi-FI"/>
              <a:t>toinen taso</a:t>
            </a:r>
          </a:p>
          <a:p>
            <a:pPr lvl="2"/>
            <a:r>
              <a:rPr lang="fi-FI"/>
              <a:t>kolmas taso</a:t>
            </a:r>
          </a:p>
          <a:p>
            <a:pPr lvl="3"/>
            <a:r>
              <a:rPr lang="fi-FI"/>
              <a:t>neljäs taso</a:t>
            </a:r>
          </a:p>
          <a:p>
            <a:pPr lvl="4"/>
            <a:r>
              <a:rPr lang="fi-FI"/>
              <a:t>viides taso</a:t>
            </a:r>
          </a:p>
        </p:txBody>
      </p:sp>
      <p:sp>
        <p:nvSpPr>
          <p:cNvPr id="4" name="Päivämäärän paikkamerkki 3"/>
          <p:cNvSpPr>
            <a:spLocks noGrp="1"/>
          </p:cNvSpPr>
          <p:nvPr>
            <p:ph type="dt" sz="half" idx="10"/>
          </p:nvPr>
        </p:nvSpPr>
        <p:spPr/>
        <p:txBody>
          <a:bodyPr/>
          <a:lstStyle/>
          <a:p>
            <a:fld id="{3B2940CA-764F-3445-83AB-AF87E7909C2F}" type="datetimeFigureOut">
              <a:rPr lang="fi-FI" smtClean="0"/>
              <a:t>3.10.2018</a:t>
            </a:fld>
            <a:endParaRPr lang="fi-FI"/>
          </a:p>
        </p:txBody>
      </p:sp>
      <p:sp>
        <p:nvSpPr>
          <p:cNvPr id="5" name="Alatunnisteen paikkamerkki 4"/>
          <p:cNvSpPr>
            <a:spLocks noGrp="1"/>
          </p:cNvSpPr>
          <p:nvPr>
            <p:ph type="ftr" sz="quarter" idx="11"/>
          </p:nvPr>
        </p:nvSpPr>
        <p:spPr/>
        <p:txBody>
          <a:bodyPr/>
          <a:lstStyle/>
          <a:p>
            <a:endParaRPr lang="fi-FI"/>
          </a:p>
        </p:txBody>
      </p:sp>
      <p:sp>
        <p:nvSpPr>
          <p:cNvPr id="6" name="Dian numeron paikkamerkki 5"/>
          <p:cNvSpPr>
            <a:spLocks noGrp="1"/>
          </p:cNvSpPr>
          <p:nvPr>
            <p:ph type="sldNum" sz="quarter" idx="12"/>
          </p:nvPr>
        </p:nvSpPr>
        <p:spPr/>
        <p:txBody>
          <a:bodyPr/>
          <a:lstStyle/>
          <a:p>
            <a:fld id="{5A3ADEFC-2778-6B49-9C82-2158FE27C40E}" type="slidenum">
              <a:rPr lang="fi-FI" smtClean="0"/>
              <a:t>‹#›</a:t>
            </a:fld>
            <a:endParaRPr lang="fi-FI"/>
          </a:p>
        </p:txBody>
      </p:sp>
    </p:spTree>
    <p:extLst>
      <p:ext uri="{BB962C8B-B14F-4D97-AF65-F5344CB8AC3E}">
        <p14:creationId xmlns:p14="http://schemas.microsoft.com/office/powerpoint/2010/main" val="3127927253"/>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Osan ylätunniste">
    <p:spTree>
      <p:nvGrpSpPr>
        <p:cNvPr id="1" name=""/>
        <p:cNvGrpSpPr/>
        <p:nvPr/>
      </p:nvGrpSpPr>
      <p:grpSpPr>
        <a:xfrm>
          <a:off x="0" y="0"/>
          <a:ext cx="0" cy="0"/>
          <a:chOff x="0" y="0"/>
          <a:chExt cx="0" cy="0"/>
        </a:xfrm>
      </p:grpSpPr>
      <p:sp>
        <p:nvSpPr>
          <p:cNvPr id="4" name="Päivämäärän paikkamerkki 3"/>
          <p:cNvSpPr>
            <a:spLocks noGrp="1"/>
          </p:cNvSpPr>
          <p:nvPr>
            <p:ph type="dt" sz="half" idx="10"/>
          </p:nvPr>
        </p:nvSpPr>
        <p:spPr/>
        <p:txBody>
          <a:bodyPr/>
          <a:lstStyle/>
          <a:p>
            <a:fld id="{3B2940CA-764F-3445-83AB-AF87E7909C2F}" type="datetimeFigureOut">
              <a:rPr lang="fi-FI" smtClean="0"/>
              <a:t>3.10.2018</a:t>
            </a:fld>
            <a:endParaRPr lang="fi-FI"/>
          </a:p>
        </p:txBody>
      </p:sp>
      <p:sp>
        <p:nvSpPr>
          <p:cNvPr id="5" name="Alatunnisteen paikkamerkki 4"/>
          <p:cNvSpPr>
            <a:spLocks noGrp="1"/>
          </p:cNvSpPr>
          <p:nvPr>
            <p:ph type="ftr" sz="quarter" idx="11"/>
          </p:nvPr>
        </p:nvSpPr>
        <p:spPr/>
        <p:txBody>
          <a:bodyPr/>
          <a:lstStyle/>
          <a:p>
            <a:endParaRPr lang="fi-FI"/>
          </a:p>
        </p:txBody>
      </p:sp>
      <p:sp>
        <p:nvSpPr>
          <p:cNvPr id="6" name="Dian numeron paikkamerkki 5"/>
          <p:cNvSpPr>
            <a:spLocks noGrp="1"/>
          </p:cNvSpPr>
          <p:nvPr>
            <p:ph type="sldNum" sz="quarter" idx="12"/>
          </p:nvPr>
        </p:nvSpPr>
        <p:spPr/>
        <p:txBody>
          <a:bodyPr/>
          <a:lstStyle/>
          <a:p>
            <a:fld id="{5A3ADEFC-2778-6B49-9C82-2158FE27C40E}" type="slidenum">
              <a:rPr lang="fi-FI" smtClean="0"/>
              <a:t>‹#›</a:t>
            </a:fld>
            <a:endParaRPr lang="fi-FI"/>
          </a:p>
        </p:txBody>
      </p:sp>
      <p:sp>
        <p:nvSpPr>
          <p:cNvPr id="7" name="Otsikko 1"/>
          <p:cNvSpPr>
            <a:spLocks noGrp="1"/>
          </p:cNvSpPr>
          <p:nvPr>
            <p:ph type="ctrTitle"/>
          </p:nvPr>
        </p:nvSpPr>
        <p:spPr>
          <a:xfrm>
            <a:off x="564356" y="841772"/>
            <a:ext cx="8222464" cy="1790700"/>
          </a:xfrm>
        </p:spPr>
        <p:txBody>
          <a:bodyPr anchor="b">
            <a:normAutofit/>
          </a:bodyPr>
          <a:lstStyle>
            <a:lvl1pPr algn="l">
              <a:lnSpc>
                <a:spcPct val="85000"/>
              </a:lnSpc>
              <a:defRPr sz="3300">
                <a:solidFill>
                  <a:srgbClr val="0000FF"/>
                </a:solidFill>
              </a:defRPr>
            </a:lvl1pPr>
          </a:lstStyle>
          <a:p>
            <a:r>
              <a:rPr lang="fi-FI"/>
              <a:t>Muokkaa perustyyl. napsautt.</a:t>
            </a:r>
            <a:endParaRPr lang="fi-FI" dirty="0"/>
          </a:p>
        </p:txBody>
      </p:sp>
      <p:sp>
        <p:nvSpPr>
          <p:cNvPr id="8" name="Alaotsikko 2"/>
          <p:cNvSpPr>
            <a:spLocks noGrp="1"/>
          </p:cNvSpPr>
          <p:nvPr>
            <p:ph type="subTitle" idx="1"/>
          </p:nvPr>
        </p:nvSpPr>
        <p:spPr>
          <a:xfrm>
            <a:off x="564356" y="2701531"/>
            <a:ext cx="8222464" cy="1241822"/>
          </a:xfrm>
        </p:spPr>
        <p:txBody>
          <a:bodyPr/>
          <a:lstStyle>
            <a:lvl1pPr marL="0" indent="0" algn="l">
              <a:buNone/>
              <a:defRPr sz="1800">
                <a:solidFill>
                  <a:srgbClr val="0000FF"/>
                </a:solidFill>
              </a:defRPr>
            </a:lvl1pPr>
            <a:lvl2pPr marL="342892" indent="0" algn="ctr">
              <a:buNone/>
              <a:defRPr sz="1500"/>
            </a:lvl2pPr>
            <a:lvl3pPr marL="685783" indent="0" algn="ctr">
              <a:buNone/>
              <a:defRPr sz="1350"/>
            </a:lvl3pPr>
            <a:lvl4pPr marL="1028675" indent="0" algn="ctr">
              <a:buNone/>
              <a:defRPr sz="1200"/>
            </a:lvl4pPr>
            <a:lvl5pPr marL="1371566" indent="0" algn="ctr">
              <a:buNone/>
              <a:defRPr sz="1200"/>
            </a:lvl5pPr>
            <a:lvl6pPr marL="1714457" indent="0" algn="ctr">
              <a:buNone/>
              <a:defRPr sz="1200"/>
            </a:lvl6pPr>
            <a:lvl7pPr marL="2057348" indent="0" algn="ctr">
              <a:buNone/>
              <a:defRPr sz="1200"/>
            </a:lvl7pPr>
            <a:lvl8pPr marL="2400240" indent="0" algn="ctr">
              <a:buNone/>
              <a:defRPr sz="1200"/>
            </a:lvl8pPr>
            <a:lvl9pPr marL="2743132" indent="0" algn="ctr">
              <a:buNone/>
              <a:defRPr sz="1200"/>
            </a:lvl9pPr>
          </a:lstStyle>
          <a:p>
            <a:r>
              <a:rPr lang="fi-FI"/>
              <a:t>Muokkaa alaotsikon perustyyliä napsautt.</a:t>
            </a:r>
            <a:endParaRPr lang="fi-FI" dirty="0"/>
          </a:p>
        </p:txBody>
      </p:sp>
    </p:spTree>
    <p:extLst>
      <p:ext uri="{BB962C8B-B14F-4D97-AF65-F5344CB8AC3E}">
        <p14:creationId xmlns:p14="http://schemas.microsoft.com/office/powerpoint/2010/main" val="2154266450"/>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twoObj" preserve="1">
  <p:cSld name="Kaksi sisältökohdetta">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r>
              <a:rPr lang="fi-FI"/>
              <a:t>Muokkaa perustyyl. napsautt.</a:t>
            </a:r>
          </a:p>
        </p:txBody>
      </p:sp>
      <p:sp>
        <p:nvSpPr>
          <p:cNvPr id="3" name="Sisällön paikkamerkki 2"/>
          <p:cNvSpPr>
            <a:spLocks noGrp="1"/>
          </p:cNvSpPr>
          <p:nvPr>
            <p:ph sz="half" idx="1"/>
          </p:nvPr>
        </p:nvSpPr>
        <p:spPr>
          <a:xfrm>
            <a:off x="357190" y="918664"/>
            <a:ext cx="4138613" cy="3848600"/>
          </a:xfrm>
        </p:spPr>
        <p:txBody>
          <a:bodyPr/>
          <a:lstStyle/>
          <a:p>
            <a:pPr lvl="0"/>
            <a:r>
              <a:rPr lang="fi-FI"/>
              <a:t>Muokkaa tekstin perustyylejä</a:t>
            </a:r>
          </a:p>
          <a:p>
            <a:pPr lvl="1"/>
            <a:r>
              <a:rPr lang="fi-FI"/>
              <a:t>toinen taso</a:t>
            </a:r>
          </a:p>
          <a:p>
            <a:pPr lvl="2"/>
            <a:r>
              <a:rPr lang="fi-FI"/>
              <a:t>kolmas taso</a:t>
            </a:r>
          </a:p>
          <a:p>
            <a:pPr lvl="3"/>
            <a:r>
              <a:rPr lang="fi-FI"/>
              <a:t>neljäs taso</a:t>
            </a:r>
          </a:p>
          <a:p>
            <a:pPr lvl="4"/>
            <a:r>
              <a:rPr lang="fi-FI"/>
              <a:t>viides taso</a:t>
            </a:r>
            <a:endParaRPr lang="fi-FI" dirty="0"/>
          </a:p>
        </p:txBody>
      </p:sp>
      <p:sp>
        <p:nvSpPr>
          <p:cNvPr id="4" name="Sisällön paikkamerkki 3"/>
          <p:cNvSpPr>
            <a:spLocks noGrp="1"/>
          </p:cNvSpPr>
          <p:nvPr>
            <p:ph sz="half" idx="2"/>
          </p:nvPr>
        </p:nvSpPr>
        <p:spPr>
          <a:xfrm>
            <a:off x="4648205" y="918664"/>
            <a:ext cx="4138613" cy="3848600"/>
          </a:xfrm>
        </p:spPr>
        <p:txBody>
          <a:bodyPr/>
          <a:lstStyle/>
          <a:p>
            <a:pPr lvl="0"/>
            <a:r>
              <a:rPr lang="fi-FI"/>
              <a:t>Muokkaa tekstin perustyylejä</a:t>
            </a:r>
          </a:p>
          <a:p>
            <a:pPr lvl="1"/>
            <a:r>
              <a:rPr lang="fi-FI"/>
              <a:t>toinen taso</a:t>
            </a:r>
          </a:p>
          <a:p>
            <a:pPr lvl="2"/>
            <a:r>
              <a:rPr lang="fi-FI"/>
              <a:t>kolmas taso</a:t>
            </a:r>
          </a:p>
          <a:p>
            <a:pPr lvl="3"/>
            <a:r>
              <a:rPr lang="fi-FI"/>
              <a:t>neljäs taso</a:t>
            </a:r>
          </a:p>
          <a:p>
            <a:pPr lvl="4"/>
            <a:r>
              <a:rPr lang="fi-FI"/>
              <a:t>viides taso</a:t>
            </a:r>
          </a:p>
        </p:txBody>
      </p:sp>
      <p:sp>
        <p:nvSpPr>
          <p:cNvPr id="5" name="Päivämäärän paikkamerkki 4"/>
          <p:cNvSpPr>
            <a:spLocks noGrp="1"/>
          </p:cNvSpPr>
          <p:nvPr>
            <p:ph type="dt" sz="half" idx="10"/>
          </p:nvPr>
        </p:nvSpPr>
        <p:spPr/>
        <p:txBody>
          <a:bodyPr/>
          <a:lstStyle/>
          <a:p>
            <a:fld id="{3B2940CA-764F-3445-83AB-AF87E7909C2F}" type="datetimeFigureOut">
              <a:rPr lang="fi-FI" smtClean="0"/>
              <a:t>3.10.2018</a:t>
            </a:fld>
            <a:endParaRPr lang="fi-FI"/>
          </a:p>
        </p:txBody>
      </p:sp>
      <p:sp>
        <p:nvSpPr>
          <p:cNvPr id="6" name="Alatunnisteen paikkamerkki 5"/>
          <p:cNvSpPr>
            <a:spLocks noGrp="1"/>
          </p:cNvSpPr>
          <p:nvPr>
            <p:ph type="ftr" sz="quarter" idx="11"/>
          </p:nvPr>
        </p:nvSpPr>
        <p:spPr/>
        <p:txBody>
          <a:bodyPr/>
          <a:lstStyle/>
          <a:p>
            <a:endParaRPr lang="fi-FI"/>
          </a:p>
        </p:txBody>
      </p:sp>
      <p:sp>
        <p:nvSpPr>
          <p:cNvPr id="7" name="Dian numeron paikkamerkki 6"/>
          <p:cNvSpPr>
            <a:spLocks noGrp="1"/>
          </p:cNvSpPr>
          <p:nvPr>
            <p:ph type="sldNum" sz="quarter" idx="12"/>
          </p:nvPr>
        </p:nvSpPr>
        <p:spPr/>
        <p:txBody>
          <a:bodyPr/>
          <a:lstStyle/>
          <a:p>
            <a:fld id="{5A3ADEFC-2778-6B49-9C82-2158FE27C40E}" type="slidenum">
              <a:rPr lang="fi-FI" smtClean="0"/>
              <a:t>‹#›</a:t>
            </a:fld>
            <a:endParaRPr lang="fi-FI"/>
          </a:p>
        </p:txBody>
      </p:sp>
    </p:spTree>
    <p:extLst>
      <p:ext uri="{BB962C8B-B14F-4D97-AF65-F5344CB8AC3E}">
        <p14:creationId xmlns:p14="http://schemas.microsoft.com/office/powerpoint/2010/main" val="4164719650"/>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woTxTwoObj" preserve="1">
  <p:cSld name="Vertailu">
    <p:spTree>
      <p:nvGrpSpPr>
        <p:cNvPr id="1" name=""/>
        <p:cNvGrpSpPr/>
        <p:nvPr/>
      </p:nvGrpSpPr>
      <p:grpSpPr>
        <a:xfrm>
          <a:off x="0" y="0"/>
          <a:ext cx="0" cy="0"/>
          <a:chOff x="0" y="0"/>
          <a:chExt cx="0" cy="0"/>
        </a:xfrm>
      </p:grpSpPr>
      <p:sp>
        <p:nvSpPr>
          <p:cNvPr id="2" name="Otsikko 1"/>
          <p:cNvSpPr>
            <a:spLocks noGrp="1"/>
          </p:cNvSpPr>
          <p:nvPr>
            <p:ph type="title"/>
          </p:nvPr>
        </p:nvSpPr>
        <p:spPr>
          <a:xfrm>
            <a:off x="357193" y="133949"/>
            <a:ext cx="8429625" cy="782837"/>
          </a:xfrm>
        </p:spPr>
        <p:txBody>
          <a:bodyPr/>
          <a:lstStyle/>
          <a:p>
            <a:r>
              <a:rPr lang="fi-FI"/>
              <a:t>Muokkaa perustyyl. napsautt.</a:t>
            </a:r>
            <a:endParaRPr lang="fi-FI" dirty="0"/>
          </a:p>
        </p:txBody>
      </p:sp>
      <p:sp>
        <p:nvSpPr>
          <p:cNvPr id="3" name="Tekstin paikkamerkki 2"/>
          <p:cNvSpPr>
            <a:spLocks noGrp="1"/>
          </p:cNvSpPr>
          <p:nvPr>
            <p:ph type="body" idx="1"/>
          </p:nvPr>
        </p:nvSpPr>
        <p:spPr>
          <a:xfrm>
            <a:off x="350844" y="916782"/>
            <a:ext cx="4148137" cy="617934"/>
          </a:xfrm>
        </p:spPr>
        <p:txBody>
          <a:bodyPr anchor="b"/>
          <a:lstStyle>
            <a:lvl1pPr marL="0" indent="0">
              <a:buNone/>
              <a:defRPr sz="1800" b="1"/>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lvl="0"/>
            <a:r>
              <a:rPr lang="fi-FI"/>
              <a:t>Muokkaa tekstin perustyylejä</a:t>
            </a:r>
          </a:p>
        </p:txBody>
      </p:sp>
      <p:sp>
        <p:nvSpPr>
          <p:cNvPr id="4" name="Sisällön paikkamerkki 3"/>
          <p:cNvSpPr>
            <a:spLocks noGrp="1"/>
          </p:cNvSpPr>
          <p:nvPr>
            <p:ph sz="half" idx="2"/>
          </p:nvPr>
        </p:nvSpPr>
        <p:spPr>
          <a:xfrm>
            <a:off x="350844" y="1561508"/>
            <a:ext cx="4148137" cy="3232546"/>
          </a:xfrm>
        </p:spPr>
        <p:txBody>
          <a:bodyPr/>
          <a:lstStyle>
            <a:lvl1pPr>
              <a:defRPr sz="1650"/>
            </a:lvl1pPr>
            <a:lvl2pPr>
              <a:defRPr sz="1500"/>
            </a:lvl2pPr>
            <a:lvl3pPr>
              <a:defRPr sz="1350"/>
            </a:lvl3pPr>
            <a:lvl4pPr>
              <a:defRPr sz="1200"/>
            </a:lvl4pPr>
            <a:lvl5pPr>
              <a:defRPr sz="1050"/>
            </a:lvl5pPr>
          </a:lstStyle>
          <a:p>
            <a:pPr lvl="0"/>
            <a:r>
              <a:rPr lang="fi-FI"/>
              <a:t>Muokkaa tekstin perustyylejä</a:t>
            </a:r>
          </a:p>
          <a:p>
            <a:pPr lvl="1"/>
            <a:r>
              <a:rPr lang="fi-FI"/>
              <a:t>toinen taso</a:t>
            </a:r>
          </a:p>
          <a:p>
            <a:pPr lvl="2"/>
            <a:r>
              <a:rPr lang="fi-FI"/>
              <a:t>kolmas taso</a:t>
            </a:r>
          </a:p>
          <a:p>
            <a:pPr lvl="3"/>
            <a:r>
              <a:rPr lang="fi-FI"/>
              <a:t>neljäs taso</a:t>
            </a:r>
          </a:p>
          <a:p>
            <a:pPr lvl="4"/>
            <a:r>
              <a:rPr lang="fi-FI"/>
              <a:t>viides taso</a:t>
            </a:r>
            <a:endParaRPr lang="fi-FI" dirty="0"/>
          </a:p>
        </p:txBody>
      </p:sp>
      <p:sp>
        <p:nvSpPr>
          <p:cNvPr id="5" name="Tekstin paikkamerkki 4"/>
          <p:cNvSpPr>
            <a:spLocks noGrp="1"/>
          </p:cNvSpPr>
          <p:nvPr>
            <p:ph type="body" sz="quarter" idx="3"/>
          </p:nvPr>
        </p:nvSpPr>
        <p:spPr>
          <a:xfrm>
            <a:off x="4629150" y="916782"/>
            <a:ext cx="4157662" cy="617934"/>
          </a:xfrm>
        </p:spPr>
        <p:txBody>
          <a:bodyPr anchor="b"/>
          <a:lstStyle>
            <a:lvl1pPr marL="0" indent="0">
              <a:buNone/>
              <a:defRPr sz="1800" b="1"/>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lvl="0"/>
            <a:r>
              <a:rPr lang="fi-FI"/>
              <a:t>Muokkaa tekstin perustyylejä</a:t>
            </a:r>
          </a:p>
        </p:txBody>
      </p:sp>
      <p:sp>
        <p:nvSpPr>
          <p:cNvPr id="6" name="Sisällön paikkamerkki 5"/>
          <p:cNvSpPr>
            <a:spLocks noGrp="1"/>
          </p:cNvSpPr>
          <p:nvPr>
            <p:ph sz="quarter" idx="4"/>
          </p:nvPr>
        </p:nvSpPr>
        <p:spPr>
          <a:xfrm>
            <a:off x="4629150" y="1561508"/>
            <a:ext cx="4157662" cy="3232546"/>
          </a:xfrm>
        </p:spPr>
        <p:txBody>
          <a:bodyPr/>
          <a:lstStyle>
            <a:lvl1pPr>
              <a:defRPr sz="1650"/>
            </a:lvl1pPr>
            <a:lvl2pPr>
              <a:defRPr sz="1500"/>
            </a:lvl2pPr>
            <a:lvl3pPr>
              <a:defRPr sz="1350"/>
            </a:lvl3pPr>
            <a:lvl4pPr>
              <a:defRPr sz="1200"/>
            </a:lvl4pPr>
            <a:lvl5pPr>
              <a:defRPr sz="1050"/>
            </a:lvl5pPr>
          </a:lstStyle>
          <a:p>
            <a:pPr lvl="0"/>
            <a:r>
              <a:rPr lang="fi-FI"/>
              <a:t>Muokkaa tekstin perustyylejä</a:t>
            </a:r>
          </a:p>
          <a:p>
            <a:pPr lvl="1"/>
            <a:r>
              <a:rPr lang="fi-FI"/>
              <a:t>toinen taso</a:t>
            </a:r>
          </a:p>
          <a:p>
            <a:pPr lvl="2"/>
            <a:r>
              <a:rPr lang="fi-FI"/>
              <a:t>kolmas taso</a:t>
            </a:r>
          </a:p>
          <a:p>
            <a:pPr lvl="3"/>
            <a:r>
              <a:rPr lang="fi-FI"/>
              <a:t>neljäs taso</a:t>
            </a:r>
          </a:p>
          <a:p>
            <a:pPr lvl="4"/>
            <a:r>
              <a:rPr lang="fi-FI"/>
              <a:t>viides taso</a:t>
            </a:r>
            <a:endParaRPr lang="fi-FI" dirty="0"/>
          </a:p>
        </p:txBody>
      </p:sp>
      <p:sp>
        <p:nvSpPr>
          <p:cNvPr id="7" name="Päivämäärän paikkamerkki 6"/>
          <p:cNvSpPr>
            <a:spLocks noGrp="1"/>
          </p:cNvSpPr>
          <p:nvPr>
            <p:ph type="dt" sz="half" idx="10"/>
          </p:nvPr>
        </p:nvSpPr>
        <p:spPr/>
        <p:txBody>
          <a:bodyPr/>
          <a:lstStyle/>
          <a:p>
            <a:fld id="{3B2940CA-764F-3445-83AB-AF87E7909C2F}" type="datetimeFigureOut">
              <a:rPr lang="fi-FI" smtClean="0"/>
              <a:t>3.10.2018</a:t>
            </a:fld>
            <a:endParaRPr lang="fi-FI"/>
          </a:p>
        </p:txBody>
      </p:sp>
      <p:sp>
        <p:nvSpPr>
          <p:cNvPr id="8" name="Alatunnisteen paikkamerkki 7"/>
          <p:cNvSpPr>
            <a:spLocks noGrp="1"/>
          </p:cNvSpPr>
          <p:nvPr>
            <p:ph type="ftr" sz="quarter" idx="11"/>
          </p:nvPr>
        </p:nvSpPr>
        <p:spPr/>
        <p:txBody>
          <a:bodyPr/>
          <a:lstStyle/>
          <a:p>
            <a:endParaRPr lang="fi-FI"/>
          </a:p>
        </p:txBody>
      </p:sp>
      <p:sp>
        <p:nvSpPr>
          <p:cNvPr id="9" name="Dian numeron paikkamerkki 8"/>
          <p:cNvSpPr>
            <a:spLocks noGrp="1"/>
          </p:cNvSpPr>
          <p:nvPr>
            <p:ph type="sldNum" sz="quarter" idx="12"/>
          </p:nvPr>
        </p:nvSpPr>
        <p:spPr/>
        <p:txBody>
          <a:bodyPr/>
          <a:lstStyle/>
          <a:p>
            <a:fld id="{5A3ADEFC-2778-6B49-9C82-2158FE27C40E}" type="slidenum">
              <a:rPr lang="fi-FI" smtClean="0"/>
              <a:t>‹#›</a:t>
            </a:fld>
            <a:endParaRPr lang="fi-FI"/>
          </a:p>
        </p:txBody>
      </p:sp>
    </p:spTree>
    <p:extLst>
      <p:ext uri="{BB962C8B-B14F-4D97-AF65-F5344CB8AC3E}">
        <p14:creationId xmlns:p14="http://schemas.microsoft.com/office/powerpoint/2010/main" val="2657569837"/>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itleOnly" preserve="1">
  <p:cSld name="Vain otsikko">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r>
              <a:rPr lang="fi-FI"/>
              <a:t>Muokkaa perustyyl. napsautt.</a:t>
            </a:r>
          </a:p>
        </p:txBody>
      </p:sp>
      <p:sp>
        <p:nvSpPr>
          <p:cNvPr id="3" name="Päivämäärän paikkamerkki 2"/>
          <p:cNvSpPr>
            <a:spLocks noGrp="1"/>
          </p:cNvSpPr>
          <p:nvPr>
            <p:ph type="dt" sz="half" idx="10"/>
          </p:nvPr>
        </p:nvSpPr>
        <p:spPr/>
        <p:txBody>
          <a:bodyPr/>
          <a:lstStyle/>
          <a:p>
            <a:fld id="{3B2940CA-764F-3445-83AB-AF87E7909C2F}" type="datetimeFigureOut">
              <a:rPr lang="fi-FI" smtClean="0"/>
              <a:t>3.10.2018</a:t>
            </a:fld>
            <a:endParaRPr lang="fi-FI"/>
          </a:p>
        </p:txBody>
      </p:sp>
      <p:sp>
        <p:nvSpPr>
          <p:cNvPr id="4" name="Alatunnisteen paikkamerkki 3"/>
          <p:cNvSpPr>
            <a:spLocks noGrp="1"/>
          </p:cNvSpPr>
          <p:nvPr>
            <p:ph type="ftr" sz="quarter" idx="11"/>
          </p:nvPr>
        </p:nvSpPr>
        <p:spPr/>
        <p:txBody>
          <a:bodyPr/>
          <a:lstStyle/>
          <a:p>
            <a:endParaRPr lang="fi-FI"/>
          </a:p>
        </p:txBody>
      </p:sp>
      <p:sp>
        <p:nvSpPr>
          <p:cNvPr id="5" name="Dian numeron paikkamerkki 4"/>
          <p:cNvSpPr>
            <a:spLocks noGrp="1"/>
          </p:cNvSpPr>
          <p:nvPr>
            <p:ph type="sldNum" sz="quarter" idx="12"/>
          </p:nvPr>
        </p:nvSpPr>
        <p:spPr/>
        <p:txBody>
          <a:bodyPr/>
          <a:lstStyle/>
          <a:p>
            <a:fld id="{5A3ADEFC-2778-6B49-9C82-2158FE27C40E}" type="slidenum">
              <a:rPr lang="fi-FI" smtClean="0"/>
              <a:t>‹#›</a:t>
            </a:fld>
            <a:endParaRPr lang="fi-FI"/>
          </a:p>
        </p:txBody>
      </p:sp>
    </p:spTree>
    <p:extLst>
      <p:ext uri="{BB962C8B-B14F-4D97-AF65-F5344CB8AC3E}">
        <p14:creationId xmlns:p14="http://schemas.microsoft.com/office/powerpoint/2010/main" val="2877837674"/>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blank" preserve="1">
  <p:cSld name="Tyhjä">
    <p:spTree>
      <p:nvGrpSpPr>
        <p:cNvPr id="1" name=""/>
        <p:cNvGrpSpPr/>
        <p:nvPr/>
      </p:nvGrpSpPr>
      <p:grpSpPr>
        <a:xfrm>
          <a:off x="0" y="0"/>
          <a:ext cx="0" cy="0"/>
          <a:chOff x="0" y="0"/>
          <a:chExt cx="0" cy="0"/>
        </a:xfrm>
      </p:grpSpPr>
      <p:sp>
        <p:nvSpPr>
          <p:cNvPr id="2" name="Päivämäärän paikkamerkki 1"/>
          <p:cNvSpPr>
            <a:spLocks noGrp="1"/>
          </p:cNvSpPr>
          <p:nvPr>
            <p:ph type="dt" sz="half" idx="10"/>
          </p:nvPr>
        </p:nvSpPr>
        <p:spPr/>
        <p:txBody>
          <a:bodyPr/>
          <a:lstStyle/>
          <a:p>
            <a:fld id="{3B2940CA-764F-3445-83AB-AF87E7909C2F}" type="datetimeFigureOut">
              <a:rPr lang="fi-FI" smtClean="0"/>
              <a:t>3.10.2018</a:t>
            </a:fld>
            <a:endParaRPr lang="fi-FI"/>
          </a:p>
        </p:txBody>
      </p:sp>
      <p:sp>
        <p:nvSpPr>
          <p:cNvPr id="3" name="Alatunnisteen paikkamerkki 2"/>
          <p:cNvSpPr>
            <a:spLocks noGrp="1"/>
          </p:cNvSpPr>
          <p:nvPr>
            <p:ph type="ftr" sz="quarter" idx="11"/>
          </p:nvPr>
        </p:nvSpPr>
        <p:spPr/>
        <p:txBody>
          <a:bodyPr/>
          <a:lstStyle/>
          <a:p>
            <a:endParaRPr lang="fi-FI"/>
          </a:p>
        </p:txBody>
      </p:sp>
      <p:sp>
        <p:nvSpPr>
          <p:cNvPr id="4" name="Dian numeron paikkamerkki 3"/>
          <p:cNvSpPr>
            <a:spLocks noGrp="1"/>
          </p:cNvSpPr>
          <p:nvPr>
            <p:ph type="sldNum" sz="quarter" idx="12"/>
          </p:nvPr>
        </p:nvSpPr>
        <p:spPr/>
        <p:txBody>
          <a:bodyPr/>
          <a:lstStyle/>
          <a:p>
            <a:fld id="{5A3ADEFC-2778-6B49-9C82-2158FE27C40E}" type="slidenum">
              <a:rPr lang="fi-FI" smtClean="0"/>
              <a:t>‹#›</a:t>
            </a:fld>
            <a:endParaRPr lang="fi-FI"/>
          </a:p>
        </p:txBody>
      </p:sp>
    </p:spTree>
    <p:extLst>
      <p:ext uri="{BB962C8B-B14F-4D97-AF65-F5344CB8AC3E}">
        <p14:creationId xmlns:p14="http://schemas.microsoft.com/office/powerpoint/2010/main" val="4176930475"/>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matchingName="Otsikkodia" type="title" preserve="1">
  <p:cSld name="Otsikkodia">
    <p:spTree>
      <p:nvGrpSpPr>
        <p:cNvPr id="1" name=""/>
        <p:cNvGrpSpPr/>
        <p:nvPr/>
      </p:nvGrpSpPr>
      <p:grpSpPr>
        <a:xfrm>
          <a:off x="0" y="0"/>
          <a:ext cx="0" cy="0"/>
          <a:chOff x="0" y="0"/>
          <a:chExt cx="0" cy="0"/>
        </a:xfrm>
      </p:grpSpPr>
      <p:pic>
        <p:nvPicPr>
          <p:cNvPr id="7" name="Kuva 7" descr="Pitkät_nuolet_cmyk.png"/>
          <p:cNvPicPr>
            <a:picLocks noChangeAspect="1"/>
          </p:cNvPicPr>
          <p:nvPr userDrawn="1"/>
        </p:nvPicPr>
        <p:blipFill rotWithShape="1">
          <a:blip r:embed="rId2" cstate="print">
            <a:extLst>
              <a:ext uri="{28A0092B-C50C-407E-A947-70E740481C1C}">
                <a14:useLocalDpi xmlns:a14="http://schemas.microsoft.com/office/drawing/2010/main" val="0"/>
              </a:ext>
            </a:extLst>
          </a:blip>
          <a:srcRect l="3147" r="-1753"/>
          <a:stretch/>
        </p:blipFill>
        <p:spPr>
          <a:xfrm rot="10800000" flipH="1">
            <a:off x="0" y="770401"/>
            <a:ext cx="8928000" cy="3253165"/>
          </a:xfrm>
          <a:prstGeom prst="rect">
            <a:avLst/>
          </a:prstGeom>
        </p:spPr>
      </p:pic>
      <p:sp>
        <p:nvSpPr>
          <p:cNvPr id="2" name="Title 1"/>
          <p:cNvSpPr>
            <a:spLocks noGrp="1"/>
          </p:cNvSpPr>
          <p:nvPr>
            <p:ph type="ctrTitle"/>
          </p:nvPr>
        </p:nvSpPr>
        <p:spPr>
          <a:xfrm>
            <a:off x="396000" y="3290400"/>
            <a:ext cx="5018682" cy="730800"/>
          </a:xfrm>
        </p:spPr>
        <p:txBody>
          <a:bodyPr anchor="b">
            <a:noAutofit/>
          </a:bodyPr>
          <a:lstStyle>
            <a:lvl1pPr algn="l">
              <a:defRPr sz="2800" baseline="0">
                <a:latin typeface="Arial" panose="020B0604020202020204" pitchFamily="34" charset="0"/>
                <a:cs typeface="Arial" panose="020B0604020202020204" pitchFamily="34" charset="0"/>
              </a:defRPr>
            </a:lvl1pPr>
          </a:lstStyle>
          <a:p>
            <a:r>
              <a:rPr lang="fi-FI"/>
              <a:t>Muokkaa perustyyl. napsautt.</a:t>
            </a:r>
            <a:endParaRPr lang="fi-FI" dirty="0"/>
          </a:p>
        </p:txBody>
      </p:sp>
      <p:sp>
        <p:nvSpPr>
          <p:cNvPr id="3" name="Subtitle 2"/>
          <p:cNvSpPr>
            <a:spLocks noGrp="1"/>
          </p:cNvSpPr>
          <p:nvPr>
            <p:ph type="subTitle" idx="1"/>
          </p:nvPr>
        </p:nvSpPr>
        <p:spPr>
          <a:xfrm>
            <a:off x="396000" y="4136400"/>
            <a:ext cx="6696000" cy="378000"/>
          </a:xfrm>
        </p:spPr>
        <p:txBody>
          <a:bodyPr>
            <a:normAutofit/>
          </a:bodyPr>
          <a:lstStyle>
            <a:lvl1pPr marL="0" indent="0" algn="l" defTabSz="685783" rtl="0" eaLnBrk="1" latinLnBrk="0" hangingPunct="1">
              <a:lnSpc>
                <a:spcPct val="90000"/>
              </a:lnSpc>
              <a:spcBef>
                <a:spcPct val="0"/>
              </a:spcBef>
              <a:buNone/>
              <a:defRPr lang="fi-FI" sz="1800" kern="1200" baseline="0" dirty="0">
                <a:solidFill>
                  <a:srgbClr val="00B0CA"/>
                </a:solidFill>
                <a:latin typeface="Arial" panose="020B0604020202020204" pitchFamily="34" charset="0"/>
                <a:ea typeface="+mj-ea"/>
                <a:cs typeface="Arial" panose="020B0604020202020204" pitchFamily="34" charset="0"/>
              </a:defRPr>
            </a:lvl1pPr>
            <a:lvl2pPr marL="342892" indent="0" algn="ctr">
              <a:buNone/>
              <a:defRPr sz="1500"/>
            </a:lvl2pPr>
            <a:lvl3pPr marL="685783" indent="0" algn="ctr">
              <a:buNone/>
              <a:defRPr sz="1350"/>
            </a:lvl3pPr>
            <a:lvl4pPr marL="1028675" indent="0" algn="ctr">
              <a:buNone/>
              <a:defRPr sz="1200"/>
            </a:lvl4pPr>
            <a:lvl5pPr marL="1371566" indent="0" algn="ctr">
              <a:buNone/>
              <a:defRPr sz="1200"/>
            </a:lvl5pPr>
            <a:lvl6pPr marL="1714457" indent="0" algn="ctr">
              <a:buNone/>
              <a:defRPr sz="1200"/>
            </a:lvl6pPr>
            <a:lvl7pPr marL="2057348" indent="0" algn="ctr">
              <a:buNone/>
              <a:defRPr sz="1200"/>
            </a:lvl7pPr>
            <a:lvl8pPr marL="2400240" indent="0" algn="ctr">
              <a:buNone/>
              <a:defRPr sz="1200"/>
            </a:lvl8pPr>
            <a:lvl9pPr marL="2743132" indent="0" algn="ctr">
              <a:buNone/>
              <a:defRPr sz="1200"/>
            </a:lvl9pPr>
          </a:lstStyle>
          <a:p>
            <a:r>
              <a:rPr lang="fi-FI"/>
              <a:t>Muokkaa alaotsikon perustyyliä napsautt.</a:t>
            </a:r>
            <a:endParaRPr lang="fi-FI" dirty="0"/>
          </a:p>
        </p:txBody>
      </p:sp>
      <p:sp>
        <p:nvSpPr>
          <p:cNvPr id="4" name="Date Placeholder 3"/>
          <p:cNvSpPr>
            <a:spLocks noGrp="1"/>
          </p:cNvSpPr>
          <p:nvPr>
            <p:ph type="dt" sz="half" idx="10"/>
          </p:nvPr>
        </p:nvSpPr>
        <p:spPr>
          <a:xfrm>
            <a:off x="404579" y="4565139"/>
            <a:ext cx="2057400" cy="273844"/>
          </a:xfrm>
        </p:spPr>
        <p:txBody>
          <a:bodyPr/>
          <a:lstStyle>
            <a:lvl1pPr marL="0" indent="0" algn="l" defTabSz="685783" rtl="0" eaLnBrk="1" latinLnBrk="0" hangingPunct="1">
              <a:lnSpc>
                <a:spcPct val="90000"/>
              </a:lnSpc>
              <a:spcBef>
                <a:spcPct val="0"/>
              </a:spcBef>
              <a:buClr>
                <a:srgbClr val="00B0CA"/>
              </a:buClr>
              <a:buSzPct val="140000"/>
              <a:buFont typeface="Arial" panose="020B0604020202020204" pitchFamily="34" charset="0"/>
              <a:buNone/>
              <a:defRPr lang="fi-FI" sz="1200" b="0" kern="1200" baseline="0" smtClean="0">
                <a:solidFill>
                  <a:srgbClr val="00B0CA"/>
                </a:solidFill>
                <a:latin typeface="Arial" panose="020B0604020202020204" pitchFamily="34" charset="0"/>
                <a:ea typeface="+mj-ea"/>
                <a:cs typeface="Arial" panose="020B0604020202020204" pitchFamily="34" charset="0"/>
              </a:defRPr>
            </a:lvl1pPr>
          </a:lstStyle>
          <a:p>
            <a:r>
              <a:rPr lang="fi-FI"/>
              <a:t>14.5.2018</a:t>
            </a:r>
            <a:endParaRPr lang="fi-FI" dirty="0"/>
          </a:p>
        </p:txBody>
      </p:sp>
      <p:sp>
        <p:nvSpPr>
          <p:cNvPr id="9" name="Rectangle 8"/>
          <p:cNvSpPr/>
          <p:nvPr userDrawn="1"/>
        </p:nvSpPr>
        <p:spPr>
          <a:xfrm>
            <a:off x="98613" y="62754"/>
            <a:ext cx="2175461" cy="7882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sz="1800"/>
          </a:p>
        </p:txBody>
      </p:sp>
      <p:pic>
        <p:nvPicPr>
          <p:cNvPr id="8" name="Kuva 10" descr="UUSI_Liikennevirasto_Tapahtumat_vaaka_cmyk.png"/>
          <p:cNvPicPr>
            <a:picLocks noChangeAspect="1"/>
          </p:cNvPicPr>
          <p:nvPr userDrawn="1"/>
        </p:nvPicPr>
        <p:blipFill rotWithShape="1">
          <a:blip r:embed="rId3" cstate="print">
            <a:extLst>
              <a:ext uri="{28A0092B-C50C-407E-A947-70E740481C1C}">
                <a14:useLocalDpi xmlns:a14="http://schemas.microsoft.com/office/drawing/2010/main" val="0"/>
              </a:ext>
            </a:extLst>
          </a:blip>
          <a:srcRect r="62856" b="18364"/>
          <a:stretch/>
        </p:blipFill>
        <p:spPr>
          <a:xfrm>
            <a:off x="252001" y="122400"/>
            <a:ext cx="1009271" cy="1087200"/>
          </a:xfrm>
          <a:prstGeom prst="rect">
            <a:avLst/>
          </a:prstGeom>
        </p:spPr>
      </p:pic>
    </p:spTree>
    <p:extLst>
      <p:ext uri="{BB962C8B-B14F-4D97-AF65-F5344CB8AC3E}">
        <p14:creationId xmlns:p14="http://schemas.microsoft.com/office/powerpoint/2010/main" val="1823988140"/>
      </p:ext>
    </p:extLst>
  </p:cSld>
  <p:clrMapOvr>
    <a:masterClrMapping/>
  </p:clrMapOvr>
  <p:hf hdr="0" ftr="0"/>
</p:sldLayout>
</file>

<file path=ppt/slideLayouts/slideLayout118.xml><?xml version="1.0" encoding="utf-8"?>
<p:sldLayout xmlns:a="http://schemas.openxmlformats.org/drawingml/2006/main" xmlns:r="http://schemas.openxmlformats.org/officeDocument/2006/relationships" xmlns:p="http://schemas.openxmlformats.org/presentationml/2006/main" matchingName="Väliotsikko" preserve="1" userDrawn="1">
  <p:cSld name="Väliotsikko">
    <p:spTree>
      <p:nvGrpSpPr>
        <p:cNvPr id="1" name=""/>
        <p:cNvGrpSpPr/>
        <p:nvPr/>
      </p:nvGrpSpPr>
      <p:grpSpPr>
        <a:xfrm>
          <a:off x="0" y="0"/>
          <a:ext cx="0" cy="0"/>
          <a:chOff x="0" y="0"/>
          <a:chExt cx="0" cy="0"/>
        </a:xfrm>
      </p:grpSpPr>
      <p:sp>
        <p:nvSpPr>
          <p:cNvPr id="5" name="Vastakkaisista kulmista pyöristetty suorakulmio 1"/>
          <p:cNvSpPr/>
          <p:nvPr userDrawn="1"/>
        </p:nvSpPr>
        <p:spPr>
          <a:xfrm flipH="1">
            <a:off x="1044000" y="1761691"/>
            <a:ext cx="7128792" cy="2160240"/>
          </a:xfrm>
          <a:prstGeom prst="round2DiagRect">
            <a:avLst>
              <a:gd name="adj1" fmla="val 25354"/>
              <a:gd name="adj2" fmla="val 0"/>
            </a:avLst>
          </a:prstGeom>
          <a:solidFill>
            <a:srgbClr val="00B0C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i-FI" sz="1800" dirty="0"/>
          </a:p>
        </p:txBody>
      </p:sp>
      <p:sp>
        <p:nvSpPr>
          <p:cNvPr id="2" name="Date Placeholder 1"/>
          <p:cNvSpPr>
            <a:spLocks noGrp="1"/>
          </p:cNvSpPr>
          <p:nvPr>
            <p:ph type="dt" sz="half" idx="10"/>
          </p:nvPr>
        </p:nvSpPr>
        <p:spPr/>
        <p:txBody>
          <a:bodyPr/>
          <a:lstStyle/>
          <a:p>
            <a:r>
              <a:rPr lang="fi-FI"/>
              <a:t>14.5.2018</a:t>
            </a:r>
          </a:p>
        </p:txBody>
      </p:sp>
      <p:sp>
        <p:nvSpPr>
          <p:cNvPr id="3" name="Footer Placeholder 2"/>
          <p:cNvSpPr>
            <a:spLocks noGrp="1"/>
          </p:cNvSpPr>
          <p:nvPr>
            <p:ph type="ftr" sz="quarter" idx="11"/>
          </p:nvPr>
        </p:nvSpPr>
        <p:spPr/>
        <p:txBody>
          <a:bodyPr/>
          <a:lstStyle/>
          <a:p>
            <a:r>
              <a:rPr lang="fi-FI"/>
              <a:t> </a:t>
            </a:r>
          </a:p>
        </p:txBody>
      </p:sp>
      <p:sp>
        <p:nvSpPr>
          <p:cNvPr id="4" name="Slide Number Placeholder 3"/>
          <p:cNvSpPr>
            <a:spLocks noGrp="1"/>
          </p:cNvSpPr>
          <p:nvPr>
            <p:ph type="sldNum" sz="quarter" idx="12"/>
          </p:nvPr>
        </p:nvSpPr>
        <p:spPr/>
        <p:txBody>
          <a:bodyPr/>
          <a:lstStyle/>
          <a:p>
            <a:fld id="{CD67F47F-A4DF-4926-BB4C-9F1DAEA89B92}" type="slidenum">
              <a:rPr lang="fi-FI" smtClean="0"/>
              <a:t>‹#›</a:t>
            </a:fld>
            <a:endParaRPr lang="fi-FI"/>
          </a:p>
        </p:txBody>
      </p:sp>
      <p:sp>
        <p:nvSpPr>
          <p:cNvPr id="8" name="Title 1"/>
          <p:cNvSpPr>
            <a:spLocks noGrp="1"/>
          </p:cNvSpPr>
          <p:nvPr>
            <p:ph type="title"/>
          </p:nvPr>
        </p:nvSpPr>
        <p:spPr>
          <a:xfrm>
            <a:off x="1296396" y="2294966"/>
            <a:ext cx="6624000" cy="1201269"/>
          </a:xfrm>
        </p:spPr>
        <p:txBody>
          <a:bodyPr/>
          <a:lstStyle>
            <a:lvl1pPr algn="ctr">
              <a:defRPr baseline="0">
                <a:solidFill>
                  <a:schemeClr val="bg1"/>
                </a:solidFill>
              </a:defRPr>
            </a:lvl1pPr>
          </a:lstStyle>
          <a:p>
            <a:r>
              <a:rPr lang="fi-FI"/>
              <a:t>Muokkaa perustyyl. napsautt.</a:t>
            </a:r>
            <a:endParaRPr lang="fi-FI" dirty="0"/>
          </a:p>
        </p:txBody>
      </p:sp>
    </p:spTree>
    <p:extLst>
      <p:ext uri="{BB962C8B-B14F-4D97-AF65-F5344CB8AC3E}">
        <p14:creationId xmlns:p14="http://schemas.microsoft.com/office/powerpoint/2010/main" val="665275401"/>
      </p:ext>
    </p:extLst>
  </p:cSld>
  <p:clrMapOvr>
    <a:masterClrMapping/>
  </p:clrMapOvr>
  <p:hf hdr="0" ftr="0"/>
</p:sldLayout>
</file>

<file path=ppt/slideLayouts/slideLayout119.xml><?xml version="1.0" encoding="utf-8"?>
<p:sldLayout xmlns:a="http://schemas.openxmlformats.org/drawingml/2006/main" xmlns:r="http://schemas.openxmlformats.org/officeDocument/2006/relationships" xmlns:p="http://schemas.openxmlformats.org/presentationml/2006/main" type="obj" preserve="1">
  <p:cSld name="title_and_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a:t>Muokkaa perustyyl. napsautt.</a:t>
            </a:r>
            <a:endParaRPr lang="fi-FI" dirty="0"/>
          </a:p>
        </p:txBody>
      </p:sp>
      <p:sp>
        <p:nvSpPr>
          <p:cNvPr id="3" name="Content Placeholder 2"/>
          <p:cNvSpPr>
            <a:spLocks noGrp="1"/>
          </p:cNvSpPr>
          <p:nvPr>
            <p:ph idx="1"/>
          </p:nvPr>
        </p:nvSpPr>
        <p:spPr/>
        <p:txBody>
          <a:bodyPr/>
          <a:lstStyle>
            <a:lvl1pPr marL="134935" indent="-134935">
              <a:buSzPct val="120000"/>
              <a:buFont typeface="Arial" panose="020B0604020202020204" pitchFamily="34" charset="0"/>
              <a:buChar char="●"/>
              <a:defRPr/>
            </a:lvl1pPr>
          </a:lstStyle>
          <a:p>
            <a:pPr lvl="0"/>
            <a:r>
              <a:rPr lang="fi-FI"/>
              <a:t>Muokkaa tekstin perustyylejä</a:t>
            </a:r>
          </a:p>
          <a:p>
            <a:pPr lvl="1"/>
            <a:r>
              <a:rPr lang="fi-FI"/>
              <a:t>toinen taso</a:t>
            </a:r>
          </a:p>
          <a:p>
            <a:pPr lvl="2"/>
            <a:r>
              <a:rPr lang="fi-FI"/>
              <a:t>kolmas taso</a:t>
            </a:r>
          </a:p>
          <a:p>
            <a:pPr lvl="3"/>
            <a:r>
              <a:rPr lang="fi-FI"/>
              <a:t>neljäs taso</a:t>
            </a:r>
          </a:p>
          <a:p>
            <a:pPr lvl="4"/>
            <a:r>
              <a:rPr lang="fi-FI"/>
              <a:t>viides taso</a:t>
            </a:r>
            <a:endParaRPr lang="fi-FI" dirty="0"/>
          </a:p>
        </p:txBody>
      </p:sp>
      <p:sp>
        <p:nvSpPr>
          <p:cNvPr id="4" name="Date Placeholder 3"/>
          <p:cNvSpPr>
            <a:spLocks noGrp="1"/>
          </p:cNvSpPr>
          <p:nvPr>
            <p:ph type="dt" sz="half" idx="10"/>
          </p:nvPr>
        </p:nvSpPr>
        <p:spPr/>
        <p:txBody>
          <a:bodyPr/>
          <a:lstStyle/>
          <a:p>
            <a:r>
              <a:rPr lang="fi-FI"/>
              <a:t>14.5.2018</a:t>
            </a:r>
          </a:p>
        </p:txBody>
      </p:sp>
      <p:sp>
        <p:nvSpPr>
          <p:cNvPr id="5" name="Footer Placeholder 4"/>
          <p:cNvSpPr>
            <a:spLocks noGrp="1"/>
          </p:cNvSpPr>
          <p:nvPr>
            <p:ph type="ftr" sz="quarter" idx="11"/>
          </p:nvPr>
        </p:nvSpPr>
        <p:spPr/>
        <p:txBody>
          <a:bodyPr/>
          <a:lstStyle/>
          <a:p>
            <a:r>
              <a:rPr lang="fi-FI"/>
              <a:t> </a:t>
            </a:r>
          </a:p>
        </p:txBody>
      </p:sp>
      <p:sp>
        <p:nvSpPr>
          <p:cNvPr id="6" name="Slide Number Placeholder 5"/>
          <p:cNvSpPr>
            <a:spLocks noGrp="1"/>
          </p:cNvSpPr>
          <p:nvPr>
            <p:ph type="sldNum" sz="quarter" idx="12"/>
          </p:nvPr>
        </p:nvSpPr>
        <p:spPr/>
        <p:txBody>
          <a:bodyPr/>
          <a:lstStyle/>
          <a:p>
            <a:fld id="{CD67F47F-A4DF-4926-BB4C-9F1DAEA89B92}" type="slidenum">
              <a:rPr lang="fi-FI" smtClean="0"/>
              <a:t>‹#›</a:t>
            </a:fld>
            <a:endParaRPr lang="fi-FI"/>
          </a:p>
        </p:txBody>
      </p:sp>
      <p:sp>
        <p:nvSpPr>
          <p:cNvPr id="7" name="eulogoplaceholder"/>
          <p:cNvSpPr txBox="1"/>
          <p:nvPr userDrawn="1"/>
        </p:nvSpPr>
        <p:spPr>
          <a:xfrm>
            <a:off x="7504324" y="546703"/>
            <a:ext cx="1115988" cy="235962"/>
          </a:xfrm>
          <a:prstGeom prst="rect">
            <a:avLst/>
          </a:prstGeom>
          <a:noFill/>
        </p:spPr>
        <p:txBody>
          <a:bodyPr wrap="square" rtlCol="0">
            <a:spAutoFit/>
          </a:bodyPr>
          <a:lstStyle/>
          <a:p>
            <a:pPr algn="ctr"/>
            <a:endParaRPr lang="fi-FI" sz="1400" b="1" baseline="30000" dirty="0">
              <a:solidFill>
                <a:srgbClr val="000000"/>
              </a:solidFill>
              <a:latin typeface="Felbridge Pro"/>
              <a:cs typeface="Felbridge Pro"/>
            </a:endParaRPr>
          </a:p>
        </p:txBody>
      </p:sp>
      <p:sp>
        <p:nvSpPr>
          <p:cNvPr id="8" name="eulogotenplaceholder"/>
          <p:cNvSpPr txBox="1"/>
          <p:nvPr userDrawn="1"/>
        </p:nvSpPr>
        <p:spPr>
          <a:xfrm>
            <a:off x="486000" y="4680000"/>
            <a:ext cx="3960000" cy="235962"/>
          </a:xfrm>
          <a:prstGeom prst="rect">
            <a:avLst/>
          </a:prstGeom>
          <a:noFill/>
        </p:spPr>
        <p:txBody>
          <a:bodyPr wrap="square" rtlCol="0">
            <a:spAutoFit/>
          </a:bodyPr>
          <a:lstStyle/>
          <a:p>
            <a:pPr algn="ctr"/>
            <a:endParaRPr lang="fi-FI" sz="1400" b="1" baseline="30000" dirty="0">
              <a:solidFill>
                <a:srgbClr val="000000"/>
              </a:solidFill>
              <a:latin typeface="Felbridge Pro"/>
              <a:cs typeface="Felbridge Pro"/>
            </a:endParaRPr>
          </a:p>
        </p:txBody>
      </p:sp>
      <p:sp>
        <p:nvSpPr>
          <p:cNvPr id="9" name="eukarelialogoplaceholder"/>
          <p:cNvSpPr txBox="1"/>
          <p:nvPr userDrawn="1"/>
        </p:nvSpPr>
        <p:spPr>
          <a:xfrm>
            <a:off x="7750174" y="534889"/>
            <a:ext cx="1115988" cy="235962"/>
          </a:xfrm>
          <a:prstGeom prst="rect">
            <a:avLst/>
          </a:prstGeom>
          <a:noFill/>
        </p:spPr>
        <p:txBody>
          <a:bodyPr wrap="square" rtlCol="0">
            <a:spAutoFit/>
          </a:bodyPr>
          <a:lstStyle/>
          <a:p>
            <a:pPr algn="ctr"/>
            <a:endParaRPr lang="fi-FI" sz="1400" b="1" baseline="30000" dirty="0">
              <a:solidFill>
                <a:srgbClr val="000000"/>
              </a:solidFill>
              <a:latin typeface="Felbridge Pro"/>
              <a:cs typeface="Felbridge Pro"/>
            </a:endParaRPr>
          </a:p>
        </p:txBody>
      </p:sp>
      <p:sp>
        <p:nvSpPr>
          <p:cNvPr id="10" name="eufinancelogoplaceholder"/>
          <p:cNvSpPr txBox="1"/>
          <p:nvPr userDrawn="1"/>
        </p:nvSpPr>
        <p:spPr>
          <a:xfrm>
            <a:off x="450661" y="4680000"/>
            <a:ext cx="3379905" cy="235962"/>
          </a:xfrm>
          <a:prstGeom prst="rect">
            <a:avLst/>
          </a:prstGeom>
          <a:noFill/>
        </p:spPr>
        <p:txBody>
          <a:bodyPr wrap="square" rtlCol="0">
            <a:spAutoFit/>
          </a:bodyPr>
          <a:lstStyle/>
          <a:p>
            <a:pPr algn="ctr"/>
            <a:endParaRPr lang="fi-FI" sz="1400" b="1" baseline="30000" dirty="0">
              <a:solidFill>
                <a:srgbClr val="000000"/>
              </a:solidFill>
              <a:latin typeface="Felbridge Pro"/>
              <a:cs typeface="Felbridge Pro"/>
            </a:endParaRPr>
          </a:p>
        </p:txBody>
      </p:sp>
    </p:spTree>
    <p:extLst>
      <p:ext uri="{BB962C8B-B14F-4D97-AF65-F5344CB8AC3E}">
        <p14:creationId xmlns:p14="http://schemas.microsoft.com/office/powerpoint/2010/main" val="1318771016"/>
      </p:ext>
    </p:extLst>
  </p:cSld>
  <p:clrMapOvr>
    <a:masterClrMapping/>
  </p:clrMapOvr>
  <p:hf hdr="0" ftr="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loitusdia_oranssi">
    <p:spTree>
      <p:nvGrpSpPr>
        <p:cNvPr id="1" name=""/>
        <p:cNvGrpSpPr/>
        <p:nvPr/>
      </p:nvGrpSpPr>
      <p:grpSpPr>
        <a:xfrm>
          <a:off x="0" y="0"/>
          <a:ext cx="0" cy="0"/>
          <a:chOff x="0" y="0"/>
          <a:chExt cx="0" cy="0"/>
        </a:xfrm>
      </p:grpSpPr>
      <p:sp>
        <p:nvSpPr>
          <p:cNvPr id="10" name="Rektangel 9"/>
          <p:cNvSpPr/>
          <p:nvPr userDrawn="1"/>
        </p:nvSpPr>
        <p:spPr>
          <a:xfrm>
            <a:off x="0" y="735807"/>
            <a:ext cx="9144000" cy="440769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i-FI" sz="1013"/>
          </a:p>
        </p:txBody>
      </p:sp>
      <p:pic>
        <p:nvPicPr>
          <p:cNvPr id="11" name="Bildobjekt 9" descr="logon_sipuli2_vit.png"/>
          <p:cNvPicPr>
            <a:picLocks noChangeAspect="1"/>
          </p:cNvPicPr>
          <p:nvPr userDrawn="1"/>
        </p:nvPicPr>
        <p:blipFill>
          <a:blip r:embed="rId2" cstate="print"/>
          <a:srcRect l="504" r="57983"/>
          <a:stretch>
            <a:fillRect/>
          </a:stretch>
        </p:blipFill>
        <p:spPr bwMode="auto">
          <a:xfrm>
            <a:off x="7292718" y="1167594"/>
            <a:ext cx="1851282" cy="3545514"/>
          </a:xfrm>
          <a:prstGeom prst="rect">
            <a:avLst/>
          </a:prstGeom>
          <a:noFill/>
          <a:ln w="9525">
            <a:noFill/>
            <a:miter lim="800000"/>
            <a:headEnd/>
            <a:tailEnd/>
          </a:ln>
        </p:spPr>
      </p:pic>
      <p:sp>
        <p:nvSpPr>
          <p:cNvPr id="6" name="Otsikko 6"/>
          <p:cNvSpPr>
            <a:spLocks noGrp="1"/>
          </p:cNvSpPr>
          <p:nvPr>
            <p:ph type="title"/>
          </p:nvPr>
        </p:nvSpPr>
        <p:spPr>
          <a:xfrm>
            <a:off x="683568" y="2193708"/>
            <a:ext cx="5976664" cy="1242138"/>
          </a:xfrm>
          <a:prstGeom prst="rect">
            <a:avLst/>
          </a:prstGeom>
        </p:spPr>
        <p:txBody>
          <a:bodyPr/>
          <a:lstStyle>
            <a:lvl1pPr algn="ctr">
              <a:defRPr sz="2700" baseline="0">
                <a:solidFill>
                  <a:schemeClr val="bg1"/>
                </a:solidFill>
              </a:defRPr>
            </a:lvl1pPr>
          </a:lstStyle>
          <a:p>
            <a:r>
              <a:rPr lang="fi-FI" smtClean="0"/>
              <a:t>Muokkaa perustyyl. napsautt.</a:t>
            </a:r>
            <a:endParaRPr lang="fi-FI" dirty="0"/>
          </a:p>
        </p:txBody>
      </p:sp>
      <p:sp>
        <p:nvSpPr>
          <p:cNvPr id="7" name="Tekstin paikkamerkki 16"/>
          <p:cNvSpPr>
            <a:spLocks noGrp="1"/>
          </p:cNvSpPr>
          <p:nvPr>
            <p:ph type="body" sz="quarter" idx="10"/>
          </p:nvPr>
        </p:nvSpPr>
        <p:spPr>
          <a:xfrm>
            <a:off x="683568" y="3435846"/>
            <a:ext cx="5976664" cy="1080120"/>
          </a:xfrm>
          <a:prstGeom prst="rect">
            <a:avLst/>
          </a:prstGeom>
        </p:spPr>
        <p:txBody>
          <a:bodyPr/>
          <a:lstStyle>
            <a:lvl1pPr algn="ctr">
              <a:buClr>
                <a:schemeClr val="accent6"/>
              </a:buClr>
              <a:buFont typeface="Wingdings" pitchFamily="2" charset="2"/>
              <a:buNone/>
              <a:defRPr sz="1800" baseline="0">
                <a:solidFill>
                  <a:schemeClr val="bg1"/>
                </a:solidFill>
              </a:defRPr>
            </a:lvl1pPr>
          </a:lstStyle>
          <a:p>
            <a:pPr lvl="0"/>
            <a:r>
              <a:rPr lang="fi-FI" smtClean="0"/>
              <a:t>Muokkaa tekstin perustyylejä napsauttamalla</a:t>
            </a:r>
          </a:p>
        </p:txBody>
      </p:sp>
      <p:sp>
        <p:nvSpPr>
          <p:cNvPr id="12" name="Platshållare för datum 3"/>
          <p:cNvSpPr>
            <a:spLocks noGrp="1"/>
          </p:cNvSpPr>
          <p:nvPr>
            <p:ph type="dt" sz="half" idx="13"/>
          </p:nvPr>
        </p:nvSpPr>
        <p:spPr>
          <a:xfrm>
            <a:off x="3203848" y="4785996"/>
            <a:ext cx="936104" cy="270030"/>
          </a:xfrm>
        </p:spPr>
        <p:txBody>
          <a:bodyPr/>
          <a:lstStyle>
            <a:lvl1pPr algn="ctr">
              <a:defRPr>
                <a:solidFill>
                  <a:schemeClr val="bg1"/>
                </a:solidFill>
              </a:defRPr>
            </a:lvl1pPr>
          </a:lstStyle>
          <a:p>
            <a:r>
              <a:rPr lang="fi-FI" smtClean="0"/>
              <a:t>3.10.2018</a:t>
            </a:r>
            <a:endParaRPr lang="fi-FI" dirty="0"/>
          </a:p>
        </p:txBody>
      </p:sp>
      <p:sp>
        <p:nvSpPr>
          <p:cNvPr id="13" name="Platshållare för sidfot 4"/>
          <p:cNvSpPr>
            <a:spLocks noGrp="1"/>
          </p:cNvSpPr>
          <p:nvPr>
            <p:ph type="ftr" sz="quarter" idx="14"/>
          </p:nvPr>
        </p:nvSpPr>
        <p:spPr>
          <a:xfrm>
            <a:off x="683568" y="4515966"/>
            <a:ext cx="5976664" cy="270030"/>
          </a:xfrm>
        </p:spPr>
        <p:txBody>
          <a:bodyPr/>
          <a:lstStyle>
            <a:lvl1pPr algn="ctr">
              <a:defRPr>
                <a:solidFill>
                  <a:schemeClr val="bg1"/>
                </a:solidFill>
              </a:defRPr>
            </a:lvl1pPr>
          </a:lstStyle>
          <a:p>
            <a:r>
              <a:rPr lang="fi-FI" smtClean="0"/>
              <a:t>Kari Wihlman</a:t>
            </a:r>
            <a:endParaRPr lang="fi-FI" dirty="0"/>
          </a:p>
        </p:txBody>
      </p:sp>
    </p:spTree>
    <p:extLst>
      <p:ext uri="{BB962C8B-B14F-4D97-AF65-F5344CB8AC3E}">
        <p14:creationId xmlns:p14="http://schemas.microsoft.com/office/powerpoint/2010/main" val="1172409859"/>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twoTxTwoObj" preserve="1">
  <p:cSld name="title_and_two_columns">
    <p:spTree>
      <p:nvGrpSpPr>
        <p:cNvPr id="1" name=""/>
        <p:cNvGrpSpPr/>
        <p:nvPr/>
      </p:nvGrpSpPr>
      <p:grpSpPr>
        <a:xfrm>
          <a:off x="0" y="0"/>
          <a:ext cx="0" cy="0"/>
          <a:chOff x="0" y="0"/>
          <a:chExt cx="0" cy="0"/>
        </a:xfrm>
      </p:grpSpPr>
      <p:sp>
        <p:nvSpPr>
          <p:cNvPr id="2" name="Title 1"/>
          <p:cNvSpPr>
            <a:spLocks noGrp="1"/>
          </p:cNvSpPr>
          <p:nvPr>
            <p:ph type="title"/>
          </p:nvPr>
        </p:nvSpPr>
        <p:spPr>
          <a:xfrm>
            <a:off x="2196000" y="313200"/>
            <a:ext cx="6624000" cy="457200"/>
          </a:xfrm>
        </p:spPr>
        <p:txBody>
          <a:bodyPr/>
          <a:lstStyle/>
          <a:p>
            <a:r>
              <a:rPr lang="fi-FI"/>
              <a:t>Muokkaa perustyyl. napsautt.</a:t>
            </a:r>
            <a:endParaRPr lang="fi-FI" dirty="0"/>
          </a:p>
        </p:txBody>
      </p:sp>
      <p:sp>
        <p:nvSpPr>
          <p:cNvPr id="3" name="Text Placeholder 2"/>
          <p:cNvSpPr>
            <a:spLocks noGrp="1"/>
          </p:cNvSpPr>
          <p:nvPr>
            <p:ph type="body" idx="1"/>
          </p:nvPr>
        </p:nvSpPr>
        <p:spPr>
          <a:xfrm>
            <a:off x="702001" y="1274400"/>
            <a:ext cx="3868340" cy="437442"/>
          </a:xfrm>
        </p:spPr>
        <p:txBody>
          <a:bodyPr anchor="t" anchorCtr="0">
            <a:normAutofit/>
          </a:bodyPr>
          <a:lstStyle>
            <a:lvl1pPr marL="0" indent="0">
              <a:buNone/>
              <a:defRPr sz="1400" b="1" i="0" baseline="0">
                <a:solidFill>
                  <a:srgbClr val="00B0CA"/>
                </a:solidFill>
              </a:defRPr>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lvl="0"/>
            <a:r>
              <a:rPr lang="fi-FI"/>
              <a:t>Muokkaa tekstin perustyylejä</a:t>
            </a:r>
          </a:p>
        </p:txBody>
      </p:sp>
      <p:sp>
        <p:nvSpPr>
          <p:cNvPr id="4" name="Content Placeholder 3"/>
          <p:cNvSpPr>
            <a:spLocks noGrp="1"/>
          </p:cNvSpPr>
          <p:nvPr>
            <p:ph sz="half" idx="2"/>
          </p:nvPr>
        </p:nvSpPr>
        <p:spPr>
          <a:xfrm>
            <a:off x="701752" y="1711843"/>
            <a:ext cx="3849596" cy="2930405"/>
          </a:xfrm>
        </p:spPr>
        <p:txBody>
          <a:bodyPr>
            <a:normAutofit/>
          </a:bodyPr>
          <a:lstStyle>
            <a:lvl1pPr marL="92073" indent="-92073">
              <a:buSzPct val="120000"/>
              <a:buFont typeface="Arial" panose="020B0604020202020204" pitchFamily="34" charset="0"/>
              <a:buChar char="●"/>
              <a:defRPr sz="1200"/>
            </a:lvl1pPr>
            <a:lvl2pPr>
              <a:defRPr sz="1200"/>
            </a:lvl2pPr>
            <a:lvl3pPr>
              <a:defRPr sz="1200"/>
            </a:lvl3pPr>
            <a:lvl4pPr>
              <a:defRPr sz="1200"/>
            </a:lvl4pPr>
            <a:lvl5pPr>
              <a:defRPr sz="1200"/>
            </a:lvl5pPr>
          </a:lstStyle>
          <a:p>
            <a:pPr lvl="0"/>
            <a:r>
              <a:rPr lang="fi-FI"/>
              <a:t>Muokkaa tekstin perustyylejä</a:t>
            </a:r>
          </a:p>
          <a:p>
            <a:pPr lvl="1"/>
            <a:r>
              <a:rPr lang="fi-FI"/>
              <a:t>toinen taso</a:t>
            </a:r>
          </a:p>
          <a:p>
            <a:pPr lvl="2"/>
            <a:r>
              <a:rPr lang="fi-FI"/>
              <a:t>kolmas taso</a:t>
            </a:r>
          </a:p>
          <a:p>
            <a:pPr lvl="3"/>
            <a:r>
              <a:rPr lang="fi-FI"/>
              <a:t>neljäs taso</a:t>
            </a:r>
          </a:p>
          <a:p>
            <a:pPr lvl="4"/>
            <a:r>
              <a:rPr lang="fi-FI"/>
              <a:t>viides taso</a:t>
            </a:r>
            <a:endParaRPr lang="fi-FI" dirty="0"/>
          </a:p>
        </p:txBody>
      </p:sp>
      <p:sp>
        <p:nvSpPr>
          <p:cNvPr id="5" name="Text Placeholder 4"/>
          <p:cNvSpPr>
            <a:spLocks noGrp="1"/>
          </p:cNvSpPr>
          <p:nvPr>
            <p:ph type="body" sz="quarter" idx="3"/>
          </p:nvPr>
        </p:nvSpPr>
        <p:spPr>
          <a:xfrm>
            <a:off x="4629151" y="1274400"/>
            <a:ext cx="3887391" cy="437442"/>
          </a:xfrm>
        </p:spPr>
        <p:txBody>
          <a:bodyPr anchor="t" anchorCtr="0">
            <a:normAutofit/>
          </a:bodyPr>
          <a:lstStyle>
            <a:lvl1pPr marL="0" indent="0">
              <a:buNone/>
              <a:defRPr lang="en-US" sz="1400" b="1" kern="1200" baseline="0" dirty="0" smtClean="0">
                <a:solidFill>
                  <a:srgbClr val="00B0CA"/>
                </a:solidFill>
                <a:latin typeface="Arial" charset="0"/>
                <a:ea typeface="+mn-ea"/>
                <a:cs typeface="Arial" panose="020B0604020202020204" pitchFamily="34" charset="0"/>
              </a:defRPr>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marL="0" lvl="0" indent="0" algn="l" defTabSz="685783" rtl="0" eaLnBrk="1" latinLnBrk="0" hangingPunct="1">
              <a:lnSpc>
                <a:spcPct val="90000"/>
              </a:lnSpc>
              <a:spcBef>
                <a:spcPts val="750"/>
              </a:spcBef>
              <a:buClr>
                <a:srgbClr val="00B0CA"/>
              </a:buClr>
              <a:buSzPct val="140000"/>
              <a:buFont typeface="Arial" panose="020B0604020202020204" pitchFamily="34" charset="0"/>
              <a:buNone/>
            </a:pPr>
            <a:r>
              <a:rPr lang="fi-FI"/>
              <a:t>Muokkaa tekstin perustyylejä</a:t>
            </a:r>
          </a:p>
        </p:txBody>
      </p:sp>
      <p:sp>
        <p:nvSpPr>
          <p:cNvPr id="6" name="Content Placeholder 5"/>
          <p:cNvSpPr>
            <a:spLocks noGrp="1"/>
          </p:cNvSpPr>
          <p:nvPr>
            <p:ph sz="quarter" idx="4"/>
          </p:nvPr>
        </p:nvSpPr>
        <p:spPr>
          <a:xfrm>
            <a:off x="4629151" y="1711843"/>
            <a:ext cx="3887391" cy="2930405"/>
          </a:xfrm>
        </p:spPr>
        <p:txBody>
          <a:bodyPr>
            <a:normAutofit/>
          </a:bodyPr>
          <a:lstStyle>
            <a:lvl1pPr marL="92073" indent="-92073">
              <a:buSzPct val="120000"/>
              <a:buFont typeface="Arial" panose="020B0604020202020204" pitchFamily="34" charset="0"/>
              <a:buChar char="●"/>
              <a:defRPr sz="1200"/>
            </a:lvl1pPr>
            <a:lvl2pPr>
              <a:defRPr sz="1200"/>
            </a:lvl2pPr>
            <a:lvl3pPr>
              <a:defRPr sz="1200"/>
            </a:lvl3pPr>
            <a:lvl4pPr>
              <a:defRPr sz="1200"/>
            </a:lvl4pPr>
            <a:lvl5pPr>
              <a:defRPr sz="1200"/>
            </a:lvl5pPr>
          </a:lstStyle>
          <a:p>
            <a:pPr lvl="0"/>
            <a:r>
              <a:rPr lang="fi-FI"/>
              <a:t>Muokkaa tekstin perustyylejä</a:t>
            </a:r>
          </a:p>
          <a:p>
            <a:pPr lvl="1"/>
            <a:r>
              <a:rPr lang="fi-FI"/>
              <a:t>toinen taso</a:t>
            </a:r>
          </a:p>
          <a:p>
            <a:pPr lvl="2"/>
            <a:r>
              <a:rPr lang="fi-FI"/>
              <a:t>kolmas taso</a:t>
            </a:r>
          </a:p>
          <a:p>
            <a:pPr lvl="3"/>
            <a:r>
              <a:rPr lang="fi-FI"/>
              <a:t>neljäs taso</a:t>
            </a:r>
          </a:p>
          <a:p>
            <a:pPr lvl="4"/>
            <a:r>
              <a:rPr lang="fi-FI"/>
              <a:t>viides taso</a:t>
            </a:r>
            <a:endParaRPr lang="fi-FI" dirty="0"/>
          </a:p>
        </p:txBody>
      </p:sp>
      <p:sp>
        <p:nvSpPr>
          <p:cNvPr id="7" name="Date Placeholder 6"/>
          <p:cNvSpPr>
            <a:spLocks noGrp="1"/>
          </p:cNvSpPr>
          <p:nvPr>
            <p:ph type="dt" sz="half" idx="10"/>
          </p:nvPr>
        </p:nvSpPr>
        <p:spPr/>
        <p:txBody>
          <a:bodyPr/>
          <a:lstStyle/>
          <a:p>
            <a:r>
              <a:rPr lang="fi-FI"/>
              <a:t>14.5.2018</a:t>
            </a:r>
          </a:p>
        </p:txBody>
      </p:sp>
      <p:sp>
        <p:nvSpPr>
          <p:cNvPr id="8" name="Footer Placeholder 7"/>
          <p:cNvSpPr>
            <a:spLocks noGrp="1"/>
          </p:cNvSpPr>
          <p:nvPr>
            <p:ph type="ftr" sz="quarter" idx="11"/>
          </p:nvPr>
        </p:nvSpPr>
        <p:spPr/>
        <p:txBody>
          <a:bodyPr/>
          <a:lstStyle/>
          <a:p>
            <a:r>
              <a:rPr lang="fi-FI"/>
              <a:t> </a:t>
            </a:r>
          </a:p>
        </p:txBody>
      </p:sp>
      <p:sp>
        <p:nvSpPr>
          <p:cNvPr id="9" name="Slide Number Placeholder 8"/>
          <p:cNvSpPr>
            <a:spLocks noGrp="1"/>
          </p:cNvSpPr>
          <p:nvPr>
            <p:ph type="sldNum" sz="quarter" idx="12"/>
          </p:nvPr>
        </p:nvSpPr>
        <p:spPr/>
        <p:txBody>
          <a:bodyPr/>
          <a:lstStyle/>
          <a:p>
            <a:fld id="{CD67F47F-A4DF-4926-BB4C-9F1DAEA89B92}" type="slidenum">
              <a:rPr lang="fi-FI" smtClean="0"/>
              <a:t>‹#›</a:t>
            </a:fld>
            <a:endParaRPr lang="fi-FI"/>
          </a:p>
        </p:txBody>
      </p:sp>
      <p:sp>
        <p:nvSpPr>
          <p:cNvPr id="10" name="eulogoplaceholder"/>
          <p:cNvSpPr txBox="1"/>
          <p:nvPr userDrawn="1"/>
        </p:nvSpPr>
        <p:spPr>
          <a:xfrm>
            <a:off x="7504324" y="546702"/>
            <a:ext cx="1115988" cy="235962"/>
          </a:xfrm>
          <a:prstGeom prst="rect">
            <a:avLst/>
          </a:prstGeom>
          <a:noFill/>
        </p:spPr>
        <p:txBody>
          <a:bodyPr wrap="square" rtlCol="0">
            <a:spAutoFit/>
          </a:bodyPr>
          <a:lstStyle/>
          <a:p>
            <a:pPr algn="ctr"/>
            <a:endParaRPr lang="fi-FI" sz="1400" b="1" baseline="30000" dirty="0">
              <a:solidFill>
                <a:srgbClr val="000000"/>
              </a:solidFill>
              <a:latin typeface="Felbridge Pro"/>
              <a:cs typeface="Felbridge Pro"/>
            </a:endParaRPr>
          </a:p>
        </p:txBody>
      </p:sp>
      <p:sp>
        <p:nvSpPr>
          <p:cNvPr id="12" name="eukarelialogoplaceholder"/>
          <p:cNvSpPr txBox="1"/>
          <p:nvPr userDrawn="1"/>
        </p:nvSpPr>
        <p:spPr>
          <a:xfrm>
            <a:off x="7750174" y="548858"/>
            <a:ext cx="1115988" cy="235962"/>
          </a:xfrm>
          <a:prstGeom prst="rect">
            <a:avLst/>
          </a:prstGeom>
          <a:noFill/>
        </p:spPr>
        <p:txBody>
          <a:bodyPr wrap="square" rtlCol="0">
            <a:spAutoFit/>
          </a:bodyPr>
          <a:lstStyle/>
          <a:p>
            <a:pPr algn="ctr"/>
            <a:endParaRPr lang="fi-FI" sz="1400" b="1" baseline="30000" dirty="0">
              <a:solidFill>
                <a:srgbClr val="000000"/>
              </a:solidFill>
              <a:latin typeface="Felbridge Pro"/>
              <a:cs typeface="Felbridge Pro"/>
            </a:endParaRPr>
          </a:p>
        </p:txBody>
      </p:sp>
      <p:sp>
        <p:nvSpPr>
          <p:cNvPr id="13" name="eufinancelogoplaceholder"/>
          <p:cNvSpPr txBox="1"/>
          <p:nvPr userDrawn="1"/>
        </p:nvSpPr>
        <p:spPr>
          <a:xfrm>
            <a:off x="450661" y="4680000"/>
            <a:ext cx="3379905" cy="235962"/>
          </a:xfrm>
          <a:prstGeom prst="rect">
            <a:avLst/>
          </a:prstGeom>
          <a:noFill/>
        </p:spPr>
        <p:txBody>
          <a:bodyPr wrap="square" rtlCol="0">
            <a:spAutoFit/>
          </a:bodyPr>
          <a:lstStyle/>
          <a:p>
            <a:pPr algn="ctr"/>
            <a:endParaRPr lang="fi-FI" sz="1400" b="1" baseline="30000" dirty="0">
              <a:solidFill>
                <a:srgbClr val="000000"/>
              </a:solidFill>
              <a:latin typeface="Felbridge Pro"/>
              <a:cs typeface="Felbridge Pro"/>
            </a:endParaRPr>
          </a:p>
        </p:txBody>
      </p:sp>
      <p:sp>
        <p:nvSpPr>
          <p:cNvPr id="14" name="eulogotenplaceholder"/>
          <p:cNvSpPr txBox="1"/>
          <p:nvPr userDrawn="1"/>
        </p:nvSpPr>
        <p:spPr>
          <a:xfrm>
            <a:off x="486000" y="4680000"/>
            <a:ext cx="3960000" cy="235962"/>
          </a:xfrm>
          <a:prstGeom prst="rect">
            <a:avLst/>
          </a:prstGeom>
          <a:noFill/>
        </p:spPr>
        <p:txBody>
          <a:bodyPr wrap="square" rtlCol="0">
            <a:spAutoFit/>
          </a:bodyPr>
          <a:lstStyle/>
          <a:p>
            <a:pPr algn="ctr"/>
            <a:endParaRPr lang="fi-FI" sz="1400" b="1" baseline="30000" dirty="0">
              <a:solidFill>
                <a:srgbClr val="000000"/>
              </a:solidFill>
              <a:latin typeface="Felbridge Pro"/>
              <a:cs typeface="Felbridge Pro"/>
            </a:endParaRPr>
          </a:p>
        </p:txBody>
      </p:sp>
    </p:spTree>
    <p:extLst>
      <p:ext uri="{BB962C8B-B14F-4D97-AF65-F5344CB8AC3E}">
        <p14:creationId xmlns:p14="http://schemas.microsoft.com/office/powerpoint/2010/main" val="317979324"/>
      </p:ext>
    </p:extLst>
  </p:cSld>
  <p:clrMapOvr>
    <a:masterClrMapping/>
  </p:clrMapOvr>
  <p:hf hdr="0" ftr="0"/>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title_and_two_pictures_2">
    <p:spTree>
      <p:nvGrpSpPr>
        <p:cNvPr id="1" name=""/>
        <p:cNvGrpSpPr/>
        <p:nvPr/>
      </p:nvGrpSpPr>
      <p:grpSpPr>
        <a:xfrm>
          <a:off x="0" y="0"/>
          <a:ext cx="0" cy="0"/>
          <a:chOff x="0" y="0"/>
          <a:chExt cx="0" cy="0"/>
        </a:xfrm>
      </p:grpSpPr>
      <p:sp>
        <p:nvSpPr>
          <p:cNvPr id="2" name="Title 1"/>
          <p:cNvSpPr>
            <a:spLocks noGrp="1"/>
          </p:cNvSpPr>
          <p:nvPr>
            <p:ph type="title"/>
          </p:nvPr>
        </p:nvSpPr>
        <p:spPr>
          <a:xfrm>
            <a:off x="2196000" y="313200"/>
            <a:ext cx="6624000" cy="457200"/>
          </a:xfrm>
        </p:spPr>
        <p:txBody>
          <a:bodyPr/>
          <a:lstStyle/>
          <a:p>
            <a:r>
              <a:rPr lang="fi-FI"/>
              <a:t>Muokkaa perustyyl. napsautt.</a:t>
            </a:r>
            <a:endParaRPr lang="fi-FI" dirty="0"/>
          </a:p>
        </p:txBody>
      </p:sp>
      <p:sp>
        <p:nvSpPr>
          <p:cNvPr id="3" name="Text Placeholder 2"/>
          <p:cNvSpPr>
            <a:spLocks noGrp="1"/>
          </p:cNvSpPr>
          <p:nvPr>
            <p:ph type="body" idx="1"/>
          </p:nvPr>
        </p:nvSpPr>
        <p:spPr>
          <a:xfrm>
            <a:off x="702000" y="1338198"/>
            <a:ext cx="3618000" cy="437442"/>
          </a:xfrm>
        </p:spPr>
        <p:txBody>
          <a:bodyPr anchor="t" anchorCtr="0">
            <a:normAutofit/>
          </a:bodyPr>
          <a:lstStyle>
            <a:lvl1pPr marL="0" indent="0">
              <a:buNone/>
              <a:defRPr sz="1400" b="1" i="0" baseline="0">
                <a:solidFill>
                  <a:srgbClr val="00B0CA"/>
                </a:solidFill>
              </a:defRPr>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lvl="0"/>
            <a:r>
              <a:rPr lang="fi-FI"/>
              <a:t>Muokkaa tekstin perustyylejä</a:t>
            </a:r>
          </a:p>
        </p:txBody>
      </p:sp>
      <p:sp>
        <p:nvSpPr>
          <p:cNvPr id="4" name="Content Placeholder 3"/>
          <p:cNvSpPr>
            <a:spLocks noGrp="1"/>
          </p:cNvSpPr>
          <p:nvPr>
            <p:ph sz="half" idx="2"/>
          </p:nvPr>
        </p:nvSpPr>
        <p:spPr>
          <a:xfrm>
            <a:off x="701751" y="1796904"/>
            <a:ext cx="3618000" cy="2818298"/>
          </a:xfrm>
        </p:spPr>
        <p:txBody>
          <a:bodyPr>
            <a:normAutofit/>
          </a:bodyPr>
          <a:lstStyle>
            <a:lvl1pPr marL="92073" indent="-92073">
              <a:buSzPct val="120000"/>
              <a:buFont typeface="Arial" panose="020B0604020202020204" pitchFamily="34" charset="0"/>
              <a:buChar char="●"/>
              <a:defRPr sz="1200"/>
            </a:lvl1pPr>
            <a:lvl2pPr>
              <a:defRPr sz="1200"/>
            </a:lvl2pPr>
            <a:lvl3pPr>
              <a:defRPr sz="1200"/>
            </a:lvl3pPr>
            <a:lvl4pPr>
              <a:defRPr sz="1200"/>
            </a:lvl4pPr>
            <a:lvl5pPr>
              <a:defRPr sz="1200"/>
            </a:lvl5pPr>
          </a:lstStyle>
          <a:p>
            <a:pPr lvl="0"/>
            <a:r>
              <a:rPr lang="fi-FI"/>
              <a:t>Muokkaa tekstin perustyylejä</a:t>
            </a:r>
          </a:p>
          <a:p>
            <a:pPr lvl="1"/>
            <a:r>
              <a:rPr lang="fi-FI"/>
              <a:t>toinen taso</a:t>
            </a:r>
          </a:p>
          <a:p>
            <a:pPr lvl="2"/>
            <a:r>
              <a:rPr lang="fi-FI"/>
              <a:t>kolmas taso</a:t>
            </a:r>
          </a:p>
          <a:p>
            <a:pPr lvl="3"/>
            <a:r>
              <a:rPr lang="fi-FI"/>
              <a:t>neljäs taso</a:t>
            </a:r>
          </a:p>
          <a:p>
            <a:pPr lvl="4"/>
            <a:r>
              <a:rPr lang="fi-FI"/>
              <a:t>viides taso</a:t>
            </a:r>
            <a:endParaRPr lang="fi-FI" dirty="0"/>
          </a:p>
        </p:txBody>
      </p:sp>
      <p:sp>
        <p:nvSpPr>
          <p:cNvPr id="7" name="Date Placeholder 6"/>
          <p:cNvSpPr>
            <a:spLocks noGrp="1"/>
          </p:cNvSpPr>
          <p:nvPr>
            <p:ph type="dt" sz="half" idx="10"/>
          </p:nvPr>
        </p:nvSpPr>
        <p:spPr/>
        <p:txBody>
          <a:bodyPr/>
          <a:lstStyle/>
          <a:p>
            <a:r>
              <a:rPr lang="fi-FI"/>
              <a:t>14.5.2018</a:t>
            </a:r>
          </a:p>
        </p:txBody>
      </p:sp>
      <p:sp>
        <p:nvSpPr>
          <p:cNvPr id="8" name="Footer Placeholder 7"/>
          <p:cNvSpPr>
            <a:spLocks noGrp="1"/>
          </p:cNvSpPr>
          <p:nvPr>
            <p:ph type="ftr" sz="quarter" idx="11"/>
          </p:nvPr>
        </p:nvSpPr>
        <p:spPr/>
        <p:txBody>
          <a:bodyPr/>
          <a:lstStyle/>
          <a:p>
            <a:r>
              <a:rPr lang="fi-FI"/>
              <a:t> </a:t>
            </a:r>
          </a:p>
        </p:txBody>
      </p:sp>
      <p:sp>
        <p:nvSpPr>
          <p:cNvPr id="9" name="Slide Number Placeholder 8"/>
          <p:cNvSpPr>
            <a:spLocks noGrp="1"/>
          </p:cNvSpPr>
          <p:nvPr>
            <p:ph type="sldNum" sz="quarter" idx="12"/>
          </p:nvPr>
        </p:nvSpPr>
        <p:spPr/>
        <p:txBody>
          <a:bodyPr/>
          <a:lstStyle/>
          <a:p>
            <a:fld id="{CD67F47F-A4DF-4926-BB4C-9F1DAEA89B92}" type="slidenum">
              <a:rPr lang="fi-FI" smtClean="0"/>
              <a:t>‹#›</a:t>
            </a:fld>
            <a:endParaRPr lang="fi-FI"/>
          </a:p>
        </p:txBody>
      </p:sp>
      <p:sp>
        <p:nvSpPr>
          <p:cNvPr id="10" name="Picture Placeholder 2"/>
          <p:cNvSpPr>
            <a:spLocks noGrp="1"/>
          </p:cNvSpPr>
          <p:nvPr>
            <p:ph type="pic" idx="13" hasCustomPrompt="1"/>
          </p:nvPr>
        </p:nvSpPr>
        <p:spPr>
          <a:xfrm>
            <a:off x="4406400" y="1368000"/>
            <a:ext cx="4417200" cy="1544400"/>
          </a:xfrm>
        </p:spPr>
        <p:txBody>
          <a:bodyPr/>
          <a:lstStyle>
            <a:lvl1pPr marL="0" indent="0">
              <a:buNone/>
              <a:defRPr sz="2400" baseline="0"/>
            </a:lvl1pPr>
            <a:lvl2pPr marL="342892" indent="0">
              <a:buNone/>
              <a:defRPr sz="2100"/>
            </a:lvl2pPr>
            <a:lvl3pPr marL="685783" indent="0">
              <a:buNone/>
              <a:defRPr sz="1800"/>
            </a:lvl3pPr>
            <a:lvl4pPr marL="1028675" indent="0">
              <a:buNone/>
              <a:defRPr sz="1500"/>
            </a:lvl4pPr>
            <a:lvl5pPr marL="1371566" indent="0">
              <a:buNone/>
              <a:defRPr sz="1500"/>
            </a:lvl5pPr>
            <a:lvl6pPr marL="1714457" indent="0">
              <a:buNone/>
              <a:defRPr sz="1500"/>
            </a:lvl6pPr>
            <a:lvl7pPr marL="2057348" indent="0">
              <a:buNone/>
              <a:defRPr sz="1500"/>
            </a:lvl7pPr>
            <a:lvl8pPr marL="2400240" indent="0">
              <a:buNone/>
              <a:defRPr sz="1500"/>
            </a:lvl8pPr>
            <a:lvl9pPr marL="2743132" indent="0">
              <a:buNone/>
              <a:defRPr sz="1500"/>
            </a:lvl9pPr>
          </a:lstStyle>
          <a:p>
            <a:r>
              <a:rPr lang="fi-FI" dirty="0"/>
              <a:t>Lisää kuva </a:t>
            </a:r>
            <a:r>
              <a:rPr lang="fi-FI" dirty="0" err="1"/>
              <a:t>Kameleonin</a:t>
            </a:r>
            <a:r>
              <a:rPr lang="fi-FI" dirty="0"/>
              <a:t> Kuvagalleria kuvakkeella</a:t>
            </a:r>
          </a:p>
        </p:txBody>
      </p:sp>
      <p:sp>
        <p:nvSpPr>
          <p:cNvPr id="11" name="Picture Placeholder 2"/>
          <p:cNvSpPr>
            <a:spLocks noGrp="1"/>
          </p:cNvSpPr>
          <p:nvPr>
            <p:ph type="pic" idx="14" hasCustomPrompt="1"/>
          </p:nvPr>
        </p:nvSpPr>
        <p:spPr>
          <a:xfrm>
            <a:off x="4406400" y="3056400"/>
            <a:ext cx="4417200" cy="1544400"/>
          </a:xfrm>
        </p:spPr>
        <p:txBody>
          <a:bodyPr/>
          <a:lstStyle>
            <a:lvl1pPr marL="0" indent="0">
              <a:buNone/>
              <a:defRPr sz="2400"/>
            </a:lvl1pPr>
            <a:lvl2pPr marL="342892" indent="0">
              <a:buNone/>
              <a:defRPr sz="2100"/>
            </a:lvl2pPr>
            <a:lvl3pPr marL="685783" indent="0">
              <a:buNone/>
              <a:defRPr sz="1800"/>
            </a:lvl3pPr>
            <a:lvl4pPr marL="1028675" indent="0">
              <a:buNone/>
              <a:defRPr sz="1500"/>
            </a:lvl4pPr>
            <a:lvl5pPr marL="1371566" indent="0">
              <a:buNone/>
              <a:defRPr sz="1500"/>
            </a:lvl5pPr>
            <a:lvl6pPr marL="1714457" indent="0">
              <a:buNone/>
              <a:defRPr sz="1500"/>
            </a:lvl6pPr>
            <a:lvl7pPr marL="2057348" indent="0">
              <a:buNone/>
              <a:defRPr sz="1500"/>
            </a:lvl7pPr>
            <a:lvl8pPr marL="2400240" indent="0">
              <a:buNone/>
              <a:defRPr sz="1500"/>
            </a:lvl8pPr>
            <a:lvl9pPr marL="2743132" indent="0">
              <a:buNone/>
              <a:defRPr sz="1500"/>
            </a:lvl9pPr>
          </a:lstStyle>
          <a:p>
            <a:r>
              <a:rPr lang="fi-FI" dirty="0"/>
              <a:t>Lisää kuva </a:t>
            </a:r>
            <a:r>
              <a:rPr lang="fi-FI" dirty="0" err="1"/>
              <a:t>Kameleonin</a:t>
            </a:r>
            <a:r>
              <a:rPr lang="fi-FI" dirty="0"/>
              <a:t> Kuvagalleria kuvakkeella</a:t>
            </a:r>
          </a:p>
        </p:txBody>
      </p:sp>
      <p:sp>
        <p:nvSpPr>
          <p:cNvPr id="12" name="eulogoplaceholder"/>
          <p:cNvSpPr txBox="1"/>
          <p:nvPr userDrawn="1"/>
        </p:nvSpPr>
        <p:spPr>
          <a:xfrm>
            <a:off x="7504324" y="532739"/>
            <a:ext cx="1115988" cy="235962"/>
          </a:xfrm>
          <a:prstGeom prst="rect">
            <a:avLst/>
          </a:prstGeom>
          <a:noFill/>
        </p:spPr>
        <p:txBody>
          <a:bodyPr wrap="square" rtlCol="0">
            <a:spAutoFit/>
          </a:bodyPr>
          <a:lstStyle/>
          <a:p>
            <a:pPr algn="ctr"/>
            <a:endParaRPr lang="fi-FI" sz="1400" b="1" baseline="30000" dirty="0">
              <a:solidFill>
                <a:srgbClr val="000000"/>
              </a:solidFill>
              <a:latin typeface="Felbridge Pro"/>
              <a:cs typeface="Felbridge Pro"/>
            </a:endParaRPr>
          </a:p>
        </p:txBody>
      </p:sp>
      <p:sp>
        <p:nvSpPr>
          <p:cNvPr id="14" name="eukarelialogoplaceholder"/>
          <p:cNvSpPr txBox="1"/>
          <p:nvPr userDrawn="1"/>
        </p:nvSpPr>
        <p:spPr>
          <a:xfrm>
            <a:off x="7750174" y="534889"/>
            <a:ext cx="1115988" cy="235962"/>
          </a:xfrm>
          <a:prstGeom prst="rect">
            <a:avLst/>
          </a:prstGeom>
          <a:noFill/>
        </p:spPr>
        <p:txBody>
          <a:bodyPr wrap="square" rtlCol="0">
            <a:spAutoFit/>
          </a:bodyPr>
          <a:lstStyle/>
          <a:p>
            <a:pPr algn="ctr"/>
            <a:endParaRPr lang="fi-FI" sz="1400" b="1" baseline="30000" dirty="0">
              <a:solidFill>
                <a:srgbClr val="000000"/>
              </a:solidFill>
              <a:latin typeface="Felbridge Pro"/>
              <a:cs typeface="Felbridge Pro"/>
            </a:endParaRPr>
          </a:p>
        </p:txBody>
      </p:sp>
      <p:sp>
        <p:nvSpPr>
          <p:cNvPr id="15" name="eufinancelogoplaceholder"/>
          <p:cNvSpPr txBox="1"/>
          <p:nvPr userDrawn="1"/>
        </p:nvSpPr>
        <p:spPr>
          <a:xfrm>
            <a:off x="450661" y="4680000"/>
            <a:ext cx="3379905" cy="235962"/>
          </a:xfrm>
          <a:prstGeom prst="rect">
            <a:avLst/>
          </a:prstGeom>
          <a:noFill/>
        </p:spPr>
        <p:txBody>
          <a:bodyPr wrap="square" rtlCol="0">
            <a:spAutoFit/>
          </a:bodyPr>
          <a:lstStyle/>
          <a:p>
            <a:pPr algn="ctr"/>
            <a:endParaRPr lang="fi-FI" sz="1400" b="1" baseline="30000" dirty="0">
              <a:solidFill>
                <a:srgbClr val="000000"/>
              </a:solidFill>
              <a:latin typeface="Felbridge Pro"/>
              <a:cs typeface="Felbridge Pro"/>
            </a:endParaRPr>
          </a:p>
        </p:txBody>
      </p:sp>
      <p:sp>
        <p:nvSpPr>
          <p:cNvPr id="16" name="eulogotenplaceholder"/>
          <p:cNvSpPr txBox="1"/>
          <p:nvPr userDrawn="1"/>
        </p:nvSpPr>
        <p:spPr>
          <a:xfrm>
            <a:off x="486000" y="4680000"/>
            <a:ext cx="3960000" cy="235962"/>
          </a:xfrm>
          <a:prstGeom prst="rect">
            <a:avLst/>
          </a:prstGeom>
          <a:noFill/>
        </p:spPr>
        <p:txBody>
          <a:bodyPr wrap="square" rtlCol="0">
            <a:spAutoFit/>
          </a:bodyPr>
          <a:lstStyle/>
          <a:p>
            <a:pPr algn="ctr"/>
            <a:endParaRPr lang="fi-FI" sz="1400" b="1" baseline="30000" dirty="0">
              <a:solidFill>
                <a:srgbClr val="000000"/>
              </a:solidFill>
              <a:latin typeface="Felbridge Pro"/>
              <a:cs typeface="Felbridge Pro"/>
            </a:endParaRPr>
          </a:p>
        </p:txBody>
      </p:sp>
    </p:spTree>
    <p:extLst>
      <p:ext uri="{BB962C8B-B14F-4D97-AF65-F5344CB8AC3E}">
        <p14:creationId xmlns:p14="http://schemas.microsoft.com/office/powerpoint/2010/main" val="886344337"/>
      </p:ext>
    </p:extLst>
  </p:cSld>
  <p:clrMapOvr>
    <a:masterClrMapping/>
  </p:clrMapOvr>
  <p:hf hdr="0" ftr="0"/>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Only" preserve="1">
  <p:cSld name="only_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a:t>Muokkaa perustyyl. napsautt.</a:t>
            </a:r>
          </a:p>
        </p:txBody>
      </p:sp>
      <p:sp>
        <p:nvSpPr>
          <p:cNvPr id="3" name="Date Placeholder 2"/>
          <p:cNvSpPr>
            <a:spLocks noGrp="1"/>
          </p:cNvSpPr>
          <p:nvPr>
            <p:ph type="dt" sz="half" idx="10"/>
          </p:nvPr>
        </p:nvSpPr>
        <p:spPr/>
        <p:txBody>
          <a:bodyPr/>
          <a:lstStyle/>
          <a:p>
            <a:r>
              <a:rPr lang="fi-FI"/>
              <a:t>14.5.2018</a:t>
            </a:r>
          </a:p>
        </p:txBody>
      </p:sp>
      <p:sp>
        <p:nvSpPr>
          <p:cNvPr id="4" name="Footer Placeholder 3"/>
          <p:cNvSpPr>
            <a:spLocks noGrp="1"/>
          </p:cNvSpPr>
          <p:nvPr>
            <p:ph type="ftr" sz="quarter" idx="11"/>
          </p:nvPr>
        </p:nvSpPr>
        <p:spPr/>
        <p:txBody>
          <a:bodyPr/>
          <a:lstStyle/>
          <a:p>
            <a:r>
              <a:rPr lang="fi-FI"/>
              <a:t> </a:t>
            </a:r>
          </a:p>
        </p:txBody>
      </p:sp>
      <p:sp>
        <p:nvSpPr>
          <p:cNvPr id="5" name="Slide Number Placeholder 4"/>
          <p:cNvSpPr>
            <a:spLocks noGrp="1"/>
          </p:cNvSpPr>
          <p:nvPr>
            <p:ph type="sldNum" sz="quarter" idx="12"/>
          </p:nvPr>
        </p:nvSpPr>
        <p:spPr/>
        <p:txBody>
          <a:bodyPr/>
          <a:lstStyle/>
          <a:p>
            <a:fld id="{CD67F47F-A4DF-4926-BB4C-9F1DAEA89B92}" type="slidenum">
              <a:rPr lang="fi-FI" smtClean="0"/>
              <a:t>‹#›</a:t>
            </a:fld>
            <a:endParaRPr lang="fi-FI"/>
          </a:p>
        </p:txBody>
      </p:sp>
      <p:sp>
        <p:nvSpPr>
          <p:cNvPr id="6" name="eulogoplaceholder"/>
          <p:cNvSpPr txBox="1"/>
          <p:nvPr userDrawn="1"/>
        </p:nvSpPr>
        <p:spPr>
          <a:xfrm>
            <a:off x="7504324" y="546701"/>
            <a:ext cx="1115988" cy="235962"/>
          </a:xfrm>
          <a:prstGeom prst="rect">
            <a:avLst/>
          </a:prstGeom>
          <a:noFill/>
        </p:spPr>
        <p:txBody>
          <a:bodyPr wrap="square" rtlCol="0">
            <a:spAutoFit/>
          </a:bodyPr>
          <a:lstStyle/>
          <a:p>
            <a:pPr algn="ctr"/>
            <a:endParaRPr lang="fi-FI" sz="1400" b="1" baseline="30000" dirty="0">
              <a:solidFill>
                <a:srgbClr val="000000"/>
              </a:solidFill>
              <a:latin typeface="Felbridge Pro"/>
              <a:cs typeface="Felbridge Pro"/>
            </a:endParaRPr>
          </a:p>
        </p:txBody>
      </p:sp>
      <p:sp>
        <p:nvSpPr>
          <p:cNvPr id="8" name="eukarelialogoplaceholder"/>
          <p:cNvSpPr txBox="1"/>
          <p:nvPr userDrawn="1"/>
        </p:nvSpPr>
        <p:spPr>
          <a:xfrm>
            <a:off x="7750174" y="534890"/>
            <a:ext cx="1115988" cy="235962"/>
          </a:xfrm>
          <a:prstGeom prst="rect">
            <a:avLst/>
          </a:prstGeom>
          <a:noFill/>
        </p:spPr>
        <p:txBody>
          <a:bodyPr wrap="square" rtlCol="0">
            <a:spAutoFit/>
          </a:bodyPr>
          <a:lstStyle/>
          <a:p>
            <a:pPr algn="ctr"/>
            <a:endParaRPr lang="fi-FI" sz="1400" b="1" baseline="30000" dirty="0">
              <a:solidFill>
                <a:srgbClr val="000000"/>
              </a:solidFill>
              <a:latin typeface="Felbridge Pro"/>
              <a:cs typeface="Felbridge Pro"/>
            </a:endParaRPr>
          </a:p>
        </p:txBody>
      </p:sp>
      <p:sp>
        <p:nvSpPr>
          <p:cNvPr id="9" name="eufinancelogoplaceholder"/>
          <p:cNvSpPr txBox="1"/>
          <p:nvPr userDrawn="1"/>
        </p:nvSpPr>
        <p:spPr>
          <a:xfrm>
            <a:off x="450661" y="4680000"/>
            <a:ext cx="3379905" cy="235962"/>
          </a:xfrm>
          <a:prstGeom prst="rect">
            <a:avLst/>
          </a:prstGeom>
          <a:noFill/>
        </p:spPr>
        <p:txBody>
          <a:bodyPr wrap="square" rtlCol="0">
            <a:spAutoFit/>
          </a:bodyPr>
          <a:lstStyle/>
          <a:p>
            <a:pPr algn="ctr"/>
            <a:endParaRPr lang="fi-FI" sz="1400" b="1" baseline="30000" dirty="0">
              <a:solidFill>
                <a:srgbClr val="000000"/>
              </a:solidFill>
              <a:latin typeface="Felbridge Pro"/>
              <a:cs typeface="Felbridge Pro"/>
            </a:endParaRPr>
          </a:p>
        </p:txBody>
      </p:sp>
      <p:sp>
        <p:nvSpPr>
          <p:cNvPr id="10" name="eulogotenplaceholder"/>
          <p:cNvSpPr txBox="1"/>
          <p:nvPr userDrawn="1"/>
        </p:nvSpPr>
        <p:spPr>
          <a:xfrm>
            <a:off x="486000" y="4680000"/>
            <a:ext cx="3960000" cy="235962"/>
          </a:xfrm>
          <a:prstGeom prst="rect">
            <a:avLst/>
          </a:prstGeom>
          <a:noFill/>
        </p:spPr>
        <p:txBody>
          <a:bodyPr wrap="square" rtlCol="0">
            <a:spAutoFit/>
          </a:bodyPr>
          <a:lstStyle/>
          <a:p>
            <a:pPr algn="ctr"/>
            <a:endParaRPr lang="fi-FI" sz="1400" b="1" baseline="30000" dirty="0">
              <a:solidFill>
                <a:srgbClr val="000000"/>
              </a:solidFill>
              <a:latin typeface="Felbridge Pro"/>
              <a:cs typeface="Felbridge Pro"/>
            </a:endParaRPr>
          </a:p>
        </p:txBody>
      </p:sp>
    </p:spTree>
    <p:extLst>
      <p:ext uri="{BB962C8B-B14F-4D97-AF65-F5344CB8AC3E}">
        <p14:creationId xmlns:p14="http://schemas.microsoft.com/office/powerpoint/2010/main" val="3085158268"/>
      </p:ext>
    </p:extLst>
  </p:cSld>
  <p:clrMapOvr>
    <a:masterClrMapping/>
  </p:clrMapOvr>
  <p:hf hdr="0" ftr="0"/>
</p:sldLayout>
</file>

<file path=ppt/slideLayouts/slideLayout123.xml><?xml version="1.0" encoding="utf-8"?>
<p:sldLayout xmlns:a="http://schemas.openxmlformats.org/drawingml/2006/main" xmlns:r="http://schemas.openxmlformats.org/officeDocument/2006/relationships" xmlns:p="http://schemas.openxmlformats.org/presentationml/2006/main" type="blank" preserve="1">
  <p:cSld name="blank_livi">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fi-FI"/>
              <a:t>14.5.2018</a:t>
            </a:r>
          </a:p>
        </p:txBody>
      </p:sp>
      <p:sp>
        <p:nvSpPr>
          <p:cNvPr id="3" name="Footer Placeholder 2"/>
          <p:cNvSpPr>
            <a:spLocks noGrp="1"/>
          </p:cNvSpPr>
          <p:nvPr>
            <p:ph type="ftr" sz="quarter" idx="11"/>
          </p:nvPr>
        </p:nvSpPr>
        <p:spPr/>
        <p:txBody>
          <a:bodyPr/>
          <a:lstStyle/>
          <a:p>
            <a:r>
              <a:rPr lang="fi-FI"/>
              <a:t> </a:t>
            </a:r>
          </a:p>
        </p:txBody>
      </p:sp>
      <p:sp>
        <p:nvSpPr>
          <p:cNvPr id="4" name="Slide Number Placeholder 3"/>
          <p:cNvSpPr>
            <a:spLocks noGrp="1"/>
          </p:cNvSpPr>
          <p:nvPr>
            <p:ph type="sldNum" sz="quarter" idx="12"/>
          </p:nvPr>
        </p:nvSpPr>
        <p:spPr/>
        <p:txBody>
          <a:bodyPr/>
          <a:lstStyle/>
          <a:p>
            <a:fld id="{CD67F47F-A4DF-4926-BB4C-9F1DAEA89B92}" type="slidenum">
              <a:rPr lang="fi-FI" smtClean="0"/>
              <a:t>‹#›</a:t>
            </a:fld>
            <a:endParaRPr lang="fi-FI"/>
          </a:p>
        </p:txBody>
      </p:sp>
      <p:sp>
        <p:nvSpPr>
          <p:cNvPr id="5" name="eulogoplaceholder"/>
          <p:cNvSpPr txBox="1"/>
          <p:nvPr userDrawn="1"/>
        </p:nvSpPr>
        <p:spPr>
          <a:xfrm>
            <a:off x="7504324" y="536400"/>
            <a:ext cx="1115988" cy="235962"/>
          </a:xfrm>
          <a:prstGeom prst="rect">
            <a:avLst/>
          </a:prstGeom>
          <a:noFill/>
        </p:spPr>
        <p:txBody>
          <a:bodyPr wrap="square" rtlCol="0">
            <a:spAutoFit/>
          </a:bodyPr>
          <a:lstStyle/>
          <a:p>
            <a:pPr algn="ctr"/>
            <a:endParaRPr lang="fi-FI" sz="1400" b="1" baseline="30000" dirty="0">
              <a:solidFill>
                <a:srgbClr val="000000"/>
              </a:solidFill>
              <a:latin typeface="Felbridge Pro"/>
              <a:cs typeface="Felbridge Pro"/>
            </a:endParaRPr>
          </a:p>
        </p:txBody>
      </p:sp>
      <p:sp>
        <p:nvSpPr>
          <p:cNvPr id="7" name="eukarelialogoplaceholder"/>
          <p:cNvSpPr txBox="1"/>
          <p:nvPr userDrawn="1"/>
        </p:nvSpPr>
        <p:spPr>
          <a:xfrm>
            <a:off x="7750174" y="536400"/>
            <a:ext cx="1115988" cy="235962"/>
          </a:xfrm>
          <a:prstGeom prst="rect">
            <a:avLst/>
          </a:prstGeom>
          <a:noFill/>
        </p:spPr>
        <p:txBody>
          <a:bodyPr wrap="square" rtlCol="0">
            <a:spAutoFit/>
          </a:bodyPr>
          <a:lstStyle/>
          <a:p>
            <a:pPr algn="ctr"/>
            <a:endParaRPr lang="fi-FI" sz="1400" b="1" baseline="30000" dirty="0">
              <a:solidFill>
                <a:srgbClr val="000000"/>
              </a:solidFill>
              <a:latin typeface="Felbridge Pro"/>
              <a:cs typeface="Felbridge Pro"/>
            </a:endParaRPr>
          </a:p>
        </p:txBody>
      </p:sp>
      <p:sp>
        <p:nvSpPr>
          <p:cNvPr id="8" name="eufinancelogoplaceholder"/>
          <p:cNvSpPr txBox="1"/>
          <p:nvPr userDrawn="1"/>
        </p:nvSpPr>
        <p:spPr>
          <a:xfrm>
            <a:off x="450661" y="4680000"/>
            <a:ext cx="3379905" cy="235962"/>
          </a:xfrm>
          <a:prstGeom prst="rect">
            <a:avLst/>
          </a:prstGeom>
          <a:noFill/>
        </p:spPr>
        <p:txBody>
          <a:bodyPr wrap="square" rtlCol="0">
            <a:spAutoFit/>
          </a:bodyPr>
          <a:lstStyle/>
          <a:p>
            <a:pPr algn="ctr"/>
            <a:endParaRPr lang="fi-FI" sz="1400" b="1" baseline="30000" dirty="0">
              <a:solidFill>
                <a:srgbClr val="000000"/>
              </a:solidFill>
              <a:latin typeface="Felbridge Pro"/>
              <a:cs typeface="Felbridge Pro"/>
            </a:endParaRPr>
          </a:p>
        </p:txBody>
      </p:sp>
      <p:sp>
        <p:nvSpPr>
          <p:cNvPr id="9" name="eulogotenplaceholder"/>
          <p:cNvSpPr txBox="1"/>
          <p:nvPr userDrawn="1"/>
        </p:nvSpPr>
        <p:spPr>
          <a:xfrm>
            <a:off x="486000" y="4680000"/>
            <a:ext cx="3960000" cy="235962"/>
          </a:xfrm>
          <a:prstGeom prst="rect">
            <a:avLst/>
          </a:prstGeom>
          <a:noFill/>
        </p:spPr>
        <p:txBody>
          <a:bodyPr wrap="square" rtlCol="0">
            <a:spAutoFit/>
          </a:bodyPr>
          <a:lstStyle/>
          <a:p>
            <a:pPr algn="ctr"/>
            <a:endParaRPr lang="fi-FI" sz="1400" b="1" baseline="30000" dirty="0">
              <a:solidFill>
                <a:srgbClr val="000000"/>
              </a:solidFill>
              <a:latin typeface="Felbridge Pro"/>
              <a:cs typeface="Felbridge Pro"/>
            </a:endParaRPr>
          </a:p>
        </p:txBody>
      </p:sp>
    </p:spTree>
    <p:extLst>
      <p:ext uri="{BB962C8B-B14F-4D97-AF65-F5344CB8AC3E}">
        <p14:creationId xmlns:p14="http://schemas.microsoft.com/office/powerpoint/2010/main" val="4040418367"/>
      </p:ext>
    </p:extLst>
  </p:cSld>
  <p:clrMapOvr>
    <a:masterClrMapping/>
  </p:clrMapOvr>
  <p:hf hdr="0" ftr="0"/>
</p:sldLayout>
</file>

<file path=ppt/slideLayouts/slideLayout124.xml><?xml version="1.0" encoding="utf-8"?>
<p:sldLayout xmlns:a="http://schemas.openxmlformats.org/drawingml/2006/main" xmlns:r="http://schemas.openxmlformats.org/officeDocument/2006/relationships" xmlns:p="http://schemas.openxmlformats.org/presentationml/2006/main" type="title" preserve="1">
  <p:cSld name="endpage">
    <p:spTree>
      <p:nvGrpSpPr>
        <p:cNvPr id="1" name=""/>
        <p:cNvGrpSpPr/>
        <p:nvPr/>
      </p:nvGrpSpPr>
      <p:grpSpPr>
        <a:xfrm>
          <a:off x="0" y="0"/>
          <a:ext cx="0" cy="0"/>
          <a:chOff x="0" y="0"/>
          <a:chExt cx="0" cy="0"/>
        </a:xfrm>
      </p:grpSpPr>
      <p:sp>
        <p:nvSpPr>
          <p:cNvPr id="2" name="Title 1"/>
          <p:cNvSpPr>
            <a:spLocks noGrp="1"/>
          </p:cNvSpPr>
          <p:nvPr>
            <p:ph type="ctrTitle"/>
          </p:nvPr>
        </p:nvSpPr>
        <p:spPr>
          <a:xfrm>
            <a:off x="360000" y="2462400"/>
            <a:ext cx="4554000" cy="457200"/>
          </a:xfrm>
        </p:spPr>
        <p:txBody>
          <a:bodyPr anchor="b">
            <a:noAutofit/>
          </a:bodyPr>
          <a:lstStyle>
            <a:lvl1pPr algn="l">
              <a:defRPr sz="2400" baseline="0">
                <a:latin typeface="Arial" panose="020B0604020202020204" pitchFamily="34" charset="0"/>
                <a:cs typeface="Arial" panose="020B0604020202020204" pitchFamily="34" charset="0"/>
              </a:defRPr>
            </a:lvl1pPr>
          </a:lstStyle>
          <a:p>
            <a:r>
              <a:rPr lang="fi-FI"/>
              <a:t>Muokkaa perustyyl. napsautt.</a:t>
            </a:r>
            <a:endParaRPr lang="fi-FI" dirty="0"/>
          </a:p>
        </p:txBody>
      </p:sp>
      <p:sp>
        <p:nvSpPr>
          <p:cNvPr id="3" name="Subtitle 2"/>
          <p:cNvSpPr>
            <a:spLocks noGrp="1"/>
          </p:cNvSpPr>
          <p:nvPr>
            <p:ph type="subTitle" idx="1"/>
          </p:nvPr>
        </p:nvSpPr>
        <p:spPr>
          <a:xfrm>
            <a:off x="360000" y="3168000"/>
            <a:ext cx="4518000" cy="925200"/>
          </a:xfrm>
        </p:spPr>
        <p:txBody>
          <a:bodyPr>
            <a:normAutofit/>
          </a:bodyPr>
          <a:lstStyle>
            <a:lvl1pPr marL="0" indent="0" algn="l" defTabSz="685783" rtl="0" eaLnBrk="1" latinLnBrk="0" hangingPunct="1">
              <a:lnSpc>
                <a:spcPct val="90000"/>
              </a:lnSpc>
              <a:spcBef>
                <a:spcPct val="0"/>
              </a:spcBef>
              <a:buNone/>
              <a:defRPr lang="fi-FI" sz="1200" kern="1200" baseline="0" dirty="0">
                <a:solidFill>
                  <a:srgbClr val="00B0CA"/>
                </a:solidFill>
                <a:latin typeface="Arial" panose="020B0604020202020204" pitchFamily="34" charset="0"/>
                <a:ea typeface="+mj-ea"/>
                <a:cs typeface="Arial" panose="020B0604020202020204" pitchFamily="34" charset="0"/>
              </a:defRPr>
            </a:lvl1pPr>
            <a:lvl2pPr marL="342892" indent="0" algn="ctr">
              <a:buNone/>
              <a:defRPr sz="1500"/>
            </a:lvl2pPr>
            <a:lvl3pPr marL="685783" indent="0" algn="ctr">
              <a:buNone/>
              <a:defRPr sz="1350"/>
            </a:lvl3pPr>
            <a:lvl4pPr marL="1028675" indent="0" algn="ctr">
              <a:buNone/>
              <a:defRPr sz="1200"/>
            </a:lvl4pPr>
            <a:lvl5pPr marL="1371566" indent="0" algn="ctr">
              <a:buNone/>
              <a:defRPr sz="1200"/>
            </a:lvl5pPr>
            <a:lvl6pPr marL="1714457" indent="0" algn="ctr">
              <a:buNone/>
              <a:defRPr sz="1200"/>
            </a:lvl6pPr>
            <a:lvl7pPr marL="2057348" indent="0" algn="ctr">
              <a:buNone/>
              <a:defRPr sz="1200"/>
            </a:lvl7pPr>
            <a:lvl8pPr marL="2400240" indent="0" algn="ctr">
              <a:buNone/>
              <a:defRPr sz="1200"/>
            </a:lvl8pPr>
            <a:lvl9pPr marL="2743132" indent="0" algn="ctr">
              <a:buNone/>
              <a:defRPr sz="1200"/>
            </a:lvl9pPr>
          </a:lstStyle>
          <a:p>
            <a:r>
              <a:rPr lang="fi-FI"/>
              <a:t>Muokkaa alaotsikon perustyyliä napsautt.</a:t>
            </a:r>
            <a:endParaRPr lang="fi-FI" dirty="0"/>
          </a:p>
        </p:txBody>
      </p:sp>
      <p:sp>
        <p:nvSpPr>
          <p:cNvPr id="9" name="Rectangle 8"/>
          <p:cNvSpPr/>
          <p:nvPr userDrawn="1"/>
        </p:nvSpPr>
        <p:spPr>
          <a:xfrm>
            <a:off x="98613" y="62754"/>
            <a:ext cx="2095948" cy="9868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sz="1800"/>
          </a:p>
        </p:txBody>
      </p:sp>
      <p:pic>
        <p:nvPicPr>
          <p:cNvPr id="8" name="Kuva 10" descr="UUSI_Liikennevirasto_Tapahtumat_vaaka_cmyk.png"/>
          <p:cNvPicPr>
            <a:picLocks noChangeAspect="1"/>
          </p:cNvPicPr>
          <p:nvPr userDrawn="1"/>
        </p:nvPicPr>
        <p:blipFill rotWithShape="1">
          <a:blip r:embed="rId2" cstate="print">
            <a:extLst>
              <a:ext uri="{28A0092B-C50C-407E-A947-70E740481C1C}">
                <a14:useLocalDpi xmlns:a14="http://schemas.microsoft.com/office/drawing/2010/main" val="0"/>
              </a:ext>
            </a:extLst>
          </a:blip>
          <a:srcRect r="62856" b="18364"/>
          <a:stretch/>
        </p:blipFill>
        <p:spPr>
          <a:xfrm>
            <a:off x="252001" y="122400"/>
            <a:ext cx="1009271" cy="1087200"/>
          </a:xfrm>
          <a:prstGeom prst="rect">
            <a:avLst/>
          </a:prstGeom>
        </p:spPr>
      </p:pic>
      <p:sp>
        <p:nvSpPr>
          <p:cNvPr id="4" name="Rectangle 3"/>
          <p:cNvSpPr/>
          <p:nvPr userDrawn="1"/>
        </p:nvSpPr>
        <p:spPr>
          <a:xfrm>
            <a:off x="4851270" y="4389120"/>
            <a:ext cx="4266000" cy="7543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sz="1800"/>
          </a:p>
        </p:txBody>
      </p:sp>
      <p:pic>
        <p:nvPicPr>
          <p:cNvPr id="11" name="Kuva 7" descr="Pitkät_nuolet_cmyk.png"/>
          <p:cNvPicPr>
            <a:picLocks noChangeAspect="1"/>
          </p:cNvPicPr>
          <p:nvPr userDrawn="1"/>
        </p:nvPicPr>
        <p:blipFill rotWithShape="1">
          <a:blip r:embed="rId3" cstate="print">
            <a:extLst>
              <a:ext uri="{28A0092B-C50C-407E-A947-70E740481C1C}">
                <a14:useLocalDpi xmlns:a14="http://schemas.microsoft.com/office/drawing/2010/main" val="0"/>
              </a:ext>
            </a:extLst>
          </a:blip>
          <a:srcRect l="53242" r="-1754"/>
          <a:stretch/>
        </p:blipFill>
        <p:spPr>
          <a:xfrm rot="16200000">
            <a:off x="4407854" y="658871"/>
            <a:ext cx="5152834" cy="3816424"/>
          </a:xfrm>
          <a:prstGeom prst="rect">
            <a:avLst/>
          </a:prstGeom>
        </p:spPr>
      </p:pic>
    </p:spTree>
    <p:extLst>
      <p:ext uri="{BB962C8B-B14F-4D97-AF65-F5344CB8AC3E}">
        <p14:creationId xmlns:p14="http://schemas.microsoft.com/office/powerpoint/2010/main" val="3840773943"/>
      </p:ext>
    </p:extLst>
  </p:cSld>
  <p:clrMapOvr>
    <a:masterClrMapping/>
  </p:clrMapOvr>
  <p:hf hdr="0" ftr="0"/>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endpage_with_text">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60000" y="2462400"/>
            <a:ext cx="4554000" cy="457200"/>
          </a:xfrm>
        </p:spPr>
        <p:txBody>
          <a:bodyPr anchor="b">
            <a:noAutofit/>
          </a:bodyPr>
          <a:lstStyle>
            <a:lvl1pPr algn="l">
              <a:defRPr sz="2400" baseline="0">
                <a:latin typeface="Arial" panose="020B0604020202020204" pitchFamily="34" charset="0"/>
                <a:cs typeface="Arial" panose="020B0604020202020204" pitchFamily="34" charset="0"/>
              </a:defRPr>
            </a:lvl1pPr>
          </a:lstStyle>
          <a:p>
            <a:r>
              <a:rPr lang="fi-FI" dirty="0"/>
              <a:t>&lt;Kirjoita lopputervehdys&gt;</a:t>
            </a:r>
          </a:p>
        </p:txBody>
      </p:sp>
      <p:sp>
        <p:nvSpPr>
          <p:cNvPr id="9" name="Rectangle 8"/>
          <p:cNvSpPr/>
          <p:nvPr userDrawn="1"/>
        </p:nvSpPr>
        <p:spPr>
          <a:xfrm>
            <a:off x="98613" y="62754"/>
            <a:ext cx="2095948" cy="9868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sz="1800"/>
          </a:p>
        </p:txBody>
      </p:sp>
      <p:pic>
        <p:nvPicPr>
          <p:cNvPr id="8" name="Kuva 10" descr="UUSI_Liikennevirasto_Tapahtumat_vaaka_cmyk.png"/>
          <p:cNvPicPr>
            <a:picLocks noChangeAspect="1"/>
          </p:cNvPicPr>
          <p:nvPr userDrawn="1"/>
        </p:nvPicPr>
        <p:blipFill rotWithShape="1">
          <a:blip r:embed="rId2" cstate="print">
            <a:extLst>
              <a:ext uri="{28A0092B-C50C-407E-A947-70E740481C1C}">
                <a14:useLocalDpi xmlns:a14="http://schemas.microsoft.com/office/drawing/2010/main" val="0"/>
              </a:ext>
            </a:extLst>
          </a:blip>
          <a:srcRect r="62856" b="18364"/>
          <a:stretch/>
        </p:blipFill>
        <p:spPr>
          <a:xfrm>
            <a:off x="252001" y="122400"/>
            <a:ext cx="1009271" cy="1087200"/>
          </a:xfrm>
          <a:prstGeom prst="rect">
            <a:avLst/>
          </a:prstGeom>
        </p:spPr>
      </p:pic>
      <p:sp>
        <p:nvSpPr>
          <p:cNvPr id="4" name="Rectangle 3"/>
          <p:cNvSpPr/>
          <p:nvPr userDrawn="1"/>
        </p:nvSpPr>
        <p:spPr>
          <a:xfrm>
            <a:off x="4851270" y="4389120"/>
            <a:ext cx="4266000" cy="7543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sz="1800"/>
          </a:p>
        </p:txBody>
      </p:sp>
      <p:pic>
        <p:nvPicPr>
          <p:cNvPr id="11" name="Kuva 7" descr="Pitkät_nuolet_cmyk.png"/>
          <p:cNvPicPr>
            <a:picLocks noChangeAspect="1"/>
          </p:cNvPicPr>
          <p:nvPr userDrawn="1"/>
        </p:nvPicPr>
        <p:blipFill rotWithShape="1">
          <a:blip r:embed="rId3" cstate="print">
            <a:extLst>
              <a:ext uri="{28A0092B-C50C-407E-A947-70E740481C1C}">
                <a14:useLocalDpi xmlns:a14="http://schemas.microsoft.com/office/drawing/2010/main" val="0"/>
              </a:ext>
            </a:extLst>
          </a:blip>
          <a:srcRect l="53242" r="-1754"/>
          <a:stretch/>
        </p:blipFill>
        <p:spPr>
          <a:xfrm rot="16200000">
            <a:off x="4407854" y="658871"/>
            <a:ext cx="5152834" cy="3816424"/>
          </a:xfrm>
          <a:prstGeom prst="rect">
            <a:avLst/>
          </a:prstGeom>
        </p:spPr>
      </p:pic>
      <p:sp>
        <p:nvSpPr>
          <p:cNvPr id="5" name="Tekstiruutu 4"/>
          <p:cNvSpPr txBox="1"/>
          <p:nvPr userDrawn="1"/>
        </p:nvSpPr>
        <p:spPr>
          <a:xfrm>
            <a:off x="360001" y="3168000"/>
            <a:ext cx="4547079" cy="925200"/>
          </a:xfrm>
          <a:prstGeom prst="rect">
            <a:avLst/>
          </a:prstGeom>
        </p:spPr>
        <p:txBody>
          <a:bodyPr vert="horz" lIns="91440" tIns="45720" rIns="91440" bIns="45720" rtlCol="0">
            <a:normAutofit/>
          </a:bodyPr>
          <a:lstStyle>
            <a:lvl1pPr indent="0">
              <a:lnSpc>
                <a:spcPct val="90000"/>
              </a:lnSpc>
              <a:spcBef>
                <a:spcPct val="0"/>
              </a:spcBef>
              <a:buClr>
                <a:srgbClr val="00B0CA"/>
              </a:buClr>
              <a:buSzPct val="120000"/>
              <a:buFont typeface="Arial" panose="020B0604020202020204" pitchFamily="34" charset="0"/>
              <a:buNone/>
              <a:defRPr lang="en-US" sz="1200" b="0" baseline="0" dirty="0" smtClean="0">
                <a:solidFill>
                  <a:srgbClr val="00B0CA"/>
                </a:solidFill>
                <a:latin typeface="Arial" panose="020B0604020202020204" pitchFamily="34" charset="0"/>
                <a:ea typeface="+mj-ea"/>
                <a:cs typeface="Arial" panose="020B0604020202020204" pitchFamily="34" charset="0"/>
              </a:defRPr>
            </a:lvl1pPr>
            <a:lvl2pPr indent="0" algn="ctr">
              <a:lnSpc>
                <a:spcPct val="90000"/>
              </a:lnSpc>
              <a:spcBef>
                <a:spcPts val="375"/>
              </a:spcBef>
              <a:buClr>
                <a:srgbClr val="A59D95"/>
              </a:buClr>
              <a:buFont typeface="Arial" panose="020B0604020202020204" pitchFamily="34" charset="0"/>
              <a:buNone/>
              <a:defRPr sz="1500" b="0">
                <a:latin typeface="Arial" panose="020B0604020202020204" pitchFamily="34" charset="0"/>
                <a:cs typeface="Arial" panose="020B0604020202020204" pitchFamily="34" charset="0"/>
              </a:defRPr>
            </a:lvl2pPr>
            <a:lvl3pPr indent="0" algn="ctr">
              <a:lnSpc>
                <a:spcPct val="90000"/>
              </a:lnSpc>
              <a:spcBef>
                <a:spcPts val="375"/>
              </a:spcBef>
              <a:buClr>
                <a:srgbClr val="A59D95"/>
              </a:buClr>
              <a:buFont typeface="Arial" panose="020B0604020202020204" pitchFamily="34" charset="0"/>
              <a:buNone/>
              <a:defRPr b="0">
                <a:latin typeface="Arial" panose="020B0604020202020204" pitchFamily="34" charset="0"/>
                <a:cs typeface="Arial" panose="020B0604020202020204" pitchFamily="34" charset="0"/>
              </a:defRPr>
            </a:lvl3pPr>
            <a:lvl4pPr indent="0" algn="ctr">
              <a:lnSpc>
                <a:spcPct val="90000"/>
              </a:lnSpc>
              <a:spcBef>
                <a:spcPts val="375"/>
              </a:spcBef>
              <a:buClr>
                <a:srgbClr val="A59D95"/>
              </a:buClr>
              <a:buFont typeface="Arial" panose="020B0604020202020204" pitchFamily="34" charset="0"/>
              <a:buNone/>
              <a:defRPr sz="1200" b="0">
                <a:latin typeface="Arial" panose="020B0604020202020204" pitchFamily="34" charset="0"/>
                <a:cs typeface="Arial" panose="020B0604020202020204" pitchFamily="34" charset="0"/>
              </a:defRPr>
            </a:lvl4pPr>
            <a:lvl5pPr indent="0" algn="ctr">
              <a:lnSpc>
                <a:spcPct val="90000"/>
              </a:lnSpc>
              <a:spcBef>
                <a:spcPts val="375"/>
              </a:spcBef>
              <a:buClr>
                <a:srgbClr val="A59D95"/>
              </a:buClr>
              <a:buFont typeface="Arial" panose="020B0604020202020204" pitchFamily="34" charset="0"/>
              <a:buNone/>
              <a:defRPr sz="1200" b="0">
                <a:latin typeface="Arial" panose="020B0604020202020204" pitchFamily="34" charset="0"/>
                <a:cs typeface="Arial" panose="020B0604020202020204" pitchFamily="34" charset="0"/>
              </a:defRPr>
            </a:lvl5pPr>
            <a:lvl6pPr indent="0" algn="ctr">
              <a:lnSpc>
                <a:spcPct val="90000"/>
              </a:lnSpc>
              <a:spcBef>
                <a:spcPts val="375"/>
              </a:spcBef>
              <a:buFont typeface="Arial" panose="020B0604020202020204" pitchFamily="34" charset="0"/>
              <a:buNone/>
              <a:defRPr sz="1200"/>
            </a:lvl6pPr>
            <a:lvl7pPr indent="0" algn="ctr">
              <a:lnSpc>
                <a:spcPct val="90000"/>
              </a:lnSpc>
              <a:spcBef>
                <a:spcPts val="375"/>
              </a:spcBef>
              <a:buFont typeface="Arial" panose="020B0604020202020204" pitchFamily="34" charset="0"/>
              <a:buNone/>
              <a:defRPr sz="1200"/>
            </a:lvl7pPr>
            <a:lvl8pPr indent="0" algn="ctr">
              <a:lnSpc>
                <a:spcPct val="90000"/>
              </a:lnSpc>
              <a:spcBef>
                <a:spcPts val="375"/>
              </a:spcBef>
              <a:buFont typeface="Arial" panose="020B0604020202020204" pitchFamily="34" charset="0"/>
              <a:buNone/>
              <a:defRPr sz="1200"/>
            </a:lvl8pPr>
            <a:lvl9pPr indent="0" algn="ctr">
              <a:lnSpc>
                <a:spcPct val="90000"/>
              </a:lnSpc>
              <a:spcBef>
                <a:spcPts val="375"/>
              </a:spcBef>
              <a:buFont typeface="Arial" panose="020B0604020202020204" pitchFamily="34" charset="0"/>
              <a:buNone/>
              <a:defRPr sz="1200"/>
            </a:lvl9pPr>
          </a:lstStyle>
          <a:p>
            <a:pPr lvl="0"/>
            <a:r>
              <a:rPr lang="fi-FI" sz="1200" dirty="0"/>
              <a:t>liikennevirasto.fi</a:t>
            </a:r>
          </a:p>
          <a:p>
            <a:pPr lvl="0"/>
            <a:r>
              <a:rPr lang="fi-FI" sz="1200" dirty="0"/>
              <a:t>twitter.com/liikennevirasto</a:t>
            </a:r>
          </a:p>
          <a:p>
            <a:pPr lvl="0"/>
            <a:r>
              <a:rPr lang="fi-FI" sz="1200" dirty="0"/>
              <a:t>facebook.com/liikennevirasto</a:t>
            </a:r>
          </a:p>
          <a:p>
            <a:pPr lvl="0"/>
            <a:r>
              <a:rPr lang="fi-FI" sz="1200" dirty="0"/>
              <a:t>youtube.com/liikennevirasto</a:t>
            </a:r>
          </a:p>
        </p:txBody>
      </p:sp>
    </p:spTree>
    <p:extLst>
      <p:ext uri="{BB962C8B-B14F-4D97-AF65-F5344CB8AC3E}">
        <p14:creationId xmlns:p14="http://schemas.microsoft.com/office/powerpoint/2010/main" val="310362957"/>
      </p:ext>
    </p:extLst>
  </p:cSld>
  <p:clrMapOvr>
    <a:masterClrMapping/>
  </p:clrMapOvr>
  <p:hf hdr="0" ftr="0"/>
</p:sldLayout>
</file>

<file path=ppt/slideLayouts/slideLayout126.xml><?xml version="1.0" encoding="utf-8"?>
<p:sldLayout xmlns:a="http://schemas.openxmlformats.org/drawingml/2006/main" xmlns:r="http://schemas.openxmlformats.org/officeDocument/2006/relationships" xmlns:p="http://schemas.openxmlformats.org/presentationml/2006/main" matchingName="Otsikkodia" type="title" preserve="1">
  <p:cSld name="Otsikkodia">
    <p:spTree>
      <p:nvGrpSpPr>
        <p:cNvPr id="1" name=""/>
        <p:cNvGrpSpPr/>
        <p:nvPr/>
      </p:nvGrpSpPr>
      <p:grpSpPr>
        <a:xfrm>
          <a:off x="0" y="0"/>
          <a:ext cx="0" cy="0"/>
          <a:chOff x="0" y="0"/>
          <a:chExt cx="0" cy="0"/>
        </a:xfrm>
      </p:grpSpPr>
      <p:pic>
        <p:nvPicPr>
          <p:cNvPr id="7" name="Kuva 7" descr="Pitkät_nuolet_cmyk.png"/>
          <p:cNvPicPr>
            <a:picLocks noChangeAspect="1"/>
          </p:cNvPicPr>
          <p:nvPr userDrawn="1"/>
        </p:nvPicPr>
        <p:blipFill rotWithShape="1">
          <a:blip r:embed="rId2" cstate="print">
            <a:extLst>
              <a:ext uri="{28A0092B-C50C-407E-A947-70E740481C1C}">
                <a14:useLocalDpi xmlns:a14="http://schemas.microsoft.com/office/drawing/2010/main" val="0"/>
              </a:ext>
            </a:extLst>
          </a:blip>
          <a:srcRect l="3147" r="-1753"/>
          <a:stretch/>
        </p:blipFill>
        <p:spPr>
          <a:xfrm rot="10800000" flipH="1">
            <a:off x="0" y="770400"/>
            <a:ext cx="8928000" cy="3253165"/>
          </a:xfrm>
          <a:prstGeom prst="rect">
            <a:avLst/>
          </a:prstGeom>
        </p:spPr>
      </p:pic>
      <p:sp>
        <p:nvSpPr>
          <p:cNvPr id="2" name="Title 1"/>
          <p:cNvSpPr>
            <a:spLocks noGrp="1"/>
          </p:cNvSpPr>
          <p:nvPr>
            <p:ph type="ctrTitle"/>
          </p:nvPr>
        </p:nvSpPr>
        <p:spPr>
          <a:xfrm>
            <a:off x="396000" y="3290400"/>
            <a:ext cx="5018682" cy="730800"/>
          </a:xfrm>
        </p:spPr>
        <p:txBody>
          <a:bodyPr anchor="b">
            <a:noAutofit/>
          </a:bodyPr>
          <a:lstStyle>
            <a:lvl1pPr algn="l">
              <a:defRPr sz="2800" baseline="0">
                <a:latin typeface="Arial" panose="020B0604020202020204" pitchFamily="34" charset="0"/>
                <a:cs typeface="Arial" panose="020B0604020202020204" pitchFamily="34" charset="0"/>
              </a:defRPr>
            </a:lvl1pPr>
          </a:lstStyle>
          <a:p>
            <a:r>
              <a:rPr lang="fi-FI" smtClean="0"/>
              <a:t>Muokkaa perustyyl. napsautt.</a:t>
            </a:r>
            <a:endParaRPr lang="fi-FI" dirty="0"/>
          </a:p>
        </p:txBody>
      </p:sp>
      <p:sp>
        <p:nvSpPr>
          <p:cNvPr id="3" name="Subtitle 2"/>
          <p:cNvSpPr>
            <a:spLocks noGrp="1"/>
          </p:cNvSpPr>
          <p:nvPr>
            <p:ph type="subTitle" idx="1"/>
          </p:nvPr>
        </p:nvSpPr>
        <p:spPr>
          <a:xfrm>
            <a:off x="396000" y="4136400"/>
            <a:ext cx="6696000" cy="378000"/>
          </a:xfrm>
        </p:spPr>
        <p:txBody>
          <a:bodyPr>
            <a:normAutofit/>
          </a:bodyPr>
          <a:lstStyle>
            <a:lvl1pPr marL="0" indent="0" algn="l" defTabSz="685800" rtl="0" eaLnBrk="1" latinLnBrk="0" hangingPunct="1">
              <a:lnSpc>
                <a:spcPct val="90000"/>
              </a:lnSpc>
              <a:spcBef>
                <a:spcPct val="0"/>
              </a:spcBef>
              <a:buNone/>
              <a:defRPr lang="fi-FI" sz="1800" kern="1200" baseline="0" dirty="0">
                <a:solidFill>
                  <a:srgbClr val="00B0CA"/>
                </a:solidFill>
                <a:latin typeface="Arial" panose="020B0604020202020204" pitchFamily="34" charset="0"/>
                <a:ea typeface="+mj-ea"/>
                <a:cs typeface="Arial" panose="020B0604020202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fi-FI" smtClean="0"/>
              <a:t>Muokkaa alaotsikon perustyyliä napsautt.</a:t>
            </a:r>
            <a:endParaRPr lang="fi-FI" dirty="0"/>
          </a:p>
        </p:txBody>
      </p:sp>
      <p:sp>
        <p:nvSpPr>
          <p:cNvPr id="4" name="Date Placeholder 3"/>
          <p:cNvSpPr>
            <a:spLocks noGrp="1"/>
          </p:cNvSpPr>
          <p:nvPr>
            <p:ph type="dt" sz="half" idx="10"/>
          </p:nvPr>
        </p:nvSpPr>
        <p:spPr>
          <a:xfrm>
            <a:off x="404579" y="4565139"/>
            <a:ext cx="2057400" cy="273844"/>
          </a:xfrm>
        </p:spPr>
        <p:txBody>
          <a:bodyPr/>
          <a:lstStyle>
            <a:lvl1pPr marL="0" indent="0" algn="l" defTabSz="685800" rtl="0" eaLnBrk="1" latinLnBrk="0" hangingPunct="1">
              <a:lnSpc>
                <a:spcPct val="90000"/>
              </a:lnSpc>
              <a:spcBef>
                <a:spcPct val="0"/>
              </a:spcBef>
              <a:buClr>
                <a:srgbClr val="00B0CA"/>
              </a:buClr>
              <a:buSzPct val="140000"/>
              <a:buFont typeface="Arial" panose="020B0604020202020204" pitchFamily="34" charset="0"/>
              <a:buNone/>
              <a:defRPr lang="fi-FI" sz="1200" b="0" kern="1200" baseline="0" smtClean="0">
                <a:solidFill>
                  <a:srgbClr val="00B0CA"/>
                </a:solidFill>
                <a:latin typeface="Arial" panose="020B0604020202020204" pitchFamily="34" charset="0"/>
                <a:ea typeface="+mj-ea"/>
                <a:cs typeface="Arial" panose="020B0604020202020204" pitchFamily="34" charset="0"/>
              </a:defRPr>
            </a:lvl1pPr>
          </a:lstStyle>
          <a:p>
            <a:r>
              <a:rPr lang="fi-FI" smtClean="0"/>
              <a:t>25.9.2018</a:t>
            </a:r>
            <a:endParaRPr lang="fi-FI" dirty="0"/>
          </a:p>
        </p:txBody>
      </p:sp>
      <p:sp>
        <p:nvSpPr>
          <p:cNvPr id="9" name="Rectangle 8"/>
          <p:cNvSpPr/>
          <p:nvPr userDrawn="1"/>
        </p:nvSpPr>
        <p:spPr>
          <a:xfrm>
            <a:off x="98612" y="62753"/>
            <a:ext cx="2175461" cy="7882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pic>
        <p:nvPicPr>
          <p:cNvPr id="8" name="Kuva 10" descr="UUSI_Liikennevirasto_Tapahtumat_vaaka_cmyk.png"/>
          <p:cNvPicPr>
            <a:picLocks noChangeAspect="1"/>
          </p:cNvPicPr>
          <p:nvPr userDrawn="1"/>
        </p:nvPicPr>
        <p:blipFill rotWithShape="1">
          <a:blip r:embed="rId3" cstate="print">
            <a:extLst>
              <a:ext uri="{28A0092B-C50C-407E-A947-70E740481C1C}">
                <a14:useLocalDpi xmlns:a14="http://schemas.microsoft.com/office/drawing/2010/main" val="0"/>
              </a:ext>
            </a:extLst>
          </a:blip>
          <a:srcRect r="62856" b="18364"/>
          <a:stretch/>
        </p:blipFill>
        <p:spPr>
          <a:xfrm>
            <a:off x="252000" y="122400"/>
            <a:ext cx="1009271" cy="1087200"/>
          </a:xfrm>
          <a:prstGeom prst="rect">
            <a:avLst/>
          </a:prstGeom>
        </p:spPr>
      </p:pic>
    </p:spTree>
    <p:extLst>
      <p:ext uri="{BB962C8B-B14F-4D97-AF65-F5344CB8AC3E}">
        <p14:creationId xmlns:p14="http://schemas.microsoft.com/office/powerpoint/2010/main" val="3568060476"/>
      </p:ext>
    </p:extLst>
  </p:cSld>
  <p:clrMapOvr>
    <a:masterClrMapping/>
  </p:clrMapOvr>
  <p:timing>
    <p:tnLst>
      <p:par>
        <p:cTn id="1" dur="indefinite" restart="never" nodeType="tmRoot"/>
      </p:par>
    </p:tnLst>
  </p:timing>
  <p:hf hdr="0"/>
</p:sldLayout>
</file>

<file path=ppt/slideLayouts/slideLayout127.xml><?xml version="1.0" encoding="utf-8"?>
<p:sldLayout xmlns:a="http://schemas.openxmlformats.org/drawingml/2006/main" xmlns:r="http://schemas.openxmlformats.org/officeDocument/2006/relationships" xmlns:p="http://schemas.openxmlformats.org/presentationml/2006/main" matchingName="Väliotsikko" preserve="1" userDrawn="1">
  <p:cSld name="Väliotsikko">
    <p:spTree>
      <p:nvGrpSpPr>
        <p:cNvPr id="1" name=""/>
        <p:cNvGrpSpPr/>
        <p:nvPr/>
      </p:nvGrpSpPr>
      <p:grpSpPr>
        <a:xfrm>
          <a:off x="0" y="0"/>
          <a:ext cx="0" cy="0"/>
          <a:chOff x="0" y="0"/>
          <a:chExt cx="0" cy="0"/>
        </a:xfrm>
      </p:grpSpPr>
      <p:sp>
        <p:nvSpPr>
          <p:cNvPr id="5" name="Vastakkaisista kulmista pyöristetty suorakulmio 1"/>
          <p:cNvSpPr/>
          <p:nvPr userDrawn="1"/>
        </p:nvSpPr>
        <p:spPr>
          <a:xfrm flipH="1">
            <a:off x="1044000" y="1761691"/>
            <a:ext cx="7128792" cy="2160240"/>
          </a:xfrm>
          <a:prstGeom prst="round2DiagRect">
            <a:avLst>
              <a:gd name="adj1" fmla="val 25354"/>
              <a:gd name="adj2" fmla="val 0"/>
            </a:avLst>
          </a:prstGeom>
          <a:solidFill>
            <a:srgbClr val="00B0C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i-FI" dirty="0"/>
          </a:p>
        </p:txBody>
      </p:sp>
      <p:sp>
        <p:nvSpPr>
          <p:cNvPr id="2" name="Date Placeholder 1"/>
          <p:cNvSpPr>
            <a:spLocks noGrp="1"/>
          </p:cNvSpPr>
          <p:nvPr>
            <p:ph type="dt" sz="half" idx="10"/>
          </p:nvPr>
        </p:nvSpPr>
        <p:spPr/>
        <p:txBody>
          <a:bodyPr/>
          <a:lstStyle/>
          <a:p>
            <a:r>
              <a:rPr lang="fi-FI" smtClean="0"/>
              <a:t>25.9.2018</a:t>
            </a:r>
            <a:endParaRPr lang="fi-FI"/>
          </a:p>
        </p:txBody>
      </p:sp>
      <p:sp>
        <p:nvSpPr>
          <p:cNvPr id="3" name="Footer Placeholder 2"/>
          <p:cNvSpPr>
            <a:spLocks noGrp="1"/>
          </p:cNvSpPr>
          <p:nvPr>
            <p:ph type="ftr" sz="quarter" idx="11"/>
          </p:nvPr>
        </p:nvSpPr>
        <p:spPr/>
        <p:txBody>
          <a:bodyPr/>
          <a:lstStyle/>
          <a:p>
            <a:r>
              <a:rPr lang="fi-FI" smtClean="0"/>
              <a:t> </a:t>
            </a:r>
            <a:endParaRPr lang="fi-FI"/>
          </a:p>
        </p:txBody>
      </p:sp>
      <p:sp>
        <p:nvSpPr>
          <p:cNvPr id="4" name="Slide Number Placeholder 3"/>
          <p:cNvSpPr>
            <a:spLocks noGrp="1"/>
          </p:cNvSpPr>
          <p:nvPr>
            <p:ph type="sldNum" sz="quarter" idx="12"/>
          </p:nvPr>
        </p:nvSpPr>
        <p:spPr/>
        <p:txBody>
          <a:bodyPr/>
          <a:lstStyle/>
          <a:p>
            <a:fld id="{CD67F47F-A4DF-4926-BB4C-9F1DAEA89B92}" type="slidenum">
              <a:rPr lang="fi-FI" smtClean="0"/>
              <a:t>‹#›</a:t>
            </a:fld>
            <a:endParaRPr lang="fi-FI"/>
          </a:p>
        </p:txBody>
      </p:sp>
      <p:sp>
        <p:nvSpPr>
          <p:cNvPr id="8" name="Title 1"/>
          <p:cNvSpPr>
            <a:spLocks noGrp="1"/>
          </p:cNvSpPr>
          <p:nvPr>
            <p:ph type="title"/>
          </p:nvPr>
        </p:nvSpPr>
        <p:spPr>
          <a:xfrm>
            <a:off x="1296396" y="2294965"/>
            <a:ext cx="6624000" cy="1201269"/>
          </a:xfrm>
        </p:spPr>
        <p:txBody>
          <a:bodyPr/>
          <a:lstStyle>
            <a:lvl1pPr algn="ctr">
              <a:defRPr baseline="0">
                <a:solidFill>
                  <a:schemeClr val="bg1"/>
                </a:solidFill>
              </a:defRPr>
            </a:lvl1pPr>
          </a:lstStyle>
          <a:p>
            <a:r>
              <a:rPr lang="fi-FI" smtClean="0"/>
              <a:t>Muokkaa perustyyl. napsautt.</a:t>
            </a:r>
            <a:endParaRPr lang="fi-FI" dirty="0"/>
          </a:p>
        </p:txBody>
      </p:sp>
    </p:spTree>
    <p:extLst>
      <p:ext uri="{BB962C8B-B14F-4D97-AF65-F5344CB8AC3E}">
        <p14:creationId xmlns:p14="http://schemas.microsoft.com/office/powerpoint/2010/main" val="421763557"/>
      </p:ext>
    </p:extLst>
  </p:cSld>
  <p:clrMapOvr>
    <a:masterClrMapping/>
  </p:clrMapOvr>
  <p:timing>
    <p:tnLst>
      <p:par>
        <p:cTn id="1" dur="indefinite" restart="never" nodeType="tmRoot"/>
      </p:par>
    </p:tnLst>
  </p:timing>
  <p:hf hdr="0"/>
</p:sldLayout>
</file>

<file path=ppt/slideLayouts/slideLayout128.xml><?xml version="1.0" encoding="utf-8"?>
<p:sldLayout xmlns:a="http://schemas.openxmlformats.org/drawingml/2006/main" xmlns:r="http://schemas.openxmlformats.org/officeDocument/2006/relationships" xmlns:p="http://schemas.openxmlformats.org/presentationml/2006/main" type="obj" preserve="1">
  <p:cSld name="title_and_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smtClean="0"/>
              <a:t>Muokkaa perustyyl. napsautt.</a:t>
            </a:r>
            <a:endParaRPr lang="fi-FI" dirty="0"/>
          </a:p>
        </p:txBody>
      </p:sp>
      <p:sp>
        <p:nvSpPr>
          <p:cNvPr id="3" name="Content Placeholder 2"/>
          <p:cNvSpPr>
            <a:spLocks noGrp="1"/>
          </p:cNvSpPr>
          <p:nvPr>
            <p:ph idx="1"/>
          </p:nvPr>
        </p:nvSpPr>
        <p:spPr/>
        <p:txBody>
          <a:bodyPr/>
          <a:lstStyle>
            <a:lvl1pPr marL="134938" indent="-134938">
              <a:buSzPct val="120000"/>
              <a:buFont typeface="Arial" panose="020B0604020202020204" pitchFamily="34" charset="0"/>
              <a:buChar char="●"/>
              <a:defRPr/>
            </a:lvl1pPr>
          </a:lstStyle>
          <a:p>
            <a:pPr lvl="0"/>
            <a:r>
              <a:rPr lang="fi-FI" smtClean="0"/>
              <a:t>Muokkaa tekstin perustyylejä</a:t>
            </a:r>
          </a:p>
          <a:p>
            <a:pPr lvl="1"/>
            <a:r>
              <a:rPr lang="fi-FI" smtClean="0"/>
              <a:t>toinen taso</a:t>
            </a:r>
          </a:p>
          <a:p>
            <a:pPr lvl="2"/>
            <a:r>
              <a:rPr lang="fi-FI" smtClean="0"/>
              <a:t>kolmas taso</a:t>
            </a:r>
          </a:p>
          <a:p>
            <a:pPr lvl="3"/>
            <a:r>
              <a:rPr lang="fi-FI" smtClean="0"/>
              <a:t>neljäs taso</a:t>
            </a:r>
          </a:p>
          <a:p>
            <a:pPr lvl="4"/>
            <a:r>
              <a:rPr lang="fi-FI" smtClean="0"/>
              <a:t>viides taso</a:t>
            </a:r>
            <a:endParaRPr lang="fi-FI" dirty="0"/>
          </a:p>
        </p:txBody>
      </p:sp>
      <p:sp>
        <p:nvSpPr>
          <p:cNvPr id="4" name="Date Placeholder 3"/>
          <p:cNvSpPr>
            <a:spLocks noGrp="1"/>
          </p:cNvSpPr>
          <p:nvPr>
            <p:ph type="dt" sz="half" idx="10"/>
          </p:nvPr>
        </p:nvSpPr>
        <p:spPr/>
        <p:txBody>
          <a:bodyPr/>
          <a:lstStyle/>
          <a:p>
            <a:r>
              <a:rPr lang="fi-FI" smtClean="0"/>
              <a:t>25.9.2018</a:t>
            </a:r>
            <a:endParaRPr lang="fi-FI"/>
          </a:p>
        </p:txBody>
      </p:sp>
      <p:sp>
        <p:nvSpPr>
          <p:cNvPr id="5" name="Footer Placeholder 4"/>
          <p:cNvSpPr>
            <a:spLocks noGrp="1"/>
          </p:cNvSpPr>
          <p:nvPr>
            <p:ph type="ftr" sz="quarter" idx="11"/>
          </p:nvPr>
        </p:nvSpPr>
        <p:spPr/>
        <p:txBody>
          <a:bodyPr/>
          <a:lstStyle/>
          <a:p>
            <a:r>
              <a:rPr lang="fi-FI" smtClean="0"/>
              <a:t> </a:t>
            </a:r>
            <a:endParaRPr lang="fi-FI"/>
          </a:p>
        </p:txBody>
      </p:sp>
      <p:sp>
        <p:nvSpPr>
          <p:cNvPr id="6" name="Slide Number Placeholder 5"/>
          <p:cNvSpPr>
            <a:spLocks noGrp="1"/>
          </p:cNvSpPr>
          <p:nvPr>
            <p:ph type="sldNum" sz="quarter" idx="12"/>
          </p:nvPr>
        </p:nvSpPr>
        <p:spPr/>
        <p:txBody>
          <a:bodyPr/>
          <a:lstStyle/>
          <a:p>
            <a:fld id="{CD67F47F-A4DF-4926-BB4C-9F1DAEA89B92}" type="slidenum">
              <a:rPr lang="fi-FI" smtClean="0"/>
              <a:t>‹#›</a:t>
            </a:fld>
            <a:endParaRPr lang="fi-FI"/>
          </a:p>
        </p:txBody>
      </p:sp>
      <p:sp>
        <p:nvSpPr>
          <p:cNvPr id="7" name="eulogoplaceholder"/>
          <p:cNvSpPr txBox="1"/>
          <p:nvPr userDrawn="1"/>
        </p:nvSpPr>
        <p:spPr>
          <a:xfrm>
            <a:off x="7504324" y="546703"/>
            <a:ext cx="1115988" cy="235962"/>
          </a:xfrm>
          <a:prstGeom prst="rect">
            <a:avLst/>
          </a:prstGeom>
          <a:noFill/>
        </p:spPr>
        <p:txBody>
          <a:bodyPr wrap="square" rtlCol="0">
            <a:spAutoFit/>
          </a:bodyPr>
          <a:lstStyle/>
          <a:p>
            <a:pPr algn="ctr"/>
            <a:endParaRPr lang="fi-FI" sz="1400" b="1" baseline="30000" dirty="0" smtClean="0">
              <a:solidFill>
                <a:srgbClr val="000000"/>
              </a:solidFill>
              <a:latin typeface="Felbridge Pro"/>
              <a:cs typeface="Felbridge Pro"/>
            </a:endParaRPr>
          </a:p>
        </p:txBody>
      </p:sp>
      <p:sp>
        <p:nvSpPr>
          <p:cNvPr id="8" name="eulogotenplaceholder"/>
          <p:cNvSpPr txBox="1"/>
          <p:nvPr userDrawn="1"/>
        </p:nvSpPr>
        <p:spPr>
          <a:xfrm>
            <a:off x="486000" y="4680000"/>
            <a:ext cx="3960000" cy="450000"/>
          </a:xfrm>
          <a:prstGeom prst="rect">
            <a:avLst/>
          </a:prstGeom>
          <a:noFill/>
        </p:spPr>
        <p:txBody>
          <a:bodyPr wrap="square" rtlCol="0">
            <a:spAutoFit/>
          </a:bodyPr>
          <a:lstStyle/>
          <a:p>
            <a:pPr algn="ctr"/>
            <a:endParaRPr lang="fi-FI" sz="1400" b="1" baseline="30000" dirty="0" smtClean="0">
              <a:solidFill>
                <a:srgbClr val="000000"/>
              </a:solidFill>
              <a:latin typeface="Felbridge Pro"/>
              <a:cs typeface="Felbridge Pro"/>
            </a:endParaRPr>
          </a:p>
        </p:txBody>
      </p:sp>
      <p:sp>
        <p:nvSpPr>
          <p:cNvPr id="9" name="eukarelialogoplaceholder"/>
          <p:cNvSpPr txBox="1"/>
          <p:nvPr userDrawn="1"/>
        </p:nvSpPr>
        <p:spPr>
          <a:xfrm>
            <a:off x="7750174" y="534889"/>
            <a:ext cx="1115988" cy="235962"/>
          </a:xfrm>
          <a:prstGeom prst="rect">
            <a:avLst/>
          </a:prstGeom>
          <a:noFill/>
        </p:spPr>
        <p:txBody>
          <a:bodyPr wrap="square" rtlCol="0">
            <a:spAutoFit/>
          </a:bodyPr>
          <a:lstStyle/>
          <a:p>
            <a:pPr algn="ctr"/>
            <a:endParaRPr lang="fi-FI" sz="1400" b="1" baseline="30000" dirty="0" smtClean="0">
              <a:solidFill>
                <a:srgbClr val="000000"/>
              </a:solidFill>
              <a:latin typeface="Felbridge Pro"/>
              <a:cs typeface="Felbridge Pro"/>
            </a:endParaRPr>
          </a:p>
        </p:txBody>
      </p:sp>
      <p:sp>
        <p:nvSpPr>
          <p:cNvPr id="10" name="eufinancelogoplaceholder"/>
          <p:cNvSpPr txBox="1"/>
          <p:nvPr userDrawn="1"/>
        </p:nvSpPr>
        <p:spPr>
          <a:xfrm>
            <a:off x="450660" y="4680000"/>
            <a:ext cx="3379905" cy="375480"/>
          </a:xfrm>
          <a:prstGeom prst="rect">
            <a:avLst/>
          </a:prstGeom>
          <a:noFill/>
        </p:spPr>
        <p:txBody>
          <a:bodyPr wrap="square" rtlCol="0">
            <a:spAutoFit/>
          </a:bodyPr>
          <a:lstStyle/>
          <a:p>
            <a:pPr algn="ctr"/>
            <a:endParaRPr lang="fi-FI" sz="1400" b="1" baseline="30000" dirty="0" smtClean="0">
              <a:solidFill>
                <a:srgbClr val="000000"/>
              </a:solidFill>
              <a:latin typeface="Felbridge Pro"/>
              <a:cs typeface="Felbridge Pro"/>
            </a:endParaRPr>
          </a:p>
        </p:txBody>
      </p:sp>
    </p:spTree>
    <p:extLst>
      <p:ext uri="{BB962C8B-B14F-4D97-AF65-F5344CB8AC3E}">
        <p14:creationId xmlns:p14="http://schemas.microsoft.com/office/powerpoint/2010/main" val="727745786"/>
      </p:ext>
    </p:extLst>
  </p:cSld>
  <p:clrMapOvr>
    <a:masterClrMapping/>
  </p:clrMapOvr>
  <p:timing>
    <p:tnLst>
      <p:par>
        <p:cTn id="1" dur="indefinite" restart="never" nodeType="tmRoot"/>
      </p:par>
    </p:tnLst>
  </p:timing>
  <p:hf hdr="0"/>
</p:sldLayout>
</file>

<file path=ppt/slideLayouts/slideLayout129.xml><?xml version="1.0" encoding="utf-8"?>
<p:sldLayout xmlns:a="http://schemas.openxmlformats.org/drawingml/2006/main" xmlns:r="http://schemas.openxmlformats.org/officeDocument/2006/relationships" xmlns:p="http://schemas.openxmlformats.org/presentationml/2006/main" type="twoTxTwoObj" preserve="1">
  <p:cSld name="title_and_two_columns">
    <p:spTree>
      <p:nvGrpSpPr>
        <p:cNvPr id="1" name=""/>
        <p:cNvGrpSpPr/>
        <p:nvPr/>
      </p:nvGrpSpPr>
      <p:grpSpPr>
        <a:xfrm>
          <a:off x="0" y="0"/>
          <a:ext cx="0" cy="0"/>
          <a:chOff x="0" y="0"/>
          <a:chExt cx="0" cy="0"/>
        </a:xfrm>
      </p:grpSpPr>
      <p:sp>
        <p:nvSpPr>
          <p:cNvPr id="2" name="Title 1"/>
          <p:cNvSpPr>
            <a:spLocks noGrp="1"/>
          </p:cNvSpPr>
          <p:nvPr>
            <p:ph type="title"/>
          </p:nvPr>
        </p:nvSpPr>
        <p:spPr>
          <a:xfrm>
            <a:off x="2196000" y="313200"/>
            <a:ext cx="6624000" cy="457200"/>
          </a:xfrm>
        </p:spPr>
        <p:txBody>
          <a:bodyPr/>
          <a:lstStyle/>
          <a:p>
            <a:r>
              <a:rPr lang="fi-FI" smtClean="0"/>
              <a:t>Muokkaa perustyyl. napsautt.</a:t>
            </a:r>
            <a:endParaRPr lang="fi-FI" dirty="0"/>
          </a:p>
        </p:txBody>
      </p:sp>
      <p:sp>
        <p:nvSpPr>
          <p:cNvPr id="3" name="Text Placeholder 2"/>
          <p:cNvSpPr>
            <a:spLocks noGrp="1"/>
          </p:cNvSpPr>
          <p:nvPr>
            <p:ph type="body" idx="1"/>
          </p:nvPr>
        </p:nvSpPr>
        <p:spPr>
          <a:xfrm>
            <a:off x="702000" y="1274400"/>
            <a:ext cx="3868340" cy="437442"/>
          </a:xfrm>
        </p:spPr>
        <p:txBody>
          <a:bodyPr anchor="t" anchorCtr="0">
            <a:normAutofit/>
          </a:bodyPr>
          <a:lstStyle>
            <a:lvl1pPr marL="0" indent="0">
              <a:buNone/>
              <a:defRPr sz="1400" b="1" i="0" baseline="0">
                <a:solidFill>
                  <a:srgbClr val="00B0CA"/>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i-FI" smtClean="0"/>
              <a:t>Muokkaa tekstin perustyylejä</a:t>
            </a:r>
          </a:p>
        </p:txBody>
      </p:sp>
      <p:sp>
        <p:nvSpPr>
          <p:cNvPr id="4" name="Content Placeholder 3"/>
          <p:cNvSpPr>
            <a:spLocks noGrp="1"/>
          </p:cNvSpPr>
          <p:nvPr>
            <p:ph sz="half" idx="2"/>
          </p:nvPr>
        </p:nvSpPr>
        <p:spPr>
          <a:xfrm>
            <a:off x="701751" y="1711842"/>
            <a:ext cx="3849596" cy="2930405"/>
          </a:xfrm>
        </p:spPr>
        <p:txBody>
          <a:bodyPr>
            <a:normAutofit/>
          </a:bodyPr>
          <a:lstStyle>
            <a:lvl1pPr marL="92075" indent="-92075">
              <a:buSzPct val="120000"/>
              <a:buFont typeface="Arial" panose="020B0604020202020204" pitchFamily="34" charset="0"/>
              <a:buChar char="●"/>
              <a:defRPr sz="1200"/>
            </a:lvl1pPr>
            <a:lvl2pPr>
              <a:defRPr sz="1200"/>
            </a:lvl2pPr>
            <a:lvl3pPr>
              <a:defRPr sz="1200"/>
            </a:lvl3pPr>
            <a:lvl4pPr>
              <a:defRPr sz="1200"/>
            </a:lvl4pPr>
            <a:lvl5pPr>
              <a:defRPr sz="1200"/>
            </a:lvl5pPr>
          </a:lstStyle>
          <a:p>
            <a:pPr lvl="0"/>
            <a:r>
              <a:rPr lang="fi-FI" smtClean="0"/>
              <a:t>Muokkaa tekstin perustyylejä</a:t>
            </a:r>
          </a:p>
          <a:p>
            <a:pPr lvl="1"/>
            <a:r>
              <a:rPr lang="fi-FI" smtClean="0"/>
              <a:t>toinen taso</a:t>
            </a:r>
          </a:p>
          <a:p>
            <a:pPr lvl="2"/>
            <a:r>
              <a:rPr lang="fi-FI" smtClean="0"/>
              <a:t>kolmas taso</a:t>
            </a:r>
          </a:p>
          <a:p>
            <a:pPr lvl="3"/>
            <a:r>
              <a:rPr lang="fi-FI" smtClean="0"/>
              <a:t>neljäs taso</a:t>
            </a:r>
          </a:p>
          <a:p>
            <a:pPr lvl="4"/>
            <a:r>
              <a:rPr lang="fi-FI" smtClean="0"/>
              <a:t>viides taso</a:t>
            </a:r>
            <a:endParaRPr lang="fi-FI" dirty="0"/>
          </a:p>
        </p:txBody>
      </p:sp>
      <p:sp>
        <p:nvSpPr>
          <p:cNvPr id="5" name="Text Placeholder 4"/>
          <p:cNvSpPr>
            <a:spLocks noGrp="1"/>
          </p:cNvSpPr>
          <p:nvPr>
            <p:ph type="body" sz="quarter" idx="3"/>
          </p:nvPr>
        </p:nvSpPr>
        <p:spPr>
          <a:xfrm>
            <a:off x="4629150" y="1274400"/>
            <a:ext cx="3887391" cy="437442"/>
          </a:xfrm>
        </p:spPr>
        <p:txBody>
          <a:bodyPr anchor="t" anchorCtr="0">
            <a:normAutofit/>
          </a:bodyPr>
          <a:lstStyle>
            <a:lvl1pPr marL="0" indent="0">
              <a:buNone/>
              <a:defRPr lang="en-US" sz="1400" b="1" kern="1200" baseline="0" dirty="0" smtClean="0">
                <a:solidFill>
                  <a:srgbClr val="00B0CA"/>
                </a:solidFill>
                <a:latin typeface="Arial" charset="0"/>
                <a:ea typeface="+mn-ea"/>
                <a:cs typeface="Arial" panose="020B0604020202020204" pitchFamily="34" charset="0"/>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marL="0" lvl="0" indent="0" algn="l" defTabSz="685800" rtl="0" eaLnBrk="1" latinLnBrk="0" hangingPunct="1">
              <a:lnSpc>
                <a:spcPct val="90000"/>
              </a:lnSpc>
              <a:spcBef>
                <a:spcPts val="750"/>
              </a:spcBef>
              <a:buClr>
                <a:srgbClr val="00B0CA"/>
              </a:buClr>
              <a:buSzPct val="140000"/>
              <a:buFont typeface="Arial" panose="020B0604020202020204" pitchFamily="34" charset="0"/>
              <a:buNone/>
            </a:pPr>
            <a:r>
              <a:rPr lang="fi-FI" smtClean="0"/>
              <a:t>Muokkaa tekstin perustyylejä</a:t>
            </a:r>
          </a:p>
        </p:txBody>
      </p:sp>
      <p:sp>
        <p:nvSpPr>
          <p:cNvPr id="6" name="Content Placeholder 5"/>
          <p:cNvSpPr>
            <a:spLocks noGrp="1"/>
          </p:cNvSpPr>
          <p:nvPr>
            <p:ph sz="quarter" idx="4"/>
          </p:nvPr>
        </p:nvSpPr>
        <p:spPr>
          <a:xfrm>
            <a:off x="4629150" y="1711842"/>
            <a:ext cx="3887391" cy="2930405"/>
          </a:xfrm>
        </p:spPr>
        <p:txBody>
          <a:bodyPr>
            <a:normAutofit/>
          </a:bodyPr>
          <a:lstStyle>
            <a:lvl1pPr marL="92075" indent="-92075">
              <a:buSzPct val="120000"/>
              <a:buFont typeface="Arial" panose="020B0604020202020204" pitchFamily="34" charset="0"/>
              <a:buChar char="●"/>
              <a:defRPr sz="1200"/>
            </a:lvl1pPr>
            <a:lvl2pPr>
              <a:defRPr sz="1200"/>
            </a:lvl2pPr>
            <a:lvl3pPr>
              <a:defRPr sz="1200"/>
            </a:lvl3pPr>
            <a:lvl4pPr>
              <a:defRPr sz="1200"/>
            </a:lvl4pPr>
            <a:lvl5pPr>
              <a:defRPr sz="1200"/>
            </a:lvl5pPr>
          </a:lstStyle>
          <a:p>
            <a:pPr lvl="0"/>
            <a:r>
              <a:rPr lang="fi-FI" smtClean="0"/>
              <a:t>Muokkaa tekstin perustyylejä</a:t>
            </a:r>
          </a:p>
          <a:p>
            <a:pPr lvl="1"/>
            <a:r>
              <a:rPr lang="fi-FI" smtClean="0"/>
              <a:t>toinen taso</a:t>
            </a:r>
          </a:p>
          <a:p>
            <a:pPr lvl="2"/>
            <a:r>
              <a:rPr lang="fi-FI" smtClean="0"/>
              <a:t>kolmas taso</a:t>
            </a:r>
          </a:p>
          <a:p>
            <a:pPr lvl="3"/>
            <a:r>
              <a:rPr lang="fi-FI" smtClean="0"/>
              <a:t>neljäs taso</a:t>
            </a:r>
          </a:p>
          <a:p>
            <a:pPr lvl="4"/>
            <a:r>
              <a:rPr lang="fi-FI" smtClean="0"/>
              <a:t>viides taso</a:t>
            </a:r>
            <a:endParaRPr lang="fi-FI" dirty="0"/>
          </a:p>
        </p:txBody>
      </p:sp>
      <p:sp>
        <p:nvSpPr>
          <p:cNvPr id="7" name="Date Placeholder 6"/>
          <p:cNvSpPr>
            <a:spLocks noGrp="1"/>
          </p:cNvSpPr>
          <p:nvPr>
            <p:ph type="dt" sz="half" idx="10"/>
          </p:nvPr>
        </p:nvSpPr>
        <p:spPr/>
        <p:txBody>
          <a:bodyPr/>
          <a:lstStyle/>
          <a:p>
            <a:r>
              <a:rPr lang="fi-FI" smtClean="0"/>
              <a:t>25.9.2018</a:t>
            </a:r>
            <a:endParaRPr lang="fi-FI"/>
          </a:p>
        </p:txBody>
      </p:sp>
      <p:sp>
        <p:nvSpPr>
          <p:cNvPr id="8" name="Footer Placeholder 7"/>
          <p:cNvSpPr>
            <a:spLocks noGrp="1"/>
          </p:cNvSpPr>
          <p:nvPr>
            <p:ph type="ftr" sz="quarter" idx="11"/>
          </p:nvPr>
        </p:nvSpPr>
        <p:spPr/>
        <p:txBody>
          <a:bodyPr/>
          <a:lstStyle/>
          <a:p>
            <a:r>
              <a:rPr lang="fi-FI" smtClean="0"/>
              <a:t> </a:t>
            </a:r>
            <a:endParaRPr lang="fi-FI"/>
          </a:p>
        </p:txBody>
      </p:sp>
      <p:sp>
        <p:nvSpPr>
          <p:cNvPr id="9" name="Slide Number Placeholder 8"/>
          <p:cNvSpPr>
            <a:spLocks noGrp="1"/>
          </p:cNvSpPr>
          <p:nvPr>
            <p:ph type="sldNum" sz="quarter" idx="12"/>
          </p:nvPr>
        </p:nvSpPr>
        <p:spPr/>
        <p:txBody>
          <a:bodyPr/>
          <a:lstStyle/>
          <a:p>
            <a:fld id="{CD67F47F-A4DF-4926-BB4C-9F1DAEA89B92}" type="slidenum">
              <a:rPr lang="fi-FI" smtClean="0"/>
              <a:t>‹#›</a:t>
            </a:fld>
            <a:endParaRPr lang="fi-FI"/>
          </a:p>
        </p:txBody>
      </p:sp>
      <p:sp>
        <p:nvSpPr>
          <p:cNvPr id="10" name="eulogoplaceholder"/>
          <p:cNvSpPr txBox="1"/>
          <p:nvPr userDrawn="1"/>
        </p:nvSpPr>
        <p:spPr>
          <a:xfrm>
            <a:off x="7504324" y="546702"/>
            <a:ext cx="1115988" cy="235962"/>
          </a:xfrm>
          <a:prstGeom prst="rect">
            <a:avLst/>
          </a:prstGeom>
          <a:noFill/>
        </p:spPr>
        <p:txBody>
          <a:bodyPr wrap="square" rtlCol="0">
            <a:spAutoFit/>
          </a:bodyPr>
          <a:lstStyle/>
          <a:p>
            <a:pPr algn="ctr"/>
            <a:endParaRPr lang="fi-FI" sz="1400" b="1" baseline="30000" dirty="0" smtClean="0">
              <a:solidFill>
                <a:srgbClr val="000000"/>
              </a:solidFill>
              <a:latin typeface="Felbridge Pro"/>
              <a:cs typeface="Felbridge Pro"/>
            </a:endParaRPr>
          </a:p>
        </p:txBody>
      </p:sp>
      <p:sp>
        <p:nvSpPr>
          <p:cNvPr id="12" name="eukarelialogoplaceholder"/>
          <p:cNvSpPr txBox="1"/>
          <p:nvPr userDrawn="1"/>
        </p:nvSpPr>
        <p:spPr>
          <a:xfrm>
            <a:off x="7750174" y="548858"/>
            <a:ext cx="1115988" cy="235962"/>
          </a:xfrm>
          <a:prstGeom prst="rect">
            <a:avLst/>
          </a:prstGeom>
          <a:noFill/>
        </p:spPr>
        <p:txBody>
          <a:bodyPr wrap="square" rtlCol="0">
            <a:spAutoFit/>
          </a:bodyPr>
          <a:lstStyle/>
          <a:p>
            <a:pPr algn="ctr"/>
            <a:endParaRPr lang="fi-FI" sz="1400" b="1" baseline="30000" dirty="0" smtClean="0">
              <a:solidFill>
                <a:srgbClr val="000000"/>
              </a:solidFill>
              <a:latin typeface="Felbridge Pro"/>
              <a:cs typeface="Felbridge Pro"/>
            </a:endParaRPr>
          </a:p>
        </p:txBody>
      </p:sp>
      <p:sp>
        <p:nvSpPr>
          <p:cNvPr id="13" name="eufinancelogoplaceholder"/>
          <p:cNvSpPr txBox="1"/>
          <p:nvPr userDrawn="1"/>
        </p:nvSpPr>
        <p:spPr>
          <a:xfrm>
            <a:off x="450660" y="4680000"/>
            <a:ext cx="3379905" cy="375480"/>
          </a:xfrm>
          <a:prstGeom prst="rect">
            <a:avLst/>
          </a:prstGeom>
          <a:noFill/>
        </p:spPr>
        <p:txBody>
          <a:bodyPr wrap="square" rtlCol="0">
            <a:spAutoFit/>
          </a:bodyPr>
          <a:lstStyle/>
          <a:p>
            <a:pPr algn="ctr"/>
            <a:endParaRPr lang="fi-FI" sz="1400" b="1" baseline="30000" dirty="0" smtClean="0">
              <a:solidFill>
                <a:srgbClr val="000000"/>
              </a:solidFill>
              <a:latin typeface="Felbridge Pro"/>
              <a:cs typeface="Felbridge Pro"/>
            </a:endParaRPr>
          </a:p>
        </p:txBody>
      </p:sp>
      <p:sp>
        <p:nvSpPr>
          <p:cNvPr id="14" name="eulogotenplaceholder"/>
          <p:cNvSpPr txBox="1"/>
          <p:nvPr userDrawn="1"/>
        </p:nvSpPr>
        <p:spPr>
          <a:xfrm>
            <a:off x="486000" y="4680000"/>
            <a:ext cx="3960000" cy="450000"/>
          </a:xfrm>
          <a:prstGeom prst="rect">
            <a:avLst/>
          </a:prstGeom>
          <a:noFill/>
        </p:spPr>
        <p:txBody>
          <a:bodyPr wrap="square" rtlCol="0">
            <a:spAutoFit/>
          </a:bodyPr>
          <a:lstStyle/>
          <a:p>
            <a:pPr algn="ctr"/>
            <a:endParaRPr lang="fi-FI" sz="1400" b="1" baseline="30000" dirty="0" smtClean="0">
              <a:solidFill>
                <a:srgbClr val="000000"/>
              </a:solidFill>
              <a:latin typeface="Felbridge Pro"/>
              <a:cs typeface="Felbridge Pro"/>
            </a:endParaRPr>
          </a:p>
        </p:txBody>
      </p:sp>
    </p:spTree>
    <p:extLst>
      <p:ext uri="{BB962C8B-B14F-4D97-AF65-F5344CB8AC3E}">
        <p14:creationId xmlns:p14="http://schemas.microsoft.com/office/powerpoint/2010/main" val="1835967328"/>
      </p:ext>
    </p:extLst>
  </p:cSld>
  <p:clrMapOvr>
    <a:masterClrMapping/>
  </p:clrMapOvr>
  <p:timing>
    <p:tnLst>
      <p:par>
        <p:cTn id="1" dur="indefinite" restart="never" nodeType="tmRoot"/>
      </p:par>
    </p:tnLst>
  </p:timing>
  <p:hf hdr="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Otsikko ja sisältö">
    <p:spTree>
      <p:nvGrpSpPr>
        <p:cNvPr id="1" name=""/>
        <p:cNvGrpSpPr/>
        <p:nvPr/>
      </p:nvGrpSpPr>
      <p:grpSpPr>
        <a:xfrm>
          <a:off x="0" y="0"/>
          <a:ext cx="0" cy="0"/>
          <a:chOff x="0" y="0"/>
          <a:chExt cx="0" cy="0"/>
        </a:xfrm>
      </p:grpSpPr>
      <p:sp>
        <p:nvSpPr>
          <p:cNvPr id="6" name="Otsikko 6"/>
          <p:cNvSpPr>
            <a:spLocks noGrp="1"/>
          </p:cNvSpPr>
          <p:nvPr>
            <p:ph type="title"/>
          </p:nvPr>
        </p:nvSpPr>
        <p:spPr>
          <a:xfrm>
            <a:off x="827584" y="951570"/>
            <a:ext cx="7776864" cy="482207"/>
          </a:xfrm>
          <a:prstGeom prst="rect">
            <a:avLst/>
          </a:prstGeom>
        </p:spPr>
        <p:txBody>
          <a:bodyPr/>
          <a:lstStyle>
            <a:lvl1pPr>
              <a:defRPr sz="2250" baseline="0">
                <a:solidFill>
                  <a:schemeClr val="tx1"/>
                </a:solidFill>
              </a:defRPr>
            </a:lvl1pPr>
          </a:lstStyle>
          <a:p>
            <a:r>
              <a:rPr lang="fi-FI" smtClean="0"/>
              <a:t>Muokkaa perustyyl. napsautt.</a:t>
            </a:r>
            <a:endParaRPr lang="fi-FI" dirty="0"/>
          </a:p>
        </p:txBody>
      </p:sp>
      <p:sp>
        <p:nvSpPr>
          <p:cNvPr id="7" name="Tekstin paikkamerkki 16"/>
          <p:cNvSpPr>
            <a:spLocks noGrp="1"/>
          </p:cNvSpPr>
          <p:nvPr>
            <p:ph type="body" sz="quarter" idx="10"/>
          </p:nvPr>
        </p:nvSpPr>
        <p:spPr>
          <a:xfrm>
            <a:off x="827584" y="1563178"/>
            <a:ext cx="7782694" cy="2952788"/>
          </a:xfrm>
          <a:prstGeom prst="rect">
            <a:avLst/>
          </a:prstGeom>
        </p:spPr>
        <p:txBody>
          <a:bodyPr/>
          <a:lstStyle>
            <a:lvl1pPr>
              <a:buClr>
                <a:schemeClr val="accent6"/>
              </a:buClr>
              <a:buFont typeface="Wingdings" pitchFamily="2" charset="2"/>
              <a:buChar char="§"/>
              <a:defRPr sz="1650" baseline="0">
                <a:solidFill>
                  <a:schemeClr val="tx1"/>
                </a:solidFill>
              </a:defRPr>
            </a:lvl1pPr>
          </a:lstStyle>
          <a:p>
            <a:pPr lvl="0"/>
            <a:r>
              <a:rPr lang="fi-FI" smtClean="0"/>
              <a:t>Muokkaa tekstin perustyylejä napsauttamalla</a:t>
            </a:r>
          </a:p>
        </p:txBody>
      </p:sp>
      <p:sp>
        <p:nvSpPr>
          <p:cNvPr id="4" name="Dian numeron paikkamerkki 9"/>
          <p:cNvSpPr>
            <a:spLocks noGrp="1"/>
          </p:cNvSpPr>
          <p:nvPr>
            <p:ph type="sldNum" sz="quarter" idx="11"/>
          </p:nvPr>
        </p:nvSpPr>
        <p:spPr>
          <a:xfrm>
            <a:off x="7740352" y="4767263"/>
            <a:ext cx="400050" cy="273844"/>
          </a:xfrm>
        </p:spPr>
        <p:txBody>
          <a:bodyPr/>
          <a:lstStyle>
            <a:lvl1pPr>
              <a:defRPr/>
            </a:lvl1pPr>
          </a:lstStyle>
          <a:p>
            <a:pPr>
              <a:defRPr/>
            </a:pPr>
            <a:fld id="{D3C89A02-2183-4EC2-9978-996C81F899C4}" type="slidenum">
              <a:rPr lang="fi-FI"/>
              <a:pPr>
                <a:defRPr/>
              </a:pPr>
              <a:t>‹#›</a:t>
            </a:fld>
            <a:endParaRPr lang="fi-FI" dirty="0"/>
          </a:p>
        </p:txBody>
      </p:sp>
      <p:sp>
        <p:nvSpPr>
          <p:cNvPr id="9" name="Platshållare för sidfot 4"/>
          <p:cNvSpPr>
            <a:spLocks noGrp="1"/>
          </p:cNvSpPr>
          <p:nvPr>
            <p:ph type="ftr" sz="quarter" idx="14"/>
          </p:nvPr>
        </p:nvSpPr>
        <p:spPr>
          <a:xfrm>
            <a:off x="251521" y="4768454"/>
            <a:ext cx="6357937" cy="273844"/>
          </a:xfrm>
        </p:spPr>
        <p:txBody>
          <a:bodyPr/>
          <a:lstStyle/>
          <a:p>
            <a:r>
              <a:rPr lang="fi-FI" smtClean="0"/>
              <a:t>Kari Wihlman</a:t>
            </a:r>
            <a:endParaRPr lang="fi-FI" dirty="0"/>
          </a:p>
        </p:txBody>
      </p:sp>
    </p:spTree>
    <p:extLst>
      <p:ext uri="{BB962C8B-B14F-4D97-AF65-F5344CB8AC3E}">
        <p14:creationId xmlns:p14="http://schemas.microsoft.com/office/powerpoint/2010/main" val="1161132461"/>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title_and_two_pictures_2">
    <p:spTree>
      <p:nvGrpSpPr>
        <p:cNvPr id="1" name=""/>
        <p:cNvGrpSpPr/>
        <p:nvPr/>
      </p:nvGrpSpPr>
      <p:grpSpPr>
        <a:xfrm>
          <a:off x="0" y="0"/>
          <a:ext cx="0" cy="0"/>
          <a:chOff x="0" y="0"/>
          <a:chExt cx="0" cy="0"/>
        </a:xfrm>
      </p:grpSpPr>
      <p:sp>
        <p:nvSpPr>
          <p:cNvPr id="2" name="Title 1"/>
          <p:cNvSpPr>
            <a:spLocks noGrp="1"/>
          </p:cNvSpPr>
          <p:nvPr>
            <p:ph type="title"/>
          </p:nvPr>
        </p:nvSpPr>
        <p:spPr>
          <a:xfrm>
            <a:off x="2196000" y="313200"/>
            <a:ext cx="6624000" cy="457200"/>
          </a:xfrm>
        </p:spPr>
        <p:txBody>
          <a:bodyPr/>
          <a:lstStyle/>
          <a:p>
            <a:r>
              <a:rPr lang="fi-FI" smtClean="0"/>
              <a:t>Muokkaa perustyyl. napsautt.</a:t>
            </a:r>
            <a:endParaRPr lang="fi-FI" dirty="0"/>
          </a:p>
        </p:txBody>
      </p:sp>
      <p:sp>
        <p:nvSpPr>
          <p:cNvPr id="3" name="Text Placeholder 2"/>
          <p:cNvSpPr>
            <a:spLocks noGrp="1"/>
          </p:cNvSpPr>
          <p:nvPr>
            <p:ph type="body" idx="1"/>
          </p:nvPr>
        </p:nvSpPr>
        <p:spPr>
          <a:xfrm>
            <a:off x="702000" y="1338198"/>
            <a:ext cx="3618000" cy="437442"/>
          </a:xfrm>
        </p:spPr>
        <p:txBody>
          <a:bodyPr anchor="t" anchorCtr="0">
            <a:normAutofit/>
          </a:bodyPr>
          <a:lstStyle>
            <a:lvl1pPr marL="0" indent="0">
              <a:buNone/>
              <a:defRPr sz="1400" b="1" i="0" baseline="0">
                <a:solidFill>
                  <a:srgbClr val="00B0CA"/>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i-FI" smtClean="0"/>
              <a:t>Muokkaa tekstin perustyylejä</a:t>
            </a:r>
          </a:p>
        </p:txBody>
      </p:sp>
      <p:sp>
        <p:nvSpPr>
          <p:cNvPr id="4" name="Content Placeholder 3"/>
          <p:cNvSpPr>
            <a:spLocks noGrp="1"/>
          </p:cNvSpPr>
          <p:nvPr>
            <p:ph sz="half" idx="2"/>
          </p:nvPr>
        </p:nvSpPr>
        <p:spPr>
          <a:xfrm>
            <a:off x="701751" y="1796903"/>
            <a:ext cx="3618000" cy="2818298"/>
          </a:xfrm>
        </p:spPr>
        <p:txBody>
          <a:bodyPr>
            <a:normAutofit/>
          </a:bodyPr>
          <a:lstStyle>
            <a:lvl1pPr marL="92075" indent="-92075">
              <a:buSzPct val="120000"/>
              <a:buFont typeface="Arial" panose="020B0604020202020204" pitchFamily="34" charset="0"/>
              <a:buChar char="●"/>
              <a:defRPr sz="1200"/>
            </a:lvl1pPr>
            <a:lvl2pPr>
              <a:defRPr sz="1200"/>
            </a:lvl2pPr>
            <a:lvl3pPr>
              <a:defRPr sz="1200"/>
            </a:lvl3pPr>
            <a:lvl4pPr>
              <a:defRPr sz="1200"/>
            </a:lvl4pPr>
            <a:lvl5pPr>
              <a:defRPr sz="1200"/>
            </a:lvl5pPr>
          </a:lstStyle>
          <a:p>
            <a:pPr lvl="0"/>
            <a:r>
              <a:rPr lang="fi-FI" smtClean="0"/>
              <a:t>Muokkaa tekstin perustyylejä</a:t>
            </a:r>
          </a:p>
          <a:p>
            <a:pPr lvl="1"/>
            <a:r>
              <a:rPr lang="fi-FI" smtClean="0"/>
              <a:t>toinen taso</a:t>
            </a:r>
          </a:p>
          <a:p>
            <a:pPr lvl="2"/>
            <a:r>
              <a:rPr lang="fi-FI" smtClean="0"/>
              <a:t>kolmas taso</a:t>
            </a:r>
          </a:p>
          <a:p>
            <a:pPr lvl="3"/>
            <a:r>
              <a:rPr lang="fi-FI" smtClean="0"/>
              <a:t>neljäs taso</a:t>
            </a:r>
          </a:p>
          <a:p>
            <a:pPr lvl="4"/>
            <a:r>
              <a:rPr lang="fi-FI" smtClean="0"/>
              <a:t>viides taso</a:t>
            </a:r>
            <a:endParaRPr lang="fi-FI" dirty="0"/>
          </a:p>
        </p:txBody>
      </p:sp>
      <p:sp>
        <p:nvSpPr>
          <p:cNvPr id="7" name="Date Placeholder 6"/>
          <p:cNvSpPr>
            <a:spLocks noGrp="1"/>
          </p:cNvSpPr>
          <p:nvPr>
            <p:ph type="dt" sz="half" idx="10"/>
          </p:nvPr>
        </p:nvSpPr>
        <p:spPr/>
        <p:txBody>
          <a:bodyPr/>
          <a:lstStyle/>
          <a:p>
            <a:r>
              <a:rPr lang="fi-FI" smtClean="0"/>
              <a:t>25.9.2018</a:t>
            </a:r>
            <a:endParaRPr lang="fi-FI"/>
          </a:p>
        </p:txBody>
      </p:sp>
      <p:sp>
        <p:nvSpPr>
          <p:cNvPr id="8" name="Footer Placeholder 7"/>
          <p:cNvSpPr>
            <a:spLocks noGrp="1"/>
          </p:cNvSpPr>
          <p:nvPr>
            <p:ph type="ftr" sz="quarter" idx="11"/>
          </p:nvPr>
        </p:nvSpPr>
        <p:spPr/>
        <p:txBody>
          <a:bodyPr/>
          <a:lstStyle/>
          <a:p>
            <a:r>
              <a:rPr lang="fi-FI" smtClean="0"/>
              <a:t> </a:t>
            </a:r>
            <a:endParaRPr lang="fi-FI"/>
          </a:p>
        </p:txBody>
      </p:sp>
      <p:sp>
        <p:nvSpPr>
          <p:cNvPr id="9" name="Slide Number Placeholder 8"/>
          <p:cNvSpPr>
            <a:spLocks noGrp="1"/>
          </p:cNvSpPr>
          <p:nvPr>
            <p:ph type="sldNum" sz="quarter" idx="12"/>
          </p:nvPr>
        </p:nvSpPr>
        <p:spPr/>
        <p:txBody>
          <a:bodyPr/>
          <a:lstStyle/>
          <a:p>
            <a:fld id="{CD67F47F-A4DF-4926-BB4C-9F1DAEA89B92}" type="slidenum">
              <a:rPr lang="fi-FI" smtClean="0"/>
              <a:t>‹#›</a:t>
            </a:fld>
            <a:endParaRPr lang="fi-FI"/>
          </a:p>
        </p:txBody>
      </p:sp>
      <p:sp>
        <p:nvSpPr>
          <p:cNvPr id="10" name="Picture Placeholder 2"/>
          <p:cNvSpPr>
            <a:spLocks noGrp="1"/>
          </p:cNvSpPr>
          <p:nvPr>
            <p:ph type="pic" idx="13" hasCustomPrompt="1"/>
          </p:nvPr>
        </p:nvSpPr>
        <p:spPr>
          <a:xfrm>
            <a:off x="4406400" y="1368000"/>
            <a:ext cx="4417200" cy="1544400"/>
          </a:xfrm>
        </p:spPr>
        <p:txBody>
          <a:bodyPr/>
          <a:lstStyle>
            <a:lvl1pPr marL="0" indent="0">
              <a:buNone/>
              <a:defRPr sz="2400" baseline="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fi-FI" dirty="0" smtClean="0"/>
              <a:t>Lisää kuva </a:t>
            </a:r>
            <a:r>
              <a:rPr lang="fi-FI" dirty="0" err="1" smtClean="0"/>
              <a:t>Kameleonin</a:t>
            </a:r>
            <a:r>
              <a:rPr lang="fi-FI" dirty="0" smtClean="0"/>
              <a:t> Kuvagalleria kuvakkeella</a:t>
            </a:r>
            <a:endParaRPr lang="fi-FI" dirty="0"/>
          </a:p>
        </p:txBody>
      </p:sp>
      <p:sp>
        <p:nvSpPr>
          <p:cNvPr id="11" name="Picture Placeholder 2"/>
          <p:cNvSpPr>
            <a:spLocks noGrp="1"/>
          </p:cNvSpPr>
          <p:nvPr>
            <p:ph type="pic" idx="14" hasCustomPrompt="1"/>
          </p:nvPr>
        </p:nvSpPr>
        <p:spPr>
          <a:xfrm>
            <a:off x="4406400" y="3056400"/>
            <a:ext cx="4417200" cy="15444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fi-FI" dirty="0" smtClean="0"/>
              <a:t>Lisää kuva </a:t>
            </a:r>
            <a:r>
              <a:rPr lang="fi-FI" dirty="0" err="1" smtClean="0"/>
              <a:t>Kameleonin</a:t>
            </a:r>
            <a:r>
              <a:rPr lang="fi-FI" dirty="0" smtClean="0"/>
              <a:t> Kuvagalleria kuvakkeella</a:t>
            </a:r>
            <a:endParaRPr lang="fi-FI" dirty="0"/>
          </a:p>
        </p:txBody>
      </p:sp>
      <p:sp>
        <p:nvSpPr>
          <p:cNvPr id="12" name="eulogoplaceholder"/>
          <p:cNvSpPr txBox="1"/>
          <p:nvPr userDrawn="1"/>
        </p:nvSpPr>
        <p:spPr>
          <a:xfrm>
            <a:off x="7504324" y="532739"/>
            <a:ext cx="1115988" cy="235962"/>
          </a:xfrm>
          <a:prstGeom prst="rect">
            <a:avLst/>
          </a:prstGeom>
          <a:noFill/>
        </p:spPr>
        <p:txBody>
          <a:bodyPr wrap="square" rtlCol="0">
            <a:spAutoFit/>
          </a:bodyPr>
          <a:lstStyle/>
          <a:p>
            <a:pPr algn="ctr"/>
            <a:endParaRPr lang="fi-FI" sz="1400" b="1" baseline="30000" dirty="0" smtClean="0">
              <a:solidFill>
                <a:srgbClr val="000000"/>
              </a:solidFill>
              <a:latin typeface="Felbridge Pro"/>
              <a:cs typeface="Felbridge Pro"/>
            </a:endParaRPr>
          </a:p>
        </p:txBody>
      </p:sp>
      <p:sp>
        <p:nvSpPr>
          <p:cNvPr id="14" name="eukarelialogoplaceholder"/>
          <p:cNvSpPr txBox="1"/>
          <p:nvPr userDrawn="1"/>
        </p:nvSpPr>
        <p:spPr>
          <a:xfrm>
            <a:off x="7750174" y="534889"/>
            <a:ext cx="1115988" cy="235962"/>
          </a:xfrm>
          <a:prstGeom prst="rect">
            <a:avLst/>
          </a:prstGeom>
          <a:noFill/>
        </p:spPr>
        <p:txBody>
          <a:bodyPr wrap="square" rtlCol="0">
            <a:spAutoFit/>
          </a:bodyPr>
          <a:lstStyle/>
          <a:p>
            <a:pPr algn="ctr"/>
            <a:endParaRPr lang="fi-FI" sz="1400" b="1" baseline="30000" dirty="0" smtClean="0">
              <a:solidFill>
                <a:srgbClr val="000000"/>
              </a:solidFill>
              <a:latin typeface="Felbridge Pro"/>
              <a:cs typeface="Felbridge Pro"/>
            </a:endParaRPr>
          </a:p>
        </p:txBody>
      </p:sp>
      <p:sp>
        <p:nvSpPr>
          <p:cNvPr id="15" name="eufinancelogoplaceholder"/>
          <p:cNvSpPr txBox="1"/>
          <p:nvPr userDrawn="1"/>
        </p:nvSpPr>
        <p:spPr>
          <a:xfrm>
            <a:off x="450660" y="4680000"/>
            <a:ext cx="3379905" cy="375480"/>
          </a:xfrm>
          <a:prstGeom prst="rect">
            <a:avLst/>
          </a:prstGeom>
          <a:noFill/>
        </p:spPr>
        <p:txBody>
          <a:bodyPr wrap="square" rtlCol="0">
            <a:spAutoFit/>
          </a:bodyPr>
          <a:lstStyle/>
          <a:p>
            <a:pPr algn="ctr"/>
            <a:endParaRPr lang="fi-FI" sz="1400" b="1" baseline="30000" dirty="0" smtClean="0">
              <a:solidFill>
                <a:srgbClr val="000000"/>
              </a:solidFill>
              <a:latin typeface="Felbridge Pro"/>
              <a:cs typeface="Felbridge Pro"/>
            </a:endParaRPr>
          </a:p>
        </p:txBody>
      </p:sp>
      <p:sp>
        <p:nvSpPr>
          <p:cNvPr id="16" name="eulogotenplaceholder"/>
          <p:cNvSpPr txBox="1"/>
          <p:nvPr userDrawn="1"/>
        </p:nvSpPr>
        <p:spPr>
          <a:xfrm>
            <a:off x="486000" y="4680000"/>
            <a:ext cx="3960000" cy="450000"/>
          </a:xfrm>
          <a:prstGeom prst="rect">
            <a:avLst/>
          </a:prstGeom>
          <a:noFill/>
        </p:spPr>
        <p:txBody>
          <a:bodyPr wrap="square" rtlCol="0">
            <a:spAutoFit/>
          </a:bodyPr>
          <a:lstStyle/>
          <a:p>
            <a:pPr algn="ctr"/>
            <a:endParaRPr lang="fi-FI" sz="1400" b="1" baseline="30000" dirty="0" smtClean="0">
              <a:solidFill>
                <a:srgbClr val="000000"/>
              </a:solidFill>
              <a:latin typeface="Felbridge Pro"/>
              <a:cs typeface="Felbridge Pro"/>
            </a:endParaRPr>
          </a:p>
        </p:txBody>
      </p:sp>
    </p:spTree>
    <p:extLst>
      <p:ext uri="{BB962C8B-B14F-4D97-AF65-F5344CB8AC3E}">
        <p14:creationId xmlns:p14="http://schemas.microsoft.com/office/powerpoint/2010/main" val="1678687274"/>
      </p:ext>
    </p:extLst>
  </p:cSld>
  <p:clrMapOvr>
    <a:masterClrMapping/>
  </p:clrMapOvr>
  <p:timing>
    <p:tnLst>
      <p:par>
        <p:cTn id="1" dur="indefinite" restart="never" nodeType="tmRoot"/>
      </p:par>
    </p:tnLst>
  </p:timing>
  <p:hf hdr="0"/>
</p:sldLayout>
</file>

<file path=ppt/slideLayouts/slideLayout131.xml><?xml version="1.0" encoding="utf-8"?>
<p:sldLayout xmlns:a="http://schemas.openxmlformats.org/drawingml/2006/main" xmlns:r="http://schemas.openxmlformats.org/officeDocument/2006/relationships" xmlns:p="http://schemas.openxmlformats.org/presentationml/2006/main" type="titleOnly" preserve="1">
  <p:cSld name="only_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smtClean="0"/>
              <a:t>Muokkaa perustyyl. napsautt.</a:t>
            </a:r>
            <a:endParaRPr lang="fi-FI"/>
          </a:p>
        </p:txBody>
      </p:sp>
      <p:sp>
        <p:nvSpPr>
          <p:cNvPr id="3" name="Date Placeholder 2"/>
          <p:cNvSpPr>
            <a:spLocks noGrp="1"/>
          </p:cNvSpPr>
          <p:nvPr>
            <p:ph type="dt" sz="half" idx="10"/>
          </p:nvPr>
        </p:nvSpPr>
        <p:spPr/>
        <p:txBody>
          <a:bodyPr/>
          <a:lstStyle/>
          <a:p>
            <a:r>
              <a:rPr lang="fi-FI" smtClean="0"/>
              <a:t>25.9.2018</a:t>
            </a:r>
            <a:endParaRPr lang="fi-FI"/>
          </a:p>
        </p:txBody>
      </p:sp>
      <p:sp>
        <p:nvSpPr>
          <p:cNvPr id="4" name="Footer Placeholder 3"/>
          <p:cNvSpPr>
            <a:spLocks noGrp="1"/>
          </p:cNvSpPr>
          <p:nvPr>
            <p:ph type="ftr" sz="quarter" idx="11"/>
          </p:nvPr>
        </p:nvSpPr>
        <p:spPr/>
        <p:txBody>
          <a:bodyPr/>
          <a:lstStyle/>
          <a:p>
            <a:r>
              <a:rPr lang="fi-FI" smtClean="0"/>
              <a:t> </a:t>
            </a:r>
            <a:endParaRPr lang="fi-FI"/>
          </a:p>
        </p:txBody>
      </p:sp>
      <p:sp>
        <p:nvSpPr>
          <p:cNvPr id="5" name="Slide Number Placeholder 4"/>
          <p:cNvSpPr>
            <a:spLocks noGrp="1"/>
          </p:cNvSpPr>
          <p:nvPr>
            <p:ph type="sldNum" sz="quarter" idx="12"/>
          </p:nvPr>
        </p:nvSpPr>
        <p:spPr/>
        <p:txBody>
          <a:bodyPr/>
          <a:lstStyle/>
          <a:p>
            <a:fld id="{CD67F47F-A4DF-4926-BB4C-9F1DAEA89B92}" type="slidenum">
              <a:rPr lang="fi-FI" smtClean="0"/>
              <a:t>‹#›</a:t>
            </a:fld>
            <a:endParaRPr lang="fi-FI"/>
          </a:p>
        </p:txBody>
      </p:sp>
      <p:sp>
        <p:nvSpPr>
          <p:cNvPr id="6" name="eulogoplaceholder"/>
          <p:cNvSpPr txBox="1"/>
          <p:nvPr userDrawn="1"/>
        </p:nvSpPr>
        <p:spPr>
          <a:xfrm>
            <a:off x="7504324" y="546701"/>
            <a:ext cx="1115988" cy="235962"/>
          </a:xfrm>
          <a:prstGeom prst="rect">
            <a:avLst/>
          </a:prstGeom>
          <a:noFill/>
        </p:spPr>
        <p:txBody>
          <a:bodyPr wrap="square" rtlCol="0">
            <a:spAutoFit/>
          </a:bodyPr>
          <a:lstStyle/>
          <a:p>
            <a:pPr algn="ctr"/>
            <a:endParaRPr lang="fi-FI" sz="1400" b="1" baseline="30000" dirty="0" smtClean="0">
              <a:solidFill>
                <a:srgbClr val="000000"/>
              </a:solidFill>
              <a:latin typeface="Felbridge Pro"/>
              <a:cs typeface="Felbridge Pro"/>
            </a:endParaRPr>
          </a:p>
        </p:txBody>
      </p:sp>
      <p:sp>
        <p:nvSpPr>
          <p:cNvPr id="8" name="eukarelialogoplaceholder"/>
          <p:cNvSpPr txBox="1"/>
          <p:nvPr userDrawn="1"/>
        </p:nvSpPr>
        <p:spPr>
          <a:xfrm>
            <a:off x="7750174" y="534890"/>
            <a:ext cx="1115988" cy="235962"/>
          </a:xfrm>
          <a:prstGeom prst="rect">
            <a:avLst/>
          </a:prstGeom>
          <a:noFill/>
        </p:spPr>
        <p:txBody>
          <a:bodyPr wrap="square" rtlCol="0">
            <a:spAutoFit/>
          </a:bodyPr>
          <a:lstStyle/>
          <a:p>
            <a:pPr algn="ctr"/>
            <a:endParaRPr lang="fi-FI" sz="1400" b="1" baseline="30000" dirty="0" smtClean="0">
              <a:solidFill>
                <a:srgbClr val="000000"/>
              </a:solidFill>
              <a:latin typeface="Felbridge Pro"/>
              <a:cs typeface="Felbridge Pro"/>
            </a:endParaRPr>
          </a:p>
        </p:txBody>
      </p:sp>
      <p:sp>
        <p:nvSpPr>
          <p:cNvPr id="9" name="eufinancelogoplaceholder"/>
          <p:cNvSpPr txBox="1"/>
          <p:nvPr userDrawn="1"/>
        </p:nvSpPr>
        <p:spPr>
          <a:xfrm>
            <a:off x="450660" y="4680000"/>
            <a:ext cx="3379905" cy="375480"/>
          </a:xfrm>
          <a:prstGeom prst="rect">
            <a:avLst/>
          </a:prstGeom>
          <a:noFill/>
        </p:spPr>
        <p:txBody>
          <a:bodyPr wrap="square" rtlCol="0">
            <a:spAutoFit/>
          </a:bodyPr>
          <a:lstStyle/>
          <a:p>
            <a:pPr algn="ctr"/>
            <a:endParaRPr lang="fi-FI" sz="1400" b="1" baseline="30000" dirty="0" smtClean="0">
              <a:solidFill>
                <a:srgbClr val="000000"/>
              </a:solidFill>
              <a:latin typeface="Felbridge Pro"/>
              <a:cs typeface="Felbridge Pro"/>
            </a:endParaRPr>
          </a:p>
        </p:txBody>
      </p:sp>
      <p:sp>
        <p:nvSpPr>
          <p:cNvPr id="10" name="eulogotenplaceholder"/>
          <p:cNvSpPr txBox="1"/>
          <p:nvPr userDrawn="1"/>
        </p:nvSpPr>
        <p:spPr>
          <a:xfrm>
            <a:off x="486000" y="4680000"/>
            <a:ext cx="3960000" cy="450000"/>
          </a:xfrm>
          <a:prstGeom prst="rect">
            <a:avLst/>
          </a:prstGeom>
          <a:noFill/>
        </p:spPr>
        <p:txBody>
          <a:bodyPr wrap="square" rtlCol="0">
            <a:spAutoFit/>
          </a:bodyPr>
          <a:lstStyle/>
          <a:p>
            <a:pPr algn="ctr"/>
            <a:endParaRPr lang="fi-FI" sz="1400" b="1" baseline="30000" dirty="0" smtClean="0">
              <a:solidFill>
                <a:srgbClr val="000000"/>
              </a:solidFill>
              <a:latin typeface="Felbridge Pro"/>
              <a:cs typeface="Felbridge Pro"/>
            </a:endParaRPr>
          </a:p>
        </p:txBody>
      </p:sp>
    </p:spTree>
    <p:extLst>
      <p:ext uri="{BB962C8B-B14F-4D97-AF65-F5344CB8AC3E}">
        <p14:creationId xmlns:p14="http://schemas.microsoft.com/office/powerpoint/2010/main" val="2206675643"/>
      </p:ext>
    </p:extLst>
  </p:cSld>
  <p:clrMapOvr>
    <a:masterClrMapping/>
  </p:clrMapOvr>
  <p:timing>
    <p:tnLst>
      <p:par>
        <p:cTn id="1" dur="indefinite" restart="never" nodeType="tmRoot"/>
      </p:par>
    </p:tnLst>
  </p:timing>
  <p:hf hdr="0"/>
</p:sldLayout>
</file>

<file path=ppt/slideLayouts/slideLayout132.xml><?xml version="1.0" encoding="utf-8"?>
<p:sldLayout xmlns:a="http://schemas.openxmlformats.org/drawingml/2006/main" xmlns:r="http://schemas.openxmlformats.org/officeDocument/2006/relationships" xmlns:p="http://schemas.openxmlformats.org/presentationml/2006/main" type="blank" preserve="1">
  <p:cSld name="blank_livi">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fi-FI" smtClean="0"/>
              <a:t>25.9.2018</a:t>
            </a:r>
            <a:endParaRPr lang="fi-FI"/>
          </a:p>
        </p:txBody>
      </p:sp>
      <p:sp>
        <p:nvSpPr>
          <p:cNvPr id="3" name="Footer Placeholder 2"/>
          <p:cNvSpPr>
            <a:spLocks noGrp="1"/>
          </p:cNvSpPr>
          <p:nvPr>
            <p:ph type="ftr" sz="quarter" idx="11"/>
          </p:nvPr>
        </p:nvSpPr>
        <p:spPr/>
        <p:txBody>
          <a:bodyPr/>
          <a:lstStyle/>
          <a:p>
            <a:r>
              <a:rPr lang="fi-FI" smtClean="0"/>
              <a:t> </a:t>
            </a:r>
            <a:endParaRPr lang="fi-FI"/>
          </a:p>
        </p:txBody>
      </p:sp>
      <p:sp>
        <p:nvSpPr>
          <p:cNvPr id="4" name="Slide Number Placeholder 3"/>
          <p:cNvSpPr>
            <a:spLocks noGrp="1"/>
          </p:cNvSpPr>
          <p:nvPr>
            <p:ph type="sldNum" sz="quarter" idx="12"/>
          </p:nvPr>
        </p:nvSpPr>
        <p:spPr/>
        <p:txBody>
          <a:bodyPr/>
          <a:lstStyle/>
          <a:p>
            <a:fld id="{CD67F47F-A4DF-4926-BB4C-9F1DAEA89B92}" type="slidenum">
              <a:rPr lang="fi-FI" smtClean="0"/>
              <a:t>‹#›</a:t>
            </a:fld>
            <a:endParaRPr lang="fi-FI"/>
          </a:p>
        </p:txBody>
      </p:sp>
      <p:sp>
        <p:nvSpPr>
          <p:cNvPr id="5" name="eulogoplaceholder"/>
          <p:cNvSpPr txBox="1"/>
          <p:nvPr userDrawn="1"/>
        </p:nvSpPr>
        <p:spPr>
          <a:xfrm>
            <a:off x="7504324" y="536400"/>
            <a:ext cx="1115988" cy="235962"/>
          </a:xfrm>
          <a:prstGeom prst="rect">
            <a:avLst/>
          </a:prstGeom>
          <a:noFill/>
        </p:spPr>
        <p:txBody>
          <a:bodyPr wrap="square" rtlCol="0">
            <a:spAutoFit/>
          </a:bodyPr>
          <a:lstStyle/>
          <a:p>
            <a:pPr algn="ctr"/>
            <a:endParaRPr lang="fi-FI" sz="1400" b="1" baseline="30000" dirty="0" smtClean="0">
              <a:solidFill>
                <a:srgbClr val="000000"/>
              </a:solidFill>
              <a:latin typeface="Felbridge Pro"/>
              <a:cs typeface="Felbridge Pro"/>
            </a:endParaRPr>
          </a:p>
        </p:txBody>
      </p:sp>
      <p:sp>
        <p:nvSpPr>
          <p:cNvPr id="7" name="eukarelialogoplaceholder"/>
          <p:cNvSpPr txBox="1"/>
          <p:nvPr userDrawn="1"/>
        </p:nvSpPr>
        <p:spPr>
          <a:xfrm>
            <a:off x="7750174" y="536400"/>
            <a:ext cx="1115988" cy="235962"/>
          </a:xfrm>
          <a:prstGeom prst="rect">
            <a:avLst/>
          </a:prstGeom>
          <a:noFill/>
        </p:spPr>
        <p:txBody>
          <a:bodyPr wrap="square" rtlCol="0">
            <a:spAutoFit/>
          </a:bodyPr>
          <a:lstStyle/>
          <a:p>
            <a:pPr algn="ctr"/>
            <a:endParaRPr lang="fi-FI" sz="1400" b="1" baseline="30000" dirty="0" smtClean="0">
              <a:solidFill>
                <a:srgbClr val="000000"/>
              </a:solidFill>
              <a:latin typeface="Felbridge Pro"/>
              <a:cs typeface="Felbridge Pro"/>
            </a:endParaRPr>
          </a:p>
        </p:txBody>
      </p:sp>
      <p:sp>
        <p:nvSpPr>
          <p:cNvPr id="8" name="eufinancelogoplaceholder"/>
          <p:cNvSpPr txBox="1"/>
          <p:nvPr userDrawn="1"/>
        </p:nvSpPr>
        <p:spPr>
          <a:xfrm>
            <a:off x="450660" y="4680000"/>
            <a:ext cx="3379905" cy="375480"/>
          </a:xfrm>
          <a:prstGeom prst="rect">
            <a:avLst/>
          </a:prstGeom>
          <a:noFill/>
        </p:spPr>
        <p:txBody>
          <a:bodyPr wrap="square" rtlCol="0">
            <a:spAutoFit/>
          </a:bodyPr>
          <a:lstStyle/>
          <a:p>
            <a:pPr algn="ctr"/>
            <a:endParaRPr lang="fi-FI" sz="1400" b="1" baseline="30000" dirty="0" smtClean="0">
              <a:solidFill>
                <a:srgbClr val="000000"/>
              </a:solidFill>
              <a:latin typeface="Felbridge Pro"/>
              <a:cs typeface="Felbridge Pro"/>
            </a:endParaRPr>
          </a:p>
        </p:txBody>
      </p:sp>
      <p:sp>
        <p:nvSpPr>
          <p:cNvPr id="9" name="eulogotenplaceholder"/>
          <p:cNvSpPr txBox="1"/>
          <p:nvPr userDrawn="1"/>
        </p:nvSpPr>
        <p:spPr>
          <a:xfrm>
            <a:off x="486000" y="4680000"/>
            <a:ext cx="3960000" cy="450000"/>
          </a:xfrm>
          <a:prstGeom prst="rect">
            <a:avLst/>
          </a:prstGeom>
          <a:noFill/>
        </p:spPr>
        <p:txBody>
          <a:bodyPr wrap="square" rtlCol="0">
            <a:spAutoFit/>
          </a:bodyPr>
          <a:lstStyle/>
          <a:p>
            <a:pPr algn="ctr"/>
            <a:endParaRPr lang="fi-FI" sz="1400" b="1" baseline="30000" dirty="0" smtClean="0">
              <a:solidFill>
                <a:srgbClr val="000000"/>
              </a:solidFill>
              <a:latin typeface="Felbridge Pro"/>
              <a:cs typeface="Felbridge Pro"/>
            </a:endParaRPr>
          </a:p>
        </p:txBody>
      </p:sp>
    </p:spTree>
    <p:extLst>
      <p:ext uri="{BB962C8B-B14F-4D97-AF65-F5344CB8AC3E}">
        <p14:creationId xmlns:p14="http://schemas.microsoft.com/office/powerpoint/2010/main" val="512348889"/>
      </p:ext>
    </p:extLst>
  </p:cSld>
  <p:clrMapOvr>
    <a:masterClrMapping/>
  </p:clrMapOvr>
  <p:timing>
    <p:tnLst>
      <p:par>
        <p:cTn id="1" dur="indefinite" restart="never" nodeType="tmRoot"/>
      </p:par>
    </p:tnLst>
  </p:timing>
  <p:hf hdr="0"/>
</p:sldLayout>
</file>

<file path=ppt/slideLayouts/slideLayout133.xml><?xml version="1.0" encoding="utf-8"?>
<p:sldLayout xmlns:a="http://schemas.openxmlformats.org/drawingml/2006/main" xmlns:r="http://schemas.openxmlformats.org/officeDocument/2006/relationships" xmlns:p="http://schemas.openxmlformats.org/presentationml/2006/main" type="title" preserve="1">
  <p:cSld name="endpage">
    <p:spTree>
      <p:nvGrpSpPr>
        <p:cNvPr id="1" name=""/>
        <p:cNvGrpSpPr/>
        <p:nvPr/>
      </p:nvGrpSpPr>
      <p:grpSpPr>
        <a:xfrm>
          <a:off x="0" y="0"/>
          <a:ext cx="0" cy="0"/>
          <a:chOff x="0" y="0"/>
          <a:chExt cx="0" cy="0"/>
        </a:xfrm>
      </p:grpSpPr>
      <p:sp>
        <p:nvSpPr>
          <p:cNvPr id="2" name="Title 1"/>
          <p:cNvSpPr>
            <a:spLocks noGrp="1"/>
          </p:cNvSpPr>
          <p:nvPr>
            <p:ph type="ctrTitle"/>
          </p:nvPr>
        </p:nvSpPr>
        <p:spPr>
          <a:xfrm>
            <a:off x="360000" y="2462400"/>
            <a:ext cx="4554000" cy="457200"/>
          </a:xfrm>
        </p:spPr>
        <p:txBody>
          <a:bodyPr anchor="b">
            <a:noAutofit/>
          </a:bodyPr>
          <a:lstStyle>
            <a:lvl1pPr algn="l">
              <a:defRPr sz="2400" baseline="0">
                <a:latin typeface="Arial" panose="020B0604020202020204" pitchFamily="34" charset="0"/>
                <a:cs typeface="Arial" panose="020B0604020202020204" pitchFamily="34" charset="0"/>
              </a:defRPr>
            </a:lvl1pPr>
          </a:lstStyle>
          <a:p>
            <a:r>
              <a:rPr lang="fi-FI" smtClean="0"/>
              <a:t>Muokkaa perustyyl. napsautt.</a:t>
            </a:r>
            <a:endParaRPr lang="fi-FI" dirty="0"/>
          </a:p>
        </p:txBody>
      </p:sp>
      <p:sp>
        <p:nvSpPr>
          <p:cNvPr id="3" name="Subtitle 2"/>
          <p:cNvSpPr>
            <a:spLocks noGrp="1"/>
          </p:cNvSpPr>
          <p:nvPr>
            <p:ph type="subTitle" idx="1"/>
          </p:nvPr>
        </p:nvSpPr>
        <p:spPr>
          <a:xfrm>
            <a:off x="360000" y="3168000"/>
            <a:ext cx="4518000" cy="925200"/>
          </a:xfrm>
        </p:spPr>
        <p:txBody>
          <a:bodyPr>
            <a:normAutofit/>
          </a:bodyPr>
          <a:lstStyle>
            <a:lvl1pPr marL="0" indent="0" algn="l" defTabSz="685800" rtl="0" eaLnBrk="1" latinLnBrk="0" hangingPunct="1">
              <a:lnSpc>
                <a:spcPct val="90000"/>
              </a:lnSpc>
              <a:spcBef>
                <a:spcPct val="0"/>
              </a:spcBef>
              <a:buNone/>
              <a:defRPr lang="fi-FI" sz="1200" kern="1200" baseline="0" dirty="0">
                <a:solidFill>
                  <a:srgbClr val="00B0CA"/>
                </a:solidFill>
                <a:latin typeface="Arial" panose="020B0604020202020204" pitchFamily="34" charset="0"/>
                <a:ea typeface="+mj-ea"/>
                <a:cs typeface="Arial" panose="020B0604020202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fi-FI" smtClean="0"/>
              <a:t>Muokkaa alaotsikon perustyyliä napsautt.</a:t>
            </a:r>
            <a:endParaRPr lang="fi-FI" dirty="0"/>
          </a:p>
        </p:txBody>
      </p:sp>
      <p:sp>
        <p:nvSpPr>
          <p:cNvPr id="9" name="Rectangle 8"/>
          <p:cNvSpPr/>
          <p:nvPr userDrawn="1"/>
        </p:nvSpPr>
        <p:spPr>
          <a:xfrm>
            <a:off x="98612" y="62753"/>
            <a:ext cx="2095948" cy="9868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pic>
        <p:nvPicPr>
          <p:cNvPr id="8" name="Kuva 10" descr="UUSI_Liikennevirasto_Tapahtumat_vaaka_cmyk.png"/>
          <p:cNvPicPr>
            <a:picLocks noChangeAspect="1"/>
          </p:cNvPicPr>
          <p:nvPr userDrawn="1"/>
        </p:nvPicPr>
        <p:blipFill rotWithShape="1">
          <a:blip r:embed="rId2" cstate="print">
            <a:extLst>
              <a:ext uri="{28A0092B-C50C-407E-A947-70E740481C1C}">
                <a14:useLocalDpi xmlns:a14="http://schemas.microsoft.com/office/drawing/2010/main" val="0"/>
              </a:ext>
            </a:extLst>
          </a:blip>
          <a:srcRect r="62856" b="18364"/>
          <a:stretch/>
        </p:blipFill>
        <p:spPr>
          <a:xfrm>
            <a:off x="252000" y="122400"/>
            <a:ext cx="1009271" cy="1087200"/>
          </a:xfrm>
          <a:prstGeom prst="rect">
            <a:avLst/>
          </a:prstGeom>
        </p:spPr>
      </p:pic>
      <p:sp>
        <p:nvSpPr>
          <p:cNvPr id="4" name="Rectangle 3"/>
          <p:cNvSpPr/>
          <p:nvPr userDrawn="1"/>
        </p:nvSpPr>
        <p:spPr>
          <a:xfrm>
            <a:off x="4851270" y="4389120"/>
            <a:ext cx="4266000" cy="7543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pic>
        <p:nvPicPr>
          <p:cNvPr id="11" name="Kuva 7" descr="Pitkät_nuolet_cmyk.png"/>
          <p:cNvPicPr>
            <a:picLocks noChangeAspect="1"/>
          </p:cNvPicPr>
          <p:nvPr userDrawn="1"/>
        </p:nvPicPr>
        <p:blipFill rotWithShape="1">
          <a:blip r:embed="rId3" cstate="print">
            <a:extLst>
              <a:ext uri="{28A0092B-C50C-407E-A947-70E740481C1C}">
                <a14:useLocalDpi xmlns:a14="http://schemas.microsoft.com/office/drawing/2010/main" val="0"/>
              </a:ext>
            </a:extLst>
          </a:blip>
          <a:srcRect l="53242" r="-1754"/>
          <a:stretch/>
        </p:blipFill>
        <p:spPr>
          <a:xfrm rot="16200000">
            <a:off x="4407853" y="658870"/>
            <a:ext cx="5152834" cy="3816424"/>
          </a:xfrm>
          <a:prstGeom prst="rect">
            <a:avLst/>
          </a:prstGeom>
        </p:spPr>
      </p:pic>
    </p:spTree>
    <p:extLst>
      <p:ext uri="{BB962C8B-B14F-4D97-AF65-F5344CB8AC3E}">
        <p14:creationId xmlns:p14="http://schemas.microsoft.com/office/powerpoint/2010/main" val="1619662937"/>
      </p:ext>
    </p:extLst>
  </p:cSld>
  <p:clrMapOvr>
    <a:masterClrMapping/>
  </p:clrMapOvr>
  <p:timing>
    <p:tnLst>
      <p:par>
        <p:cTn id="1" dur="indefinite" restart="never" nodeType="tmRoot"/>
      </p:par>
    </p:tnLst>
  </p:timing>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endpage_with_text">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60000" y="2462400"/>
            <a:ext cx="4554000" cy="457200"/>
          </a:xfrm>
        </p:spPr>
        <p:txBody>
          <a:bodyPr anchor="b">
            <a:noAutofit/>
          </a:bodyPr>
          <a:lstStyle>
            <a:lvl1pPr algn="l">
              <a:defRPr sz="2400" baseline="0">
                <a:latin typeface="Arial" panose="020B0604020202020204" pitchFamily="34" charset="0"/>
                <a:cs typeface="Arial" panose="020B0604020202020204" pitchFamily="34" charset="0"/>
              </a:defRPr>
            </a:lvl1pPr>
          </a:lstStyle>
          <a:p>
            <a:r>
              <a:rPr lang="fi-FI" dirty="0" smtClean="0"/>
              <a:t>&lt;Kirjoita lopputervehdys&gt;</a:t>
            </a:r>
            <a:endParaRPr lang="fi-FI" dirty="0"/>
          </a:p>
        </p:txBody>
      </p:sp>
      <p:sp>
        <p:nvSpPr>
          <p:cNvPr id="9" name="Rectangle 8"/>
          <p:cNvSpPr/>
          <p:nvPr userDrawn="1"/>
        </p:nvSpPr>
        <p:spPr>
          <a:xfrm>
            <a:off x="98612" y="62753"/>
            <a:ext cx="2095948" cy="9868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pic>
        <p:nvPicPr>
          <p:cNvPr id="8" name="Kuva 10" descr="UUSI_Liikennevirasto_Tapahtumat_vaaka_cmyk.png"/>
          <p:cNvPicPr>
            <a:picLocks noChangeAspect="1"/>
          </p:cNvPicPr>
          <p:nvPr userDrawn="1"/>
        </p:nvPicPr>
        <p:blipFill rotWithShape="1">
          <a:blip r:embed="rId2" cstate="print">
            <a:extLst>
              <a:ext uri="{28A0092B-C50C-407E-A947-70E740481C1C}">
                <a14:useLocalDpi xmlns:a14="http://schemas.microsoft.com/office/drawing/2010/main" val="0"/>
              </a:ext>
            </a:extLst>
          </a:blip>
          <a:srcRect r="62856" b="18364"/>
          <a:stretch/>
        </p:blipFill>
        <p:spPr>
          <a:xfrm>
            <a:off x="252000" y="122400"/>
            <a:ext cx="1009271" cy="1087200"/>
          </a:xfrm>
          <a:prstGeom prst="rect">
            <a:avLst/>
          </a:prstGeom>
        </p:spPr>
      </p:pic>
      <p:sp>
        <p:nvSpPr>
          <p:cNvPr id="4" name="Rectangle 3"/>
          <p:cNvSpPr/>
          <p:nvPr userDrawn="1"/>
        </p:nvSpPr>
        <p:spPr>
          <a:xfrm>
            <a:off x="4851270" y="4389120"/>
            <a:ext cx="4266000" cy="7543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pic>
        <p:nvPicPr>
          <p:cNvPr id="11" name="Kuva 7" descr="Pitkät_nuolet_cmyk.png"/>
          <p:cNvPicPr>
            <a:picLocks noChangeAspect="1"/>
          </p:cNvPicPr>
          <p:nvPr userDrawn="1"/>
        </p:nvPicPr>
        <p:blipFill rotWithShape="1">
          <a:blip r:embed="rId3" cstate="print">
            <a:extLst>
              <a:ext uri="{28A0092B-C50C-407E-A947-70E740481C1C}">
                <a14:useLocalDpi xmlns:a14="http://schemas.microsoft.com/office/drawing/2010/main" val="0"/>
              </a:ext>
            </a:extLst>
          </a:blip>
          <a:srcRect l="53242" r="-1754"/>
          <a:stretch/>
        </p:blipFill>
        <p:spPr>
          <a:xfrm rot="16200000">
            <a:off x="4407853" y="658870"/>
            <a:ext cx="5152834" cy="3816424"/>
          </a:xfrm>
          <a:prstGeom prst="rect">
            <a:avLst/>
          </a:prstGeom>
        </p:spPr>
      </p:pic>
      <p:sp>
        <p:nvSpPr>
          <p:cNvPr id="5" name="Tekstiruutu 4"/>
          <p:cNvSpPr txBox="1"/>
          <p:nvPr userDrawn="1"/>
        </p:nvSpPr>
        <p:spPr>
          <a:xfrm>
            <a:off x="360000" y="3168000"/>
            <a:ext cx="4547079" cy="925200"/>
          </a:xfrm>
          <a:prstGeom prst="rect">
            <a:avLst/>
          </a:prstGeom>
        </p:spPr>
        <p:txBody>
          <a:bodyPr vert="horz" lIns="91440" tIns="45720" rIns="91440" bIns="45720" rtlCol="0">
            <a:normAutofit/>
          </a:bodyPr>
          <a:lstStyle>
            <a:lvl1pPr indent="0">
              <a:lnSpc>
                <a:spcPct val="90000"/>
              </a:lnSpc>
              <a:spcBef>
                <a:spcPct val="0"/>
              </a:spcBef>
              <a:buClr>
                <a:srgbClr val="00B0CA"/>
              </a:buClr>
              <a:buSzPct val="120000"/>
              <a:buFont typeface="Arial" panose="020B0604020202020204" pitchFamily="34" charset="0"/>
              <a:buNone/>
              <a:defRPr lang="en-US" sz="1200" b="0" baseline="0" dirty="0" smtClean="0">
                <a:solidFill>
                  <a:srgbClr val="00B0CA"/>
                </a:solidFill>
                <a:latin typeface="Arial" panose="020B0604020202020204" pitchFamily="34" charset="0"/>
                <a:ea typeface="+mj-ea"/>
                <a:cs typeface="Arial" panose="020B0604020202020204" pitchFamily="34" charset="0"/>
              </a:defRPr>
            </a:lvl1pPr>
            <a:lvl2pPr indent="0" algn="ctr">
              <a:lnSpc>
                <a:spcPct val="90000"/>
              </a:lnSpc>
              <a:spcBef>
                <a:spcPts val="375"/>
              </a:spcBef>
              <a:buClr>
                <a:srgbClr val="A59D95"/>
              </a:buClr>
              <a:buFont typeface="Arial" panose="020B0604020202020204" pitchFamily="34" charset="0"/>
              <a:buNone/>
              <a:defRPr sz="1500" b="0">
                <a:latin typeface="Arial" panose="020B0604020202020204" pitchFamily="34" charset="0"/>
                <a:cs typeface="Arial" panose="020B0604020202020204" pitchFamily="34" charset="0"/>
              </a:defRPr>
            </a:lvl2pPr>
            <a:lvl3pPr indent="0" algn="ctr">
              <a:lnSpc>
                <a:spcPct val="90000"/>
              </a:lnSpc>
              <a:spcBef>
                <a:spcPts val="375"/>
              </a:spcBef>
              <a:buClr>
                <a:srgbClr val="A59D95"/>
              </a:buClr>
              <a:buFont typeface="Arial" panose="020B0604020202020204" pitchFamily="34" charset="0"/>
              <a:buNone/>
              <a:defRPr b="0">
                <a:latin typeface="Arial" panose="020B0604020202020204" pitchFamily="34" charset="0"/>
                <a:cs typeface="Arial" panose="020B0604020202020204" pitchFamily="34" charset="0"/>
              </a:defRPr>
            </a:lvl3pPr>
            <a:lvl4pPr indent="0" algn="ctr">
              <a:lnSpc>
                <a:spcPct val="90000"/>
              </a:lnSpc>
              <a:spcBef>
                <a:spcPts val="375"/>
              </a:spcBef>
              <a:buClr>
                <a:srgbClr val="A59D95"/>
              </a:buClr>
              <a:buFont typeface="Arial" panose="020B0604020202020204" pitchFamily="34" charset="0"/>
              <a:buNone/>
              <a:defRPr sz="1200" b="0">
                <a:latin typeface="Arial" panose="020B0604020202020204" pitchFamily="34" charset="0"/>
                <a:cs typeface="Arial" panose="020B0604020202020204" pitchFamily="34" charset="0"/>
              </a:defRPr>
            </a:lvl4pPr>
            <a:lvl5pPr indent="0" algn="ctr">
              <a:lnSpc>
                <a:spcPct val="90000"/>
              </a:lnSpc>
              <a:spcBef>
                <a:spcPts val="375"/>
              </a:spcBef>
              <a:buClr>
                <a:srgbClr val="A59D95"/>
              </a:buClr>
              <a:buFont typeface="Arial" panose="020B0604020202020204" pitchFamily="34" charset="0"/>
              <a:buNone/>
              <a:defRPr sz="1200" b="0">
                <a:latin typeface="Arial" panose="020B0604020202020204" pitchFamily="34" charset="0"/>
                <a:cs typeface="Arial" panose="020B0604020202020204" pitchFamily="34" charset="0"/>
              </a:defRPr>
            </a:lvl5pPr>
            <a:lvl6pPr indent="0" algn="ctr">
              <a:lnSpc>
                <a:spcPct val="90000"/>
              </a:lnSpc>
              <a:spcBef>
                <a:spcPts val="375"/>
              </a:spcBef>
              <a:buFont typeface="Arial" panose="020B0604020202020204" pitchFamily="34" charset="0"/>
              <a:buNone/>
              <a:defRPr sz="1200"/>
            </a:lvl6pPr>
            <a:lvl7pPr indent="0" algn="ctr">
              <a:lnSpc>
                <a:spcPct val="90000"/>
              </a:lnSpc>
              <a:spcBef>
                <a:spcPts val="375"/>
              </a:spcBef>
              <a:buFont typeface="Arial" panose="020B0604020202020204" pitchFamily="34" charset="0"/>
              <a:buNone/>
              <a:defRPr sz="1200"/>
            </a:lvl7pPr>
            <a:lvl8pPr indent="0" algn="ctr">
              <a:lnSpc>
                <a:spcPct val="90000"/>
              </a:lnSpc>
              <a:spcBef>
                <a:spcPts val="375"/>
              </a:spcBef>
              <a:buFont typeface="Arial" panose="020B0604020202020204" pitchFamily="34" charset="0"/>
              <a:buNone/>
              <a:defRPr sz="1200"/>
            </a:lvl8pPr>
            <a:lvl9pPr indent="0" algn="ctr">
              <a:lnSpc>
                <a:spcPct val="90000"/>
              </a:lnSpc>
              <a:spcBef>
                <a:spcPts val="375"/>
              </a:spcBef>
              <a:buFont typeface="Arial" panose="020B0604020202020204" pitchFamily="34" charset="0"/>
              <a:buNone/>
              <a:defRPr sz="1200"/>
            </a:lvl9pPr>
          </a:lstStyle>
          <a:p>
            <a:pPr lvl="0"/>
            <a:r>
              <a:rPr lang="fi-FI" dirty="0" smtClean="0"/>
              <a:t>liikennevirasto.fi</a:t>
            </a:r>
          </a:p>
          <a:p>
            <a:pPr lvl="0"/>
            <a:r>
              <a:rPr lang="fi-FI" dirty="0" smtClean="0"/>
              <a:t>twitter.com/liikennevirasto</a:t>
            </a:r>
          </a:p>
          <a:p>
            <a:pPr lvl="0"/>
            <a:r>
              <a:rPr lang="fi-FI" dirty="0" smtClean="0"/>
              <a:t>facebook.com/liikennevirasto</a:t>
            </a:r>
          </a:p>
          <a:p>
            <a:pPr lvl="0"/>
            <a:r>
              <a:rPr lang="fi-FI" dirty="0" smtClean="0"/>
              <a:t>youtube.com/liikennevirasto</a:t>
            </a:r>
            <a:endParaRPr lang="fi-FI" dirty="0"/>
          </a:p>
        </p:txBody>
      </p:sp>
    </p:spTree>
    <p:extLst>
      <p:ext uri="{BB962C8B-B14F-4D97-AF65-F5344CB8AC3E}">
        <p14:creationId xmlns:p14="http://schemas.microsoft.com/office/powerpoint/2010/main" val="1707735180"/>
      </p:ext>
    </p:extLst>
  </p:cSld>
  <p:clrMapOvr>
    <a:masterClrMapping/>
  </p:clrMapOvr>
  <p:timing>
    <p:tnLst>
      <p:par>
        <p:cTn id="1" dur="indefinite" restart="never" nodeType="tmRoot"/>
      </p:par>
    </p:tnLst>
  </p:timing>
</p:sldLayout>
</file>

<file path=ppt/slideLayouts/slideLayout135.xml><?xml version="1.0" encoding="utf-8"?>
<p:sldLayout xmlns:a="http://schemas.openxmlformats.org/drawingml/2006/main" xmlns:r="http://schemas.openxmlformats.org/officeDocument/2006/relationships" xmlns:p="http://schemas.openxmlformats.org/presentationml/2006/main" type="title" preserve="1">
  <p:cSld name="Otsikkodia">
    <p:spTree>
      <p:nvGrpSpPr>
        <p:cNvPr id="1" name=""/>
        <p:cNvGrpSpPr/>
        <p:nvPr/>
      </p:nvGrpSpPr>
      <p:grpSpPr>
        <a:xfrm>
          <a:off x="0" y="0"/>
          <a:ext cx="0" cy="0"/>
          <a:chOff x="0" y="0"/>
          <a:chExt cx="0" cy="0"/>
        </a:xfrm>
      </p:grpSpPr>
      <p:sp>
        <p:nvSpPr>
          <p:cNvPr id="2" name="Otsikko 1"/>
          <p:cNvSpPr>
            <a:spLocks noGrp="1"/>
          </p:cNvSpPr>
          <p:nvPr>
            <p:ph type="ctrTitle"/>
          </p:nvPr>
        </p:nvSpPr>
        <p:spPr>
          <a:xfrm>
            <a:off x="1143000" y="841772"/>
            <a:ext cx="6858000" cy="1790700"/>
          </a:xfrm>
        </p:spPr>
        <p:txBody>
          <a:bodyPr anchor="b"/>
          <a:lstStyle>
            <a:lvl1pPr algn="ctr">
              <a:defRPr sz="4500"/>
            </a:lvl1pPr>
          </a:lstStyle>
          <a:p>
            <a:r>
              <a:rPr lang="fi-FI" smtClean="0"/>
              <a:t>Muokkaa perustyyl. napsautt.</a:t>
            </a:r>
            <a:endParaRPr lang="fi-FI"/>
          </a:p>
        </p:txBody>
      </p:sp>
      <p:sp>
        <p:nvSpPr>
          <p:cNvPr id="3" name="Alaotsikko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fi-FI" smtClean="0"/>
              <a:t>Muokkaa alaotsikon perustyyliä napsautt.</a:t>
            </a:r>
            <a:endParaRPr lang="fi-FI"/>
          </a:p>
        </p:txBody>
      </p:sp>
      <p:sp>
        <p:nvSpPr>
          <p:cNvPr id="4" name="Päivämäärän paikkamerkki 3"/>
          <p:cNvSpPr>
            <a:spLocks noGrp="1"/>
          </p:cNvSpPr>
          <p:nvPr>
            <p:ph type="dt" sz="half" idx="10"/>
          </p:nvPr>
        </p:nvSpPr>
        <p:spPr/>
        <p:txBody>
          <a:bodyPr/>
          <a:lstStyle/>
          <a:p>
            <a:fld id="{516ACFA9-7852-4704-B1F1-556A0D4CFA9F}" type="datetimeFigureOut">
              <a:rPr lang="fi-FI" smtClean="0"/>
              <a:t>3.10.2018</a:t>
            </a:fld>
            <a:endParaRPr lang="fi-FI"/>
          </a:p>
        </p:txBody>
      </p:sp>
      <p:sp>
        <p:nvSpPr>
          <p:cNvPr id="5" name="Alatunnisteen paikkamerkki 4"/>
          <p:cNvSpPr>
            <a:spLocks noGrp="1"/>
          </p:cNvSpPr>
          <p:nvPr>
            <p:ph type="ftr" sz="quarter" idx="11"/>
          </p:nvPr>
        </p:nvSpPr>
        <p:spPr/>
        <p:txBody>
          <a:bodyPr/>
          <a:lstStyle/>
          <a:p>
            <a:endParaRPr lang="fi-FI"/>
          </a:p>
        </p:txBody>
      </p:sp>
      <p:sp>
        <p:nvSpPr>
          <p:cNvPr id="6" name="Dian numeron paikkamerkki 5"/>
          <p:cNvSpPr>
            <a:spLocks noGrp="1"/>
          </p:cNvSpPr>
          <p:nvPr>
            <p:ph type="sldNum" sz="quarter" idx="12"/>
          </p:nvPr>
        </p:nvSpPr>
        <p:spPr/>
        <p:txBody>
          <a:bodyPr/>
          <a:lstStyle/>
          <a:p>
            <a:fld id="{5A15B728-B79F-4E50-80AD-340301A3142B}" type="slidenum">
              <a:rPr lang="fi-FI" smtClean="0"/>
              <a:t>‹#›</a:t>
            </a:fld>
            <a:endParaRPr lang="fi-FI"/>
          </a:p>
        </p:txBody>
      </p:sp>
    </p:spTree>
    <p:extLst>
      <p:ext uri="{BB962C8B-B14F-4D97-AF65-F5344CB8AC3E}">
        <p14:creationId xmlns:p14="http://schemas.microsoft.com/office/powerpoint/2010/main" val="3940130973"/>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obj" preserve="1">
  <p:cSld name="Otsikko ja sisältö">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r>
              <a:rPr lang="fi-FI" smtClean="0"/>
              <a:t>Muokkaa perustyyl. napsautt.</a:t>
            </a:r>
            <a:endParaRPr lang="fi-FI"/>
          </a:p>
        </p:txBody>
      </p:sp>
      <p:sp>
        <p:nvSpPr>
          <p:cNvPr id="3" name="Sisällön paikkamerkki 2"/>
          <p:cNvSpPr>
            <a:spLocks noGrp="1"/>
          </p:cNvSpPr>
          <p:nvPr>
            <p:ph idx="1"/>
          </p:nvPr>
        </p:nvSpPr>
        <p:spPr/>
        <p:txBody>
          <a:bodyPr/>
          <a:lstStyle/>
          <a:p>
            <a:pPr lvl="0"/>
            <a:r>
              <a:rPr lang="fi-FI" smtClean="0"/>
              <a:t>Muokkaa tekstin perustyylejä</a:t>
            </a:r>
          </a:p>
          <a:p>
            <a:pPr lvl="1"/>
            <a:r>
              <a:rPr lang="fi-FI" smtClean="0"/>
              <a:t>toinen taso</a:t>
            </a:r>
          </a:p>
          <a:p>
            <a:pPr lvl="2"/>
            <a:r>
              <a:rPr lang="fi-FI" smtClean="0"/>
              <a:t>kolmas taso</a:t>
            </a:r>
          </a:p>
          <a:p>
            <a:pPr lvl="3"/>
            <a:r>
              <a:rPr lang="fi-FI" smtClean="0"/>
              <a:t>neljäs taso</a:t>
            </a:r>
          </a:p>
          <a:p>
            <a:pPr lvl="4"/>
            <a:r>
              <a:rPr lang="fi-FI" smtClean="0"/>
              <a:t>viides taso</a:t>
            </a:r>
            <a:endParaRPr lang="fi-FI"/>
          </a:p>
        </p:txBody>
      </p:sp>
      <p:sp>
        <p:nvSpPr>
          <p:cNvPr id="4" name="Päivämäärän paikkamerkki 3"/>
          <p:cNvSpPr>
            <a:spLocks noGrp="1"/>
          </p:cNvSpPr>
          <p:nvPr>
            <p:ph type="dt" sz="half" idx="10"/>
          </p:nvPr>
        </p:nvSpPr>
        <p:spPr/>
        <p:txBody>
          <a:bodyPr/>
          <a:lstStyle/>
          <a:p>
            <a:fld id="{516ACFA9-7852-4704-B1F1-556A0D4CFA9F}" type="datetimeFigureOut">
              <a:rPr lang="fi-FI" smtClean="0"/>
              <a:t>3.10.2018</a:t>
            </a:fld>
            <a:endParaRPr lang="fi-FI"/>
          </a:p>
        </p:txBody>
      </p:sp>
      <p:sp>
        <p:nvSpPr>
          <p:cNvPr id="5" name="Alatunnisteen paikkamerkki 4"/>
          <p:cNvSpPr>
            <a:spLocks noGrp="1"/>
          </p:cNvSpPr>
          <p:nvPr>
            <p:ph type="ftr" sz="quarter" idx="11"/>
          </p:nvPr>
        </p:nvSpPr>
        <p:spPr/>
        <p:txBody>
          <a:bodyPr/>
          <a:lstStyle/>
          <a:p>
            <a:endParaRPr lang="fi-FI"/>
          </a:p>
        </p:txBody>
      </p:sp>
      <p:sp>
        <p:nvSpPr>
          <p:cNvPr id="6" name="Dian numeron paikkamerkki 5"/>
          <p:cNvSpPr>
            <a:spLocks noGrp="1"/>
          </p:cNvSpPr>
          <p:nvPr>
            <p:ph type="sldNum" sz="quarter" idx="12"/>
          </p:nvPr>
        </p:nvSpPr>
        <p:spPr/>
        <p:txBody>
          <a:bodyPr/>
          <a:lstStyle/>
          <a:p>
            <a:fld id="{5A15B728-B79F-4E50-80AD-340301A3142B}" type="slidenum">
              <a:rPr lang="fi-FI" smtClean="0"/>
              <a:t>‹#›</a:t>
            </a:fld>
            <a:endParaRPr lang="fi-FI"/>
          </a:p>
        </p:txBody>
      </p:sp>
    </p:spTree>
    <p:extLst>
      <p:ext uri="{BB962C8B-B14F-4D97-AF65-F5344CB8AC3E}">
        <p14:creationId xmlns:p14="http://schemas.microsoft.com/office/powerpoint/2010/main" val="1986196812"/>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secHead" preserve="1">
  <p:cSld name="Osan ylätunniste">
    <p:spTree>
      <p:nvGrpSpPr>
        <p:cNvPr id="1" name=""/>
        <p:cNvGrpSpPr/>
        <p:nvPr/>
      </p:nvGrpSpPr>
      <p:grpSpPr>
        <a:xfrm>
          <a:off x="0" y="0"/>
          <a:ext cx="0" cy="0"/>
          <a:chOff x="0" y="0"/>
          <a:chExt cx="0" cy="0"/>
        </a:xfrm>
      </p:grpSpPr>
      <p:sp>
        <p:nvSpPr>
          <p:cNvPr id="2" name="Otsikko 1"/>
          <p:cNvSpPr>
            <a:spLocks noGrp="1"/>
          </p:cNvSpPr>
          <p:nvPr>
            <p:ph type="title"/>
          </p:nvPr>
        </p:nvSpPr>
        <p:spPr>
          <a:xfrm>
            <a:off x="623888" y="1282304"/>
            <a:ext cx="7886700" cy="2139553"/>
          </a:xfrm>
        </p:spPr>
        <p:txBody>
          <a:bodyPr anchor="b"/>
          <a:lstStyle>
            <a:lvl1pPr>
              <a:defRPr sz="4500"/>
            </a:lvl1pPr>
          </a:lstStyle>
          <a:p>
            <a:r>
              <a:rPr lang="fi-FI" smtClean="0"/>
              <a:t>Muokkaa perustyyl. napsautt.</a:t>
            </a:r>
            <a:endParaRPr lang="fi-FI"/>
          </a:p>
        </p:txBody>
      </p:sp>
      <p:sp>
        <p:nvSpPr>
          <p:cNvPr id="3" name="Tekstin paikkamerkki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fi-FI" smtClean="0"/>
              <a:t>Muokkaa tekstin perustyylejä</a:t>
            </a:r>
          </a:p>
        </p:txBody>
      </p:sp>
      <p:sp>
        <p:nvSpPr>
          <p:cNvPr id="4" name="Päivämäärän paikkamerkki 3"/>
          <p:cNvSpPr>
            <a:spLocks noGrp="1"/>
          </p:cNvSpPr>
          <p:nvPr>
            <p:ph type="dt" sz="half" idx="10"/>
          </p:nvPr>
        </p:nvSpPr>
        <p:spPr/>
        <p:txBody>
          <a:bodyPr/>
          <a:lstStyle/>
          <a:p>
            <a:fld id="{516ACFA9-7852-4704-B1F1-556A0D4CFA9F}" type="datetimeFigureOut">
              <a:rPr lang="fi-FI" smtClean="0"/>
              <a:t>3.10.2018</a:t>
            </a:fld>
            <a:endParaRPr lang="fi-FI"/>
          </a:p>
        </p:txBody>
      </p:sp>
      <p:sp>
        <p:nvSpPr>
          <p:cNvPr id="5" name="Alatunnisteen paikkamerkki 4"/>
          <p:cNvSpPr>
            <a:spLocks noGrp="1"/>
          </p:cNvSpPr>
          <p:nvPr>
            <p:ph type="ftr" sz="quarter" idx="11"/>
          </p:nvPr>
        </p:nvSpPr>
        <p:spPr/>
        <p:txBody>
          <a:bodyPr/>
          <a:lstStyle/>
          <a:p>
            <a:endParaRPr lang="fi-FI"/>
          </a:p>
        </p:txBody>
      </p:sp>
      <p:sp>
        <p:nvSpPr>
          <p:cNvPr id="6" name="Dian numeron paikkamerkki 5"/>
          <p:cNvSpPr>
            <a:spLocks noGrp="1"/>
          </p:cNvSpPr>
          <p:nvPr>
            <p:ph type="sldNum" sz="quarter" idx="12"/>
          </p:nvPr>
        </p:nvSpPr>
        <p:spPr/>
        <p:txBody>
          <a:bodyPr/>
          <a:lstStyle/>
          <a:p>
            <a:fld id="{5A15B728-B79F-4E50-80AD-340301A3142B}" type="slidenum">
              <a:rPr lang="fi-FI" smtClean="0"/>
              <a:t>‹#›</a:t>
            </a:fld>
            <a:endParaRPr lang="fi-FI"/>
          </a:p>
        </p:txBody>
      </p:sp>
    </p:spTree>
    <p:extLst>
      <p:ext uri="{BB962C8B-B14F-4D97-AF65-F5344CB8AC3E}">
        <p14:creationId xmlns:p14="http://schemas.microsoft.com/office/powerpoint/2010/main" val="1590652888"/>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twoObj" preserve="1">
  <p:cSld name="Kaksi sisältökohdetta">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r>
              <a:rPr lang="fi-FI" smtClean="0"/>
              <a:t>Muokkaa perustyyl. napsautt.</a:t>
            </a:r>
            <a:endParaRPr lang="fi-FI"/>
          </a:p>
        </p:txBody>
      </p:sp>
      <p:sp>
        <p:nvSpPr>
          <p:cNvPr id="3" name="Sisällön paikkamerkki 2"/>
          <p:cNvSpPr>
            <a:spLocks noGrp="1"/>
          </p:cNvSpPr>
          <p:nvPr>
            <p:ph sz="half" idx="1"/>
          </p:nvPr>
        </p:nvSpPr>
        <p:spPr>
          <a:xfrm>
            <a:off x="628650" y="1369219"/>
            <a:ext cx="3886200" cy="3263504"/>
          </a:xfrm>
        </p:spPr>
        <p:txBody>
          <a:bodyPr/>
          <a:lstStyle/>
          <a:p>
            <a:pPr lvl="0"/>
            <a:r>
              <a:rPr lang="fi-FI" smtClean="0"/>
              <a:t>Muokkaa tekstin perustyylejä</a:t>
            </a:r>
          </a:p>
          <a:p>
            <a:pPr lvl="1"/>
            <a:r>
              <a:rPr lang="fi-FI" smtClean="0"/>
              <a:t>toinen taso</a:t>
            </a:r>
          </a:p>
          <a:p>
            <a:pPr lvl="2"/>
            <a:r>
              <a:rPr lang="fi-FI" smtClean="0"/>
              <a:t>kolmas taso</a:t>
            </a:r>
          </a:p>
          <a:p>
            <a:pPr lvl="3"/>
            <a:r>
              <a:rPr lang="fi-FI" smtClean="0"/>
              <a:t>neljäs taso</a:t>
            </a:r>
          </a:p>
          <a:p>
            <a:pPr lvl="4"/>
            <a:r>
              <a:rPr lang="fi-FI" smtClean="0"/>
              <a:t>viides taso</a:t>
            </a:r>
            <a:endParaRPr lang="fi-FI"/>
          </a:p>
        </p:txBody>
      </p:sp>
      <p:sp>
        <p:nvSpPr>
          <p:cNvPr id="4" name="Sisällön paikkamerkki 3"/>
          <p:cNvSpPr>
            <a:spLocks noGrp="1"/>
          </p:cNvSpPr>
          <p:nvPr>
            <p:ph sz="half" idx="2"/>
          </p:nvPr>
        </p:nvSpPr>
        <p:spPr>
          <a:xfrm>
            <a:off x="4629150" y="1369219"/>
            <a:ext cx="3886200" cy="3263504"/>
          </a:xfrm>
        </p:spPr>
        <p:txBody>
          <a:bodyPr/>
          <a:lstStyle/>
          <a:p>
            <a:pPr lvl="0"/>
            <a:r>
              <a:rPr lang="fi-FI" smtClean="0"/>
              <a:t>Muokkaa tekstin perustyylejä</a:t>
            </a:r>
          </a:p>
          <a:p>
            <a:pPr lvl="1"/>
            <a:r>
              <a:rPr lang="fi-FI" smtClean="0"/>
              <a:t>toinen taso</a:t>
            </a:r>
          </a:p>
          <a:p>
            <a:pPr lvl="2"/>
            <a:r>
              <a:rPr lang="fi-FI" smtClean="0"/>
              <a:t>kolmas taso</a:t>
            </a:r>
          </a:p>
          <a:p>
            <a:pPr lvl="3"/>
            <a:r>
              <a:rPr lang="fi-FI" smtClean="0"/>
              <a:t>neljäs taso</a:t>
            </a:r>
          </a:p>
          <a:p>
            <a:pPr lvl="4"/>
            <a:r>
              <a:rPr lang="fi-FI" smtClean="0"/>
              <a:t>viides taso</a:t>
            </a:r>
            <a:endParaRPr lang="fi-FI"/>
          </a:p>
        </p:txBody>
      </p:sp>
      <p:sp>
        <p:nvSpPr>
          <p:cNvPr id="5" name="Päivämäärän paikkamerkki 4"/>
          <p:cNvSpPr>
            <a:spLocks noGrp="1"/>
          </p:cNvSpPr>
          <p:nvPr>
            <p:ph type="dt" sz="half" idx="10"/>
          </p:nvPr>
        </p:nvSpPr>
        <p:spPr/>
        <p:txBody>
          <a:bodyPr/>
          <a:lstStyle/>
          <a:p>
            <a:fld id="{516ACFA9-7852-4704-B1F1-556A0D4CFA9F}" type="datetimeFigureOut">
              <a:rPr lang="fi-FI" smtClean="0"/>
              <a:t>3.10.2018</a:t>
            </a:fld>
            <a:endParaRPr lang="fi-FI"/>
          </a:p>
        </p:txBody>
      </p:sp>
      <p:sp>
        <p:nvSpPr>
          <p:cNvPr id="6" name="Alatunnisteen paikkamerkki 5"/>
          <p:cNvSpPr>
            <a:spLocks noGrp="1"/>
          </p:cNvSpPr>
          <p:nvPr>
            <p:ph type="ftr" sz="quarter" idx="11"/>
          </p:nvPr>
        </p:nvSpPr>
        <p:spPr/>
        <p:txBody>
          <a:bodyPr/>
          <a:lstStyle/>
          <a:p>
            <a:endParaRPr lang="fi-FI"/>
          </a:p>
        </p:txBody>
      </p:sp>
      <p:sp>
        <p:nvSpPr>
          <p:cNvPr id="7" name="Dian numeron paikkamerkki 6"/>
          <p:cNvSpPr>
            <a:spLocks noGrp="1"/>
          </p:cNvSpPr>
          <p:nvPr>
            <p:ph type="sldNum" sz="quarter" idx="12"/>
          </p:nvPr>
        </p:nvSpPr>
        <p:spPr/>
        <p:txBody>
          <a:bodyPr/>
          <a:lstStyle/>
          <a:p>
            <a:fld id="{5A15B728-B79F-4E50-80AD-340301A3142B}" type="slidenum">
              <a:rPr lang="fi-FI" smtClean="0"/>
              <a:t>‹#›</a:t>
            </a:fld>
            <a:endParaRPr lang="fi-FI"/>
          </a:p>
        </p:txBody>
      </p:sp>
    </p:spTree>
    <p:extLst>
      <p:ext uri="{BB962C8B-B14F-4D97-AF65-F5344CB8AC3E}">
        <p14:creationId xmlns:p14="http://schemas.microsoft.com/office/powerpoint/2010/main" val="4294137563"/>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twoTxTwoObj" preserve="1">
  <p:cSld name="Vertailu">
    <p:spTree>
      <p:nvGrpSpPr>
        <p:cNvPr id="1" name=""/>
        <p:cNvGrpSpPr/>
        <p:nvPr/>
      </p:nvGrpSpPr>
      <p:grpSpPr>
        <a:xfrm>
          <a:off x="0" y="0"/>
          <a:ext cx="0" cy="0"/>
          <a:chOff x="0" y="0"/>
          <a:chExt cx="0" cy="0"/>
        </a:xfrm>
      </p:grpSpPr>
      <p:sp>
        <p:nvSpPr>
          <p:cNvPr id="2" name="Otsikko 1"/>
          <p:cNvSpPr>
            <a:spLocks noGrp="1"/>
          </p:cNvSpPr>
          <p:nvPr>
            <p:ph type="title"/>
          </p:nvPr>
        </p:nvSpPr>
        <p:spPr>
          <a:xfrm>
            <a:off x="629841" y="273844"/>
            <a:ext cx="7886700" cy="994172"/>
          </a:xfrm>
        </p:spPr>
        <p:txBody>
          <a:bodyPr/>
          <a:lstStyle/>
          <a:p>
            <a:r>
              <a:rPr lang="fi-FI" smtClean="0"/>
              <a:t>Muokkaa perustyyl. napsautt.</a:t>
            </a:r>
            <a:endParaRPr lang="fi-FI"/>
          </a:p>
        </p:txBody>
      </p:sp>
      <p:sp>
        <p:nvSpPr>
          <p:cNvPr id="3" name="Tekstin paikkamerkki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i-FI" smtClean="0"/>
              <a:t>Muokkaa tekstin perustyylejä</a:t>
            </a:r>
          </a:p>
        </p:txBody>
      </p:sp>
      <p:sp>
        <p:nvSpPr>
          <p:cNvPr id="4" name="Sisällön paikkamerkki 3"/>
          <p:cNvSpPr>
            <a:spLocks noGrp="1"/>
          </p:cNvSpPr>
          <p:nvPr>
            <p:ph sz="half" idx="2"/>
          </p:nvPr>
        </p:nvSpPr>
        <p:spPr>
          <a:xfrm>
            <a:off x="629842" y="1878806"/>
            <a:ext cx="3868340" cy="2763441"/>
          </a:xfrm>
        </p:spPr>
        <p:txBody>
          <a:bodyPr/>
          <a:lstStyle/>
          <a:p>
            <a:pPr lvl="0"/>
            <a:r>
              <a:rPr lang="fi-FI" smtClean="0"/>
              <a:t>Muokkaa tekstin perustyylejä</a:t>
            </a:r>
          </a:p>
          <a:p>
            <a:pPr lvl="1"/>
            <a:r>
              <a:rPr lang="fi-FI" smtClean="0"/>
              <a:t>toinen taso</a:t>
            </a:r>
          </a:p>
          <a:p>
            <a:pPr lvl="2"/>
            <a:r>
              <a:rPr lang="fi-FI" smtClean="0"/>
              <a:t>kolmas taso</a:t>
            </a:r>
          </a:p>
          <a:p>
            <a:pPr lvl="3"/>
            <a:r>
              <a:rPr lang="fi-FI" smtClean="0"/>
              <a:t>neljäs taso</a:t>
            </a:r>
          </a:p>
          <a:p>
            <a:pPr lvl="4"/>
            <a:r>
              <a:rPr lang="fi-FI" smtClean="0"/>
              <a:t>viides taso</a:t>
            </a:r>
            <a:endParaRPr lang="fi-FI"/>
          </a:p>
        </p:txBody>
      </p:sp>
      <p:sp>
        <p:nvSpPr>
          <p:cNvPr id="5" name="Tekstin paikkamerkki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i-FI" smtClean="0"/>
              <a:t>Muokkaa tekstin perustyylejä</a:t>
            </a:r>
          </a:p>
        </p:txBody>
      </p:sp>
      <p:sp>
        <p:nvSpPr>
          <p:cNvPr id="6" name="Sisällön paikkamerkki 5"/>
          <p:cNvSpPr>
            <a:spLocks noGrp="1"/>
          </p:cNvSpPr>
          <p:nvPr>
            <p:ph sz="quarter" idx="4"/>
          </p:nvPr>
        </p:nvSpPr>
        <p:spPr>
          <a:xfrm>
            <a:off x="4629150" y="1878806"/>
            <a:ext cx="3887391" cy="2763441"/>
          </a:xfrm>
        </p:spPr>
        <p:txBody>
          <a:bodyPr/>
          <a:lstStyle/>
          <a:p>
            <a:pPr lvl="0"/>
            <a:r>
              <a:rPr lang="fi-FI" smtClean="0"/>
              <a:t>Muokkaa tekstin perustyylejä</a:t>
            </a:r>
          </a:p>
          <a:p>
            <a:pPr lvl="1"/>
            <a:r>
              <a:rPr lang="fi-FI" smtClean="0"/>
              <a:t>toinen taso</a:t>
            </a:r>
          </a:p>
          <a:p>
            <a:pPr lvl="2"/>
            <a:r>
              <a:rPr lang="fi-FI" smtClean="0"/>
              <a:t>kolmas taso</a:t>
            </a:r>
          </a:p>
          <a:p>
            <a:pPr lvl="3"/>
            <a:r>
              <a:rPr lang="fi-FI" smtClean="0"/>
              <a:t>neljäs taso</a:t>
            </a:r>
          </a:p>
          <a:p>
            <a:pPr lvl="4"/>
            <a:r>
              <a:rPr lang="fi-FI" smtClean="0"/>
              <a:t>viides taso</a:t>
            </a:r>
            <a:endParaRPr lang="fi-FI"/>
          </a:p>
        </p:txBody>
      </p:sp>
      <p:sp>
        <p:nvSpPr>
          <p:cNvPr id="7" name="Päivämäärän paikkamerkki 6"/>
          <p:cNvSpPr>
            <a:spLocks noGrp="1"/>
          </p:cNvSpPr>
          <p:nvPr>
            <p:ph type="dt" sz="half" idx="10"/>
          </p:nvPr>
        </p:nvSpPr>
        <p:spPr/>
        <p:txBody>
          <a:bodyPr/>
          <a:lstStyle/>
          <a:p>
            <a:fld id="{516ACFA9-7852-4704-B1F1-556A0D4CFA9F}" type="datetimeFigureOut">
              <a:rPr lang="fi-FI" smtClean="0"/>
              <a:t>3.10.2018</a:t>
            </a:fld>
            <a:endParaRPr lang="fi-FI"/>
          </a:p>
        </p:txBody>
      </p:sp>
      <p:sp>
        <p:nvSpPr>
          <p:cNvPr id="8" name="Alatunnisteen paikkamerkki 7"/>
          <p:cNvSpPr>
            <a:spLocks noGrp="1"/>
          </p:cNvSpPr>
          <p:nvPr>
            <p:ph type="ftr" sz="quarter" idx="11"/>
          </p:nvPr>
        </p:nvSpPr>
        <p:spPr/>
        <p:txBody>
          <a:bodyPr/>
          <a:lstStyle/>
          <a:p>
            <a:endParaRPr lang="fi-FI"/>
          </a:p>
        </p:txBody>
      </p:sp>
      <p:sp>
        <p:nvSpPr>
          <p:cNvPr id="9" name="Dian numeron paikkamerkki 8"/>
          <p:cNvSpPr>
            <a:spLocks noGrp="1"/>
          </p:cNvSpPr>
          <p:nvPr>
            <p:ph type="sldNum" sz="quarter" idx="12"/>
          </p:nvPr>
        </p:nvSpPr>
        <p:spPr/>
        <p:txBody>
          <a:bodyPr/>
          <a:lstStyle/>
          <a:p>
            <a:fld id="{5A15B728-B79F-4E50-80AD-340301A3142B}" type="slidenum">
              <a:rPr lang="fi-FI" smtClean="0"/>
              <a:t>‹#›</a:t>
            </a:fld>
            <a:endParaRPr lang="fi-FI"/>
          </a:p>
        </p:txBody>
      </p:sp>
    </p:spTree>
    <p:extLst>
      <p:ext uri="{BB962C8B-B14F-4D97-AF65-F5344CB8AC3E}">
        <p14:creationId xmlns:p14="http://schemas.microsoft.com/office/powerpoint/2010/main" val="12083630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Otsikko ja sisältö hankelogoilla">
    <p:spTree>
      <p:nvGrpSpPr>
        <p:cNvPr id="1" name=""/>
        <p:cNvGrpSpPr/>
        <p:nvPr/>
      </p:nvGrpSpPr>
      <p:grpSpPr>
        <a:xfrm>
          <a:off x="0" y="0"/>
          <a:ext cx="0" cy="0"/>
          <a:chOff x="0" y="0"/>
          <a:chExt cx="0" cy="0"/>
        </a:xfrm>
      </p:grpSpPr>
      <p:sp>
        <p:nvSpPr>
          <p:cNvPr id="6" name="Otsikko 6"/>
          <p:cNvSpPr>
            <a:spLocks noGrp="1"/>
          </p:cNvSpPr>
          <p:nvPr>
            <p:ph type="title"/>
          </p:nvPr>
        </p:nvSpPr>
        <p:spPr>
          <a:xfrm>
            <a:off x="827584" y="951570"/>
            <a:ext cx="7776864" cy="482207"/>
          </a:xfrm>
          <a:prstGeom prst="rect">
            <a:avLst/>
          </a:prstGeom>
        </p:spPr>
        <p:txBody>
          <a:bodyPr/>
          <a:lstStyle>
            <a:lvl1pPr>
              <a:defRPr lang="fi-FI" sz="2250" dirty="0">
                <a:solidFill>
                  <a:schemeClr val="tx1"/>
                </a:solidFill>
              </a:defRPr>
            </a:lvl1pPr>
          </a:lstStyle>
          <a:p>
            <a:r>
              <a:rPr lang="fi-FI" smtClean="0"/>
              <a:t>Muokkaa perustyyl. napsautt.</a:t>
            </a:r>
            <a:endParaRPr lang="fi-FI" dirty="0"/>
          </a:p>
        </p:txBody>
      </p:sp>
      <p:sp>
        <p:nvSpPr>
          <p:cNvPr id="7" name="Tekstin paikkamerkki 16"/>
          <p:cNvSpPr>
            <a:spLocks noGrp="1"/>
          </p:cNvSpPr>
          <p:nvPr>
            <p:ph type="body" sz="quarter" idx="10"/>
          </p:nvPr>
        </p:nvSpPr>
        <p:spPr>
          <a:xfrm>
            <a:off x="827584" y="1563178"/>
            <a:ext cx="7782694" cy="2952788"/>
          </a:xfrm>
          <a:prstGeom prst="rect">
            <a:avLst/>
          </a:prstGeom>
        </p:spPr>
        <p:txBody>
          <a:bodyPr/>
          <a:lstStyle>
            <a:lvl1pPr>
              <a:buClr>
                <a:schemeClr val="accent6"/>
              </a:buClr>
              <a:buFont typeface="Wingdings" pitchFamily="2" charset="2"/>
              <a:buChar char="§"/>
              <a:defRPr sz="1650" baseline="0">
                <a:solidFill>
                  <a:schemeClr val="tx1"/>
                </a:solidFill>
              </a:defRPr>
            </a:lvl1pPr>
          </a:lstStyle>
          <a:p>
            <a:pPr lvl="0"/>
            <a:r>
              <a:rPr lang="fi-FI" smtClean="0"/>
              <a:t>Muokkaa tekstin perustyylejä napsauttamalla</a:t>
            </a:r>
          </a:p>
        </p:txBody>
      </p:sp>
      <p:sp>
        <p:nvSpPr>
          <p:cNvPr id="4" name="Dian numeron paikkamerkki 9"/>
          <p:cNvSpPr>
            <a:spLocks noGrp="1"/>
          </p:cNvSpPr>
          <p:nvPr>
            <p:ph type="sldNum" sz="quarter" idx="11"/>
          </p:nvPr>
        </p:nvSpPr>
        <p:spPr>
          <a:xfrm>
            <a:off x="7740352" y="4785996"/>
            <a:ext cx="400050" cy="270030"/>
          </a:xfrm>
        </p:spPr>
        <p:txBody>
          <a:bodyPr/>
          <a:lstStyle>
            <a:lvl1pPr>
              <a:defRPr/>
            </a:lvl1pPr>
          </a:lstStyle>
          <a:p>
            <a:pPr>
              <a:defRPr/>
            </a:pPr>
            <a:fld id="{D3C89A02-2183-4EC2-9978-996C81F899C4}" type="slidenum">
              <a:rPr lang="fi-FI"/>
              <a:pPr>
                <a:defRPr/>
              </a:pPr>
              <a:t>‹#›</a:t>
            </a:fld>
            <a:endParaRPr lang="fi-FI" dirty="0"/>
          </a:p>
        </p:txBody>
      </p:sp>
      <p:sp>
        <p:nvSpPr>
          <p:cNvPr id="9" name="Platshållare för sidfot 4"/>
          <p:cNvSpPr>
            <a:spLocks noGrp="1"/>
          </p:cNvSpPr>
          <p:nvPr>
            <p:ph type="ftr" sz="quarter" idx="14"/>
          </p:nvPr>
        </p:nvSpPr>
        <p:spPr>
          <a:xfrm>
            <a:off x="251521" y="4768454"/>
            <a:ext cx="6357937" cy="273844"/>
          </a:xfrm>
        </p:spPr>
        <p:txBody>
          <a:bodyPr/>
          <a:lstStyle/>
          <a:p>
            <a:r>
              <a:rPr lang="fi-FI" smtClean="0"/>
              <a:t>Kari Wihlman</a:t>
            </a:r>
            <a:endParaRPr lang="fi-FI" dirty="0"/>
          </a:p>
        </p:txBody>
      </p:sp>
      <p:pic>
        <p:nvPicPr>
          <p:cNvPr id="10" name="Kuva 11" descr="sosiaali.png"/>
          <p:cNvPicPr>
            <a:picLocks noChangeAspect="1"/>
          </p:cNvPicPr>
          <p:nvPr userDrawn="1"/>
        </p:nvPicPr>
        <p:blipFill>
          <a:blip r:embed="rId2" cstate="print"/>
          <a:srcRect/>
          <a:stretch>
            <a:fillRect/>
          </a:stretch>
        </p:blipFill>
        <p:spPr bwMode="auto">
          <a:xfrm>
            <a:off x="6216278" y="195262"/>
            <a:ext cx="903287" cy="377429"/>
          </a:xfrm>
          <a:prstGeom prst="rect">
            <a:avLst/>
          </a:prstGeom>
          <a:noFill/>
          <a:ln w="9525">
            <a:noFill/>
            <a:miter lim="800000"/>
            <a:headEnd/>
            <a:tailEnd/>
          </a:ln>
        </p:spPr>
      </p:pic>
      <p:pic>
        <p:nvPicPr>
          <p:cNvPr id="11" name="Kuva 12" descr="vipuvoimaaEU.png"/>
          <p:cNvPicPr>
            <a:picLocks noChangeAspect="1"/>
          </p:cNvPicPr>
          <p:nvPr userDrawn="1"/>
        </p:nvPicPr>
        <p:blipFill>
          <a:blip r:embed="rId3" cstate="print"/>
          <a:srcRect/>
          <a:stretch>
            <a:fillRect/>
          </a:stretch>
        </p:blipFill>
        <p:spPr bwMode="auto">
          <a:xfrm>
            <a:off x="7368804" y="195263"/>
            <a:ext cx="1163637" cy="364331"/>
          </a:xfrm>
          <a:prstGeom prst="rect">
            <a:avLst/>
          </a:prstGeom>
          <a:noFill/>
          <a:ln w="9525">
            <a:noFill/>
            <a:miter lim="800000"/>
            <a:headEnd/>
            <a:tailEnd/>
          </a:ln>
        </p:spPr>
      </p:pic>
    </p:spTree>
    <p:extLst>
      <p:ext uri="{BB962C8B-B14F-4D97-AF65-F5344CB8AC3E}">
        <p14:creationId xmlns:p14="http://schemas.microsoft.com/office/powerpoint/2010/main" val="3120041114"/>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titleOnly" preserve="1">
  <p:cSld name="Vain otsikko">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r>
              <a:rPr lang="fi-FI" smtClean="0"/>
              <a:t>Muokkaa perustyyl. napsautt.</a:t>
            </a:r>
            <a:endParaRPr lang="fi-FI"/>
          </a:p>
        </p:txBody>
      </p:sp>
      <p:sp>
        <p:nvSpPr>
          <p:cNvPr id="3" name="Päivämäärän paikkamerkki 2"/>
          <p:cNvSpPr>
            <a:spLocks noGrp="1"/>
          </p:cNvSpPr>
          <p:nvPr>
            <p:ph type="dt" sz="half" idx="10"/>
          </p:nvPr>
        </p:nvSpPr>
        <p:spPr/>
        <p:txBody>
          <a:bodyPr/>
          <a:lstStyle/>
          <a:p>
            <a:fld id="{516ACFA9-7852-4704-B1F1-556A0D4CFA9F}" type="datetimeFigureOut">
              <a:rPr lang="fi-FI" smtClean="0"/>
              <a:t>3.10.2018</a:t>
            </a:fld>
            <a:endParaRPr lang="fi-FI"/>
          </a:p>
        </p:txBody>
      </p:sp>
      <p:sp>
        <p:nvSpPr>
          <p:cNvPr id="4" name="Alatunnisteen paikkamerkki 3"/>
          <p:cNvSpPr>
            <a:spLocks noGrp="1"/>
          </p:cNvSpPr>
          <p:nvPr>
            <p:ph type="ftr" sz="quarter" idx="11"/>
          </p:nvPr>
        </p:nvSpPr>
        <p:spPr/>
        <p:txBody>
          <a:bodyPr/>
          <a:lstStyle/>
          <a:p>
            <a:endParaRPr lang="fi-FI"/>
          </a:p>
        </p:txBody>
      </p:sp>
      <p:sp>
        <p:nvSpPr>
          <p:cNvPr id="5" name="Dian numeron paikkamerkki 4"/>
          <p:cNvSpPr>
            <a:spLocks noGrp="1"/>
          </p:cNvSpPr>
          <p:nvPr>
            <p:ph type="sldNum" sz="quarter" idx="12"/>
          </p:nvPr>
        </p:nvSpPr>
        <p:spPr/>
        <p:txBody>
          <a:bodyPr/>
          <a:lstStyle/>
          <a:p>
            <a:fld id="{5A15B728-B79F-4E50-80AD-340301A3142B}" type="slidenum">
              <a:rPr lang="fi-FI" smtClean="0"/>
              <a:t>‹#›</a:t>
            </a:fld>
            <a:endParaRPr lang="fi-FI"/>
          </a:p>
        </p:txBody>
      </p:sp>
    </p:spTree>
    <p:extLst>
      <p:ext uri="{BB962C8B-B14F-4D97-AF65-F5344CB8AC3E}">
        <p14:creationId xmlns:p14="http://schemas.microsoft.com/office/powerpoint/2010/main" val="1777459182"/>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blank" preserve="1">
  <p:cSld name="Tyhjä">
    <p:spTree>
      <p:nvGrpSpPr>
        <p:cNvPr id="1" name=""/>
        <p:cNvGrpSpPr/>
        <p:nvPr/>
      </p:nvGrpSpPr>
      <p:grpSpPr>
        <a:xfrm>
          <a:off x="0" y="0"/>
          <a:ext cx="0" cy="0"/>
          <a:chOff x="0" y="0"/>
          <a:chExt cx="0" cy="0"/>
        </a:xfrm>
      </p:grpSpPr>
      <p:sp>
        <p:nvSpPr>
          <p:cNvPr id="2" name="Päivämäärän paikkamerkki 1"/>
          <p:cNvSpPr>
            <a:spLocks noGrp="1"/>
          </p:cNvSpPr>
          <p:nvPr>
            <p:ph type="dt" sz="half" idx="10"/>
          </p:nvPr>
        </p:nvSpPr>
        <p:spPr/>
        <p:txBody>
          <a:bodyPr/>
          <a:lstStyle/>
          <a:p>
            <a:fld id="{516ACFA9-7852-4704-B1F1-556A0D4CFA9F}" type="datetimeFigureOut">
              <a:rPr lang="fi-FI" smtClean="0"/>
              <a:t>3.10.2018</a:t>
            </a:fld>
            <a:endParaRPr lang="fi-FI"/>
          </a:p>
        </p:txBody>
      </p:sp>
      <p:sp>
        <p:nvSpPr>
          <p:cNvPr id="3" name="Alatunnisteen paikkamerkki 2"/>
          <p:cNvSpPr>
            <a:spLocks noGrp="1"/>
          </p:cNvSpPr>
          <p:nvPr>
            <p:ph type="ftr" sz="quarter" idx="11"/>
          </p:nvPr>
        </p:nvSpPr>
        <p:spPr/>
        <p:txBody>
          <a:bodyPr/>
          <a:lstStyle/>
          <a:p>
            <a:endParaRPr lang="fi-FI"/>
          </a:p>
        </p:txBody>
      </p:sp>
      <p:sp>
        <p:nvSpPr>
          <p:cNvPr id="4" name="Dian numeron paikkamerkki 3"/>
          <p:cNvSpPr>
            <a:spLocks noGrp="1"/>
          </p:cNvSpPr>
          <p:nvPr>
            <p:ph type="sldNum" sz="quarter" idx="12"/>
          </p:nvPr>
        </p:nvSpPr>
        <p:spPr/>
        <p:txBody>
          <a:bodyPr/>
          <a:lstStyle/>
          <a:p>
            <a:fld id="{5A15B728-B79F-4E50-80AD-340301A3142B}" type="slidenum">
              <a:rPr lang="fi-FI" smtClean="0"/>
              <a:t>‹#›</a:t>
            </a:fld>
            <a:endParaRPr lang="fi-FI"/>
          </a:p>
        </p:txBody>
      </p:sp>
    </p:spTree>
    <p:extLst>
      <p:ext uri="{BB962C8B-B14F-4D97-AF65-F5344CB8AC3E}">
        <p14:creationId xmlns:p14="http://schemas.microsoft.com/office/powerpoint/2010/main" val="1548946247"/>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objTx" preserve="1">
  <p:cSld name="Otsikollinen sisältö">
    <p:spTree>
      <p:nvGrpSpPr>
        <p:cNvPr id="1" name=""/>
        <p:cNvGrpSpPr/>
        <p:nvPr/>
      </p:nvGrpSpPr>
      <p:grpSpPr>
        <a:xfrm>
          <a:off x="0" y="0"/>
          <a:ext cx="0" cy="0"/>
          <a:chOff x="0" y="0"/>
          <a:chExt cx="0" cy="0"/>
        </a:xfrm>
      </p:grpSpPr>
      <p:sp>
        <p:nvSpPr>
          <p:cNvPr id="2" name="Otsikko 1"/>
          <p:cNvSpPr>
            <a:spLocks noGrp="1"/>
          </p:cNvSpPr>
          <p:nvPr>
            <p:ph type="title"/>
          </p:nvPr>
        </p:nvSpPr>
        <p:spPr>
          <a:xfrm>
            <a:off x="629841" y="342900"/>
            <a:ext cx="2949178" cy="1200150"/>
          </a:xfrm>
        </p:spPr>
        <p:txBody>
          <a:bodyPr anchor="b"/>
          <a:lstStyle>
            <a:lvl1pPr>
              <a:defRPr sz="2400"/>
            </a:lvl1pPr>
          </a:lstStyle>
          <a:p>
            <a:r>
              <a:rPr lang="fi-FI" smtClean="0"/>
              <a:t>Muokkaa perustyyl. napsautt.</a:t>
            </a:r>
            <a:endParaRPr lang="fi-FI"/>
          </a:p>
        </p:txBody>
      </p:sp>
      <p:sp>
        <p:nvSpPr>
          <p:cNvPr id="3" name="Sisällön paikkamerkki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fi-FI" smtClean="0"/>
              <a:t>Muokkaa tekstin perustyylejä</a:t>
            </a:r>
          </a:p>
          <a:p>
            <a:pPr lvl="1"/>
            <a:r>
              <a:rPr lang="fi-FI" smtClean="0"/>
              <a:t>toinen taso</a:t>
            </a:r>
          </a:p>
          <a:p>
            <a:pPr lvl="2"/>
            <a:r>
              <a:rPr lang="fi-FI" smtClean="0"/>
              <a:t>kolmas taso</a:t>
            </a:r>
          </a:p>
          <a:p>
            <a:pPr lvl="3"/>
            <a:r>
              <a:rPr lang="fi-FI" smtClean="0"/>
              <a:t>neljäs taso</a:t>
            </a:r>
          </a:p>
          <a:p>
            <a:pPr lvl="4"/>
            <a:r>
              <a:rPr lang="fi-FI" smtClean="0"/>
              <a:t>viides taso</a:t>
            </a:r>
            <a:endParaRPr lang="fi-FI"/>
          </a:p>
        </p:txBody>
      </p:sp>
      <p:sp>
        <p:nvSpPr>
          <p:cNvPr id="4" name="Tekstin paikkamerkki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fi-FI" smtClean="0"/>
              <a:t>Muokkaa tekstin perustyylejä</a:t>
            </a:r>
          </a:p>
        </p:txBody>
      </p:sp>
      <p:sp>
        <p:nvSpPr>
          <p:cNvPr id="5" name="Päivämäärän paikkamerkki 4"/>
          <p:cNvSpPr>
            <a:spLocks noGrp="1"/>
          </p:cNvSpPr>
          <p:nvPr>
            <p:ph type="dt" sz="half" idx="10"/>
          </p:nvPr>
        </p:nvSpPr>
        <p:spPr/>
        <p:txBody>
          <a:bodyPr/>
          <a:lstStyle/>
          <a:p>
            <a:fld id="{516ACFA9-7852-4704-B1F1-556A0D4CFA9F}" type="datetimeFigureOut">
              <a:rPr lang="fi-FI" smtClean="0"/>
              <a:t>3.10.2018</a:t>
            </a:fld>
            <a:endParaRPr lang="fi-FI"/>
          </a:p>
        </p:txBody>
      </p:sp>
      <p:sp>
        <p:nvSpPr>
          <p:cNvPr id="6" name="Alatunnisteen paikkamerkki 5"/>
          <p:cNvSpPr>
            <a:spLocks noGrp="1"/>
          </p:cNvSpPr>
          <p:nvPr>
            <p:ph type="ftr" sz="quarter" idx="11"/>
          </p:nvPr>
        </p:nvSpPr>
        <p:spPr/>
        <p:txBody>
          <a:bodyPr/>
          <a:lstStyle/>
          <a:p>
            <a:endParaRPr lang="fi-FI"/>
          </a:p>
        </p:txBody>
      </p:sp>
      <p:sp>
        <p:nvSpPr>
          <p:cNvPr id="7" name="Dian numeron paikkamerkki 6"/>
          <p:cNvSpPr>
            <a:spLocks noGrp="1"/>
          </p:cNvSpPr>
          <p:nvPr>
            <p:ph type="sldNum" sz="quarter" idx="12"/>
          </p:nvPr>
        </p:nvSpPr>
        <p:spPr/>
        <p:txBody>
          <a:bodyPr/>
          <a:lstStyle/>
          <a:p>
            <a:fld id="{5A15B728-B79F-4E50-80AD-340301A3142B}" type="slidenum">
              <a:rPr lang="fi-FI" smtClean="0"/>
              <a:t>‹#›</a:t>
            </a:fld>
            <a:endParaRPr lang="fi-FI"/>
          </a:p>
        </p:txBody>
      </p:sp>
    </p:spTree>
    <p:extLst>
      <p:ext uri="{BB962C8B-B14F-4D97-AF65-F5344CB8AC3E}">
        <p14:creationId xmlns:p14="http://schemas.microsoft.com/office/powerpoint/2010/main" val="4240015426"/>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picTx" preserve="1">
  <p:cSld name="Otsikollinen kuva">
    <p:spTree>
      <p:nvGrpSpPr>
        <p:cNvPr id="1" name=""/>
        <p:cNvGrpSpPr/>
        <p:nvPr/>
      </p:nvGrpSpPr>
      <p:grpSpPr>
        <a:xfrm>
          <a:off x="0" y="0"/>
          <a:ext cx="0" cy="0"/>
          <a:chOff x="0" y="0"/>
          <a:chExt cx="0" cy="0"/>
        </a:xfrm>
      </p:grpSpPr>
      <p:sp>
        <p:nvSpPr>
          <p:cNvPr id="2" name="Otsikko 1"/>
          <p:cNvSpPr>
            <a:spLocks noGrp="1"/>
          </p:cNvSpPr>
          <p:nvPr>
            <p:ph type="title"/>
          </p:nvPr>
        </p:nvSpPr>
        <p:spPr>
          <a:xfrm>
            <a:off x="629841" y="342900"/>
            <a:ext cx="2949178" cy="1200150"/>
          </a:xfrm>
        </p:spPr>
        <p:txBody>
          <a:bodyPr anchor="b"/>
          <a:lstStyle>
            <a:lvl1pPr>
              <a:defRPr sz="2400"/>
            </a:lvl1pPr>
          </a:lstStyle>
          <a:p>
            <a:r>
              <a:rPr lang="fi-FI" smtClean="0"/>
              <a:t>Muokkaa perustyyl. napsautt.</a:t>
            </a:r>
            <a:endParaRPr lang="fi-FI"/>
          </a:p>
        </p:txBody>
      </p:sp>
      <p:sp>
        <p:nvSpPr>
          <p:cNvPr id="3" name="Kuvan paikkamerkki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fi-FI"/>
          </a:p>
        </p:txBody>
      </p:sp>
      <p:sp>
        <p:nvSpPr>
          <p:cNvPr id="4" name="Tekstin paikkamerkki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fi-FI" smtClean="0"/>
              <a:t>Muokkaa tekstin perustyylejä</a:t>
            </a:r>
          </a:p>
        </p:txBody>
      </p:sp>
      <p:sp>
        <p:nvSpPr>
          <p:cNvPr id="5" name="Päivämäärän paikkamerkki 4"/>
          <p:cNvSpPr>
            <a:spLocks noGrp="1"/>
          </p:cNvSpPr>
          <p:nvPr>
            <p:ph type="dt" sz="half" idx="10"/>
          </p:nvPr>
        </p:nvSpPr>
        <p:spPr/>
        <p:txBody>
          <a:bodyPr/>
          <a:lstStyle/>
          <a:p>
            <a:fld id="{516ACFA9-7852-4704-B1F1-556A0D4CFA9F}" type="datetimeFigureOut">
              <a:rPr lang="fi-FI" smtClean="0"/>
              <a:t>3.10.2018</a:t>
            </a:fld>
            <a:endParaRPr lang="fi-FI"/>
          </a:p>
        </p:txBody>
      </p:sp>
      <p:sp>
        <p:nvSpPr>
          <p:cNvPr id="6" name="Alatunnisteen paikkamerkki 5"/>
          <p:cNvSpPr>
            <a:spLocks noGrp="1"/>
          </p:cNvSpPr>
          <p:nvPr>
            <p:ph type="ftr" sz="quarter" idx="11"/>
          </p:nvPr>
        </p:nvSpPr>
        <p:spPr/>
        <p:txBody>
          <a:bodyPr/>
          <a:lstStyle/>
          <a:p>
            <a:endParaRPr lang="fi-FI"/>
          </a:p>
        </p:txBody>
      </p:sp>
      <p:sp>
        <p:nvSpPr>
          <p:cNvPr id="7" name="Dian numeron paikkamerkki 6"/>
          <p:cNvSpPr>
            <a:spLocks noGrp="1"/>
          </p:cNvSpPr>
          <p:nvPr>
            <p:ph type="sldNum" sz="quarter" idx="12"/>
          </p:nvPr>
        </p:nvSpPr>
        <p:spPr/>
        <p:txBody>
          <a:bodyPr/>
          <a:lstStyle/>
          <a:p>
            <a:fld id="{5A15B728-B79F-4E50-80AD-340301A3142B}" type="slidenum">
              <a:rPr lang="fi-FI" smtClean="0"/>
              <a:t>‹#›</a:t>
            </a:fld>
            <a:endParaRPr lang="fi-FI"/>
          </a:p>
        </p:txBody>
      </p:sp>
    </p:spTree>
    <p:extLst>
      <p:ext uri="{BB962C8B-B14F-4D97-AF65-F5344CB8AC3E}">
        <p14:creationId xmlns:p14="http://schemas.microsoft.com/office/powerpoint/2010/main" val="3728762905"/>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vertTx" preserve="1">
  <p:cSld name="Otsikko ja pystysuora teksti">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r>
              <a:rPr lang="fi-FI" smtClean="0"/>
              <a:t>Muokkaa perustyyl. napsautt.</a:t>
            </a:r>
            <a:endParaRPr lang="fi-FI"/>
          </a:p>
        </p:txBody>
      </p:sp>
      <p:sp>
        <p:nvSpPr>
          <p:cNvPr id="3" name="Pystysuoran tekstin paikkamerkki 2"/>
          <p:cNvSpPr>
            <a:spLocks noGrp="1"/>
          </p:cNvSpPr>
          <p:nvPr>
            <p:ph type="body" orient="vert" idx="1"/>
          </p:nvPr>
        </p:nvSpPr>
        <p:spPr/>
        <p:txBody>
          <a:bodyPr vert="eaVert"/>
          <a:lstStyle/>
          <a:p>
            <a:pPr lvl="0"/>
            <a:r>
              <a:rPr lang="fi-FI" smtClean="0"/>
              <a:t>Muokkaa tekstin perustyylejä</a:t>
            </a:r>
          </a:p>
          <a:p>
            <a:pPr lvl="1"/>
            <a:r>
              <a:rPr lang="fi-FI" smtClean="0"/>
              <a:t>toinen taso</a:t>
            </a:r>
          </a:p>
          <a:p>
            <a:pPr lvl="2"/>
            <a:r>
              <a:rPr lang="fi-FI" smtClean="0"/>
              <a:t>kolmas taso</a:t>
            </a:r>
          </a:p>
          <a:p>
            <a:pPr lvl="3"/>
            <a:r>
              <a:rPr lang="fi-FI" smtClean="0"/>
              <a:t>neljäs taso</a:t>
            </a:r>
          </a:p>
          <a:p>
            <a:pPr lvl="4"/>
            <a:r>
              <a:rPr lang="fi-FI" smtClean="0"/>
              <a:t>viides taso</a:t>
            </a:r>
            <a:endParaRPr lang="fi-FI"/>
          </a:p>
        </p:txBody>
      </p:sp>
      <p:sp>
        <p:nvSpPr>
          <p:cNvPr id="4" name="Päivämäärän paikkamerkki 3"/>
          <p:cNvSpPr>
            <a:spLocks noGrp="1"/>
          </p:cNvSpPr>
          <p:nvPr>
            <p:ph type="dt" sz="half" idx="10"/>
          </p:nvPr>
        </p:nvSpPr>
        <p:spPr/>
        <p:txBody>
          <a:bodyPr/>
          <a:lstStyle/>
          <a:p>
            <a:fld id="{516ACFA9-7852-4704-B1F1-556A0D4CFA9F}" type="datetimeFigureOut">
              <a:rPr lang="fi-FI" smtClean="0"/>
              <a:t>3.10.2018</a:t>
            </a:fld>
            <a:endParaRPr lang="fi-FI"/>
          </a:p>
        </p:txBody>
      </p:sp>
      <p:sp>
        <p:nvSpPr>
          <p:cNvPr id="5" name="Alatunnisteen paikkamerkki 4"/>
          <p:cNvSpPr>
            <a:spLocks noGrp="1"/>
          </p:cNvSpPr>
          <p:nvPr>
            <p:ph type="ftr" sz="quarter" idx="11"/>
          </p:nvPr>
        </p:nvSpPr>
        <p:spPr/>
        <p:txBody>
          <a:bodyPr/>
          <a:lstStyle/>
          <a:p>
            <a:endParaRPr lang="fi-FI"/>
          </a:p>
        </p:txBody>
      </p:sp>
      <p:sp>
        <p:nvSpPr>
          <p:cNvPr id="6" name="Dian numeron paikkamerkki 5"/>
          <p:cNvSpPr>
            <a:spLocks noGrp="1"/>
          </p:cNvSpPr>
          <p:nvPr>
            <p:ph type="sldNum" sz="quarter" idx="12"/>
          </p:nvPr>
        </p:nvSpPr>
        <p:spPr/>
        <p:txBody>
          <a:bodyPr/>
          <a:lstStyle/>
          <a:p>
            <a:fld id="{5A15B728-B79F-4E50-80AD-340301A3142B}" type="slidenum">
              <a:rPr lang="fi-FI" smtClean="0"/>
              <a:t>‹#›</a:t>
            </a:fld>
            <a:endParaRPr lang="fi-FI"/>
          </a:p>
        </p:txBody>
      </p:sp>
    </p:spTree>
    <p:extLst>
      <p:ext uri="{BB962C8B-B14F-4D97-AF65-F5344CB8AC3E}">
        <p14:creationId xmlns:p14="http://schemas.microsoft.com/office/powerpoint/2010/main" val="2597952126"/>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vertTitleAndTx" preserve="1">
  <p:cSld name="Pystysuora otsikko ja teksti">
    <p:spTree>
      <p:nvGrpSpPr>
        <p:cNvPr id="1" name=""/>
        <p:cNvGrpSpPr/>
        <p:nvPr/>
      </p:nvGrpSpPr>
      <p:grpSpPr>
        <a:xfrm>
          <a:off x="0" y="0"/>
          <a:ext cx="0" cy="0"/>
          <a:chOff x="0" y="0"/>
          <a:chExt cx="0" cy="0"/>
        </a:xfrm>
      </p:grpSpPr>
      <p:sp>
        <p:nvSpPr>
          <p:cNvPr id="2" name="Pystysuora otsikko 1"/>
          <p:cNvSpPr>
            <a:spLocks noGrp="1"/>
          </p:cNvSpPr>
          <p:nvPr>
            <p:ph type="title" orient="vert"/>
          </p:nvPr>
        </p:nvSpPr>
        <p:spPr>
          <a:xfrm>
            <a:off x="6543675" y="273844"/>
            <a:ext cx="1971675" cy="4358879"/>
          </a:xfrm>
        </p:spPr>
        <p:txBody>
          <a:bodyPr vert="eaVert"/>
          <a:lstStyle/>
          <a:p>
            <a:r>
              <a:rPr lang="fi-FI" smtClean="0"/>
              <a:t>Muokkaa perustyyl. napsautt.</a:t>
            </a:r>
            <a:endParaRPr lang="fi-FI"/>
          </a:p>
        </p:txBody>
      </p:sp>
      <p:sp>
        <p:nvSpPr>
          <p:cNvPr id="3" name="Pystysuoran tekstin paikkamerkki 2"/>
          <p:cNvSpPr>
            <a:spLocks noGrp="1"/>
          </p:cNvSpPr>
          <p:nvPr>
            <p:ph type="body" orient="vert" idx="1"/>
          </p:nvPr>
        </p:nvSpPr>
        <p:spPr>
          <a:xfrm>
            <a:off x="628650" y="273844"/>
            <a:ext cx="5800725" cy="4358879"/>
          </a:xfrm>
        </p:spPr>
        <p:txBody>
          <a:bodyPr vert="eaVert"/>
          <a:lstStyle/>
          <a:p>
            <a:pPr lvl="0"/>
            <a:r>
              <a:rPr lang="fi-FI" smtClean="0"/>
              <a:t>Muokkaa tekstin perustyylejä</a:t>
            </a:r>
          </a:p>
          <a:p>
            <a:pPr lvl="1"/>
            <a:r>
              <a:rPr lang="fi-FI" smtClean="0"/>
              <a:t>toinen taso</a:t>
            </a:r>
          </a:p>
          <a:p>
            <a:pPr lvl="2"/>
            <a:r>
              <a:rPr lang="fi-FI" smtClean="0"/>
              <a:t>kolmas taso</a:t>
            </a:r>
          </a:p>
          <a:p>
            <a:pPr lvl="3"/>
            <a:r>
              <a:rPr lang="fi-FI" smtClean="0"/>
              <a:t>neljäs taso</a:t>
            </a:r>
          </a:p>
          <a:p>
            <a:pPr lvl="4"/>
            <a:r>
              <a:rPr lang="fi-FI" smtClean="0"/>
              <a:t>viides taso</a:t>
            </a:r>
            <a:endParaRPr lang="fi-FI"/>
          </a:p>
        </p:txBody>
      </p:sp>
      <p:sp>
        <p:nvSpPr>
          <p:cNvPr id="4" name="Päivämäärän paikkamerkki 3"/>
          <p:cNvSpPr>
            <a:spLocks noGrp="1"/>
          </p:cNvSpPr>
          <p:nvPr>
            <p:ph type="dt" sz="half" idx="10"/>
          </p:nvPr>
        </p:nvSpPr>
        <p:spPr/>
        <p:txBody>
          <a:bodyPr/>
          <a:lstStyle/>
          <a:p>
            <a:fld id="{516ACFA9-7852-4704-B1F1-556A0D4CFA9F}" type="datetimeFigureOut">
              <a:rPr lang="fi-FI" smtClean="0"/>
              <a:t>3.10.2018</a:t>
            </a:fld>
            <a:endParaRPr lang="fi-FI"/>
          </a:p>
        </p:txBody>
      </p:sp>
      <p:sp>
        <p:nvSpPr>
          <p:cNvPr id="5" name="Alatunnisteen paikkamerkki 4"/>
          <p:cNvSpPr>
            <a:spLocks noGrp="1"/>
          </p:cNvSpPr>
          <p:nvPr>
            <p:ph type="ftr" sz="quarter" idx="11"/>
          </p:nvPr>
        </p:nvSpPr>
        <p:spPr/>
        <p:txBody>
          <a:bodyPr/>
          <a:lstStyle/>
          <a:p>
            <a:endParaRPr lang="fi-FI"/>
          </a:p>
        </p:txBody>
      </p:sp>
      <p:sp>
        <p:nvSpPr>
          <p:cNvPr id="6" name="Dian numeron paikkamerkki 5"/>
          <p:cNvSpPr>
            <a:spLocks noGrp="1"/>
          </p:cNvSpPr>
          <p:nvPr>
            <p:ph type="sldNum" sz="quarter" idx="12"/>
          </p:nvPr>
        </p:nvSpPr>
        <p:spPr/>
        <p:txBody>
          <a:bodyPr/>
          <a:lstStyle/>
          <a:p>
            <a:fld id="{5A15B728-B79F-4E50-80AD-340301A3142B}" type="slidenum">
              <a:rPr lang="fi-FI" smtClean="0"/>
              <a:t>‹#›</a:t>
            </a:fld>
            <a:endParaRPr lang="fi-FI"/>
          </a:p>
        </p:txBody>
      </p:sp>
    </p:spTree>
    <p:extLst>
      <p:ext uri="{BB962C8B-B14F-4D97-AF65-F5344CB8AC3E}">
        <p14:creationId xmlns:p14="http://schemas.microsoft.com/office/powerpoint/2010/main" val="187370462"/>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title" preserve="1">
  <p:cSld name="Esityksen kansi 1">
    <p:spTree>
      <p:nvGrpSpPr>
        <p:cNvPr id="1" name=""/>
        <p:cNvGrpSpPr/>
        <p:nvPr/>
      </p:nvGrpSpPr>
      <p:grpSpPr>
        <a:xfrm>
          <a:off x="0" y="0"/>
          <a:ext cx="0" cy="0"/>
          <a:chOff x="0" y="0"/>
          <a:chExt cx="0" cy="0"/>
        </a:xfrm>
      </p:grpSpPr>
      <p:pic>
        <p:nvPicPr>
          <p:cNvPr id="7" name="Kuva 7" descr="Pitkät_nuolet_cmyk.png"/>
          <p:cNvPicPr>
            <a:picLocks noChangeAspect="1"/>
          </p:cNvPicPr>
          <p:nvPr userDrawn="1"/>
        </p:nvPicPr>
        <p:blipFill rotWithShape="1">
          <a:blip r:embed="rId2" cstate="print">
            <a:extLst>
              <a:ext uri="{28A0092B-C50C-407E-A947-70E740481C1C}">
                <a14:useLocalDpi xmlns:a14="http://schemas.microsoft.com/office/drawing/2010/main" val="0"/>
              </a:ext>
            </a:extLst>
          </a:blip>
          <a:srcRect l="3147" r="-1753"/>
          <a:stretch/>
        </p:blipFill>
        <p:spPr>
          <a:xfrm rot="10800000" flipH="1">
            <a:off x="0" y="770400"/>
            <a:ext cx="8928000" cy="3253165"/>
          </a:xfrm>
          <a:prstGeom prst="rect">
            <a:avLst/>
          </a:prstGeom>
        </p:spPr>
      </p:pic>
      <p:sp>
        <p:nvSpPr>
          <p:cNvPr id="2" name="Title 1"/>
          <p:cNvSpPr>
            <a:spLocks noGrp="1"/>
          </p:cNvSpPr>
          <p:nvPr>
            <p:ph type="ctrTitle"/>
          </p:nvPr>
        </p:nvSpPr>
        <p:spPr>
          <a:xfrm>
            <a:off x="396000" y="3290400"/>
            <a:ext cx="5018682" cy="730800"/>
          </a:xfrm>
        </p:spPr>
        <p:txBody>
          <a:bodyPr anchor="b">
            <a:noAutofit/>
          </a:bodyPr>
          <a:lstStyle>
            <a:lvl1pPr algn="l">
              <a:defRPr sz="2800" baseline="0">
                <a:latin typeface="Arial" panose="020B0604020202020204" pitchFamily="34" charset="0"/>
                <a:cs typeface="Arial" panose="020B0604020202020204" pitchFamily="34" charset="0"/>
              </a:defRPr>
            </a:lvl1pPr>
          </a:lstStyle>
          <a:p>
            <a:r>
              <a:rPr lang="fi-FI" smtClean="0"/>
              <a:t>Muokkaa perustyyl. napsautt.</a:t>
            </a:r>
            <a:endParaRPr lang="fi-FI" dirty="0"/>
          </a:p>
        </p:txBody>
      </p:sp>
      <p:sp>
        <p:nvSpPr>
          <p:cNvPr id="3" name="Subtitle 2"/>
          <p:cNvSpPr>
            <a:spLocks noGrp="1"/>
          </p:cNvSpPr>
          <p:nvPr>
            <p:ph type="subTitle" idx="1"/>
          </p:nvPr>
        </p:nvSpPr>
        <p:spPr>
          <a:xfrm>
            <a:off x="396000" y="4136400"/>
            <a:ext cx="6696000" cy="378000"/>
          </a:xfrm>
        </p:spPr>
        <p:txBody>
          <a:bodyPr>
            <a:normAutofit/>
          </a:bodyPr>
          <a:lstStyle>
            <a:lvl1pPr marL="0" indent="0" algn="l" defTabSz="685800" rtl="0" eaLnBrk="1" latinLnBrk="0" hangingPunct="1">
              <a:lnSpc>
                <a:spcPct val="90000"/>
              </a:lnSpc>
              <a:spcBef>
                <a:spcPct val="0"/>
              </a:spcBef>
              <a:buNone/>
              <a:defRPr lang="fi-FI" sz="1800" kern="1200" baseline="0" dirty="0">
                <a:solidFill>
                  <a:srgbClr val="00B0CA"/>
                </a:solidFill>
                <a:latin typeface="Arial" panose="020B0604020202020204" pitchFamily="34" charset="0"/>
                <a:ea typeface="+mj-ea"/>
                <a:cs typeface="Arial" panose="020B0604020202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fi-FI" smtClean="0"/>
              <a:t>Muokkaa alaotsikon perustyyliä napsautt.</a:t>
            </a:r>
            <a:endParaRPr lang="fi-FI" dirty="0"/>
          </a:p>
        </p:txBody>
      </p:sp>
      <p:sp>
        <p:nvSpPr>
          <p:cNvPr id="4" name="Date Placeholder 3"/>
          <p:cNvSpPr>
            <a:spLocks noGrp="1"/>
          </p:cNvSpPr>
          <p:nvPr>
            <p:ph type="dt" sz="half" idx="10"/>
          </p:nvPr>
        </p:nvSpPr>
        <p:spPr>
          <a:xfrm>
            <a:off x="404579" y="4565139"/>
            <a:ext cx="2057400" cy="273844"/>
          </a:xfrm>
        </p:spPr>
        <p:txBody>
          <a:bodyPr/>
          <a:lstStyle>
            <a:lvl1pPr marL="0" indent="0" algn="l" defTabSz="685800" rtl="0" eaLnBrk="1" latinLnBrk="0" hangingPunct="1">
              <a:lnSpc>
                <a:spcPct val="90000"/>
              </a:lnSpc>
              <a:spcBef>
                <a:spcPct val="0"/>
              </a:spcBef>
              <a:buClr>
                <a:srgbClr val="00B0CA"/>
              </a:buClr>
              <a:buSzPct val="140000"/>
              <a:buFont typeface="Arial" panose="020B0604020202020204" pitchFamily="34" charset="0"/>
              <a:buNone/>
              <a:defRPr lang="fi-FI" sz="1200" b="0" kern="1200" baseline="0" smtClean="0">
                <a:solidFill>
                  <a:srgbClr val="00B0CA"/>
                </a:solidFill>
                <a:latin typeface="Arial" panose="020B0604020202020204" pitchFamily="34" charset="0"/>
                <a:ea typeface="+mj-ea"/>
                <a:cs typeface="Arial" panose="020B0604020202020204" pitchFamily="34" charset="0"/>
              </a:defRPr>
            </a:lvl1pPr>
          </a:lstStyle>
          <a:p>
            <a:fld id="{F172A025-89C5-40D3-BA29-CB2FF2948AEB}" type="datetime1">
              <a:rPr lang="fi-FI" smtClean="0"/>
              <a:pPr/>
              <a:t>3.10.2018</a:t>
            </a:fld>
            <a:endParaRPr lang="fi-FI" dirty="0"/>
          </a:p>
        </p:txBody>
      </p:sp>
      <p:sp>
        <p:nvSpPr>
          <p:cNvPr id="9" name="Rectangle 8"/>
          <p:cNvSpPr/>
          <p:nvPr userDrawn="1"/>
        </p:nvSpPr>
        <p:spPr>
          <a:xfrm>
            <a:off x="98612" y="62753"/>
            <a:ext cx="2175461" cy="7882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pic>
        <p:nvPicPr>
          <p:cNvPr id="8" name="Kuva 10" descr="UUSI_Liikennevirasto_Tapahtumat_vaaka_cmyk.png"/>
          <p:cNvPicPr>
            <a:picLocks noChangeAspect="1"/>
          </p:cNvPicPr>
          <p:nvPr userDrawn="1"/>
        </p:nvPicPr>
        <p:blipFill rotWithShape="1">
          <a:blip r:embed="rId3" cstate="print">
            <a:extLst>
              <a:ext uri="{28A0092B-C50C-407E-A947-70E740481C1C}">
                <a14:useLocalDpi xmlns:a14="http://schemas.microsoft.com/office/drawing/2010/main" val="0"/>
              </a:ext>
            </a:extLst>
          </a:blip>
          <a:srcRect r="62856" b="18364"/>
          <a:stretch/>
        </p:blipFill>
        <p:spPr>
          <a:xfrm>
            <a:off x="252000" y="122400"/>
            <a:ext cx="1009271" cy="1087200"/>
          </a:xfrm>
          <a:prstGeom prst="rect">
            <a:avLst/>
          </a:prstGeom>
        </p:spPr>
      </p:pic>
    </p:spTree>
    <p:extLst>
      <p:ext uri="{BB962C8B-B14F-4D97-AF65-F5344CB8AC3E}">
        <p14:creationId xmlns:p14="http://schemas.microsoft.com/office/powerpoint/2010/main" val="359518462"/>
      </p:ext>
    </p:extLst>
  </p:cSld>
  <p:clrMapOvr>
    <a:masterClrMapping/>
  </p:clrMapOvr>
  <p:timing>
    <p:tnLst>
      <p:par>
        <p:cTn id="1" dur="indefinite" restart="never" nodeType="tmRoot"/>
      </p:par>
    </p:tnLst>
  </p:timing>
</p:sldLayout>
</file>

<file path=ppt/slideLayouts/slideLayout147.xml><?xml version="1.0" encoding="utf-8"?>
<p:sldLayout xmlns:a="http://schemas.openxmlformats.org/drawingml/2006/main" xmlns:r="http://schemas.openxmlformats.org/officeDocument/2006/relationships" xmlns:p="http://schemas.openxmlformats.org/presentationml/2006/main" type="title" preserve="1">
  <p:cSld name="Esityksen kansi 2">
    <p:spTree>
      <p:nvGrpSpPr>
        <p:cNvPr id="1" name=""/>
        <p:cNvGrpSpPr/>
        <p:nvPr/>
      </p:nvGrpSpPr>
      <p:grpSpPr>
        <a:xfrm>
          <a:off x="0" y="0"/>
          <a:ext cx="0" cy="0"/>
          <a:chOff x="0" y="0"/>
          <a:chExt cx="0" cy="0"/>
        </a:xfrm>
      </p:grpSpPr>
      <p:pic>
        <p:nvPicPr>
          <p:cNvPr id="10" name="Kuva 7" descr="Pitkät_nuolet_cmyk.png"/>
          <p:cNvPicPr>
            <a:picLocks noChangeAspect="1"/>
          </p:cNvPicPr>
          <p:nvPr userDrawn="1"/>
        </p:nvPicPr>
        <p:blipFill rotWithShape="1">
          <a:blip r:embed="rId2" cstate="print">
            <a:extLst>
              <a:ext uri="{28A0092B-C50C-407E-A947-70E740481C1C}">
                <a14:useLocalDpi xmlns:a14="http://schemas.microsoft.com/office/drawing/2010/main" val="0"/>
              </a:ext>
            </a:extLst>
          </a:blip>
          <a:srcRect l="45829" r="-1753"/>
          <a:stretch/>
        </p:blipFill>
        <p:spPr>
          <a:xfrm rot="10800000">
            <a:off x="3203848" y="267495"/>
            <a:ext cx="5940152" cy="3816424"/>
          </a:xfrm>
          <a:prstGeom prst="rect">
            <a:avLst/>
          </a:prstGeom>
        </p:spPr>
      </p:pic>
      <p:sp>
        <p:nvSpPr>
          <p:cNvPr id="2" name="Title 1"/>
          <p:cNvSpPr>
            <a:spLocks noGrp="1"/>
          </p:cNvSpPr>
          <p:nvPr>
            <p:ph type="ctrTitle"/>
          </p:nvPr>
        </p:nvSpPr>
        <p:spPr>
          <a:xfrm>
            <a:off x="396000" y="3290400"/>
            <a:ext cx="5018400" cy="730800"/>
          </a:xfrm>
        </p:spPr>
        <p:txBody>
          <a:bodyPr anchor="b">
            <a:noAutofit/>
          </a:bodyPr>
          <a:lstStyle>
            <a:lvl1pPr algn="l">
              <a:defRPr sz="2800" baseline="0">
                <a:latin typeface="Arial" panose="020B0604020202020204" pitchFamily="34" charset="0"/>
                <a:cs typeface="Arial" panose="020B0604020202020204" pitchFamily="34" charset="0"/>
              </a:defRPr>
            </a:lvl1pPr>
          </a:lstStyle>
          <a:p>
            <a:r>
              <a:rPr lang="fi-FI" smtClean="0"/>
              <a:t>Muokkaa perustyyl. napsautt.</a:t>
            </a:r>
            <a:endParaRPr lang="fi-FI" dirty="0"/>
          </a:p>
        </p:txBody>
      </p:sp>
      <p:sp>
        <p:nvSpPr>
          <p:cNvPr id="3" name="Subtitle 2"/>
          <p:cNvSpPr>
            <a:spLocks noGrp="1"/>
          </p:cNvSpPr>
          <p:nvPr>
            <p:ph type="subTitle" idx="1"/>
          </p:nvPr>
        </p:nvSpPr>
        <p:spPr>
          <a:xfrm>
            <a:off x="396000" y="4136400"/>
            <a:ext cx="6696000" cy="378000"/>
          </a:xfrm>
        </p:spPr>
        <p:txBody>
          <a:bodyPr>
            <a:normAutofit/>
          </a:bodyPr>
          <a:lstStyle>
            <a:lvl1pPr marL="0" indent="0" algn="l" defTabSz="685800" rtl="0" eaLnBrk="1" latinLnBrk="0" hangingPunct="1">
              <a:lnSpc>
                <a:spcPct val="90000"/>
              </a:lnSpc>
              <a:spcBef>
                <a:spcPct val="0"/>
              </a:spcBef>
              <a:buNone/>
              <a:defRPr lang="fi-FI" sz="1800" kern="1200" baseline="0" dirty="0">
                <a:solidFill>
                  <a:srgbClr val="00B0CA"/>
                </a:solidFill>
                <a:latin typeface="Arial" panose="020B0604020202020204" pitchFamily="34" charset="0"/>
                <a:ea typeface="+mj-ea"/>
                <a:cs typeface="Arial" panose="020B0604020202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fi-FI" smtClean="0"/>
              <a:t>Muokkaa alaotsikon perustyyliä napsautt.</a:t>
            </a:r>
            <a:endParaRPr lang="fi-FI" dirty="0"/>
          </a:p>
        </p:txBody>
      </p:sp>
      <p:sp>
        <p:nvSpPr>
          <p:cNvPr id="4" name="Date Placeholder 3"/>
          <p:cNvSpPr>
            <a:spLocks noGrp="1"/>
          </p:cNvSpPr>
          <p:nvPr>
            <p:ph type="dt" sz="half" idx="10"/>
          </p:nvPr>
        </p:nvSpPr>
        <p:spPr>
          <a:xfrm>
            <a:off x="404579" y="4565139"/>
            <a:ext cx="2057400" cy="273844"/>
          </a:xfrm>
        </p:spPr>
        <p:txBody>
          <a:bodyPr/>
          <a:lstStyle>
            <a:lvl1pPr marL="0" indent="0" algn="l" defTabSz="685800" rtl="0" eaLnBrk="1" latinLnBrk="0" hangingPunct="1">
              <a:lnSpc>
                <a:spcPct val="90000"/>
              </a:lnSpc>
              <a:spcBef>
                <a:spcPct val="0"/>
              </a:spcBef>
              <a:buClr>
                <a:srgbClr val="00B0CA"/>
              </a:buClr>
              <a:buSzPct val="140000"/>
              <a:buFont typeface="Arial" panose="020B0604020202020204" pitchFamily="34" charset="0"/>
              <a:buNone/>
              <a:defRPr lang="fi-FI" sz="1200" b="0" kern="1200" baseline="0" smtClean="0">
                <a:solidFill>
                  <a:srgbClr val="00B0CA"/>
                </a:solidFill>
                <a:latin typeface="Arial" panose="020B0604020202020204" pitchFamily="34" charset="0"/>
                <a:ea typeface="+mj-ea"/>
                <a:cs typeface="Arial" panose="020B0604020202020204" pitchFamily="34" charset="0"/>
              </a:defRPr>
            </a:lvl1pPr>
          </a:lstStyle>
          <a:p>
            <a:fld id="{15E0F579-B3D4-4918-8CA6-833932277D15}" type="datetime1">
              <a:rPr lang="fi-FI" smtClean="0"/>
              <a:pPr/>
              <a:t>3.10.2018</a:t>
            </a:fld>
            <a:endParaRPr lang="fi-FI" dirty="0"/>
          </a:p>
        </p:txBody>
      </p:sp>
      <p:sp>
        <p:nvSpPr>
          <p:cNvPr id="9" name="Rectangle 8"/>
          <p:cNvSpPr/>
          <p:nvPr userDrawn="1"/>
        </p:nvSpPr>
        <p:spPr>
          <a:xfrm>
            <a:off x="98612" y="62753"/>
            <a:ext cx="2095948" cy="9868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pic>
        <p:nvPicPr>
          <p:cNvPr id="8" name="Kuva 10" descr="UUSI_Liikennevirasto_Tapahtumat_vaaka_cmyk.png"/>
          <p:cNvPicPr>
            <a:picLocks noChangeAspect="1"/>
          </p:cNvPicPr>
          <p:nvPr userDrawn="1"/>
        </p:nvPicPr>
        <p:blipFill rotWithShape="1">
          <a:blip r:embed="rId3" cstate="print">
            <a:extLst>
              <a:ext uri="{28A0092B-C50C-407E-A947-70E740481C1C}">
                <a14:useLocalDpi xmlns:a14="http://schemas.microsoft.com/office/drawing/2010/main" val="0"/>
              </a:ext>
            </a:extLst>
          </a:blip>
          <a:srcRect r="62856" b="18364"/>
          <a:stretch/>
        </p:blipFill>
        <p:spPr>
          <a:xfrm>
            <a:off x="252000" y="122400"/>
            <a:ext cx="1009271" cy="1087200"/>
          </a:xfrm>
          <a:prstGeom prst="rect">
            <a:avLst/>
          </a:prstGeom>
        </p:spPr>
      </p:pic>
    </p:spTree>
    <p:extLst>
      <p:ext uri="{BB962C8B-B14F-4D97-AF65-F5344CB8AC3E}">
        <p14:creationId xmlns:p14="http://schemas.microsoft.com/office/powerpoint/2010/main" val="2389685688"/>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title" preserve="1">
  <p:cSld name="Esityksen kansi 3">
    <p:spTree>
      <p:nvGrpSpPr>
        <p:cNvPr id="1" name=""/>
        <p:cNvGrpSpPr/>
        <p:nvPr/>
      </p:nvGrpSpPr>
      <p:grpSpPr>
        <a:xfrm>
          <a:off x="0" y="0"/>
          <a:ext cx="0" cy="0"/>
          <a:chOff x="0" y="0"/>
          <a:chExt cx="0" cy="0"/>
        </a:xfrm>
      </p:grpSpPr>
      <p:pic>
        <p:nvPicPr>
          <p:cNvPr id="11" name="Kuva 7" descr="Pitkät_nuolet_cmyk.png"/>
          <p:cNvPicPr>
            <a:picLocks noChangeAspect="1"/>
          </p:cNvPicPr>
          <p:nvPr userDrawn="1"/>
        </p:nvPicPr>
        <p:blipFill rotWithShape="1">
          <a:blip r:embed="rId2" cstate="print">
            <a:extLst>
              <a:ext uri="{28A0092B-C50C-407E-A947-70E740481C1C}">
                <a14:useLocalDpi xmlns:a14="http://schemas.microsoft.com/office/drawing/2010/main" val="0"/>
              </a:ext>
            </a:extLst>
          </a:blip>
          <a:srcRect l="53242" r="-1754"/>
          <a:stretch/>
        </p:blipFill>
        <p:spPr>
          <a:xfrm rot="16200000">
            <a:off x="4407853" y="658870"/>
            <a:ext cx="5152834" cy="3816424"/>
          </a:xfrm>
          <a:prstGeom prst="rect">
            <a:avLst/>
          </a:prstGeom>
        </p:spPr>
      </p:pic>
      <p:sp>
        <p:nvSpPr>
          <p:cNvPr id="2" name="Title 1"/>
          <p:cNvSpPr>
            <a:spLocks noGrp="1"/>
          </p:cNvSpPr>
          <p:nvPr>
            <p:ph type="ctrTitle"/>
          </p:nvPr>
        </p:nvSpPr>
        <p:spPr>
          <a:xfrm>
            <a:off x="396000" y="3290400"/>
            <a:ext cx="4608000" cy="730800"/>
          </a:xfrm>
        </p:spPr>
        <p:txBody>
          <a:bodyPr anchor="b">
            <a:noAutofit/>
          </a:bodyPr>
          <a:lstStyle>
            <a:lvl1pPr algn="l">
              <a:defRPr sz="2800" baseline="0">
                <a:latin typeface="Arial" panose="020B0604020202020204" pitchFamily="34" charset="0"/>
                <a:cs typeface="Arial" panose="020B0604020202020204" pitchFamily="34" charset="0"/>
              </a:defRPr>
            </a:lvl1pPr>
          </a:lstStyle>
          <a:p>
            <a:r>
              <a:rPr lang="fi-FI" smtClean="0"/>
              <a:t>Muokkaa perustyyl. napsautt.</a:t>
            </a:r>
            <a:endParaRPr lang="fi-FI" dirty="0"/>
          </a:p>
        </p:txBody>
      </p:sp>
      <p:sp>
        <p:nvSpPr>
          <p:cNvPr id="3" name="Subtitle 2"/>
          <p:cNvSpPr>
            <a:spLocks noGrp="1"/>
          </p:cNvSpPr>
          <p:nvPr>
            <p:ph type="subTitle" idx="1"/>
          </p:nvPr>
        </p:nvSpPr>
        <p:spPr>
          <a:xfrm>
            <a:off x="396000" y="4136400"/>
            <a:ext cx="5696456" cy="378000"/>
          </a:xfrm>
        </p:spPr>
        <p:txBody>
          <a:bodyPr>
            <a:normAutofit/>
          </a:bodyPr>
          <a:lstStyle>
            <a:lvl1pPr marL="0" indent="0" algn="l" defTabSz="685800" rtl="0" eaLnBrk="1" latinLnBrk="0" hangingPunct="1">
              <a:lnSpc>
                <a:spcPct val="90000"/>
              </a:lnSpc>
              <a:spcBef>
                <a:spcPct val="0"/>
              </a:spcBef>
              <a:buNone/>
              <a:defRPr lang="fi-FI" sz="1800" kern="1200" baseline="0" dirty="0">
                <a:solidFill>
                  <a:srgbClr val="00B0CA"/>
                </a:solidFill>
                <a:latin typeface="Arial" panose="020B0604020202020204" pitchFamily="34" charset="0"/>
                <a:ea typeface="+mj-ea"/>
                <a:cs typeface="Arial" panose="020B0604020202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fi-FI" smtClean="0"/>
              <a:t>Muokkaa alaotsikon perustyyliä napsautt.</a:t>
            </a:r>
            <a:endParaRPr lang="fi-FI" dirty="0"/>
          </a:p>
        </p:txBody>
      </p:sp>
      <p:sp>
        <p:nvSpPr>
          <p:cNvPr id="4" name="Date Placeholder 3"/>
          <p:cNvSpPr>
            <a:spLocks noGrp="1"/>
          </p:cNvSpPr>
          <p:nvPr>
            <p:ph type="dt" sz="half" idx="10"/>
          </p:nvPr>
        </p:nvSpPr>
        <p:spPr>
          <a:xfrm>
            <a:off x="404579" y="4565139"/>
            <a:ext cx="2057400" cy="273844"/>
          </a:xfrm>
        </p:spPr>
        <p:txBody>
          <a:bodyPr/>
          <a:lstStyle>
            <a:lvl1pPr marL="0" indent="0" algn="l" defTabSz="685800" rtl="0" eaLnBrk="1" latinLnBrk="0" hangingPunct="1">
              <a:lnSpc>
                <a:spcPct val="90000"/>
              </a:lnSpc>
              <a:spcBef>
                <a:spcPct val="0"/>
              </a:spcBef>
              <a:buClr>
                <a:srgbClr val="00B0CA"/>
              </a:buClr>
              <a:buSzPct val="140000"/>
              <a:buFont typeface="Arial" panose="020B0604020202020204" pitchFamily="34" charset="0"/>
              <a:buNone/>
              <a:defRPr lang="fi-FI" sz="1200" b="0" kern="1200" baseline="0" smtClean="0">
                <a:solidFill>
                  <a:srgbClr val="00B0CA"/>
                </a:solidFill>
                <a:latin typeface="Arial" panose="020B0604020202020204" pitchFamily="34" charset="0"/>
                <a:ea typeface="+mj-ea"/>
                <a:cs typeface="Arial" panose="020B0604020202020204" pitchFamily="34" charset="0"/>
              </a:defRPr>
            </a:lvl1pPr>
          </a:lstStyle>
          <a:p>
            <a:fld id="{B00837AC-C620-4510-8656-64237BE94755}" type="datetime1">
              <a:rPr lang="fi-FI" smtClean="0"/>
              <a:pPr/>
              <a:t>3.10.2018</a:t>
            </a:fld>
            <a:endParaRPr lang="fi-FI" dirty="0"/>
          </a:p>
        </p:txBody>
      </p:sp>
      <p:sp>
        <p:nvSpPr>
          <p:cNvPr id="9" name="Rectangle 8"/>
          <p:cNvSpPr/>
          <p:nvPr userDrawn="1"/>
        </p:nvSpPr>
        <p:spPr>
          <a:xfrm>
            <a:off x="98612" y="62753"/>
            <a:ext cx="2095948" cy="9868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pic>
        <p:nvPicPr>
          <p:cNvPr id="8" name="Kuva 10" descr="UUSI_Liikennevirasto_Tapahtumat_vaaka_cmyk.png"/>
          <p:cNvPicPr>
            <a:picLocks noChangeAspect="1"/>
          </p:cNvPicPr>
          <p:nvPr userDrawn="1"/>
        </p:nvPicPr>
        <p:blipFill rotWithShape="1">
          <a:blip r:embed="rId3" cstate="print">
            <a:extLst>
              <a:ext uri="{28A0092B-C50C-407E-A947-70E740481C1C}">
                <a14:useLocalDpi xmlns:a14="http://schemas.microsoft.com/office/drawing/2010/main" val="0"/>
              </a:ext>
            </a:extLst>
          </a:blip>
          <a:srcRect r="62856" b="18364"/>
          <a:stretch/>
        </p:blipFill>
        <p:spPr>
          <a:xfrm>
            <a:off x="252000" y="122400"/>
            <a:ext cx="1009271" cy="1087200"/>
          </a:xfrm>
          <a:prstGeom prst="rect">
            <a:avLst/>
          </a:prstGeom>
        </p:spPr>
      </p:pic>
    </p:spTree>
    <p:extLst>
      <p:ext uri="{BB962C8B-B14F-4D97-AF65-F5344CB8AC3E}">
        <p14:creationId xmlns:p14="http://schemas.microsoft.com/office/powerpoint/2010/main" val="778983541"/>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obj" preserve="1">
  <p:cSld name="Esityksen perusiv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smtClean="0"/>
              <a:t>Muokkaa perustyyl. napsautt.</a:t>
            </a:r>
            <a:endParaRPr lang="fi-FI" dirty="0"/>
          </a:p>
        </p:txBody>
      </p:sp>
      <p:sp>
        <p:nvSpPr>
          <p:cNvPr id="3" name="Content Placeholder 2"/>
          <p:cNvSpPr>
            <a:spLocks noGrp="1"/>
          </p:cNvSpPr>
          <p:nvPr>
            <p:ph idx="1"/>
          </p:nvPr>
        </p:nvSpPr>
        <p:spPr/>
        <p:txBody>
          <a:bodyPr/>
          <a:lstStyle>
            <a:lvl1pPr marL="134938" indent="-134938">
              <a:buSzPct val="120000"/>
              <a:buFont typeface="Arial" panose="020B0604020202020204" pitchFamily="34" charset="0"/>
              <a:buChar char="●"/>
              <a:defRPr/>
            </a:lvl1pPr>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a:p>
            <a:pPr lvl="4"/>
            <a:r>
              <a:rPr lang="fi-FI" smtClean="0"/>
              <a:t>viides taso</a:t>
            </a:r>
            <a:endParaRPr lang="fi-FI" dirty="0"/>
          </a:p>
        </p:txBody>
      </p:sp>
      <p:sp>
        <p:nvSpPr>
          <p:cNvPr id="4" name="Date Placeholder 3"/>
          <p:cNvSpPr>
            <a:spLocks noGrp="1"/>
          </p:cNvSpPr>
          <p:nvPr>
            <p:ph type="dt" sz="half" idx="10"/>
          </p:nvPr>
        </p:nvSpPr>
        <p:spPr/>
        <p:txBody>
          <a:bodyPr/>
          <a:lstStyle/>
          <a:p>
            <a:fld id="{58BA0A82-9A34-4074-BAED-A3269BFD28D3}" type="datetime1">
              <a:rPr lang="fi-FI" smtClean="0"/>
              <a:pPr/>
              <a:t>3.10.2018</a:t>
            </a:fld>
            <a:endParaRPr lang="fi-FI"/>
          </a:p>
        </p:txBody>
      </p:sp>
      <p:sp>
        <p:nvSpPr>
          <p:cNvPr id="5" name="Footer Placeholder 4"/>
          <p:cNvSpPr>
            <a:spLocks noGrp="1"/>
          </p:cNvSpPr>
          <p:nvPr>
            <p:ph type="ftr" sz="quarter" idx="11"/>
          </p:nvPr>
        </p:nvSpPr>
        <p:spPr/>
        <p:txBody>
          <a:bodyPr/>
          <a:lstStyle/>
          <a:p>
            <a:endParaRPr lang="fi-FI"/>
          </a:p>
        </p:txBody>
      </p:sp>
      <p:sp>
        <p:nvSpPr>
          <p:cNvPr id="6" name="Slide Number Placeholder 5"/>
          <p:cNvSpPr>
            <a:spLocks noGrp="1"/>
          </p:cNvSpPr>
          <p:nvPr>
            <p:ph type="sldNum" sz="quarter" idx="12"/>
          </p:nvPr>
        </p:nvSpPr>
        <p:spPr/>
        <p:txBody>
          <a:bodyPr/>
          <a:lstStyle/>
          <a:p>
            <a:fld id="{CD67F47F-A4DF-4926-BB4C-9F1DAEA89B92}" type="slidenum">
              <a:rPr lang="fi-FI" smtClean="0"/>
              <a:pPr/>
              <a:t>‹#›</a:t>
            </a:fld>
            <a:endParaRPr lang="fi-FI"/>
          </a:p>
        </p:txBody>
      </p:sp>
    </p:spTree>
    <p:extLst>
      <p:ext uri="{BB962C8B-B14F-4D97-AF65-F5344CB8AC3E}">
        <p14:creationId xmlns:p14="http://schemas.microsoft.com/office/powerpoint/2010/main" val="74851736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1_Otsikko ja sisältö_ilman logoa">
    <p:spTree>
      <p:nvGrpSpPr>
        <p:cNvPr id="1" name=""/>
        <p:cNvGrpSpPr/>
        <p:nvPr/>
      </p:nvGrpSpPr>
      <p:grpSpPr>
        <a:xfrm>
          <a:off x="0" y="0"/>
          <a:ext cx="0" cy="0"/>
          <a:chOff x="0" y="0"/>
          <a:chExt cx="0" cy="0"/>
        </a:xfrm>
      </p:grpSpPr>
      <p:sp>
        <p:nvSpPr>
          <p:cNvPr id="6" name="Otsikko 6"/>
          <p:cNvSpPr>
            <a:spLocks noGrp="1"/>
          </p:cNvSpPr>
          <p:nvPr>
            <p:ph type="title"/>
          </p:nvPr>
        </p:nvSpPr>
        <p:spPr>
          <a:xfrm>
            <a:off x="611560" y="411510"/>
            <a:ext cx="7776864" cy="486054"/>
          </a:xfrm>
          <a:prstGeom prst="rect">
            <a:avLst/>
          </a:prstGeom>
        </p:spPr>
        <p:txBody>
          <a:bodyPr/>
          <a:lstStyle>
            <a:lvl1pPr>
              <a:defRPr sz="2250" baseline="0">
                <a:solidFill>
                  <a:schemeClr val="tx1"/>
                </a:solidFill>
              </a:defRPr>
            </a:lvl1pPr>
          </a:lstStyle>
          <a:p>
            <a:r>
              <a:rPr lang="fi-FI" smtClean="0"/>
              <a:t>Muokkaa perustyyl. napsautt.</a:t>
            </a:r>
            <a:endParaRPr lang="fi-FI" dirty="0"/>
          </a:p>
        </p:txBody>
      </p:sp>
      <p:sp>
        <p:nvSpPr>
          <p:cNvPr id="7" name="Tekstin paikkamerkki 16"/>
          <p:cNvSpPr>
            <a:spLocks noGrp="1"/>
          </p:cNvSpPr>
          <p:nvPr>
            <p:ph type="body" sz="quarter" idx="10"/>
          </p:nvPr>
        </p:nvSpPr>
        <p:spPr>
          <a:xfrm>
            <a:off x="611560" y="1167594"/>
            <a:ext cx="7782694" cy="3402378"/>
          </a:xfrm>
          <a:prstGeom prst="rect">
            <a:avLst/>
          </a:prstGeom>
        </p:spPr>
        <p:txBody>
          <a:bodyPr/>
          <a:lstStyle>
            <a:lvl1pPr>
              <a:buClr>
                <a:schemeClr val="accent6"/>
              </a:buClr>
              <a:buFont typeface="Wingdings" pitchFamily="2" charset="2"/>
              <a:buChar char="§"/>
              <a:defRPr sz="1650" baseline="0">
                <a:solidFill>
                  <a:schemeClr val="tx1"/>
                </a:solidFill>
              </a:defRPr>
            </a:lvl1pPr>
          </a:lstStyle>
          <a:p>
            <a:pPr lvl="0"/>
            <a:r>
              <a:rPr lang="fi-FI" smtClean="0"/>
              <a:t>Muokkaa tekstin perustyylejä napsauttamalla</a:t>
            </a:r>
          </a:p>
        </p:txBody>
      </p:sp>
      <p:sp>
        <p:nvSpPr>
          <p:cNvPr id="4" name="Dian numeron paikkamerkki 9"/>
          <p:cNvSpPr>
            <a:spLocks noGrp="1"/>
          </p:cNvSpPr>
          <p:nvPr>
            <p:ph type="sldNum" sz="quarter" idx="11"/>
          </p:nvPr>
        </p:nvSpPr>
        <p:spPr>
          <a:xfrm>
            <a:off x="7740352" y="4785996"/>
            <a:ext cx="400050" cy="270030"/>
          </a:xfrm>
        </p:spPr>
        <p:txBody>
          <a:bodyPr/>
          <a:lstStyle>
            <a:lvl1pPr>
              <a:defRPr/>
            </a:lvl1pPr>
          </a:lstStyle>
          <a:p>
            <a:pPr>
              <a:defRPr/>
            </a:pPr>
            <a:fld id="{D3C89A02-2183-4EC2-9978-996C81F899C4}" type="slidenum">
              <a:rPr lang="fi-FI"/>
              <a:pPr>
                <a:defRPr/>
              </a:pPr>
              <a:t>‹#›</a:t>
            </a:fld>
            <a:endParaRPr lang="fi-FI" dirty="0"/>
          </a:p>
        </p:txBody>
      </p:sp>
      <p:sp>
        <p:nvSpPr>
          <p:cNvPr id="9" name="Platshållare för sidfot 4"/>
          <p:cNvSpPr>
            <a:spLocks noGrp="1"/>
          </p:cNvSpPr>
          <p:nvPr>
            <p:ph type="ftr" sz="quarter" idx="14"/>
          </p:nvPr>
        </p:nvSpPr>
        <p:spPr>
          <a:xfrm>
            <a:off x="251521" y="4768454"/>
            <a:ext cx="6357937" cy="273844"/>
          </a:xfrm>
        </p:spPr>
        <p:txBody>
          <a:bodyPr/>
          <a:lstStyle/>
          <a:p>
            <a:r>
              <a:rPr lang="fi-FI" smtClean="0"/>
              <a:t>Kari Wihlman</a:t>
            </a:r>
            <a:endParaRPr lang="fi-FI" dirty="0"/>
          </a:p>
        </p:txBody>
      </p:sp>
    </p:spTree>
    <p:extLst>
      <p:ext uri="{BB962C8B-B14F-4D97-AF65-F5344CB8AC3E}">
        <p14:creationId xmlns:p14="http://schemas.microsoft.com/office/powerpoint/2010/main" val="2283245136"/>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twoTxTwoObj" preserve="1">
  <p:cSld name="Esityksen kaksipalstainen perussivu">
    <p:spTree>
      <p:nvGrpSpPr>
        <p:cNvPr id="1" name=""/>
        <p:cNvGrpSpPr/>
        <p:nvPr/>
      </p:nvGrpSpPr>
      <p:grpSpPr>
        <a:xfrm>
          <a:off x="0" y="0"/>
          <a:ext cx="0" cy="0"/>
          <a:chOff x="0" y="0"/>
          <a:chExt cx="0" cy="0"/>
        </a:xfrm>
      </p:grpSpPr>
      <p:sp>
        <p:nvSpPr>
          <p:cNvPr id="2" name="Title 1"/>
          <p:cNvSpPr>
            <a:spLocks noGrp="1"/>
          </p:cNvSpPr>
          <p:nvPr>
            <p:ph type="title"/>
          </p:nvPr>
        </p:nvSpPr>
        <p:spPr>
          <a:xfrm>
            <a:off x="2196000" y="313200"/>
            <a:ext cx="6624000" cy="457200"/>
          </a:xfrm>
        </p:spPr>
        <p:txBody>
          <a:bodyPr/>
          <a:lstStyle/>
          <a:p>
            <a:r>
              <a:rPr lang="fi-FI" smtClean="0"/>
              <a:t>Muokkaa perustyyl. napsautt.</a:t>
            </a:r>
            <a:endParaRPr lang="fi-FI" dirty="0"/>
          </a:p>
        </p:txBody>
      </p:sp>
      <p:sp>
        <p:nvSpPr>
          <p:cNvPr id="3" name="Text Placeholder 2"/>
          <p:cNvSpPr>
            <a:spLocks noGrp="1"/>
          </p:cNvSpPr>
          <p:nvPr>
            <p:ph type="body" idx="1"/>
          </p:nvPr>
        </p:nvSpPr>
        <p:spPr>
          <a:xfrm>
            <a:off x="702000" y="1274400"/>
            <a:ext cx="3868340" cy="437442"/>
          </a:xfrm>
        </p:spPr>
        <p:txBody>
          <a:bodyPr anchor="t" anchorCtr="0">
            <a:normAutofit/>
          </a:bodyPr>
          <a:lstStyle>
            <a:lvl1pPr marL="0" indent="0">
              <a:buNone/>
              <a:defRPr sz="1400" b="1" i="0" baseline="0">
                <a:solidFill>
                  <a:srgbClr val="00B0CA"/>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i-FI" smtClean="0"/>
              <a:t>Muokkaa tekstin perustyylejä napsauttamalla</a:t>
            </a:r>
          </a:p>
        </p:txBody>
      </p:sp>
      <p:sp>
        <p:nvSpPr>
          <p:cNvPr id="4" name="Content Placeholder 3"/>
          <p:cNvSpPr>
            <a:spLocks noGrp="1"/>
          </p:cNvSpPr>
          <p:nvPr>
            <p:ph sz="half" idx="2"/>
          </p:nvPr>
        </p:nvSpPr>
        <p:spPr>
          <a:xfrm>
            <a:off x="701751" y="1711842"/>
            <a:ext cx="3849596" cy="2930405"/>
          </a:xfrm>
        </p:spPr>
        <p:txBody>
          <a:bodyPr>
            <a:normAutofit/>
          </a:bodyPr>
          <a:lstStyle>
            <a:lvl1pPr marL="92075" indent="-92075">
              <a:buSzPct val="120000"/>
              <a:buFont typeface="Arial" panose="020B0604020202020204" pitchFamily="34" charset="0"/>
              <a:buChar char="●"/>
              <a:defRPr sz="1200"/>
            </a:lvl1pPr>
            <a:lvl2pPr>
              <a:defRPr sz="1200"/>
            </a:lvl2pPr>
            <a:lvl3pPr>
              <a:defRPr sz="1200"/>
            </a:lvl3pPr>
            <a:lvl4pPr>
              <a:defRPr sz="1200"/>
            </a:lvl4pPr>
            <a:lvl5pPr>
              <a:defRPr sz="1200"/>
            </a:lvl5pPr>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a:p>
            <a:pPr lvl="4"/>
            <a:r>
              <a:rPr lang="fi-FI" smtClean="0"/>
              <a:t>viides taso</a:t>
            </a:r>
            <a:endParaRPr lang="fi-FI" dirty="0"/>
          </a:p>
        </p:txBody>
      </p:sp>
      <p:sp>
        <p:nvSpPr>
          <p:cNvPr id="5" name="Text Placeholder 4"/>
          <p:cNvSpPr>
            <a:spLocks noGrp="1"/>
          </p:cNvSpPr>
          <p:nvPr>
            <p:ph type="body" sz="quarter" idx="3"/>
          </p:nvPr>
        </p:nvSpPr>
        <p:spPr>
          <a:xfrm>
            <a:off x="4629150" y="1274400"/>
            <a:ext cx="3887391" cy="437442"/>
          </a:xfrm>
        </p:spPr>
        <p:txBody>
          <a:bodyPr anchor="t" anchorCtr="0">
            <a:normAutofit/>
          </a:bodyPr>
          <a:lstStyle>
            <a:lvl1pPr marL="0" indent="0">
              <a:buNone/>
              <a:defRPr lang="en-US" sz="1400" b="1" kern="1200" baseline="0" dirty="0" smtClean="0">
                <a:solidFill>
                  <a:srgbClr val="00B0CA"/>
                </a:solidFill>
                <a:latin typeface="Arial" charset="0"/>
                <a:ea typeface="+mn-ea"/>
                <a:cs typeface="Arial" panose="020B0604020202020204" pitchFamily="34" charset="0"/>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marL="0" lvl="0" indent="0" algn="l" defTabSz="685800" rtl="0" eaLnBrk="1" latinLnBrk="0" hangingPunct="1">
              <a:lnSpc>
                <a:spcPct val="90000"/>
              </a:lnSpc>
              <a:spcBef>
                <a:spcPts val="750"/>
              </a:spcBef>
              <a:buClr>
                <a:srgbClr val="00B0CA"/>
              </a:buClr>
              <a:buSzPct val="140000"/>
              <a:buFont typeface="Arial" panose="020B0604020202020204" pitchFamily="34" charset="0"/>
              <a:buNone/>
            </a:pPr>
            <a:r>
              <a:rPr lang="fi-FI" smtClean="0"/>
              <a:t>Muokkaa tekstin perustyylejä napsauttamalla</a:t>
            </a:r>
          </a:p>
        </p:txBody>
      </p:sp>
      <p:sp>
        <p:nvSpPr>
          <p:cNvPr id="6" name="Content Placeholder 5"/>
          <p:cNvSpPr>
            <a:spLocks noGrp="1"/>
          </p:cNvSpPr>
          <p:nvPr>
            <p:ph sz="quarter" idx="4"/>
          </p:nvPr>
        </p:nvSpPr>
        <p:spPr>
          <a:xfrm>
            <a:off x="4629150" y="1711842"/>
            <a:ext cx="3887391" cy="2930405"/>
          </a:xfrm>
        </p:spPr>
        <p:txBody>
          <a:bodyPr>
            <a:normAutofit/>
          </a:bodyPr>
          <a:lstStyle>
            <a:lvl1pPr marL="92075" indent="-92075">
              <a:buSzPct val="120000"/>
              <a:buFont typeface="Arial" panose="020B0604020202020204" pitchFamily="34" charset="0"/>
              <a:buChar char="●"/>
              <a:defRPr sz="1200"/>
            </a:lvl1pPr>
            <a:lvl2pPr>
              <a:defRPr sz="1200"/>
            </a:lvl2pPr>
            <a:lvl3pPr>
              <a:defRPr sz="1200"/>
            </a:lvl3pPr>
            <a:lvl4pPr>
              <a:defRPr sz="1200"/>
            </a:lvl4pPr>
            <a:lvl5pPr>
              <a:defRPr sz="1200"/>
            </a:lvl5pPr>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a:p>
            <a:pPr lvl="4"/>
            <a:r>
              <a:rPr lang="fi-FI" smtClean="0"/>
              <a:t>viides taso</a:t>
            </a:r>
            <a:endParaRPr lang="fi-FI" dirty="0"/>
          </a:p>
        </p:txBody>
      </p:sp>
      <p:sp>
        <p:nvSpPr>
          <p:cNvPr id="7" name="Date Placeholder 6"/>
          <p:cNvSpPr>
            <a:spLocks noGrp="1"/>
          </p:cNvSpPr>
          <p:nvPr>
            <p:ph type="dt" sz="half" idx="10"/>
          </p:nvPr>
        </p:nvSpPr>
        <p:spPr/>
        <p:txBody>
          <a:bodyPr/>
          <a:lstStyle/>
          <a:p>
            <a:fld id="{3EE2487D-F777-4327-A1AC-2CDAF483B9F0}" type="datetime1">
              <a:rPr lang="fi-FI" smtClean="0"/>
              <a:pPr/>
              <a:t>3.10.2018</a:t>
            </a:fld>
            <a:endParaRPr lang="fi-FI"/>
          </a:p>
        </p:txBody>
      </p:sp>
      <p:sp>
        <p:nvSpPr>
          <p:cNvPr id="8" name="Footer Placeholder 7"/>
          <p:cNvSpPr>
            <a:spLocks noGrp="1"/>
          </p:cNvSpPr>
          <p:nvPr>
            <p:ph type="ftr" sz="quarter" idx="11"/>
          </p:nvPr>
        </p:nvSpPr>
        <p:spPr/>
        <p:txBody>
          <a:bodyPr/>
          <a:lstStyle/>
          <a:p>
            <a:endParaRPr lang="fi-FI"/>
          </a:p>
        </p:txBody>
      </p:sp>
      <p:sp>
        <p:nvSpPr>
          <p:cNvPr id="9" name="Slide Number Placeholder 8"/>
          <p:cNvSpPr>
            <a:spLocks noGrp="1"/>
          </p:cNvSpPr>
          <p:nvPr>
            <p:ph type="sldNum" sz="quarter" idx="12"/>
          </p:nvPr>
        </p:nvSpPr>
        <p:spPr/>
        <p:txBody>
          <a:bodyPr/>
          <a:lstStyle/>
          <a:p>
            <a:fld id="{CD67F47F-A4DF-4926-BB4C-9F1DAEA89B92}" type="slidenum">
              <a:rPr lang="fi-FI" smtClean="0"/>
              <a:pPr/>
              <a:t>‹#›</a:t>
            </a:fld>
            <a:endParaRPr lang="fi-FI"/>
          </a:p>
        </p:txBody>
      </p:sp>
    </p:spTree>
    <p:extLst>
      <p:ext uri="{BB962C8B-B14F-4D97-AF65-F5344CB8AC3E}">
        <p14:creationId xmlns:p14="http://schemas.microsoft.com/office/powerpoint/2010/main" val="3271180400"/>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Esityksen sivu yhdellä kuvalla ja tekstillä">
    <p:spTree>
      <p:nvGrpSpPr>
        <p:cNvPr id="1" name=""/>
        <p:cNvGrpSpPr/>
        <p:nvPr/>
      </p:nvGrpSpPr>
      <p:grpSpPr>
        <a:xfrm>
          <a:off x="0" y="0"/>
          <a:ext cx="0" cy="0"/>
          <a:chOff x="0" y="0"/>
          <a:chExt cx="0" cy="0"/>
        </a:xfrm>
      </p:grpSpPr>
      <p:sp>
        <p:nvSpPr>
          <p:cNvPr id="2" name="Title 1"/>
          <p:cNvSpPr>
            <a:spLocks noGrp="1"/>
          </p:cNvSpPr>
          <p:nvPr>
            <p:ph type="title"/>
          </p:nvPr>
        </p:nvSpPr>
        <p:spPr>
          <a:xfrm>
            <a:off x="2196000" y="313200"/>
            <a:ext cx="6624000" cy="457200"/>
          </a:xfrm>
        </p:spPr>
        <p:txBody>
          <a:bodyPr/>
          <a:lstStyle/>
          <a:p>
            <a:r>
              <a:rPr lang="fi-FI" smtClean="0"/>
              <a:t>Muokkaa perustyyl. napsautt.</a:t>
            </a:r>
            <a:endParaRPr lang="fi-FI" dirty="0"/>
          </a:p>
        </p:txBody>
      </p:sp>
      <p:sp>
        <p:nvSpPr>
          <p:cNvPr id="3" name="Text Placeholder 2"/>
          <p:cNvSpPr>
            <a:spLocks noGrp="1"/>
          </p:cNvSpPr>
          <p:nvPr>
            <p:ph type="body" idx="1"/>
          </p:nvPr>
        </p:nvSpPr>
        <p:spPr>
          <a:xfrm>
            <a:off x="702000" y="1338198"/>
            <a:ext cx="3618000" cy="437442"/>
          </a:xfrm>
        </p:spPr>
        <p:txBody>
          <a:bodyPr anchor="t" anchorCtr="0">
            <a:normAutofit/>
          </a:bodyPr>
          <a:lstStyle>
            <a:lvl1pPr marL="0" indent="0">
              <a:buNone/>
              <a:defRPr sz="1400" b="1" i="0" baseline="0">
                <a:solidFill>
                  <a:srgbClr val="00B0CA"/>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i-FI" smtClean="0"/>
              <a:t>Muokkaa tekstin perustyylejä napsauttamalla</a:t>
            </a:r>
          </a:p>
        </p:txBody>
      </p:sp>
      <p:sp>
        <p:nvSpPr>
          <p:cNvPr id="4" name="Content Placeholder 3"/>
          <p:cNvSpPr>
            <a:spLocks noGrp="1"/>
          </p:cNvSpPr>
          <p:nvPr>
            <p:ph sz="half" idx="2"/>
          </p:nvPr>
        </p:nvSpPr>
        <p:spPr>
          <a:xfrm>
            <a:off x="701751" y="1796903"/>
            <a:ext cx="3618000" cy="2818298"/>
          </a:xfrm>
        </p:spPr>
        <p:txBody>
          <a:bodyPr>
            <a:normAutofit/>
          </a:bodyPr>
          <a:lstStyle>
            <a:lvl1pPr marL="92075" indent="-92075">
              <a:buSzPct val="120000"/>
              <a:buFont typeface="Arial" panose="020B0604020202020204" pitchFamily="34" charset="0"/>
              <a:buChar char="●"/>
              <a:defRPr sz="1200"/>
            </a:lvl1pPr>
            <a:lvl2pPr>
              <a:defRPr sz="1200"/>
            </a:lvl2pPr>
            <a:lvl3pPr>
              <a:defRPr sz="1200"/>
            </a:lvl3pPr>
            <a:lvl4pPr>
              <a:defRPr sz="1200"/>
            </a:lvl4pPr>
            <a:lvl5pPr>
              <a:defRPr sz="1200"/>
            </a:lvl5pPr>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a:p>
            <a:pPr lvl="4"/>
            <a:r>
              <a:rPr lang="fi-FI" smtClean="0"/>
              <a:t>viides taso</a:t>
            </a:r>
            <a:endParaRPr lang="fi-FI" dirty="0"/>
          </a:p>
        </p:txBody>
      </p:sp>
      <p:sp>
        <p:nvSpPr>
          <p:cNvPr id="7" name="Date Placeholder 6"/>
          <p:cNvSpPr>
            <a:spLocks noGrp="1"/>
          </p:cNvSpPr>
          <p:nvPr>
            <p:ph type="dt" sz="half" idx="10"/>
          </p:nvPr>
        </p:nvSpPr>
        <p:spPr/>
        <p:txBody>
          <a:bodyPr/>
          <a:lstStyle/>
          <a:p>
            <a:fld id="{FAC7F036-A15B-4656-B98C-60E0FA0410EE}" type="datetime1">
              <a:rPr lang="fi-FI" smtClean="0"/>
              <a:pPr/>
              <a:t>3.10.2018</a:t>
            </a:fld>
            <a:endParaRPr lang="fi-FI"/>
          </a:p>
        </p:txBody>
      </p:sp>
      <p:sp>
        <p:nvSpPr>
          <p:cNvPr id="8" name="Footer Placeholder 7"/>
          <p:cNvSpPr>
            <a:spLocks noGrp="1"/>
          </p:cNvSpPr>
          <p:nvPr>
            <p:ph type="ftr" sz="quarter" idx="11"/>
          </p:nvPr>
        </p:nvSpPr>
        <p:spPr/>
        <p:txBody>
          <a:bodyPr/>
          <a:lstStyle/>
          <a:p>
            <a:endParaRPr lang="fi-FI"/>
          </a:p>
        </p:txBody>
      </p:sp>
      <p:sp>
        <p:nvSpPr>
          <p:cNvPr id="9" name="Slide Number Placeholder 8"/>
          <p:cNvSpPr>
            <a:spLocks noGrp="1"/>
          </p:cNvSpPr>
          <p:nvPr>
            <p:ph type="sldNum" sz="quarter" idx="12"/>
          </p:nvPr>
        </p:nvSpPr>
        <p:spPr/>
        <p:txBody>
          <a:bodyPr/>
          <a:lstStyle/>
          <a:p>
            <a:fld id="{CD67F47F-A4DF-4926-BB4C-9F1DAEA89B92}" type="slidenum">
              <a:rPr lang="fi-FI" smtClean="0"/>
              <a:pPr/>
              <a:t>‹#›</a:t>
            </a:fld>
            <a:endParaRPr lang="fi-FI"/>
          </a:p>
        </p:txBody>
      </p:sp>
      <p:sp>
        <p:nvSpPr>
          <p:cNvPr id="10" name="Picture Placeholder 2"/>
          <p:cNvSpPr>
            <a:spLocks noGrp="1"/>
          </p:cNvSpPr>
          <p:nvPr>
            <p:ph type="pic" idx="13"/>
          </p:nvPr>
        </p:nvSpPr>
        <p:spPr>
          <a:xfrm>
            <a:off x="4406400" y="1368000"/>
            <a:ext cx="4413600" cy="32472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fi-FI" smtClean="0"/>
              <a:t>Lisää kuva napsauttamalla kuvaketta</a:t>
            </a:r>
            <a:endParaRPr lang="fi-FI"/>
          </a:p>
        </p:txBody>
      </p:sp>
    </p:spTree>
    <p:extLst>
      <p:ext uri="{BB962C8B-B14F-4D97-AF65-F5344CB8AC3E}">
        <p14:creationId xmlns:p14="http://schemas.microsoft.com/office/powerpoint/2010/main" val="1001911821"/>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Esityksen sivu kahdella vaakakuvalla ja tekstillä">
    <p:spTree>
      <p:nvGrpSpPr>
        <p:cNvPr id="1" name=""/>
        <p:cNvGrpSpPr/>
        <p:nvPr/>
      </p:nvGrpSpPr>
      <p:grpSpPr>
        <a:xfrm>
          <a:off x="0" y="0"/>
          <a:ext cx="0" cy="0"/>
          <a:chOff x="0" y="0"/>
          <a:chExt cx="0" cy="0"/>
        </a:xfrm>
      </p:grpSpPr>
      <p:sp>
        <p:nvSpPr>
          <p:cNvPr id="2" name="Title 1"/>
          <p:cNvSpPr>
            <a:spLocks noGrp="1"/>
          </p:cNvSpPr>
          <p:nvPr>
            <p:ph type="title"/>
          </p:nvPr>
        </p:nvSpPr>
        <p:spPr>
          <a:xfrm>
            <a:off x="2196000" y="313200"/>
            <a:ext cx="6624000" cy="457200"/>
          </a:xfrm>
        </p:spPr>
        <p:txBody>
          <a:bodyPr/>
          <a:lstStyle/>
          <a:p>
            <a:r>
              <a:rPr lang="fi-FI" smtClean="0"/>
              <a:t>Muokkaa perustyyl. napsautt.</a:t>
            </a:r>
            <a:endParaRPr lang="fi-FI" dirty="0"/>
          </a:p>
        </p:txBody>
      </p:sp>
      <p:sp>
        <p:nvSpPr>
          <p:cNvPr id="3" name="Text Placeholder 2"/>
          <p:cNvSpPr>
            <a:spLocks noGrp="1"/>
          </p:cNvSpPr>
          <p:nvPr>
            <p:ph type="body" idx="1"/>
          </p:nvPr>
        </p:nvSpPr>
        <p:spPr>
          <a:xfrm>
            <a:off x="702000" y="1338198"/>
            <a:ext cx="3618000" cy="437442"/>
          </a:xfrm>
        </p:spPr>
        <p:txBody>
          <a:bodyPr anchor="t" anchorCtr="0">
            <a:normAutofit/>
          </a:bodyPr>
          <a:lstStyle>
            <a:lvl1pPr marL="0" indent="0">
              <a:buNone/>
              <a:defRPr sz="1400" b="1" i="0" baseline="0">
                <a:solidFill>
                  <a:srgbClr val="00B0CA"/>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i-FI" smtClean="0"/>
              <a:t>Muokkaa tekstin perustyylejä napsauttamalla</a:t>
            </a:r>
          </a:p>
        </p:txBody>
      </p:sp>
      <p:sp>
        <p:nvSpPr>
          <p:cNvPr id="4" name="Content Placeholder 3"/>
          <p:cNvSpPr>
            <a:spLocks noGrp="1"/>
          </p:cNvSpPr>
          <p:nvPr>
            <p:ph sz="half" idx="2"/>
          </p:nvPr>
        </p:nvSpPr>
        <p:spPr>
          <a:xfrm>
            <a:off x="701751" y="1796903"/>
            <a:ext cx="3618000" cy="2818298"/>
          </a:xfrm>
        </p:spPr>
        <p:txBody>
          <a:bodyPr>
            <a:normAutofit/>
          </a:bodyPr>
          <a:lstStyle>
            <a:lvl1pPr marL="92075" indent="-92075">
              <a:buSzPct val="120000"/>
              <a:buFont typeface="Arial" panose="020B0604020202020204" pitchFamily="34" charset="0"/>
              <a:buChar char="●"/>
              <a:defRPr sz="1200"/>
            </a:lvl1pPr>
            <a:lvl2pPr>
              <a:defRPr sz="1200"/>
            </a:lvl2pPr>
            <a:lvl3pPr>
              <a:defRPr sz="1200"/>
            </a:lvl3pPr>
            <a:lvl4pPr>
              <a:defRPr sz="1200"/>
            </a:lvl4pPr>
            <a:lvl5pPr>
              <a:defRPr sz="1200"/>
            </a:lvl5pPr>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a:p>
            <a:pPr lvl="4"/>
            <a:r>
              <a:rPr lang="fi-FI" smtClean="0"/>
              <a:t>viides taso</a:t>
            </a:r>
            <a:endParaRPr lang="fi-FI" dirty="0"/>
          </a:p>
        </p:txBody>
      </p:sp>
      <p:sp>
        <p:nvSpPr>
          <p:cNvPr id="7" name="Date Placeholder 6"/>
          <p:cNvSpPr>
            <a:spLocks noGrp="1"/>
          </p:cNvSpPr>
          <p:nvPr>
            <p:ph type="dt" sz="half" idx="10"/>
          </p:nvPr>
        </p:nvSpPr>
        <p:spPr/>
        <p:txBody>
          <a:bodyPr/>
          <a:lstStyle/>
          <a:p>
            <a:fld id="{304ADB43-D2A9-4424-993D-D6674AB0983D}" type="datetime1">
              <a:rPr lang="fi-FI" smtClean="0"/>
              <a:pPr/>
              <a:t>3.10.2018</a:t>
            </a:fld>
            <a:endParaRPr lang="fi-FI"/>
          </a:p>
        </p:txBody>
      </p:sp>
      <p:sp>
        <p:nvSpPr>
          <p:cNvPr id="8" name="Footer Placeholder 7"/>
          <p:cNvSpPr>
            <a:spLocks noGrp="1"/>
          </p:cNvSpPr>
          <p:nvPr>
            <p:ph type="ftr" sz="quarter" idx="11"/>
          </p:nvPr>
        </p:nvSpPr>
        <p:spPr/>
        <p:txBody>
          <a:bodyPr/>
          <a:lstStyle/>
          <a:p>
            <a:endParaRPr lang="fi-FI"/>
          </a:p>
        </p:txBody>
      </p:sp>
      <p:sp>
        <p:nvSpPr>
          <p:cNvPr id="9" name="Slide Number Placeholder 8"/>
          <p:cNvSpPr>
            <a:spLocks noGrp="1"/>
          </p:cNvSpPr>
          <p:nvPr>
            <p:ph type="sldNum" sz="quarter" idx="12"/>
          </p:nvPr>
        </p:nvSpPr>
        <p:spPr/>
        <p:txBody>
          <a:bodyPr/>
          <a:lstStyle/>
          <a:p>
            <a:fld id="{CD67F47F-A4DF-4926-BB4C-9F1DAEA89B92}" type="slidenum">
              <a:rPr lang="fi-FI" smtClean="0"/>
              <a:pPr/>
              <a:t>‹#›</a:t>
            </a:fld>
            <a:endParaRPr lang="fi-FI"/>
          </a:p>
        </p:txBody>
      </p:sp>
      <p:sp>
        <p:nvSpPr>
          <p:cNvPr id="10" name="Picture Placeholder 2"/>
          <p:cNvSpPr>
            <a:spLocks noGrp="1"/>
          </p:cNvSpPr>
          <p:nvPr>
            <p:ph type="pic" idx="13"/>
          </p:nvPr>
        </p:nvSpPr>
        <p:spPr>
          <a:xfrm>
            <a:off x="4406400" y="1368000"/>
            <a:ext cx="4417200" cy="15444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fi-FI" smtClean="0"/>
              <a:t>Lisää kuva napsauttamalla kuvaketta</a:t>
            </a:r>
            <a:endParaRPr lang="fi-FI"/>
          </a:p>
        </p:txBody>
      </p:sp>
      <p:sp>
        <p:nvSpPr>
          <p:cNvPr id="11" name="Picture Placeholder 2"/>
          <p:cNvSpPr>
            <a:spLocks noGrp="1"/>
          </p:cNvSpPr>
          <p:nvPr>
            <p:ph type="pic" idx="14"/>
          </p:nvPr>
        </p:nvSpPr>
        <p:spPr>
          <a:xfrm>
            <a:off x="4406400" y="3056400"/>
            <a:ext cx="4417200" cy="15444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fi-FI" smtClean="0"/>
              <a:t>Lisää kuva napsauttamalla kuvaketta</a:t>
            </a:r>
            <a:endParaRPr lang="fi-FI"/>
          </a:p>
        </p:txBody>
      </p:sp>
    </p:spTree>
    <p:extLst>
      <p:ext uri="{BB962C8B-B14F-4D97-AF65-F5344CB8AC3E}">
        <p14:creationId xmlns:p14="http://schemas.microsoft.com/office/powerpoint/2010/main" val="1654076420"/>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Esityksen sivu kahdella pystykuvalla ja tekstillä">
    <p:spTree>
      <p:nvGrpSpPr>
        <p:cNvPr id="1" name=""/>
        <p:cNvGrpSpPr/>
        <p:nvPr/>
      </p:nvGrpSpPr>
      <p:grpSpPr>
        <a:xfrm>
          <a:off x="0" y="0"/>
          <a:ext cx="0" cy="0"/>
          <a:chOff x="0" y="0"/>
          <a:chExt cx="0" cy="0"/>
        </a:xfrm>
      </p:grpSpPr>
      <p:sp>
        <p:nvSpPr>
          <p:cNvPr id="2" name="Title 1"/>
          <p:cNvSpPr>
            <a:spLocks noGrp="1"/>
          </p:cNvSpPr>
          <p:nvPr>
            <p:ph type="title"/>
          </p:nvPr>
        </p:nvSpPr>
        <p:spPr>
          <a:xfrm>
            <a:off x="2196000" y="313200"/>
            <a:ext cx="6624000" cy="457200"/>
          </a:xfrm>
        </p:spPr>
        <p:txBody>
          <a:bodyPr/>
          <a:lstStyle/>
          <a:p>
            <a:r>
              <a:rPr lang="fi-FI" smtClean="0"/>
              <a:t>Muokkaa perustyyl. napsautt.</a:t>
            </a:r>
            <a:endParaRPr lang="fi-FI" dirty="0"/>
          </a:p>
        </p:txBody>
      </p:sp>
      <p:sp>
        <p:nvSpPr>
          <p:cNvPr id="3" name="Text Placeholder 2"/>
          <p:cNvSpPr>
            <a:spLocks noGrp="1"/>
          </p:cNvSpPr>
          <p:nvPr>
            <p:ph type="body" idx="1"/>
          </p:nvPr>
        </p:nvSpPr>
        <p:spPr>
          <a:xfrm>
            <a:off x="702000" y="1338198"/>
            <a:ext cx="3618000" cy="437442"/>
          </a:xfrm>
        </p:spPr>
        <p:txBody>
          <a:bodyPr anchor="t" anchorCtr="0">
            <a:normAutofit/>
          </a:bodyPr>
          <a:lstStyle>
            <a:lvl1pPr marL="0" indent="0">
              <a:buNone/>
              <a:defRPr sz="1400" b="1" i="0" baseline="0">
                <a:solidFill>
                  <a:srgbClr val="00B0CA"/>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i-FI" smtClean="0"/>
              <a:t>Muokkaa tekstin perustyylejä napsauttamalla</a:t>
            </a:r>
          </a:p>
        </p:txBody>
      </p:sp>
      <p:sp>
        <p:nvSpPr>
          <p:cNvPr id="4" name="Content Placeholder 3"/>
          <p:cNvSpPr>
            <a:spLocks noGrp="1"/>
          </p:cNvSpPr>
          <p:nvPr>
            <p:ph sz="half" idx="2"/>
          </p:nvPr>
        </p:nvSpPr>
        <p:spPr>
          <a:xfrm>
            <a:off x="701751" y="1796903"/>
            <a:ext cx="3618000" cy="2818298"/>
          </a:xfrm>
        </p:spPr>
        <p:txBody>
          <a:bodyPr>
            <a:normAutofit/>
          </a:bodyPr>
          <a:lstStyle>
            <a:lvl1pPr marL="92075" indent="-92075">
              <a:buSzPct val="120000"/>
              <a:buFont typeface="Arial" panose="020B0604020202020204" pitchFamily="34" charset="0"/>
              <a:buChar char="●"/>
              <a:defRPr sz="1200"/>
            </a:lvl1pPr>
            <a:lvl2pPr>
              <a:defRPr sz="1200"/>
            </a:lvl2pPr>
            <a:lvl3pPr>
              <a:defRPr sz="1200"/>
            </a:lvl3pPr>
            <a:lvl4pPr>
              <a:defRPr sz="1200"/>
            </a:lvl4pPr>
            <a:lvl5pPr>
              <a:defRPr sz="1200"/>
            </a:lvl5pPr>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a:p>
            <a:pPr lvl="4"/>
            <a:r>
              <a:rPr lang="fi-FI" smtClean="0"/>
              <a:t>viides taso</a:t>
            </a:r>
            <a:endParaRPr lang="fi-FI" dirty="0"/>
          </a:p>
        </p:txBody>
      </p:sp>
      <p:sp>
        <p:nvSpPr>
          <p:cNvPr id="7" name="Date Placeholder 6"/>
          <p:cNvSpPr>
            <a:spLocks noGrp="1"/>
          </p:cNvSpPr>
          <p:nvPr>
            <p:ph type="dt" sz="half" idx="10"/>
          </p:nvPr>
        </p:nvSpPr>
        <p:spPr/>
        <p:txBody>
          <a:bodyPr/>
          <a:lstStyle/>
          <a:p>
            <a:fld id="{E9446F42-3436-4084-92D9-1CE69D60D2E3}" type="datetime1">
              <a:rPr lang="fi-FI" smtClean="0"/>
              <a:pPr/>
              <a:t>3.10.2018</a:t>
            </a:fld>
            <a:endParaRPr lang="fi-FI"/>
          </a:p>
        </p:txBody>
      </p:sp>
      <p:sp>
        <p:nvSpPr>
          <p:cNvPr id="8" name="Footer Placeholder 7"/>
          <p:cNvSpPr>
            <a:spLocks noGrp="1"/>
          </p:cNvSpPr>
          <p:nvPr>
            <p:ph type="ftr" sz="quarter" idx="11"/>
          </p:nvPr>
        </p:nvSpPr>
        <p:spPr/>
        <p:txBody>
          <a:bodyPr/>
          <a:lstStyle/>
          <a:p>
            <a:endParaRPr lang="fi-FI"/>
          </a:p>
        </p:txBody>
      </p:sp>
      <p:sp>
        <p:nvSpPr>
          <p:cNvPr id="9" name="Slide Number Placeholder 8"/>
          <p:cNvSpPr>
            <a:spLocks noGrp="1"/>
          </p:cNvSpPr>
          <p:nvPr>
            <p:ph type="sldNum" sz="quarter" idx="12"/>
          </p:nvPr>
        </p:nvSpPr>
        <p:spPr/>
        <p:txBody>
          <a:bodyPr/>
          <a:lstStyle/>
          <a:p>
            <a:fld id="{CD67F47F-A4DF-4926-BB4C-9F1DAEA89B92}" type="slidenum">
              <a:rPr lang="fi-FI" smtClean="0"/>
              <a:pPr/>
              <a:t>‹#›</a:t>
            </a:fld>
            <a:endParaRPr lang="fi-FI"/>
          </a:p>
        </p:txBody>
      </p:sp>
      <p:sp>
        <p:nvSpPr>
          <p:cNvPr id="10" name="Picture Placeholder 2"/>
          <p:cNvSpPr>
            <a:spLocks noGrp="1"/>
          </p:cNvSpPr>
          <p:nvPr>
            <p:ph type="pic" idx="13"/>
          </p:nvPr>
        </p:nvSpPr>
        <p:spPr>
          <a:xfrm>
            <a:off x="4392000" y="1346400"/>
            <a:ext cx="2124000" cy="32544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fi-FI" smtClean="0"/>
              <a:t>Lisää kuva napsauttamalla kuvaketta</a:t>
            </a:r>
            <a:endParaRPr lang="fi-FI"/>
          </a:p>
        </p:txBody>
      </p:sp>
      <p:sp>
        <p:nvSpPr>
          <p:cNvPr id="11" name="Picture Placeholder 2"/>
          <p:cNvSpPr>
            <a:spLocks noGrp="1"/>
          </p:cNvSpPr>
          <p:nvPr>
            <p:ph type="pic" idx="14"/>
          </p:nvPr>
        </p:nvSpPr>
        <p:spPr>
          <a:xfrm>
            <a:off x="6696000" y="1346400"/>
            <a:ext cx="2124000" cy="3268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fi-FI" smtClean="0"/>
              <a:t>Lisää kuva napsauttamalla kuvaketta</a:t>
            </a:r>
            <a:endParaRPr lang="fi-FI"/>
          </a:p>
        </p:txBody>
      </p:sp>
    </p:spTree>
    <p:extLst>
      <p:ext uri="{BB962C8B-B14F-4D97-AF65-F5344CB8AC3E}">
        <p14:creationId xmlns:p14="http://schemas.microsoft.com/office/powerpoint/2010/main" val="1008985629"/>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Esityksen väliotsikkosivu">
    <p:spTree>
      <p:nvGrpSpPr>
        <p:cNvPr id="1" name=""/>
        <p:cNvGrpSpPr/>
        <p:nvPr/>
      </p:nvGrpSpPr>
      <p:grpSpPr>
        <a:xfrm>
          <a:off x="0" y="0"/>
          <a:ext cx="0" cy="0"/>
          <a:chOff x="0" y="0"/>
          <a:chExt cx="0" cy="0"/>
        </a:xfrm>
      </p:grpSpPr>
      <p:sp>
        <p:nvSpPr>
          <p:cNvPr id="5" name="Vastakkaisista kulmista pyöristetty suorakulmio 1"/>
          <p:cNvSpPr/>
          <p:nvPr userDrawn="1"/>
        </p:nvSpPr>
        <p:spPr>
          <a:xfrm flipH="1">
            <a:off x="1044000" y="1761691"/>
            <a:ext cx="7128792" cy="2160240"/>
          </a:xfrm>
          <a:prstGeom prst="round2DiagRect">
            <a:avLst>
              <a:gd name="adj1" fmla="val 25354"/>
              <a:gd name="adj2" fmla="val 0"/>
            </a:avLst>
          </a:prstGeom>
          <a:solidFill>
            <a:srgbClr val="00B0C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i-FI" dirty="0"/>
          </a:p>
        </p:txBody>
      </p:sp>
      <p:sp>
        <p:nvSpPr>
          <p:cNvPr id="2" name="Date Placeholder 1"/>
          <p:cNvSpPr>
            <a:spLocks noGrp="1"/>
          </p:cNvSpPr>
          <p:nvPr>
            <p:ph type="dt" sz="half" idx="10"/>
          </p:nvPr>
        </p:nvSpPr>
        <p:spPr/>
        <p:txBody>
          <a:bodyPr/>
          <a:lstStyle/>
          <a:p>
            <a:fld id="{6FAC2E18-0544-4F85-8DE4-31B75E8D1625}" type="datetime1">
              <a:rPr lang="fi-FI" smtClean="0"/>
              <a:pPr/>
              <a:t>3.10.2018</a:t>
            </a:fld>
            <a:endParaRPr lang="fi-FI"/>
          </a:p>
        </p:txBody>
      </p:sp>
      <p:sp>
        <p:nvSpPr>
          <p:cNvPr id="3" name="Footer Placeholder 2"/>
          <p:cNvSpPr>
            <a:spLocks noGrp="1"/>
          </p:cNvSpPr>
          <p:nvPr>
            <p:ph type="ftr" sz="quarter" idx="11"/>
          </p:nvPr>
        </p:nvSpPr>
        <p:spPr/>
        <p:txBody>
          <a:bodyPr/>
          <a:lstStyle/>
          <a:p>
            <a:endParaRPr lang="fi-FI"/>
          </a:p>
        </p:txBody>
      </p:sp>
      <p:sp>
        <p:nvSpPr>
          <p:cNvPr id="4" name="Slide Number Placeholder 3"/>
          <p:cNvSpPr>
            <a:spLocks noGrp="1"/>
          </p:cNvSpPr>
          <p:nvPr>
            <p:ph type="sldNum" sz="quarter" idx="12"/>
          </p:nvPr>
        </p:nvSpPr>
        <p:spPr/>
        <p:txBody>
          <a:bodyPr/>
          <a:lstStyle/>
          <a:p>
            <a:fld id="{CD67F47F-A4DF-4926-BB4C-9F1DAEA89B92}" type="slidenum">
              <a:rPr lang="fi-FI" smtClean="0"/>
              <a:pPr/>
              <a:t>‹#›</a:t>
            </a:fld>
            <a:endParaRPr lang="fi-FI"/>
          </a:p>
        </p:txBody>
      </p:sp>
      <p:sp>
        <p:nvSpPr>
          <p:cNvPr id="8" name="Title 1"/>
          <p:cNvSpPr>
            <a:spLocks noGrp="1"/>
          </p:cNvSpPr>
          <p:nvPr>
            <p:ph type="title"/>
          </p:nvPr>
        </p:nvSpPr>
        <p:spPr>
          <a:xfrm>
            <a:off x="1296396" y="2294965"/>
            <a:ext cx="6624000" cy="1201269"/>
          </a:xfrm>
        </p:spPr>
        <p:txBody>
          <a:bodyPr/>
          <a:lstStyle>
            <a:lvl1pPr algn="ctr">
              <a:defRPr baseline="0">
                <a:solidFill>
                  <a:schemeClr val="bg1"/>
                </a:solidFill>
              </a:defRPr>
            </a:lvl1pPr>
          </a:lstStyle>
          <a:p>
            <a:r>
              <a:rPr lang="fi-FI" smtClean="0"/>
              <a:t>Muokkaa perustyyl. napsautt.</a:t>
            </a:r>
            <a:endParaRPr lang="fi-FI" dirty="0"/>
          </a:p>
        </p:txBody>
      </p:sp>
    </p:spTree>
    <p:extLst>
      <p:ext uri="{BB962C8B-B14F-4D97-AF65-F5344CB8AC3E}">
        <p14:creationId xmlns:p14="http://schemas.microsoft.com/office/powerpoint/2010/main" val="1412427532"/>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title" preserve="1">
  <p:cSld name="Esityksen kiitossivu">
    <p:spTree>
      <p:nvGrpSpPr>
        <p:cNvPr id="1" name=""/>
        <p:cNvGrpSpPr/>
        <p:nvPr/>
      </p:nvGrpSpPr>
      <p:grpSpPr>
        <a:xfrm>
          <a:off x="0" y="0"/>
          <a:ext cx="0" cy="0"/>
          <a:chOff x="0" y="0"/>
          <a:chExt cx="0" cy="0"/>
        </a:xfrm>
      </p:grpSpPr>
      <p:sp>
        <p:nvSpPr>
          <p:cNvPr id="2" name="Title 1"/>
          <p:cNvSpPr>
            <a:spLocks noGrp="1"/>
          </p:cNvSpPr>
          <p:nvPr>
            <p:ph type="ctrTitle"/>
          </p:nvPr>
        </p:nvSpPr>
        <p:spPr>
          <a:xfrm>
            <a:off x="360000" y="2462400"/>
            <a:ext cx="4554000" cy="457200"/>
          </a:xfrm>
        </p:spPr>
        <p:txBody>
          <a:bodyPr anchor="b">
            <a:noAutofit/>
          </a:bodyPr>
          <a:lstStyle>
            <a:lvl1pPr algn="l">
              <a:defRPr sz="2400" baseline="0">
                <a:latin typeface="Arial" panose="020B0604020202020204" pitchFamily="34" charset="0"/>
                <a:cs typeface="Arial" panose="020B0604020202020204" pitchFamily="34" charset="0"/>
              </a:defRPr>
            </a:lvl1pPr>
          </a:lstStyle>
          <a:p>
            <a:r>
              <a:rPr lang="fi-FI" smtClean="0"/>
              <a:t>Muokkaa perustyyl. napsautt.</a:t>
            </a:r>
            <a:endParaRPr lang="fi-FI" dirty="0"/>
          </a:p>
        </p:txBody>
      </p:sp>
      <p:sp>
        <p:nvSpPr>
          <p:cNvPr id="3" name="Subtitle 2"/>
          <p:cNvSpPr>
            <a:spLocks noGrp="1"/>
          </p:cNvSpPr>
          <p:nvPr>
            <p:ph type="subTitle" idx="1"/>
          </p:nvPr>
        </p:nvSpPr>
        <p:spPr>
          <a:xfrm>
            <a:off x="360000" y="3168000"/>
            <a:ext cx="4518000" cy="925200"/>
          </a:xfrm>
        </p:spPr>
        <p:txBody>
          <a:bodyPr>
            <a:normAutofit/>
          </a:bodyPr>
          <a:lstStyle>
            <a:lvl1pPr marL="0" indent="0" algn="l" defTabSz="685800" rtl="0" eaLnBrk="1" latinLnBrk="0" hangingPunct="1">
              <a:lnSpc>
                <a:spcPct val="90000"/>
              </a:lnSpc>
              <a:spcBef>
                <a:spcPct val="0"/>
              </a:spcBef>
              <a:buNone/>
              <a:defRPr lang="fi-FI" sz="1200" kern="1200" baseline="0" dirty="0">
                <a:solidFill>
                  <a:srgbClr val="00B0CA"/>
                </a:solidFill>
                <a:latin typeface="Arial" panose="020B0604020202020204" pitchFamily="34" charset="0"/>
                <a:ea typeface="+mj-ea"/>
                <a:cs typeface="Arial" panose="020B0604020202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fi-FI" smtClean="0"/>
              <a:t>Muokkaa alaotsikon perustyyliä napsautt.</a:t>
            </a:r>
            <a:endParaRPr lang="fi-FI" dirty="0"/>
          </a:p>
        </p:txBody>
      </p:sp>
      <p:sp>
        <p:nvSpPr>
          <p:cNvPr id="9" name="Rectangle 8"/>
          <p:cNvSpPr/>
          <p:nvPr userDrawn="1"/>
        </p:nvSpPr>
        <p:spPr>
          <a:xfrm>
            <a:off x="98612" y="62753"/>
            <a:ext cx="2095948" cy="9868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pic>
        <p:nvPicPr>
          <p:cNvPr id="8" name="Kuva 10" descr="UUSI_Liikennevirasto_Tapahtumat_vaaka_cmyk.png"/>
          <p:cNvPicPr>
            <a:picLocks noChangeAspect="1"/>
          </p:cNvPicPr>
          <p:nvPr userDrawn="1"/>
        </p:nvPicPr>
        <p:blipFill rotWithShape="1">
          <a:blip r:embed="rId2" cstate="print">
            <a:extLst>
              <a:ext uri="{28A0092B-C50C-407E-A947-70E740481C1C}">
                <a14:useLocalDpi xmlns:a14="http://schemas.microsoft.com/office/drawing/2010/main" val="0"/>
              </a:ext>
            </a:extLst>
          </a:blip>
          <a:srcRect r="62856" b="18364"/>
          <a:stretch/>
        </p:blipFill>
        <p:spPr>
          <a:xfrm>
            <a:off x="252000" y="122400"/>
            <a:ext cx="1009271" cy="1087200"/>
          </a:xfrm>
          <a:prstGeom prst="rect">
            <a:avLst/>
          </a:prstGeom>
        </p:spPr>
      </p:pic>
      <p:sp>
        <p:nvSpPr>
          <p:cNvPr id="4" name="Rectangle 3"/>
          <p:cNvSpPr/>
          <p:nvPr userDrawn="1"/>
        </p:nvSpPr>
        <p:spPr>
          <a:xfrm>
            <a:off x="4851270" y="4389120"/>
            <a:ext cx="4266000" cy="7543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pic>
        <p:nvPicPr>
          <p:cNvPr id="11" name="Kuva 7" descr="Pitkät_nuolet_cmyk.png"/>
          <p:cNvPicPr>
            <a:picLocks noChangeAspect="1"/>
          </p:cNvPicPr>
          <p:nvPr userDrawn="1"/>
        </p:nvPicPr>
        <p:blipFill rotWithShape="1">
          <a:blip r:embed="rId3" cstate="print">
            <a:extLst>
              <a:ext uri="{28A0092B-C50C-407E-A947-70E740481C1C}">
                <a14:useLocalDpi xmlns:a14="http://schemas.microsoft.com/office/drawing/2010/main" val="0"/>
              </a:ext>
            </a:extLst>
          </a:blip>
          <a:srcRect l="53242" r="-1754"/>
          <a:stretch/>
        </p:blipFill>
        <p:spPr>
          <a:xfrm rot="16200000">
            <a:off x="4407853" y="658870"/>
            <a:ext cx="5152834" cy="3816424"/>
          </a:xfrm>
          <a:prstGeom prst="rect">
            <a:avLst/>
          </a:prstGeom>
        </p:spPr>
      </p:pic>
    </p:spTree>
    <p:extLst>
      <p:ext uri="{BB962C8B-B14F-4D97-AF65-F5344CB8AC3E}">
        <p14:creationId xmlns:p14="http://schemas.microsoft.com/office/powerpoint/2010/main" val="3225632699"/>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twoObj" preserve="1">
  <p:cSld name="Kaksi sisältökohdett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smtClean="0"/>
              <a:t>Muokkaa perustyyl. napsautt.</a:t>
            </a:r>
            <a:endParaRPr lang="fi-FI"/>
          </a:p>
        </p:txBody>
      </p:sp>
      <p:sp>
        <p:nvSpPr>
          <p:cNvPr id="3" name="Content Placeholder 2"/>
          <p:cNvSpPr>
            <a:spLocks noGrp="1"/>
          </p:cNvSpPr>
          <p:nvPr>
            <p:ph sz="half" idx="1"/>
          </p:nvPr>
        </p:nvSpPr>
        <p:spPr>
          <a:xfrm>
            <a:off x="628650" y="1369219"/>
            <a:ext cx="3886200" cy="3263504"/>
          </a:xfrm>
        </p:spPr>
        <p:txBody>
          <a:bodyPr>
            <a:normAutofit/>
          </a:bodyPr>
          <a:lstStyle>
            <a:lvl1pPr>
              <a:buSzPct val="120000"/>
              <a:defRPr sz="1200"/>
            </a:lvl1pPr>
            <a:lvl2pPr>
              <a:defRPr sz="1200"/>
            </a:lvl2pPr>
            <a:lvl3pPr>
              <a:defRPr sz="1200"/>
            </a:lvl3pPr>
            <a:lvl4pPr>
              <a:defRPr sz="1200"/>
            </a:lvl4pPr>
            <a:lvl5pPr>
              <a:defRPr sz="1200"/>
            </a:lvl5pPr>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a:p>
            <a:pPr lvl="4"/>
            <a:r>
              <a:rPr lang="fi-FI" smtClean="0"/>
              <a:t>viides taso</a:t>
            </a:r>
            <a:endParaRPr lang="fi-FI" dirty="0"/>
          </a:p>
        </p:txBody>
      </p:sp>
      <p:sp>
        <p:nvSpPr>
          <p:cNvPr id="4" name="Content Placeholder 3"/>
          <p:cNvSpPr>
            <a:spLocks noGrp="1"/>
          </p:cNvSpPr>
          <p:nvPr>
            <p:ph sz="half" idx="2"/>
          </p:nvPr>
        </p:nvSpPr>
        <p:spPr>
          <a:xfrm>
            <a:off x="4629150" y="1369219"/>
            <a:ext cx="3886200" cy="3263504"/>
          </a:xfrm>
        </p:spPr>
        <p:txBody>
          <a:bodyPr>
            <a:normAutofit/>
          </a:bodyPr>
          <a:lstStyle>
            <a:lvl1pPr>
              <a:buSzPct val="120000"/>
              <a:defRPr sz="1200"/>
            </a:lvl1pPr>
            <a:lvl2pPr>
              <a:defRPr sz="1200"/>
            </a:lvl2pPr>
            <a:lvl3pPr>
              <a:defRPr sz="1200"/>
            </a:lvl3pPr>
            <a:lvl4pPr>
              <a:defRPr sz="1200"/>
            </a:lvl4pPr>
            <a:lvl5pPr>
              <a:defRPr sz="1200"/>
            </a:lvl5pPr>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a:p>
            <a:pPr lvl="4"/>
            <a:r>
              <a:rPr lang="fi-FI" smtClean="0"/>
              <a:t>viides taso</a:t>
            </a:r>
            <a:endParaRPr lang="fi-FI" dirty="0"/>
          </a:p>
        </p:txBody>
      </p:sp>
      <p:sp>
        <p:nvSpPr>
          <p:cNvPr id="5" name="Date Placeholder 4"/>
          <p:cNvSpPr>
            <a:spLocks noGrp="1"/>
          </p:cNvSpPr>
          <p:nvPr>
            <p:ph type="dt" sz="half" idx="10"/>
          </p:nvPr>
        </p:nvSpPr>
        <p:spPr/>
        <p:txBody>
          <a:bodyPr/>
          <a:lstStyle/>
          <a:p>
            <a:fld id="{61887658-F603-4B98-BF67-AB42E46A18E8}" type="datetime1">
              <a:rPr lang="fi-FI" smtClean="0"/>
              <a:pPr/>
              <a:t>3.10.2018</a:t>
            </a:fld>
            <a:endParaRPr lang="fi-FI"/>
          </a:p>
        </p:txBody>
      </p:sp>
      <p:sp>
        <p:nvSpPr>
          <p:cNvPr id="6" name="Footer Placeholder 5"/>
          <p:cNvSpPr>
            <a:spLocks noGrp="1"/>
          </p:cNvSpPr>
          <p:nvPr>
            <p:ph type="ftr" sz="quarter" idx="11"/>
          </p:nvPr>
        </p:nvSpPr>
        <p:spPr/>
        <p:txBody>
          <a:bodyPr/>
          <a:lstStyle/>
          <a:p>
            <a:endParaRPr lang="fi-FI"/>
          </a:p>
        </p:txBody>
      </p:sp>
      <p:sp>
        <p:nvSpPr>
          <p:cNvPr id="7" name="Slide Number Placeholder 6"/>
          <p:cNvSpPr>
            <a:spLocks noGrp="1"/>
          </p:cNvSpPr>
          <p:nvPr>
            <p:ph type="sldNum" sz="quarter" idx="12"/>
          </p:nvPr>
        </p:nvSpPr>
        <p:spPr/>
        <p:txBody>
          <a:bodyPr/>
          <a:lstStyle/>
          <a:p>
            <a:fld id="{CD67F47F-A4DF-4926-BB4C-9F1DAEA89B92}" type="slidenum">
              <a:rPr lang="fi-FI" smtClean="0"/>
              <a:pPr/>
              <a:t>‹#›</a:t>
            </a:fld>
            <a:endParaRPr lang="fi-FI"/>
          </a:p>
        </p:txBody>
      </p:sp>
    </p:spTree>
    <p:extLst>
      <p:ext uri="{BB962C8B-B14F-4D97-AF65-F5344CB8AC3E}">
        <p14:creationId xmlns:p14="http://schemas.microsoft.com/office/powerpoint/2010/main" val="11353473"/>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titleOnly" preserve="1">
  <p:cSld name="Vain otsikk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smtClean="0"/>
              <a:t>Muokkaa perustyyl. napsautt.</a:t>
            </a:r>
            <a:endParaRPr lang="fi-FI"/>
          </a:p>
        </p:txBody>
      </p:sp>
      <p:sp>
        <p:nvSpPr>
          <p:cNvPr id="3" name="Date Placeholder 2"/>
          <p:cNvSpPr>
            <a:spLocks noGrp="1"/>
          </p:cNvSpPr>
          <p:nvPr>
            <p:ph type="dt" sz="half" idx="10"/>
          </p:nvPr>
        </p:nvSpPr>
        <p:spPr/>
        <p:txBody>
          <a:bodyPr/>
          <a:lstStyle/>
          <a:p>
            <a:fld id="{213B3730-B0C1-4182-A013-9358270D9F92}" type="datetime1">
              <a:rPr lang="fi-FI" smtClean="0"/>
              <a:pPr/>
              <a:t>3.10.2018</a:t>
            </a:fld>
            <a:endParaRPr lang="fi-FI"/>
          </a:p>
        </p:txBody>
      </p:sp>
      <p:sp>
        <p:nvSpPr>
          <p:cNvPr id="4" name="Footer Placeholder 3"/>
          <p:cNvSpPr>
            <a:spLocks noGrp="1"/>
          </p:cNvSpPr>
          <p:nvPr>
            <p:ph type="ftr" sz="quarter" idx="11"/>
          </p:nvPr>
        </p:nvSpPr>
        <p:spPr/>
        <p:txBody>
          <a:bodyPr/>
          <a:lstStyle/>
          <a:p>
            <a:endParaRPr lang="fi-FI"/>
          </a:p>
        </p:txBody>
      </p:sp>
      <p:sp>
        <p:nvSpPr>
          <p:cNvPr id="5" name="Slide Number Placeholder 4"/>
          <p:cNvSpPr>
            <a:spLocks noGrp="1"/>
          </p:cNvSpPr>
          <p:nvPr>
            <p:ph type="sldNum" sz="quarter" idx="12"/>
          </p:nvPr>
        </p:nvSpPr>
        <p:spPr/>
        <p:txBody>
          <a:bodyPr/>
          <a:lstStyle/>
          <a:p>
            <a:fld id="{CD67F47F-A4DF-4926-BB4C-9F1DAEA89B92}" type="slidenum">
              <a:rPr lang="fi-FI" smtClean="0"/>
              <a:pPr/>
              <a:t>‹#›</a:t>
            </a:fld>
            <a:endParaRPr lang="fi-FI"/>
          </a:p>
        </p:txBody>
      </p:sp>
    </p:spTree>
    <p:extLst>
      <p:ext uri="{BB962C8B-B14F-4D97-AF65-F5344CB8AC3E}">
        <p14:creationId xmlns:p14="http://schemas.microsoft.com/office/powerpoint/2010/main" val="3823503089"/>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blank" preserve="1">
  <p:cSld name="Esityksen blankkosivu">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D55CDA4-988F-4E9E-BDF5-125070DB1B35}" type="datetime1">
              <a:rPr lang="fi-FI" smtClean="0"/>
              <a:pPr/>
              <a:t>3.10.2018</a:t>
            </a:fld>
            <a:endParaRPr lang="fi-FI"/>
          </a:p>
        </p:txBody>
      </p:sp>
      <p:sp>
        <p:nvSpPr>
          <p:cNvPr id="3" name="Footer Placeholder 2"/>
          <p:cNvSpPr>
            <a:spLocks noGrp="1"/>
          </p:cNvSpPr>
          <p:nvPr>
            <p:ph type="ftr" sz="quarter" idx="11"/>
          </p:nvPr>
        </p:nvSpPr>
        <p:spPr/>
        <p:txBody>
          <a:bodyPr/>
          <a:lstStyle/>
          <a:p>
            <a:endParaRPr lang="fi-FI"/>
          </a:p>
        </p:txBody>
      </p:sp>
      <p:sp>
        <p:nvSpPr>
          <p:cNvPr id="4" name="Slide Number Placeholder 3"/>
          <p:cNvSpPr>
            <a:spLocks noGrp="1"/>
          </p:cNvSpPr>
          <p:nvPr>
            <p:ph type="sldNum" sz="quarter" idx="12"/>
          </p:nvPr>
        </p:nvSpPr>
        <p:spPr/>
        <p:txBody>
          <a:bodyPr/>
          <a:lstStyle/>
          <a:p>
            <a:fld id="{CD67F47F-A4DF-4926-BB4C-9F1DAEA89B92}" type="slidenum">
              <a:rPr lang="fi-FI" smtClean="0"/>
              <a:pPr/>
              <a:t>‹#›</a:t>
            </a:fld>
            <a:endParaRPr lang="fi-FI"/>
          </a:p>
        </p:txBody>
      </p:sp>
    </p:spTree>
    <p:extLst>
      <p:ext uri="{BB962C8B-B14F-4D97-AF65-F5344CB8AC3E}">
        <p14:creationId xmlns:p14="http://schemas.microsoft.com/office/powerpoint/2010/main" val="3936789054"/>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matchingName="Teksti" userDrawn="1">
  <p:cSld name="Teksti">
    <p:spTree>
      <p:nvGrpSpPr>
        <p:cNvPr id="1" name=""/>
        <p:cNvGrpSpPr/>
        <p:nvPr/>
      </p:nvGrpSpPr>
      <p:grpSpPr>
        <a:xfrm>
          <a:off x="0" y="0"/>
          <a:ext cx="0" cy="0"/>
          <a:chOff x="0" y="0"/>
          <a:chExt cx="0" cy="0"/>
        </a:xfrm>
      </p:grpSpPr>
      <p:sp>
        <p:nvSpPr>
          <p:cNvPr id="9" name="Text Placeholder 2"/>
          <p:cNvSpPr>
            <a:spLocks noGrp="1"/>
          </p:cNvSpPr>
          <p:nvPr>
            <p:ph idx="1"/>
          </p:nvPr>
        </p:nvSpPr>
        <p:spPr bwMode="auto">
          <a:xfrm>
            <a:off x="533400" y="951570"/>
            <a:ext cx="7422976" cy="3780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i-FI" dirty="0" smtClean="0"/>
              <a:t>Muokkaa tekstin perustyylejä napsauttamalla</a:t>
            </a:r>
          </a:p>
          <a:p>
            <a:pPr lvl="1"/>
            <a:r>
              <a:rPr lang="fi-FI" dirty="0" smtClean="0"/>
              <a:t>toinen taso</a:t>
            </a:r>
          </a:p>
          <a:p>
            <a:pPr lvl="2"/>
            <a:r>
              <a:rPr lang="fi-FI" dirty="0" smtClean="0"/>
              <a:t>kolmas taso</a:t>
            </a:r>
          </a:p>
          <a:p>
            <a:pPr lvl="3"/>
            <a:r>
              <a:rPr lang="fi-FI" dirty="0" smtClean="0"/>
              <a:t>neljäs taso</a:t>
            </a:r>
          </a:p>
          <a:p>
            <a:pPr lvl="4"/>
            <a:r>
              <a:rPr lang="fi-FI" dirty="0" smtClean="0"/>
              <a:t>viides taso</a:t>
            </a:r>
            <a:endParaRPr lang="en-US" dirty="0" smtClean="0"/>
          </a:p>
        </p:txBody>
      </p:sp>
      <p:sp>
        <p:nvSpPr>
          <p:cNvPr id="6" name="Päivämäärän paikkamerkki 5"/>
          <p:cNvSpPr>
            <a:spLocks noGrp="1"/>
          </p:cNvSpPr>
          <p:nvPr>
            <p:ph type="dt" sz="half" idx="10"/>
          </p:nvPr>
        </p:nvSpPr>
        <p:spPr/>
        <p:txBody>
          <a:bodyPr/>
          <a:lstStyle>
            <a:lvl1pPr>
              <a:defRPr/>
            </a:lvl1pPr>
          </a:lstStyle>
          <a:p>
            <a:r>
              <a:rPr lang="fi-FI" smtClean="0"/>
              <a:t>1.9.2015</a:t>
            </a:r>
            <a:endParaRPr lang="fi-FI" dirty="0"/>
          </a:p>
        </p:txBody>
      </p:sp>
      <p:sp>
        <p:nvSpPr>
          <p:cNvPr id="8" name="Dian numeron paikkamerkki 7"/>
          <p:cNvSpPr>
            <a:spLocks noGrp="1"/>
          </p:cNvSpPr>
          <p:nvPr>
            <p:ph type="sldNum" sz="quarter" idx="12"/>
          </p:nvPr>
        </p:nvSpPr>
        <p:spPr/>
        <p:txBody>
          <a:bodyPr/>
          <a:lstStyle/>
          <a:p>
            <a:fld id="{2E3A10F3-FD64-40FE-8C9F-33FC3099131A}" type="slidenum">
              <a:rPr lang="fi-FI" smtClean="0"/>
              <a:t>‹#›</a:t>
            </a:fld>
            <a:endParaRPr lang="fi-FI"/>
          </a:p>
        </p:txBody>
      </p:sp>
      <p:sp>
        <p:nvSpPr>
          <p:cNvPr id="10" name="Otsikko 9"/>
          <p:cNvSpPr>
            <a:spLocks noGrp="1"/>
          </p:cNvSpPr>
          <p:nvPr>
            <p:ph type="title"/>
          </p:nvPr>
        </p:nvSpPr>
        <p:spPr/>
        <p:txBody>
          <a:bodyPr/>
          <a:lstStyle/>
          <a:p>
            <a:r>
              <a:rPr lang="fi-FI" smtClean="0"/>
              <a:t>Muokkaa perustyyl. napsautt.</a:t>
            </a:r>
            <a:endParaRPr lang="fi-FI"/>
          </a:p>
        </p:txBody>
      </p:sp>
    </p:spTree>
    <p:extLst>
      <p:ext uri="{BB962C8B-B14F-4D97-AF65-F5344CB8AC3E}">
        <p14:creationId xmlns:p14="http://schemas.microsoft.com/office/powerpoint/2010/main" val="2296247382"/>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1_otsikko ja sisältö_keskitetty">
    <p:spTree>
      <p:nvGrpSpPr>
        <p:cNvPr id="1" name=""/>
        <p:cNvGrpSpPr/>
        <p:nvPr/>
      </p:nvGrpSpPr>
      <p:grpSpPr>
        <a:xfrm>
          <a:off x="0" y="0"/>
          <a:ext cx="0" cy="0"/>
          <a:chOff x="0" y="0"/>
          <a:chExt cx="0" cy="0"/>
        </a:xfrm>
      </p:grpSpPr>
      <p:sp>
        <p:nvSpPr>
          <p:cNvPr id="2" name="Rubrik 1"/>
          <p:cNvSpPr>
            <a:spLocks noGrp="1"/>
          </p:cNvSpPr>
          <p:nvPr>
            <p:ph type="ctrTitle"/>
          </p:nvPr>
        </p:nvSpPr>
        <p:spPr>
          <a:xfrm>
            <a:off x="827584" y="1491630"/>
            <a:ext cx="7344816" cy="1102519"/>
          </a:xfrm>
          <a:prstGeom prst="rect">
            <a:avLst/>
          </a:prstGeom>
        </p:spPr>
        <p:txBody>
          <a:bodyPr/>
          <a:lstStyle>
            <a:lvl1pPr algn="ctr">
              <a:defRPr sz="2250">
                <a:solidFill>
                  <a:schemeClr val="tx1"/>
                </a:solidFill>
              </a:defRPr>
            </a:lvl1pPr>
          </a:lstStyle>
          <a:p>
            <a:r>
              <a:rPr lang="fi-FI" smtClean="0"/>
              <a:t>Muokkaa perustyyl. napsautt.</a:t>
            </a:r>
            <a:endParaRPr lang="fi-FI" dirty="0"/>
          </a:p>
        </p:txBody>
      </p:sp>
      <p:sp>
        <p:nvSpPr>
          <p:cNvPr id="3" name="Underrubrik 2"/>
          <p:cNvSpPr>
            <a:spLocks noGrp="1"/>
          </p:cNvSpPr>
          <p:nvPr>
            <p:ph type="subTitle" idx="1"/>
          </p:nvPr>
        </p:nvSpPr>
        <p:spPr>
          <a:xfrm>
            <a:off x="827584" y="2914650"/>
            <a:ext cx="7344816" cy="1314450"/>
          </a:xfrm>
          <a:prstGeom prst="rect">
            <a:avLst/>
          </a:prstGeom>
        </p:spPr>
        <p:txBody>
          <a:bodyPr/>
          <a:lstStyle>
            <a:lvl1pPr marL="0" indent="0" algn="ctr">
              <a:buNone/>
              <a:defRPr sz="1650">
                <a:solidFill>
                  <a:schemeClr val="tx1"/>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fi-FI" smtClean="0"/>
              <a:t>Muokkaa alaotsikon perustyyliä napsautt.</a:t>
            </a:r>
            <a:endParaRPr lang="fi-FI" dirty="0"/>
          </a:p>
        </p:txBody>
      </p:sp>
      <p:sp>
        <p:nvSpPr>
          <p:cNvPr id="5" name="Platshållare för sidfot 4"/>
          <p:cNvSpPr>
            <a:spLocks noGrp="1"/>
          </p:cNvSpPr>
          <p:nvPr>
            <p:ph type="ftr" sz="quarter" idx="11"/>
          </p:nvPr>
        </p:nvSpPr>
        <p:spPr/>
        <p:txBody>
          <a:bodyPr/>
          <a:lstStyle/>
          <a:p>
            <a:r>
              <a:rPr lang="fi-FI" smtClean="0"/>
              <a:t>Kari Wihlman</a:t>
            </a:r>
            <a:endParaRPr lang="fi-FI" dirty="0"/>
          </a:p>
        </p:txBody>
      </p:sp>
      <p:sp>
        <p:nvSpPr>
          <p:cNvPr id="6" name="Platshållare för bildnummer 5"/>
          <p:cNvSpPr>
            <a:spLocks noGrp="1"/>
          </p:cNvSpPr>
          <p:nvPr>
            <p:ph type="sldNum" sz="quarter" idx="12"/>
          </p:nvPr>
        </p:nvSpPr>
        <p:spPr>
          <a:xfrm>
            <a:off x="7740352" y="4785996"/>
            <a:ext cx="400050" cy="270030"/>
          </a:xfrm>
        </p:spPr>
        <p:txBody>
          <a:bodyPr/>
          <a:lstStyle/>
          <a:p>
            <a:fld id="{4644F606-9E59-44A4-9C1B-318877967A10}" type="slidenum">
              <a:rPr lang="fi-FI" smtClean="0"/>
              <a:pPr/>
              <a:t>‹#›</a:t>
            </a:fld>
            <a:endParaRPr lang="fi-FI" dirty="0"/>
          </a:p>
        </p:txBody>
      </p:sp>
    </p:spTree>
    <p:extLst>
      <p:ext uri="{BB962C8B-B14F-4D97-AF65-F5344CB8AC3E}">
        <p14:creationId xmlns:p14="http://schemas.microsoft.com/office/powerpoint/2010/main" val="3189769520"/>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matchingName="Otsikkodia" type="title" preserve="1">
  <p:cSld name="Otsikkodia">
    <p:spTree>
      <p:nvGrpSpPr>
        <p:cNvPr id="1" name=""/>
        <p:cNvGrpSpPr/>
        <p:nvPr/>
      </p:nvGrpSpPr>
      <p:grpSpPr>
        <a:xfrm>
          <a:off x="0" y="0"/>
          <a:ext cx="0" cy="0"/>
          <a:chOff x="0" y="0"/>
          <a:chExt cx="0" cy="0"/>
        </a:xfrm>
      </p:grpSpPr>
      <p:pic>
        <p:nvPicPr>
          <p:cNvPr id="7" name="Kuva 7" descr="Pitkät_nuolet_cmyk.png"/>
          <p:cNvPicPr>
            <a:picLocks noChangeAspect="1"/>
          </p:cNvPicPr>
          <p:nvPr/>
        </p:nvPicPr>
        <p:blipFill rotWithShape="1">
          <a:blip r:embed="rId2" cstate="print">
            <a:extLst>
              <a:ext uri="{28A0092B-C50C-407E-A947-70E740481C1C}">
                <a14:useLocalDpi xmlns:a14="http://schemas.microsoft.com/office/drawing/2010/main" val="0"/>
              </a:ext>
            </a:extLst>
          </a:blip>
          <a:srcRect l="3147" r="-1753"/>
          <a:stretch/>
        </p:blipFill>
        <p:spPr>
          <a:xfrm rot="10800000" flipH="1">
            <a:off x="0" y="770403"/>
            <a:ext cx="8928000" cy="3253165"/>
          </a:xfrm>
          <a:prstGeom prst="rect">
            <a:avLst/>
          </a:prstGeom>
        </p:spPr>
      </p:pic>
      <p:sp>
        <p:nvSpPr>
          <p:cNvPr id="2" name="Title 1"/>
          <p:cNvSpPr>
            <a:spLocks noGrp="1"/>
          </p:cNvSpPr>
          <p:nvPr>
            <p:ph type="ctrTitle"/>
          </p:nvPr>
        </p:nvSpPr>
        <p:spPr>
          <a:xfrm>
            <a:off x="396000" y="3290400"/>
            <a:ext cx="5018682" cy="730800"/>
          </a:xfrm>
        </p:spPr>
        <p:txBody>
          <a:bodyPr anchor="b">
            <a:noAutofit/>
          </a:bodyPr>
          <a:lstStyle>
            <a:lvl1pPr algn="l">
              <a:defRPr sz="2800" baseline="0">
                <a:latin typeface="Arial" panose="020B0604020202020204" pitchFamily="34" charset="0"/>
                <a:cs typeface="Arial" panose="020B0604020202020204" pitchFamily="34" charset="0"/>
              </a:defRPr>
            </a:lvl1pPr>
          </a:lstStyle>
          <a:p>
            <a:r>
              <a:rPr lang="fi-FI" smtClean="0"/>
              <a:t>Muokkaa perustyyl. napsautt.</a:t>
            </a:r>
            <a:endParaRPr lang="fi-FI" dirty="0"/>
          </a:p>
        </p:txBody>
      </p:sp>
      <p:sp>
        <p:nvSpPr>
          <p:cNvPr id="3" name="Subtitle 2"/>
          <p:cNvSpPr>
            <a:spLocks noGrp="1"/>
          </p:cNvSpPr>
          <p:nvPr>
            <p:ph type="subTitle" idx="1"/>
          </p:nvPr>
        </p:nvSpPr>
        <p:spPr>
          <a:xfrm>
            <a:off x="396000" y="4136400"/>
            <a:ext cx="6696000" cy="378000"/>
          </a:xfrm>
        </p:spPr>
        <p:txBody>
          <a:bodyPr>
            <a:normAutofit/>
          </a:bodyPr>
          <a:lstStyle>
            <a:lvl1pPr marL="0" indent="0" algn="l" defTabSz="685766" rtl="0" eaLnBrk="1" latinLnBrk="0" hangingPunct="1">
              <a:lnSpc>
                <a:spcPct val="90000"/>
              </a:lnSpc>
              <a:spcBef>
                <a:spcPct val="0"/>
              </a:spcBef>
              <a:buNone/>
              <a:defRPr lang="fi-FI" sz="1800" kern="1200" baseline="0" dirty="0">
                <a:solidFill>
                  <a:srgbClr val="00B0CA"/>
                </a:solidFill>
                <a:latin typeface="Arial" panose="020B0604020202020204" pitchFamily="34" charset="0"/>
                <a:ea typeface="+mj-ea"/>
                <a:cs typeface="Arial" panose="020B0604020202020204" pitchFamily="34" charset="0"/>
              </a:defRPr>
            </a:lvl1pPr>
            <a:lvl2pPr marL="342884" indent="0" algn="ctr">
              <a:buNone/>
              <a:defRPr sz="1500"/>
            </a:lvl2pPr>
            <a:lvl3pPr marL="685766" indent="0" algn="ctr">
              <a:buNone/>
              <a:defRPr sz="1350"/>
            </a:lvl3pPr>
            <a:lvl4pPr marL="1028649" indent="0" algn="ctr">
              <a:buNone/>
              <a:defRPr sz="1200"/>
            </a:lvl4pPr>
            <a:lvl5pPr marL="1371532" indent="0" algn="ctr">
              <a:buNone/>
              <a:defRPr sz="1200"/>
            </a:lvl5pPr>
            <a:lvl6pPr marL="1714415" indent="0" algn="ctr">
              <a:buNone/>
              <a:defRPr sz="1200"/>
            </a:lvl6pPr>
            <a:lvl7pPr marL="2057297" indent="0" algn="ctr">
              <a:buNone/>
              <a:defRPr sz="1200"/>
            </a:lvl7pPr>
            <a:lvl8pPr marL="2400180" indent="0" algn="ctr">
              <a:buNone/>
              <a:defRPr sz="1200"/>
            </a:lvl8pPr>
            <a:lvl9pPr marL="2743064" indent="0" algn="ctr">
              <a:buNone/>
              <a:defRPr sz="1200"/>
            </a:lvl9pPr>
          </a:lstStyle>
          <a:p>
            <a:r>
              <a:rPr lang="fi-FI" smtClean="0"/>
              <a:t>Muokkaa alaotsikon perustyyliä napsautt.</a:t>
            </a:r>
            <a:endParaRPr lang="fi-FI" dirty="0"/>
          </a:p>
        </p:txBody>
      </p:sp>
      <p:sp>
        <p:nvSpPr>
          <p:cNvPr id="4" name="Date Placeholder 3"/>
          <p:cNvSpPr>
            <a:spLocks noGrp="1"/>
          </p:cNvSpPr>
          <p:nvPr>
            <p:ph type="dt" sz="half" idx="10"/>
          </p:nvPr>
        </p:nvSpPr>
        <p:spPr>
          <a:xfrm>
            <a:off x="404579" y="4565139"/>
            <a:ext cx="2057400" cy="273844"/>
          </a:xfrm>
        </p:spPr>
        <p:txBody>
          <a:bodyPr/>
          <a:lstStyle>
            <a:lvl1pPr marL="0" indent="0" algn="l" defTabSz="685766" rtl="0" eaLnBrk="1" latinLnBrk="0" hangingPunct="1">
              <a:lnSpc>
                <a:spcPct val="90000"/>
              </a:lnSpc>
              <a:spcBef>
                <a:spcPct val="0"/>
              </a:spcBef>
              <a:buClr>
                <a:srgbClr val="00B0CA"/>
              </a:buClr>
              <a:buSzPct val="140000"/>
              <a:buFont typeface="Arial" panose="020B0604020202020204" pitchFamily="34" charset="0"/>
              <a:buNone/>
              <a:defRPr lang="fi-FI" sz="1200" b="0" kern="1200" baseline="0" smtClean="0">
                <a:solidFill>
                  <a:srgbClr val="00B0CA"/>
                </a:solidFill>
                <a:latin typeface="Arial" panose="020B0604020202020204" pitchFamily="34" charset="0"/>
                <a:ea typeface="+mj-ea"/>
                <a:cs typeface="Arial" panose="020B0604020202020204" pitchFamily="34" charset="0"/>
              </a:defRPr>
            </a:lvl1pPr>
          </a:lstStyle>
          <a:p>
            <a:r>
              <a:rPr lang="fi-FI" smtClean="0"/>
              <a:t>14.5.2018</a:t>
            </a:r>
            <a:endParaRPr lang="fi-FI"/>
          </a:p>
        </p:txBody>
      </p:sp>
      <p:sp>
        <p:nvSpPr>
          <p:cNvPr id="9" name="Rectangle 8"/>
          <p:cNvSpPr/>
          <p:nvPr/>
        </p:nvSpPr>
        <p:spPr>
          <a:xfrm>
            <a:off x="98614" y="62756"/>
            <a:ext cx="2175461" cy="7882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sz="1800"/>
          </a:p>
        </p:txBody>
      </p:sp>
      <p:pic>
        <p:nvPicPr>
          <p:cNvPr id="8" name="Kuva 10" descr="UUSI_Liikennevirasto_Tapahtumat_vaaka_cmyk.png"/>
          <p:cNvPicPr>
            <a:picLocks noChangeAspect="1"/>
          </p:cNvPicPr>
          <p:nvPr/>
        </p:nvPicPr>
        <p:blipFill rotWithShape="1">
          <a:blip r:embed="rId3" cstate="print">
            <a:extLst>
              <a:ext uri="{28A0092B-C50C-407E-A947-70E740481C1C}">
                <a14:useLocalDpi xmlns:a14="http://schemas.microsoft.com/office/drawing/2010/main" val="0"/>
              </a:ext>
            </a:extLst>
          </a:blip>
          <a:srcRect r="62856" b="18364"/>
          <a:stretch/>
        </p:blipFill>
        <p:spPr>
          <a:xfrm>
            <a:off x="252002" y="122400"/>
            <a:ext cx="1009271" cy="1087200"/>
          </a:xfrm>
          <a:prstGeom prst="rect">
            <a:avLst/>
          </a:prstGeom>
        </p:spPr>
      </p:pic>
    </p:spTree>
    <p:extLst>
      <p:ext uri="{BB962C8B-B14F-4D97-AF65-F5344CB8AC3E}">
        <p14:creationId xmlns:p14="http://schemas.microsoft.com/office/powerpoint/2010/main" val="316398721"/>
      </p:ext>
    </p:extLst>
  </p:cSld>
  <p:clrMapOvr>
    <a:masterClrMapping/>
  </p:clrMapOvr>
  <p:timing>
    <p:tnLst>
      <p:par>
        <p:cTn id="1" dur="indefinite" restart="never" nodeType="tmRoot"/>
      </p:par>
    </p:tnLst>
  </p:timing>
  <p:hf hdr="0" ftr="0"/>
</p:sldLayout>
</file>

<file path=ppt/slideLayouts/slideLayout161.xml><?xml version="1.0" encoding="utf-8"?>
<p:sldLayout xmlns:a="http://schemas.openxmlformats.org/drawingml/2006/main" xmlns:r="http://schemas.openxmlformats.org/officeDocument/2006/relationships" xmlns:p="http://schemas.openxmlformats.org/presentationml/2006/main" matchingName="Väliotsikko" preserve="1">
  <p:cSld name="Väliotsikko">
    <p:spTree>
      <p:nvGrpSpPr>
        <p:cNvPr id="1" name=""/>
        <p:cNvGrpSpPr/>
        <p:nvPr/>
      </p:nvGrpSpPr>
      <p:grpSpPr>
        <a:xfrm>
          <a:off x="0" y="0"/>
          <a:ext cx="0" cy="0"/>
          <a:chOff x="0" y="0"/>
          <a:chExt cx="0" cy="0"/>
        </a:xfrm>
      </p:grpSpPr>
      <p:sp>
        <p:nvSpPr>
          <p:cNvPr id="5" name="Vastakkaisista kulmista pyöristetty suorakulmio 1"/>
          <p:cNvSpPr/>
          <p:nvPr/>
        </p:nvSpPr>
        <p:spPr>
          <a:xfrm flipH="1">
            <a:off x="1044000" y="1761691"/>
            <a:ext cx="7128792" cy="2160240"/>
          </a:xfrm>
          <a:prstGeom prst="round2DiagRect">
            <a:avLst>
              <a:gd name="adj1" fmla="val 25354"/>
              <a:gd name="adj2" fmla="val 0"/>
            </a:avLst>
          </a:prstGeom>
          <a:solidFill>
            <a:srgbClr val="00B0C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i-FI" sz="1800" dirty="0"/>
          </a:p>
        </p:txBody>
      </p:sp>
      <p:sp>
        <p:nvSpPr>
          <p:cNvPr id="2" name="Date Placeholder 1"/>
          <p:cNvSpPr>
            <a:spLocks noGrp="1"/>
          </p:cNvSpPr>
          <p:nvPr>
            <p:ph type="dt" sz="half" idx="10"/>
          </p:nvPr>
        </p:nvSpPr>
        <p:spPr/>
        <p:txBody>
          <a:bodyPr/>
          <a:lstStyle/>
          <a:p>
            <a:r>
              <a:rPr lang="fi-FI" smtClean="0"/>
              <a:t>14.5.2018</a:t>
            </a:r>
            <a:endParaRPr lang="fi-FI"/>
          </a:p>
        </p:txBody>
      </p:sp>
      <p:sp>
        <p:nvSpPr>
          <p:cNvPr id="3" name="Footer Placeholder 2"/>
          <p:cNvSpPr>
            <a:spLocks noGrp="1"/>
          </p:cNvSpPr>
          <p:nvPr>
            <p:ph type="ftr" sz="quarter" idx="11"/>
          </p:nvPr>
        </p:nvSpPr>
        <p:spPr/>
        <p:txBody>
          <a:bodyPr/>
          <a:lstStyle/>
          <a:p>
            <a:r>
              <a:rPr lang="fi-FI" smtClean="0"/>
              <a:t> </a:t>
            </a:r>
            <a:endParaRPr lang="fi-FI"/>
          </a:p>
        </p:txBody>
      </p:sp>
      <p:sp>
        <p:nvSpPr>
          <p:cNvPr id="4" name="Slide Number Placeholder 3"/>
          <p:cNvSpPr>
            <a:spLocks noGrp="1"/>
          </p:cNvSpPr>
          <p:nvPr>
            <p:ph type="sldNum" sz="quarter" idx="12"/>
          </p:nvPr>
        </p:nvSpPr>
        <p:spPr/>
        <p:txBody>
          <a:bodyPr/>
          <a:lstStyle/>
          <a:p>
            <a:fld id="{7771370B-C990-4B97-BFF3-85B89FF05340}" type="slidenum">
              <a:rPr lang="fi-FI" smtClean="0"/>
              <a:t>‹#›</a:t>
            </a:fld>
            <a:endParaRPr lang="fi-FI"/>
          </a:p>
        </p:txBody>
      </p:sp>
      <p:sp>
        <p:nvSpPr>
          <p:cNvPr id="8" name="Title 1"/>
          <p:cNvSpPr>
            <a:spLocks noGrp="1"/>
          </p:cNvSpPr>
          <p:nvPr>
            <p:ph type="title"/>
          </p:nvPr>
        </p:nvSpPr>
        <p:spPr>
          <a:xfrm>
            <a:off x="1296396" y="2294966"/>
            <a:ext cx="6624000" cy="1201269"/>
          </a:xfrm>
        </p:spPr>
        <p:txBody>
          <a:bodyPr/>
          <a:lstStyle>
            <a:lvl1pPr algn="ctr">
              <a:defRPr baseline="0">
                <a:solidFill>
                  <a:schemeClr val="bg1"/>
                </a:solidFill>
              </a:defRPr>
            </a:lvl1pPr>
          </a:lstStyle>
          <a:p>
            <a:r>
              <a:rPr lang="fi-FI" smtClean="0"/>
              <a:t>Muokkaa perustyyl. napsautt.</a:t>
            </a:r>
            <a:endParaRPr lang="fi-FI" dirty="0"/>
          </a:p>
        </p:txBody>
      </p:sp>
    </p:spTree>
    <p:extLst>
      <p:ext uri="{BB962C8B-B14F-4D97-AF65-F5344CB8AC3E}">
        <p14:creationId xmlns:p14="http://schemas.microsoft.com/office/powerpoint/2010/main" val="1096499732"/>
      </p:ext>
    </p:extLst>
  </p:cSld>
  <p:clrMapOvr>
    <a:masterClrMapping/>
  </p:clrMapOvr>
  <p:hf hdr="0" ftr="0"/>
</p:sldLayout>
</file>

<file path=ppt/slideLayouts/slideLayout162.xml><?xml version="1.0" encoding="utf-8"?>
<p:sldLayout xmlns:a="http://schemas.openxmlformats.org/drawingml/2006/main" xmlns:r="http://schemas.openxmlformats.org/officeDocument/2006/relationships" xmlns:p="http://schemas.openxmlformats.org/presentationml/2006/main" matchingName="Teksti" type="obj" preserve="1">
  <p:cSld name="Tekst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smtClean="0"/>
              <a:t>Muokkaa perustyyl. napsautt.</a:t>
            </a:r>
            <a:endParaRPr lang="fi-FI" dirty="0"/>
          </a:p>
        </p:txBody>
      </p:sp>
      <p:sp>
        <p:nvSpPr>
          <p:cNvPr id="3" name="Content Placeholder 2"/>
          <p:cNvSpPr>
            <a:spLocks noGrp="1"/>
          </p:cNvSpPr>
          <p:nvPr>
            <p:ph idx="1"/>
          </p:nvPr>
        </p:nvSpPr>
        <p:spPr/>
        <p:txBody>
          <a:bodyPr/>
          <a:lstStyle>
            <a:lvl1pPr marL="134932" indent="-134932">
              <a:buSzPct val="120000"/>
              <a:buFont typeface="Arial" panose="020B0604020202020204" pitchFamily="34" charset="0"/>
              <a:buChar char="●"/>
              <a:defRPr/>
            </a:lvl1pPr>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a:p>
            <a:pPr lvl="4"/>
            <a:r>
              <a:rPr lang="fi-FI" smtClean="0"/>
              <a:t>viides taso</a:t>
            </a:r>
            <a:endParaRPr lang="fi-FI" dirty="0"/>
          </a:p>
        </p:txBody>
      </p:sp>
      <p:sp>
        <p:nvSpPr>
          <p:cNvPr id="4" name="Date Placeholder 3"/>
          <p:cNvSpPr>
            <a:spLocks noGrp="1"/>
          </p:cNvSpPr>
          <p:nvPr>
            <p:ph type="dt" sz="half" idx="10"/>
          </p:nvPr>
        </p:nvSpPr>
        <p:spPr/>
        <p:txBody>
          <a:bodyPr/>
          <a:lstStyle/>
          <a:p>
            <a:r>
              <a:rPr lang="fi-FI" smtClean="0"/>
              <a:t>14.5.2018</a:t>
            </a:r>
            <a:endParaRPr lang="fi-FI"/>
          </a:p>
        </p:txBody>
      </p:sp>
      <p:sp>
        <p:nvSpPr>
          <p:cNvPr id="5" name="Footer Placeholder 4"/>
          <p:cNvSpPr>
            <a:spLocks noGrp="1"/>
          </p:cNvSpPr>
          <p:nvPr>
            <p:ph type="ftr" sz="quarter" idx="11"/>
          </p:nvPr>
        </p:nvSpPr>
        <p:spPr/>
        <p:txBody>
          <a:bodyPr/>
          <a:lstStyle/>
          <a:p>
            <a:r>
              <a:rPr lang="fi-FI" smtClean="0"/>
              <a:t> </a:t>
            </a:r>
            <a:endParaRPr lang="fi-FI"/>
          </a:p>
        </p:txBody>
      </p:sp>
      <p:sp>
        <p:nvSpPr>
          <p:cNvPr id="6" name="Slide Number Placeholder 5"/>
          <p:cNvSpPr>
            <a:spLocks noGrp="1"/>
          </p:cNvSpPr>
          <p:nvPr>
            <p:ph type="sldNum" sz="quarter" idx="12"/>
          </p:nvPr>
        </p:nvSpPr>
        <p:spPr/>
        <p:txBody>
          <a:bodyPr/>
          <a:lstStyle/>
          <a:p>
            <a:fld id="{7771370B-C990-4B97-BFF3-85B89FF05340}" type="slidenum">
              <a:rPr lang="fi-FI" smtClean="0"/>
              <a:t>‹#›</a:t>
            </a:fld>
            <a:endParaRPr lang="fi-FI"/>
          </a:p>
        </p:txBody>
      </p:sp>
      <p:sp>
        <p:nvSpPr>
          <p:cNvPr id="7" name="eulogoplaceholder"/>
          <p:cNvSpPr txBox="1"/>
          <p:nvPr/>
        </p:nvSpPr>
        <p:spPr>
          <a:xfrm>
            <a:off x="7504324" y="239574"/>
            <a:ext cx="1115988" cy="235962"/>
          </a:xfrm>
          <a:prstGeom prst="rect">
            <a:avLst/>
          </a:prstGeom>
          <a:noFill/>
        </p:spPr>
        <p:txBody>
          <a:bodyPr wrap="square" rtlCol="0">
            <a:spAutoFit/>
          </a:bodyPr>
          <a:lstStyle/>
          <a:p>
            <a:pPr algn="ctr"/>
            <a:endParaRPr lang="fi-FI" sz="1400" b="1" baseline="30000" dirty="0" smtClean="0">
              <a:solidFill>
                <a:srgbClr val="000000"/>
              </a:solidFill>
              <a:latin typeface="Felbridge Pro"/>
              <a:cs typeface="Felbridge Pro"/>
            </a:endParaRPr>
          </a:p>
        </p:txBody>
      </p:sp>
      <p:sp>
        <p:nvSpPr>
          <p:cNvPr id="8" name="eulogotenplaceholder"/>
          <p:cNvSpPr txBox="1"/>
          <p:nvPr/>
        </p:nvSpPr>
        <p:spPr>
          <a:xfrm>
            <a:off x="204295" y="4650906"/>
            <a:ext cx="1115988" cy="235962"/>
          </a:xfrm>
          <a:prstGeom prst="rect">
            <a:avLst/>
          </a:prstGeom>
          <a:noFill/>
        </p:spPr>
        <p:txBody>
          <a:bodyPr wrap="square" rtlCol="0">
            <a:spAutoFit/>
          </a:bodyPr>
          <a:lstStyle/>
          <a:p>
            <a:pPr algn="ctr"/>
            <a:endParaRPr lang="fi-FI" sz="1400" b="1" baseline="30000" dirty="0" smtClean="0">
              <a:solidFill>
                <a:srgbClr val="000000"/>
              </a:solidFill>
              <a:latin typeface="Felbridge Pro"/>
              <a:cs typeface="Felbridge Pro"/>
            </a:endParaRPr>
          </a:p>
        </p:txBody>
      </p:sp>
      <p:sp>
        <p:nvSpPr>
          <p:cNvPr id="9" name="eukarelialogoplaceholder"/>
          <p:cNvSpPr txBox="1"/>
          <p:nvPr/>
        </p:nvSpPr>
        <p:spPr>
          <a:xfrm>
            <a:off x="7750174" y="227769"/>
            <a:ext cx="1115988" cy="235962"/>
          </a:xfrm>
          <a:prstGeom prst="rect">
            <a:avLst/>
          </a:prstGeom>
          <a:noFill/>
        </p:spPr>
        <p:txBody>
          <a:bodyPr wrap="square" rtlCol="0">
            <a:spAutoFit/>
          </a:bodyPr>
          <a:lstStyle/>
          <a:p>
            <a:pPr algn="ctr"/>
            <a:endParaRPr lang="fi-FI" sz="1400" b="1" baseline="30000" dirty="0" smtClean="0">
              <a:solidFill>
                <a:srgbClr val="000000"/>
              </a:solidFill>
              <a:latin typeface="Felbridge Pro"/>
              <a:cs typeface="Felbridge Pro"/>
            </a:endParaRPr>
          </a:p>
        </p:txBody>
      </p:sp>
    </p:spTree>
    <p:extLst>
      <p:ext uri="{BB962C8B-B14F-4D97-AF65-F5344CB8AC3E}">
        <p14:creationId xmlns:p14="http://schemas.microsoft.com/office/powerpoint/2010/main" val="767227181"/>
      </p:ext>
    </p:extLst>
  </p:cSld>
  <p:clrMapOvr>
    <a:masterClrMapping/>
  </p:clrMapOvr>
  <p:hf hdr="0" ftr="0"/>
</p:sldLayout>
</file>

<file path=ppt/slideLayouts/slideLayout163.xml><?xml version="1.0" encoding="utf-8"?>
<p:sldLayout xmlns:a="http://schemas.openxmlformats.org/drawingml/2006/main" xmlns:r="http://schemas.openxmlformats.org/officeDocument/2006/relationships" xmlns:p="http://schemas.openxmlformats.org/presentationml/2006/main" matchingName="Kaksipalstainen" type="twoTxTwoObj" preserve="1">
  <p:cSld name="Kaksipalstainen">
    <p:spTree>
      <p:nvGrpSpPr>
        <p:cNvPr id="1" name=""/>
        <p:cNvGrpSpPr/>
        <p:nvPr/>
      </p:nvGrpSpPr>
      <p:grpSpPr>
        <a:xfrm>
          <a:off x="0" y="0"/>
          <a:ext cx="0" cy="0"/>
          <a:chOff x="0" y="0"/>
          <a:chExt cx="0" cy="0"/>
        </a:xfrm>
      </p:grpSpPr>
      <p:sp>
        <p:nvSpPr>
          <p:cNvPr id="2" name="Title 1"/>
          <p:cNvSpPr>
            <a:spLocks noGrp="1"/>
          </p:cNvSpPr>
          <p:nvPr>
            <p:ph type="title"/>
          </p:nvPr>
        </p:nvSpPr>
        <p:spPr>
          <a:xfrm>
            <a:off x="2196000" y="313200"/>
            <a:ext cx="6624000" cy="457200"/>
          </a:xfrm>
        </p:spPr>
        <p:txBody>
          <a:bodyPr/>
          <a:lstStyle/>
          <a:p>
            <a:r>
              <a:rPr lang="fi-FI" smtClean="0"/>
              <a:t>Muokkaa perustyyl. napsautt.</a:t>
            </a:r>
            <a:endParaRPr lang="fi-FI" dirty="0"/>
          </a:p>
        </p:txBody>
      </p:sp>
      <p:sp>
        <p:nvSpPr>
          <p:cNvPr id="3" name="Text Placeholder 2"/>
          <p:cNvSpPr>
            <a:spLocks noGrp="1"/>
          </p:cNvSpPr>
          <p:nvPr>
            <p:ph type="body" idx="1"/>
          </p:nvPr>
        </p:nvSpPr>
        <p:spPr>
          <a:xfrm>
            <a:off x="702001" y="1274400"/>
            <a:ext cx="3868340" cy="437442"/>
          </a:xfrm>
        </p:spPr>
        <p:txBody>
          <a:bodyPr anchor="t" anchorCtr="0">
            <a:normAutofit/>
          </a:bodyPr>
          <a:lstStyle>
            <a:lvl1pPr marL="0" indent="0">
              <a:buNone/>
              <a:defRPr sz="1400" b="1" i="0" baseline="0">
                <a:solidFill>
                  <a:srgbClr val="00B0CA"/>
                </a:solidFill>
              </a:defRPr>
            </a:lvl1pPr>
            <a:lvl2pPr marL="342884" indent="0">
              <a:buNone/>
              <a:defRPr sz="1500" b="1"/>
            </a:lvl2pPr>
            <a:lvl3pPr marL="685766" indent="0">
              <a:buNone/>
              <a:defRPr sz="1350" b="1"/>
            </a:lvl3pPr>
            <a:lvl4pPr marL="1028649" indent="0">
              <a:buNone/>
              <a:defRPr sz="1200" b="1"/>
            </a:lvl4pPr>
            <a:lvl5pPr marL="1371532" indent="0">
              <a:buNone/>
              <a:defRPr sz="1200" b="1"/>
            </a:lvl5pPr>
            <a:lvl6pPr marL="1714415" indent="0">
              <a:buNone/>
              <a:defRPr sz="1200" b="1"/>
            </a:lvl6pPr>
            <a:lvl7pPr marL="2057297" indent="0">
              <a:buNone/>
              <a:defRPr sz="1200" b="1"/>
            </a:lvl7pPr>
            <a:lvl8pPr marL="2400180" indent="0">
              <a:buNone/>
              <a:defRPr sz="1200" b="1"/>
            </a:lvl8pPr>
            <a:lvl9pPr marL="2743064" indent="0">
              <a:buNone/>
              <a:defRPr sz="1200" b="1"/>
            </a:lvl9pPr>
          </a:lstStyle>
          <a:p>
            <a:pPr lvl="0"/>
            <a:r>
              <a:rPr lang="fi-FI" smtClean="0"/>
              <a:t>Muokkaa tekstin perustyylejä napsauttamalla</a:t>
            </a:r>
          </a:p>
        </p:txBody>
      </p:sp>
      <p:sp>
        <p:nvSpPr>
          <p:cNvPr id="4" name="Content Placeholder 3"/>
          <p:cNvSpPr>
            <a:spLocks noGrp="1"/>
          </p:cNvSpPr>
          <p:nvPr>
            <p:ph sz="half" idx="2"/>
          </p:nvPr>
        </p:nvSpPr>
        <p:spPr>
          <a:xfrm>
            <a:off x="701752" y="1711845"/>
            <a:ext cx="3849596" cy="2930405"/>
          </a:xfrm>
        </p:spPr>
        <p:txBody>
          <a:bodyPr>
            <a:normAutofit/>
          </a:bodyPr>
          <a:lstStyle>
            <a:lvl1pPr marL="92071" indent="-92071">
              <a:buSzPct val="120000"/>
              <a:buFont typeface="Arial" panose="020B0604020202020204" pitchFamily="34" charset="0"/>
              <a:buChar char="●"/>
              <a:defRPr sz="1200"/>
            </a:lvl1pPr>
            <a:lvl2pPr>
              <a:defRPr sz="1200"/>
            </a:lvl2pPr>
            <a:lvl3pPr>
              <a:defRPr sz="1200"/>
            </a:lvl3pPr>
            <a:lvl4pPr>
              <a:defRPr sz="1200"/>
            </a:lvl4pPr>
            <a:lvl5pPr>
              <a:defRPr sz="1200"/>
            </a:lvl5pPr>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a:p>
            <a:pPr lvl="4"/>
            <a:r>
              <a:rPr lang="fi-FI" smtClean="0"/>
              <a:t>viides taso</a:t>
            </a:r>
            <a:endParaRPr lang="fi-FI" dirty="0"/>
          </a:p>
        </p:txBody>
      </p:sp>
      <p:sp>
        <p:nvSpPr>
          <p:cNvPr id="5" name="Text Placeholder 4"/>
          <p:cNvSpPr>
            <a:spLocks noGrp="1"/>
          </p:cNvSpPr>
          <p:nvPr>
            <p:ph type="body" sz="quarter" idx="3"/>
          </p:nvPr>
        </p:nvSpPr>
        <p:spPr>
          <a:xfrm>
            <a:off x="4629152" y="1274400"/>
            <a:ext cx="3887391" cy="437442"/>
          </a:xfrm>
        </p:spPr>
        <p:txBody>
          <a:bodyPr anchor="t" anchorCtr="0">
            <a:normAutofit/>
          </a:bodyPr>
          <a:lstStyle>
            <a:lvl1pPr marL="0" indent="0">
              <a:buNone/>
              <a:defRPr lang="en-US" sz="1400" b="1" kern="1200" baseline="0" dirty="0" smtClean="0">
                <a:solidFill>
                  <a:srgbClr val="00B0CA"/>
                </a:solidFill>
                <a:latin typeface="Arial" charset="0"/>
                <a:ea typeface="+mn-ea"/>
                <a:cs typeface="Arial" panose="020B0604020202020204" pitchFamily="34" charset="0"/>
              </a:defRPr>
            </a:lvl1pPr>
            <a:lvl2pPr marL="342884" indent="0">
              <a:buNone/>
              <a:defRPr sz="1500" b="1"/>
            </a:lvl2pPr>
            <a:lvl3pPr marL="685766" indent="0">
              <a:buNone/>
              <a:defRPr sz="1350" b="1"/>
            </a:lvl3pPr>
            <a:lvl4pPr marL="1028649" indent="0">
              <a:buNone/>
              <a:defRPr sz="1200" b="1"/>
            </a:lvl4pPr>
            <a:lvl5pPr marL="1371532" indent="0">
              <a:buNone/>
              <a:defRPr sz="1200" b="1"/>
            </a:lvl5pPr>
            <a:lvl6pPr marL="1714415" indent="0">
              <a:buNone/>
              <a:defRPr sz="1200" b="1"/>
            </a:lvl6pPr>
            <a:lvl7pPr marL="2057297" indent="0">
              <a:buNone/>
              <a:defRPr sz="1200" b="1"/>
            </a:lvl7pPr>
            <a:lvl8pPr marL="2400180" indent="0">
              <a:buNone/>
              <a:defRPr sz="1200" b="1"/>
            </a:lvl8pPr>
            <a:lvl9pPr marL="2743064" indent="0">
              <a:buNone/>
              <a:defRPr sz="1200" b="1"/>
            </a:lvl9pPr>
          </a:lstStyle>
          <a:p>
            <a:pPr marL="0" lvl="0" indent="0" algn="l" defTabSz="685766" rtl="0" eaLnBrk="1" latinLnBrk="0" hangingPunct="1">
              <a:lnSpc>
                <a:spcPct val="90000"/>
              </a:lnSpc>
              <a:spcBef>
                <a:spcPts val="750"/>
              </a:spcBef>
              <a:buClr>
                <a:srgbClr val="00B0CA"/>
              </a:buClr>
              <a:buSzPct val="140000"/>
              <a:buFont typeface="Arial" panose="020B0604020202020204" pitchFamily="34" charset="0"/>
              <a:buNone/>
            </a:pPr>
            <a:r>
              <a:rPr lang="fi-FI" smtClean="0"/>
              <a:t>Muokkaa tekstin perustyylejä napsauttamalla</a:t>
            </a:r>
          </a:p>
        </p:txBody>
      </p:sp>
      <p:sp>
        <p:nvSpPr>
          <p:cNvPr id="6" name="Content Placeholder 5"/>
          <p:cNvSpPr>
            <a:spLocks noGrp="1"/>
          </p:cNvSpPr>
          <p:nvPr>
            <p:ph sz="quarter" idx="4"/>
          </p:nvPr>
        </p:nvSpPr>
        <p:spPr>
          <a:xfrm>
            <a:off x="4629152" y="1711845"/>
            <a:ext cx="3887391" cy="2930405"/>
          </a:xfrm>
        </p:spPr>
        <p:txBody>
          <a:bodyPr>
            <a:normAutofit/>
          </a:bodyPr>
          <a:lstStyle>
            <a:lvl1pPr marL="92071" indent="-92071">
              <a:buSzPct val="120000"/>
              <a:buFont typeface="Arial" panose="020B0604020202020204" pitchFamily="34" charset="0"/>
              <a:buChar char="●"/>
              <a:defRPr sz="1200"/>
            </a:lvl1pPr>
            <a:lvl2pPr>
              <a:defRPr sz="1200"/>
            </a:lvl2pPr>
            <a:lvl3pPr>
              <a:defRPr sz="1200"/>
            </a:lvl3pPr>
            <a:lvl4pPr>
              <a:defRPr sz="1200"/>
            </a:lvl4pPr>
            <a:lvl5pPr>
              <a:defRPr sz="1200"/>
            </a:lvl5pPr>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a:p>
            <a:pPr lvl="4"/>
            <a:r>
              <a:rPr lang="fi-FI" smtClean="0"/>
              <a:t>viides taso</a:t>
            </a:r>
            <a:endParaRPr lang="fi-FI" dirty="0"/>
          </a:p>
        </p:txBody>
      </p:sp>
      <p:sp>
        <p:nvSpPr>
          <p:cNvPr id="7" name="Date Placeholder 6"/>
          <p:cNvSpPr>
            <a:spLocks noGrp="1"/>
          </p:cNvSpPr>
          <p:nvPr>
            <p:ph type="dt" sz="half" idx="10"/>
          </p:nvPr>
        </p:nvSpPr>
        <p:spPr/>
        <p:txBody>
          <a:bodyPr/>
          <a:lstStyle/>
          <a:p>
            <a:r>
              <a:rPr lang="fi-FI" smtClean="0"/>
              <a:t>14.5.2018</a:t>
            </a:r>
            <a:endParaRPr lang="fi-FI"/>
          </a:p>
        </p:txBody>
      </p:sp>
      <p:sp>
        <p:nvSpPr>
          <p:cNvPr id="8" name="Footer Placeholder 7"/>
          <p:cNvSpPr>
            <a:spLocks noGrp="1"/>
          </p:cNvSpPr>
          <p:nvPr>
            <p:ph type="ftr" sz="quarter" idx="11"/>
          </p:nvPr>
        </p:nvSpPr>
        <p:spPr/>
        <p:txBody>
          <a:bodyPr/>
          <a:lstStyle/>
          <a:p>
            <a:r>
              <a:rPr lang="fi-FI" smtClean="0"/>
              <a:t> </a:t>
            </a:r>
            <a:endParaRPr lang="fi-FI"/>
          </a:p>
        </p:txBody>
      </p:sp>
      <p:sp>
        <p:nvSpPr>
          <p:cNvPr id="9" name="Slide Number Placeholder 8"/>
          <p:cNvSpPr>
            <a:spLocks noGrp="1"/>
          </p:cNvSpPr>
          <p:nvPr>
            <p:ph type="sldNum" sz="quarter" idx="12"/>
          </p:nvPr>
        </p:nvSpPr>
        <p:spPr/>
        <p:txBody>
          <a:bodyPr/>
          <a:lstStyle/>
          <a:p>
            <a:fld id="{7771370B-C990-4B97-BFF3-85B89FF05340}" type="slidenum">
              <a:rPr lang="fi-FI" smtClean="0"/>
              <a:t>‹#›</a:t>
            </a:fld>
            <a:endParaRPr lang="fi-FI"/>
          </a:p>
        </p:txBody>
      </p:sp>
      <p:sp>
        <p:nvSpPr>
          <p:cNvPr id="10" name="eulogoplaceholder"/>
          <p:cNvSpPr txBox="1"/>
          <p:nvPr/>
        </p:nvSpPr>
        <p:spPr>
          <a:xfrm>
            <a:off x="7504324" y="239574"/>
            <a:ext cx="1115988" cy="235962"/>
          </a:xfrm>
          <a:prstGeom prst="rect">
            <a:avLst/>
          </a:prstGeom>
          <a:noFill/>
        </p:spPr>
        <p:txBody>
          <a:bodyPr wrap="square" rtlCol="0">
            <a:spAutoFit/>
          </a:bodyPr>
          <a:lstStyle/>
          <a:p>
            <a:pPr algn="ctr"/>
            <a:endParaRPr lang="fi-FI" sz="1400" b="1" baseline="30000" dirty="0" smtClean="0">
              <a:solidFill>
                <a:srgbClr val="000000"/>
              </a:solidFill>
              <a:latin typeface="Felbridge Pro"/>
              <a:cs typeface="Felbridge Pro"/>
            </a:endParaRPr>
          </a:p>
        </p:txBody>
      </p:sp>
      <p:sp>
        <p:nvSpPr>
          <p:cNvPr id="11" name="eulogotenplaceholder"/>
          <p:cNvSpPr txBox="1"/>
          <p:nvPr/>
        </p:nvSpPr>
        <p:spPr>
          <a:xfrm>
            <a:off x="204295" y="4650906"/>
            <a:ext cx="1115988" cy="235962"/>
          </a:xfrm>
          <a:prstGeom prst="rect">
            <a:avLst/>
          </a:prstGeom>
          <a:noFill/>
        </p:spPr>
        <p:txBody>
          <a:bodyPr wrap="square" rtlCol="0">
            <a:spAutoFit/>
          </a:bodyPr>
          <a:lstStyle/>
          <a:p>
            <a:pPr algn="ctr"/>
            <a:endParaRPr lang="fi-FI" sz="1400" b="1" baseline="30000" dirty="0" smtClean="0">
              <a:solidFill>
                <a:srgbClr val="000000"/>
              </a:solidFill>
              <a:latin typeface="Felbridge Pro"/>
              <a:cs typeface="Felbridge Pro"/>
            </a:endParaRPr>
          </a:p>
        </p:txBody>
      </p:sp>
      <p:sp>
        <p:nvSpPr>
          <p:cNvPr id="12" name="eukarelialogoplaceholder"/>
          <p:cNvSpPr txBox="1"/>
          <p:nvPr/>
        </p:nvSpPr>
        <p:spPr>
          <a:xfrm>
            <a:off x="7750174" y="227769"/>
            <a:ext cx="1115988" cy="235962"/>
          </a:xfrm>
          <a:prstGeom prst="rect">
            <a:avLst/>
          </a:prstGeom>
          <a:noFill/>
        </p:spPr>
        <p:txBody>
          <a:bodyPr wrap="square" rtlCol="0">
            <a:spAutoFit/>
          </a:bodyPr>
          <a:lstStyle/>
          <a:p>
            <a:pPr algn="ctr"/>
            <a:endParaRPr lang="fi-FI" sz="1400" b="1" baseline="30000" dirty="0" smtClean="0">
              <a:solidFill>
                <a:srgbClr val="000000"/>
              </a:solidFill>
              <a:latin typeface="Felbridge Pro"/>
              <a:cs typeface="Felbridge Pro"/>
            </a:endParaRPr>
          </a:p>
        </p:txBody>
      </p:sp>
    </p:spTree>
    <p:extLst>
      <p:ext uri="{BB962C8B-B14F-4D97-AF65-F5344CB8AC3E}">
        <p14:creationId xmlns:p14="http://schemas.microsoft.com/office/powerpoint/2010/main" val="1879544678"/>
      </p:ext>
    </p:extLst>
  </p:cSld>
  <p:clrMapOvr>
    <a:masterClrMapping/>
  </p:clrMapOvr>
  <p:hf hdr="0" ftr="0"/>
</p:sldLayout>
</file>

<file path=ppt/slideLayouts/slideLayout164.xml><?xml version="1.0" encoding="utf-8"?>
<p:sldLayout xmlns:a="http://schemas.openxmlformats.org/drawingml/2006/main" xmlns:r="http://schemas.openxmlformats.org/officeDocument/2006/relationships" xmlns:p="http://schemas.openxmlformats.org/presentationml/2006/main" matchingName="Teksi ja kaksi kuvaa" preserve="1">
  <p:cSld name="Teksi ja kaksi kuvaa">
    <p:spTree>
      <p:nvGrpSpPr>
        <p:cNvPr id="1" name=""/>
        <p:cNvGrpSpPr/>
        <p:nvPr/>
      </p:nvGrpSpPr>
      <p:grpSpPr>
        <a:xfrm>
          <a:off x="0" y="0"/>
          <a:ext cx="0" cy="0"/>
          <a:chOff x="0" y="0"/>
          <a:chExt cx="0" cy="0"/>
        </a:xfrm>
      </p:grpSpPr>
      <p:sp>
        <p:nvSpPr>
          <p:cNvPr id="2" name="Title 1"/>
          <p:cNvSpPr>
            <a:spLocks noGrp="1"/>
          </p:cNvSpPr>
          <p:nvPr>
            <p:ph type="title"/>
          </p:nvPr>
        </p:nvSpPr>
        <p:spPr>
          <a:xfrm>
            <a:off x="2196000" y="313200"/>
            <a:ext cx="6624000" cy="457200"/>
          </a:xfrm>
        </p:spPr>
        <p:txBody>
          <a:bodyPr/>
          <a:lstStyle/>
          <a:p>
            <a:r>
              <a:rPr lang="fi-FI" smtClean="0"/>
              <a:t>Muokkaa perustyyl. napsautt.</a:t>
            </a:r>
            <a:endParaRPr lang="fi-FI" dirty="0"/>
          </a:p>
        </p:txBody>
      </p:sp>
      <p:sp>
        <p:nvSpPr>
          <p:cNvPr id="3" name="Text Placeholder 2"/>
          <p:cNvSpPr>
            <a:spLocks noGrp="1"/>
          </p:cNvSpPr>
          <p:nvPr>
            <p:ph type="body" idx="1"/>
          </p:nvPr>
        </p:nvSpPr>
        <p:spPr>
          <a:xfrm>
            <a:off x="702000" y="1338198"/>
            <a:ext cx="3618000" cy="437442"/>
          </a:xfrm>
        </p:spPr>
        <p:txBody>
          <a:bodyPr anchor="t" anchorCtr="0">
            <a:normAutofit/>
          </a:bodyPr>
          <a:lstStyle>
            <a:lvl1pPr marL="0" indent="0">
              <a:buNone/>
              <a:defRPr sz="1400" b="1" i="0" baseline="0">
                <a:solidFill>
                  <a:srgbClr val="00B0CA"/>
                </a:solidFill>
              </a:defRPr>
            </a:lvl1pPr>
            <a:lvl2pPr marL="342884" indent="0">
              <a:buNone/>
              <a:defRPr sz="1500" b="1"/>
            </a:lvl2pPr>
            <a:lvl3pPr marL="685766" indent="0">
              <a:buNone/>
              <a:defRPr sz="1350" b="1"/>
            </a:lvl3pPr>
            <a:lvl4pPr marL="1028649" indent="0">
              <a:buNone/>
              <a:defRPr sz="1200" b="1"/>
            </a:lvl4pPr>
            <a:lvl5pPr marL="1371532" indent="0">
              <a:buNone/>
              <a:defRPr sz="1200" b="1"/>
            </a:lvl5pPr>
            <a:lvl6pPr marL="1714415" indent="0">
              <a:buNone/>
              <a:defRPr sz="1200" b="1"/>
            </a:lvl6pPr>
            <a:lvl7pPr marL="2057297" indent="0">
              <a:buNone/>
              <a:defRPr sz="1200" b="1"/>
            </a:lvl7pPr>
            <a:lvl8pPr marL="2400180" indent="0">
              <a:buNone/>
              <a:defRPr sz="1200" b="1"/>
            </a:lvl8pPr>
            <a:lvl9pPr marL="2743064" indent="0">
              <a:buNone/>
              <a:defRPr sz="1200" b="1"/>
            </a:lvl9pPr>
          </a:lstStyle>
          <a:p>
            <a:pPr lvl="0"/>
            <a:r>
              <a:rPr lang="fi-FI" smtClean="0"/>
              <a:t>Muokkaa tekstin perustyylejä napsauttamalla</a:t>
            </a:r>
          </a:p>
        </p:txBody>
      </p:sp>
      <p:sp>
        <p:nvSpPr>
          <p:cNvPr id="4" name="Content Placeholder 3"/>
          <p:cNvSpPr>
            <a:spLocks noGrp="1"/>
          </p:cNvSpPr>
          <p:nvPr>
            <p:ph sz="half" idx="2"/>
          </p:nvPr>
        </p:nvSpPr>
        <p:spPr>
          <a:xfrm>
            <a:off x="701751" y="1796905"/>
            <a:ext cx="3618000" cy="2818298"/>
          </a:xfrm>
        </p:spPr>
        <p:txBody>
          <a:bodyPr>
            <a:normAutofit/>
          </a:bodyPr>
          <a:lstStyle>
            <a:lvl1pPr marL="92071" indent="-92071">
              <a:buSzPct val="120000"/>
              <a:buFont typeface="Arial" panose="020B0604020202020204" pitchFamily="34" charset="0"/>
              <a:buChar char="●"/>
              <a:defRPr sz="1200"/>
            </a:lvl1pPr>
            <a:lvl2pPr>
              <a:defRPr sz="1200"/>
            </a:lvl2pPr>
            <a:lvl3pPr>
              <a:defRPr sz="1200"/>
            </a:lvl3pPr>
            <a:lvl4pPr>
              <a:defRPr sz="1200"/>
            </a:lvl4pPr>
            <a:lvl5pPr>
              <a:defRPr sz="1200"/>
            </a:lvl5pPr>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a:p>
            <a:pPr lvl="4"/>
            <a:r>
              <a:rPr lang="fi-FI" smtClean="0"/>
              <a:t>viides taso</a:t>
            </a:r>
            <a:endParaRPr lang="fi-FI" dirty="0"/>
          </a:p>
        </p:txBody>
      </p:sp>
      <p:sp>
        <p:nvSpPr>
          <p:cNvPr id="7" name="Date Placeholder 6"/>
          <p:cNvSpPr>
            <a:spLocks noGrp="1"/>
          </p:cNvSpPr>
          <p:nvPr>
            <p:ph type="dt" sz="half" idx="10"/>
          </p:nvPr>
        </p:nvSpPr>
        <p:spPr/>
        <p:txBody>
          <a:bodyPr/>
          <a:lstStyle/>
          <a:p>
            <a:r>
              <a:rPr lang="fi-FI" smtClean="0"/>
              <a:t>14.5.2018</a:t>
            </a:r>
            <a:endParaRPr lang="fi-FI"/>
          </a:p>
        </p:txBody>
      </p:sp>
      <p:sp>
        <p:nvSpPr>
          <p:cNvPr id="8" name="Footer Placeholder 7"/>
          <p:cNvSpPr>
            <a:spLocks noGrp="1"/>
          </p:cNvSpPr>
          <p:nvPr>
            <p:ph type="ftr" sz="quarter" idx="11"/>
          </p:nvPr>
        </p:nvSpPr>
        <p:spPr/>
        <p:txBody>
          <a:bodyPr/>
          <a:lstStyle/>
          <a:p>
            <a:r>
              <a:rPr lang="fi-FI" smtClean="0"/>
              <a:t> </a:t>
            </a:r>
            <a:endParaRPr lang="fi-FI"/>
          </a:p>
        </p:txBody>
      </p:sp>
      <p:sp>
        <p:nvSpPr>
          <p:cNvPr id="9" name="Slide Number Placeholder 8"/>
          <p:cNvSpPr>
            <a:spLocks noGrp="1"/>
          </p:cNvSpPr>
          <p:nvPr>
            <p:ph type="sldNum" sz="quarter" idx="12"/>
          </p:nvPr>
        </p:nvSpPr>
        <p:spPr/>
        <p:txBody>
          <a:bodyPr/>
          <a:lstStyle/>
          <a:p>
            <a:fld id="{7771370B-C990-4B97-BFF3-85B89FF05340}" type="slidenum">
              <a:rPr lang="fi-FI" smtClean="0"/>
              <a:t>‹#›</a:t>
            </a:fld>
            <a:endParaRPr lang="fi-FI"/>
          </a:p>
        </p:txBody>
      </p:sp>
      <p:sp>
        <p:nvSpPr>
          <p:cNvPr id="10" name="Picture Placeholder 2"/>
          <p:cNvSpPr>
            <a:spLocks noGrp="1"/>
          </p:cNvSpPr>
          <p:nvPr>
            <p:ph type="pic" idx="13"/>
          </p:nvPr>
        </p:nvSpPr>
        <p:spPr>
          <a:xfrm>
            <a:off x="4406400" y="1368000"/>
            <a:ext cx="4417200" cy="1544400"/>
          </a:xfrm>
        </p:spPr>
        <p:txBody>
          <a:bodyPr/>
          <a:lstStyle>
            <a:lvl1pPr marL="0" indent="0">
              <a:buNone/>
              <a:defRPr sz="2400"/>
            </a:lvl1pPr>
            <a:lvl2pPr marL="342884" indent="0">
              <a:buNone/>
              <a:defRPr sz="2100"/>
            </a:lvl2pPr>
            <a:lvl3pPr marL="685766" indent="0">
              <a:buNone/>
              <a:defRPr sz="1800"/>
            </a:lvl3pPr>
            <a:lvl4pPr marL="1028649" indent="0">
              <a:buNone/>
              <a:defRPr sz="1500"/>
            </a:lvl4pPr>
            <a:lvl5pPr marL="1371532" indent="0">
              <a:buNone/>
              <a:defRPr sz="1500"/>
            </a:lvl5pPr>
            <a:lvl6pPr marL="1714415" indent="0">
              <a:buNone/>
              <a:defRPr sz="1500"/>
            </a:lvl6pPr>
            <a:lvl7pPr marL="2057297" indent="0">
              <a:buNone/>
              <a:defRPr sz="1500"/>
            </a:lvl7pPr>
            <a:lvl8pPr marL="2400180" indent="0">
              <a:buNone/>
              <a:defRPr sz="1500"/>
            </a:lvl8pPr>
            <a:lvl9pPr marL="2743064" indent="0">
              <a:buNone/>
              <a:defRPr sz="1500"/>
            </a:lvl9pPr>
          </a:lstStyle>
          <a:p>
            <a:r>
              <a:rPr lang="fi-FI" smtClean="0"/>
              <a:t>Lisää kuva napsauttamalla kuvaketta</a:t>
            </a:r>
            <a:endParaRPr lang="fi-FI"/>
          </a:p>
        </p:txBody>
      </p:sp>
      <p:sp>
        <p:nvSpPr>
          <p:cNvPr id="11" name="Picture Placeholder 2"/>
          <p:cNvSpPr>
            <a:spLocks noGrp="1"/>
          </p:cNvSpPr>
          <p:nvPr>
            <p:ph type="pic" idx="14"/>
          </p:nvPr>
        </p:nvSpPr>
        <p:spPr>
          <a:xfrm>
            <a:off x="4406400" y="3056400"/>
            <a:ext cx="4417200" cy="1544400"/>
          </a:xfrm>
        </p:spPr>
        <p:txBody>
          <a:bodyPr/>
          <a:lstStyle>
            <a:lvl1pPr marL="0" indent="0">
              <a:buNone/>
              <a:defRPr sz="2400"/>
            </a:lvl1pPr>
            <a:lvl2pPr marL="342884" indent="0">
              <a:buNone/>
              <a:defRPr sz="2100"/>
            </a:lvl2pPr>
            <a:lvl3pPr marL="685766" indent="0">
              <a:buNone/>
              <a:defRPr sz="1800"/>
            </a:lvl3pPr>
            <a:lvl4pPr marL="1028649" indent="0">
              <a:buNone/>
              <a:defRPr sz="1500"/>
            </a:lvl4pPr>
            <a:lvl5pPr marL="1371532" indent="0">
              <a:buNone/>
              <a:defRPr sz="1500"/>
            </a:lvl5pPr>
            <a:lvl6pPr marL="1714415" indent="0">
              <a:buNone/>
              <a:defRPr sz="1500"/>
            </a:lvl6pPr>
            <a:lvl7pPr marL="2057297" indent="0">
              <a:buNone/>
              <a:defRPr sz="1500"/>
            </a:lvl7pPr>
            <a:lvl8pPr marL="2400180" indent="0">
              <a:buNone/>
              <a:defRPr sz="1500"/>
            </a:lvl8pPr>
            <a:lvl9pPr marL="2743064" indent="0">
              <a:buNone/>
              <a:defRPr sz="1500"/>
            </a:lvl9pPr>
          </a:lstStyle>
          <a:p>
            <a:r>
              <a:rPr lang="fi-FI" smtClean="0"/>
              <a:t>Lisää kuva napsauttamalla kuvaketta</a:t>
            </a:r>
            <a:endParaRPr lang="fi-FI"/>
          </a:p>
        </p:txBody>
      </p:sp>
      <p:sp>
        <p:nvSpPr>
          <p:cNvPr id="12" name="eulogoplaceholder"/>
          <p:cNvSpPr txBox="1"/>
          <p:nvPr/>
        </p:nvSpPr>
        <p:spPr>
          <a:xfrm>
            <a:off x="7504324" y="239574"/>
            <a:ext cx="1115988" cy="235962"/>
          </a:xfrm>
          <a:prstGeom prst="rect">
            <a:avLst/>
          </a:prstGeom>
          <a:noFill/>
        </p:spPr>
        <p:txBody>
          <a:bodyPr wrap="square" rtlCol="0">
            <a:spAutoFit/>
          </a:bodyPr>
          <a:lstStyle/>
          <a:p>
            <a:pPr algn="ctr"/>
            <a:endParaRPr lang="fi-FI" sz="1400" b="1" baseline="30000" dirty="0" smtClean="0">
              <a:solidFill>
                <a:srgbClr val="000000"/>
              </a:solidFill>
              <a:latin typeface="Felbridge Pro"/>
              <a:cs typeface="Felbridge Pro"/>
            </a:endParaRPr>
          </a:p>
        </p:txBody>
      </p:sp>
      <p:sp>
        <p:nvSpPr>
          <p:cNvPr id="13" name="eulogotenplaceholder"/>
          <p:cNvSpPr txBox="1"/>
          <p:nvPr/>
        </p:nvSpPr>
        <p:spPr>
          <a:xfrm>
            <a:off x="204295" y="4650906"/>
            <a:ext cx="1115988" cy="235962"/>
          </a:xfrm>
          <a:prstGeom prst="rect">
            <a:avLst/>
          </a:prstGeom>
          <a:noFill/>
        </p:spPr>
        <p:txBody>
          <a:bodyPr wrap="square" rtlCol="0">
            <a:spAutoFit/>
          </a:bodyPr>
          <a:lstStyle/>
          <a:p>
            <a:pPr algn="ctr"/>
            <a:endParaRPr lang="fi-FI" sz="1400" b="1" baseline="30000" dirty="0" smtClean="0">
              <a:solidFill>
                <a:srgbClr val="000000"/>
              </a:solidFill>
              <a:latin typeface="Felbridge Pro"/>
              <a:cs typeface="Felbridge Pro"/>
            </a:endParaRPr>
          </a:p>
        </p:txBody>
      </p:sp>
      <p:sp>
        <p:nvSpPr>
          <p:cNvPr id="14" name="eukarelialogoplaceholder"/>
          <p:cNvSpPr txBox="1"/>
          <p:nvPr/>
        </p:nvSpPr>
        <p:spPr>
          <a:xfrm>
            <a:off x="7750174" y="227769"/>
            <a:ext cx="1115988" cy="235962"/>
          </a:xfrm>
          <a:prstGeom prst="rect">
            <a:avLst/>
          </a:prstGeom>
          <a:noFill/>
        </p:spPr>
        <p:txBody>
          <a:bodyPr wrap="square" rtlCol="0">
            <a:spAutoFit/>
          </a:bodyPr>
          <a:lstStyle/>
          <a:p>
            <a:pPr algn="ctr"/>
            <a:endParaRPr lang="fi-FI" sz="1400" b="1" baseline="30000" dirty="0" smtClean="0">
              <a:solidFill>
                <a:srgbClr val="000000"/>
              </a:solidFill>
              <a:latin typeface="Felbridge Pro"/>
              <a:cs typeface="Felbridge Pro"/>
            </a:endParaRPr>
          </a:p>
        </p:txBody>
      </p:sp>
    </p:spTree>
    <p:extLst>
      <p:ext uri="{BB962C8B-B14F-4D97-AF65-F5344CB8AC3E}">
        <p14:creationId xmlns:p14="http://schemas.microsoft.com/office/powerpoint/2010/main" val="3823226791"/>
      </p:ext>
    </p:extLst>
  </p:cSld>
  <p:clrMapOvr>
    <a:masterClrMapping/>
  </p:clrMapOvr>
  <p:hf hdr="0" ftr="0"/>
</p:sldLayout>
</file>

<file path=ppt/slideLayouts/slideLayout165.xml><?xml version="1.0" encoding="utf-8"?>
<p:sldLayout xmlns:a="http://schemas.openxmlformats.org/drawingml/2006/main" xmlns:r="http://schemas.openxmlformats.org/officeDocument/2006/relationships" xmlns:p="http://schemas.openxmlformats.org/presentationml/2006/main" matchingName="Kiitossivu" type="title" preserve="1">
  <p:cSld name="Kiitossivu">
    <p:spTree>
      <p:nvGrpSpPr>
        <p:cNvPr id="1" name=""/>
        <p:cNvGrpSpPr/>
        <p:nvPr/>
      </p:nvGrpSpPr>
      <p:grpSpPr>
        <a:xfrm>
          <a:off x="0" y="0"/>
          <a:ext cx="0" cy="0"/>
          <a:chOff x="0" y="0"/>
          <a:chExt cx="0" cy="0"/>
        </a:xfrm>
      </p:grpSpPr>
      <p:sp>
        <p:nvSpPr>
          <p:cNvPr id="2" name="Title 1"/>
          <p:cNvSpPr>
            <a:spLocks noGrp="1"/>
          </p:cNvSpPr>
          <p:nvPr>
            <p:ph type="ctrTitle"/>
          </p:nvPr>
        </p:nvSpPr>
        <p:spPr>
          <a:xfrm>
            <a:off x="360000" y="2462400"/>
            <a:ext cx="4554000" cy="457200"/>
          </a:xfrm>
        </p:spPr>
        <p:txBody>
          <a:bodyPr anchor="b">
            <a:noAutofit/>
          </a:bodyPr>
          <a:lstStyle>
            <a:lvl1pPr algn="l">
              <a:defRPr sz="2400" baseline="0">
                <a:latin typeface="Arial" panose="020B0604020202020204" pitchFamily="34" charset="0"/>
                <a:cs typeface="Arial" panose="020B0604020202020204" pitchFamily="34" charset="0"/>
              </a:defRPr>
            </a:lvl1pPr>
          </a:lstStyle>
          <a:p>
            <a:r>
              <a:rPr lang="fi-FI" smtClean="0"/>
              <a:t>Muokkaa perustyyl. napsautt.</a:t>
            </a:r>
            <a:endParaRPr lang="fi-FI" dirty="0"/>
          </a:p>
        </p:txBody>
      </p:sp>
      <p:sp>
        <p:nvSpPr>
          <p:cNvPr id="3" name="Subtitle 2"/>
          <p:cNvSpPr>
            <a:spLocks noGrp="1"/>
          </p:cNvSpPr>
          <p:nvPr>
            <p:ph type="subTitle" idx="1"/>
          </p:nvPr>
        </p:nvSpPr>
        <p:spPr>
          <a:xfrm>
            <a:off x="360000" y="3168000"/>
            <a:ext cx="4518000" cy="925200"/>
          </a:xfrm>
        </p:spPr>
        <p:txBody>
          <a:bodyPr>
            <a:normAutofit/>
          </a:bodyPr>
          <a:lstStyle>
            <a:lvl1pPr marL="0" indent="0" algn="l" defTabSz="685766" rtl="0" eaLnBrk="1" latinLnBrk="0" hangingPunct="1">
              <a:lnSpc>
                <a:spcPct val="90000"/>
              </a:lnSpc>
              <a:spcBef>
                <a:spcPct val="0"/>
              </a:spcBef>
              <a:buNone/>
              <a:defRPr lang="fi-FI" sz="1200" kern="1200" baseline="0" dirty="0">
                <a:solidFill>
                  <a:srgbClr val="00B0CA"/>
                </a:solidFill>
                <a:latin typeface="Arial" panose="020B0604020202020204" pitchFamily="34" charset="0"/>
                <a:ea typeface="+mj-ea"/>
                <a:cs typeface="Arial" panose="020B0604020202020204" pitchFamily="34" charset="0"/>
              </a:defRPr>
            </a:lvl1pPr>
            <a:lvl2pPr marL="342884" indent="0" algn="ctr">
              <a:buNone/>
              <a:defRPr sz="1500"/>
            </a:lvl2pPr>
            <a:lvl3pPr marL="685766" indent="0" algn="ctr">
              <a:buNone/>
              <a:defRPr sz="1350"/>
            </a:lvl3pPr>
            <a:lvl4pPr marL="1028649" indent="0" algn="ctr">
              <a:buNone/>
              <a:defRPr sz="1200"/>
            </a:lvl4pPr>
            <a:lvl5pPr marL="1371532" indent="0" algn="ctr">
              <a:buNone/>
              <a:defRPr sz="1200"/>
            </a:lvl5pPr>
            <a:lvl6pPr marL="1714415" indent="0" algn="ctr">
              <a:buNone/>
              <a:defRPr sz="1200"/>
            </a:lvl6pPr>
            <a:lvl7pPr marL="2057297" indent="0" algn="ctr">
              <a:buNone/>
              <a:defRPr sz="1200"/>
            </a:lvl7pPr>
            <a:lvl8pPr marL="2400180" indent="0" algn="ctr">
              <a:buNone/>
              <a:defRPr sz="1200"/>
            </a:lvl8pPr>
            <a:lvl9pPr marL="2743064" indent="0" algn="ctr">
              <a:buNone/>
              <a:defRPr sz="1200"/>
            </a:lvl9pPr>
          </a:lstStyle>
          <a:p>
            <a:r>
              <a:rPr lang="fi-FI" smtClean="0"/>
              <a:t>Muokkaa alaotsikon perustyyliä napsautt.</a:t>
            </a:r>
            <a:endParaRPr lang="fi-FI" dirty="0"/>
          </a:p>
        </p:txBody>
      </p:sp>
      <p:sp>
        <p:nvSpPr>
          <p:cNvPr id="9" name="Rectangle 8"/>
          <p:cNvSpPr/>
          <p:nvPr/>
        </p:nvSpPr>
        <p:spPr>
          <a:xfrm>
            <a:off x="98613" y="62756"/>
            <a:ext cx="2095948" cy="9868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sz="1800"/>
          </a:p>
        </p:txBody>
      </p:sp>
      <p:pic>
        <p:nvPicPr>
          <p:cNvPr id="8" name="Kuva 10" descr="UUSI_Liikennevirasto_Tapahtumat_vaaka_cmyk.png"/>
          <p:cNvPicPr>
            <a:picLocks noChangeAspect="1"/>
          </p:cNvPicPr>
          <p:nvPr/>
        </p:nvPicPr>
        <p:blipFill rotWithShape="1">
          <a:blip r:embed="rId2" cstate="print">
            <a:extLst>
              <a:ext uri="{28A0092B-C50C-407E-A947-70E740481C1C}">
                <a14:useLocalDpi xmlns:a14="http://schemas.microsoft.com/office/drawing/2010/main" val="0"/>
              </a:ext>
            </a:extLst>
          </a:blip>
          <a:srcRect r="62856" b="18364"/>
          <a:stretch/>
        </p:blipFill>
        <p:spPr>
          <a:xfrm>
            <a:off x="252002" y="122400"/>
            <a:ext cx="1009271" cy="1087200"/>
          </a:xfrm>
          <a:prstGeom prst="rect">
            <a:avLst/>
          </a:prstGeom>
        </p:spPr>
      </p:pic>
      <p:sp>
        <p:nvSpPr>
          <p:cNvPr id="4" name="Rectangle 3"/>
          <p:cNvSpPr/>
          <p:nvPr/>
        </p:nvSpPr>
        <p:spPr>
          <a:xfrm>
            <a:off x="4851270" y="4389120"/>
            <a:ext cx="4266000" cy="7543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sz="1800"/>
          </a:p>
        </p:txBody>
      </p:sp>
      <p:pic>
        <p:nvPicPr>
          <p:cNvPr id="11" name="Kuva 7" descr="Pitkät_nuolet_cmyk.png"/>
          <p:cNvPicPr>
            <a:picLocks noChangeAspect="1"/>
          </p:cNvPicPr>
          <p:nvPr/>
        </p:nvPicPr>
        <p:blipFill rotWithShape="1">
          <a:blip r:embed="rId3" cstate="print">
            <a:extLst>
              <a:ext uri="{28A0092B-C50C-407E-A947-70E740481C1C}">
                <a14:useLocalDpi xmlns:a14="http://schemas.microsoft.com/office/drawing/2010/main" val="0"/>
              </a:ext>
            </a:extLst>
          </a:blip>
          <a:srcRect l="53242" r="-1754"/>
          <a:stretch/>
        </p:blipFill>
        <p:spPr>
          <a:xfrm rot="16200000">
            <a:off x="4407855" y="658872"/>
            <a:ext cx="5152834" cy="3816424"/>
          </a:xfrm>
          <a:prstGeom prst="rect">
            <a:avLst/>
          </a:prstGeom>
        </p:spPr>
      </p:pic>
    </p:spTree>
    <p:extLst>
      <p:ext uri="{BB962C8B-B14F-4D97-AF65-F5344CB8AC3E}">
        <p14:creationId xmlns:p14="http://schemas.microsoft.com/office/powerpoint/2010/main" val="3028235429"/>
      </p:ext>
    </p:extLst>
  </p:cSld>
  <p:clrMapOvr>
    <a:masterClrMapping/>
  </p:clrMapOvr>
  <p:hf hdr="0" ftr="0"/>
</p:sldLayout>
</file>

<file path=ppt/slideLayouts/slideLayout166.xml><?xml version="1.0" encoding="utf-8"?>
<p:sldLayout xmlns:a="http://schemas.openxmlformats.org/drawingml/2006/main" xmlns:r="http://schemas.openxmlformats.org/officeDocument/2006/relationships" xmlns:p="http://schemas.openxmlformats.org/presentationml/2006/main" matchingName="Vain otsikko" type="titleOnly" preserve="1">
  <p:cSld name="Vain otsikk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smtClean="0"/>
              <a:t>Muokkaa perustyyl. napsautt.</a:t>
            </a:r>
            <a:endParaRPr lang="fi-FI"/>
          </a:p>
        </p:txBody>
      </p:sp>
      <p:sp>
        <p:nvSpPr>
          <p:cNvPr id="3" name="Date Placeholder 2"/>
          <p:cNvSpPr>
            <a:spLocks noGrp="1"/>
          </p:cNvSpPr>
          <p:nvPr>
            <p:ph type="dt" sz="half" idx="10"/>
          </p:nvPr>
        </p:nvSpPr>
        <p:spPr/>
        <p:txBody>
          <a:bodyPr/>
          <a:lstStyle/>
          <a:p>
            <a:r>
              <a:rPr lang="fi-FI" smtClean="0"/>
              <a:t>14.5.2018</a:t>
            </a:r>
            <a:endParaRPr lang="fi-FI"/>
          </a:p>
        </p:txBody>
      </p:sp>
      <p:sp>
        <p:nvSpPr>
          <p:cNvPr id="4" name="Footer Placeholder 3"/>
          <p:cNvSpPr>
            <a:spLocks noGrp="1"/>
          </p:cNvSpPr>
          <p:nvPr>
            <p:ph type="ftr" sz="quarter" idx="11"/>
          </p:nvPr>
        </p:nvSpPr>
        <p:spPr/>
        <p:txBody>
          <a:bodyPr/>
          <a:lstStyle/>
          <a:p>
            <a:r>
              <a:rPr lang="fi-FI" smtClean="0"/>
              <a:t> </a:t>
            </a:r>
            <a:endParaRPr lang="fi-FI"/>
          </a:p>
        </p:txBody>
      </p:sp>
      <p:sp>
        <p:nvSpPr>
          <p:cNvPr id="5" name="Slide Number Placeholder 4"/>
          <p:cNvSpPr>
            <a:spLocks noGrp="1"/>
          </p:cNvSpPr>
          <p:nvPr>
            <p:ph type="sldNum" sz="quarter" idx="12"/>
          </p:nvPr>
        </p:nvSpPr>
        <p:spPr/>
        <p:txBody>
          <a:bodyPr/>
          <a:lstStyle/>
          <a:p>
            <a:fld id="{7771370B-C990-4B97-BFF3-85B89FF05340}" type="slidenum">
              <a:rPr lang="fi-FI" smtClean="0"/>
              <a:t>‹#›</a:t>
            </a:fld>
            <a:endParaRPr lang="fi-FI"/>
          </a:p>
        </p:txBody>
      </p:sp>
      <p:sp>
        <p:nvSpPr>
          <p:cNvPr id="6" name="eulogoplaceholder"/>
          <p:cNvSpPr txBox="1"/>
          <p:nvPr/>
        </p:nvSpPr>
        <p:spPr>
          <a:xfrm>
            <a:off x="7504324" y="239574"/>
            <a:ext cx="1115988" cy="235962"/>
          </a:xfrm>
          <a:prstGeom prst="rect">
            <a:avLst/>
          </a:prstGeom>
          <a:noFill/>
        </p:spPr>
        <p:txBody>
          <a:bodyPr wrap="square" rtlCol="0">
            <a:spAutoFit/>
          </a:bodyPr>
          <a:lstStyle/>
          <a:p>
            <a:pPr algn="ctr"/>
            <a:endParaRPr lang="fi-FI" sz="1400" b="1" baseline="30000" dirty="0" smtClean="0">
              <a:solidFill>
                <a:srgbClr val="000000"/>
              </a:solidFill>
              <a:latin typeface="Felbridge Pro"/>
              <a:cs typeface="Felbridge Pro"/>
            </a:endParaRPr>
          </a:p>
        </p:txBody>
      </p:sp>
      <p:sp>
        <p:nvSpPr>
          <p:cNvPr id="7" name="eulogotenplaceholder"/>
          <p:cNvSpPr txBox="1"/>
          <p:nvPr/>
        </p:nvSpPr>
        <p:spPr>
          <a:xfrm>
            <a:off x="204295" y="4650906"/>
            <a:ext cx="1115988" cy="235962"/>
          </a:xfrm>
          <a:prstGeom prst="rect">
            <a:avLst/>
          </a:prstGeom>
          <a:noFill/>
        </p:spPr>
        <p:txBody>
          <a:bodyPr wrap="square" rtlCol="0">
            <a:spAutoFit/>
          </a:bodyPr>
          <a:lstStyle/>
          <a:p>
            <a:pPr algn="ctr"/>
            <a:endParaRPr lang="fi-FI" sz="1400" b="1" baseline="30000" dirty="0" smtClean="0">
              <a:solidFill>
                <a:srgbClr val="000000"/>
              </a:solidFill>
              <a:latin typeface="Felbridge Pro"/>
              <a:cs typeface="Felbridge Pro"/>
            </a:endParaRPr>
          </a:p>
        </p:txBody>
      </p:sp>
      <p:sp>
        <p:nvSpPr>
          <p:cNvPr id="8" name="eukarelialogoplaceholder"/>
          <p:cNvSpPr txBox="1"/>
          <p:nvPr/>
        </p:nvSpPr>
        <p:spPr>
          <a:xfrm>
            <a:off x="7750174" y="227769"/>
            <a:ext cx="1115988" cy="235962"/>
          </a:xfrm>
          <a:prstGeom prst="rect">
            <a:avLst/>
          </a:prstGeom>
          <a:noFill/>
        </p:spPr>
        <p:txBody>
          <a:bodyPr wrap="square" rtlCol="0">
            <a:spAutoFit/>
          </a:bodyPr>
          <a:lstStyle/>
          <a:p>
            <a:pPr algn="ctr"/>
            <a:endParaRPr lang="fi-FI" sz="1400" b="1" baseline="30000" dirty="0" smtClean="0">
              <a:solidFill>
                <a:srgbClr val="000000"/>
              </a:solidFill>
              <a:latin typeface="Felbridge Pro"/>
              <a:cs typeface="Felbridge Pro"/>
            </a:endParaRPr>
          </a:p>
        </p:txBody>
      </p:sp>
    </p:spTree>
    <p:extLst>
      <p:ext uri="{BB962C8B-B14F-4D97-AF65-F5344CB8AC3E}">
        <p14:creationId xmlns:p14="http://schemas.microsoft.com/office/powerpoint/2010/main" val="2737900416"/>
      </p:ext>
    </p:extLst>
  </p:cSld>
  <p:clrMapOvr>
    <a:masterClrMapping/>
  </p:clrMapOvr>
  <p:hf hdr="0" ftr="0"/>
</p:sldLayout>
</file>

<file path=ppt/slideLayouts/slideLayout167.xml><?xml version="1.0" encoding="utf-8"?>
<p:sldLayout xmlns:a="http://schemas.openxmlformats.org/drawingml/2006/main" xmlns:r="http://schemas.openxmlformats.org/officeDocument/2006/relationships" xmlns:p="http://schemas.openxmlformats.org/presentationml/2006/main" matchingName="Tyhjä" type="blank" preserve="1">
  <p:cSld name="Tyhjä">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fi-FI" smtClean="0"/>
              <a:t>14.5.2018</a:t>
            </a:r>
            <a:endParaRPr lang="fi-FI"/>
          </a:p>
        </p:txBody>
      </p:sp>
      <p:sp>
        <p:nvSpPr>
          <p:cNvPr id="3" name="Footer Placeholder 2"/>
          <p:cNvSpPr>
            <a:spLocks noGrp="1"/>
          </p:cNvSpPr>
          <p:nvPr>
            <p:ph type="ftr" sz="quarter" idx="11"/>
          </p:nvPr>
        </p:nvSpPr>
        <p:spPr/>
        <p:txBody>
          <a:bodyPr/>
          <a:lstStyle/>
          <a:p>
            <a:r>
              <a:rPr lang="fi-FI" smtClean="0"/>
              <a:t> </a:t>
            </a:r>
            <a:endParaRPr lang="fi-FI"/>
          </a:p>
        </p:txBody>
      </p:sp>
      <p:sp>
        <p:nvSpPr>
          <p:cNvPr id="4" name="Slide Number Placeholder 3"/>
          <p:cNvSpPr>
            <a:spLocks noGrp="1"/>
          </p:cNvSpPr>
          <p:nvPr>
            <p:ph type="sldNum" sz="quarter" idx="12"/>
          </p:nvPr>
        </p:nvSpPr>
        <p:spPr/>
        <p:txBody>
          <a:bodyPr/>
          <a:lstStyle/>
          <a:p>
            <a:fld id="{7771370B-C990-4B97-BFF3-85B89FF05340}" type="slidenum">
              <a:rPr lang="fi-FI" smtClean="0"/>
              <a:t>‹#›</a:t>
            </a:fld>
            <a:endParaRPr lang="fi-FI"/>
          </a:p>
        </p:txBody>
      </p:sp>
      <p:sp>
        <p:nvSpPr>
          <p:cNvPr id="5" name="eulogoplaceholder"/>
          <p:cNvSpPr txBox="1"/>
          <p:nvPr/>
        </p:nvSpPr>
        <p:spPr>
          <a:xfrm>
            <a:off x="7504324" y="239574"/>
            <a:ext cx="1115988" cy="235962"/>
          </a:xfrm>
          <a:prstGeom prst="rect">
            <a:avLst/>
          </a:prstGeom>
          <a:noFill/>
        </p:spPr>
        <p:txBody>
          <a:bodyPr wrap="square" rtlCol="0">
            <a:spAutoFit/>
          </a:bodyPr>
          <a:lstStyle/>
          <a:p>
            <a:pPr algn="ctr"/>
            <a:endParaRPr lang="fi-FI" sz="1400" b="1" baseline="30000" dirty="0" smtClean="0">
              <a:solidFill>
                <a:srgbClr val="000000"/>
              </a:solidFill>
              <a:latin typeface="Felbridge Pro"/>
              <a:cs typeface="Felbridge Pro"/>
            </a:endParaRPr>
          </a:p>
        </p:txBody>
      </p:sp>
      <p:sp>
        <p:nvSpPr>
          <p:cNvPr id="6" name="eulogotenplaceholder"/>
          <p:cNvSpPr txBox="1"/>
          <p:nvPr/>
        </p:nvSpPr>
        <p:spPr>
          <a:xfrm>
            <a:off x="204295" y="4650906"/>
            <a:ext cx="1115988" cy="235962"/>
          </a:xfrm>
          <a:prstGeom prst="rect">
            <a:avLst/>
          </a:prstGeom>
          <a:noFill/>
        </p:spPr>
        <p:txBody>
          <a:bodyPr wrap="square" rtlCol="0">
            <a:spAutoFit/>
          </a:bodyPr>
          <a:lstStyle/>
          <a:p>
            <a:pPr algn="ctr"/>
            <a:endParaRPr lang="fi-FI" sz="1400" b="1" baseline="30000" dirty="0" smtClean="0">
              <a:solidFill>
                <a:srgbClr val="000000"/>
              </a:solidFill>
              <a:latin typeface="Felbridge Pro"/>
              <a:cs typeface="Felbridge Pro"/>
            </a:endParaRPr>
          </a:p>
        </p:txBody>
      </p:sp>
      <p:sp>
        <p:nvSpPr>
          <p:cNvPr id="7" name="eukarelialogoplaceholder"/>
          <p:cNvSpPr txBox="1"/>
          <p:nvPr/>
        </p:nvSpPr>
        <p:spPr>
          <a:xfrm>
            <a:off x="7750174" y="227769"/>
            <a:ext cx="1115988" cy="235962"/>
          </a:xfrm>
          <a:prstGeom prst="rect">
            <a:avLst/>
          </a:prstGeom>
          <a:noFill/>
        </p:spPr>
        <p:txBody>
          <a:bodyPr wrap="square" rtlCol="0">
            <a:spAutoFit/>
          </a:bodyPr>
          <a:lstStyle/>
          <a:p>
            <a:pPr algn="ctr"/>
            <a:endParaRPr lang="fi-FI" sz="1400" b="1" baseline="30000" dirty="0" smtClean="0">
              <a:solidFill>
                <a:srgbClr val="000000"/>
              </a:solidFill>
              <a:latin typeface="Felbridge Pro"/>
              <a:cs typeface="Felbridge Pro"/>
            </a:endParaRPr>
          </a:p>
        </p:txBody>
      </p:sp>
    </p:spTree>
    <p:extLst>
      <p:ext uri="{BB962C8B-B14F-4D97-AF65-F5344CB8AC3E}">
        <p14:creationId xmlns:p14="http://schemas.microsoft.com/office/powerpoint/2010/main" val="781280013"/>
      </p:ext>
    </p:extLst>
  </p:cSld>
  <p:clrMapOvr>
    <a:masterClrMapping/>
  </p:clrMapOvr>
  <p:hf hdr="0" ftr="0"/>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1_Vain iso otsikko">
    <p:spTree>
      <p:nvGrpSpPr>
        <p:cNvPr id="1" name=""/>
        <p:cNvGrpSpPr/>
        <p:nvPr/>
      </p:nvGrpSpPr>
      <p:grpSpPr>
        <a:xfrm>
          <a:off x="0" y="0"/>
          <a:ext cx="0" cy="0"/>
          <a:chOff x="0" y="0"/>
          <a:chExt cx="0" cy="0"/>
        </a:xfrm>
      </p:grpSpPr>
      <p:sp>
        <p:nvSpPr>
          <p:cNvPr id="2" name="Rubrik 1"/>
          <p:cNvSpPr>
            <a:spLocks noGrp="1"/>
          </p:cNvSpPr>
          <p:nvPr>
            <p:ph type="title"/>
          </p:nvPr>
        </p:nvSpPr>
        <p:spPr>
          <a:xfrm>
            <a:off x="827584" y="951570"/>
            <a:ext cx="7992888" cy="3348372"/>
          </a:xfrm>
          <a:prstGeom prst="rect">
            <a:avLst/>
          </a:prstGeom>
        </p:spPr>
        <p:txBody>
          <a:bodyPr/>
          <a:lstStyle>
            <a:lvl1pPr>
              <a:defRPr>
                <a:solidFill>
                  <a:schemeClr val="tx1"/>
                </a:solidFill>
              </a:defRPr>
            </a:lvl1pPr>
          </a:lstStyle>
          <a:p>
            <a:r>
              <a:rPr lang="fi-FI" smtClean="0"/>
              <a:t>Muokkaa perustyyl. napsautt.</a:t>
            </a:r>
            <a:endParaRPr lang="fi-FI" dirty="0"/>
          </a:p>
        </p:txBody>
      </p:sp>
      <p:sp>
        <p:nvSpPr>
          <p:cNvPr id="4" name="Platshållare för sidfot 3"/>
          <p:cNvSpPr>
            <a:spLocks noGrp="1"/>
          </p:cNvSpPr>
          <p:nvPr>
            <p:ph type="ftr" sz="quarter" idx="11"/>
          </p:nvPr>
        </p:nvSpPr>
        <p:spPr/>
        <p:txBody>
          <a:bodyPr/>
          <a:lstStyle/>
          <a:p>
            <a:r>
              <a:rPr lang="fi-FI" smtClean="0"/>
              <a:t>Kari Wihlman</a:t>
            </a:r>
            <a:endParaRPr lang="fi-FI"/>
          </a:p>
        </p:txBody>
      </p:sp>
      <p:sp>
        <p:nvSpPr>
          <p:cNvPr id="7" name="Dian numeron paikkamerkki 9"/>
          <p:cNvSpPr>
            <a:spLocks noGrp="1"/>
          </p:cNvSpPr>
          <p:nvPr>
            <p:ph type="sldNum" sz="quarter" idx="12"/>
          </p:nvPr>
        </p:nvSpPr>
        <p:spPr>
          <a:xfrm>
            <a:off x="7740352" y="4785996"/>
            <a:ext cx="400050" cy="270030"/>
          </a:xfrm>
        </p:spPr>
        <p:txBody>
          <a:bodyPr/>
          <a:lstStyle>
            <a:lvl1pPr>
              <a:defRPr/>
            </a:lvl1pPr>
          </a:lstStyle>
          <a:p>
            <a:pPr>
              <a:defRPr/>
            </a:pPr>
            <a:fld id="{D3C89A02-2183-4EC2-9978-996C81F899C4}" type="slidenum">
              <a:rPr lang="fi-FI"/>
              <a:pPr>
                <a:defRPr/>
              </a:pPr>
              <a:t>‹#›</a:t>
            </a:fld>
            <a:endParaRPr lang="fi-FI" dirty="0"/>
          </a:p>
        </p:txBody>
      </p:sp>
    </p:spTree>
    <p:extLst>
      <p:ext uri="{BB962C8B-B14F-4D97-AF65-F5344CB8AC3E}">
        <p14:creationId xmlns:p14="http://schemas.microsoft.com/office/powerpoint/2010/main" val="302841943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Otsikko ja sisältö elementillä_sininen">
    <p:spTree>
      <p:nvGrpSpPr>
        <p:cNvPr id="1" name=""/>
        <p:cNvGrpSpPr/>
        <p:nvPr/>
      </p:nvGrpSpPr>
      <p:grpSpPr>
        <a:xfrm>
          <a:off x="0" y="0"/>
          <a:ext cx="0" cy="0"/>
          <a:chOff x="0" y="0"/>
          <a:chExt cx="0" cy="0"/>
        </a:xfrm>
      </p:grpSpPr>
      <p:sp>
        <p:nvSpPr>
          <p:cNvPr id="11" name="Rektangel 10"/>
          <p:cNvSpPr/>
          <p:nvPr/>
        </p:nvSpPr>
        <p:spPr>
          <a:xfrm>
            <a:off x="8100392" y="0"/>
            <a:ext cx="1043608" cy="514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i-FI" sz="1013"/>
          </a:p>
        </p:txBody>
      </p:sp>
      <p:pic>
        <p:nvPicPr>
          <p:cNvPr id="12" name="Bildobjekt 5" descr="logon_sipuli2_vit.png"/>
          <p:cNvPicPr>
            <a:picLocks noChangeAspect="1"/>
          </p:cNvPicPr>
          <p:nvPr/>
        </p:nvPicPr>
        <p:blipFill>
          <a:blip r:embed="rId2" cstate="print"/>
          <a:srcRect l="33112" r="34585"/>
          <a:stretch>
            <a:fillRect/>
          </a:stretch>
        </p:blipFill>
        <p:spPr bwMode="auto">
          <a:xfrm>
            <a:off x="8100392" y="2489597"/>
            <a:ext cx="1043608" cy="2566988"/>
          </a:xfrm>
          <a:prstGeom prst="rect">
            <a:avLst/>
          </a:prstGeom>
          <a:noFill/>
          <a:ln w="9525">
            <a:noFill/>
            <a:miter lim="800000"/>
            <a:headEnd/>
            <a:tailEnd/>
          </a:ln>
        </p:spPr>
      </p:pic>
      <p:sp>
        <p:nvSpPr>
          <p:cNvPr id="6" name="Otsikko 6"/>
          <p:cNvSpPr>
            <a:spLocks noGrp="1"/>
          </p:cNvSpPr>
          <p:nvPr userDrawn="1">
            <p:ph type="title"/>
          </p:nvPr>
        </p:nvSpPr>
        <p:spPr>
          <a:xfrm>
            <a:off x="827584" y="951570"/>
            <a:ext cx="6624736" cy="486054"/>
          </a:xfrm>
          <a:prstGeom prst="rect">
            <a:avLst/>
          </a:prstGeom>
        </p:spPr>
        <p:txBody>
          <a:bodyPr/>
          <a:lstStyle>
            <a:lvl1pPr>
              <a:defRPr sz="2250" baseline="0">
                <a:solidFill>
                  <a:schemeClr val="tx1"/>
                </a:solidFill>
              </a:defRPr>
            </a:lvl1pPr>
          </a:lstStyle>
          <a:p>
            <a:r>
              <a:rPr lang="fi-FI" smtClean="0"/>
              <a:t>Muokkaa perustyyl. napsautt.</a:t>
            </a:r>
            <a:endParaRPr lang="fi-FI" dirty="0"/>
          </a:p>
        </p:txBody>
      </p:sp>
      <p:sp>
        <p:nvSpPr>
          <p:cNvPr id="7" name="Tekstin paikkamerkki 16"/>
          <p:cNvSpPr>
            <a:spLocks noGrp="1"/>
          </p:cNvSpPr>
          <p:nvPr userDrawn="1">
            <p:ph type="body" sz="quarter" idx="10"/>
          </p:nvPr>
        </p:nvSpPr>
        <p:spPr>
          <a:xfrm>
            <a:off x="827584" y="1563178"/>
            <a:ext cx="6624736" cy="2952788"/>
          </a:xfrm>
          <a:prstGeom prst="rect">
            <a:avLst/>
          </a:prstGeom>
        </p:spPr>
        <p:txBody>
          <a:bodyPr/>
          <a:lstStyle>
            <a:lvl1pPr>
              <a:buClr>
                <a:schemeClr val="accent6"/>
              </a:buClr>
              <a:buFont typeface="Wingdings" pitchFamily="2" charset="2"/>
              <a:buChar char="§"/>
              <a:defRPr sz="1650" baseline="0">
                <a:solidFill>
                  <a:schemeClr val="tx1"/>
                </a:solidFill>
              </a:defRPr>
            </a:lvl1pPr>
          </a:lstStyle>
          <a:p>
            <a:pPr lvl="0"/>
            <a:r>
              <a:rPr lang="fi-FI" smtClean="0"/>
              <a:t>Muokkaa tekstin perustyylejä napsauttamalla</a:t>
            </a:r>
          </a:p>
        </p:txBody>
      </p:sp>
      <p:sp>
        <p:nvSpPr>
          <p:cNvPr id="4" name="Dian numeron paikkamerkki 9"/>
          <p:cNvSpPr>
            <a:spLocks noGrp="1"/>
          </p:cNvSpPr>
          <p:nvPr userDrawn="1">
            <p:ph type="sldNum" sz="quarter" idx="11"/>
          </p:nvPr>
        </p:nvSpPr>
        <p:spPr>
          <a:xfrm>
            <a:off x="7700342" y="4785996"/>
            <a:ext cx="400050" cy="270030"/>
          </a:xfrm>
        </p:spPr>
        <p:txBody>
          <a:bodyPr/>
          <a:lstStyle>
            <a:lvl1pPr>
              <a:defRPr/>
            </a:lvl1pPr>
          </a:lstStyle>
          <a:p>
            <a:pPr>
              <a:defRPr/>
            </a:pPr>
            <a:fld id="{D3C89A02-2183-4EC2-9978-996C81F899C4}" type="slidenum">
              <a:rPr lang="fi-FI"/>
              <a:pPr>
                <a:defRPr/>
              </a:pPr>
              <a:t>‹#›</a:t>
            </a:fld>
            <a:endParaRPr lang="fi-FI" dirty="0"/>
          </a:p>
        </p:txBody>
      </p:sp>
      <p:sp>
        <p:nvSpPr>
          <p:cNvPr id="9" name="Platshållare för sidfot 4"/>
          <p:cNvSpPr>
            <a:spLocks noGrp="1"/>
          </p:cNvSpPr>
          <p:nvPr userDrawn="1">
            <p:ph type="ftr" sz="quarter" idx="14"/>
          </p:nvPr>
        </p:nvSpPr>
        <p:spPr>
          <a:xfrm>
            <a:off x="251521" y="4768454"/>
            <a:ext cx="6357937" cy="273844"/>
          </a:xfrm>
        </p:spPr>
        <p:txBody>
          <a:bodyPr/>
          <a:lstStyle/>
          <a:p>
            <a:r>
              <a:rPr lang="fi-FI" smtClean="0"/>
              <a:t>Kari Wihlman</a:t>
            </a:r>
            <a:endParaRPr lang="fi-FI" dirty="0"/>
          </a:p>
        </p:txBody>
      </p:sp>
    </p:spTree>
    <p:extLst>
      <p:ext uri="{BB962C8B-B14F-4D97-AF65-F5344CB8AC3E}">
        <p14:creationId xmlns:p14="http://schemas.microsoft.com/office/powerpoint/2010/main" val="182793737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Otsikko ja sisältö elementillä_vihreä">
    <p:spTree>
      <p:nvGrpSpPr>
        <p:cNvPr id="1" name=""/>
        <p:cNvGrpSpPr/>
        <p:nvPr/>
      </p:nvGrpSpPr>
      <p:grpSpPr>
        <a:xfrm>
          <a:off x="0" y="0"/>
          <a:ext cx="0" cy="0"/>
          <a:chOff x="0" y="0"/>
          <a:chExt cx="0" cy="0"/>
        </a:xfrm>
      </p:grpSpPr>
      <p:sp>
        <p:nvSpPr>
          <p:cNvPr id="11" name="Rektangel 10"/>
          <p:cNvSpPr/>
          <p:nvPr/>
        </p:nvSpPr>
        <p:spPr>
          <a:xfrm>
            <a:off x="8100392" y="0"/>
            <a:ext cx="1043608" cy="51435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i-FI" sz="1013"/>
          </a:p>
        </p:txBody>
      </p:sp>
      <p:pic>
        <p:nvPicPr>
          <p:cNvPr id="12" name="Bildobjekt 5" descr="logon_sipuli2_vit.png"/>
          <p:cNvPicPr>
            <a:picLocks noChangeAspect="1"/>
          </p:cNvPicPr>
          <p:nvPr/>
        </p:nvPicPr>
        <p:blipFill>
          <a:blip r:embed="rId2" cstate="print"/>
          <a:srcRect l="33112" r="34585"/>
          <a:stretch>
            <a:fillRect/>
          </a:stretch>
        </p:blipFill>
        <p:spPr bwMode="auto">
          <a:xfrm>
            <a:off x="8100392" y="2489597"/>
            <a:ext cx="1043608" cy="2566988"/>
          </a:xfrm>
          <a:prstGeom prst="rect">
            <a:avLst/>
          </a:prstGeom>
          <a:noFill/>
          <a:ln w="9525">
            <a:noFill/>
            <a:miter lim="800000"/>
            <a:headEnd/>
            <a:tailEnd/>
          </a:ln>
        </p:spPr>
      </p:pic>
      <p:sp>
        <p:nvSpPr>
          <p:cNvPr id="6" name="Otsikko 6"/>
          <p:cNvSpPr>
            <a:spLocks noGrp="1"/>
          </p:cNvSpPr>
          <p:nvPr userDrawn="1">
            <p:ph type="title"/>
          </p:nvPr>
        </p:nvSpPr>
        <p:spPr>
          <a:xfrm>
            <a:off x="827584" y="951570"/>
            <a:ext cx="6624736" cy="486054"/>
          </a:xfrm>
          <a:prstGeom prst="rect">
            <a:avLst/>
          </a:prstGeom>
        </p:spPr>
        <p:txBody>
          <a:bodyPr/>
          <a:lstStyle>
            <a:lvl1pPr>
              <a:defRPr sz="2250" baseline="0">
                <a:solidFill>
                  <a:schemeClr val="tx1"/>
                </a:solidFill>
              </a:defRPr>
            </a:lvl1pPr>
          </a:lstStyle>
          <a:p>
            <a:r>
              <a:rPr lang="fi-FI" smtClean="0"/>
              <a:t>Muokkaa perustyyl. napsautt.</a:t>
            </a:r>
            <a:endParaRPr lang="fi-FI" dirty="0"/>
          </a:p>
        </p:txBody>
      </p:sp>
      <p:sp>
        <p:nvSpPr>
          <p:cNvPr id="7" name="Tekstin paikkamerkki 16"/>
          <p:cNvSpPr>
            <a:spLocks noGrp="1"/>
          </p:cNvSpPr>
          <p:nvPr userDrawn="1">
            <p:ph type="body" sz="quarter" idx="10"/>
          </p:nvPr>
        </p:nvSpPr>
        <p:spPr>
          <a:xfrm>
            <a:off x="827584" y="1563178"/>
            <a:ext cx="6624736" cy="2952788"/>
          </a:xfrm>
          <a:prstGeom prst="rect">
            <a:avLst/>
          </a:prstGeom>
        </p:spPr>
        <p:txBody>
          <a:bodyPr/>
          <a:lstStyle>
            <a:lvl1pPr>
              <a:buClr>
                <a:schemeClr val="accent6"/>
              </a:buClr>
              <a:buFont typeface="Wingdings" pitchFamily="2" charset="2"/>
              <a:buChar char="§"/>
              <a:defRPr sz="1650" baseline="0">
                <a:solidFill>
                  <a:schemeClr val="tx1"/>
                </a:solidFill>
              </a:defRPr>
            </a:lvl1pPr>
          </a:lstStyle>
          <a:p>
            <a:pPr lvl="0"/>
            <a:r>
              <a:rPr lang="fi-FI" smtClean="0"/>
              <a:t>Muokkaa tekstin perustyylejä napsauttamalla</a:t>
            </a:r>
          </a:p>
        </p:txBody>
      </p:sp>
      <p:sp>
        <p:nvSpPr>
          <p:cNvPr id="4" name="Dian numeron paikkamerkki 9"/>
          <p:cNvSpPr>
            <a:spLocks noGrp="1"/>
          </p:cNvSpPr>
          <p:nvPr userDrawn="1">
            <p:ph type="sldNum" sz="quarter" idx="11"/>
          </p:nvPr>
        </p:nvSpPr>
        <p:spPr>
          <a:xfrm>
            <a:off x="7700342" y="4785996"/>
            <a:ext cx="400050" cy="270030"/>
          </a:xfrm>
        </p:spPr>
        <p:txBody>
          <a:bodyPr/>
          <a:lstStyle>
            <a:lvl1pPr>
              <a:defRPr/>
            </a:lvl1pPr>
          </a:lstStyle>
          <a:p>
            <a:pPr>
              <a:defRPr/>
            </a:pPr>
            <a:fld id="{D3C89A02-2183-4EC2-9978-996C81F899C4}" type="slidenum">
              <a:rPr lang="fi-FI"/>
              <a:pPr>
                <a:defRPr/>
              </a:pPr>
              <a:t>‹#›</a:t>
            </a:fld>
            <a:endParaRPr lang="fi-FI" dirty="0"/>
          </a:p>
        </p:txBody>
      </p:sp>
      <p:sp>
        <p:nvSpPr>
          <p:cNvPr id="9" name="Platshållare för sidfot 4"/>
          <p:cNvSpPr>
            <a:spLocks noGrp="1"/>
          </p:cNvSpPr>
          <p:nvPr userDrawn="1">
            <p:ph type="ftr" sz="quarter" idx="14"/>
          </p:nvPr>
        </p:nvSpPr>
        <p:spPr>
          <a:xfrm>
            <a:off x="251521" y="4768454"/>
            <a:ext cx="6357937" cy="273844"/>
          </a:xfrm>
        </p:spPr>
        <p:txBody>
          <a:bodyPr/>
          <a:lstStyle/>
          <a:p>
            <a:r>
              <a:rPr lang="fi-FI" smtClean="0"/>
              <a:t>Kari Wihlman</a:t>
            </a:r>
            <a:endParaRPr lang="fi-FI" dirty="0"/>
          </a:p>
        </p:txBody>
      </p:sp>
    </p:spTree>
    <p:extLst>
      <p:ext uri="{BB962C8B-B14F-4D97-AF65-F5344CB8AC3E}">
        <p14:creationId xmlns:p14="http://schemas.microsoft.com/office/powerpoint/2010/main" val="302678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Väliotsikko" preserve="1" userDrawn="1">
  <p:cSld name="section_header">
    <p:spTree>
      <p:nvGrpSpPr>
        <p:cNvPr id="1" name=""/>
        <p:cNvGrpSpPr/>
        <p:nvPr/>
      </p:nvGrpSpPr>
      <p:grpSpPr>
        <a:xfrm>
          <a:off x="0" y="0"/>
          <a:ext cx="0" cy="0"/>
          <a:chOff x="0" y="0"/>
          <a:chExt cx="0" cy="0"/>
        </a:xfrm>
      </p:grpSpPr>
      <p:sp>
        <p:nvSpPr>
          <p:cNvPr id="5" name="Vastakkaisista kulmista pyöristetty suorakulmio 1"/>
          <p:cNvSpPr/>
          <p:nvPr userDrawn="1"/>
        </p:nvSpPr>
        <p:spPr>
          <a:xfrm flipH="1">
            <a:off x="1044000" y="1761691"/>
            <a:ext cx="7128792" cy="2160240"/>
          </a:xfrm>
          <a:prstGeom prst="round2DiagRect">
            <a:avLst>
              <a:gd name="adj1" fmla="val 25354"/>
              <a:gd name="adj2" fmla="val 0"/>
            </a:avLst>
          </a:prstGeom>
          <a:solidFill>
            <a:srgbClr val="00B0C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i-FI" dirty="0"/>
          </a:p>
        </p:txBody>
      </p:sp>
      <p:sp>
        <p:nvSpPr>
          <p:cNvPr id="2" name="Date Placeholder 1"/>
          <p:cNvSpPr>
            <a:spLocks noGrp="1"/>
          </p:cNvSpPr>
          <p:nvPr>
            <p:ph type="dt" sz="half" idx="10"/>
          </p:nvPr>
        </p:nvSpPr>
        <p:spPr/>
        <p:txBody>
          <a:bodyPr/>
          <a:lstStyle/>
          <a:p>
            <a:r>
              <a:rPr lang="fi-FI" smtClean="0"/>
              <a:t>3.10.2018</a:t>
            </a:r>
            <a:endParaRPr lang="fi-FI"/>
          </a:p>
        </p:txBody>
      </p:sp>
      <p:sp>
        <p:nvSpPr>
          <p:cNvPr id="3" name="Footer Placeholder 2"/>
          <p:cNvSpPr>
            <a:spLocks noGrp="1"/>
          </p:cNvSpPr>
          <p:nvPr>
            <p:ph type="ftr" sz="quarter" idx="11"/>
          </p:nvPr>
        </p:nvSpPr>
        <p:spPr/>
        <p:txBody>
          <a:bodyPr/>
          <a:lstStyle/>
          <a:p>
            <a:r>
              <a:rPr lang="fi-FI" smtClean="0"/>
              <a:t>Kari Wihlman</a:t>
            </a:r>
            <a:endParaRPr lang="fi-FI"/>
          </a:p>
        </p:txBody>
      </p:sp>
      <p:sp>
        <p:nvSpPr>
          <p:cNvPr id="4" name="Slide Number Placeholder 3"/>
          <p:cNvSpPr>
            <a:spLocks noGrp="1"/>
          </p:cNvSpPr>
          <p:nvPr>
            <p:ph type="sldNum" sz="quarter" idx="12"/>
          </p:nvPr>
        </p:nvSpPr>
        <p:spPr/>
        <p:txBody>
          <a:bodyPr/>
          <a:lstStyle/>
          <a:p>
            <a:fld id="{CD67F47F-A4DF-4926-BB4C-9F1DAEA89B92}" type="slidenum">
              <a:rPr lang="fi-FI" smtClean="0"/>
              <a:t>‹#›</a:t>
            </a:fld>
            <a:endParaRPr lang="fi-FI"/>
          </a:p>
        </p:txBody>
      </p:sp>
      <p:sp>
        <p:nvSpPr>
          <p:cNvPr id="8" name="Title 1"/>
          <p:cNvSpPr>
            <a:spLocks noGrp="1"/>
          </p:cNvSpPr>
          <p:nvPr>
            <p:ph type="title"/>
          </p:nvPr>
        </p:nvSpPr>
        <p:spPr>
          <a:xfrm>
            <a:off x="1296396" y="2294965"/>
            <a:ext cx="6624000" cy="1201269"/>
          </a:xfrm>
        </p:spPr>
        <p:txBody>
          <a:bodyPr/>
          <a:lstStyle>
            <a:lvl1pPr algn="ctr">
              <a:defRPr baseline="0">
                <a:solidFill>
                  <a:schemeClr val="bg1"/>
                </a:solidFill>
              </a:defRPr>
            </a:lvl1pPr>
          </a:lstStyle>
          <a:p>
            <a:r>
              <a:rPr lang="fi-FI" smtClean="0"/>
              <a:t>Muokkaa perustyyl. napsautt.</a:t>
            </a:r>
            <a:endParaRPr lang="fi-FI" dirty="0"/>
          </a:p>
        </p:txBody>
      </p:sp>
    </p:spTree>
    <p:extLst>
      <p:ext uri="{BB962C8B-B14F-4D97-AF65-F5344CB8AC3E}">
        <p14:creationId xmlns:p14="http://schemas.microsoft.com/office/powerpoint/2010/main" val="2251196035"/>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Otsikko ja sisältö elementillä_oranssi">
    <p:spTree>
      <p:nvGrpSpPr>
        <p:cNvPr id="1" name=""/>
        <p:cNvGrpSpPr/>
        <p:nvPr/>
      </p:nvGrpSpPr>
      <p:grpSpPr>
        <a:xfrm>
          <a:off x="0" y="0"/>
          <a:ext cx="0" cy="0"/>
          <a:chOff x="0" y="0"/>
          <a:chExt cx="0" cy="0"/>
        </a:xfrm>
      </p:grpSpPr>
      <p:sp>
        <p:nvSpPr>
          <p:cNvPr id="11" name="Rektangel 10"/>
          <p:cNvSpPr/>
          <p:nvPr/>
        </p:nvSpPr>
        <p:spPr>
          <a:xfrm>
            <a:off x="8100392" y="0"/>
            <a:ext cx="1043608" cy="5143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i-FI" sz="1013"/>
          </a:p>
        </p:txBody>
      </p:sp>
      <p:pic>
        <p:nvPicPr>
          <p:cNvPr id="12" name="Bildobjekt 5" descr="logon_sipuli2_vit.png"/>
          <p:cNvPicPr>
            <a:picLocks noChangeAspect="1"/>
          </p:cNvPicPr>
          <p:nvPr/>
        </p:nvPicPr>
        <p:blipFill>
          <a:blip r:embed="rId2" cstate="print"/>
          <a:srcRect l="33112" r="34585"/>
          <a:stretch>
            <a:fillRect/>
          </a:stretch>
        </p:blipFill>
        <p:spPr bwMode="auto">
          <a:xfrm>
            <a:off x="8100392" y="2489597"/>
            <a:ext cx="1043608" cy="2566988"/>
          </a:xfrm>
          <a:prstGeom prst="rect">
            <a:avLst/>
          </a:prstGeom>
          <a:noFill/>
          <a:ln w="9525">
            <a:noFill/>
            <a:miter lim="800000"/>
            <a:headEnd/>
            <a:tailEnd/>
          </a:ln>
        </p:spPr>
      </p:pic>
      <p:sp>
        <p:nvSpPr>
          <p:cNvPr id="6" name="Otsikko 6"/>
          <p:cNvSpPr>
            <a:spLocks noGrp="1"/>
          </p:cNvSpPr>
          <p:nvPr userDrawn="1">
            <p:ph type="title"/>
          </p:nvPr>
        </p:nvSpPr>
        <p:spPr>
          <a:xfrm>
            <a:off x="827584" y="951570"/>
            <a:ext cx="6624736" cy="486054"/>
          </a:xfrm>
          <a:prstGeom prst="rect">
            <a:avLst/>
          </a:prstGeom>
        </p:spPr>
        <p:txBody>
          <a:bodyPr/>
          <a:lstStyle>
            <a:lvl1pPr>
              <a:defRPr sz="2250" baseline="0">
                <a:solidFill>
                  <a:schemeClr val="tx1"/>
                </a:solidFill>
              </a:defRPr>
            </a:lvl1pPr>
          </a:lstStyle>
          <a:p>
            <a:r>
              <a:rPr lang="fi-FI" smtClean="0"/>
              <a:t>Muokkaa perustyyl. napsautt.</a:t>
            </a:r>
            <a:endParaRPr lang="fi-FI" dirty="0"/>
          </a:p>
        </p:txBody>
      </p:sp>
      <p:sp>
        <p:nvSpPr>
          <p:cNvPr id="7" name="Tekstin paikkamerkki 16"/>
          <p:cNvSpPr>
            <a:spLocks noGrp="1"/>
          </p:cNvSpPr>
          <p:nvPr userDrawn="1">
            <p:ph type="body" sz="quarter" idx="10"/>
          </p:nvPr>
        </p:nvSpPr>
        <p:spPr>
          <a:xfrm>
            <a:off x="827584" y="1563178"/>
            <a:ext cx="6624736" cy="2952788"/>
          </a:xfrm>
          <a:prstGeom prst="rect">
            <a:avLst/>
          </a:prstGeom>
        </p:spPr>
        <p:txBody>
          <a:bodyPr/>
          <a:lstStyle>
            <a:lvl1pPr>
              <a:buClr>
                <a:schemeClr val="accent6"/>
              </a:buClr>
              <a:buFont typeface="Wingdings" pitchFamily="2" charset="2"/>
              <a:buChar char="§"/>
              <a:defRPr sz="1650" baseline="0">
                <a:solidFill>
                  <a:schemeClr val="tx1"/>
                </a:solidFill>
              </a:defRPr>
            </a:lvl1pPr>
          </a:lstStyle>
          <a:p>
            <a:pPr lvl="0"/>
            <a:r>
              <a:rPr lang="fi-FI" smtClean="0"/>
              <a:t>Muokkaa tekstin perustyylejä napsauttamalla</a:t>
            </a:r>
          </a:p>
        </p:txBody>
      </p:sp>
      <p:sp>
        <p:nvSpPr>
          <p:cNvPr id="4" name="Dian numeron paikkamerkki 9"/>
          <p:cNvSpPr>
            <a:spLocks noGrp="1"/>
          </p:cNvSpPr>
          <p:nvPr userDrawn="1">
            <p:ph type="sldNum" sz="quarter" idx="11"/>
          </p:nvPr>
        </p:nvSpPr>
        <p:spPr>
          <a:xfrm>
            <a:off x="7700342" y="4785996"/>
            <a:ext cx="400050" cy="270030"/>
          </a:xfrm>
        </p:spPr>
        <p:txBody>
          <a:bodyPr/>
          <a:lstStyle>
            <a:lvl1pPr>
              <a:defRPr/>
            </a:lvl1pPr>
          </a:lstStyle>
          <a:p>
            <a:pPr>
              <a:defRPr/>
            </a:pPr>
            <a:fld id="{D3C89A02-2183-4EC2-9978-996C81F899C4}" type="slidenum">
              <a:rPr lang="fi-FI"/>
              <a:pPr>
                <a:defRPr/>
              </a:pPr>
              <a:t>‹#›</a:t>
            </a:fld>
            <a:endParaRPr lang="fi-FI" dirty="0"/>
          </a:p>
        </p:txBody>
      </p:sp>
      <p:sp>
        <p:nvSpPr>
          <p:cNvPr id="9" name="Platshållare för sidfot 4"/>
          <p:cNvSpPr>
            <a:spLocks noGrp="1"/>
          </p:cNvSpPr>
          <p:nvPr userDrawn="1">
            <p:ph type="ftr" sz="quarter" idx="14"/>
          </p:nvPr>
        </p:nvSpPr>
        <p:spPr>
          <a:xfrm>
            <a:off x="251521" y="4768454"/>
            <a:ext cx="6357937" cy="273844"/>
          </a:xfrm>
        </p:spPr>
        <p:txBody>
          <a:bodyPr/>
          <a:lstStyle/>
          <a:p>
            <a:r>
              <a:rPr lang="fi-FI" smtClean="0"/>
              <a:t>Kari Wihlman</a:t>
            </a:r>
            <a:endParaRPr lang="fi-FI" dirty="0"/>
          </a:p>
        </p:txBody>
      </p:sp>
    </p:spTree>
    <p:extLst>
      <p:ext uri="{BB962C8B-B14F-4D97-AF65-F5344CB8AC3E}">
        <p14:creationId xmlns:p14="http://schemas.microsoft.com/office/powerpoint/2010/main" val="280122788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Otsikko ja sisältö elementillä_sininen">
    <p:spTree>
      <p:nvGrpSpPr>
        <p:cNvPr id="1" name=""/>
        <p:cNvGrpSpPr/>
        <p:nvPr/>
      </p:nvGrpSpPr>
      <p:grpSpPr>
        <a:xfrm>
          <a:off x="0" y="0"/>
          <a:ext cx="0" cy="0"/>
          <a:chOff x="0" y="0"/>
          <a:chExt cx="0" cy="0"/>
        </a:xfrm>
      </p:grpSpPr>
      <p:sp>
        <p:nvSpPr>
          <p:cNvPr id="6" name="Otsikko 6"/>
          <p:cNvSpPr>
            <a:spLocks noGrp="1"/>
          </p:cNvSpPr>
          <p:nvPr userDrawn="1">
            <p:ph type="title"/>
          </p:nvPr>
        </p:nvSpPr>
        <p:spPr>
          <a:xfrm>
            <a:off x="827584" y="951570"/>
            <a:ext cx="6264696" cy="486054"/>
          </a:xfrm>
          <a:prstGeom prst="rect">
            <a:avLst/>
          </a:prstGeom>
        </p:spPr>
        <p:txBody>
          <a:bodyPr/>
          <a:lstStyle>
            <a:lvl1pPr>
              <a:defRPr sz="2250" baseline="0">
                <a:solidFill>
                  <a:schemeClr val="tx1"/>
                </a:solidFill>
              </a:defRPr>
            </a:lvl1pPr>
          </a:lstStyle>
          <a:p>
            <a:r>
              <a:rPr lang="fi-FI" smtClean="0"/>
              <a:t>Muokkaa perustyyl. napsautt.</a:t>
            </a:r>
            <a:endParaRPr lang="fi-FI" dirty="0"/>
          </a:p>
        </p:txBody>
      </p:sp>
      <p:sp>
        <p:nvSpPr>
          <p:cNvPr id="7" name="Tekstin paikkamerkki 16"/>
          <p:cNvSpPr>
            <a:spLocks noGrp="1"/>
          </p:cNvSpPr>
          <p:nvPr userDrawn="1">
            <p:ph type="body" sz="quarter" idx="10"/>
          </p:nvPr>
        </p:nvSpPr>
        <p:spPr>
          <a:xfrm>
            <a:off x="827584" y="1563178"/>
            <a:ext cx="6264696" cy="2952788"/>
          </a:xfrm>
          <a:prstGeom prst="rect">
            <a:avLst/>
          </a:prstGeom>
        </p:spPr>
        <p:txBody>
          <a:bodyPr/>
          <a:lstStyle>
            <a:lvl1pPr>
              <a:buClr>
                <a:schemeClr val="accent6"/>
              </a:buClr>
              <a:buFont typeface="Wingdings" pitchFamily="2" charset="2"/>
              <a:buChar char="§"/>
              <a:defRPr sz="1650" baseline="0">
                <a:solidFill>
                  <a:schemeClr val="tx1"/>
                </a:solidFill>
              </a:defRPr>
            </a:lvl1pPr>
          </a:lstStyle>
          <a:p>
            <a:pPr lvl="0"/>
            <a:r>
              <a:rPr lang="fi-FI" smtClean="0"/>
              <a:t>Muokkaa tekstin perustyylejä napsauttamalla</a:t>
            </a:r>
          </a:p>
        </p:txBody>
      </p:sp>
      <p:sp>
        <p:nvSpPr>
          <p:cNvPr id="4" name="Dian numeron paikkamerkki 9"/>
          <p:cNvSpPr>
            <a:spLocks noGrp="1"/>
          </p:cNvSpPr>
          <p:nvPr userDrawn="1">
            <p:ph type="sldNum" sz="quarter" idx="11"/>
          </p:nvPr>
        </p:nvSpPr>
        <p:spPr>
          <a:xfrm>
            <a:off x="7740352" y="4785996"/>
            <a:ext cx="400050" cy="270030"/>
          </a:xfrm>
        </p:spPr>
        <p:txBody>
          <a:bodyPr/>
          <a:lstStyle>
            <a:lvl1pPr>
              <a:defRPr/>
            </a:lvl1pPr>
          </a:lstStyle>
          <a:p>
            <a:pPr>
              <a:defRPr/>
            </a:pPr>
            <a:fld id="{D3C89A02-2183-4EC2-9978-996C81F899C4}" type="slidenum">
              <a:rPr lang="fi-FI"/>
              <a:pPr>
                <a:defRPr/>
              </a:pPr>
              <a:t>‹#›</a:t>
            </a:fld>
            <a:endParaRPr lang="fi-FI" dirty="0"/>
          </a:p>
        </p:txBody>
      </p:sp>
      <p:sp>
        <p:nvSpPr>
          <p:cNvPr id="9" name="Platshållare för sidfot 4"/>
          <p:cNvSpPr>
            <a:spLocks noGrp="1"/>
          </p:cNvSpPr>
          <p:nvPr userDrawn="1">
            <p:ph type="ftr" sz="quarter" idx="14"/>
          </p:nvPr>
        </p:nvSpPr>
        <p:spPr>
          <a:xfrm>
            <a:off x="251521" y="4768454"/>
            <a:ext cx="6357937" cy="273844"/>
          </a:xfrm>
        </p:spPr>
        <p:txBody>
          <a:bodyPr/>
          <a:lstStyle/>
          <a:p>
            <a:r>
              <a:rPr lang="fi-FI" smtClean="0"/>
              <a:t>Kari Wihlman</a:t>
            </a:r>
            <a:endParaRPr lang="fi-FI" dirty="0"/>
          </a:p>
        </p:txBody>
      </p:sp>
      <p:pic>
        <p:nvPicPr>
          <p:cNvPr id="8" name="Kuva 7" descr="sipuli_blue_osa.png"/>
          <p:cNvPicPr>
            <a:picLocks noChangeAspect="1"/>
          </p:cNvPicPr>
          <p:nvPr userDrawn="1"/>
        </p:nvPicPr>
        <p:blipFill>
          <a:blip r:embed="rId2" cstate="print"/>
          <a:stretch>
            <a:fillRect/>
          </a:stretch>
        </p:blipFill>
        <p:spPr>
          <a:xfrm>
            <a:off x="7853360" y="2949792"/>
            <a:ext cx="1290641" cy="2193708"/>
          </a:xfrm>
          <a:prstGeom prst="rect">
            <a:avLst/>
          </a:prstGeom>
        </p:spPr>
      </p:pic>
    </p:spTree>
    <p:extLst>
      <p:ext uri="{BB962C8B-B14F-4D97-AF65-F5344CB8AC3E}">
        <p14:creationId xmlns:p14="http://schemas.microsoft.com/office/powerpoint/2010/main" val="77523757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3_Otsikko ja sisältö elementillä_vihreä">
    <p:spTree>
      <p:nvGrpSpPr>
        <p:cNvPr id="1" name=""/>
        <p:cNvGrpSpPr/>
        <p:nvPr/>
      </p:nvGrpSpPr>
      <p:grpSpPr>
        <a:xfrm>
          <a:off x="0" y="0"/>
          <a:ext cx="0" cy="0"/>
          <a:chOff x="0" y="0"/>
          <a:chExt cx="0" cy="0"/>
        </a:xfrm>
      </p:grpSpPr>
      <p:sp>
        <p:nvSpPr>
          <p:cNvPr id="6" name="Otsikko 6"/>
          <p:cNvSpPr>
            <a:spLocks noGrp="1"/>
          </p:cNvSpPr>
          <p:nvPr userDrawn="1">
            <p:ph type="title"/>
          </p:nvPr>
        </p:nvSpPr>
        <p:spPr>
          <a:xfrm>
            <a:off x="827584" y="951570"/>
            <a:ext cx="6264696" cy="486054"/>
          </a:xfrm>
          <a:prstGeom prst="rect">
            <a:avLst/>
          </a:prstGeom>
        </p:spPr>
        <p:txBody>
          <a:bodyPr/>
          <a:lstStyle>
            <a:lvl1pPr>
              <a:defRPr sz="2250" baseline="0">
                <a:solidFill>
                  <a:schemeClr val="tx1"/>
                </a:solidFill>
              </a:defRPr>
            </a:lvl1pPr>
          </a:lstStyle>
          <a:p>
            <a:r>
              <a:rPr lang="fi-FI" smtClean="0"/>
              <a:t>Muokkaa perustyyl. napsautt.</a:t>
            </a:r>
            <a:endParaRPr lang="fi-FI" dirty="0"/>
          </a:p>
        </p:txBody>
      </p:sp>
      <p:sp>
        <p:nvSpPr>
          <p:cNvPr id="7" name="Tekstin paikkamerkki 16"/>
          <p:cNvSpPr>
            <a:spLocks noGrp="1"/>
          </p:cNvSpPr>
          <p:nvPr userDrawn="1">
            <p:ph type="body" sz="quarter" idx="10"/>
          </p:nvPr>
        </p:nvSpPr>
        <p:spPr>
          <a:xfrm>
            <a:off x="827584" y="1563178"/>
            <a:ext cx="6264696" cy="2952788"/>
          </a:xfrm>
          <a:prstGeom prst="rect">
            <a:avLst/>
          </a:prstGeom>
        </p:spPr>
        <p:txBody>
          <a:bodyPr/>
          <a:lstStyle>
            <a:lvl1pPr>
              <a:buClr>
                <a:schemeClr val="accent6"/>
              </a:buClr>
              <a:buFont typeface="Wingdings" pitchFamily="2" charset="2"/>
              <a:buChar char="§"/>
              <a:defRPr sz="1650" baseline="0">
                <a:solidFill>
                  <a:schemeClr val="tx1"/>
                </a:solidFill>
              </a:defRPr>
            </a:lvl1pPr>
          </a:lstStyle>
          <a:p>
            <a:pPr lvl="0"/>
            <a:r>
              <a:rPr lang="fi-FI" smtClean="0"/>
              <a:t>Muokkaa tekstin perustyylejä napsauttamalla</a:t>
            </a:r>
          </a:p>
        </p:txBody>
      </p:sp>
      <p:sp>
        <p:nvSpPr>
          <p:cNvPr id="4" name="Dian numeron paikkamerkki 9"/>
          <p:cNvSpPr>
            <a:spLocks noGrp="1"/>
          </p:cNvSpPr>
          <p:nvPr userDrawn="1">
            <p:ph type="sldNum" sz="quarter" idx="11"/>
          </p:nvPr>
        </p:nvSpPr>
        <p:spPr>
          <a:xfrm>
            <a:off x="7740352" y="4785996"/>
            <a:ext cx="400050" cy="270030"/>
          </a:xfrm>
        </p:spPr>
        <p:txBody>
          <a:bodyPr/>
          <a:lstStyle>
            <a:lvl1pPr>
              <a:defRPr/>
            </a:lvl1pPr>
          </a:lstStyle>
          <a:p>
            <a:pPr>
              <a:defRPr/>
            </a:pPr>
            <a:fld id="{D3C89A02-2183-4EC2-9978-996C81F899C4}" type="slidenum">
              <a:rPr lang="fi-FI"/>
              <a:pPr>
                <a:defRPr/>
              </a:pPr>
              <a:t>‹#›</a:t>
            </a:fld>
            <a:endParaRPr lang="fi-FI" dirty="0"/>
          </a:p>
        </p:txBody>
      </p:sp>
      <p:sp>
        <p:nvSpPr>
          <p:cNvPr id="9" name="Platshållare för sidfot 4"/>
          <p:cNvSpPr>
            <a:spLocks noGrp="1"/>
          </p:cNvSpPr>
          <p:nvPr userDrawn="1">
            <p:ph type="ftr" sz="quarter" idx="14"/>
          </p:nvPr>
        </p:nvSpPr>
        <p:spPr>
          <a:xfrm>
            <a:off x="251521" y="4768454"/>
            <a:ext cx="6357937" cy="273844"/>
          </a:xfrm>
        </p:spPr>
        <p:txBody>
          <a:bodyPr/>
          <a:lstStyle/>
          <a:p>
            <a:r>
              <a:rPr lang="fi-FI" smtClean="0"/>
              <a:t>Kari Wihlman</a:t>
            </a:r>
            <a:endParaRPr lang="fi-FI" dirty="0"/>
          </a:p>
        </p:txBody>
      </p:sp>
      <p:pic>
        <p:nvPicPr>
          <p:cNvPr id="11" name="Kuva 10" descr="sipuli_green_osa.png"/>
          <p:cNvPicPr>
            <a:picLocks noChangeAspect="1"/>
          </p:cNvPicPr>
          <p:nvPr userDrawn="1"/>
        </p:nvPicPr>
        <p:blipFill>
          <a:blip r:embed="rId2" cstate="print"/>
          <a:stretch>
            <a:fillRect/>
          </a:stretch>
        </p:blipFill>
        <p:spPr>
          <a:xfrm>
            <a:off x="7873506" y="2978430"/>
            <a:ext cx="1270495" cy="2159465"/>
          </a:xfrm>
          <a:prstGeom prst="rect">
            <a:avLst/>
          </a:prstGeom>
        </p:spPr>
      </p:pic>
    </p:spTree>
    <p:extLst>
      <p:ext uri="{BB962C8B-B14F-4D97-AF65-F5344CB8AC3E}">
        <p14:creationId xmlns:p14="http://schemas.microsoft.com/office/powerpoint/2010/main" val="334367378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_Otsikko ja sisältö elementillä_oranssi">
    <p:spTree>
      <p:nvGrpSpPr>
        <p:cNvPr id="1" name=""/>
        <p:cNvGrpSpPr/>
        <p:nvPr/>
      </p:nvGrpSpPr>
      <p:grpSpPr>
        <a:xfrm>
          <a:off x="0" y="0"/>
          <a:ext cx="0" cy="0"/>
          <a:chOff x="0" y="0"/>
          <a:chExt cx="0" cy="0"/>
        </a:xfrm>
      </p:grpSpPr>
      <p:sp>
        <p:nvSpPr>
          <p:cNvPr id="6" name="Otsikko 6"/>
          <p:cNvSpPr>
            <a:spLocks noGrp="1"/>
          </p:cNvSpPr>
          <p:nvPr userDrawn="1">
            <p:ph type="title"/>
          </p:nvPr>
        </p:nvSpPr>
        <p:spPr>
          <a:xfrm>
            <a:off x="827584" y="951570"/>
            <a:ext cx="6264696" cy="486054"/>
          </a:xfrm>
          <a:prstGeom prst="rect">
            <a:avLst/>
          </a:prstGeom>
        </p:spPr>
        <p:txBody>
          <a:bodyPr/>
          <a:lstStyle>
            <a:lvl1pPr>
              <a:defRPr sz="2250" baseline="0">
                <a:solidFill>
                  <a:schemeClr val="tx1"/>
                </a:solidFill>
              </a:defRPr>
            </a:lvl1pPr>
          </a:lstStyle>
          <a:p>
            <a:r>
              <a:rPr lang="fi-FI" smtClean="0"/>
              <a:t>Muokkaa perustyyl. napsautt.</a:t>
            </a:r>
            <a:endParaRPr lang="fi-FI" dirty="0"/>
          </a:p>
        </p:txBody>
      </p:sp>
      <p:sp>
        <p:nvSpPr>
          <p:cNvPr id="7" name="Tekstin paikkamerkki 16"/>
          <p:cNvSpPr>
            <a:spLocks noGrp="1"/>
          </p:cNvSpPr>
          <p:nvPr userDrawn="1">
            <p:ph type="body" sz="quarter" idx="10"/>
          </p:nvPr>
        </p:nvSpPr>
        <p:spPr>
          <a:xfrm>
            <a:off x="827584" y="1563178"/>
            <a:ext cx="6264696" cy="2952788"/>
          </a:xfrm>
          <a:prstGeom prst="rect">
            <a:avLst/>
          </a:prstGeom>
        </p:spPr>
        <p:txBody>
          <a:bodyPr/>
          <a:lstStyle>
            <a:lvl1pPr>
              <a:buClr>
                <a:schemeClr val="accent6"/>
              </a:buClr>
              <a:buFont typeface="Wingdings" pitchFamily="2" charset="2"/>
              <a:buChar char="§"/>
              <a:defRPr sz="1650" baseline="0">
                <a:solidFill>
                  <a:schemeClr val="tx1"/>
                </a:solidFill>
              </a:defRPr>
            </a:lvl1pPr>
          </a:lstStyle>
          <a:p>
            <a:pPr lvl="0"/>
            <a:r>
              <a:rPr lang="fi-FI" smtClean="0"/>
              <a:t>Muokkaa tekstin perustyylejä napsauttamalla</a:t>
            </a:r>
          </a:p>
        </p:txBody>
      </p:sp>
      <p:sp>
        <p:nvSpPr>
          <p:cNvPr id="4" name="Dian numeron paikkamerkki 9"/>
          <p:cNvSpPr>
            <a:spLocks noGrp="1"/>
          </p:cNvSpPr>
          <p:nvPr userDrawn="1">
            <p:ph type="sldNum" sz="quarter" idx="11"/>
          </p:nvPr>
        </p:nvSpPr>
        <p:spPr>
          <a:xfrm>
            <a:off x="7740352" y="4785996"/>
            <a:ext cx="400050" cy="270030"/>
          </a:xfrm>
        </p:spPr>
        <p:txBody>
          <a:bodyPr/>
          <a:lstStyle>
            <a:lvl1pPr>
              <a:defRPr/>
            </a:lvl1pPr>
          </a:lstStyle>
          <a:p>
            <a:pPr>
              <a:defRPr/>
            </a:pPr>
            <a:fld id="{D3C89A02-2183-4EC2-9978-996C81F899C4}" type="slidenum">
              <a:rPr lang="fi-FI"/>
              <a:pPr>
                <a:defRPr/>
              </a:pPr>
              <a:t>‹#›</a:t>
            </a:fld>
            <a:endParaRPr lang="fi-FI" dirty="0"/>
          </a:p>
        </p:txBody>
      </p:sp>
      <p:sp>
        <p:nvSpPr>
          <p:cNvPr id="9" name="Platshållare för sidfot 4"/>
          <p:cNvSpPr>
            <a:spLocks noGrp="1"/>
          </p:cNvSpPr>
          <p:nvPr userDrawn="1">
            <p:ph type="ftr" sz="quarter" idx="14"/>
          </p:nvPr>
        </p:nvSpPr>
        <p:spPr>
          <a:xfrm>
            <a:off x="251521" y="4768454"/>
            <a:ext cx="6357937" cy="273844"/>
          </a:xfrm>
        </p:spPr>
        <p:txBody>
          <a:bodyPr/>
          <a:lstStyle/>
          <a:p>
            <a:r>
              <a:rPr lang="fi-FI" smtClean="0"/>
              <a:t>Kari Wihlman</a:t>
            </a:r>
            <a:endParaRPr lang="fi-FI" dirty="0"/>
          </a:p>
        </p:txBody>
      </p:sp>
      <p:pic>
        <p:nvPicPr>
          <p:cNvPr id="8" name="Kuva 7" descr="sipuli_orange_osa.png"/>
          <p:cNvPicPr>
            <a:picLocks noChangeAspect="1"/>
          </p:cNvPicPr>
          <p:nvPr userDrawn="1"/>
        </p:nvPicPr>
        <p:blipFill>
          <a:blip r:embed="rId2" cstate="print"/>
          <a:stretch>
            <a:fillRect/>
          </a:stretch>
        </p:blipFill>
        <p:spPr>
          <a:xfrm>
            <a:off x="7860266" y="2961531"/>
            <a:ext cx="1283734" cy="2181968"/>
          </a:xfrm>
          <a:prstGeom prst="rect">
            <a:avLst/>
          </a:prstGeom>
        </p:spPr>
      </p:pic>
    </p:spTree>
    <p:extLst>
      <p:ext uri="{BB962C8B-B14F-4D97-AF65-F5344CB8AC3E}">
        <p14:creationId xmlns:p14="http://schemas.microsoft.com/office/powerpoint/2010/main" val="101886314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4_Otsikko ja sisältö kuvalla">
    <p:spTree>
      <p:nvGrpSpPr>
        <p:cNvPr id="1" name=""/>
        <p:cNvGrpSpPr/>
        <p:nvPr/>
      </p:nvGrpSpPr>
      <p:grpSpPr>
        <a:xfrm>
          <a:off x="0" y="0"/>
          <a:ext cx="0" cy="0"/>
          <a:chOff x="0" y="0"/>
          <a:chExt cx="0" cy="0"/>
        </a:xfrm>
      </p:grpSpPr>
      <p:sp>
        <p:nvSpPr>
          <p:cNvPr id="6" name="Otsikko 6"/>
          <p:cNvSpPr>
            <a:spLocks noGrp="1"/>
          </p:cNvSpPr>
          <p:nvPr userDrawn="1">
            <p:ph type="title"/>
          </p:nvPr>
        </p:nvSpPr>
        <p:spPr>
          <a:xfrm>
            <a:off x="827584" y="951570"/>
            <a:ext cx="5904656" cy="486054"/>
          </a:xfrm>
          <a:prstGeom prst="rect">
            <a:avLst/>
          </a:prstGeom>
        </p:spPr>
        <p:txBody>
          <a:bodyPr/>
          <a:lstStyle>
            <a:lvl1pPr>
              <a:defRPr sz="2250" baseline="0">
                <a:solidFill>
                  <a:schemeClr val="tx1"/>
                </a:solidFill>
              </a:defRPr>
            </a:lvl1pPr>
          </a:lstStyle>
          <a:p>
            <a:r>
              <a:rPr lang="fi-FI" smtClean="0"/>
              <a:t>Muokkaa perustyyl. napsautt.</a:t>
            </a:r>
            <a:endParaRPr lang="fi-FI" dirty="0"/>
          </a:p>
        </p:txBody>
      </p:sp>
      <p:sp>
        <p:nvSpPr>
          <p:cNvPr id="7" name="Tekstin paikkamerkki 16"/>
          <p:cNvSpPr>
            <a:spLocks noGrp="1"/>
          </p:cNvSpPr>
          <p:nvPr userDrawn="1">
            <p:ph type="body" sz="quarter" idx="10"/>
          </p:nvPr>
        </p:nvSpPr>
        <p:spPr>
          <a:xfrm>
            <a:off x="827584" y="1563178"/>
            <a:ext cx="5904656" cy="2952788"/>
          </a:xfrm>
          <a:prstGeom prst="rect">
            <a:avLst/>
          </a:prstGeom>
        </p:spPr>
        <p:txBody>
          <a:bodyPr/>
          <a:lstStyle>
            <a:lvl1pPr>
              <a:buClr>
                <a:schemeClr val="accent6"/>
              </a:buClr>
              <a:buFont typeface="Wingdings" pitchFamily="2" charset="2"/>
              <a:buChar char="§"/>
              <a:defRPr sz="1650" baseline="0">
                <a:solidFill>
                  <a:schemeClr val="tx1"/>
                </a:solidFill>
              </a:defRPr>
            </a:lvl1pPr>
          </a:lstStyle>
          <a:p>
            <a:pPr lvl="0"/>
            <a:r>
              <a:rPr lang="fi-FI" smtClean="0"/>
              <a:t>Muokkaa tekstin perustyylejä napsauttamalla</a:t>
            </a:r>
          </a:p>
        </p:txBody>
      </p:sp>
      <p:sp>
        <p:nvSpPr>
          <p:cNvPr id="4" name="Dian numeron paikkamerkki 9"/>
          <p:cNvSpPr>
            <a:spLocks noGrp="1"/>
          </p:cNvSpPr>
          <p:nvPr userDrawn="1">
            <p:ph type="sldNum" sz="quarter" idx="11"/>
          </p:nvPr>
        </p:nvSpPr>
        <p:spPr/>
        <p:txBody>
          <a:bodyPr/>
          <a:lstStyle>
            <a:lvl1pPr>
              <a:defRPr/>
            </a:lvl1pPr>
          </a:lstStyle>
          <a:p>
            <a:pPr>
              <a:defRPr/>
            </a:pPr>
            <a:fld id="{D3C89A02-2183-4EC2-9978-996C81F899C4}" type="slidenum">
              <a:rPr lang="fi-FI"/>
              <a:pPr>
                <a:defRPr/>
              </a:pPr>
              <a:t>‹#›</a:t>
            </a:fld>
            <a:endParaRPr lang="fi-FI" dirty="0"/>
          </a:p>
        </p:txBody>
      </p:sp>
      <p:sp>
        <p:nvSpPr>
          <p:cNvPr id="9" name="Platshållare för sidfot 4"/>
          <p:cNvSpPr>
            <a:spLocks noGrp="1"/>
          </p:cNvSpPr>
          <p:nvPr userDrawn="1">
            <p:ph type="ftr" sz="quarter" idx="14"/>
          </p:nvPr>
        </p:nvSpPr>
        <p:spPr>
          <a:xfrm>
            <a:off x="251521" y="4768454"/>
            <a:ext cx="6357937" cy="273844"/>
          </a:xfrm>
        </p:spPr>
        <p:txBody>
          <a:bodyPr/>
          <a:lstStyle/>
          <a:p>
            <a:r>
              <a:rPr lang="fi-FI" smtClean="0"/>
              <a:t>Kari Wihlman</a:t>
            </a:r>
            <a:endParaRPr lang="fi-FI" dirty="0"/>
          </a:p>
        </p:txBody>
      </p:sp>
      <p:sp>
        <p:nvSpPr>
          <p:cNvPr id="11" name="Platshållare för bild 2"/>
          <p:cNvSpPr>
            <a:spLocks noGrp="1"/>
          </p:cNvSpPr>
          <p:nvPr>
            <p:ph type="pic" idx="1"/>
          </p:nvPr>
        </p:nvSpPr>
        <p:spPr>
          <a:xfrm>
            <a:off x="7056784" y="0"/>
            <a:ext cx="2051720" cy="5143500"/>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fi-FI" smtClean="0"/>
              <a:t>Lisää kuva napsauttamalla kuvaketta</a:t>
            </a:r>
            <a:endParaRPr lang="fi-FI" dirty="0"/>
          </a:p>
        </p:txBody>
      </p:sp>
    </p:spTree>
    <p:extLst>
      <p:ext uri="{BB962C8B-B14F-4D97-AF65-F5344CB8AC3E}">
        <p14:creationId xmlns:p14="http://schemas.microsoft.com/office/powerpoint/2010/main" val="237872816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4_Otsikko ja kuva">
    <p:spTree>
      <p:nvGrpSpPr>
        <p:cNvPr id="1" name=""/>
        <p:cNvGrpSpPr/>
        <p:nvPr/>
      </p:nvGrpSpPr>
      <p:grpSpPr>
        <a:xfrm>
          <a:off x="0" y="0"/>
          <a:ext cx="0" cy="0"/>
          <a:chOff x="0" y="0"/>
          <a:chExt cx="0" cy="0"/>
        </a:xfrm>
      </p:grpSpPr>
      <p:sp>
        <p:nvSpPr>
          <p:cNvPr id="2" name="Rubrik 1"/>
          <p:cNvSpPr>
            <a:spLocks noGrp="1"/>
          </p:cNvSpPr>
          <p:nvPr>
            <p:ph type="title"/>
          </p:nvPr>
        </p:nvSpPr>
        <p:spPr>
          <a:xfrm>
            <a:off x="971600" y="3710284"/>
            <a:ext cx="6480720" cy="373634"/>
          </a:xfrm>
          <a:prstGeom prst="rect">
            <a:avLst/>
          </a:prstGeom>
        </p:spPr>
        <p:txBody>
          <a:bodyPr anchor="b"/>
          <a:lstStyle>
            <a:lvl1pPr algn="l">
              <a:defRPr sz="1650" b="0">
                <a:solidFill>
                  <a:schemeClr val="tx1"/>
                </a:solidFill>
              </a:defRPr>
            </a:lvl1pPr>
          </a:lstStyle>
          <a:p>
            <a:r>
              <a:rPr lang="fi-FI" smtClean="0"/>
              <a:t>Muokkaa perustyyl. napsautt.</a:t>
            </a:r>
            <a:endParaRPr lang="fi-FI" dirty="0"/>
          </a:p>
        </p:txBody>
      </p:sp>
      <p:sp>
        <p:nvSpPr>
          <p:cNvPr id="3" name="Platshållare för bild 2"/>
          <p:cNvSpPr>
            <a:spLocks noGrp="1"/>
          </p:cNvSpPr>
          <p:nvPr>
            <p:ph type="pic" idx="1"/>
          </p:nvPr>
        </p:nvSpPr>
        <p:spPr>
          <a:xfrm>
            <a:off x="971600" y="951570"/>
            <a:ext cx="6480720" cy="2700300"/>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fi-FI" smtClean="0"/>
              <a:t>Lisää kuva napsauttamalla kuvaketta</a:t>
            </a:r>
            <a:endParaRPr lang="fi-FI"/>
          </a:p>
        </p:txBody>
      </p:sp>
      <p:sp>
        <p:nvSpPr>
          <p:cNvPr id="4" name="Platshållare för text 3"/>
          <p:cNvSpPr>
            <a:spLocks noGrp="1"/>
          </p:cNvSpPr>
          <p:nvPr>
            <p:ph type="body" sz="half" idx="2"/>
          </p:nvPr>
        </p:nvSpPr>
        <p:spPr>
          <a:xfrm>
            <a:off x="971600" y="4133515"/>
            <a:ext cx="6480720" cy="382451"/>
          </a:xfrm>
          <a:prstGeom prst="rect">
            <a:avLst/>
          </a:prstGeom>
        </p:spPr>
        <p:txBody>
          <a:bodyPr/>
          <a:lstStyle>
            <a:lvl1pPr marL="0" indent="0">
              <a:buNone/>
              <a:defRPr sz="13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fi-FI" smtClean="0"/>
              <a:t>Muokkaa tekstin perustyylejä napsauttamalla</a:t>
            </a:r>
          </a:p>
        </p:txBody>
      </p:sp>
      <p:sp>
        <p:nvSpPr>
          <p:cNvPr id="6" name="Platshållare för sidfot 5"/>
          <p:cNvSpPr>
            <a:spLocks noGrp="1"/>
          </p:cNvSpPr>
          <p:nvPr>
            <p:ph type="ftr" sz="quarter" idx="11"/>
          </p:nvPr>
        </p:nvSpPr>
        <p:spPr/>
        <p:txBody>
          <a:bodyPr/>
          <a:lstStyle/>
          <a:p>
            <a:r>
              <a:rPr lang="fi-FI" smtClean="0"/>
              <a:t>Kari Wihlman</a:t>
            </a:r>
            <a:endParaRPr lang="fi-FI"/>
          </a:p>
        </p:txBody>
      </p:sp>
      <p:sp>
        <p:nvSpPr>
          <p:cNvPr id="7" name="Platshållare för bildnummer 6"/>
          <p:cNvSpPr>
            <a:spLocks noGrp="1"/>
          </p:cNvSpPr>
          <p:nvPr>
            <p:ph type="sldNum" sz="quarter" idx="12"/>
          </p:nvPr>
        </p:nvSpPr>
        <p:spPr>
          <a:xfrm>
            <a:off x="7740352" y="4785996"/>
            <a:ext cx="400050" cy="270030"/>
          </a:xfrm>
        </p:spPr>
        <p:txBody>
          <a:bodyPr/>
          <a:lstStyle/>
          <a:p>
            <a:fld id="{4644F606-9E59-44A4-9C1B-318877967A10}" type="slidenum">
              <a:rPr lang="fi-FI" smtClean="0"/>
              <a:pPr/>
              <a:t>‹#›</a:t>
            </a:fld>
            <a:endParaRPr lang="fi-FI"/>
          </a:p>
        </p:txBody>
      </p:sp>
    </p:spTree>
    <p:extLst>
      <p:ext uri="{BB962C8B-B14F-4D97-AF65-F5344CB8AC3E}">
        <p14:creationId xmlns:p14="http://schemas.microsoft.com/office/powerpoint/2010/main" val="387998874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4_ kuva">
    <p:spTree>
      <p:nvGrpSpPr>
        <p:cNvPr id="1" name=""/>
        <p:cNvGrpSpPr/>
        <p:nvPr/>
      </p:nvGrpSpPr>
      <p:grpSpPr>
        <a:xfrm>
          <a:off x="0" y="0"/>
          <a:ext cx="0" cy="0"/>
          <a:chOff x="0" y="0"/>
          <a:chExt cx="0" cy="0"/>
        </a:xfrm>
      </p:grpSpPr>
      <p:sp>
        <p:nvSpPr>
          <p:cNvPr id="3" name="Platshållare för bild 2"/>
          <p:cNvSpPr>
            <a:spLocks noGrp="1"/>
          </p:cNvSpPr>
          <p:nvPr>
            <p:ph type="pic" idx="1"/>
          </p:nvPr>
        </p:nvSpPr>
        <p:spPr>
          <a:xfrm>
            <a:off x="251520" y="195486"/>
            <a:ext cx="8640960" cy="3996444"/>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fi-FI" smtClean="0"/>
              <a:t>Lisää kuva napsauttamalla kuvaketta</a:t>
            </a:r>
            <a:endParaRPr lang="fi-FI"/>
          </a:p>
        </p:txBody>
      </p:sp>
      <p:sp>
        <p:nvSpPr>
          <p:cNvPr id="4" name="Platshållare för text 3"/>
          <p:cNvSpPr>
            <a:spLocks noGrp="1"/>
          </p:cNvSpPr>
          <p:nvPr>
            <p:ph type="body" sz="half" idx="2"/>
          </p:nvPr>
        </p:nvSpPr>
        <p:spPr>
          <a:xfrm>
            <a:off x="251520" y="4245936"/>
            <a:ext cx="8640960" cy="382451"/>
          </a:xfrm>
          <a:prstGeom prst="rect">
            <a:avLst/>
          </a:prstGeom>
        </p:spPr>
        <p:txBody>
          <a:bodyPr/>
          <a:lstStyle>
            <a:lvl1pPr marL="0" indent="0">
              <a:buNone/>
              <a:defRPr sz="13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fi-FI" smtClean="0"/>
              <a:t>Muokkaa tekstin perustyylejä napsauttamalla</a:t>
            </a:r>
          </a:p>
        </p:txBody>
      </p:sp>
      <p:sp>
        <p:nvSpPr>
          <p:cNvPr id="6" name="Platshållare för sidfot 5"/>
          <p:cNvSpPr>
            <a:spLocks noGrp="1"/>
          </p:cNvSpPr>
          <p:nvPr>
            <p:ph type="ftr" sz="quarter" idx="11"/>
          </p:nvPr>
        </p:nvSpPr>
        <p:spPr/>
        <p:txBody>
          <a:bodyPr/>
          <a:lstStyle/>
          <a:p>
            <a:r>
              <a:rPr lang="fi-FI" smtClean="0"/>
              <a:t>Kari Wihlman</a:t>
            </a:r>
            <a:endParaRPr lang="fi-FI" dirty="0"/>
          </a:p>
        </p:txBody>
      </p:sp>
      <p:sp>
        <p:nvSpPr>
          <p:cNvPr id="7" name="Platshållare för bildnummer 6"/>
          <p:cNvSpPr>
            <a:spLocks noGrp="1"/>
          </p:cNvSpPr>
          <p:nvPr>
            <p:ph type="sldNum" sz="quarter" idx="12"/>
          </p:nvPr>
        </p:nvSpPr>
        <p:spPr>
          <a:xfrm>
            <a:off x="7740352" y="4785996"/>
            <a:ext cx="400050" cy="270030"/>
          </a:xfrm>
        </p:spPr>
        <p:txBody>
          <a:bodyPr/>
          <a:lstStyle/>
          <a:p>
            <a:fld id="{4644F606-9E59-44A4-9C1B-318877967A10}" type="slidenum">
              <a:rPr lang="fi-FI" smtClean="0"/>
              <a:pPr/>
              <a:t>‹#›</a:t>
            </a:fld>
            <a:endParaRPr lang="fi-FI"/>
          </a:p>
        </p:txBody>
      </p:sp>
    </p:spTree>
    <p:extLst>
      <p:ext uri="{BB962C8B-B14F-4D97-AF65-F5344CB8AC3E}">
        <p14:creationId xmlns:p14="http://schemas.microsoft.com/office/powerpoint/2010/main" val="176329888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5_ otsikko ja sisältölokero">
    <p:spTree>
      <p:nvGrpSpPr>
        <p:cNvPr id="1" name=""/>
        <p:cNvGrpSpPr/>
        <p:nvPr/>
      </p:nvGrpSpPr>
      <p:grpSpPr>
        <a:xfrm>
          <a:off x="0" y="0"/>
          <a:ext cx="0" cy="0"/>
          <a:chOff x="0" y="0"/>
          <a:chExt cx="0" cy="0"/>
        </a:xfrm>
      </p:grpSpPr>
      <p:sp>
        <p:nvSpPr>
          <p:cNvPr id="2" name="Rubrik 1"/>
          <p:cNvSpPr>
            <a:spLocks noGrp="1"/>
          </p:cNvSpPr>
          <p:nvPr>
            <p:ph type="title"/>
          </p:nvPr>
        </p:nvSpPr>
        <p:spPr>
          <a:xfrm>
            <a:off x="251520" y="951570"/>
            <a:ext cx="8352928" cy="857250"/>
          </a:xfrm>
          <a:prstGeom prst="rect">
            <a:avLst/>
          </a:prstGeom>
        </p:spPr>
        <p:txBody>
          <a:bodyPr/>
          <a:lstStyle>
            <a:lvl1pPr>
              <a:defRPr sz="2250">
                <a:solidFill>
                  <a:schemeClr val="tx1"/>
                </a:solidFill>
              </a:defRPr>
            </a:lvl1pPr>
          </a:lstStyle>
          <a:p>
            <a:r>
              <a:rPr lang="fi-FI" smtClean="0"/>
              <a:t>Muokkaa perustyyl. napsautt.</a:t>
            </a:r>
            <a:endParaRPr lang="fi-FI" dirty="0"/>
          </a:p>
        </p:txBody>
      </p:sp>
      <p:sp>
        <p:nvSpPr>
          <p:cNvPr id="3" name="Platshållare för innehåll 2"/>
          <p:cNvSpPr>
            <a:spLocks noGrp="1"/>
          </p:cNvSpPr>
          <p:nvPr>
            <p:ph idx="1"/>
          </p:nvPr>
        </p:nvSpPr>
        <p:spPr>
          <a:xfrm>
            <a:off x="251520" y="1923678"/>
            <a:ext cx="8373616" cy="2451720"/>
          </a:xfrm>
          <a:prstGeom prst="rect">
            <a:avLst/>
          </a:prstGeom>
        </p:spPr>
        <p:txBody>
          <a:bodyPr/>
          <a:lstStyle>
            <a:lvl1pPr>
              <a:buClr>
                <a:schemeClr val="accent6"/>
              </a:buClr>
              <a:defRPr sz="1650"/>
            </a:lvl1pPr>
            <a:lvl2pPr>
              <a:defRPr sz="1650"/>
            </a:lvl2pPr>
            <a:lvl3pPr>
              <a:buClr>
                <a:schemeClr val="accent6"/>
              </a:buClr>
              <a:defRPr sz="1350"/>
            </a:lvl3pPr>
            <a:lvl4pPr>
              <a:defRPr sz="1350"/>
            </a:lvl4pPr>
            <a:lvl5pPr>
              <a:buClr>
                <a:schemeClr val="accent6"/>
              </a:buClr>
              <a:defRPr/>
            </a:lvl5pPr>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p:txBody>
      </p:sp>
      <p:sp>
        <p:nvSpPr>
          <p:cNvPr id="5" name="Platshållare för sidfot 4"/>
          <p:cNvSpPr>
            <a:spLocks noGrp="1"/>
          </p:cNvSpPr>
          <p:nvPr>
            <p:ph type="ftr" sz="quarter" idx="11"/>
          </p:nvPr>
        </p:nvSpPr>
        <p:spPr>
          <a:xfrm>
            <a:off x="251521" y="4768454"/>
            <a:ext cx="6357937" cy="273844"/>
          </a:xfrm>
        </p:spPr>
        <p:txBody>
          <a:bodyPr/>
          <a:lstStyle/>
          <a:p>
            <a:r>
              <a:rPr lang="fi-FI" smtClean="0"/>
              <a:t>Kari Wihlman</a:t>
            </a:r>
            <a:endParaRPr lang="fi-FI" dirty="0"/>
          </a:p>
        </p:txBody>
      </p:sp>
      <p:sp>
        <p:nvSpPr>
          <p:cNvPr id="6" name="Platshållare för bildnummer 5"/>
          <p:cNvSpPr>
            <a:spLocks noGrp="1"/>
          </p:cNvSpPr>
          <p:nvPr>
            <p:ph type="sldNum" sz="quarter" idx="12"/>
          </p:nvPr>
        </p:nvSpPr>
        <p:spPr>
          <a:xfrm>
            <a:off x="7772350" y="4785996"/>
            <a:ext cx="400050" cy="270030"/>
          </a:xfrm>
        </p:spPr>
        <p:txBody>
          <a:bodyPr/>
          <a:lstStyle/>
          <a:p>
            <a:fld id="{4644F606-9E59-44A4-9C1B-318877967A10}" type="slidenum">
              <a:rPr lang="fi-FI" smtClean="0"/>
              <a:pPr/>
              <a:t>‹#›</a:t>
            </a:fld>
            <a:endParaRPr lang="fi-FI"/>
          </a:p>
        </p:txBody>
      </p:sp>
    </p:spTree>
    <p:extLst>
      <p:ext uri="{BB962C8B-B14F-4D97-AF65-F5344CB8AC3E}">
        <p14:creationId xmlns:p14="http://schemas.microsoft.com/office/powerpoint/2010/main" val="328289603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5_ Otsikko ja kaksi sisältölokeroa">
    <p:spTree>
      <p:nvGrpSpPr>
        <p:cNvPr id="1" name=""/>
        <p:cNvGrpSpPr/>
        <p:nvPr/>
      </p:nvGrpSpPr>
      <p:grpSpPr>
        <a:xfrm>
          <a:off x="0" y="0"/>
          <a:ext cx="0" cy="0"/>
          <a:chOff x="0" y="0"/>
          <a:chExt cx="0" cy="0"/>
        </a:xfrm>
      </p:grpSpPr>
      <p:sp>
        <p:nvSpPr>
          <p:cNvPr id="2" name="Rubrik 1"/>
          <p:cNvSpPr>
            <a:spLocks noGrp="1"/>
          </p:cNvSpPr>
          <p:nvPr>
            <p:ph type="title"/>
          </p:nvPr>
        </p:nvSpPr>
        <p:spPr>
          <a:xfrm>
            <a:off x="251520" y="735546"/>
            <a:ext cx="8568952" cy="756084"/>
          </a:xfrm>
          <a:prstGeom prst="rect">
            <a:avLst/>
          </a:prstGeom>
        </p:spPr>
        <p:txBody>
          <a:bodyPr/>
          <a:lstStyle>
            <a:lvl1pPr>
              <a:defRPr sz="2250">
                <a:solidFill>
                  <a:schemeClr val="tx1"/>
                </a:solidFill>
              </a:defRPr>
            </a:lvl1pPr>
          </a:lstStyle>
          <a:p>
            <a:r>
              <a:rPr lang="fi-FI" smtClean="0"/>
              <a:t>Muokkaa perustyyl. napsautt.</a:t>
            </a:r>
            <a:endParaRPr lang="fi-FI" dirty="0"/>
          </a:p>
        </p:txBody>
      </p:sp>
      <p:sp>
        <p:nvSpPr>
          <p:cNvPr id="3" name="Platshållare för innehåll 2"/>
          <p:cNvSpPr>
            <a:spLocks noGrp="1"/>
          </p:cNvSpPr>
          <p:nvPr>
            <p:ph sz="half" idx="1"/>
          </p:nvPr>
        </p:nvSpPr>
        <p:spPr>
          <a:xfrm>
            <a:off x="251520" y="1491631"/>
            <a:ext cx="4254624" cy="3240360"/>
          </a:xfrm>
          <a:prstGeom prst="rect">
            <a:avLst/>
          </a:prstGeom>
        </p:spPr>
        <p:txBody>
          <a:bodyPr/>
          <a:lstStyle>
            <a:lvl1pPr>
              <a:buClr>
                <a:schemeClr val="accent6"/>
              </a:buClr>
              <a:buFont typeface="Wingdings" pitchFamily="2" charset="2"/>
              <a:buChar char="§"/>
              <a:defRPr sz="1650"/>
            </a:lvl1pPr>
            <a:lvl2pPr>
              <a:defRPr sz="1650"/>
            </a:lvl2pPr>
            <a:lvl3pPr>
              <a:buClr>
                <a:schemeClr val="accent6"/>
              </a:buClr>
              <a:defRPr sz="1350"/>
            </a:lvl3pPr>
            <a:lvl4pPr>
              <a:defRPr sz="1350"/>
            </a:lvl4pPr>
            <a:lvl5pPr>
              <a:defRPr sz="1350"/>
            </a:lvl5pPr>
            <a:lvl6pPr>
              <a:defRPr sz="1350"/>
            </a:lvl6pPr>
            <a:lvl7pPr>
              <a:defRPr sz="1350"/>
            </a:lvl7pPr>
            <a:lvl8pPr>
              <a:defRPr sz="1350"/>
            </a:lvl8pPr>
            <a:lvl9pPr>
              <a:defRPr sz="1350"/>
            </a:lvl9pPr>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p:txBody>
      </p:sp>
      <p:sp>
        <p:nvSpPr>
          <p:cNvPr id="4" name="Platshållare för innehåll 3"/>
          <p:cNvSpPr>
            <a:spLocks noGrp="1"/>
          </p:cNvSpPr>
          <p:nvPr>
            <p:ph sz="half" idx="2"/>
          </p:nvPr>
        </p:nvSpPr>
        <p:spPr>
          <a:xfrm>
            <a:off x="4572000" y="1491631"/>
            <a:ext cx="4248472" cy="3240360"/>
          </a:xfrm>
          <a:prstGeom prst="rect">
            <a:avLst/>
          </a:prstGeom>
        </p:spPr>
        <p:txBody>
          <a:bodyPr/>
          <a:lstStyle>
            <a:lvl1pPr>
              <a:buClr>
                <a:schemeClr val="accent6"/>
              </a:buClr>
              <a:defRPr sz="1650"/>
            </a:lvl1pPr>
            <a:lvl2pPr>
              <a:defRPr sz="1650"/>
            </a:lvl2pPr>
            <a:lvl3pPr>
              <a:buClr>
                <a:schemeClr val="accent6"/>
              </a:buClr>
              <a:defRPr sz="1350"/>
            </a:lvl3pPr>
            <a:lvl4pPr>
              <a:defRPr sz="1350"/>
            </a:lvl4pPr>
            <a:lvl5pPr>
              <a:defRPr sz="1350"/>
            </a:lvl5pPr>
            <a:lvl6pPr>
              <a:defRPr sz="1350"/>
            </a:lvl6pPr>
            <a:lvl7pPr>
              <a:defRPr sz="1350"/>
            </a:lvl7pPr>
            <a:lvl8pPr>
              <a:defRPr sz="1350"/>
            </a:lvl8pPr>
            <a:lvl9pPr>
              <a:defRPr sz="1350"/>
            </a:lvl9pPr>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a:p>
            <a:pPr lvl="4"/>
            <a:r>
              <a:rPr lang="fi-FI" smtClean="0"/>
              <a:t>viides taso</a:t>
            </a:r>
            <a:endParaRPr lang="sv-SE" dirty="0" smtClean="0"/>
          </a:p>
        </p:txBody>
      </p:sp>
      <p:sp>
        <p:nvSpPr>
          <p:cNvPr id="6" name="Platshållare för sidfot 5"/>
          <p:cNvSpPr>
            <a:spLocks noGrp="1"/>
          </p:cNvSpPr>
          <p:nvPr>
            <p:ph type="ftr" sz="quarter" idx="11"/>
          </p:nvPr>
        </p:nvSpPr>
        <p:spPr/>
        <p:txBody>
          <a:bodyPr/>
          <a:lstStyle/>
          <a:p>
            <a:r>
              <a:rPr lang="fi-FI" smtClean="0"/>
              <a:t>Kari Wihlman</a:t>
            </a:r>
            <a:endParaRPr lang="fi-FI"/>
          </a:p>
        </p:txBody>
      </p:sp>
      <p:sp>
        <p:nvSpPr>
          <p:cNvPr id="7" name="Platshållare för bildnummer 6"/>
          <p:cNvSpPr>
            <a:spLocks noGrp="1"/>
          </p:cNvSpPr>
          <p:nvPr>
            <p:ph type="sldNum" sz="quarter" idx="12"/>
          </p:nvPr>
        </p:nvSpPr>
        <p:spPr>
          <a:xfrm>
            <a:off x="7772350" y="4785996"/>
            <a:ext cx="400050" cy="270030"/>
          </a:xfrm>
        </p:spPr>
        <p:txBody>
          <a:bodyPr/>
          <a:lstStyle/>
          <a:p>
            <a:fld id="{4644F606-9E59-44A4-9C1B-318877967A10}" type="slidenum">
              <a:rPr lang="fi-FI" smtClean="0"/>
              <a:pPr/>
              <a:t>‹#›</a:t>
            </a:fld>
            <a:endParaRPr lang="fi-FI"/>
          </a:p>
        </p:txBody>
      </p:sp>
    </p:spTree>
    <p:extLst>
      <p:ext uri="{BB962C8B-B14F-4D97-AF65-F5344CB8AC3E}">
        <p14:creationId xmlns:p14="http://schemas.microsoft.com/office/powerpoint/2010/main" val="329777436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5_ Otsikot ja kaksi sisältölokeroa">
    <p:spTree>
      <p:nvGrpSpPr>
        <p:cNvPr id="1" name=""/>
        <p:cNvGrpSpPr/>
        <p:nvPr/>
      </p:nvGrpSpPr>
      <p:grpSpPr>
        <a:xfrm>
          <a:off x="0" y="0"/>
          <a:ext cx="0" cy="0"/>
          <a:chOff x="0" y="0"/>
          <a:chExt cx="0" cy="0"/>
        </a:xfrm>
      </p:grpSpPr>
      <p:sp>
        <p:nvSpPr>
          <p:cNvPr id="2" name="Rubrik 1"/>
          <p:cNvSpPr>
            <a:spLocks noGrp="1"/>
          </p:cNvSpPr>
          <p:nvPr>
            <p:ph type="title"/>
          </p:nvPr>
        </p:nvSpPr>
        <p:spPr>
          <a:xfrm>
            <a:off x="251520" y="897564"/>
            <a:ext cx="8640960" cy="432048"/>
          </a:xfrm>
          <a:prstGeom prst="rect">
            <a:avLst/>
          </a:prstGeom>
        </p:spPr>
        <p:txBody>
          <a:bodyPr/>
          <a:lstStyle>
            <a:lvl1pPr>
              <a:defRPr sz="2250">
                <a:solidFill>
                  <a:schemeClr val="tx1"/>
                </a:solidFill>
              </a:defRPr>
            </a:lvl1pPr>
          </a:lstStyle>
          <a:p>
            <a:r>
              <a:rPr lang="fi-FI" smtClean="0"/>
              <a:t>Muokkaa perustyyl. napsautt.</a:t>
            </a:r>
            <a:endParaRPr lang="fi-FI" dirty="0"/>
          </a:p>
        </p:txBody>
      </p:sp>
      <p:sp>
        <p:nvSpPr>
          <p:cNvPr id="3" name="Platshållare för text 2"/>
          <p:cNvSpPr>
            <a:spLocks noGrp="1"/>
          </p:cNvSpPr>
          <p:nvPr>
            <p:ph type="body" idx="1"/>
          </p:nvPr>
        </p:nvSpPr>
        <p:spPr>
          <a:xfrm>
            <a:off x="251520" y="1491630"/>
            <a:ext cx="4248472" cy="540060"/>
          </a:xfrm>
          <a:prstGeom prst="rect">
            <a:avLst/>
          </a:prstGeom>
        </p:spPr>
        <p:txBody>
          <a:bodyPr anchor="b"/>
          <a:lstStyle>
            <a:lvl1pPr marL="0" indent="0">
              <a:buNone/>
              <a:defRPr sz="165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i-FI" smtClean="0"/>
              <a:t>Muokkaa tekstin perustyylejä napsauttamalla</a:t>
            </a:r>
          </a:p>
        </p:txBody>
      </p:sp>
      <p:sp>
        <p:nvSpPr>
          <p:cNvPr id="4" name="Platshållare för innehåll 3"/>
          <p:cNvSpPr>
            <a:spLocks noGrp="1"/>
          </p:cNvSpPr>
          <p:nvPr>
            <p:ph sz="half" idx="2"/>
          </p:nvPr>
        </p:nvSpPr>
        <p:spPr>
          <a:xfrm>
            <a:off x="251520" y="2171217"/>
            <a:ext cx="4248472" cy="2560774"/>
          </a:xfrm>
          <a:prstGeom prst="rect">
            <a:avLst/>
          </a:prstGeom>
        </p:spPr>
        <p:txBody>
          <a:bodyPr/>
          <a:lstStyle>
            <a:lvl1pPr>
              <a:buClr>
                <a:schemeClr val="accent6"/>
              </a:buClr>
              <a:defRPr sz="1650"/>
            </a:lvl1pPr>
            <a:lvl2pPr>
              <a:defRPr sz="1650"/>
            </a:lvl2pPr>
            <a:lvl3pPr>
              <a:buClr>
                <a:schemeClr val="accent6"/>
              </a:buClr>
              <a:defRPr sz="1350"/>
            </a:lvl3pPr>
            <a:lvl4pPr>
              <a:defRPr sz="1350"/>
            </a:lvl4pPr>
            <a:lvl5pPr>
              <a:buClr>
                <a:schemeClr val="accent6"/>
              </a:buClr>
              <a:defRPr sz="1200"/>
            </a:lvl5pPr>
            <a:lvl6pPr>
              <a:defRPr sz="1200"/>
            </a:lvl6pPr>
            <a:lvl7pPr>
              <a:defRPr sz="1200"/>
            </a:lvl7pPr>
            <a:lvl8pPr>
              <a:defRPr sz="1200"/>
            </a:lvl8pPr>
            <a:lvl9pPr>
              <a:defRPr sz="1200"/>
            </a:lvl9pPr>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p:txBody>
      </p:sp>
      <p:sp>
        <p:nvSpPr>
          <p:cNvPr id="5" name="Platshållare för text 4"/>
          <p:cNvSpPr>
            <a:spLocks noGrp="1"/>
          </p:cNvSpPr>
          <p:nvPr>
            <p:ph type="body" sz="quarter" idx="3"/>
          </p:nvPr>
        </p:nvSpPr>
        <p:spPr>
          <a:xfrm>
            <a:off x="4644008" y="1491630"/>
            <a:ext cx="4248472" cy="533828"/>
          </a:xfrm>
          <a:prstGeom prst="rect">
            <a:avLst/>
          </a:prstGeom>
        </p:spPr>
        <p:txBody>
          <a:bodyPr anchor="b"/>
          <a:lstStyle>
            <a:lvl1pPr marL="0" indent="0">
              <a:buNone/>
              <a:defRPr sz="165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i-FI" smtClean="0"/>
              <a:t>Muokkaa tekstin perustyylejä napsauttamalla</a:t>
            </a:r>
          </a:p>
        </p:txBody>
      </p:sp>
      <p:sp>
        <p:nvSpPr>
          <p:cNvPr id="6" name="Platshållare för innehåll 5"/>
          <p:cNvSpPr>
            <a:spLocks noGrp="1"/>
          </p:cNvSpPr>
          <p:nvPr>
            <p:ph sz="quarter" idx="4"/>
          </p:nvPr>
        </p:nvSpPr>
        <p:spPr>
          <a:xfrm>
            <a:off x="4645026" y="2171217"/>
            <a:ext cx="4247455" cy="2560774"/>
          </a:xfrm>
          <a:prstGeom prst="rect">
            <a:avLst/>
          </a:prstGeom>
        </p:spPr>
        <p:txBody>
          <a:bodyPr/>
          <a:lstStyle>
            <a:lvl1pPr>
              <a:buClr>
                <a:schemeClr val="accent6"/>
              </a:buClr>
              <a:defRPr sz="1650"/>
            </a:lvl1pPr>
            <a:lvl2pPr>
              <a:defRPr sz="1650"/>
            </a:lvl2pPr>
            <a:lvl3pPr>
              <a:buClr>
                <a:schemeClr val="accent6"/>
              </a:buClr>
              <a:defRPr sz="1350"/>
            </a:lvl3pPr>
            <a:lvl4pPr>
              <a:defRPr sz="1350"/>
            </a:lvl4pPr>
            <a:lvl5pPr>
              <a:defRPr sz="1200"/>
            </a:lvl5pPr>
            <a:lvl6pPr>
              <a:defRPr sz="1200"/>
            </a:lvl6pPr>
            <a:lvl7pPr>
              <a:defRPr sz="1200"/>
            </a:lvl7pPr>
            <a:lvl8pPr>
              <a:defRPr sz="1200"/>
            </a:lvl8pPr>
            <a:lvl9pPr>
              <a:defRPr sz="1200"/>
            </a:lvl9pPr>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p:txBody>
      </p:sp>
      <p:sp>
        <p:nvSpPr>
          <p:cNvPr id="8" name="Platshållare för sidfot 7"/>
          <p:cNvSpPr>
            <a:spLocks noGrp="1"/>
          </p:cNvSpPr>
          <p:nvPr>
            <p:ph type="ftr" sz="quarter" idx="11"/>
          </p:nvPr>
        </p:nvSpPr>
        <p:spPr/>
        <p:txBody>
          <a:bodyPr/>
          <a:lstStyle/>
          <a:p>
            <a:r>
              <a:rPr lang="fi-FI" smtClean="0"/>
              <a:t>Kari Wihlman</a:t>
            </a:r>
            <a:endParaRPr lang="fi-FI"/>
          </a:p>
        </p:txBody>
      </p:sp>
      <p:sp>
        <p:nvSpPr>
          <p:cNvPr id="9" name="Platshållare för bildnummer 8"/>
          <p:cNvSpPr>
            <a:spLocks noGrp="1"/>
          </p:cNvSpPr>
          <p:nvPr>
            <p:ph type="sldNum" sz="quarter" idx="12"/>
          </p:nvPr>
        </p:nvSpPr>
        <p:spPr>
          <a:xfrm>
            <a:off x="7772350" y="4785996"/>
            <a:ext cx="400050" cy="270030"/>
          </a:xfrm>
        </p:spPr>
        <p:txBody>
          <a:bodyPr/>
          <a:lstStyle/>
          <a:p>
            <a:fld id="{4644F606-9E59-44A4-9C1B-318877967A10}" type="slidenum">
              <a:rPr lang="fi-FI" smtClean="0"/>
              <a:pPr/>
              <a:t>‹#›</a:t>
            </a:fld>
            <a:endParaRPr lang="fi-FI"/>
          </a:p>
        </p:txBody>
      </p:sp>
    </p:spTree>
    <p:extLst>
      <p:ext uri="{BB962C8B-B14F-4D97-AF65-F5344CB8AC3E}">
        <p14:creationId xmlns:p14="http://schemas.microsoft.com/office/powerpoint/2010/main" val="30263889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_and_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smtClean="0"/>
              <a:t>Muokkaa perustyyl. napsautt.</a:t>
            </a:r>
            <a:endParaRPr lang="fi-FI" dirty="0"/>
          </a:p>
        </p:txBody>
      </p:sp>
      <p:sp>
        <p:nvSpPr>
          <p:cNvPr id="3" name="Content Placeholder 2"/>
          <p:cNvSpPr>
            <a:spLocks noGrp="1"/>
          </p:cNvSpPr>
          <p:nvPr>
            <p:ph idx="1"/>
          </p:nvPr>
        </p:nvSpPr>
        <p:spPr/>
        <p:txBody>
          <a:bodyPr/>
          <a:lstStyle>
            <a:lvl1pPr marL="134938" indent="-134938">
              <a:buSzPct val="120000"/>
              <a:buFont typeface="Arial" panose="020B0604020202020204" pitchFamily="34" charset="0"/>
              <a:buChar char="●"/>
              <a:defRPr/>
            </a:lvl1pPr>
          </a:lstStyle>
          <a:p>
            <a:pPr lvl="0"/>
            <a:r>
              <a:rPr lang="fi-FI" smtClean="0"/>
              <a:t>Muokkaa tekstin perustyylejä</a:t>
            </a:r>
          </a:p>
          <a:p>
            <a:pPr lvl="1"/>
            <a:r>
              <a:rPr lang="fi-FI" smtClean="0"/>
              <a:t>toinen taso</a:t>
            </a:r>
          </a:p>
          <a:p>
            <a:pPr lvl="2"/>
            <a:r>
              <a:rPr lang="fi-FI" smtClean="0"/>
              <a:t>kolmas taso</a:t>
            </a:r>
          </a:p>
          <a:p>
            <a:pPr lvl="3"/>
            <a:r>
              <a:rPr lang="fi-FI" smtClean="0"/>
              <a:t>neljäs taso</a:t>
            </a:r>
          </a:p>
          <a:p>
            <a:pPr lvl="4"/>
            <a:r>
              <a:rPr lang="fi-FI" smtClean="0"/>
              <a:t>viides taso</a:t>
            </a:r>
            <a:endParaRPr lang="fi-FI" dirty="0"/>
          </a:p>
        </p:txBody>
      </p:sp>
      <p:sp>
        <p:nvSpPr>
          <p:cNvPr id="4" name="Date Placeholder 3"/>
          <p:cNvSpPr>
            <a:spLocks noGrp="1"/>
          </p:cNvSpPr>
          <p:nvPr>
            <p:ph type="dt" sz="half" idx="10"/>
          </p:nvPr>
        </p:nvSpPr>
        <p:spPr/>
        <p:txBody>
          <a:bodyPr/>
          <a:lstStyle/>
          <a:p>
            <a:r>
              <a:rPr lang="fi-FI" smtClean="0"/>
              <a:t>3.10.2018</a:t>
            </a:r>
            <a:endParaRPr lang="fi-FI"/>
          </a:p>
        </p:txBody>
      </p:sp>
      <p:sp>
        <p:nvSpPr>
          <p:cNvPr id="5" name="Footer Placeholder 4"/>
          <p:cNvSpPr>
            <a:spLocks noGrp="1"/>
          </p:cNvSpPr>
          <p:nvPr>
            <p:ph type="ftr" sz="quarter" idx="11"/>
          </p:nvPr>
        </p:nvSpPr>
        <p:spPr/>
        <p:txBody>
          <a:bodyPr/>
          <a:lstStyle/>
          <a:p>
            <a:r>
              <a:rPr lang="fi-FI" smtClean="0"/>
              <a:t>Kari Wihlman</a:t>
            </a:r>
            <a:endParaRPr lang="fi-FI"/>
          </a:p>
        </p:txBody>
      </p:sp>
      <p:sp>
        <p:nvSpPr>
          <p:cNvPr id="6" name="Slide Number Placeholder 5"/>
          <p:cNvSpPr>
            <a:spLocks noGrp="1"/>
          </p:cNvSpPr>
          <p:nvPr>
            <p:ph type="sldNum" sz="quarter" idx="12"/>
          </p:nvPr>
        </p:nvSpPr>
        <p:spPr/>
        <p:txBody>
          <a:bodyPr/>
          <a:lstStyle/>
          <a:p>
            <a:fld id="{CD67F47F-A4DF-4926-BB4C-9F1DAEA89B92}" type="slidenum">
              <a:rPr lang="fi-FI" smtClean="0"/>
              <a:t>‹#›</a:t>
            </a:fld>
            <a:endParaRPr lang="fi-FI"/>
          </a:p>
        </p:txBody>
      </p:sp>
      <p:sp>
        <p:nvSpPr>
          <p:cNvPr id="7" name="eulogoplaceholder"/>
          <p:cNvSpPr txBox="1"/>
          <p:nvPr userDrawn="1"/>
        </p:nvSpPr>
        <p:spPr>
          <a:xfrm>
            <a:off x="7504324" y="546703"/>
            <a:ext cx="1115988" cy="235962"/>
          </a:xfrm>
          <a:prstGeom prst="rect">
            <a:avLst/>
          </a:prstGeom>
          <a:noFill/>
        </p:spPr>
        <p:txBody>
          <a:bodyPr wrap="square" rtlCol="0">
            <a:spAutoFit/>
          </a:bodyPr>
          <a:lstStyle/>
          <a:p>
            <a:pPr algn="ctr"/>
            <a:endParaRPr lang="fi-FI" sz="1400" b="1" baseline="30000" dirty="0" smtClean="0">
              <a:solidFill>
                <a:srgbClr val="000000"/>
              </a:solidFill>
              <a:latin typeface="Felbridge Pro"/>
              <a:cs typeface="Felbridge Pro"/>
            </a:endParaRPr>
          </a:p>
        </p:txBody>
      </p:sp>
      <p:sp>
        <p:nvSpPr>
          <p:cNvPr id="8" name="eulogotenplaceholder"/>
          <p:cNvSpPr txBox="1"/>
          <p:nvPr userDrawn="1"/>
        </p:nvSpPr>
        <p:spPr>
          <a:xfrm>
            <a:off x="486000" y="4680000"/>
            <a:ext cx="3960000" cy="450000"/>
          </a:xfrm>
          <a:prstGeom prst="rect">
            <a:avLst/>
          </a:prstGeom>
          <a:noFill/>
        </p:spPr>
        <p:txBody>
          <a:bodyPr wrap="square" rtlCol="0">
            <a:spAutoFit/>
          </a:bodyPr>
          <a:lstStyle/>
          <a:p>
            <a:pPr algn="ctr"/>
            <a:endParaRPr lang="fi-FI" sz="1400" b="1" baseline="30000" dirty="0" smtClean="0">
              <a:solidFill>
                <a:srgbClr val="000000"/>
              </a:solidFill>
              <a:latin typeface="Felbridge Pro"/>
              <a:cs typeface="Felbridge Pro"/>
            </a:endParaRPr>
          </a:p>
        </p:txBody>
      </p:sp>
      <p:sp>
        <p:nvSpPr>
          <p:cNvPr id="9" name="eukarelialogoplaceholder"/>
          <p:cNvSpPr txBox="1"/>
          <p:nvPr userDrawn="1"/>
        </p:nvSpPr>
        <p:spPr>
          <a:xfrm>
            <a:off x="7750174" y="534889"/>
            <a:ext cx="1115988" cy="235962"/>
          </a:xfrm>
          <a:prstGeom prst="rect">
            <a:avLst/>
          </a:prstGeom>
          <a:noFill/>
        </p:spPr>
        <p:txBody>
          <a:bodyPr wrap="square" rtlCol="0">
            <a:spAutoFit/>
          </a:bodyPr>
          <a:lstStyle/>
          <a:p>
            <a:pPr algn="ctr"/>
            <a:endParaRPr lang="fi-FI" sz="1400" b="1" baseline="30000" dirty="0" smtClean="0">
              <a:solidFill>
                <a:srgbClr val="000000"/>
              </a:solidFill>
              <a:latin typeface="Felbridge Pro"/>
              <a:cs typeface="Felbridge Pro"/>
            </a:endParaRPr>
          </a:p>
        </p:txBody>
      </p:sp>
      <p:sp>
        <p:nvSpPr>
          <p:cNvPr id="10" name="eufinancelogoplaceholder"/>
          <p:cNvSpPr txBox="1"/>
          <p:nvPr userDrawn="1"/>
        </p:nvSpPr>
        <p:spPr>
          <a:xfrm>
            <a:off x="450660" y="4680000"/>
            <a:ext cx="3379905" cy="375480"/>
          </a:xfrm>
          <a:prstGeom prst="rect">
            <a:avLst/>
          </a:prstGeom>
          <a:noFill/>
        </p:spPr>
        <p:txBody>
          <a:bodyPr wrap="square" rtlCol="0">
            <a:spAutoFit/>
          </a:bodyPr>
          <a:lstStyle/>
          <a:p>
            <a:pPr algn="ctr"/>
            <a:endParaRPr lang="fi-FI" sz="1400" b="1" baseline="30000" dirty="0" smtClean="0">
              <a:solidFill>
                <a:srgbClr val="000000"/>
              </a:solidFill>
              <a:latin typeface="Felbridge Pro"/>
              <a:cs typeface="Felbridge Pro"/>
            </a:endParaRPr>
          </a:p>
        </p:txBody>
      </p:sp>
    </p:spTree>
    <p:extLst>
      <p:ext uri="{BB962C8B-B14F-4D97-AF65-F5344CB8AC3E}">
        <p14:creationId xmlns:p14="http://schemas.microsoft.com/office/powerpoint/2010/main" val="3205701579"/>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5_ Otsikko ja kaksi erikokoista  sisältölokeroa">
    <p:spTree>
      <p:nvGrpSpPr>
        <p:cNvPr id="1" name=""/>
        <p:cNvGrpSpPr/>
        <p:nvPr/>
      </p:nvGrpSpPr>
      <p:grpSpPr>
        <a:xfrm>
          <a:off x="0" y="0"/>
          <a:ext cx="0" cy="0"/>
          <a:chOff x="0" y="0"/>
          <a:chExt cx="0" cy="0"/>
        </a:xfrm>
      </p:grpSpPr>
      <p:sp>
        <p:nvSpPr>
          <p:cNvPr id="2" name="Rubrik 1"/>
          <p:cNvSpPr>
            <a:spLocks noGrp="1"/>
          </p:cNvSpPr>
          <p:nvPr>
            <p:ph type="title"/>
          </p:nvPr>
        </p:nvSpPr>
        <p:spPr>
          <a:xfrm>
            <a:off x="251520" y="951570"/>
            <a:ext cx="4032448" cy="594066"/>
          </a:xfrm>
          <a:prstGeom prst="rect">
            <a:avLst/>
          </a:prstGeom>
        </p:spPr>
        <p:txBody>
          <a:bodyPr anchor="b"/>
          <a:lstStyle>
            <a:lvl1pPr algn="l">
              <a:defRPr sz="1650" b="0">
                <a:solidFill>
                  <a:schemeClr val="tx1"/>
                </a:solidFill>
              </a:defRPr>
            </a:lvl1pPr>
          </a:lstStyle>
          <a:p>
            <a:r>
              <a:rPr lang="fi-FI" noProof="0" smtClean="0"/>
              <a:t>Muokkaa perustyyl. napsautt.</a:t>
            </a:r>
            <a:endParaRPr lang="fi-FI" noProof="0" dirty="0"/>
          </a:p>
        </p:txBody>
      </p:sp>
      <p:sp>
        <p:nvSpPr>
          <p:cNvPr id="3" name="Platshållare för innehåll 2"/>
          <p:cNvSpPr>
            <a:spLocks noGrp="1"/>
          </p:cNvSpPr>
          <p:nvPr>
            <p:ph idx="1"/>
          </p:nvPr>
        </p:nvSpPr>
        <p:spPr>
          <a:xfrm>
            <a:off x="4572000" y="303499"/>
            <a:ext cx="4320480" cy="4320480"/>
          </a:xfrm>
          <a:prstGeom prst="rect">
            <a:avLst/>
          </a:prstGeom>
        </p:spPr>
        <p:txBody>
          <a:bodyPr/>
          <a:lstStyle>
            <a:lvl1pPr>
              <a:buClr>
                <a:schemeClr val="accent6"/>
              </a:buClr>
              <a:defRPr sz="1650"/>
            </a:lvl1pPr>
            <a:lvl2pPr>
              <a:defRPr sz="1650"/>
            </a:lvl2pPr>
            <a:lvl3pPr>
              <a:buClr>
                <a:schemeClr val="accent6"/>
              </a:buClr>
              <a:defRPr sz="1350"/>
            </a:lvl3pPr>
            <a:lvl4pPr>
              <a:defRPr sz="1350"/>
            </a:lvl4pPr>
            <a:lvl5pPr>
              <a:defRPr sz="1500"/>
            </a:lvl5pPr>
            <a:lvl6pPr>
              <a:defRPr sz="1500"/>
            </a:lvl6pPr>
            <a:lvl7pPr>
              <a:defRPr sz="1500"/>
            </a:lvl7pPr>
            <a:lvl8pPr>
              <a:defRPr sz="1500"/>
            </a:lvl8pPr>
            <a:lvl9pPr>
              <a:defRPr sz="1500"/>
            </a:lvl9pPr>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p:txBody>
      </p:sp>
      <p:sp>
        <p:nvSpPr>
          <p:cNvPr id="4" name="Platshållare för text 3"/>
          <p:cNvSpPr>
            <a:spLocks noGrp="1"/>
          </p:cNvSpPr>
          <p:nvPr>
            <p:ph type="body" sz="half" idx="2"/>
          </p:nvPr>
        </p:nvSpPr>
        <p:spPr>
          <a:xfrm>
            <a:off x="251520" y="1653648"/>
            <a:ext cx="4032448" cy="2970330"/>
          </a:xfrm>
          <a:prstGeom prst="rect">
            <a:avLst/>
          </a:prstGeom>
        </p:spPr>
        <p:txBody>
          <a:bodyPr/>
          <a:lstStyle>
            <a:lvl1pPr marL="0" indent="0">
              <a:buNone/>
              <a:defRPr sz="1350">
                <a:solidFill>
                  <a:schemeClr val="tx1"/>
                </a:solidFill>
              </a:defRPr>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fi-FI" smtClean="0"/>
              <a:t>Muokkaa tekstin perustyylejä napsauttamalla</a:t>
            </a:r>
          </a:p>
        </p:txBody>
      </p:sp>
      <p:sp>
        <p:nvSpPr>
          <p:cNvPr id="6" name="Platshållare för sidfot 5"/>
          <p:cNvSpPr>
            <a:spLocks noGrp="1"/>
          </p:cNvSpPr>
          <p:nvPr>
            <p:ph type="ftr" sz="quarter" idx="11"/>
          </p:nvPr>
        </p:nvSpPr>
        <p:spPr/>
        <p:txBody>
          <a:bodyPr/>
          <a:lstStyle/>
          <a:p>
            <a:r>
              <a:rPr lang="fi-FI" smtClean="0"/>
              <a:t>Kari Wihlman</a:t>
            </a:r>
            <a:endParaRPr lang="fi-FI" dirty="0"/>
          </a:p>
        </p:txBody>
      </p:sp>
      <p:sp>
        <p:nvSpPr>
          <p:cNvPr id="7" name="Platshållare för bildnummer 6"/>
          <p:cNvSpPr>
            <a:spLocks noGrp="1"/>
          </p:cNvSpPr>
          <p:nvPr>
            <p:ph type="sldNum" sz="quarter" idx="12"/>
          </p:nvPr>
        </p:nvSpPr>
        <p:spPr>
          <a:xfrm>
            <a:off x="7772350" y="4785996"/>
            <a:ext cx="400050" cy="270030"/>
          </a:xfrm>
        </p:spPr>
        <p:txBody>
          <a:bodyPr/>
          <a:lstStyle/>
          <a:p>
            <a:fld id="{4644F606-9E59-44A4-9C1B-318877967A10}" type="slidenum">
              <a:rPr lang="fi-FI" smtClean="0"/>
              <a:pPr/>
              <a:t>‹#›</a:t>
            </a:fld>
            <a:endParaRPr lang="fi-FI"/>
          </a:p>
        </p:txBody>
      </p:sp>
    </p:spTree>
    <p:extLst>
      <p:ext uri="{BB962C8B-B14F-4D97-AF65-F5344CB8AC3E}">
        <p14:creationId xmlns:p14="http://schemas.microsoft.com/office/powerpoint/2010/main" val="266361851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6_Tyhjä">
    <p:spTree>
      <p:nvGrpSpPr>
        <p:cNvPr id="1" name=""/>
        <p:cNvGrpSpPr/>
        <p:nvPr/>
      </p:nvGrpSpPr>
      <p:grpSpPr>
        <a:xfrm>
          <a:off x="0" y="0"/>
          <a:ext cx="0" cy="0"/>
          <a:chOff x="0" y="0"/>
          <a:chExt cx="0" cy="0"/>
        </a:xfrm>
      </p:grpSpPr>
      <p:sp>
        <p:nvSpPr>
          <p:cNvPr id="3" name="Platshållare för sidfot 2"/>
          <p:cNvSpPr>
            <a:spLocks noGrp="1"/>
          </p:cNvSpPr>
          <p:nvPr>
            <p:ph type="ftr" sz="quarter" idx="11"/>
          </p:nvPr>
        </p:nvSpPr>
        <p:spPr/>
        <p:txBody>
          <a:bodyPr/>
          <a:lstStyle/>
          <a:p>
            <a:r>
              <a:rPr lang="fi-FI" smtClean="0"/>
              <a:t>Kari Wihlman</a:t>
            </a:r>
            <a:endParaRPr lang="fi-FI"/>
          </a:p>
        </p:txBody>
      </p:sp>
      <p:sp>
        <p:nvSpPr>
          <p:cNvPr id="4" name="Platshållare för bildnummer 3"/>
          <p:cNvSpPr>
            <a:spLocks noGrp="1"/>
          </p:cNvSpPr>
          <p:nvPr>
            <p:ph type="sldNum" sz="quarter" idx="12"/>
          </p:nvPr>
        </p:nvSpPr>
        <p:spPr>
          <a:xfrm>
            <a:off x="7772350" y="4785996"/>
            <a:ext cx="400050" cy="270030"/>
          </a:xfrm>
        </p:spPr>
        <p:txBody>
          <a:bodyPr/>
          <a:lstStyle/>
          <a:p>
            <a:fld id="{4644F606-9E59-44A4-9C1B-318877967A10}" type="slidenum">
              <a:rPr lang="fi-FI" smtClean="0"/>
              <a:pPr/>
              <a:t>‹#›</a:t>
            </a:fld>
            <a:endParaRPr lang="fi-FI"/>
          </a:p>
        </p:txBody>
      </p:sp>
    </p:spTree>
    <p:extLst>
      <p:ext uri="{BB962C8B-B14F-4D97-AF65-F5344CB8AC3E}">
        <p14:creationId xmlns:p14="http://schemas.microsoft.com/office/powerpoint/2010/main" val="188654719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307812" y="1564658"/>
            <a:ext cx="7010400" cy="679060"/>
          </a:xfrm>
          <a:prstGeom prst="rect">
            <a:avLst/>
          </a:prstGeom>
        </p:spPr>
        <p:txBody>
          <a:bodyPr vert="horz"/>
          <a:lstStyle>
            <a:lvl1pPr marL="0" indent="0" algn="l">
              <a:lnSpc>
                <a:spcPct val="80000"/>
              </a:lnSpc>
              <a:buNone/>
              <a:defRPr sz="2800"/>
            </a:lvl1pPr>
          </a:lstStyle>
          <a:p>
            <a:endParaRPr lang="fi-FI" dirty="0"/>
          </a:p>
        </p:txBody>
      </p:sp>
      <p:sp>
        <p:nvSpPr>
          <p:cNvPr id="11" name="Text Placeholder 10"/>
          <p:cNvSpPr>
            <a:spLocks noGrp="1"/>
          </p:cNvSpPr>
          <p:nvPr>
            <p:ph type="body" sz="quarter" idx="11"/>
          </p:nvPr>
        </p:nvSpPr>
        <p:spPr>
          <a:xfrm>
            <a:off x="307814" y="2374872"/>
            <a:ext cx="7720989" cy="704399"/>
          </a:xfrm>
          <a:prstGeom prst="rect">
            <a:avLst/>
          </a:prstGeom>
        </p:spPr>
        <p:txBody>
          <a:bodyPr vert="horz"/>
          <a:lstStyle>
            <a:lvl1pPr marL="0" marR="0" indent="0" algn="l" defTabSz="457200" rtl="0" eaLnBrk="1" fontAlgn="auto" latinLnBrk="0" hangingPunct="1">
              <a:lnSpc>
                <a:spcPct val="80000"/>
              </a:lnSpc>
              <a:spcBef>
                <a:spcPts val="0"/>
              </a:spcBef>
              <a:spcAft>
                <a:spcPts val="0"/>
              </a:spcAft>
              <a:buClrTx/>
              <a:buSzTx/>
              <a:buFontTx/>
              <a:buNone/>
              <a:tabLst/>
              <a:defRPr sz="1200"/>
            </a:lvl1pPr>
          </a:lstStyle>
          <a:p>
            <a:pPr lvl="0"/>
            <a:endParaRPr lang="fi-FI" noProof="0" dirty="0"/>
          </a:p>
        </p:txBody>
      </p:sp>
    </p:spTree>
    <p:extLst>
      <p:ext uri="{BB962C8B-B14F-4D97-AF65-F5344CB8AC3E}">
        <p14:creationId xmlns:p14="http://schemas.microsoft.com/office/powerpoint/2010/main" val="346393938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reserve="1">
  <p:cSld name="Esityksen kansi 1">
    <p:spTree>
      <p:nvGrpSpPr>
        <p:cNvPr id="1" name=""/>
        <p:cNvGrpSpPr/>
        <p:nvPr/>
      </p:nvGrpSpPr>
      <p:grpSpPr>
        <a:xfrm>
          <a:off x="0" y="0"/>
          <a:ext cx="0" cy="0"/>
          <a:chOff x="0" y="0"/>
          <a:chExt cx="0" cy="0"/>
        </a:xfrm>
      </p:grpSpPr>
      <p:pic>
        <p:nvPicPr>
          <p:cNvPr id="7" name="Kuva 7" descr="Pitkät_nuolet_cmyk.png"/>
          <p:cNvPicPr>
            <a:picLocks noChangeAspect="1"/>
          </p:cNvPicPr>
          <p:nvPr userDrawn="1"/>
        </p:nvPicPr>
        <p:blipFill rotWithShape="1">
          <a:blip r:embed="rId2" cstate="print">
            <a:extLst>
              <a:ext uri="{28A0092B-C50C-407E-A947-70E740481C1C}">
                <a14:useLocalDpi xmlns:a14="http://schemas.microsoft.com/office/drawing/2010/main" val="0"/>
              </a:ext>
            </a:extLst>
          </a:blip>
          <a:srcRect l="3147" r="-1753"/>
          <a:stretch/>
        </p:blipFill>
        <p:spPr>
          <a:xfrm rot="10800000" flipH="1">
            <a:off x="0" y="770404"/>
            <a:ext cx="8928000" cy="3253165"/>
          </a:xfrm>
          <a:prstGeom prst="rect">
            <a:avLst/>
          </a:prstGeom>
        </p:spPr>
      </p:pic>
      <p:sp>
        <p:nvSpPr>
          <p:cNvPr id="2" name="Title 1"/>
          <p:cNvSpPr>
            <a:spLocks noGrp="1"/>
          </p:cNvSpPr>
          <p:nvPr>
            <p:ph type="ctrTitle"/>
          </p:nvPr>
        </p:nvSpPr>
        <p:spPr>
          <a:xfrm>
            <a:off x="396000" y="3290400"/>
            <a:ext cx="5018682" cy="730800"/>
          </a:xfrm>
        </p:spPr>
        <p:txBody>
          <a:bodyPr anchor="b">
            <a:noAutofit/>
          </a:bodyPr>
          <a:lstStyle>
            <a:lvl1pPr algn="l">
              <a:defRPr sz="2800" baseline="0">
                <a:latin typeface="Arial" panose="020B0604020202020204" pitchFamily="34" charset="0"/>
                <a:cs typeface="Arial" panose="020B0604020202020204" pitchFamily="34" charset="0"/>
              </a:defRPr>
            </a:lvl1pPr>
          </a:lstStyle>
          <a:p>
            <a:r>
              <a:rPr lang="en-US" dirty="0" smtClean="0"/>
              <a:t>Click to edit Master title style</a:t>
            </a:r>
            <a:endParaRPr lang="fi-FI" dirty="0"/>
          </a:p>
        </p:txBody>
      </p:sp>
      <p:sp>
        <p:nvSpPr>
          <p:cNvPr id="3" name="Subtitle 2"/>
          <p:cNvSpPr>
            <a:spLocks noGrp="1"/>
          </p:cNvSpPr>
          <p:nvPr>
            <p:ph type="subTitle" idx="1"/>
          </p:nvPr>
        </p:nvSpPr>
        <p:spPr>
          <a:xfrm>
            <a:off x="396000" y="4136400"/>
            <a:ext cx="6696000" cy="378000"/>
          </a:xfrm>
        </p:spPr>
        <p:txBody>
          <a:bodyPr>
            <a:normAutofit/>
          </a:bodyPr>
          <a:lstStyle>
            <a:lvl1pPr marL="0" indent="0" algn="l" defTabSz="685783" rtl="0" eaLnBrk="1" latinLnBrk="0" hangingPunct="1">
              <a:lnSpc>
                <a:spcPct val="90000"/>
              </a:lnSpc>
              <a:spcBef>
                <a:spcPct val="0"/>
              </a:spcBef>
              <a:buNone/>
              <a:defRPr lang="fi-FI" sz="1800" kern="1200" baseline="0" dirty="0">
                <a:solidFill>
                  <a:srgbClr val="00B0CA"/>
                </a:solidFill>
                <a:latin typeface="Arial" panose="020B0604020202020204" pitchFamily="34" charset="0"/>
                <a:ea typeface="+mj-ea"/>
                <a:cs typeface="Arial" panose="020B0604020202020204" pitchFamily="34" charset="0"/>
              </a:defRPr>
            </a:lvl1pPr>
            <a:lvl2pPr marL="342892" indent="0" algn="ctr">
              <a:buNone/>
              <a:defRPr sz="1500"/>
            </a:lvl2pPr>
            <a:lvl3pPr marL="685783" indent="0" algn="ctr">
              <a:buNone/>
              <a:defRPr sz="1350"/>
            </a:lvl3pPr>
            <a:lvl4pPr marL="1028675" indent="0" algn="ctr">
              <a:buNone/>
              <a:defRPr sz="1200"/>
            </a:lvl4pPr>
            <a:lvl5pPr marL="1371566" indent="0" algn="ctr">
              <a:buNone/>
              <a:defRPr sz="1200"/>
            </a:lvl5pPr>
            <a:lvl6pPr marL="1714457" indent="0" algn="ctr">
              <a:buNone/>
              <a:defRPr sz="1200"/>
            </a:lvl6pPr>
            <a:lvl7pPr marL="2057348" indent="0" algn="ctr">
              <a:buNone/>
              <a:defRPr sz="1200"/>
            </a:lvl7pPr>
            <a:lvl8pPr marL="2400240" indent="0" algn="ctr">
              <a:buNone/>
              <a:defRPr sz="1200"/>
            </a:lvl8pPr>
            <a:lvl9pPr marL="2743132" indent="0" algn="ctr">
              <a:buNone/>
              <a:defRPr sz="1200"/>
            </a:lvl9pPr>
          </a:lstStyle>
          <a:p>
            <a:r>
              <a:rPr lang="en-US" dirty="0" smtClean="0"/>
              <a:t>Click to edit Master subtitle style</a:t>
            </a:r>
            <a:endParaRPr lang="fi-FI" dirty="0"/>
          </a:p>
        </p:txBody>
      </p:sp>
      <p:sp>
        <p:nvSpPr>
          <p:cNvPr id="4" name="Date Placeholder 3"/>
          <p:cNvSpPr>
            <a:spLocks noGrp="1"/>
          </p:cNvSpPr>
          <p:nvPr>
            <p:ph type="dt" sz="half" idx="10"/>
          </p:nvPr>
        </p:nvSpPr>
        <p:spPr>
          <a:xfrm>
            <a:off x="404579" y="4565139"/>
            <a:ext cx="2057400" cy="273844"/>
          </a:xfrm>
        </p:spPr>
        <p:txBody>
          <a:bodyPr/>
          <a:lstStyle>
            <a:lvl1pPr marL="0" indent="0" algn="l" defTabSz="685783" rtl="0" eaLnBrk="1" latinLnBrk="0" hangingPunct="1">
              <a:lnSpc>
                <a:spcPct val="90000"/>
              </a:lnSpc>
              <a:spcBef>
                <a:spcPct val="0"/>
              </a:spcBef>
              <a:buClr>
                <a:srgbClr val="00B0CA"/>
              </a:buClr>
              <a:buSzPct val="140000"/>
              <a:buFont typeface="Arial" panose="020B0604020202020204" pitchFamily="34" charset="0"/>
              <a:buNone/>
              <a:defRPr lang="fi-FI" sz="1200" b="0" kern="1200" baseline="0" smtClean="0">
                <a:solidFill>
                  <a:srgbClr val="00B0CA"/>
                </a:solidFill>
                <a:latin typeface="Arial" panose="020B0604020202020204" pitchFamily="34" charset="0"/>
                <a:ea typeface="+mj-ea"/>
                <a:cs typeface="Arial" panose="020B0604020202020204" pitchFamily="34" charset="0"/>
              </a:defRPr>
            </a:lvl1pPr>
          </a:lstStyle>
          <a:p>
            <a:r>
              <a:rPr lang="fi-FI" smtClean="0"/>
              <a:t>14.5.2018</a:t>
            </a:r>
            <a:endParaRPr lang="fi-FI" dirty="0"/>
          </a:p>
        </p:txBody>
      </p:sp>
      <p:sp>
        <p:nvSpPr>
          <p:cNvPr id="9" name="Rectangle 8"/>
          <p:cNvSpPr/>
          <p:nvPr userDrawn="1"/>
        </p:nvSpPr>
        <p:spPr>
          <a:xfrm>
            <a:off x="98619" y="62757"/>
            <a:ext cx="2175461" cy="7882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sz="1800"/>
          </a:p>
        </p:txBody>
      </p:sp>
      <p:pic>
        <p:nvPicPr>
          <p:cNvPr id="8" name="Kuva 10" descr="UUSI_Liikennevirasto_Tapahtumat_vaaka_cmyk.png"/>
          <p:cNvPicPr>
            <a:picLocks noChangeAspect="1"/>
          </p:cNvPicPr>
          <p:nvPr userDrawn="1"/>
        </p:nvPicPr>
        <p:blipFill rotWithShape="1">
          <a:blip r:embed="rId3" cstate="print">
            <a:extLst>
              <a:ext uri="{28A0092B-C50C-407E-A947-70E740481C1C}">
                <a14:useLocalDpi xmlns:a14="http://schemas.microsoft.com/office/drawing/2010/main" val="0"/>
              </a:ext>
            </a:extLst>
          </a:blip>
          <a:srcRect r="62856" b="18364"/>
          <a:stretch/>
        </p:blipFill>
        <p:spPr>
          <a:xfrm>
            <a:off x="252006" y="122400"/>
            <a:ext cx="1009271" cy="1087200"/>
          </a:xfrm>
          <a:prstGeom prst="rect">
            <a:avLst/>
          </a:prstGeom>
        </p:spPr>
      </p:pic>
    </p:spTree>
    <p:extLst>
      <p:ext uri="{BB962C8B-B14F-4D97-AF65-F5344CB8AC3E}">
        <p14:creationId xmlns:p14="http://schemas.microsoft.com/office/powerpoint/2010/main" val="3285489324"/>
      </p:ext>
    </p:extLst>
  </p:cSld>
  <p:clrMapOvr>
    <a:masterClrMapping/>
  </p:clrMapOvr>
  <p:timing>
    <p:tnLst>
      <p:par>
        <p:cTn id="1" dur="indefinite" restart="never" nodeType="tmRoot"/>
      </p:par>
    </p:tnLst>
  </p:timing>
  <p:hf hdr="0" ftr="0"/>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Esityksen kansi 2">
    <p:spTree>
      <p:nvGrpSpPr>
        <p:cNvPr id="1" name=""/>
        <p:cNvGrpSpPr/>
        <p:nvPr/>
      </p:nvGrpSpPr>
      <p:grpSpPr>
        <a:xfrm>
          <a:off x="0" y="0"/>
          <a:ext cx="0" cy="0"/>
          <a:chOff x="0" y="0"/>
          <a:chExt cx="0" cy="0"/>
        </a:xfrm>
      </p:grpSpPr>
      <p:pic>
        <p:nvPicPr>
          <p:cNvPr id="10" name="Kuva 7" descr="Pitkät_nuolet_cmyk.png"/>
          <p:cNvPicPr>
            <a:picLocks noChangeAspect="1"/>
          </p:cNvPicPr>
          <p:nvPr userDrawn="1"/>
        </p:nvPicPr>
        <p:blipFill rotWithShape="1">
          <a:blip r:embed="rId2" cstate="print">
            <a:extLst>
              <a:ext uri="{28A0092B-C50C-407E-A947-70E740481C1C}">
                <a14:useLocalDpi xmlns:a14="http://schemas.microsoft.com/office/drawing/2010/main" val="0"/>
              </a:ext>
            </a:extLst>
          </a:blip>
          <a:srcRect l="45829" r="-1753"/>
          <a:stretch/>
        </p:blipFill>
        <p:spPr>
          <a:xfrm rot="10800000">
            <a:off x="3203848" y="267495"/>
            <a:ext cx="5940152" cy="3816424"/>
          </a:xfrm>
          <a:prstGeom prst="rect">
            <a:avLst/>
          </a:prstGeom>
        </p:spPr>
      </p:pic>
      <p:sp>
        <p:nvSpPr>
          <p:cNvPr id="2" name="Title 1"/>
          <p:cNvSpPr>
            <a:spLocks noGrp="1"/>
          </p:cNvSpPr>
          <p:nvPr>
            <p:ph type="ctrTitle"/>
          </p:nvPr>
        </p:nvSpPr>
        <p:spPr>
          <a:xfrm>
            <a:off x="396000" y="3290400"/>
            <a:ext cx="5018400" cy="730800"/>
          </a:xfrm>
        </p:spPr>
        <p:txBody>
          <a:bodyPr anchor="b">
            <a:noAutofit/>
          </a:bodyPr>
          <a:lstStyle>
            <a:lvl1pPr algn="l">
              <a:defRPr sz="2800" baseline="0">
                <a:latin typeface="Arial" panose="020B0604020202020204" pitchFamily="34" charset="0"/>
                <a:cs typeface="Arial" panose="020B0604020202020204" pitchFamily="34" charset="0"/>
              </a:defRPr>
            </a:lvl1pPr>
          </a:lstStyle>
          <a:p>
            <a:r>
              <a:rPr lang="en-US" dirty="0" smtClean="0"/>
              <a:t>Click to edit Master title style</a:t>
            </a:r>
            <a:endParaRPr lang="fi-FI" dirty="0"/>
          </a:p>
        </p:txBody>
      </p:sp>
      <p:sp>
        <p:nvSpPr>
          <p:cNvPr id="3" name="Subtitle 2"/>
          <p:cNvSpPr>
            <a:spLocks noGrp="1"/>
          </p:cNvSpPr>
          <p:nvPr>
            <p:ph type="subTitle" idx="1"/>
          </p:nvPr>
        </p:nvSpPr>
        <p:spPr>
          <a:xfrm>
            <a:off x="396000" y="4136400"/>
            <a:ext cx="6696000" cy="378000"/>
          </a:xfrm>
        </p:spPr>
        <p:txBody>
          <a:bodyPr>
            <a:normAutofit/>
          </a:bodyPr>
          <a:lstStyle>
            <a:lvl1pPr marL="0" indent="0" algn="l" defTabSz="685783" rtl="0" eaLnBrk="1" latinLnBrk="0" hangingPunct="1">
              <a:lnSpc>
                <a:spcPct val="90000"/>
              </a:lnSpc>
              <a:spcBef>
                <a:spcPct val="0"/>
              </a:spcBef>
              <a:buNone/>
              <a:defRPr lang="fi-FI" sz="1800" kern="1200" baseline="0" dirty="0">
                <a:solidFill>
                  <a:srgbClr val="00B0CA"/>
                </a:solidFill>
                <a:latin typeface="Arial" panose="020B0604020202020204" pitchFamily="34" charset="0"/>
                <a:ea typeface="+mj-ea"/>
                <a:cs typeface="Arial" panose="020B0604020202020204" pitchFamily="34" charset="0"/>
              </a:defRPr>
            </a:lvl1pPr>
            <a:lvl2pPr marL="342892" indent="0" algn="ctr">
              <a:buNone/>
              <a:defRPr sz="1500"/>
            </a:lvl2pPr>
            <a:lvl3pPr marL="685783" indent="0" algn="ctr">
              <a:buNone/>
              <a:defRPr sz="1350"/>
            </a:lvl3pPr>
            <a:lvl4pPr marL="1028675" indent="0" algn="ctr">
              <a:buNone/>
              <a:defRPr sz="1200"/>
            </a:lvl4pPr>
            <a:lvl5pPr marL="1371566" indent="0" algn="ctr">
              <a:buNone/>
              <a:defRPr sz="1200"/>
            </a:lvl5pPr>
            <a:lvl6pPr marL="1714457" indent="0" algn="ctr">
              <a:buNone/>
              <a:defRPr sz="1200"/>
            </a:lvl6pPr>
            <a:lvl7pPr marL="2057348" indent="0" algn="ctr">
              <a:buNone/>
              <a:defRPr sz="1200"/>
            </a:lvl7pPr>
            <a:lvl8pPr marL="2400240" indent="0" algn="ctr">
              <a:buNone/>
              <a:defRPr sz="1200"/>
            </a:lvl8pPr>
            <a:lvl9pPr marL="2743132" indent="0" algn="ctr">
              <a:buNone/>
              <a:defRPr sz="1200"/>
            </a:lvl9pPr>
          </a:lstStyle>
          <a:p>
            <a:r>
              <a:rPr lang="en-US" dirty="0" smtClean="0"/>
              <a:t>Click to edit Master subtitle style</a:t>
            </a:r>
            <a:endParaRPr lang="fi-FI" dirty="0"/>
          </a:p>
        </p:txBody>
      </p:sp>
      <p:sp>
        <p:nvSpPr>
          <p:cNvPr id="4" name="Date Placeholder 3"/>
          <p:cNvSpPr>
            <a:spLocks noGrp="1"/>
          </p:cNvSpPr>
          <p:nvPr>
            <p:ph type="dt" sz="half" idx="10"/>
          </p:nvPr>
        </p:nvSpPr>
        <p:spPr>
          <a:xfrm>
            <a:off x="404579" y="4565139"/>
            <a:ext cx="2057400" cy="273844"/>
          </a:xfrm>
        </p:spPr>
        <p:txBody>
          <a:bodyPr/>
          <a:lstStyle>
            <a:lvl1pPr marL="0" indent="0" algn="l" defTabSz="685783" rtl="0" eaLnBrk="1" latinLnBrk="0" hangingPunct="1">
              <a:lnSpc>
                <a:spcPct val="90000"/>
              </a:lnSpc>
              <a:spcBef>
                <a:spcPct val="0"/>
              </a:spcBef>
              <a:buClr>
                <a:srgbClr val="00B0CA"/>
              </a:buClr>
              <a:buSzPct val="140000"/>
              <a:buFont typeface="Arial" panose="020B0604020202020204" pitchFamily="34" charset="0"/>
              <a:buNone/>
              <a:defRPr lang="fi-FI" sz="1200" b="0" kern="1200" baseline="0" smtClean="0">
                <a:solidFill>
                  <a:srgbClr val="00B0CA"/>
                </a:solidFill>
                <a:latin typeface="Arial" panose="020B0604020202020204" pitchFamily="34" charset="0"/>
                <a:ea typeface="+mj-ea"/>
                <a:cs typeface="Arial" panose="020B0604020202020204" pitchFamily="34" charset="0"/>
              </a:defRPr>
            </a:lvl1pPr>
          </a:lstStyle>
          <a:p>
            <a:r>
              <a:rPr lang="fi-FI" smtClean="0"/>
              <a:t>14.5.2018</a:t>
            </a:r>
            <a:endParaRPr lang="fi-FI" dirty="0"/>
          </a:p>
        </p:txBody>
      </p:sp>
      <p:sp>
        <p:nvSpPr>
          <p:cNvPr id="9" name="Rectangle 8"/>
          <p:cNvSpPr/>
          <p:nvPr userDrawn="1"/>
        </p:nvSpPr>
        <p:spPr>
          <a:xfrm>
            <a:off x="98613" y="62757"/>
            <a:ext cx="2095948" cy="9868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sz="1800"/>
          </a:p>
        </p:txBody>
      </p:sp>
      <p:pic>
        <p:nvPicPr>
          <p:cNvPr id="8" name="Kuva 10" descr="UUSI_Liikennevirasto_Tapahtumat_vaaka_cmyk.png"/>
          <p:cNvPicPr>
            <a:picLocks noChangeAspect="1"/>
          </p:cNvPicPr>
          <p:nvPr userDrawn="1"/>
        </p:nvPicPr>
        <p:blipFill rotWithShape="1">
          <a:blip r:embed="rId3" cstate="print">
            <a:extLst>
              <a:ext uri="{28A0092B-C50C-407E-A947-70E740481C1C}">
                <a14:useLocalDpi xmlns:a14="http://schemas.microsoft.com/office/drawing/2010/main" val="0"/>
              </a:ext>
            </a:extLst>
          </a:blip>
          <a:srcRect r="62856" b="18364"/>
          <a:stretch/>
        </p:blipFill>
        <p:spPr>
          <a:xfrm>
            <a:off x="252006" y="122400"/>
            <a:ext cx="1009271" cy="1087200"/>
          </a:xfrm>
          <a:prstGeom prst="rect">
            <a:avLst/>
          </a:prstGeom>
        </p:spPr>
      </p:pic>
    </p:spTree>
    <p:extLst>
      <p:ext uri="{BB962C8B-B14F-4D97-AF65-F5344CB8AC3E}">
        <p14:creationId xmlns:p14="http://schemas.microsoft.com/office/powerpoint/2010/main" val="3532561280"/>
      </p:ext>
    </p:extLst>
  </p:cSld>
  <p:clrMapOvr>
    <a:masterClrMapping/>
  </p:clrMapOvr>
  <p:hf hdr="0" ftr="0"/>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Esityksen kansi 3">
    <p:spTree>
      <p:nvGrpSpPr>
        <p:cNvPr id="1" name=""/>
        <p:cNvGrpSpPr/>
        <p:nvPr/>
      </p:nvGrpSpPr>
      <p:grpSpPr>
        <a:xfrm>
          <a:off x="0" y="0"/>
          <a:ext cx="0" cy="0"/>
          <a:chOff x="0" y="0"/>
          <a:chExt cx="0" cy="0"/>
        </a:xfrm>
      </p:grpSpPr>
      <p:pic>
        <p:nvPicPr>
          <p:cNvPr id="11" name="Kuva 7" descr="Pitkät_nuolet_cmyk.png"/>
          <p:cNvPicPr>
            <a:picLocks noChangeAspect="1"/>
          </p:cNvPicPr>
          <p:nvPr userDrawn="1"/>
        </p:nvPicPr>
        <p:blipFill rotWithShape="1">
          <a:blip r:embed="rId2" cstate="print">
            <a:extLst>
              <a:ext uri="{28A0092B-C50C-407E-A947-70E740481C1C}">
                <a14:useLocalDpi xmlns:a14="http://schemas.microsoft.com/office/drawing/2010/main" val="0"/>
              </a:ext>
            </a:extLst>
          </a:blip>
          <a:srcRect l="53242" r="-1754"/>
          <a:stretch/>
        </p:blipFill>
        <p:spPr>
          <a:xfrm rot="16200000">
            <a:off x="4407857" y="658871"/>
            <a:ext cx="5152834" cy="3816424"/>
          </a:xfrm>
          <a:prstGeom prst="rect">
            <a:avLst/>
          </a:prstGeom>
        </p:spPr>
      </p:pic>
      <p:sp>
        <p:nvSpPr>
          <p:cNvPr id="2" name="Title 1"/>
          <p:cNvSpPr>
            <a:spLocks noGrp="1"/>
          </p:cNvSpPr>
          <p:nvPr>
            <p:ph type="ctrTitle"/>
          </p:nvPr>
        </p:nvSpPr>
        <p:spPr>
          <a:xfrm>
            <a:off x="396000" y="3290400"/>
            <a:ext cx="4608000" cy="730800"/>
          </a:xfrm>
        </p:spPr>
        <p:txBody>
          <a:bodyPr anchor="b">
            <a:noAutofit/>
          </a:bodyPr>
          <a:lstStyle>
            <a:lvl1pPr algn="l">
              <a:defRPr sz="2800" baseline="0">
                <a:latin typeface="Arial" panose="020B0604020202020204" pitchFamily="34" charset="0"/>
                <a:cs typeface="Arial" panose="020B0604020202020204" pitchFamily="34" charset="0"/>
              </a:defRPr>
            </a:lvl1pPr>
          </a:lstStyle>
          <a:p>
            <a:r>
              <a:rPr lang="en-US" dirty="0" smtClean="0"/>
              <a:t>Click to edit Master title style</a:t>
            </a:r>
            <a:endParaRPr lang="fi-FI" dirty="0"/>
          </a:p>
        </p:txBody>
      </p:sp>
      <p:sp>
        <p:nvSpPr>
          <p:cNvPr id="3" name="Subtitle 2"/>
          <p:cNvSpPr>
            <a:spLocks noGrp="1"/>
          </p:cNvSpPr>
          <p:nvPr>
            <p:ph type="subTitle" idx="1"/>
          </p:nvPr>
        </p:nvSpPr>
        <p:spPr>
          <a:xfrm>
            <a:off x="396000" y="4136400"/>
            <a:ext cx="5696456" cy="378000"/>
          </a:xfrm>
        </p:spPr>
        <p:txBody>
          <a:bodyPr>
            <a:normAutofit/>
          </a:bodyPr>
          <a:lstStyle>
            <a:lvl1pPr marL="0" indent="0" algn="l" defTabSz="685783" rtl="0" eaLnBrk="1" latinLnBrk="0" hangingPunct="1">
              <a:lnSpc>
                <a:spcPct val="90000"/>
              </a:lnSpc>
              <a:spcBef>
                <a:spcPct val="0"/>
              </a:spcBef>
              <a:buNone/>
              <a:defRPr lang="fi-FI" sz="1800" kern="1200" baseline="0" dirty="0">
                <a:solidFill>
                  <a:srgbClr val="00B0CA"/>
                </a:solidFill>
                <a:latin typeface="Arial" panose="020B0604020202020204" pitchFamily="34" charset="0"/>
                <a:ea typeface="+mj-ea"/>
                <a:cs typeface="Arial" panose="020B0604020202020204" pitchFamily="34" charset="0"/>
              </a:defRPr>
            </a:lvl1pPr>
            <a:lvl2pPr marL="342892" indent="0" algn="ctr">
              <a:buNone/>
              <a:defRPr sz="1500"/>
            </a:lvl2pPr>
            <a:lvl3pPr marL="685783" indent="0" algn="ctr">
              <a:buNone/>
              <a:defRPr sz="1350"/>
            </a:lvl3pPr>
            <a:lvl4pPr marL="1028675" indent="0" algn="ctr">
              <a:buNone/>
              <a:defRPr sz="1200"/>
            </a:lvl4pPr>
            <a:lvl5pPr marL="1371566" indent="0" algn="ctr">
              <a:buNone/>
              <a:defRPr sz="1200"/>
            </a:lvl5pPr>
            <a:lvl6pPr marL="1714457" indent="0" algn="ctr">
              <a:buNone/>
              <a:defRPr sz="1200"/>
            </a:lvl6pPr>
            <a:lvl7pPr marL="2057348" indent="0" algn="ctr">
              <a:buNone/>
              <a:defRPr sz="1200"/>
            </a:lvl7pPr>
            <a:lvl8pPr marL="2400240" indent="0" algn="ctr">
              <a:buNone/>
              <a:defRPr sz="1200"/>
            </a:lvl8pPr>
            <a:lvl9pPr marL="2743132" indent="0" algn="ctr">
              <a:buNone/>
              <a:defRPr sz="1200"/>
            </a:lvl9pPr>
          </a:lstStyle>
          <a:p>
            <a:r>
              <a:rPr lang="en-US" dirty="0" smtClean="0"/>
              <a:t>Click to edit Master subtitle style</a:t>
            </a:r>
            <a:endParaRPr lang="fi-FI" dirty="0"/>
          </a:p>
        </p:txBody>
      </p:sp>
      <p:sp>
        <p:nvSpPr>
          <p:cNvPr id="4" name="Date Placeholder 3"/>
          <p:cNvSpPr>
            <a:spLocks noGrp="1"/>
          </p:cNvSpPr>
          <p:nvPr>
            <p:ph type="dt" sz="half" idx="10"/>
          </p:nvPr>
        </p:nvSpPr>
        <p:spPr>
          <a:xfrm>
            <a:off x="404579" y="4565139"/>
            <a:ext cx="2057400" cy="273844"/>
          </a:xfrm>
        </p:spPr>
        <p:txBody>
          <a:bodyPr/>
          <a:lstStyle>
            <a:lvl1pPr marL="0" indent="0" algn="l" defTabSz="685783" rtl="0" eaLnBrk="1" latinLnBrk="0" hangingPunct="1">
              <a:lnSpc>
                <a:spcPct val="90000"/>
              </a:lnSpc>
              <a:spcBef>
                <a:spcPct val="0"/>
              </a:spcBef>
              <a:buClr>
                <a:srgbClr val="00B0CA"/>
              </a:buClr>
              <a:buSzPct val="140000"/>
              <a:buFont typeface="Arial" panose="020B0604020202020204" pitchFamily="34" charset="0"/>
              <a:buNone/>
              <a:defRPr lang="fi-FI" sz="1200" b="0" kern="1200" baseline="0" smtClean="0">
                <a:solidFill>
                  <a:srgbClr val="00B0CA"/>
                </a:solidFill>
                <a:latin typeface="Arial" panose="020B0604020202020204" pitchFamily="34" charset="0"/>
                <a:ea typeface="+mj-ea"/>
                <a:cs typeface="Arial" panose="020B0604020202020204" pitchFamily="34" charset="0"/>
              </a:defRPr>
            </a:lvl1pPr>
          </a:lstStyle>
          <a:p>
            <a:r>
              <a:rPr lang="fi-FI" smtClean="0"/>
              <a:t>14.5.2018</a:t>
            </a:r>
            <a:endParaRPr lang="fi-FI" dirty="0"/>
          </a:p>
        </p:txBody>
      </p:sp>
      <p:sp>
        <p:nvSpPr>
          <p:cNvPr id="9" name="Rectangle 8"/>
          <p:cNvSpPr/>
          <p:nvPr userDrawn="1"/>
        </p:nvSpPr>
        <p:spPr>
          <a:xfrm>
            <a:off x="98613" y="62757"/>
            <a:ext cx="2095948" cy="9868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sz="1800"/>
          </a:p>
        </p:txBody>
      </p:sp>
      <p:pic>
        <p:nvPicPr>
          <p:cNvPr id="8" name="Kuva 10" descr="UUSI_Liikennevirasto_Tapahtumat_vaaka_cmyk.png"/>
          <p:cNvPicPr>
            <a:picLocks noChangeAspect="1"/>
          </p:cNvPicPr>
          <p:nvPr userDrawn="1"/>
        </p:nvPicPr>
        <p:blipFill rotWithShape="1">
          <a:blip r:embed="rId3" cstate="print">
            <a:extLst>
              <a:ext uri="{28A0092B-C50C-407E-A947-70E740481C1C}">
                <a14:useLocalDpi xmlns:a14="http://schemas.microsoft.com/office/drawing/2010/main" val="0"/>
              </a:ext>
            </a:extLst>
          </a:blip>
          <a:srcRect r="62856" b="18364"/>
          <a:stretch/>
        </p:blipFill>
        <p:spPr>
          <a:xfrm>
            <a:off x="252006" y="122400"/>
            <a:ext cx="1009271" cy="1087200"/>
          </a:xfrm>
          <a:prstGeom prst="rect">
            <a:avLst/>
          </a:prstGeom>
        </p:spPr>
      </p:pic>
    </p:spTree>
    <p:extLst>
      <p:ext uri="{BB962C8B-B14F-4D97-AF65-F5344CB8AC3E}">
        <p14:creationId xmlns:p14="http://schemas.microsoft.com/office/powerpoint/2010/main" val="661628543"/>
      </p:ext>
    </p:extLst>
  </p:cSld>
  <p:clrMapOvr>
    <a:masterClrMapping/>
  </p:clrMapOvr>
  <p:hf hdr="0" ftr="0"/>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Esityksen perusiv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fi-FI" dirty="0"/>
          </a:p>
        </p:txBody>
      </p:sp>
      <p:sp>
        <p:nvSpPr>
          <p:cNvPr id="3" name="Content Placeholder 2"/>
          <p:cNvSpPr>
            <a:spLocks noGrp="1"/>
          </p:cNvSpPr>
          <p:nvPr>
            <p:ph idx="1"/>
          </p:nvPr>
        </p:nvSpPr>
        <p:spPr/>
        <p:txBody>
          <a:bodyPr/>
          <a:lstStyle>
            <a:lvl1pPr marL="134935" indent="-134935">
              <a:buSzPct val="120000"/>
              <a:buFont typeface="Arial" panose="020B0604020202020204" pitchFamily="34" charset="0"/>
              <a:buChar char="●"/>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fi-FI" dirty="0"/>
          </a:p>
        </p:txBody>
      </p:sp>
      <p:sp>
        <p:nvSpPr>
          <p:cNvPr id="4" name="Date Placeholder 3"/>
          <p:cNvSpPr>
            <a:spLocks noGrp="1"/>
          </p:cNvSpPr>
          <p:nvPr>
            <p:ph type="dt" sz="half" idx="10"/>
          </p:nvPr>
        </p:nvSpPr>
        <p:spPr/>
        <p:txBody>
          <a:bodyPr/>
          <a:lstStyle/>
          <a:p>
            <a:r>
              <a:rPr lang="fi-FI" smtClean="0"/>
              <a:t>14.5.2018</a:t>
            </a:r>
            <a:endParaRPr lang="fi-FI"/>
          </a:p>
        </p:txBody>
      </p:sp>
      <p:sp>
        <p:nvSpPr>
          <p:cNvPr id="5" name="Footer Placeholder 4"/>
          <p:cNvSpPr>
            <a:spLocks noGrp="1"/>
          </p:cNvSpPr>
          <p:nvPr>
            <p:ph type="ftr" sz="quarter" idx="11"/>
          </p:nvPr>
        </p:nvSpPr>
        <p:spPr/>
        <p:txBody>
          <a:bodyPr/>
          <a:lstStyle/>
          <a:p>
            <a:r>
              <a:rPr lang="fi-FI" smtClean="0"/>
              <a:t> </a:t>
            </a:r>
            <a:endParaRPr lang="fi-FI" dirty="0"/>
          </a:p>
        </p:txBody>
      </p:sp>
      <p:sp>
        <p:nvSpPr>
          <p:cNvPr id="6" name="Slide Number Placeholder 5"/>
          <p:cNvSpPr>
            <a:spLocks noGrp="1"/>
          </p:cNvSpPr>
          <p:nvPr>
            <p:ph type="sldNum" sz="quarter" idx="12"/>
          </p:nvPr>
        </p:nvSpPr>
        <p:spPr/>
        <p:txBody>
          <a:bodyPr/>
          <a:lstStyle/>
          <a:p>
            <a:fld id="{CD67F47F-A4DF-4926-BB4C-9F1DAEA89B92}" type="slidenum">
              <a:rPr lang="fi-FI" smtClean="0"/>
              <a:t>‹#›</a:t>
            </a:fld>
            <a:endParaRPr lang="fi-FI"/>
          </a:p>
        </p:txBody>
      </p:sp>
    </p:spTree>
    <p:extLst>
      <p:ext uri="{BB962C8B-B14F-4D97-AF65-F5344CB8AC3E}">
        <p14:creationId xmlns:p14="http://schemas.microsoft.com/office/powerpoint/2010/main" val="501391876"/>
      </p:ext>
    </p:extLst>
  </p:cSld>
  <p:clrMapOvr>
    <a:masterClrMapping/>
  </p:clrMapOvr>
  <p:hf hdr="0" ftr="0"/>
</p:sldLayout>
</file>

<file path=ppt/slideLayouts/slideLayout37.xml><?xml version="1.0" encoding="utf-8"?>
<p:sldLayout xmlns:a="http://schemas.openxmlformats.org/drawingml/2006/main" xmlns:r="http://schemas.openxmlformats.org/officeDocument/2006/relationships" xmlns:p="http://schemas.openxmlformats.org/presentationml/2006/main" type="twoTxTwoObj" preserve="1">
  <p:cSld name="Esityksen kaksipalstainen perussivu">
    <p:spTree>
      <p:nvGrpSpPr>
        <p:cNvPr id="1" name=""/>
        <p:cNvGrpSpPr/>
        <p:nvPr/>
      </p:nvGrpSpPr>
      <p:grpSpPr>
        <a:xfrm>
          <a:off x="0" y="0"/>
          <a:ext cx="0" cy="0"/>
          <a:chOff x="0" y="0"/>
          <a:chExt cx="0" cy="0"/>
        </a:xfrm>
      </p:grpSpPr>
      <p:sp>
        <p:nvSpPr>
          <p:cNvPr id="2" name="Title 1"/>
          <p:cNvSpPr>
            <a:spLocks noGrp="1"/>
          </p:cNvSpPr>
          <p:nvPr>
            <p:ph type="title"/>
          </p:nvPr>
        </p:nvSpPr>
        <p:spPr>
          <a:xfrm>
            <a:off x="2196000" y="313200"/>
            <a:ext cx="6624000" cy="457200"/>
          </a:xfrm>
        </p:spPr>
        <p:txBody>
          <a:bodyPr/>
          <a:lstStyle/>
          <a:p>
            <a:r>
              <a:rPr lang="en-US" dirty="0" smtClean="0"/>
              <a:t>Click to edit Master title style</a:t>
            </a:r>
            <a:endParaRPr lang="fi-FI" dirty="0"/>
          </a:p>
        </p:txBody>
      </p:sp>
      <p:sp>
        <p:nvSpPr>
          <p:cNvPr id="3" name="Text Placeholder 2"/>
          <p:cNvSpPr>
            <a:spLocks noGrp="1"/>
          </p:cNvSpPr>
          <p:nvPr>
            <p:ph type="body" idx="1"/>
          </p:nvPr>
        </p:nvSpPr>
        <p:spPr>
          <a:xfrm>
            <a:off x="702001" y="1274400"/>
            <a:ext cx="3868340" cy="437442"/>
          </a:xfrm>
        </p:spPr>
        <p:txBody>
          <a:bodyPr anchor="t" anchorCtr="0">
            <a:normAutofit/>
          </a:bodyPr>
          <a:lstStyle>
            <a:lvl1pPr marL="0" indent="0">
              <a:buNone/>
              <a:defRPr sz="1400" b="1" i="0" baseline="0">
                <a:solidFill>
                  <a:srgbClr val="00B0CA"/>
                </a:solidFill>
              </a:defRPr>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lvl="0"/>
            <a:r>
              <a:rPr lang="en-US" dirty="0" smtClean="0"/>
              <a:t>Click to edit Master text styles</a:t>
            </a:r>
          </a:p>
        </p:txBody>
      </p:sp>
      <p:sp>
        <p:nvSpPr>
          <p:cNvPr id="4" name="Content Placeholder 3"/>
          <p:cNvSpPr>
            <a:spLocks noGrp="1"/>
          </p:cNvSpPr>
          <p:nvPr>
            <p:ph sz="half" idx="2"/>
          </p:nvPr>
        </p:nvSpPr>
        <p:spPr>
          <a:xfrm>
            <a:off x="701752" y="1711846"/>
            <a:ext cx="3849596" cy="2930405"/>
          </a:xfrm>
        </p:spPr>
        <p:txBody>
          <a:bodyPr>
            <a:normAutofit/>
          </a:bodyPr>
          <a:lstStyle>
            <a:lvl1pPr marL="92073" indent="-92073">
              <a:buSzPct val="120000"/>
              <a:buFont typeface="Arial" panose="020B0604020202020204" pitchFamily="34" charset="0"/>
              <a:buChar char="●"/>
              <a:defRPr sz="1200"/>
            </a:lvl1pPr>
            <a:lvl2pPr>
              <a:defRPr sz="1200"/>
            </a:lvl2pPr>
            <a:lvl3pPr>
              <a:defRPr sz="1200"/>
            </a:lvl3pPr>
            <a:lvl4pPr>
              <a:defRPr sz="1200"/>
            </a:lvl4pPr>
            <a:lvl5pPr>
              <a:defRPr sz="12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fi-FI" dirty="0"/>
          </a:p>
        </p:txBody>
      </p:sp>
      <p:sp>
        <p:nvSpPr>
          <p:cNvPr id="5" name="Text Placeholder 4"/>
          <p:cNvSpPr>
            <a:spLocks noGrp="1"/>
          </p:cNvSpPr>
          <p:nvPr>
            <p:ph type="body" sz="quarter" idx="3"/>
          </p:nvPr>
        </p:nvSpPr>
        <p:spPr>
          <a:xfrm>
            <a:off x="4629157" y="1274400"/>
            <a:ext cx="3887391" cy="437442"/>
          </a:xfrm>
        </p:spPr>
        <p:txBody>
          <a:bodyPr anchor="t" anchorCtr="0">
            <a:normAutofit/>
          </a:bodyPr>
          <a:lstStyle>
            <a:lvl1pPr marL="0" indent="0">
              <a:buNone/>
              <a:defRPr lang="en-US" sz="1400" b="1" kern="1200" baseline="0" dirty="0" smtClean="0">
                <a:solidFill>
                  <a:srgbClr val="00B0CA"/>
                </a:solidFill>
                <a:latin typeface="Arial" charset="0"/>
                <a:ea typeface="+mn-ea"/>
                <a:cs typeface="Arial" panose="020B0604020202020204" pitchFamily="34" charset="0"/>
              </a:defRPr>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marL="0" lvl="0" indent="0" algn="l" defTabSz="685783" rtl="0" eaLnBrk="1" latinLnBrk="0" hangingPunct="1">
              <a:lnSpc>
                <a:spcPct val="90000"/>
              </a:lnSpc>
              <a:spcBef>
                <a:spcPts val="750"/>
              </a:spcBef>
              <a:buClr>
                <a:srgbClr val="00B0CA"/>
              </a:buClr>
              <a:buSzPct val="140000"/>
              <a:buFont typeface="Arial" panose="020B0604020202020204" pitchFamily="34" charset="0"/>
              <a:buNone/>
            </a:pPr>
            <a:r>
              <a:rPr lang="en-US" dirty="0" smtClean="0"/>
              <a:t>Click to edit Master text styles</a:t>
            </a:r>
          </a:p>
        </p:txBody>
      </p:sp>
      <p:sp>
        <p:nvSpPr>
          <p:cNvPr id="6" name="Content Placeholder 5"/>
          <p:cNvSpPr>
            <a:spLocks noGrp="1"/>
          </p:cNvSpPr>
          <p:nvPr>
            <p:ph sz="quarter" idx="4"/>
          </p:nvPr>
        </p:nvSpPr>
        <p:spPr>
          <a:xfrm>
            <a:off x="4629157" y="1711846"/>
            <a:ext cx="3887391" cy="2930405"/>
          </a:xfrm>
        </p:spPr>
        <p:txBody>
          <a:bodyPr>
            <a:normAutofit/>
          </a:bodyPr>
          <a:lstStyle>
            <a:lvl1pPr marL="92073" indent="-92073">
              <a:buSzPct val="120000"/>
              <a:buFont typeface="Arial" panose="020B0604020202020204" pitchFamily="34" charset="0"/>
              <a:buChar char="●"/>
              <a:defRPr sz="1200"/>
            </a:lvl1pPr>
            <a:lvl2pPr>
              <a:defRPr sz="1200"/>
            </a:lvl2pPr>
            <a:lvl3pPr>
              <a:defRPr sz="1200"/>
            </a:lvl3pPr>
            <a:lvl4pPr>
              <a:defRPr sz="1200"/>
            </a:lvl4pPr>
            <a:lvl5pPr>
              <a:defRPr sz="12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fi-FI" dirty="0"/>
          </a:p>
        </p:txBody>
      </p:sp>
      <p:sp>
        <p:nvSpPr>
          <p:cNvPr id="7" name="Date Placeholder 6"/>
          <p:cNvSpPr>
            <a:spLocks noGrp="1"/>
          </p:cNvSpPr>
          <p:nvPr>
            <p:ph type="dt" sz="half" idx="10"/>
          </p:nvPr>
        </p:nvSpPr>
        <p:spPr/>
        <p:txBody>
          <a:bodyPr/>
          <a:lstStyle/>
          <a:p>
            <a:r>
              <a:rPr lang="fi-FI" smtClean="0"/>
              <a:t>14.5.2018</a:t>
            </a:r>
            <a:endParaRPr lang="fi-FI"/>
          </a:p>
        </p:txBody>
      </p:sp>
      <p:sp>
        <p:nvSpPr>
          <p:cNvPr id="8" name="Footer Placeholder 7"/>
          <p:cNvSpPr>
            <a:spLocks noGrp="1"/>
          </p:cNvSpPr>
          <p:nvPr>
            <p:ph type="ftr" sz="quarter" idx="11"/>
          </p:nvPr>
        </p:nvSpPr>
        <p:spPr/>
        <p:txBody>
          <a:bodyPr/>
          <a:lstStyle/>
          <a:p>
            <a:r>
              <a:rPr lang="fi-FI" smtClean="0"/>
              <a:t> </a:t>
            </a:r>
            <a:endParaRPr lang="fi-FI"/>
          </a:p>
        </p:txBody>
      </p:sp>
      <p:sp>
        <p:nvSpPr>
          <p:cNvPr id="9" name="Slide Number Placeholder 8"/>
          <p:cNvSpPr>
            <a:spLocks noGrp="1"/>
          </p:cNvSpPr>
          <p:nvPr>
            <p:ph type="sldNum" sz="quarter" idx="12"/>
          </p:nvPr>
        </p:nvSpPr>
        <p:spPr/>
        <p:txBody>
          <a:bodyPr/>
          <a:lstStyle/>
          <a:p>
            <a:fld id="{CD67F47F-A4DF-4926-BB4C-9F1DAEA89B92}" type="slidenum">
              <a:rPr lang="fi-FI" smtClean="0"/>
              <a:t>‹#›</a:t>
            </a:fld>
            <a:endParaRPr lang="fi-FI"/>
          </a:p>
        </p:txBody>
      </p:sp>
    </p:spTree>
    <p:extLst>
      <p:ext uri="{BB962C8B-B14F-4D97-AF65-F5344CB8AC3E}">
        <p14:creationId xmlns:p14="http://schemas.microsoft.com/office/powerpoint/2010/main" val="822854318"/>
      </p:ext>
    </p:extLst>
  </p:cSld>
  <p:clrMapOvr>
    <a:masterClrMapping/>
  </p:clrMapOvr>
  <p:hf hdr="0" ftr="0"/>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Esityksen sivu yhdellä kuvalla ja tekstillä">
    <p:spTree>
      <p:nvGrpSpPr>
        <p:cNvPr id="1" name=""/>
        <p:cNvGrpSpPr/>
        <p:nvPr/>
      </p:nvGrpSpPr>
      <p:grpSpPr>
        <a:xfrm>
          <a:off x="0" y="0"/>
          <a:ext cx="0" cy="0"/>
          <a:chOff x="0" y="0"/>
          <a:chExt cx="0" cy="0"/>
        </a:xfrm>
      </p:grpSpPr>
      <p:sp>
        <p:nvSpPr>
          <p:cNvPr id="2" name="Title 1"/>
          <p:cNvSpPr>
            <a:spLocks noGrp="1"/>
          </p:cNvSpPr>
          <p:nvPr>
            <p:ph type="title"/>
          </p:nvPr>
        </p:nvSpPr>
        <p:spPr>
          <a:xfrm>
            <a:off x="2196000" y="313200"/>
            <a:ext cx="6624000" cy="457200"/>
          </a:xfrm>
        </p:spPr>
        <p:txBody>
          <a:bodyPr/>
          <a:lstStyle/>
          <a:p>
            <a:r>
              <a:rPr lang="en-US" dirty="0" smtClean="0"/>
              <a:t>Click to edit Master title style</a:t>
            </a:r>
            <a:endParaRPr lang="fi-FI" dirty="0"/>
          </a:p>
        </p:txBody>
      </p:sp>
      <p:sp>
        <p:nvSpPr>
          <p:cNvPr id="3" name="Text Placeholder 2"/>
          <p:cNvSpPr>
            <a:spLocks noGrp="1"/>
          </p:cNvSpPr>
          <p:nvPr>
            <p:ph type="body" idx="1"/>
          </p:nvPr>
        </p:nvSpPr>
        <p:spPr>
          <a:xfrm>
            <a:off x="702000" y="1338198"/>
            <a:ext cx="3618000" cy="437442"/>
          </a:xfrm>
        </p:spPr>
        <p:txBody>
          <a:bodyPr anchor="t" anchorCtr="0">
            <a:normAutofit/>
          </a:bodyPr>
          <a:lstStyle>
            <a:lvl1pPr marL="0" indent="0">
              <a:buNone/>
              <a:defRPr sz="1400" b="1" i="0" baseline="0">
                <a:solidFill>
                  <a:srgbClr val="00B0CA"/>
                </a:solidFill>
              </a:defRPr>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lvl="0"/>
            <a:r>
              <a:rPr lang="en-US" dirty="0" smtClean="0"/>
              <a:t>Click to edit Master text styles</a:t>
            </a:r>
          </a:p>
        </p:txBody>
      </p:sp>
      <p:sp>
        <p:nvSpPr>
          <p:cNvPr id="4" name="Content Placeholder 3"/>
          <p:cNvSpPr>
            <a:spLocks noGrp="1"/>
          </p:cNvSpPr>
          <p:nvPr>
            <p:ph sz="half" idx="2"/>
          </p:nvPr>
        </p:nvSpPr>
        <p:spPr>
          <a:xfrm>
            <a:off x="701751" y="1796905"/>
            <a:ext cx="3618000" cy="2818298"/>
          </a:xfrm>
        </p:spPr>
        <p:txBody>
          <a:bodyPr>
            <a:normAutofit/>
          </a:bodyPr>
          <a:lstStyle>
            <a:lvl1pPr marL="92073" indent="-92073">
              <a:buSzPct val="120000"/>
              <a:buFont typeface="Arial" panose="020B0604020202020204" pitchFamily="34" charset="0"/>
              <a:buChar char="●"/>
              <a:defRPr sz="1200"/>
            </a:lvl1pPr>
            <a:lvl2pPr>
              <a:defRPr sz="1200"/>
            </a:lvl2pPr>
            <a:lvl3pPr>
              <a:defRPr sz="1200"/>
            </a:lvl3pPr>
            <a:lvl4pPr>
              <a:defRPr sz="1200"/>
            </a:lvl4pPr>
            <a:lvl5pPr>
              <a:defRPr sz="12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fi-FI" dirty="0"/>
          </a:p>
        </p:txBody>
      </p:sp>
      <p:sp>
        <p:nvSpPr>
          <p:cNvPr id="7" name="Date Placeholder 6"/>
          <p:cNvSpPr>
            <a:spLocks noGrp="1"/>
          </p:cNvSpPr>
          <p:nvPr>
            <p:ph type="dt" sz="half" idx="10"/>
          </p:nvPr>
        </p:nvSpPr>
        <p:spPr/>
        <p:txBody>
          <a:bodyPr/>
          <a:lstStyle/>
          <a:p>
            <a:r>
              <a:rPr lang="fi-FI" smtClean="0"/>
              <a:t>14.5.2018</a:t>
            </a:r>
            <a:endParaRPr lang="fi-FI"/>
          </a:p>
        </p:txBody>
      </p:sp>
      <p:sp>
        <p:nvSpPr>
          <p:cNvPr id="8" name="Footer Placeholder 7"/>
          <p:cNvSpPr>
            <a:spLocks noGrp="1"/>
          </p:cNvSpPr>
          <p:nvPr>
            <p:ph type="ftr" sz="quarter" idx="11"/>
          </p:nvPr>
        </p:nvSpPr>
        <p:spPr/>
        <p:txBody>
          <a:bodyPr/>
          <a:lstStyle/>
          <a:p>
            <a:r>
              <a:rPr lang="fi-FI" smtClean="0"/>
              <a:t> </a:t>
            </a:r>
            <a:endParaRPr lang="fi-FI"/>
          </a:p>
        </p:txBody>
      </p:sp>
      <p:sp>
        <p:nvSpPr>
          <p:cNvPr id="9" name="Slide Number Placeholder 8"/>
          <p:cNvSpPr>
            <a:spLocks noGrp="1"/>
          </p:cNvSpPr>
          <p:nvPr>
            <p:ph type="sldNum" sz="quarter" idx="12"/>
          </p:nvPr>
        </p:nvSpPr>
        <p:spPr/>
        <p:txBody>
          <a:bodyPr/>
          <a:lstStyle/>
          <a:p>
            <a:fld id="{CD67F47F-A4DF-4926-BB4C-9F1DAEA89B92}" type="slidenum">
              <a:rPr lang="fi-FI" smtClean="0"/>
              <a:t>‹#›</a:t>
            </a:fld>
            <a:endParaRPr lang="fi-FI"/>
          </a:p>
        </p:txBody>
      </p:sp>
      <p:sp>
        <p:nvSpPr>
          <p:cNvPr id="10" name="Picture Placeholder 2"/>
          <p:cNvSpPr>
            <a:spLocks noGrp="1"/>
          </p:cNvSpPr>
          <p:nvPr>
            <p:ph type="pic" idx="13"/>
          </p:nvPr>
        </p:nvSpPr>
        <p:spPr>
          <a:xfrm>
            <a:off x="4406400" y="1368000"/>
            <a:ext cx="4413600" cy="3247200"/>
          </a:xfrm>
        </p:spPr>
        <p:txBody>
          <a:bodyPr/>
          <a:lstStyle>
            <a:lvl1pPr marL="0" indent="0">
              <a:buNone/>
              <a:defRPr sz="2400"/>
            </a:lvl1pPr>
            <a:lvl2pPr marL="342892" indent="0">
              <a:buNone/>
              <a:defRPr sz="2100"/>
            </a:lvl2pPr>
            <a:lvl3pPr marL="685783" indent="0">
              <a:buNone/>
              <a:defRPr sz="1800"/>
            </a:lvl3pPr>
            <a:lvl4pPr marL="1028675" indent="0">
              <a:buNone/>
              <a:defRPr sz="1500"/>
            </a:lvl4pPr>
            <a:lvl5pPr marL="1371566" indent="0">
              <a:buNone/>
              <a:defRPr sz="1500"/>
            </a:lvl5pPr>
            <a:lvl6pPr marL="1714457" indent="0">
              <a:buNone/>
              <a:defRPr sz="1500"/>
            </a:lvl6pPr>
            <a:lvl7pPr marL="2057348" indent="0">
              <a:buNone/>
              <a:defRPr sz="1500"/>
            </a:lvl7pPr>
            <a:lvl8pPr marL="2400240" indent="0">
              <a:buNone/>
              <a:defRPr sz="1500"/>
            </a:lvl8pPr>
            <a:lvl9pPr marL="2743132" indent="0">
              <a:buNone/>
              <a:defRPr sz="1500"/>
            </a:lvl9pPr>
          </a:lstStyle>
          <a:p>
            <a:endParaRPr lang="fi-FI"/>
          </a:p>
        </p:txBody>
      </p:sp>
    </p:spTree>
    <p:extLst>
      <p:ext uri="{BB962C8B-B14F-4D97-AF65-F5344CB8AC3E}">
        <p14:creationId xmlns:p14="http://schemas.microsoft.com/office/powerpoint/2010/main" val="3142840492"/>
      </p:ext>
    </p:extLst>
  </p:cSld>
  <p:clrMapOvr>
    <a:masterClrMapping/>
  </p:clrMapOvr>
  <p:hf hdr="0" ftr="0"/>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Esityksen sivu kahdella vaakakuvalla ja tekstillä">
    <p:spTree>
      <p:nvGrpSpPr>
        <p:cNvPr id="1" name=""/>
        <p:cNvGrpSpPr/>
        <p:nvPr/>
      </p:nvGrpSpPr>
      <p:grpSpPr>
        <a:xfrm>
          <a:off x="0" y="0"/>
          <a:ext cx="0" cy="0"/>
          <a:chOff x="0" y="0"/>
          <a:chExt cx="0" cy="0"/>
        </a:xfrm>
      </p:grpSpPr>
      <p:sp>
        <p:nvSpPr>
          <p:cNvPr id="2" name="Title 1"/>
          <p:cNvSpPr>
            <a:spLocks noGrp="1"/>
          </p:cNvSpPr>
          <p:nvPr>
            <p:ph type="title"/>
          </p:nvPr>
        </p:nvSpPr>
        <p:spPr>
          <a:xfrm>
            <a:off x="2196000" y="313200"/>
            <a:ext cx="6624000" cy="457200"/>
          </a:xfrm>
        </p:spPr>
        <p:txBody>
          <a:bodyPr/>
          <a:lstStyle/>
          <a:p>
            <a:r>
              <a:rPr lang="en-US" dirty="0" smtClean="0"/>
              <a:t>Click to edit Master title style</a:t>
            </a:r>
            <a:endParaRPr lang="fi-FI" dirty="0"/>
          </a:p>
        </p:txBody>
      </p:sp>
      <p:sp>
        <p:nvSpPr>
          <p:cNvPr id="3" name="Text Placeholder 2"/>
          <p:cNvSpPr>
            <a:spLocks noGrp="1"/>
          </p:cNvSpPr>
          <p:nvPr>
            <p:ph type="body" idx="1"/>
          </p:nvPr>
        </p:nvSpPr>
        <p:spPr>
          <a:xfrm>
            <a:off x="702000" y="1338198"/>
            <a:ext cx="3618000" cy="437442"/>
          </a:xfrm>
        </p:spPr>
        <p:txBody>
          <a:bodyPr anchor="t" anchorCtr="0">
            <a:normAutofit/>
          </a:bodyPr>
          <a:lstStyle>
            <a:lvl1pPr marL="0" indent="0">
              <a:buNone/>
              <a:defRPr sz="1400" b="1" i="0" baseline="0">
                <a:solidFill>
                  <a:srgbClr val="00B0CA"/>
                </a:solidFill>
              </a:defRPr>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lvl="0"/>
            <a:r>
              <a:rPr lang="en-US" dirty="0" smtClean="0"/>
              <a:t>Click to edit Master text styles</a:t>
            </a:r>
          </a:p>
        </p:txBody>
      </p:sp>
      <p:sp>
        <p:nvSpPr>
          <p:cNvPr id="4" name="Content Placeholder 3"/>
          <p:cNvSpPr>
            <a:spLocks noGrp="1"/>
          </p:cNvSpPr>
          <p:nvPr>
            <p:ph sz="half" idx="2"/>
          </p:nvPr>
        </p:nvSpPr>
        <p:spPr>
          <a:xfrm>
            <a:off x="701751" y="1796905"/>
            <a:ext cx="3618000" cy="2818298"/>
          </a:xfrm>
        </p:spPr>
        <p:txBody>
          <a:bodyPr>
            <a:normAutofit/>
          </a:bodyPr>
          <a:lstStyle>
            <a:lvl1pPr marL="92073" indent="-92073">
              <a:buSzPct val="120000"/>
              <a:buFont typeface="Arial" panose="020B0604020202020204" pitchFamily="34" charset="0"/>
              <a:buChar char="●"/>
              <a:defRPr sz="1200"/>
            </a:lvl1pPr>
            <a:lvl2pPr>
              <a:defRPr sz="1200"/>
            </a:lvl2pPr>
            <a:lvl3pPr>
              <a:defRPr sz="1200"/>
            </a:lvl3pPr>
            <a:lvl4pPr>
              <a:defRPr sz="1200"/>
            </a:lvl4pPr>
            <a:lvl5pPr>
              <a:defRPr sz="12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fi-FI" dirty="0"/>
          </a:p>
        </p:txBody>
      </p:sp>
      <p:sp>
        <p:nvSpPr>
          <p:cNvPr id="7" name="Date Placeholder 6"/>
          <p:cNvSpPr>
            <a:spLocks noGrp="1"/>
          </p:cNvSpPr>
          <p:nvPr>
            <p:ph type="dt" sz="half" idx="10"/>
          </p:nvPr>
        </p:nvSpPr>
        <p:spPr/>
        <p:txBody>
          <a:bodyPr/>
          <a:lstStyle/>
          <a:p>
            <a:r>
              <a:rPr lang="fi-FI" smtClean="0"/>
              <a:t>14.5.2018</a:t>
            </a:r>
            <a:endParaRPr lang="fi-FI"/>
          </a:p>
        </p:txBody>
      </p:sp>
      <p:sp>
        <p:nvSpPr>
          <p:cNvPr id="8" name="Footer Placeholder 7"/>
          <p:cNvSpPr>
            <a:spLocks noGrp="1"/>
          </p:cNvSpPr>
          <p:nvPr>
            <p:ph type="ftr" sz="quarter" idx="11"/>
          </p:nvPr>
        </p:nvSpPr>
        <p:spPr/>
        <p:txBody>
          <a:bodyPr/>
          <a:lstStyle/>
          <a:p>
            <a:r>
              <a:rPr lang="fi-FI" smtClean="0"/>
              <a:t> </a:t>
            </a:r>
            <a:endParaRPr lang="fi-FI"/>
          </a:p>
        </p:txBody>
      </p:sp>
      <p:sp>
        <p:nvSpPr>
          <p:cNvPr id="9" name="Slide Number Placeholder 8"/>
          <p:cNvSpPr>
            <a:spLocks noGrp="1"/>
          </p:cNvSpPr>
          <p:nvPr>
            <p:ph type="sldNum" sz="quarter" idx="12"/>
          </p:nvPr>
        </p:nvSpPr>
        <p:spPr/>
        <p:txBody>
          <a:bodyPr/>
          <a:lstStyle/>
          <a:p>
            <a:fld id="{CD67F47F-A4DF-4926-BB4C-9F1DAEA89B92}" type="slidenum">
              <a:rPr lang="fi-FI" smtClean="0"/>
              <a:t>‹#›</a:t>
            </a:fld>
            <a:endParaRPr lang="fi-FI"/>
          </a:p>
        </p:txBody>
      </p:sp>
      <p:sp>
        <p:nvSpPr>
          <p:cNvPr id="10" name="Picture Placeholder 2"/>
          <p:cNvSpPr>
            <a:spLocks noGrp="1"/>
          </p:cNvSpPr>
          <p:nvPr>
            <p:ph type="pic" idx="13"/>
          </p:nvPr>
        </p:nvSpPr>
        <p:spPr>
          <a:xfrm>
            <a:off x="4406400" y="1368000"/>
            <a:ext cx="4417200" cy="1544400"/>
          </a:xfrm>
        </p:spPr>
        <p:txBody>
          <a:bodyPr/>
          <a:lstStyle>
            <a:lvl1pPr marL="0" indent="0">
              <a:buNone/>
              <a:defRPr sz="2400"/>
            </a:lvl1pPr>
            <a:lvl2pPr marL="342892" indent="0">
              <a:buNone/>
              <a:defRPr sz="2100"/>
            </a:lvl2pPr>
            <a:lvl3pPr marL="685783" indent="0">
              <a:buNone/>
              <a:defRPr sz="1800"/>
            </a:lvl3pPr>
            <a:lvl4pPr marL="1028675" indent="0">
              <a:buNone/>
              <a:defRPr sz="1500"/>
            </a:lvl4pPr>
            <a:lvl5pPr marL="1371566" indent="0">
              <a:buNone/>
              <a:defRPr sz="1500"/>
            </a:lvl5pPr>
            <a:lvl6pPr marL="1714457" indent="0">
              <a:buNone/>
              <a:defRPr sz="1500"/>
            </a:lvl6pPr>
            <a:lvl7pPr marL="2057348" indent="0">
              <a:buNone/>
              <a:defRPr sz="1500"/>
            </a:lvl7pPr>
            <a:lvl8pPr marL="2400240" indent="0">
              <a:buNone/>
              <a:defRPr sz="1500"/>
            </a:lvl8pPr>
            <a:lvl9pPr marL="2743132" indent="0">
              <a:buNone/>
              <a:defRPr sz="1500"/>
            </a:lvl9pPr>
          </a:lstStyle>
          <a:p>
            <a:endParaRPr lang="fi-FI"/>
          </a:p>
        </p:txBody>
      </p:sp>
      <p:sp>
        <p:nvSpPr>
          <p:cNvPr id="11" name="Picture Placeholder 2"/>
          <p:cNvSpPr>
            <a:spLocks noGrp="1"/>
          </p:cNvSpPr>
          <p:nvPr>
            <p:ph type="pic" idx="14"/>
          </p:nvPr>
        </p:nvSpPr>
        <p:spPr>
          <a:xfrm>
            <a:off x="4406400" y="3056400"/>
            <a:ext cx="4417200" cy="1544400"/>
          </a:xfrm>
        </p:spPr>
        <p:txBody>
          <a:bodyPr/>
          <a:lstStyle>
            <a:lvl1pPr marL="0" indent="0">
              <a:buNone/>
              <a:defRPr sz="2400"/>
            </a:lvl1pPr>
            <a:lvl2pPr marL="342892" indent="0">
              <a:buNone/>
              <a:defRPr sz="2100"/>
            </a:lvl2pPr>
            <a:lvl3pPr marL="685783" indent="0">
              <a:buNone/>
              <a:defRPr sz="1800"/>
            </a:lvl3pPr>
            <a:lvl4pPr marL="1028675" indent="0">
              <a:buNone/>
              <a:defRPr sz="1500"/>
            </a:lvl4pPr>
            <a:lvl5pPr marL="1371566" indent="0">
              <a:buNone/>
              <a:defRPr sz="1500"/>
            </a:lvl5pPr>
            <a:lvl6pPr marL="1714457" indent="0">
              <a:buNone/>
              <a:defRPr sz="1500"/>
            </a:lvl6pPr>
            <a:lvl7pPr marL="2057348" indent="0">
              <a:buNone/>
              <a:defRPr sz="1500"/>
            </a:lvl7pPr>
            <a:lvl8pPr marL="2400240" indent="0">
              <a:buNone/>
              <a:defRPr sz="1500"/>
            </a:lvl8pPr>
            <a:lvl9pPr marL="2743132" indent="0">
              <a:buNone/>
              <a:defRPr sz="1500"/>
            </a:lvl9pPr>
          </a:lstStyle>
          <a:p>
            <a:endParaRPr lang="fi-FI"/>
          </a:p>
        </p:txBody>
      </p:sp>
    </p:spTree>
    <p:extLst>
      <p:ext uri="{BB962C8B-B14F-4D97-AF65-F5344CB8AC3E}">
        <p14:creationId xmlns:p14="http://schemas.microsoft.com/office/powerpoint/2010/main" val="24167278"/>
      </p:ext>
    </p:extLst>
  </p:cSld>
  <p:clrMapOvr>
    <a:masterClrMapping/>
  </p:clrMapOvr>
  <p:hf hdr="0" ftr="0"/>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title_and_two_columns">
    <p:spTree>
      <p:nvGrpSpPr>
        <p:cNvPr id="1" name=""/>
        <p:cNvGrpSpPr/>
        <p:nvPr/>
      </p:nvGrpSpPr>
      <p:grpSpPr>
        <a:xfrm>
          <a:off x="0" y="0"/>
          <a:ext cx="0" cy="0"/>
          <a:chOff x="0" y="0"/>
          <a:chExt cx="0" cy="0"/>
        </a:xfrm>
      </p:grpSpPr>
      <p:sp>
        <p:nvSpPr>
          <p:cNvPr id="2" name="Title 1"/>
          <p:cNvSpPr>
            <a:spLocks noGrp="1"/>
          </p:cNvSpPr>
          <p:nvPr>
            <p:ph type="title"/>
          </p:nvPr>
        </p:nvSpPr>
        <p:spPr>
          <a:xfrm>
            <a:off x="2196000" y="313200"/>
            <a:ext cx="6624000" cy="457200"/>
          </a:xfrm>
        </p:spPr>
        <p:txBody>
          <a:bodyPr/>
          <a:lstStyle/>
          <a:p>
            <a:r>
              <a:rPr lang="fi-FI" smtClean="0"/>
              <a:t>Muokkaa perustyyl. napsautt.</a:t>
            </a:r>
            <a:endParaRPr lang="fi-FI" dirty="0"/>
          </a:p>
        </p:txBody>
      </p:sp>
      <p:sp>
        <p:nvSpPr>
          <p:cNvPr id="3" name="Text Placeholder 2"/>
          <p:cNvSpPr>
            <a:spLocks noGrp="1"/>
          </p:cNvSpPr>
          <p:nvPr>
            <p:ph type="body" idx="1"/>
          </p:nvPr>
        </p:nvSpPr>
        <p:spPr>
          <a:xfrm>
            <a:off x="702000" y="1274400"/>
            <a:ext cx="3868340" cy="437442"/>
          </a:xfrm>
        </p:spPr>
        <p:txBody>
          <a:bodyPr anchor="t" anchorCtr="0">
            <a:normAutofit/>
          </a:bodyPr>
          <a:lstStyle>
            <a:lvl1pPr marL="0" indent="0">
              <a:buNone/>
              <a:defRPr sz="1400" b="1" i="0" baseline="0">
                <a:solidFill>
                  <a:srgbClr val="00B0CA"/>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i-FI" smtClean="0"/>
              <a:t>Muokkaa tekstin perustyylejä</a:t>
            </a:r>
          </a:p>
        </p:txBody>
      </p:sp>
      <p:sp>
        <p:nvSpPr>
          <p:cNvPr id="4" name="Content Placeholder 3"/>
          <p:cNvSpPr>
            <a:spLocks noGrp="1"/>
          </p:cNvSpPr>
          <p:nvPr>
            <p:ph sz="half" idx="2"/>
          </p:nvPr>
        </p:nvSpPr>
        <p:spPr>
          <a:xfrm>
            <a:off x="701751" y="1711842"/>
            <a:ext cx="3849596" cy="2930405"/>
          </a:xfrm>
        </p:spPr>
        <p:txBody>
          <a:bodyPr>
            <a:normAutofit/>
          </a:bodyPr>
          <a:lstStyle>
            <a:lvl1pPr marL="92075" indent="-92075">
              <a:buSzPct val="120000"/>
              <a:buFont typeface="Arial" panose="020B0604020202020204" pitchFamily="34" charset="0"/>
              <a:buChar char="●"/>
              <a:defRPr sz="1200"/>
            </a:lvl1pPr>
            <a:lvl2pPr>
              <a:defRPr sz="1200"/>
            </a:lvl2pPr>
            <a:lvl3pPr>
              <a:defRPr sz="1200"/>
            </a:lvl3pPr>
            <a:lvl4pPr>
              <a:defRPr sz="1200"/>
            </a:lvl4pPr>
            <a:lvl5pPr>
              <a:defRPr sz="1200"/>
            </a:lvl5pPr>
          </a:lstStyle>
          <a:p>
            <a:pPr lvl="0"/>
            <a:r>
              <a:rPr lang="fi-FI" smtClean="0"/>
              <a:t>Muokkaa tekstin perustyylejä</a:t>
            </a:r>
          </a:p>
          <a:p>
            <a:pPr lvl="1"/>
            <a:r>
              <a:rPr lang="fi-FI" smtClean="0"/>
              <a:t>toinen taso</a:t>
            </a:r>
          </a:p>
          <a:p>
            <a:pPr lvl="2"/>
            <a:r>
              <a:rPr lang="fi-FI" smtClean="0"/>
              <a:t>kolmas taso</a:t>
            </a:r>
          </a:p>
          <a:p>
            <a:pPr lvl="3"/>
            <a:r>
              <a:rPr lang="fi-FI" smtClean="0"/>
              <a:t>neljäs taso</a:t>
            </a:r>
          </a:p>
          <a:p>
            <a:pPr lvl="4"/>
            <a:r>
              <a:rPr lang="fi-FI" smtClean="0"/>
              <a:t>viides taso</a:t>
            </a:r>
            <a:endParaRPr lang="fi-FI" dirty="0"/>
          </a:p>
        </p:txBody>
      </p:sp>
      <p:sp>
        <p:nvSpPr>
          <p:cNvPr id="5" name="Text Placeholder 4"/>
          <p:cNvSpPr>
            <a:spLocks noGrp="1"/>
          </p:cNvSpPr>
          <p:nvPr>
            <p:ph type="body" sz="quarter" idx="3"/>
          </p:nvPr>
        </p:nvSpPr>
        <p:spPr>
          <a:xfrm>
            <a:off x="4629150" y="1274400"/>
            <a:ext cx="3887391" cy="437442"/>
          </a:xfrm>
        </p:spPr>
        <p:txBody>
          <a:bodyPr anchor="t" anchorCtr="0">
            <a:normAutofit/>
          </a:bodyPr>
          <a:lstStyle>
            <a:lvl1pPr marL="0" indent="0">
              <a:buNone/>
              <a:defRPr lang="en-US" sz="1400" b="1" kern="1200" baseline="0" dirty="0" smtClean="0">
                <a:solidFill>
                  <a:srgbClr val="00B0CA"/>
                </a:solidFill>
                <a:latin typeface="Arial" charset="0"/>
                <a:ea typeface="+mn-ea"/>
                <a:cs typeface="Arial" panose="020B0604020202020204" pitchFamily="34" charset="0"/>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marL="0" lvl="0" indent="0" algn="l" defTabSz="685800" rtl="0" eaLnBrk="1" latinLnBrk="0" hangingPunct="1">
              <a:lnSpc>
                <a:spcPct val="90000"/>
              </a:lnSpc>
              <a:spcBef>
                <a:spcPts val="750"/>
              </a:spcBef>
              <a:buClr>
                <a:srgbClr val="00B0CA"/>
              </a:buClr>
              <a:buSzPct val="140000"/>
              <a:buFont typeface="Arial" panose="020B0604020202020204" pitchFamily="34" charset="0"/>
              <a:buNone/>
            </a:pPr>
            <a:r>
              <a:rPr lang="fi-FI" smtClean="0"/>
              <a:t>Muokkaa tekstin perustyylejä</a:t>
            </a:r>
          </a:p>
        </p:txBody>
      </p:sp>
      <p:sp>
        <p:nvSpPr>
          <p:cNvPr id="6" name="Content Placeholder 5"/>
          <p:cNvSpPr>
            <a:spLocks noGrp="1"/>
          </p:cNvSpPr>
          <p:nvPr>
            <p:ph sz="quarter" idx="4"/>
          </p:nvPr>
        </p:nvSpPr>
        <p:spPr>
          <a:xfrm>
            <a:off x="4629150" y="1711842"/>
            <a:ext cx="3887391" cy="2930405"/>
          </a:xfrm>
        </p:spPr>
        <p:txBody>
          <a:bodyPr>
            <a:normAutofit/>
          </a:bodyPr>
          <a:lstStyle>
            <a:lvl1pPr marL="92075" indent="-92075">
              <a:buSzPct val="120000"/>
              <a:buFont typeface="Arial" panose="020B0604020202020204" pitchFamily="34" charset="0"/>
              <a:buChar char="●"/>
              <a:defRPr sz="1200"/>
            </a:lvl1pPr>
            <a:lvl2pPr>
              <a:defRPr sz="1200"/>
            </a:lvl2pPr>
            <a:lvl3pPr>
              <a:defRPr sz="1200"/>
            </a:lvl3pPr>
            <a:lvl4pPr>
              <a:defRPr sz="1200"/>
            </a:lvl4pPr>
            <a:lvl5pPr>
              <a:defRPr sz="1200"/>
            </a:lvl5pPr>
          </a:lstStyle>
          <a:p>
            <a:pPr lvl="0"/>
            <a:r>
              <a:rPr lang="fi-FI" smtClean="0"/>
              <a:t>Muokkaa tekstin perustyylejä</a:t>
            </a:r>
          </a:p>
          <a:p>
            <a:pPr lvl="1"/>
            <a:r>
              <a:rPr lang="fi-FI" smtClean="0"/>
              <a:t>toinen taso</a:t>
            </a:r>
          </a:p>
          <a:p>
            <a:pPr lvl="2"/>
            <a:r>
              <a:rPr lang="fi-FI" smtClean="0"/>
              <a:t>kolmas taso</a:t>
            </a:r>
          </a:p>
          <a:p>
            <a:pPr lvl="3"/>
            <a:r>
              <a:rPr lang="fi-FI" smtClean="0"/>
              <a:t>neljäs taso</a:t>
            </a:r>
          </a:p>
          <a:p>
            <a:pPr lvl="4"/>
            <a:r>
              <a:rPr lang="fi-FI" smtClean="0"/>
              <a:t>viides taso</a:t>
            </a:r>
            <a:endParaRPr lang="fi-FI" dirty="0"/>
          </a:p>
        </p:txBody>
      </p:sp>
      <p:sp>
        <p:nvSpPr>
          <p:cNvPr id="7" name="Date Placeholder 6"/>
          <p:cNvSpPr>
            <a:spLocks noGrp="1"/>
          </p:cNvSpPr>
          <p:nvPr>
            <p:ph type="dt" sz="half" idx="10"/>
          </p:nvPr>
        </p:nvSpPr>
        <p:spPr/>
        <p:txBody>
          <a:bodyPr/>
          <a:lstStyle/>
          <a:p>
            <a:r>
              <a:rPr lang="fi-FI" smtClean="0"/>
              <a:t>3.10.2018</a:t>
            </a:r>
            <a:endParaRPr lang="fi-FI"/>
          </a:p>
        </p:txBody>
      </p:sp>
      <p:sp>
        <p:nvSpPr>
          <p:cNvPr id="8" name="Footer Placeholder 7"/>
          <p:cNvSpPr>
            <a:spLocks noGrp="1"/>
          </p:cNvSpPr>
          <p:nvPr>
            <p:ph type="ftr" sz="quarter" idx="11"/>
          </p:nvPr>
        </p:nvSpPr>
        <p:spPr/>
        <p:txBody>
          <a:bodyPr/>
          <a:lstStyle/>
          <a:p>
            <a:r>
              <a:rPr lang="fi-FI" smtClean="0"/>
              <a:t>Kari Wihlman</a:t>
            </a:r>
            <a:endParaRPr lang="fi-FI"/>
          </a:p>
        </p:txBody>
      </p:sp>
      <p:sp>
        <p:nvSpPr>
          <p:cNvPr id="9" name="Slide Number Placeholder 8"/>
          <p:cNvSpPr>
            <a:spLocks noGrp="1"/>
          </p:cNvSpPr>
          <p:nvPr>
            <p:ph type="sldNum" sz="quarter" idx="12"/>
          </p:nvPr>
        </p:nvSpPr>
        <p:spPr/>
        <p:txBody>
          <a:bodyPr/>
          <a:lstStyle/>
          <a:p>
            <a:fld id="{CD67F47F-A4DF-4926-BB4C-9F1DAEA89B92}" type="slidenum">
              <a:rPr lang="fi-FI" smtClean="0"/>
              <a:t>‹#›</a:t>
            </a:fld>
            <a:endParaRPr lang="fi-FI"/>
          </a:p>
        </p:txBody>
      </p:sp>
      <p:sp>
        <p:nvSpPr>
          <p:cNvPr id="10" name="eulogoplaceholder"/>
          <p:cNvSpPr txBox="1"/>
          <p:nvPr userDrawn="1"/>
        </p:nvSpPr>
        <p:spPr>
          <a:xfrm>
            <a:off x="7504324" y="546702"/>
            <a:ext cx="1115988" cy="235962"/>
          </a:xfrm>
          <a:prstGeom prst="rect">
            <a:avLst/>
          </a:prstGeom>
          <a:noFill/>
        </p:spPr>
        <p:txBody>
          <a:bodyPr wrap="square" rtlCol="0">
            <a:spAutoFit/>
          </a:bodyPr>
          <a:lstStyle/>
          <a:p>
            <a:pPr algn="ctr"/>
            <a:endParaRPr lang="fi-FI" sz="1400" b="1" baseline="30000" dirty="0" smtClean="0">
              <a:solidFill>
                <a:srgbClr val="000000"/>
              </a:solidFill>
              <a:latin typeface="Felbridge Pro"/>
              <a:cs typeface="Felbridge Pro"/>
            </a:endParaRPr>
          </a:p>
        </p:txBody>
      </p:sp>
      <p:sp>
        <p:nvSpPr>
          <p:cNvPr id="12" name="eukarelialogoplaceholder"/>
          <p:cNvSpPr txBox="1"/>
          <p:nvPr userDrawn="1"/>
        </p:nvSpPr>
        <p:spPr>
          <a:xfrm>
            <a:off x="7750174" y="548858"/>
            <a:ext cx="1115988" cy="235962"/>
          </a:xfrm>
          <a:prstGeom prst="rect">
            <a:avLst/>
          </a:prstGeom>
          <a:noFill/>
        </p:spPr>
        <p:txBody>
          <a:bodyPr wrap="square" rtlCol="0">
            <a:spAutoFit/>
          </a:bodyPr>
          <a:lstStyle/>
          <a:p>
            <a:pPr algn="ctr"/>
            <a:endParaRPr lang="fi-FI" sz="1400" b="1" baseline="30000" dirty="0" smtClean="0">
              <a:solidFill>
                <a:srgbClr val="000000"/>
              </a:solidFill>
              <a:latin typeface="Felbridge Pro"/>
              <a:cs typeface="Felbridge Pro"/>
            </a:endParaRPr>
          </a:p>
        </p:txBody>
      </p:sp>
      <p:sp>
        <p:nvSpPr>
          <p:cNvPr id="13" name="eufinancelogoplaceholder"/>
          <p:cNvSpPr txBox="1"/>
          <p:nvPr userDrawn="1"/>
        </p:nvSpPr>
        <p:spPr>
          <a:xfrm>
            <a:off x="450660" y="4680000"/>
            <a:ext cx="3379905" cy="375480"/>
          </a:xfrm>
          <a:prstGeom prst="rect">
            <a:avLst/>
          </a:prstGeom>
          <a:noFill/>
        </p:spPr>
        <p:txBody>
          <a:bodyPr wrap="square" rtlCol="0">
            <a:spAutoFit/>
          </a:bodyPr>
          <a:lstStyle/>
          <a:p>
            <a:pPr algn="ctr"/>
            <a:endParaRPr lang="fi-FI" sz="1400" b="1" baseline="30000" dirty="0" smtClean="0">
              <a:solidFill>
                <a:srgbClr val="000000"/>
              </a:solidFill>
              <a:latin typeface="Felbridge Pro"/>
              <a:cs typeface="Felbridge Pro"/>
            </a:endParaRPr>
          </a:p>
        </p:txBody>
      </p:sp>
      <p:sp>
        <p:nvSpPr>
          <p:cNvPr id="14" name="eulogotenplaceholder"/>
          <p:cNvSpPr txBox="1"/>
          <p:nvPr userDrawn="1"/>
        </p:nvSpPr>
        <p:spPr>
          <a:xfrm>
            <a:off x="486000" y="4680000"/>
            <a:ext cx="3960000" cy="450000"/>
          </a:xfrm>
          <a:prstGeom prst="rect">
            <a:avLst/>
          </a:prstGeom>
          <a:noFill/>
        </p:spPr>
        <p:txBody>
          <a:bodyPr wrap="square" rtlCol="0">
            <a:spAutoFit/>
          </a:bodyPr>
          <a:lstStyle/>
          <a:p>
            <a:pPr algn="ctr"/>
            <a:endParaRPr lang="fi-FI" sz="1400" b="1" baseline="30000" dirty="0" smtClean="0">
              <a:solidFill>
                <a:srgbClr val="000000"/>
              </a:solidFill>
              <a:latin typeface="Felbridge Pro"/>
              <a:cs typeface="Felbridge Pro"/>
            </a:endParaRPr>
          </a:p>
        </p:txBody>
      </p:sp>
    </p:spTree>
    <p:extLst>
      <p:ext uri="{BB962C8B-B14F-4D97-AF65-F5344CB8AC3E}">
        <p14:creationId xmlns:p14="http://schemas.microsoft.com/office/powerpoint/2010/main" val="1892702109"/>
      </p:ext>
    </p:extLst>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Esityksen sivu kahdella pystykuvalla ja tekstillä">
    <p:spTree>
      <p:nvGrpSpPr>
        <p:cNvPr id="1" name=""/>
        <p:cNvGrpSpPr/>
        <p:nvPr/>
      </p:nvGrpSpPr>
      <p:grpSpPr>
        <a:xfrm>
          <a:off x="0" y="0"/>
          <a:ext cx="0" cy="0"/>
          <a:chOff x="0" y="0"/>
          <a:chExt cx="0" cy="0"/>
        </a:xfrm>
      </p:grpSpPr>
      <p:sp>
        <p:nvSpPr>
          <p:cNvPr id="2" name="Title 1"/>
          <p:cNvSpPr>
            <a:spLocks noGrp="1"/>
          </p:cNvSpPr>
          <p:nvPr>
            <p:ph type="title"/>
          </p:nvPr>
        </p:nvSpPr>
        <p:spPr>
          <a:xfrm>
            <a:off x="2196000" y="313200"/>
            <a:ext cx="6624000" cy="457200"/>
          </a:xfrm>
        </p:spPr>
        <p:txBody>
          <a:bodyPr/>
          <a:lstStyle/>
          <a:p>
            <a:r>
              <a:rPr lang="en-US" dirty="0" smtClean="0"/>
              <a:t>Click to edit Master title style</a:t>
            </a:r>
            <a:endParaRPr lang="fi-FI" dirty="0"/>
          </a:p>
        </p:txBody>
      </p:sp>
      <p:sp>
        <p:nvSpPr>
          <p:cNvPr id="3" name="Text Placeholder 2"/>
          <p:cNvSpPr>
            <a:spLocks noGrp="1"/>
          </p:cNvSpPr>
          <p:nvPr>
            <p:ph type="body" idx="1"/>
          </p:nvPr>
        </p:nvSpPr>
        <p:spPr>
          <a:xfrm>
            <a:off x="702000" y="1338198"/>
            <a:ext cx="3618000" cy="437442"/>
          </a:xfrm>
        </p:spPr>
        <p:txBody>
          <a:bodyPr anchor="t" anchorCtr="0">
            <a:normAutofit/>
          </a:bodyPr>
          <a:lstStyle>
            <a:lvl1pPr marL="0" indent="0">
              <a:buNone/>
              <a:defRPr sz="1400" b="1" i="0" baseline="0">
                <a:solidFill>
                  <a:srgbClr val="00B0CA"/>
                </a:solidFill>
              </a:defRPr>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lvl="0"/>
            <a:r>
              <a:rPr lang="en-US" dirty="0" smtClean="0"/>
              <a:t>Click to edit Master text styles</a:t>
            </a:r>
          </a:p>
        </p:txBody>
      </p:sp>
      <p:sp>
        <p:nvSpPr>
          <p:cNvPr id="4" name="Content Placeholder 3"/>
          <p:cNvSpPr>
            <a:spLocks noGrp="1"/>
          </p:cNvSpPr>
          <p:nvPr>
            <p:ph sz="half" idx="2"/>
          </p:nvPr>
        </p:nvSpPr>
        <p:spPr>
          <a:xfrm>
            <a:off x="701751" y="1796905"/>
            <a:ext cx="3618000" cy="2818298"/>
          </a:xfrm>
        </p:spPr>
        <p:txBody>
          <a:bodyPr>
            <a:normAutofit/>
          </a:bodyPr>
          <a:lstStyle>
            <a:lvl1pPr marL="92073" indent="-92073">
              <a:buSzPct val="120000"/>
              <a:buFont typeface="Arial" panose="020B0604020202020204" pitchFamily="34" charset="0"/>
              <a:buChar char="●"/>
              <a:defRPr sz="1200"/>
            </a:lvl1pPr>
            <a:lvl2pPr>
              <a:defRPr sz="1200"/>
            </a:lvl2pPr>
            <a:lvl3pPr>
              <a:defRPr sz="1200"/>
            </a:lvl3pPr>
            <a:lvl4pPr>
              <a:defRPr sz="1200"/>
            </a:lvl4pPr>
            <a:lvl5pPr>
              <a:defRPr sz="12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fi-FI" dirty="0"/>
          </a:p>
        </p:txBody>
      </p:sp>
      <p:sp>
        <p:nvSpPr>
          <p:cNvPr id="7" name="Date Placeholder 6"/>
          <p:cNvSpPr>
            <a:spLocks noGrp="1"/>
          </p:cNvSpPr>
          <p:nvPr>
            <p:ph type="dt" sz="half" idx="10"/>
          </p:nvPr>
        </p:nvSpPr>
        <p:spPr/>
        <p:txBody>
          <a:bodyPr/>
          <a:lstStyle/>
          <a:p>
            <a:r>
              <a:rPr lang="fi-FI" smtClean="0"/>
              <a:t>14.5.2018</a:t>
            </a:r>
            <a:endParaRPr lang="fi-FI"/>
          </a:p>
        </p:txBody>
      </p:sp>
      <p:sp>
        <p:nvSpPr>
          <p:cNvPr id="8" name="Footer Placeholder 7"/>
          <p:cNvSpPr>
            <a:spLocks noGrp="1"/>
          </p:cNvSpPr>
          <p:nvPr>
            <p:ph type="ftr" sz="quarter" idx="11"/>
          </p:nvPr>
        </p:nvSpPr>
        <p:spPr/>
        <p:txBody>
          <a:bodyPr/>
          <a:lstStyle/>
          <a:p>
            <a:r>
              <a:rPr lang="fi-FI" smtClean="0"/>
              <a:t> </a:t>
            </a:r>
            <a:endParaRPr lang="fi-FI"/>
          </a:p>
        </p:txBody>
      </p:sp>
      <p:sp>
        <p:nvSpPr>
          <p:cNvPr id="9" name="Slide Number Placeholder 8"/>
          <p:cNvSpPr>
            <a:spLocks noGrp="1"/>
          </p:cNvSpPr>
          <p:nvPr>
            <p:ph type="sldNum" sz="quarter" idx="12"/>
          </p:nvPr>
        </p:nvSpPr>
        <p:spPr/>
        <p:txBody>
          <a:bodyPr/>
          <a:lstStyle/>
          <a:p>
            <a:fld id="{CD67F47F-A4DF-4926-BB4C-9F1DAEA89B92}" type="slidenum">
              <a:rPr lang="fi-FI" smtClean="0"/>
              <a:t>‹#›</a:t>
            </a:fld>
            <a:endParaRPr lang="fi-FI"/>
          </a:p>
        </p:txBody>
      </p:sp>
      <p:sp>
        <p:nvSpPr>
          <p:cNvPr id="10" name="Picture Placeholder 2"/>
          <p:cNvSpPr>
            <a:spLocks noGrp="1"/>
          </p:cNvSpPr>
          <p:nvPr>
            <p:ph type="pic" idx="13"/>
          </p:nvPr>
        </p:nvSpPr>
        <p:spPr>
          <a:xfrm>
            <a:off x="4392000" y="1346400"/>
            <a:ext cx="2124000" cy="3254400"/>
          </a:xfrm>
        </p:spPr>
        <p:txBody>
          <a:bodyPr/>
          <a:lstStyle>
            <a:lvl1pPr marL="0" indent="0">
              <a:buNone/>
              <a:defRPr sz="2400"/>
            </a:lvl1pPr>
            <a:lvl2pPr marL="342892" indent="0">
              <a:buNone/>
              <a:defRPr sz="2100"/>
            </a:lvl2pPr>
            <a:lvl3pPr marL="685783" indent="0">
              <a:buNone/>
              <a:defRPr sz="1800"/>
            </a:lvl3pPr>
            <a:lvl4pPr marL="1028675" indent="0">
              <a:buNone/>
              <a:defRPr sz="1500"/>
            </a:lvl4pPr>
            <a:lvl5pPr marL="1371566" indent="0">
              <a:buNone/>
              <a:defRPr sz="1500"/>
            </a:lvl5pPr>
            <a:lvl6pPr marL="1714457" indent="0">
              <a:buNone/>
              <a:defRPr sz="1500"/>
            </a:lvl6pPr>
            <a:lvl7pPr marL="2057348" indent="0">
              <a:buNone/>
              <a:defRPr sz="1500"/>
            </a:lvl7pPr>
            <a:lvl8pPr marL="2400240" indent="0">
              <a:buNone/>
              <a:defRPr sz="1500"/>
            </a:lvl8pPr>
            <a:lvl9pPr marL="2743132" indent="0">
              <a:buNone/>
              <a:defRPr sz="1500"/>
            </a:lvl9pPr>
          </a:lstStyle>
          <a:p>
            <a:endParaRPr lang="fi-FI"/>
          </a:p>
        </p:txBody>
      </p:sp>
      <p:sp>
        <p:nvSpPr>
          <p:cNvPr id="11" name="Picture Placeholder 2"/>
          <p:cNvSpPr>
            <a:spLocks noGrp="1"/>
          </p:cNvSpPr>
          <p:nvPr>
            <p:ph type="pic" idx="14"/>
          </p:nvPr>
        </p:nvSpPr>
        <p:spPr>
          <a:xfrm>
            <a:off x="6696000" y="1346400"/>
            <a:ext cx="2124000" cy="3268800"/>
          </a:xfrm>
        </p:spPr>
        <p:txBody>
          <a:bodyPr/>
          <a:lstStyle>
            <a:lvl1pPr marL="0" indent="0">
              <a:buNone/>
              <a:defRPr sz="2400"/>
            </a:lvl1pPr>
            <a:lvl2pPr marL="342892" indent="0">
              <a:buNone/>
              <a:defRPr sz="2100"/>
            </a:lvl2pPr>
            <a:lvl3pPr marL="685783" indent="0">
              <a:buNone/>
              <a:defRPr sz="1800"/>
            </a:lvl3pPr>
            <a:lvl4pPr marL="1028675" indent="0">
              <a:buNone/>
              <a:defRPr sz="1500"/>
            </a:lvl4pPr>
            <a:lvl5pPr marL="1371566" indent="0">
              <a:buNone/>
              <a:defRPr sz="1500"/>
            </a:lvl5pPr>
            <a:lvl6pPr marL="1714457" indent="0">
              <a:buNone/>
              <a:defRPr sz="1500"/>
            </a:lvl6pPr>
            <a:lvl7pPr marL="2057348" indent="0">
              <a:buNone/>
              <a:defRPr sz="1500"/>
            </a:lvl7pPr>
            <a:lvl8pPr marL="2400240" indent="0">
              <a:buNone/>
              <a:defRPr sz="1500"/>
            </a:lvl8pPr>
            <a:lvl9pPr marL="2743132" indent="0">
              <a:buNone/>
              <a:defRPr sz="1500"/>
            </a:lvl9pPr>
          </a:lstStyle>
          <a:p>
            <a:endParaRPr lang="fi-FI"/>
          </a:p>
        </p:txBody>
      </p:sp>
    </p:spTree>
    <p:extLst>
      <p:ext uri="{BB962C8B-B14F-4D97-AF65-F5344CB8AC3E}">
        <p14:creationId xmlns:p14="http://schemas.microsoft.com/office/powerpoint/2010/main" val="2002770028"/>
      </p:ext>
    </p:extLst>
  </p:cSld>
  <p:clrMapOvr>
    <a:masterClrMapping/>
  </p:clrMapOvr>
  <p:hf hdr="0" ftr="0"/>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Esityksen väliotsikkosivu">
    <p:spTree>
      <p:nvGrpSpPr>
        <p:cNvPr id="1" name=""/>
        <p:cNvGrpSpPr/>
        <p:nvPr/>
      </p:nvGrpSpPr>
      <p:grpSpPr>
        <a:xfrm>
          <a:off x="0" y="0"/>
          <a:ext cx="0" cy="0"/>
          <a:chOff x="0" y="0"/>
          <a:chExt cx="0" cy="0"/>
        </a:xfrm>
      </p:grpSpPr>
      <p:sp>
        <p:nvSpPr>
          <p:cNvPr id="5" name="Vastakkaisista kulmista pyöristetty suorakulmio 1"/>
          <p:cNvSpPr/>
          <p:nvPr userDrawn="1"/>
        </p:nvSpPr>
        <p:spPr>
          <a:xfrm flipH="1">
            <a:off x="1044000" y="1761691"/>
            <a:ext cx="7128792" cy="2160240"/>
          </a:xfrm>
          <a:prstGeom prst="round2DiagRect">
            <a:avLst>
              <a:gd name="adj1" fmla="val 25354"/>
              <a:gd name="adj2" fmla="val 0"/>
            </a:avLst>
          </a:prstGeom>
          <a:solidFill>
            <a:srgbClr val="00B0C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i-FI" sz="1800" dirty="0"/>
          </a:p>
        </p:txBody>
      </p:sp>
      <p:sp>
        <p:nvSpPr>
          <p:cNvPr id="2" name="Date Placeholder 1"/>
          <p:cNvSpPr>
            <a:spLocks noGrp="1"/>
          </p:cNvSpPr>
          <p:nvPr>
            <p:ph type="dt" sz="half" idx="10"/>
          </p:nvPr>
        </p:nvSpPr>
        <p:spPr/>
        <p:txBody>
          <a:bodyPr/>
          <a:lstStyle/>
          <a:p>
            <a:r>
              <a:rPr lang="fi-FI" smtClean="0"/>
              <a:t>14.5.2018</a:t>
            </a:r>
            <a:endParaRPr lang="fi-FI"/>
          </a:p>
        </p:txBody>
      </p:sp>
      <p:sp>
        <p:nvSpPr>
          <p:cNvPr id="3" name="Footer Placeholder 2"/>
          <p:cNvSpPr>
            <a:spLocks noGrp="1"/>
          </p:cNvSpPr>
          <p:nvPr>
            <p:ph type="ftr" sz="quarter" idx="11"/>
          </p:nvPr>
        </p:nvSpPr>
        <p:spPr/>
        <p:txBody>
          <a:bodyPr/>
          <a:lstStyle/>
          <a:p>
            <a:r>
              <a:rPr lang="fi-FI" smtClean="0"/>
              <a:t> </a:t>
            </a:r>
            <a:endParaRPr lang="fi-FI"/>
          </a:p>
        </p:txBody>
      </p:sp>
      <p:sp>
        <p:nvSpPr>
          <p:cNvPr id="4" name="Slide Number Placeholder 3"/>
          <p:cNvSpPr>
            <a:spLocks noGrp="1"/>
          </p:cNvSpPr>
          <p:nvPr>
            <p:ph type="sldNum" sz="quarter" idx="12"/>
          </p:nvPr>
        </p:nvSpPr>
        <p:spPr/>
        <p:txBody>
          <a:bodyPr/>
          <a:lstStyle/>
          <a:p>
            <a:fld id="{CD67F47F-A4DF-4926-BB4C-9F1DAEA89B92}" type="slidenum">
              <a:rPr lang="fi-FI" smtClean="0"/>
              <a:t>‹#›</a:t>
            </a:fld>
            <a:endParaRPr lang="fi-FI"/>
          </a:p>
        </p:txBody>
      </p:sp>
      <p:sp>
        <p:nvSpPr>
          <p:cNvPr id="8" name="Title 1"/>
          <p:cNvSpPr>
            <a:spLocks noGrp="1"/>
          </p:cNvSpPr>
          <p:nvPr>
            <p:ph type="title"/>
          </p:nvPr>
        </p:nvSpPr>
        <p:spPr>
          <a:xfrm>
            <a:off x="1296396" y="2294966"/>
            <a:ext cx="6624000" cy="1201269"/>
          </a:xfrm>
        </p:spPr>
        <p:txBody>
          <a:bodyPr/>
          <a:lstStyle>
            <a:lvl1pPr algn="ctr">
              <a:defRPr baseline="0">
                <a:solidFill>
                  <a:schemeClr val="bg1"/>
                </a:solidFill>
              </a:defRPr>
            </a:lvl1pPr>
          </a:lstStyle>
          <a:p>
            <a:r>
              <a:rPr lang="en-US" dirty="0" smtClean="0"/>
              <a:t>Click to edit Master title style</a:t>
            </a:r>
            <a:endParaRPr lang="fi-FI" dirty="0"/>
          </a:p>
        </p:txBody>
      </p:sp>
    </p:spTree>
    <p:extLst>
      <p:ext uri="{BB962C8B-B14F-4D97-AF65-F5344CB8AC3E}">
        <p14:creationId xmlns:p14="http://schemas.microsoft.com/office/powerpoint/2010/main" val="4037859410"/>
      </p:ext>
    </p:extLst>
  </p:cSld>
  <p:clrMapOvr>
    <a:masterClrMapping/>
  </p:clrMapOvr>
  <p:hf hdr="0" ftr="0"/>
</p:sldLayout>
</file>

<file path=ppt/slideLayouts/slideLayout42.xml><?xml version="1.0" encoding="utf-8"?>
<p:sldLayout xmlns:a="http://schemas.openxmlformats.org/drawingml/2006/main" xmlns:r="http://schemas.openxmlformats.org/officeDocument/2006/relationships" xmlns:p="http://schemas.openxmlformats.org/presentationml/2006/main" type="title" preserve="1">
  <p:cSld name="Esityksen kiitossivu">
    <p:spTree>
      <p:nvGrpSpPr>
        <p:cNvPr id="1" name=""/>
        <p:cNvGrpSpPr/>
        <p:nvPr/>
      </p:nvGrpSpPr>
      <p:grpSpPr>
        <a:xfrm>
          <a:off x="0" y="0"/>
          <a:ext cx="0" cy="0"/>
          <a:chOff x="0" y="0"/>
          <a:chExt cx="0" cy="0"/>
        </a:xfrm>
      </p:grpSpPr>
      <p:sp>
        <p:nvSpPr>
          <p:cNvPr id="2" name="Title 1"/>
          <p:cNvSpPr>
            <a:spLocks noGrp="1"/>
          </p:cNvSpPr>
          <p:nvPr>
            <p:ph type="ctrTitle"/>
          </p:nvPr>
        </p:nvSpPr>
        <p:spPr>
          <a:xfrm>
            <a:off x="360000" y="2462400"/>
            <a:ext cx="4554000" cy="457200"/>
          </a:xfrm>
        </p:spPr>
        <p:txBody>
          <a:bodyPr anchor="b">
            <a:noAutofit/>
          </a:bodyPr>
          <a:lstStyle>
            <a:lvl1pPr algn="l">
              <a:defRPr sz="2400" baseline="0">
                <a:latin typeface="Arial" panose="020B0604020202020204" pitchFamily="34" charset="0"/>
                <a:cs typeface="Arial" panose="020B0604020202020204" pitchFamily="34" charset="0"/>
              </a:defRPr>
            </a:lvl1pPr>
          </a:lstStyle>
          <a:p>
            <a:r>
              <a:rPr lang="en-US" dirty="0" smtClean="0"/>
              <a:t>Click to edit Master title style</a:t>
            </a:r>
            <a:endParaRPr lang="fi-FI" dirty="0"/>
          </a:p>
        </p:txBody>
      </p:sp>
      <p:sp>
        <p:nvSpPr>
          <p:cNvPr id="3" name="Subtitle 2"/>
          <p:cNvSpPr>
            <a:spLocks noGrp="1"/>
          </p:cNvSpPr>
          <p:nvPr>
            <p:ph type="subTitle" idx="1"/>
          </p:nvPr>
        </p:nvSpPr>
        <p:spPr>
          <a:xfrm>
            <a:off x="360000" y="3168000"/>
            <a:ext cx="4518000" cy="925200"/>
          </a:xfrm>
        </p:spPr>
        <p:txBody>
          <a:bodyPr>
            <a:normAutofit/>
          </a:bodyPr>
          <a:lstStyle>
            <a:lvl1pPr marL="0" indent="0" algn="l" defTabSz="685783" rtl="0" eaLnBrk="1" latinLnBrk="0" hangingPunct="1">
              <a:lnSpc>
                <a:spcPct val="90000"/>
              </a:lnSpc>
              <a:spcBef>
                <a:spcPct val="0"/>
              </a:spcBef>
              <a:buNone/>
              <a:defRPr lang="fi-FI" sz="1200" kern="1200" baseline="0" dirty="0">
                <a:solidFill>
                  <a:srgbClr val="00B0CA"/>
                </a:solidFill>
                <a:latin typeface="Arial" panose="020B0604020202020204" pitchFamily="34" charset="0"/>
                <a:ea typeface="+mj-ea"/>
                <a:cs typeface="Arial" panose="020B0604020202020204" pitchFamily="34" charset="0"/>
              </a:defRPr>
            </a:lvl1pPr>
            <a:lvl2pPr marL="342892" indent="0" algn="ctr">
              <a:buNone/>
              <a:defRPr sz="1500"/>
            </a:lvl2pPr>
            <a:lvl3pPr marL="685783" indent="0" algn="ctr">
              <a:buNone/>
              <a:defRPr sz="1350"/>
            </a:lvl3pPr>
            <a:lvl4pPr marL="1028675" indent="0" algn="ctr">
              <a:buNone/>
              <a:defRPr sz="1200"/>
            </a:lvl4pPr>
            <a:lvl5pPr marL="1371566" indent="0" algn="ctr">
              <a:buNone/>
              <a:defRPr sz="1200"/>
            </a:lvl5pPr>
            <a:lvl6pPr marL="1714457" indent="0" algn="ctr">
              <a:buNone/>
              <a:defRPr sz="1200"/>
            </a:lvl6pPr>
            <a:lvl7pPr marL="2057348" indent="0" algn="ctr">
              <a:buNone/>
              <a:defRPr sz="1200"/>
            </a:lvl7pPr>
            <a:lvl8pPr marL="2400240" indent="0" algn="ctr">
              <a:buNone/>
              <a:defRPr sz="1200"/>
            </a:lvl8pPr>
            <a:lvl9pPr marL="2743132" indent="0" algn="ctr">
              <a:buNone/>
              <a:defRPr sz="1200"/>
            </a:lvl9pPr>
          </a:lstStyle>
          <a:p>
            <a:r>
              <a:rPr lang="en-US" dirty="0" smtClean="0"/>
              <a:t>Click to edit Master subtitle style</a:t>
            </a:r>
            <a:endParaRPr lang="fi-FI" dirty="0"/>
          </a:p>
        </p:txBody>
      </p:sp>
      <p:sp>
        <p:nvSpPr>
          <p:cNvPr id="9" name="Rectangle 8"/>
          <p:cNvSpPr/>
          <p:nvPr userDrawn="1"/>
        </p:nvSpPr>
        <p:spPr>
          <a:xfrm>
            <a:off x="98613" y="62757"/>
            <a:ext cx="2095948" cy="9868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sz="1800"/>
          </a:p>
        </p:txBody>
      </p:sp>
      <p:pic>
        <p:nvPicPr>
          <p:cNvPr id="8" name="Kuva 10" descr="UUSI_Liikennevirasto_Tapahtumat_vaaka_cmyk.png"/>
          <p:cNvPicPr>
            <a:picLocks noChangeAspect="1"/>
          </p:cNvPicPr>
          <p:nvPr userDrawn="1"/>
        </p:nvPicPr>
        <p:blipFill rotWithShape="1">
          <a:blip r:embed="rId2" cstate="print">
            <a:extLst>
              <a:ext uri="{28A0092B-C50C-407E-A947-70E740481C1C}">
                <a14:useLocalDpi xmlns:a14="http://schemas.microsoft.com/office/drawing/2010/main" val="0"/>
              </a:ext>
            </a:extLst>
          </a:blip>
          <a:srcRect r="62856" b="18364"/>
          <a:stretch/>
        </p:blipFill>
        <p:spPr>
          <a:xfrm>
            <a:off x="252006" y="122400"/>
            <a:ext cx="1009271" cy="1087200"/>
          </a:xfrm>
          <a:prstGeom prst="rect">
            <a:avLst/>
          </a:prstGeom>
        </p:spPr>
      </p:pic>
      <p:sp>
        <p:nvSpPr>
          <p:cNvPr id="4" name="Rectangle 3"/>
          <p:cNvSpPr/>
          <p:nvPr userDrawn="1"/>
        </p:nvSpPr>
        <p:spPr>
          <a:xfrm>
            <a:off x="4851270" y="4389120"/>
            <a:ext cx="4266000" cy="7543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sz="1800"/>
          </a:p>
        </p:txBody>
      </p:sp>
      <p:pic>
        <p:nvPicPr>
          <p:cNvPr id="11" name="Kuva 7" descr="Pitkät_nuolet_cmyk.png"/>
          <p:cNvPicPr>
            <a:picLocks noChangeAspect="1"/>
          </p:cNvPicPr>
          <p:nvPr userDrawn="1"/>
        </p:nvPicPr>
        <p:blipFill rotWithShape="1">
          <a:blip r:embed="rId3" cstate="print">
            <a:extLst>
              <a:ext uri="{28A0092B-C50C-407E-A947-70E740481C1C}">
                <a14:useLocalDpi xmlns:a14="http://schemas.microsoft.com/office/drawing/2010/main" val="0"/>
              </a:ext>
            </a:extLst>
          </a:blip>
          <a:srcRect l="53242" r="-1754"/>
          <a:stretch/>
        </p:blipFill>
        <p:spPr>
          <a:xfrm rot="16200000">
            <a:off x="4407857" y="658871"/>
            <a:ext cx="5152834" cy="3816424"/>
          </a:xfrm>
          <a:prstGeom prst="rect">
            <a:avLst/>
          </a:prstGeom>
        </p:spPr>
      </p:pic>
    </p:spTree>
    <p:extLst>
      <p:ext uri="{BB962C8B-B14F-4D97-AF65-F5344CB8AC3E}">
        <p14:creationId xmlns:p14="http://schemas.microsoft.com/office/powerpoint/2010/main" val="3806881207"/>
      </p:ext>
    </p:extLst>
  </p:cSld>
  <p:clrMapOvr>
    <a:masterClrMapping/>
  </p:clrMapOvr>
  <p:hf hdr="0" ftr="0"/>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i-FI"/>
          </a:p>
        </p:txBody>
      </p:sp>
      <p:sp>
        <p:nvSpPr>
          <p:cNvPr id="3" name="Content Placeholder 2"/>
          <p:cNvSpPr>
            <a:spLocks noGrp="1"/>
          </p:cNvSpPr>
          <p:nvPr>
            <p:ph sz="half" idx="1"/>
          </p:nvPr>
        </p:nvSpPr>
        <p:spPr>
          <a:xfrm>
            <a:off x="628650" y="1369219"/>
            <a:ext cx="3886200" cy="3263504"/>
          </a:xfrm>
        </p:spPr>
        <p:txBody>
          <a:bodyPr>
            <a:normAutofit/>
          </a:bodyPr>
          <a:lstStyle>
            <a:lvl1pPr>
              <a:buSzPct val="120000"/>
              <a:defRPr sz="1200"/>
            </a:lvl1pPr>
            <a:lvl2pPr>
              <a:defRPr sz="1200"/>
            </a:lvl2pPr>
            <a:lvl3pPr>
              <a:defRPr sz="1200"/>
            </a:lvl3pPr>
            <a:lvl4pPr>
              <a:defRPr sz="1200"/>
            </a:lvl4pPr>
            <a:lvl5pPr>
              <a:defRPr sz="12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fi-FI" dirty="0"/>
          </a:p>
        </p:txBody>
      </p:sp>
      <p:sp>
        <p:nvSpPr>
          <p:cNvPr id="4" name="Content Placeholder 3"/>
          <p:cNvSpPr>
            <a:spLocks noGrp="1"/>
          </p:cNvSpPr>
          <p:nvPr>
            <p:ph sz="half" idx="2"/>
          </p:nvPr>
        </p:nvSpPr>
        <p:spPr>
          <a:xfrm>
            <a:off x="4629150" y="1369219"/>
            <a:ext cx="3886200" cy="3263504"/>
          </a:xfrm>
        </p:spPr>
        <p:txBody>
          <a:bodyPr>
            <a:normAutofit/>
          </a:bodyPr>
          <a:lstStyle>
            <a:lvl1pPr>
              <a:buSzPct val="120000"/>
              <a:defRPr sz="1200"/>
            </a:lvl1pPr>
            <a:lvl2pPr>
              <a:defRPr sz="1200"/>
            </a:lvl2pPr>
            <a:lvl3pPr>
              <a:defRPr sz="1200"/>
            </a:lvl3pPr>
            <a:lvl4pPr>
              <a:defRPr sz="1200"/>
            </a:lvl4pPr>
            <a:lvl5pPr>
              <a:defRPr sz="12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fi-FI" dirty="0"/>
          </a:p>
        </p:txBody>
      </p:sp>
      <p:sp>
        <p:nvSpPr>
          <p:cNvPr id="5" name="Date Placeholder 4"/>
          <p:cNvSpPr>
            <a:spLocks noGrp="1"/>
          </p:cNvSpPr>
          <p:nvPr>
            <p:ph type="dt" sz="half" idx="10"/>
          </p:nvPr>
        </p:nvSpPr>
        <p:spPr/>
        <p:txBody>
          <a:bodyPr/>
          <a:lstStyle/>
          <a:p>
            <a:r>
              <a:rPr lang="fi-FI" smtClean="0"/>
              <a:t>14.5.2018</a:t>
            </a:r>
            <a:endParaRPr lang="fi-FI"/>
          </a:p>
        </p:txBody>
      </p:sp>
      <p:sp>
        <p:nvSpPr>
          <p:cNvPr id="6" name="Footer Placeholder 5"/>
          <p:cNvSpPr>
            <a:spLocks noGrp="1"/>
          </p:cNvSpPr>
          <p:nvPr>
            <p:ph type="ftr" sz="quarter" idx="11"/>
          </p:nvPr>
        </p:nvSpPr>
        <p:spPr/>
        <p:txBody>
          <a:bodyPr/>
          <a:lstStyle/>
          <a:p>
            <a:r>
              <a:rPr lang="fi-FI" smtClean="0"/>
              <a:t> </a:t>
            </a:r>
            <a:endParaRPr lang="fi-FI"/>
          </a:p>
        </p:txBody>
      </p:sp>
      <p:sp>
        <p:nvSpPr>
          <p:cNvPr id="7" name="Slide Number Placeholder 6"/>
          <p:cNvSpPr>
            <a:spLocks noGrp="1"/>
          </p:cNvSpPr>
          <p:nvPr>
            <p:ph type="sldNum" sz="quarter" idx="12"/>
          </p:nvPr>
        </p:nvSpPr>
        <p:spPr/>
        <p:txBody>
          <a:bodyPr/>
          <a:lstStyle/>
          <a:p>
            <a:fld id="{CD67F47F-A4DF-4926-BB4C-9F1DAEA89B92}" type="slidenum">
              <a:rPr lang="fi-FI" smtClean="0"/>
              <a:t>‹#›</a:t>
            </a:fld>
            <a:endParaRPr lang="fi-FI"/>
          </a:p>
        </p:txBody>
      </p:sp>
    </p:spTree>
    <p:extLst>
      <p:ext uri="{BB962C8B-B14F-4D97-AF65-F5344CB8AC3E}">
        <p14:creationId xmlns:p14="http://schemas.microsoft.com/office/powerpoint/2010/main" val="1011196430"/>
      </p:ext>
    </p:extLst>
  </p:cSld>
  <p:clrMapOvr>
    <a:masterClrMapping/>
  </p:clrMapOvr>
  <p:hf hdr="0" ftr="0"/>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Vain otsikk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i-FI"/>
          </a:p>
        </p:txBody>
      </p:sp>
      <p:sp>
        <p:nvSpPr>
          <p:cNvPr id="3" name="Date Placeholder 2"/>
          <p:cNvSpPr>
            <a:spLocks noGrp="1"/>
          </p:cNvSpPr>
          <p:nvPr>
            <p:ph type="dt" sz="half" idx="10"/>
          </p:nvPr>
        </p:nvSpPr>
        <p:spPr/>
        <p:txBody>
          <a:bodyPr/>
          <a:lstStyle/>
          <a:p>
            <a:r>
              <a:rPr lang="fi-FI" smtClean="0"/>
              <a:t>14.5.2018</a:t>
            </a:r>
            <a:endParaRPr lang="fi-FI"/>
          </a:p>
        </p:txBody>
      </p:sp>
      <p:sp>
        <p:nvSpPr>
          <p:cNvPr id="4" name="Footer Placeholder 3"/>
          <p:cNvSpPr>
            <a:spLocks noGrp="1"/>
          </p:cNvSpPr>
          <p:nvPr>
            <p:ph type="ftr" sz="quarter" idx="11"/>
          </p:nvPr>
        </p:nvSpPr>
        <p:spPr/>
        <p:txBody>
          <a:bodyPr/>
          <a:lstStyle/>
          <a:p>
            <a:r>
              <a:rPr lang="fi-FI" smtClean="0"/>
              <a:t> </a:t>
            </a:r>
            <a:endParaRPr lang="fi-FI"/>
          </a:p>
        </p:txBody>
      </p:sp>
      <p:sp>
        <p:nvSpPr>
          <p:cNvPr id="5" name="Slide Number Placeholder 4"/>
          <p:cNvSpPr>
            <a:spLocks noGrp="1"/>
          </p:cNvSpPr>
          <p:nvPr>
            <p:ph type="sldNum" sz="quarter" idx="12"/>
          </p:nvPr>
        </p:nvSpPr>
        <p:spPr/>
        <p:txBody>
          <a:bodyPr/>
          <a:lstStyle/>
          <a:p>
            <a:fld id="{CD67F47F-A4DF-4926-BB4C-9F1DAEA89B92}" type="slidenum">
              <a:rPr lang="fi-FI" smtClean="0"/>
              <a:t>‹#›</a:t>
            </a:fld>
            <a:endParaRPr lang="fi-FI"/>
          </a:p>
        </p:txBody>
      </p:sp>
    </p:spTree>
    <p:extLst>
      <p:ext uri="{BB962C8B-B14F-4D97-AF65-F5344CB8AC3E}">
        <p14:creationId xmlns:p14="http://schemas.microsoft.com/office/powerpoint/2010/main" val="1915550211"/>
      </p:ext>
    </p:extLst>
  </p:cSld>
  <p:clrMapOvr>
    <a:masterClrMapping/>
  </p:clrMapOvr>
  <p:hf hdr="0" ftr="0"/>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Esityksen blankkosivu">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fi-FI" smtClean="0"/>
              <a:t>14.5.2018</a:t>
            </a:r>
            <a:endParaRPr lang="fi-FI"/>
          </a:p>
        </p:txBody>
      </p:sp>
      <p:sp>
        <p:nvSpPr>
          <p:cNvPr id="3" name="Footer Placeholder 2"/>
          <p:cNvSpPr>
            <a:spLocks noGrp="1"/>
          </p:cNvSpPr>
          <p:nvPr>
            <p:ph type="ftr" sz="quarter" idx="11"/>
          </p:nvPr>
        </p:nvSpPr>
        <p:spPr/>
        <p:txBody>
          <a:bodyPr/>
          <a:lstStyle/>
          <a:p>
            <a:r>
              <a:rPr lang="fi-FI" smtClean="0"/>
              <a:t> </a:t>
            </a:r>
            <a:endParaRPr lang="fi-FI"/>
          </a:p>
        </p:txBody>
      </p:sp>
      <p:sp>
        <p:nvSpPr>
          <p:cNvPr id="4" name="Slide Number Placeholder 3"/>
          <p:cNvSpPr>
            <a:spLocks noGrp="1"/>
          </p:cNvSpPr>
          <p:nvPr>
            <p:ph type="sldNum" sz="quarter" idx="12"/>
          </p:nvPr>
        </p:nvSpPr>
        <p:spPr/>
        <p:txBody>
          <a:bodyPr/>
          <a:lstStyle/>
          <a:p>
            <a:fld id="{CD67F47F-A4DF-4926-BB4C-9F1DAEA89B92}" type="slidenum">
              <a:rPr lang="fi-FI" smtClean="0"/>
              <a:t>‹#›</a:t>
            </a:fld>
            <a:endParaRPr lang="fi-FI"/>
          </a:p>
        </p:txBody>
      </p:sp>
    </p:spTree>
    <p:extLst>
      <p:ext uri="{BB962C8B-B14F-4D97-AF65-F5344CB8AC3E}">
        <p14:creationId xmlns:p14="http://schemas.microsoft.com/office/powerpoint/2010/main" val="1654234767"/>
      </p:ext>
    </p:extLst>
  </p:cSld>
  <p:clrMapOvr>
    <a:masterClrMapping/>
  </p:clrMapOvr>
  <p:hf hdr="0" ftr="0"/>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Esityksen kansi 1">
    <p:spTree>
      <p:nvGrpSpPr>
        <p:cNvPr id="1" name=""/>
        <p:cNvGrpSpPr/>
        <p:nvPr/>
      </p:nvGrpSpPr>
      <p:grpSpPr>
        <a:xfrm>
          <a:off x="0" y="0"/>
          <a:ext cx="0" cy="0"/>
          <a:chOff x="0" y="0"/>
          <a:chExt cx="0" cy="0"/>
        </a:xfrm>
      </p:grpSpPr>
      <p:pic>
        <p:nvPicPr>
          <p:cNvPr id="7" name="Kuva 7" descr="Pitkät_nuolet_cmyk.png"/>
          <p:cNvPicPr>
            <a:picLocks noChangeAspect="1"/>
          </p:cNvPicPr>
          <p:nvPr userDrawn="1"/>
        </p:nvPicPr>
        <p:blipFill rotWithShape="1">
          <a:blip r:embed="rId2" cstate="print">
            <a:extLst>
              <a:ext uri="{28A0092B-C50C-407E-A947-70E740481C1C}">
                <a14:useLocalDpi xmlns:a14="http://schemas.microsoft.com/office/drawing/2010/main" val="0"/>
              </a:ext>
            </a:extLst>
          </a:blip>
          <a:srcRect l="3147" r="-1753"/>
          <a:stretch/>
        </p:blipFill>
        <p:spPr>
          <a:xfrm rot="10800000" flipH="1">
            <a:off x="0" y="770403"/>
            <a:ext cx="8928000" cy="3253165"/>
          </a:xfrm>
          <a:prstGeom prst="rect">
            <a:avLst/>
          </a:prstGeom>
        </p:spPr>
      </p:pic>
      <p:sp>
        <p:nvSpPr>
          <p:cNvPr id="2" name="Title 1"/>
          <p:cNvSpPr>
            <a:spLocks noGrp="1"/>
          </p:cNvSpPr>
          <p:nvPr>
            <p:ph type="ctrTitle"/>
          </p:nvPr>
        </p:nvSpPr>
        <p:spPr>
          <a:xfrm>
            <a:off x="396000" y="3290400"/>
            <a:ext cx="5018682" cy="730800"/>
          </a:xfrm>
        </p:spPr>
        <p:txBody>
          <a:bodyPr anchor="b">
            <a:noAutofit/>
          </a:bodyPr>
          <a:lstStyle>
            <a:lvl1pPr algn="l">
              <a:defRPr sz="2800" baseline="0">
                <a:latin typeface="Arial" panose="020B0604020202020204" pitchFamily="34" charset="0"/>
                <a:cs typeface="Arial" panose="020B0604020202020204" pitchFamily="34" charset="0"/>
              </a:defRPr>
            </a:lvl1pPr>
          </a:lstStyle>
          <a:p>
            <a:r>
              <a:rPr lang="en-US" dirty="0" smtClean="0"/>
              <a:t>Click to edit Master title style</a:t>
            </a:r>
            <a:endParaRPr lang="fi-FI" dirty="0"/>
          </a:p>
        </p:txBody>
      </p:sp>
      <p:sp>
        <p:nvSpPr>
          <p:cNvPr id="3" name="Subtitle 2"/>
          <p:cNvSpPr>
            <a:spLocks noGrp="1"/>
          </p:cNvSpPr>
          <p:nvPr>
            <p:ph type="subTitle" idx="1"/>
          </p:nvPr>
        </p:nvSpPr>
        <p:spPr>
          <a:xfrm>
            <a:off x="396000" y="4136400"/>
            <a:ext cx="6696000" cy="378000"/>
          </a:xfrm>
        </p:spPr>
        <p:txBody>
          <a:bodyPr>
            <a:normAutofit/>
          </a:bodyPr>
          <a:lstStyle>
            <a:lvl1pPr marL="0" indent="0" algn="l" defTabSz="685800" rtl="0" eaLnBrk="1" latinLnBrk="0" hangingPunct="1">
              <a:lnSpc>
                <a:spcPct val="90000"/>
              </a:lnSpc>
              <a:spcBef>
                <a:spcPct val="0"/>
              </a:spcBef>
              <a:buNone/>
              <a:defRPr lang="fi-FI" sz="1800" kern="1200" baseline="0" dirty="0">
                <a:solidFill>
                  <a:srgbClr val="00B0CA"/>
                </a:solidFill>
                <a:latin typeface="Arial" panose="020B0604020202020204" pitchFamily="34" charset="0"/>
                <a:ea typeface="+mj-ea"/>
                <a:cs typeface="Arial" panose="020B0604020202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smtClean="0"/>
              <a:t>Click to edit Master subtitle style</a:t>
            </a:r>
            <a:endParaRPr lang="fi-FI" dirty="0"/>
          </a:p>
        </p:txBody>
      </p:sp>
      <p:sp>
        <p:nvSpPr>
          <p:cNvPr id="4" name="Date Placeholder 3"/>
          <p:cNvSpPr>
            <a:spLocks noGrp="1"/>
          </p:cNvSpPr>
          <p:nvPr>
            <p:ph type="dt" sz="half" idx="10"/>
          </p:nvPr>
        </p:nvSpPr>
        <p:spPr>
          <a:xfrm>
            <a:off x="404579" y="4565139"/>
            <a:ext cx="2057400" cy="273844"/>
          </a:xfrm>
        </p:spPr>
        <p:txBody>
          <a:bodyPr/>
          <a:lstStyle>
            <a:lvl1pPr marL="0" indent="0" algn="l" defTabSz="685800" rtl="0" eaLnBrk="1" latinLnBrk="0" hangingPunct="1">
              <a:lnSpc>
                <a:spcPct val="90000"/>
              </a:lnSpc>
              <a:spcBef>
                <a:spcPct val="0"/>
              </a:spcBef>
              <a:buClr>
                <a:srgbClr val="00B0CA"/>
              </a:buClr>
              <a:buSzPct val="140000"/>
              <a:buFont typeface="Arial" panose="020B0604020202020204" pitchFamily="34" charset="0"/>
              <a:buNone/>
              <a:defRPr lang="fi-FI" sz="1200" b="0" kern="1200" baseline="0" smtClean="0">
                <a:solidFill>
                  <a:srgbClr val="00B0CA"/>
                </a:solidFill>
                <a:latin typeface="Arial" panose="020B0604020202020204" pitchFamily="34" charset="0"/>
                <a:ea typeface="+mj-ea"/>
                <a:cs typeface="Arial" panose="020B0604020202020204" pitchFamily="34" charset="0"/>
              </a:defRPr>
            </a:lvl1pPr>
          </a:lstStyle>
          <a:p>
            <a:fld id="{F172A025-89C5-40D3-BA29-CB2FF2948AEB}" type="datetime1">
              <a:rPr lang="fi-FI" smtClean="0"/>
              <a:t>3.10.2018</a:t>
            </a:fld>
            <a:endParaRPr lang="fi-FI" dirty="0"/>
          </a:p>
        </p:txBody>
      </p:sp>
      <p:sp>
        <p:nvSpPr>
          <p:cNvPr id="9" name="Rectangle 8"/>
          <p:cNvSpPr/>
          <p:nvPr userDrawn="1"/>
        </p:nvSpPr>
        <p:spPr>
          <a:xfrm>
            <a:off x="98618" y="62756"/>
            <a:ext cx="2175461" cy="7882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pic>
        <p:nvPicPr>
          <p:cNvPr id="8" name="Kuva 10" descr="UUSI_Liikennevirasto_Tapahtumat_vaaka_cmyk.png"/>
          <p:cNvPicPr>
            <a:picLocks noChangeAspect="1"/>
          </p:cNvPicPr>
          <p:nvPr userDrawn="1"/>
        </p:nvPicPr>
        <p:blipFill rotWithShape="1">
          <a:blip r:embed="rId3" cstate="print">
            <a:extLst>
              <a:ext uri="{28A0092B-C50C-407E-A947-70E740481C1C}">
                <a14:useLocalDpi xmlns:a14="http://schemas.microsoft.com/office/drawing/2010/main" val="0"/>
              </a:ext>
            </a:extLst>
          </a:blip>
          <a:srcRect r="62856" b="18364"/>
          <a:stretch/>
        </p:blipFill>
        <p:spPr>
          <a:xfrm>
            <a:off x="252005" y="122400"/>
            <a:ext cx="1009271" cy="1087200"/>
          </a:xfrm>
          <a:prstGeom prst="rect">
            <a:avLst/>
          </a:prstGeom>
        </p:spPr>
      </p:pic>
    </p:spTree>
    <p:extLst>
      <p:ext uri="{BB962C8B-B14F-4D97-AF65-F5344CB8AC3E}">
        <p14:creationId xmlns:p14="http://schemas.microsoft.com/office/powerpoint/2010/main" val="2335034508"/>
      </p:ext>
    </p:extLst>
  </p:cSld>
  <p:clrMapOvr>
    <a:masterClrMapping/>
  </p:clrMapOvr>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Esityksen kansi 2">
    <p:spTree>
      <p:nvGrpSpPr>
        <p:cNvPr id="1" name=""/>
        <p:cNvGrpSpPr/>
        <p:nvPr/>
      </p:nvGrpSpPr>
      <p:grpSpPr>
        <a:xfrm>
          <a:off x="0" y="0"/>
          <a:ext cx="0" cy="0"/>
          <a:chOff x="0" y="0"/>
          <a:chExt cx="0" cy="0"/>
        </a:xfrm>
      </p:grpSpPr>
      <p:pic>
        <p:nvPicPr>
          <p:cNvPr id="10" name="Kuva 7" descr="Pitkät_nuolet_cmyk.png"/>
          <p:cNvPicPr>
            <a:picLocks noChangeAspect="1"/>
          </p:cNvPicPr>
          <p:nvPr userDrawn="1"/>
        </p:nvPicPr>
        <p:blipFill rotWithShape="1">
          <a:blip r:embed="rId2" cstate="print">
            <a:extLst>
              <a:ext uri="{28A0092B-C50C-407E-A947-70E740481C1C}">
                <a14:useLocalDpi xmlns:a14="http://schemas.microsoft.com/office/drawing/2010/main" val="0"/>
              </a:ext>
            </a:extLst>
          </a:blip>
          <a:srcRect l="45829" r="-1753"/>
          <a:stretch/>
        </p:blipFill>
        <p:spPr>
          <a:xfrm rot="10800000">
            <a:off x="3203848" y="267495"/>
            <a:ext cx="5940152" cy="3816424"/>
          </a:xfrm>
          <a:prstGeom prst="rect">
            <a:avLst/>
          </a:prstGeom>
        </p:spPr>
      </p:pic>
      <p:sp>
        <p:nvSpPr>
          <p:cNvPr id="2" name="Title 1"/>
          <p:cNvSpPr>
            <a:spLocks noGrp="1"/>
          </p:cNvSpPr>
          <p:nvPr>
            <p:ph type="ctrTitle"/>
          </p:nvPr>
        </p:nvSpPr>
        <p:spPr>
          <a:xfrm>
            <a:off x="396000" y="3290400"/>
            <a:ext cx="5018400" cy="730800"/>
          </a:xfrm>
        </p:spPr>
        <p:txBody>
          <a:bodyPr anchor="b">
            <a:noAutofit/>
          </a:bodyPr>
          <a:lstStyle>
            <a:lvl1pPr algn="l">
              <a:defRPr sz="2800" baseline="0">
                <a:latin typeface="Arial" panose="020B0604020202020204" pitchFamily="34" charset="0"/>
                <a:cs typeface="Arial" panose="020B0604020202020204" pitchFamily="34" charset="0"/>
              </a:defRPr>
            </a:lvl1pPr>
          </a:lstStyle>
          <a:p>
            <a:r>
              <a:rPr lang="en-US" dirty="0" smtClean="0"/>
              <a:t>Click to edit Master title style</a:t>
            </a:r>
            <a:endParaRPr lang="fi-FI" dirty="0"/>
          </a:p>
        </p:txBody>
      </p:sp>
      <p:sp>
        <p:nvSpPr>
          <p:cNvPr id="3" name="Subtitle 2"/>
          <p:cNvSpPr>
            <a:spLocks noGrp="1"/>
          </p:cNvSpPr>
          <p:nvPr>
            <p:ph type="subTitle" idx="1"/>
          </p:nvPr>
        </p:nvSpPr>
        <p:spPr>
          <a:xfrm>
            <a:off x="396000" y="4136400"/>
            <a:ext cx="6696000" cy="378000"/>
          </a:xfrm>
        </p:spPr>
        <p:txBody>
          <a:bodyPr>
            <a:normAutofit/>
          </a:bodyPr>
          <a:lstStyle>
            <a:lvl1pPr marL="0" indent="0" algn="l" defTabSz="685800" rtl="0" eaLnBrk="1" latinLnBrk="0" hangingPunct="1">
              <a:lnSpc>
                <a:spcPct val="90000"/>
              </a:lnSpc>
              <a:spcBef>
                <a:spcPct val="0"/>
              </a:spcBef>
              <a:buNone/>
              <a:defRPr lang="fi-FI" sz="1800" kern="1200" baseline="0" dirty="0">
                <a:solidFill>
                  <a:srgbClr val="00B0CA"/>
                </a:solidFill>
                <a:latin typeface="Arial" panose="020B0604020202020204" pitchFamily="34" charset="0"/>
                <a:ea typeface="+mj-ea"/>
                <a:cs typeface="Arial" panose="020B0604020202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smtClean="0"/>
              <a:t>Click to edit Master subtitle style</a:t>
            </a:r>
            <a:endParaRPr lang="fi-FI" dirty="0"/>
          </a:p>
        </p:txBody>
      </p:sp>
      <p:sp>
        <p:nvSpPr>
          <p:cNvPr id="4" name="Date Placeholder 3"/>
          <p:cNvSpPr>
            <a:spLocks noGrp="1"/>
          </p:cNvSpPr>
          <p:nvPr>
            <p:ph type="dt" sz="half" idx="10"/>
          </p:nvPr>
        </p:nvSpPr>
        <p:spPr>
          <a:xfrm>
            <a:off x="404579" y="4565139"/>
            <a:ext cx="2057400" cy="273844"/>
          </a:xfrm>
        </p:spPr>
        <p:txBody>
          <a:bodyPr/>
          <a:lstStyle>
            <a:lvl1pPr marL="0" indent="0" algn="l" defTabSz="685800" rtl="0" eaLnBrk="1" latinLnBrk="0" hangingPunct="1">
              <a:lnSpc>
                <a:spcPct val="90000"/>
              </a:lnSpc>
              <a:spcBef>
                <a:spcPct val="0"/>
              </a:spcBef>
              <a:buClr>
                <a:srgbClr val="00B0CA"/>
              </a:buClr>
              <a:buSzPct val="140000"/>
              <a:buFont typeface="Arial" panose="020B0604020202020204" pitchFamily="34" charset="0"/>
              <a:buNone/>
              <a:defRPr lang="fi-FI" sz="1200" b="0" kern="1200" baseline="0" smtClean="0">
                <a:solidFill>
                  <a:srgbClr val="00B0CA"/>
                </a:solidFill>
                <a:latin typeface="Arial" panose="020B0604020202020204" pitchFamily="34" charset="0"/>
                <a:ea typeface="+mj-ea"/>
                <a:cs typeface="Arial" panose="020B0604020202020204" pitchFamily="34" charset="0"/>
              </a:defRPr>
            </a:lvl1pPr>
          </a:lstStyle>
          <a:p>
            <a:fld id="{15E0F579-B3D4-4918-8CA6-833932277D15}" type="datetime1">
              <a:rPr lang="fi-FI" smtClean="0"/>
              <a:t>3.10.2018</a:t>
            </a:fld>
            <a:endParaRPr lang="fi-FI" dirty="0"/>
          </a:p>
        </p:txBody>
      </p:sp>
      <p:sp>
        <p:nvSpPr>
          <p:cNvPr id="9" name="Rectangle 8"/>
          <p:cNvSpPr/>
          <p:nvPr userDrawn="1"/>
        </p:nvSpPr>
        <p:spPr>
          <a:xfrm>
            <a:off x="98612" y="62756"/>
            <a:ext cx="2095948" cy="9868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pic>
        <p:nvPicPr>
          <p:cNvPr id="8" name="Kuva 10" descr="UUSI_Liikennevirasto_Tapahtumat_vaaka_cmyk.png"/>
          <p:cNvPicPr>
            <a:picLocks noChangeAspect="1"/>
          </p:cNvPicPr>
          <p:nvPr userDrawn="1"/>
        </p:nvPicPr>
        <p:blipFill rotWithShape="1">
          <a:blip r:embed="rId3" cstate="print">
            <a:extLst>
              <a:ext uri="{28A0092B-C50C-407E-A947-70E740481C1C}">
                <a14:useLocalDpi xmlns:a14="http://schemas.microsoft.com/office/drawing/2010/main" val="0"/>
              </a:ext>
            </a:extLst>
          </a:blip>
          <a:srcRect r="62856" b="18364"/>
          <a:stretch/>
        </p:blipFill>
        <p:spPr>
          <a:xfrm>
            <a:off x="252005" y="122400"/>
            <a:ext cx="1009271" cy="1087200"/>
          </a:xfrm>
          <a:prstGeom prst="rect">
            <a:avLst/>
          </a:prstGeom>
        </p:spPr>
      </p:pic>
    </p:spTree>
    <p:extLst>
      <p:ext uri="{BB962C8B-B14F-4D97-AF65-F5344CB8AC3E}">
        <p14:creationId xmlns:p14="http://schemas.microsoft.com/office/powerpoint/2010/main" val="100608570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 preserve="1">
  <p:cSld name="Esityksen kansi 3">
    <p:spTree>
      <p:nvGrpSpPr>
        <p:cNvPr id="1" name=""/>
        <p:cNvGrpSpPr/>
        <p:nvPr/>
      </p:nvGrpSpPr>
      <p:grpSpPr>
        <a:xfrm>
          <a:off x="0" y="0"/>
          <a:ext cx="0" cy="0"/>
          <a:chOff x="0" y="0"/>
          <a:chExt cx="0" cy="0"/>
        </a:xfrm>
      </p:grpSpPr>
      <p:pic>
        <p:nvPicPr>
          <p:cNvPr id="11" name="Kuva 7" descr="Pitkät_nuolet_cmyk.png"/>
          <p:cNvPicPr>
            <a:picLocks noChangeAspect="1"/>
          </p:cNvPicPr>
          <p:nvPr userDrawn="1"/>
        </p:nvPicPr>
        <p:blipFill rotWithShape="1">
          <a:blip r:embed="rId2" cstate="print">
            <a:extLst>
              <a:ext uri="{28A0092B-C50C-407E-A947-70E740481C1C}">
                <a14:useLocalDpi xmlns:a14="http://schemas.microsoft.com/office/drawing/2010/main" val="0"/>
              </a:ext>
            </a:extLst>
          </a:blip>
          <a:srcRect l="53242" r="-1754"/>
          <a:stretch/>
        </p:blipFill>
        <p:spPr>
          <a:xfrm rot="16200000">
            <a:off x="4407856" y="658870"/>
            <a:ext cx="5152834" cy="3816424"/>
          </a:xfrm>
          <a:prstGeom prst="rect">
            <a:avLst/>
          </a:prstGeom>
        </p:spPr>
      </p:pic>
      <p:sp>
        <p:nvSpPr>
          <p:cNvPr id="2" name="Title 1"/>
          <p:cNvSpPr>
            <a:spLocks noGrp="1"/>
          </p:cNvSpPr>
          <p:nvPr>
            <p:ph type="ctrTitle"/>
          </p:nvPr>
        </p:nvSpPr>
        <p:spPr>
          <a:xfrm>
            <a:off x="396000" y="3290400"/>
            <a:ext cx="4608000" cy="730800"/>
          </a:xfrm>
        </p:spPr>
        <p:txBody>
          <a:bodyPr anchor="b">
            <a:noAutofit/>
          </a:bodyPr>
          <a:lstStyle>
            <a:lvl1pPr algn="l">
              <a:defRPr sz="2800" baseline="0">
                <a:latin typeface="Arial" panose="020B0604020202020204" pitchFamily="34" charset="0"/>
                <a:cs typeface="Arial" panose="020B0604020202020204" pitchFamily="34" charset="0"/>
              </a:defRPr>
            </a:lvl1pPr>
          </a:lstStyle>
          <a:p>
            <a:r>
              <a:rPr lang="en-US" dirty="0" smtClean="0"/>
              <a:t>Click to edit Master title style</a:t>
            </a:r>
            <a:endParaRPr lang="fi-FI" dirty="0"/>
          </a:p>
        </p:txBody>
      </p:sp>
      <p:sp>
        <p:nvSpPr>
          <p:cNvPr id="3" name="Subtitle 2"/>
          <p:cNvSpPr>
            <a:spLocks noGrp="1"/>
          </p:cNvSpPr>
          <p:nvPr>
            <p:ph type="subTitle" idx="1"/>
          </p:nvPr>
        </p:nvSpPr>
        <p:spPr>
          <a:xfrm>
            <a:off x="396000" y="4136400"/>
            <a:ext cx="5696456" cy="378000"/>
          </a:xfrm>
        </p:spPr>
        <p:txBody>
          <a:bodyPr>
            <a:normAutofit/>
          </a:bodyPr>
          <a:lstStyle>
            <a:lvl1pPr marL="0" indent="0" algn="l" defTabSz="685800" rtl="0" eaLnBrk="1" latinLnBrk="0" hangingPunct="1">
              <a:lnSpc>
                <a:spcPct val="90000"/>
              </a:lnSpc>
              <a:spcBef>
                <a:spcPct val="0"/>
              </a:spcBef>
              <a:buNone/>
              <a:defRPr lang="fi-FI" sz="1800" kern="1200" baseline="0" dirty="0">
                <a:solidFill>
                  <a:srgbClr val="00B0CA"/>
                </a:solidFill>
                <a:latin typeface="Arial" panose="020B0604020202020204" pitchFamily="34" charset="0"/>
                <a:ea typeface="+mj-ea"/>
                <a:cs typeface="Arial" panose="020B0604020202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smtClean="0"/>
              <a:t>Click to edit Master subtitle style</a:t>
            </a:r>
            <a:endParaRPr lang="fi-FI" dirty="0"/>
          </a:p>
        </p:txBody>
      </p:sp>
      <p:sp>
        <p:nvSpPr>
          <p:cNvPr id="4" name="Date Placeholder 3"/>
          <p:cNvSpPr>
            <a:spLocks noGrp="1"/>
          </p:cNvSpPr>
          <p:nvPr>
            <p:ph type="dt" sz="half" idx="10"/>
          </p:nvPr>
        </p:nvSpPr>
        <p:spPr>
          <a:xfrm>
            <a:off x="404579" y="4565139"/>
            <a:ext cx="2057400" cy="273844"/>
          </a:xfrm>
        </p:spPr>
        <p:txBody>
          <a:bodyPr/>
          <a:lstStyle>
            <a:lvl1pPr marL="0" indent="0" algn="l" defTabSz="685800" rtl="0" eaLnBrk="1" latinLnBrk="0" hangingPunct="1">
              <a:lnSpc>
                <a:spcPct val="90000"/>
              </a:lnSpc>
              <a:spcBef>
                <a:spcPct val="0"/>
              </a:spcBef>
              <a:buClr>
                <a:srgbClr val="00B0CA"/>
              </a:buClr>
              <a:buSzPct val="140000"/>
              <a:buFont typeface="Arial" panose="020B0604020202020204" pitchFamily="34" charset="0"/>
              <a:buNone/>
              <a:defRPr lang="fi-FI" sz="1200" b="0" kern="1200" baseline="0" smtClean="0">
                <a:solidFill>
                  <a:srgbClr val="00B0CA"/>
                </a:solidFill>
                <a:latin typeface="Arial" panose="020B0604020202020204" pitchFamily="34" charset="0"/>
                <a:ea typeface="+mj-ea"/>
                <a:cs typeface="Arial" panose="020B0604020202020204" pitchFamily="34" charset="0"/>
              </a:defRPr>
            </a:lvl1pPr>
          </a:lstStyle>
          <a:p>
            <a:fld id="{B00837AC-C620-4510-8656-64237BE94755}" type="datetime1">
              <a:rPr lang="fi-FI" smtClean="0"/>
              <a:t>3.10.2018</a:t>
            </a:fld>
            <a:endParaRPr lang="fi-FI" dirty="0"/>
          </a:p>
        </p:txBody>
      </p:sp>
      <p:sp>
        <p:nvSpPr>
          <p:cNvPr id="9" name="Rectangle 8"/>
          <p:cNvSpPr/>
          <p:nvPr userDrawn="1"/>
        </p:nvSpPr>
        <p:spPr>
          <a:xfrm>
            <a:off x="98612" y="62756"/>
            <a:ext cx="2095948" cy="9868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pic>
        <p:nvPicPr>
          <p:cNvPr id="8" name="Kuva 10" descr="UUSI_Liikennevirasto_Tapahtumat_vaaka_cmyk.png"/>
          <p:cNvPicPr>
            <a:picLocks noChangeAspect="1"/>
          </p:cNvPicPr>
          <p:nvPr userDrawn="1"/>
        </p:nvPicPr>
        <p:blipFill rotWithShape="1">
          <a:blip r:embed="rId3" cstate="print">
            <a:extLst>
              <a:ext uri="{28A0092B-C50C-407E-A947-70E740481C1C}">
                <a14:useLocalDpi xmlns:a14="http://schemas.microsoft.com/office/drawing/2010/main" val="0"/>
              </a:ext>
            </a:extLst>
          </a:blip>
          <a:srcRect r="62856" b="18364"/>
          <a:stretch/>
        </p:blipFill>
        <p:spPr>
          <a:xfrm>
            <a:off x="252005" y="122400"/>
            <a:ext cx="1009271" cy="1087200"/>
          </a:xfrm>
          <a:prstGeom prst="rect">
            <a:avLst/>
          </a:prstGeom>
        </p:spPr>
      </p:pic>
    </p:spTree>
    <p:extLst>
      <p:ext uri="{BB962C8B-B14F-4D97-AF65-F5344CB8AC3E}">
        <p14:creationId xmlns:p14="http://schemas.microsoft.com/office/powerpoint/2010/main" val="267000204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Esityksen perusiv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fi-FI" dirty="0"/>
          </a:p>
        </p:txBody>
      </p:sp>
      <p:sp>
        <p:nvSpPr>
          <p:cNvPr id="3" name="Content Placeholder 2"/>
          <p:cNvSpPr>
            <a:spLocks noGrp="1"/>
          </p:cNvSpPr>
          <p:nvPr>
            <p:ph idx="1"/>
          </p:nvPr>
        </p:nvSpPr>
        <p:spPr/>
        <p:txBody>
          <a:bodyPr/>
          <a:lstStyle>
            <a:lvl1pPr marL="134938" indent="-134938">
              <a:buSzPct val="120000"/>
              <a:buFont typeface="Arial" panose="020B0604020202020204" pitchFamily="34" charset="0"/>
              <a:buChar char="●"/>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fi-FI" dirty="0"/>
          </a:p>
        </p:txBody>
      </p:sp>
      <p:sp>
        <p:nvSpPr>
          <p:cNvPr id="4" name="Date Placeholder 3"/>
          <p:cNvSpPr>
            <a:spLocks noGrp="1"/>
          </p:cNvSpPr>
          <p:nvPr>
            <p:ph type="dt" sz="half" idx="10"/>
          </p:nvPr>
        </p:nvSpPr>
        <p:spPr/>
        <p:txBody>
          <a:bodyPr/>
          <a:lstStyle/>
          <a:p>
            <a:fld id="{58BA0A82-9A34-4074-BAED-A3269BFD28D3}" type="datetime1">
              <a:rPr lang="fi-FI" smtClean="0"/>
              <a:t>3.10.2018</a:t>
            </a:fld>
            <a:endParaRPr lang="fi-FI"/>
          </a:p>
        </p:txBody>
      </p:sp>
      <p:sp>
        <p:nvSpPr>
          <p:cNvPr id="5" name="Footer Placeholder 4"/>
          <p:cNvSpPr>
            <a:spLocks noGrp="1"/>
          </p:cNvSpPr>
          <p:nvPr>
            <p:ph type="ftr" sz="quarter" idx="11"/>
          </p:nvPr>
        </p:nvSpPr>
        <p:spPr/>
        <p:txBody>
          <a:bodyPr/>
          <a:lstStyle/>
          <a:p>
            <a:r>
              <a:rPr lang="fi-FI" dirty="0" smtClean="0"/>
              <a:t>Helena Marjaranta</a:t>
            </a:r>
            <a:endParaRPr lang="fi-FI" dirty="0"/>
          </a:p>
        </p:txBody>
      </p:sp>
      <p:sp>
        <p:nvSpPr>
          <p:cNvPr id="6" name="Slide Number Placeholder 5"/>
          <p:cNvSpPr>
            <a:spLocks noGrp="1"/>
          </p:cNvSpPr>
          <p:nvPr>
            <p:ph type="sldNum" sz="quarter" idx="12"/>
          </p:nvPr>
        </p:nvSpPr>
        <p:spPr/>
        <p:txBody>
          <a:bodyPr/>
          <a:lstStyle/>
          <a:p>
            <a:fld id="{CD67F47F-A4DF-4926-BB4C-9F1DAEA89B92}" type="slidenum">
              <a:rPr lang="fi-FI" smtClean="0"/>
              <a:t>‹#›</a:t>
            </a:fld>
            <a:endParaRPr lang="fi-FI"/>
          </a:p>
        </p:txBody>
      </p:sp>
    </p:spTree>
    <p:extLst>
      <p:ext uri="{BB962C8B-B14F-4D97-AF65-F5344CB8AC3E}">
        <p14:creationId xmlns:p14="http://schemas.microsoft.com/office/powerpoint/2010/main" val="32003125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_and_two_pictures_2">
    <p:spTree>
      <p:nvGrpSpPr>
        <p:cNvPr id="1" name=""/>
        <p:cNvGrpSpPr/>
        <p:nvPr/>
      </p:nvGrpSpPr>
      <p:grpSpPr>
        <a:xfrm>
          <a:off x="0" y="0"/>
          <a:ext cx="0" cy="0"/>
          <a:chOff x="0" y="0"/>
          <a:chExt cx="0" cy="0"/>
        </a:xfrm>
      </p:grpSpPr>
      <p:sp>
        <p:nvSpPr>
          <p:cNvPr id="2" name="Title 1"/>
          <p:cNvSpPr>
            <a:spLocks noGrp="1"/>
          </p:cNvSpPr>
          <p:nvPr>
            <p:ph type="title"/>
          </p:nvPr>
        </p:nvSpPr>
        <p:spPr>
          <a:xfrm>
            <a:off x="2196000" y="313200"/>
            <a:ext cx="6624000" cy="457200"/>
          </a:xfrm>
        </p:spPr>
        <p:txBody>
          <a:bodyPr/>
          <a:lstStyle/>
          <a:p>
            <a:r>
              <a:rPr lang="fi-FI" smtClean="0"/>
              <a:t>Muokkaa perustyyl. napsautt.</a:t>
            </a:r>
            <a:endParaRPr lang="fi-FI" dirty="0"/>
          </a:p>
        </p:txBody>
      </p:sp>
      <p:sp>
        <p:nvSpPr>
          <p:cNvPr id="3" name="Text Placeholder 2"/>
          <p:cNvSpPr>
            <a:spLocks noGrp="1"/>
          </p:cNvSpPr>
          <p:nvPr>
            <p:ph type="body" idx="1"/>
          </p:nvPr>
        </p:nvSpPr>
        <p:spPr>
          <a:xfrm>
            <a:off x="702000" y="1338198"/>
            <a:ext cx="3618000" cy="437442"/>
          </a:xfrm>
        </p:spPr>
        <p:txBody>
          <a:bodyPr anchor="t" anchorCtr="0">
            <a:normAutofit/>
          </a:bodyPr>
          <a:lstStyle>
            <a:lvl1pPr marL="0" indent="0">
              <a:buNone/>
              <a:defRPr sz="1400" b="1" i="0" baseline="0">
                <a:solidFill>
                  <a:srgbClr val="00B0CA"/>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i-FI" smtClean="0"/>
              <a:t>Muokkaa tekstin perustyylejä</a:t>
            </a:r>
          </a:p>
        </p:txBody>
      </p:sp>
      <p:sp>
        <p:nvSpPr>
          <p:cNvPr id="4" name="Content Placeholder 3"/>
          <p:cNvSpPr>
            <a:spLocks noGrp="1"/>
          </p:cNvSpPr>
          <p:nvPr>
            <p:ph sz="half" idx="2"/>
          </p:nvPr>
        </p:nvSpPr>
        <p:spPr>
          <a:xfrm>
            <a:off x="701751" y="1796903"/>
            <a:ext cx="3618000" cy="2818298"/>
          </a:xfrm>
        </p:spPr>
        <p:txBody>
          <a:bodyPr>
            <a:normAutofit/>
          </a:bodyPr>
          <a:lstStyle>
            <a:lvl1pPr marL="92075" indent="-92075">
              <a:buSzPct val="120000"/>
              <a:buFont typeface="Arial" panose="020B0604020202020204" pitchFamily="34" charset="0"/>
              <a:buChar char="●"/>
              <a:defRPr sz="1200"/>
            </a:lvl1pPr>
            <a:lvl2pPr>
              <a:defRPr sz="1200"/>
            </a:lvl2pPr>
            <a:lvl3pPr>
              <a:defRPr sz="1200"/>
            </a:lvl3pPr>
            <a:lvl4pPr>
              <a:defRPr sz="1200"/>
            </a:lvl4pPr>
            <a:lvl5pPr>
              <a:defRPr sz="1200"/>
            </a:lvl5pPr>
          </a:lstStyle>
          <a:p>
            <a:pPr lvl="0"/>
            <a:r>
              <a:rPr lang="fi-FI" smtClean="0"/>
              <a:t>Muokkaa tekstin perustyylejä</a:t>
            </a:r>
          </a:p>
          <a:p>
            <a:pPr lvl="1"/>
            <a:r>
              <a:rPr lang="fi-FI" smtClean="0"/>
              <a:t>toinen taso</a:t>
            </a:r>
          </a:p>
          <a:p>
            <a:pPr lvl="2"/>
            <a:r>
              <a:rPr lang="fi-FI" smtClean="0"/>
              <a:t>kolmas taso</a:t>
            </a:r>
          </a:p>
          <a:p>
            <a:pPr lvl="3"/>
            <a:r>
              <a:rPr lang="fi-FI" smtClean="0"/>
              <a:t>neljäs taso</a:t>
            </a:r>
          </a:p>
          <a:p>
            <a:pPr lvl="4"/>
            <a:r>
              <a:rPr lang="fi-FI" smtClean="0"/>
              <a:t>viides taso</a:t>
            </a:r>
            <a:endParaRPr lang="fi-FI" dirty="0"/>
          </a:p>
        </p:txBody>
      </p:sp>
      <p:sp>
        <p:nvSpPr>
          <p:cNvPr id="7" name="Date Placeholder 6"/>
          <p:cNvSpPr>
            <a:spLocks noGrp="1"/>
          </p:cNvSpPr>
          <p:nvPr>
            <p:ph type="dt" sz="half" idx="10"/>
          </p:nvPr>
        </p:nvSpPr>
        <p:spPr/>
        <p:txBody>
          <a:bodyPr/>
          <a:lstStyle/>
          <a:p>
            <a:r>
              <a:rPr lang="fi-FI" smtClean="0"/>
              <a:t>3.10.2018</a:t>
            </a:r>
            <a:endParaRPr lang="fi-FI"/>
          </a:p>
        </p:txBody>
      </p:sp>
      <p:sp>
        <p:nvSpPr>
          <p:cNvPr id="8" name="Footer Placeholder 7"/>
          <p:cNvSpPr>
            <a:spLocks noGrp="1"/>
          </p:cNvSpPr>
          <p:nvPr>
            <p:ph type="ftr" sz="quarter" idx="11"/>
          </p:nvPr>
        </p:nvSpPr>
        <p:spPr/>
        <p:txBody>
          <a:bodyPr/>
          <a:lstStyle/>
          <a:p>
            <a:r>
              <a:rPr lang="fi-FI" smtClean="0"/>
              <a:t>Kari Wihlman</a:t>
            </a:r>
            <a:endParaRPr lang="fi-FI"/>
          </a:p>
        </p:txBody>
      </p:sp>
      <p:sp>
        <p:nvSpPr>
          <p:cNvPr id="9" name="Slide Number Placeholder 8"/>
          <p:cNvSpPr>
            <a:spLocks noGrp="1"/>
          </p:cNvSpPr>
          <p:nvPr>
            <p:ph type="sldNum" sz="quarter" idx="12"/>
          </p:nvPr>
        </p:nvSpPr>
        <p:spPr/>
        <p:txBody>
          <a:bodyPr/>
          <a:lstStyle/>
          <a:p>
            <a:fld id="{CD67F47F-A4DF-4926-BB4C-9F1DAEA89B92}" type="slidenum">
              <a:rPr lang="fi-FI" smtClean="0"/>
              <a:t>‹#›</a:t>
            </a:fld>
            <a:endParaRPr lang="fi-FI"/>
          </a:p>
        </p:txBody>
      </p:sp>
      <p:sp>
        <p:nvSpPr>
          <p:cNvPr id="10" name="Picture Placeholder 2"/>
          <p:cNvSpPr>
            <a:spLocks noGrp="1"/>
          </p:cNvSpPr>
          <p:nvPr>
            <p:ph type="pic" idx="13" hasCustomPrompt="1"/>
          </p:nvPr>
        </p:nvSpPr>
        <p:spPr>
          <a:xfrm>
            <a:off x="4406400" y="1368000"/>
            <a:ext cx="4417200" cy="1544400"/>
          </a:xfrm>
        </p:spPr>
        <p:txBody>
          <a:bodyPr/>
          <a:lstStyle>
            <a:lvl1pPr marL="0" indent="0">
              <a:buNone/>
              <a:defRPr sz="2400" baseline="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fi-FI" dirty="0" smtClean="0"/>
              <a:t>Lisää kuva </a:t>
            </a:r>
            <a:r>
              <a:rPr lang="fi-FI" dirty="0" err="1" smtClean="0"/>
              <a:t>Kameleonin</a:t>
            </a:r>
            <a:r>
              <a:rPr lang="fi-FI" dirty="0" smtClean="0"/>
              <a:t> Kuvagalleria kuvakkeella</a:t>
            </a:r>
            <a:endParaRPr lang="fi-FI" dirty="0"/>
          </a:p>
        </p:txBody>
      </p:sp>
      <p:sp>
        <p:nvSpPr>
          <p:cNvPr id="11" name="Picture Placeholder 2"/>
          <p:cNvSpPr>
            <a:spLocks noGrp="1"/>
          </p:cNvSpPr>
          <p:nvPr>
            <p:ph type="pic" idx="14" hasCustomPrompt="1"/>
          </p:nvPr>
        </p:nvSpPr>
        <p:spPr>
          <a:xfrm>
            <a:off x="4406400" y="3056400"/>
            <a:ext cx="4417200" cy="15444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fi-FI" dirty="0" smtClean="0"/>
              <a:t>Lisää kuva </a:t>
            </a:r>
            <a:r>
              <a:rPr lang="fi-FI" dirty="0" err="1" smtClean="0"/>
              <a:t>Kameleonin</a:t>
            </a:r>
            <a:r>
              <a:rPr lang="fi-FI" dirty="0" smtClean="0"/>
              <a:t> Kuvagalleria kuvakkeella</a:t>
            </a:r>
            <a:endParaRPr lang="fi-FI" dirty="0"/>
          </a:p>
        </p:txBody>
      </p:sp>
      <p:sp>
        <p:nvSpPr>
          <p:cNvPr id="12" name="eulogoplaceholder"/>
          <p:cNvSpPr txBox="1"/>
          <p:nvPr userDrawn="1"/>
        </p:nvSpPr>
        <p:spPr>
          <a:xfrm>
            <a:off x="7504324" y="532739"/>
            <a:ext cx="1115988" cy="235962"/>
          </a:xfrm>
          <a:prstGeom prst="rect">
            <a:avLst/>
          </a:prstGeom>
          <a:noFill/>
        </p:spPr>
        <p:txBody>
          <a:bodyPr wrap="square" rtlCol="0">
            <a:spAutoFit/>
          </a:bodyPr>
          <a:lstStyle/>
          <a:p>
            <a:pPr algn="ctr"/>
            <a:endParaRPr lang="fi-FI" sz="1400" b="1" baseline="30000" dirty="0" smtClean="0">
              <a:solidFill>
                <a:srgbClr val="000000"/>
              </a:solidFill>
              <a:latin typeface="Felbridge Pro"/>
              <a:cs typeface="Felbridge Pro"/>
            </a:endParaRPr>
          </a:p>
        </p:txBody>
      </p:sp>
      <p:sp>
        <p:nvSpPr>
          <p:cNvPr id="14" name="eukarelialogoplaceholder"/>
          <p:cNvSpPr txBox="1"/>
          <p:nvPr userDrawn="1"/>
        </p:nvSpPr>
        <p:spPr>
          <a:xfrm>
            <a:off x="7750174" y="534889"/>
            <a:ext cx="1115988" cy="235962"/>
          </a:xfrm>
          <a:prstGeom prst="rect">
            <a:avLst/>
          </a:prstGeom>
          <a:noFill/>
        </p:spPr>
        <p:txBody>
          <a:bodyPr wrap="square" rtlCol="0">
            <a:spAutoFit/>
          </a:bodyPr>
          <a:lstStyle/>
          <a:p>
            <a:pPr algn="ctr"/>
            <a:endParaRPr lang="fi-FI" sz="1400" b="1" baseline="30000" dirty="0" smtClean="0">
              <a:solidFill>
                <a:srgbClr val="000000"/>
              </a:solidFill>
              <a:latin typeface="Felbridge Pro"/>
              <a:cs typeface="Felbridge Pro"/>
            </a:endParaRPr>
          </a:p>
        </p:txBody>
      </p:sp>
      <p:sp>
        <p:nvSpPr>
          <p:cNvPr id="15" name="eufinancelogoplaceholder"/>
          <p:cNvSpPr txBox="1"/>
          <p:nvPr userDrawn="1"/>
        </p:nvSpPr>
        <p:spPr>
          <a:xfrm>
            <a:off x="450660" y="4680000"/>
            <a:ext cx="3379905" cy="375480"/>
          </a:xfrm>
          <a:prstGeom prst="rect">
            <a:avLst/>
          </a:prstGeom>
          <a:noFill/>
        </p:spPr>
        <p:txBody>
          <a:bodyPr wrap="square" rtlCol="0">
            <a:spAutoFit/>
          </a:bodyPr>
          <a:lstStyle/>
          <a:p>
            <a:pPr algn="ctr"/>
            <a:endParaRPr lang="fi-FI" sz="1400" b="1" baseline="30000" dirty="0" smtClean="0">
              <a:solidFill>
                <a:srgbClr val="000000"/>
              </a:solidFill>
              <a:latin typeface="Felbridge Pro"/>
              <a:cs typeface="Felbridge Pro"/>
            </a:endParaRPr>
          </a:p>
        </p:txBody>
      </p:sp>
      <p:sp>
        <p:nvSpPr>
          <p:cNvPr id="16" name="eulogotenplaceholder"/>
          <p:cNvSpPr txBox="1"/>
          <p:nvPr userDrawn="1"/>
        </p:nvSpPr>
        <p:spPr>
          <a:xfrm>
            <a:off x="486000" y="4680000"/>
            <a:ext cx="3960000" cy="450000"/>
          </a:xfrm>
          <a:prstGeom prst="rect">
            <a:avLst/>
          </a:prstGeom>
          <a:noFill/>
        </p:spPr>
        <p:txBody>
          <a:bodyPr wrap="square" rtlCol="0">
            <a:spAutoFit/>
          </a:bodyPr>
          <a:lstStyle/>
          <a:p>
            <a:pPr algn="ctr"/>
            <a:endParaRPr lang="fi-FI" sz="1400" b="1" baseline="30000" dirty="0" smtClean="0">
              <a:solidFill>
                <a:srgbClr val="000000"/>
              </a:solidFill>
              <a:latin typeface="Felbridge Pro"/>
              <a:cs typeface="Felbridge Pro"/>
            </a:endParaRPr>
          </a:p>
        </p:txBody>
      </p:sp>
    </p:spTree>
    <p:extLst>
      <p:ext uri="{BB962C8B-B14F-4D97-AF65-F5344CB8AC3E}">
        <p14:creationId xmlns:p14="http://schemas.microsoft.com/office/powerpoint/2010/main" val="1121222511"/>
      </p:ext>
    </p:extLst>
  </p:cSld>
  <p:clrMapOvr>
    <a:masterClrMapping/>
  </p:clrMapOvr>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Esityksen kaksipalstainen perussivu">
    <p:spTree>
      <p:nvGrpSpPr>
        <p:cNvPr id="1" name=""/>
        <p:cNvGrpSpPr/>
        <p:nvPr/>
      </p:nvGrpSpPr>
      <p:grpSpPr>
        <a:xfrm>
          <a:off x="0" y="0"/>
          <a:ext cx="0" cy="0"/>
          <a:chOff x="0" y="0"/>
          <a:chExt cx="0" cy="0"/>
        </a:xfrm>
      </p:grpSpPr>
      <p:sp>
        <p:nvSpPr>
          <p:cNvPr id="2" name="Title 1"/>
          <p:cNvSpPr>
            <a:spLocks noGrp="1"/>
          </p:cNvSpPr>
          <p:nvPr>
            <p:ph type="title"/>
          </p:nvPr>
        </p:nvSpPr>
        <p:spPr>
          <a:xfrm>
            <a:off x="2196000" y="313200"/>
            <a:ext cx="6624000" cy="457200"/>
          </a:xfrm>
        </p:spPr>
        <p:txBody>
          <a:bodyPr/>
          <a:lstStyle/>
          <a:p>
            <a:r>
              <a:rPr lang="en-US" dirty="0" smtClean="0"/>
              <a:t>Click to edit Master title style</a:t>
            </a:r>
            <a:endParaRPr lang="fi-FI" dirty="0"/>
          </a:p>
        </p:txBody>
      </p:sp>
      <p:sp>
        <p:nvSpPr>
          <p:cNvPr id="3" name="Text Placeholder 2"/>
          <p:cNvSpPr>
            <a:spLocks noGrp="1"/>
          </p:cNvSpPr>
          <p:nvPr>
            <p:ph type="body" idx="1"/>
          </p:nvPr>
        </p:nvSpPr>
        <p:spPr>
          <a:xfrm>
            <a:off x="702000" y="1274400"/>
            <a:ext cx="3868340" cy="437442"/>
          </a:xfrm>
        </p:spPr>
        <p:txBody>
          <a:bodyPr anchor="t" anchorCtr="0">
            <a:normAutofit/>
          </a:bodyPr>
          <a:lstStyle>
            <a:lvl1pPr marL="0" indent="0">
              <a:buNone/>
              <a:defRPr sz="1400" b="1" i="0" baseline="0">
                <a:solidFill>
                  <a:srgbClr val="00B0CA"/>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smtClean="0"/>
              <a:t>Click to edit Master text styles</a:t>
            </a:r>
          </a:p>
        </p:txBody>
      </p:sp>
      <p:sp>
        <p:nvSpPr>
          <p:cNvPr id="4" name="Content Placeholder 3"/>
          <p:cNvSpPr>
            <a:spLocks noGrp="1"/>
          </p:cNvSpPr>
          <p:nvPr>
            <p:ph sz="half" idx="2"/>
          </p:nvPr>
        </p:nvSpPr>
        <p:spPr>
          <a:xfrm>
            <a:off x="701751" y="1711845"/>
            <a:ext cx="3849596" cy="2930405"/>
          </a:xfrm>
        </p:spPr>
        <p:txBody>
          <a:bodyPr>
            <a:normAutofit/>
          </a:bodyPr>
          <a:lstStyle>
            <a:lvl1pPr marL="92075" indent="-92075">
              <a:buSzPct val="120000"/>
              <a:buFont typeface="Arial" panose="020B0604020202020204" pitchFamily="34" charset="0"/>
              <a:buChar char="●"/>
              <a:defRPr sz="1200"/>
            </a:lvl1pPr>
            <a:lvl2pPr>
              <a:defRPr sz="1200"/>
            </a:lvl2pPr>
            <a:lvl3pPr>
              <a:defRPr sz="1200"/>
            </a:lvl3pPr>
            <a:lvl4pPr>
              <a:defRPr sz="1200"/>
            </a:lvl4pPr>
            <a:lvl5pPr>
              <a:defRPr sz="12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fi-FI" dirty="0"/>
          </a:p>
        </p:txBody>
      </p:sp>
      <p:sp>
        <p:nvSpPr>
          <p:cNvPr id="5" name="Text Placeholder 4"/>
          <p:cNvSpPr>
            <a:spLocks noGrp="1"/>
          </p:cNvSpPr>
          <p:nvPr>
            <p:ph type="body" sz="quarter" idx="3"/>
          </p:nvPr>
        </p:nvSpPr>
        <p:spPr>
          <a:xfrm>
            <a:off x="4629156" y="1274400"/>
            <a:ext cx="3887391" cy="437442"/>
          </a:xfrm>
        </p:spPr>
        <p:txBody>
          <a:bodyPr anchor="t" anchorCtr="0">
            <a:normAutofit/>
          </a:bodyPr>
          <a:lstStyle>
            <a:lvl1pPr marL="0" indent="0">
              <a:buNone/>
              <a:defRPr lang="en-US" sz="1400" b="1" kern="1200" baseline="0" dirty="0" smtClean="0">
                <a:solidFill>
                  <a:srgbClr val="00B0CA"/>
                </a:solidFill>
                <a:latin typeface="Arial" charset="0"/>
                <a:ea typeface="+mn-ea"/>
                <a:cs typeface="Arial" panose="020B0604020202020204" pitchFamily="34" charset="0"/>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marL="0" lvl="0" indent="0" algn="l" defTabSz="685800" rtl="0" eaLnBrk="1" latinLnBrk="0" hangingPunct="1">
              <a:lnSpc>
                <a:spcPct val="90000"/>
              </a:lnSpc>
              <a:spcBef>
                <a:spcPts val="750"/>
              </a:spcBef>
              <a:buClr>
                <a:srgbClr val="00B0CA"/>
              </a:buClr>
              <a:buSzPct val="140000"/>
              <a:buFont typeface="Arial" panose="020B0604020202020204" pitchFamily="34" charset="0"/>
              <a:buNone/>
            </a:pPr>
            <a:r>
              <a:rPr lang="en-US" dirty="0" smtClean="0"/>
              <a:t>Click to edit Master text styles</a:t>
            </a:r>
          </a:p>
        </p:txBody>
      </p:sp>
      <p:sp>
        <p:nvSpPr>
          <p:cNvPr id="6" name="Content Placeholder 5"/>
          <p:cNvSpPr>
            <a:spLocks noGrp="1"/>
          </p:cNvSpPr>
          <p:nvPr>
            <p:ph sz="quarter" idx="4"/>
          </p:nvPr>
        </p:nvSpPr>
        <p:spPr>
          <a:xfrm>
            <a:off x="4629156" y="1711845"/>
            <a:ext cx="3887391" cy="2930405"/>
          </a:xfrm>
        </p:spPr>
        <p:txBody>
          <a:bodyPr>
            <a:normAutofit/>
          </a:bodyPr>
          <a:lstStyle>
            <a:lvl1pPr marL="92075" indent="-92075">
              <a:buSzPct val="120000"/>
              <a:buFont typeface="Arial" panose="020B0604020202020204" pitchFamily="34" charset="0"/>
              <a:buChar char="●"/>
              <a:defRPr sz="1200"/>
            </a:lvl1pPr>
            <a:lvl2pPr>
              <a:defRPr sz="1200"/>
            </a:lvl2pPr>
            <a:lvl3pPr>
              <a:defRPr sz="1200"/>
            </a:lvl3pPr>
            <a:lvl4pPr>
              <a:defRPr sz="1200"/>
            </a:lvl4pPr>
            <a:lvl5pPr>
              <a:defRPr sz="12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fi-FI" dirty="0"/>
          </a:p>
        </p:txBody>
      </p:sp>
      <p:sp>
        <p:nvSpPr>
          <p:cNvPr id="7" name="Date Placeholder 6"/>
          <p:cNvSpPr>
            <a:spLocks noGrp="1"/>
          </p:cNvSpPr>
          <p:nvPr>
            <p:ph type="dt" sz="half" idx="10"/>
          </p:nvPr>
        </p:nvSpPr>
        <p:spPr/>
        <p:txBody>
          <a:bodyPr/>
          <a:lstStyle/>
          <a:p>
            <a:fld id="{3EE2487D-F777-4327-A1AC-2CDAF483B9F0}" type="datetime1">
              <a:rPr lang="fi-FI" smtClean="0"/>
              <a:t>3.10.2018</a:t>
            </a:fld>
            <a:endParaRPr lang="fi-FI"/>
          </a:p>
        </p:txBody>
      </p:sp>
      <p:sp>
        <p:nvSpPr>
          <p:cNvPr id="8" name="Footer Placeholder 7"/>
          <p:cNvSpPr>
            <a:spLocks noGrp="1"/>
          </p:cNvSpPr>
          <p:nvPr>
            <p:ph type="ftr" sz="quarter" idx="11"/>
          </p:nvPr>
        </p:nvSpPr>
        <p:spPr/>
        <p:txBody>
          <a:bodyPr/>
          <a:lstStyle/>
          <a:p>
            <a:endParaRPr lang="fi-FI"/>
          </a:p>
        </p:txBody>
      </p:sp>
      <p:sp>
        <p:nvSpPr>
          <p:cNvPr id="9" name="Slide Number Placeholder 8"/>
          <p:cNvSpPr>
            <a:spLocks noGrp="1"/>
          </p:cNvSpPr>
          <p:nvPr>
            <p:ph type="sldNum" sz="quarter" idx="12"/>
          </p:nvPr>
        </p:nvSpPr>
        <p:spPr/>
        <p:txBody>
          <a:bodyPr/>
          <a:lstStyle/>
          <a:p>
            <a:fld id="{CD67F47F-A4DF-4926-BB4C-9F1DAEA89B92}" type="slidenum">
              <a:rPr lang="fi-FI" smtClean="0"/>
              <a:t>‹#›</a:t>
            </a:fld>
            <a:endParaRPr lang="fi-FI"/>
          </a:p>
        </p:txBody>
      </p:sp>
    </p:spTree>
    <p:extLst>
      <p:ext uri="{BB962C8B-B14F-4D97-AF65-F5344CB8AC3E}">
        <p14:creationId xmlns:p14="http://schemas.microsoft.com/office/powerpoint/2010/main" val="396435305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Esityksen sivu yhdellä kuvalla ja tekstillä">
    <p:spTree>
      <p:nvGrpSpPr>
        <p:cNvPr id="1" name=""/>
        <p:cNvGrpSpPr/>
        <p:nvPr/>
      </p:nvGrpSpPr>
      <p:grpSpPr>
        <a:xfrm>
          <a:off x="0" y="0"/>
          <a:ext cx="0" cy="0"/>
          <a:chOff x="0" y="0"/>
          <a:chExt cx="0" cy="0"/>
        </a:xfrm>
      </p:grpSpPr>
      <p:sp>
        <p:nvSpPr>
          <p:cNvPr id="2" name="Title 1"/>
          <p:cNvSpPr>
            <a:spLocks noGrp="1"/>
          </p:cNvSpPr>
          <p:nvPr>
            <p:ph type="title"/>
          </p:nvPr>
        </p:nvSpPr>
        <p:spPr>
          <a:xfrm>
            <a:off x="2196000" y="313200"/>
            <a:ext cx="6624000" cy="457200"/>
          </a:xfrm>
        </p:spPr>
        <p:txBody>
          <a:bodyPr/>
          <a:lstStyle/>
          <a:p>
            <a:r>
              <a:rPr lang="en-US" dirty="0" smtClean="0"/>
              <a:t>Click to edit Master title style</a:t>
            </a:r>
            <a:endParaRPr lang="fi-FI" dirty="0"/>
          </a:p>
        </p:txBody>
      </p:sp>
      <p:sp>
        <p:nvSpPr>
          <p:cNvPr id="3" name="Text Placeholder 2"/>
          <p:cNvSpPr>
            <a:spLocks noGrp="1"/>
          </p:cNvSpPr>
          <p:nvPr>
            <p:ph type="body" idx="1"/>
          </p:nvPr>
        </p:nvSpPr>
        <p:spPr>
          <a:xfrm>
            <a:off x="702000" y="1338198"/>
            <a:ext cx="3618000" cy="437442"/>
          </a:xfrm>
        </p:spPr>
        <p:txBody>
          <a:bodyPr anchor="t" anchorCtr="0">
            <a:normAutofit/>
          </a:bodyPr>
          <a:lstStyle>
            <a:lvl1pPr marL="0" indent="0">
              <a:buNone/>
              <a:defRPr sz="1400" b="1" i="0" baseline="0">
                <a:solidFill>
                  <a:srgbClr val="00B0CA"/>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smtClean="0"/>
              <a:t>Click to edit Master text styles</a:t>
            </a:r>
          </a:p>
        </p:txBody>
      </p:sp>
      <p:sp>
        <p:nvSpPr>
          <p:cNvPr id="4" name="Content Placeholder 3"/>
          <p:cNvSpPr>
            <a:spLocks noGrp="1"/>
          </p:cNvSpPr>
          <p:nvPr>
            <p:ph sz="half" idx="2"/>
          </p:nvPr>
        </p:nvSpPr>
        <p:spPr>
          <a:xfrm>
            <a:off x="701751" y="1796905"/>
            <a:ext cx="3618000" cy="2818298"/>
          </a:xfrm>
        </p:spPr>
        <p:txBody>
          <a:bodyPr>
            <a:normAutofit/>
          </a:bodyPr>
          <a:lstStyle>
            <a:lvl1pPr marL="92075" indent="-92075">
              <a:buSzPct val="120000"/>
              <a:buFont typeface="Arial" panose="020B0604020202020204" pitchFamily="34" charset="0"/>
              <a:buChar char="●"/>
              <a:defRPr sz="1200"/>
            </a:lvl1pPr>
            <a:lvl2pPr>
              <a:defRPr sz="1200"/>
            </a:lvl2pPr>
            <a:lvl3pPr>
              <a:defRPr sz="1200"/>
            </a:lvl3pPr>
            <a:lvl4pPr>
              <a:defRPr sz="1200"/>
            </a:lvl4pPr>
            <a:lvl5pPr>
              <a:defRPr sz="12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fi-FI" dirty="0"/>
          </a:p>
        </p:txBody>
      </p:sp>
      <p:sp>
        <p:nvSpPr>
          <p:cNvPr id="7" name="Date Placeholder 6"/>
          <p:cNvSpPr>
            <a:spLocks noGrp="1"/>
          </p:cNvSpPr>
          <p:nvPr>
            <p:ph type="dt" sz="half" idx="10"/>
          </p:nvPr>
        </p:nvSpPr>
        <p:spPr/>
        <p:txBody>
          <a:bodyPr/>
          <a:lstStyle/>
          <a:p>
            <a:fld id="{FAC7F036-A15B-4656-B98C-60E0FA0410EE}" type="datetime1">
              <a:rPr lang="fi-FI" smtClean="0"/>
              <a:t>3.10.2018</a:t>
            </a:fld>
            <a:endParaRPr lang="fi-FI"/>
          </a:p>
        </p:txBody>
      </p:sp>
      <p:sp>
        <p:nvSpPr>
          <p:cNvPr id="8" name="Footer Placeholder 7"/>
          <p:cNvSpPr>
            <a:spLocks noGrp="1"/>
          </p:cNvSpPr>
          <p:nvPr>
            <p:ph type="ftr" sz="quarter" idx="11"/>
          </p:nvPr>
        </p:nvSpPr>
        <p:spPr/>
        <p:txBody>
          <a:bodyPr/>
          <a:lstStyle/>
          <a:p>
            <a:endParaRPr lang="fi-FI"/>
          </a:p>
        </p:txBody>
      </p:sp>
      <p:sp>
        <p:nvSpPr>
          <p:cNvPr id="9" name="Slide Number Placeholder 8"/>
          <p:cNvSpPr>
            <a:spLocks noGrp="1"/>
          </p:cNvSpPr>
          <p:nvPr>
            <p:ph type="sldNum" sz="quarter" idx="12"/>
          </p:nvPr>
        </p:nvSpPr>
        <p:spPr/>
        <p:txBody>
          <a:bodyPr/>
          <a:lstStyle/>
          <a:p>
            <a:fld id="{CD67F47F-A4DF-4926-BB4C-9F1DAEA89B92}" type="slidenum">
              <a:rPr lang="fi-FI" smtClean="0"/>
              <a:t>‹#›</a:t>
            </a:fld>
            <a:endParaRPr lang="fi-FI"/>
          </a:p>
        </p:txBody>
      </p:sp>
      <p:sp>
        <p:nvSpPr>
          <p:cNvPr id="10" name="Picture Placeholder 2"/>
          <p:cNvSpPr>
            <a:spLocks noGrp="1"/>
          </p:cNvSpPr>
          <p:nvPr>
            <p:ph type="pic" idx="13"/>
          </p:nvPr>
        </p:nvSpPr>
        <p:spPr>
          <a:xfrm>
            <a:off x="4406400" y="1368000"/>
            <a:ext cx="4413600" cy="32472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fi-FI"/>
          </a:p>
        </p:txBody>
      </p:sp>
    </p:spTree>
    <p:extLst>
      <p:ext uri="{BB962C8B-B14F-4D97-AF65-F5344CB8AC3E}">
        <p14:creationId xmlns:p14="http://schemas.microsoft.com/office/powerpoint/2010/main" val="206421681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Esityksen sivu kahdella vaakakuvalla ja tekstillä">
    <p:spTree>
      <p:nvGrpSpPr>
        <p:cNvPr id="1" name=""/>
        <p:cNvGrpSpPr/>
        <p:nvPr/>
      </p:nvGrpSpPr>
      <p:grpSpPr>
        <a:xfrm>
          <a:off x="0" y="0"/>
          <a:ext cx="0" cy="0"/>
          <a:chOff x="0" y="0"/>
          <a:chExt cx="0" cy="0"/>
        </a:xfrm>
      </p:grpSpPr>
      <p:sp>
        <p:nvSpPr>
          <p:cNvPr id="2" name="Title 1"/>
          <p:cNvSpPr>
            <a:spLocks noGrp="1"/>
          </p:cNvSpPr>
          <p:nvPr>
            <p:ph type="title"/>
          </p:nvPr>
        </p:nvSpPr>
        <p:spPr>
          <a:xfrm>
            <a:off x="2196000" y="313200"/>
            <a:ext cx="6624000" cy="457200"/>
          </a:xfrm>
        </p:spPr>
        <p:txBody>
          <a:bodyPr/>
          <a:lstStyle/>
          <a:p>
            <a:r>
              <a:rPr lang="en-US" dirty="0" smtClean="0"/>
              <a:t>Click to edit Master title style</a:t>
            </a:r>
            <a:endParaRPr lang="fi-FI" dirty="0"/>
          </a:p>
        </p:txBody>
      </p:sp>
      <p:sp>
        <p:nvSpPr>
          <p:cNvPr id="3" name="Text Placeholder 2"/>
          <p:cNvSpPr>
            <a:spLocks noGrp="1"/>
          </p:cNvSpPr>
          <p:nvPr>
            <p:ph type="body" idx="1"/>
          </p:nvPr>
        </p:nvSpPr>
        <p:spPr>
          <a:xfrm>
            <a:off x="702000" y="1338198"/>
            <a:ext cx="3618000" cy="437442"/>
          </a:xfrm>
        </p:spPr>
        <p:txBody>
          <a:bodyPr anchor="t" anchorCtr="0">
            <a:normAutofit/>
          </a:bodyPr>
          <a:lstStyle>
            <a:lvl1pPr marL="0" indent="0">
              <a:buNone/>
              <a:defRPr sz="1400" b="1" i="0" baseline="0">
                <a:solidFill>
                  <a:srgbClr val="00B0CA"/>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smtClean="0"/>
              <a:t>Click to edit Master text styles</a:t>
            </a:r>
          </a:p>
        </p:txBody>
      </p:sp>
      <p:sp>
        <p:nvSpPr>
          <p:cNvPr id="4" name="Content Placeholder 3"/>
          <p:cNvSpPr>
            <a:spLocks noGrp="1"/>
          </p:cNvSpPr>
          <p:nvPr>
            <p:ph sz="half" idx="2"/>
          </p:nvPr>
        </p:nvSpPr>
        <p:spPr>
          <a:xfrm>
            <a:off x="701751" y="1796905"/>
            <a:ext cx="3618000" cy="2818298"/>
          </a:xfrm>
        </p:spPr>
        <p:txBody>
          <a:bodyPr>
            <a:normAutofit/>
          </a:bodyPr>
          <a:lstStyle>
            <a:lvl1pPr marL="92075" indent="-92075">
              <a:buSzPct val="120000"/>
              <a:buFont typeface="Arial" panose="020B0604020202020204" pitchFamily="34" charset="0"/>
              <a:buChar char="●"/>
              <a:defRPr sz="1200"/>
            </a:lvl1pPr>
            <a:lvl2pPr>
              <a:defRPr sz="1200"/>
            </a:lvl2pPr>
            <a:lvl3pPr>
              <a:defRPr sz="1200"/>
            </a:lvl3pPr>
            <a:lvl4pPr>
              <a:defRPr sz="1200"/>
            </a:lvl4pPr>
            <a:lvl5pPr>
              <a:defRPr sz="12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fi-FI" dirty="0"/>
          </a:p>
        </p:txBody>
      </p:sp>
      <p:sp>
        <p:nvSpPr>
          <p:cNvPr id="7" name="Date Placeholder 6"/>
          <p:cNvSpPr>
            <a:spLocks noGrp="1"/>
          </p:cNvSpPr>
          <p:nvPr>
            <p:ph type="dt" sz="half" idx="10"/>
          </p:nvPr>
        </p:nvSpPr>
        <p:spPr/>
        <p:txBody>
          <a:bodyPr/>
          <a:lstStyle/>
          <a:p>
            <a:fld id="{304ADB43-D2A9-4424-993D-D6674AB0983D}" type="datetime1">
              <a:rPr lang="fi-FI" smtClean="0"/>
              <a:t>3.10.2018</a:t>
            </a:fld>
            <a:endParaRPr lang="fi-FI"/>
          </a:p>
        </p:txBody>
      </p:sp>
      <p:sp>
        <p:nvSpPr>
          <p:cNvPr id="8" name="Footer Placeholder 7"/>
          <p:cNvSpPr>
            <a:spLocks noGrp="1"/>
          </p:cNvSpPr>
          <p:nvPr>
            <p:ph type="ftr" sz="quarter" idx="11"/>
          </p:nvPr>
        </p:nvSpPr>
        <p:spPr/>
        <p:txBody>
          <a:bodyPr/>
          <a:lstStyle/>
          <a:p>
            <a:endParaRPr lang="fi-FI"/>
          </a:p>
        </p:txBody>
      </p:sp>
      <p:sp>
        <p:nvSpPr>
          <p:cNvPr id="9" name="Slide Number Placeholder 8"/>
          <p:cNvSpPr>
            <a:spLocks noGrp="1"/>
          </p:cNvSpPr>
          <p:nvPr>
            <p:ph type="sldNum" sz="quarter" idx="12"/>
          </p:nvPr>
        </p:nvSpPr>
        <p:spPr/>
        <p:txBody>
          <a:bodyPr/>
          <a:lstStyle/>
          <a:p>
            <a:fld id="{CD67F47F-A4DF-4926-BB4C-9F1DAEA89B92}" type="slidenum">
              <a:rPr lang="fi-FI" smtClean="0"/>
              <a:t>‹#›</a:t>
            </a:fld>
            <a:endParaRPr lang="fi-FI"/>
          </a:p>
        </p:txBody>
      </p:sp>
      <p:sp>
        <p:nvSpPr>
          <p:cNvPr id="10" name="Picture Placeholder 2"/>
          <p:cNvSpPr>
            <a:spLocks noGrp="1"/>
          </p:cNvSpPr>
          <p:nvPr>
            <p:ph type="pic" idx="13"/>
          </p:nvPr>
        </p:nvSpPr>
        <p:spPr>
          <a:xfrm>
            <a:off x="4406400" y="1368000"/>
            <a:ext cx="4417200" cy="15444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fi-FI"/>
          </a:p>
        </p:txBody>
      </p:sp>
      <p:sp>
        <p:nvSpPr>
          <p:cNvPr id="11" name="Picture Placeholder 2"/>
          <p:cNvSpPr>
            <a:spLocks noGrp="1"/>
          </p:cNvSpPr>
          <p:nvPr>
            <p:ph type="pic" idx="14"/>
          </p:nvPr>
        </p:nvSpPr>
        <p:spPr>
          <a:xfrm>
            <a:off x="4406400" y="3056400"/>
            <a:ext cx="4417200" cy="15444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fi-FI"/>
          </a:p>
        </p:txBody>
      </p:sp>
    </p:spTree>
    <p:extLst>
      <p:ext uri="{BB962C8B-B14F-4D97-AF65-F5344CB8AC3E}">
        <p14:creationId xmlns:p14="http://schemas.microsoft.com/office/powerpoint/2010/main" val="257818991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Esityksen sivu kahdella pystykuvalla ja tekstillä">
    <p:spTree>
      <p:nvGrpSpPr>
        <p:cNvPr id="1" name=""/>
        <p:cNvGrpSpPr/>
        <p:nvPr/>
      </p:nvGrpSpPr>
      <p:grpSpPr>
        <a:xfrm>
          <a:off x="0" y="0"/>
          <a:ext cx="0" cy="0"/>
          <a:chOff x="0" y="0"/>
          <a:chExt cx="0" cy="0"/>
        </a:xfrm>
      </p:grpSpPr>
      <p:sp>
        <p:nvSpPr>
          <p:cNvPr id="2" name="Title 1"/>
          <p:cNvSpPr>
            <a:spLocks noGrp="1"/>
          </p:cNvSpPr>
          <p:nvPr>
            <p:ph type="title"/>
          </p:nvPr>
        </p:nvSpPr>
        <p:spPr>
          <a:xfrm>
            <a:off x="2196000" y="313200"/>
            <a:ext cx="6624000" cy="457200"/>
          </a:xfrm>
        </p:spPr>
        <p:txBody>
          <a:bodyPr/>
          <a:lstStyle/>
          <a:p>
            <a:r>
              <a:rPr lang="en-US" dirty="0" smtClean="0"/>
              <a:t>Click to edit Master title style</a:t>
            </a:r>
            <a:endParaRPr lang="fi-FI" dirty="0"/>
          </a:p>
        </p:txBody>
      </p:sp>
      <p:sp>
        <p:nvSpPr>
          <p:cNvPr id="3" name="Text Placeholder 2"/>
          <p:cNvSpPr>
            <a:spLocks noGrp="1"/>
          </p:cNvSpPr>
          <p:nvPr>
            <p:ph type="body" idx="1"/>
          </p:nvPr>
        </p:nvSpPr>
        <p:spPr>
          <a:xfrm>
            <a:off x="702000" y="1338198"/>
            <a:ext cx="3618000" cy="437442"/>
          </a:xfrm>
        </p:spPr>
        <p:txBody>
          <a:bodyPr anchor="t" anchorCtr="0">
            <a:normAutofit/>
          </a:bodyPr>
          <a:lstStyle>
            <a:lvl1pPr marL="0" indent="0">
              <a:buNone/>
              <a:defRPr sz="1400" b="1" i="0" baseline="0">
                <a:solidFill>
                  <a:srgbClr val="00B0CA"/>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smtClean="0"/>
              <a:t>Click to edit Master text styles</a:t>
            </a:r>
          </a:p>
        </p:txBody>
      </p:sp>
      <p:sp>
        <p:nvSpPr>
          <p:cNvPr id="4" name="Content Placeholder 3"/>
          <p:cNvSpPr>
            <a:spLocks noGrp="1"/>
          </p:cNvSpPr>
          <p:nvPr>
            <p:ph sz="half" idx="2"/>
          </p:nvPr>
        </p:nvSpPr>
        <p:spPr>
          <a:xfrm>
            <a:off x="701751" y="1796905"/>
            <a:ext cx="3618000" cy="2818298"/>
          </a:xfrm>
        </p:spPr>
        <p:txBody>
          <a:bodyPr>
            <a:normAutofit/>
          </a:bodyPr>
          <a:lstStyle>
            <a:lvl1pPr marL="92075" indent="-92075">
              <a:buSzPct val="120000"/>
              <a:buFont typeface="Arial" panose="020B0604020202020204" pitchFamily="34" charset="0"/>
              <a:buChar char="●"/>
              <a:defRPr sz="1200"/>
            </a:lvl1pPr>
            <a:lvl2pPr>
              <a:defRPr sz="1200"/>
            </a:lvl2pPr>
            <a:lvl3pPr>
              <a:defRPr sz="1200"/>
            </a:lvl3pPr>
            <a:lvl4pPr>
              <a:defRPr sz="1200"/>
            </a:lvl4pPr>
            <a:lvl5pPr>
              <a:defRPr sz="12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fi-FI" dirty="0"/>
          </a:p>
        </p:txBody>
      </p:sp>
      <p:sp>
        <p:nvSpPr>
          <p:cNvPr id="7" name="Date Placeholder 6"/>
          <p:cNvSpPr>
            <a:spLocks noGrp="1"/>
          </p:cNvSpPr>
          <p:nvPr>
            <p:ph type="dt" sz="half" idx="10"/>
          </p:nvPr>
        </p:nvSpPr>
        <p:spPr/>
        <p:txBody>
          <a:bodyPr/>
          <a:lstStyle/>
          <a:p>
            <a:fld id="{E9446F42-3436-4084-92D9-1CE69D60D2E3}" type="datetime1">
              <a:rPr lang="fi-FI" smtClean="0"/>
              <a:t>3.10.2018</a:t>
            </a:fld>
            <a:endParaRPr lang="fi-FI"/>
          </a:p>
        </p:txBody>
      </p:sp>
      <p:sp>
        <p:nvSpPr>
          <p:cNvPr id="8" name="Footer Placeholder 7"/>
          <p:cNvSpPr>
            <a:spLocks noGrp="1"/>
          </p:cNvSpPr>
          <p:nvPr>
            <p:ph type="ftr" sz="quarter" idx="11"/>
          </p:nvPr>
        </p:nvSpPr>
        <p:spPr/>
        <p:txBody>
          <a:bodyPr/>
          <a:lstStyle/>
          <a:p>
            <a:endParaRPr lang="fi-FI"/>
          </a:p>
        </p:txBody>
      </p:sp>
      <p:sp>
        <p:nvSpPr>
          <p:cNvPr id="9" name="Slide Number Placeholder 8"/>
          <p:cNvSpPr>
            <a:spLocks noGrp="1"/>
          </p:cNvSpPr>
          <p:nvPr>
            <p:ph type="sldNum" sz="quarter" idx="12"/>
          </p:nvPr>
        </p:nvSpPr>
        <p:spPr/>
        <p:txBody>
          <a:bodyPr/>
          <a:lstStyle/>
          <a:p>
            <a:fld id="{CD67F47F-A4DF-4926-BB4C-9F1DAEA89B92}" type="slidenum">
              <a:rPr lang="fi-FI" smtClean="0"/>
              <a:t>‹#›</a:t>
            </a:fld>
            <a:endParaRPr lang="fi-FI"/>
          </a:p>
        </p:txBody>
      </p:sp>
      <p:sp>
        <p:nvSpPr>
          <p:cNvPr id="10" name="Picture Placeholder 2"/>
          <p:cNvSpPr>
            <a:spLocks noGrp="1"/>
          </p:cNvSpPr>
          <p:nvPr>
            <p:ph type="pic" idx="13"/>
          </p:nvPr>
        </p:nvSpPr>
        <p:spPr>
          <a:xfrm>
            <a:off x="4392000" y="1346400"/>
            <a:ext cx="2124000" cy="32544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fi-FI"/>
          </a:p>
        </p:txBody>
      </p:sp>
      <p:sp>
        <p:nvSpPr>
          <p:cNvPr id="11" name="Picture Placeholder 2"/>
          <p:cNvSpPr>
            <a:spLocks noGrp="1"/>
          </p:cNvSpPr>
          <p:nvPr>
            <p:ph type="pic" idx="14"/>
          </p:nvPr>
        </p:nvSpPr>
        <p:spPr>
          <a:xfrm>
            <a:off x="6696000" y="1346400"/>
            <a:ext cx="2124000" cy="3268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fi-FI"/>
          </a:p>
        </p:txBody>
      </p:sp>
    </p:spTree>
    <p:extLst>
      <p:ext uri="{BB962C8B-B14F-4D97-AF65-F5344CB8AC3E}">
        <p14:creationId xmlns:p14="http://schemas.microsoft.com/office/powerpoint/2010/main" val="86498823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Esityksen väliotsikkosivu">
    <p:spTree>
      <p:nvGrpSpPr>
        <p:cNvPr id="1" name=""/>
        <p:cNvGrpSpPr/>
        <p:nvPr/>
      </p:nvGrpSpPr>
      <p:grpSpPr>
        <a:xfrm>
          <a:off x="0" y="0"/>
          <a:ext cx="0" cy="0"/>
          <a:chOff x="0" y="0"/>
          <a:chExt cx="0" cy="0"/>
        </a:xfrm>
      </p:grpSpPr>
      <p:sp>
        <p:nvSpPr>
          <p:cNvPr id="5" name="Vastakkaisista kulmista pyöristetty suorakulmio 1"/>
          <p:cNvSpPr/>
          <p:nvPr userDrawn="1"/>
        </p:nvSpPr>
        <p:spPr>
          <a:xfrm flipH="1">
            <a:off x="1044000" y="1761691"/>
            <a:ext cx="7128792" cy="2160240"/>
          </a:xfrm>
          <a:prstGeom prst="round2DiagRect">
            <a:avLst>
              <a:gd name="adj1" fmla="val 25354"/>
              <a:gd name="adj2" fmla="val 0"/>
            </a:avLst>
          </a:prstGeom>
          <a:solidFill>
            <a:srgbClr val="00B0C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i-FI" dirty="0"/>
          </a:p>
        </p:txBody>
      </p:sp>
      <p:sp>
        <p:nvSpPr>
          <p:cNvPr id="2" name="Date Placeholder 1"/>
          <p:cNvSpPr>
            <a:spLocks noGrp="1"/>
          </p:cNvSpPr>
          <p:nvPr>
            <p:ph type="dt" sz="half" idx="10"/>
          </p:nvPr>
        </p:nvSpPr>
        <p:spPr/>
        <p:txBody>
          <a:bodyPr/>
          <a:lstStyle/>
          <a:p>
            <a:fld id="{6FAC2E18-0544-4F85-8DE4-31B75E8D1625}" type="datetime1">
              <a:rPr lang="fi-FI" smtClean="0"/>
              <a:t>3.10.2018</a:t>
            </a:fld>
            <a:endParaRPr lang="fi-FI"/>
          </a:p>
        </p:txBody>
      </p:sp>
      <p:sp>
        <p:nvSpPr>
          <p:cNvPr id="3" name="Footer Placeholder 2"/>
          <p:cNvSpPr>
            <a:spLocks noGrp="1"/>
          </p:cNvSpPr>
          <p:nvPr>
            <p:ph type="ftr" sz="quarter" idx="11"/>
          </p:nvPr>
        </p:nvSpPr>
        <p:spPr/>
        <p:txBody>
          <a:bodyPr/>
          <a:lstStyle/>
          <a:p>
            <a:endParaRPr lang="fi-FI"/>
          </a:p>
        </p:txBody>
      </p:sp>
      <p:sp>
        <p:nvSpPr>
          <p:cNvPr id="4" name="Slide Number Placeholder 3"/>
          <p:cNvSpPr>
            <a:spLocks noGrp="1"/>
          </p:cNvSpPr>
          <p:nvPr>
            <p:ph type="sldNum" sz="quarter" idx="12"/>
          </p:nvPr>
        </p:nvSpPr>
        <p:spPr/>
        <p:txBody>
          <a:bodyPr/>
          <a:lstStyle/>
          <a:p>
            <a:fld id="{CD67F47F-A4DF-4926-BB4C-9F1DAEA89B92}" type="slidenum">
              <a:rPr lang="fi-FI" smtClean="0"/>
              <a:t>‹#›</a:t>
            </a:fld>
            <a:endParaRPr lang="fi-FI"/>
          </a:p>
        </p:txBody>
      </p:sp>
      <p:sp>
        <p:nvSpPr>
          <p:cNvPr id="8" name="Title 1"/>
          <p:cNvSpPr>
            <a:spLocks noGrp="1"/>
          </p:cNvSpPr>
          <p:nvPr>
            <p:ph type="title"/>
          </p:nvPr>
        </p:nvSpPr>
        <p:spPr>
          <a:xfrm>
            <a:off x="1296396" y="2294966"/>
            <a:ext cx="6624000" cy="1201269"/>
          </a:xfrm>
        </p:spPr>
        <p:txBody>
          <a:bodyPr/>
          <a:lstStyle>
            <a:lvl1pPr algn="ctr">
              <a:defRPr baseline="0">
                <a:solidFill>
                  <a:schemeClr val="bg1"/>
                </a:solidFill>
              </a:defRPr>
            </a:lvl1pPr>
          </a:lstStyle>
          <a:p>
            <a:r>
              <a:rPr lang="en-US" dirty="0" smtClean="0"/>
              <a:t>Click to edit Master title style</a:t>
            </a:r>
            <a:endParaRPr lang="fi-FI" dirty="0"/>
          </a:p>
        </p:txBody>
      </p:sp>
    </p:spTree>
    <p:extLst>
      <p:ext uri="{BB962C8B-B14F-4D97-AF65-F5344CB8AC3E}">
        <p14:creationId xmlns:p14="http://schemas.microsoft.com/office/powerpoint/2010/main" val="35513114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 preserve="1">
  <p:cSld name="Esityksen kiitossivu">
    <p:spTree>
      <p:nvGrpSpPr>
        <p:cNvPr id="1" name=""/>
        <p:cNvGrpSpPr/>
        <p:nvPr/>
      </p:nvGrpSpPr>
      <p:grpSpPr>
        <a:xfrm>
          <a:off x="0" y="0"/>
          <a:ext cx="0" cy="0"/>
          <a:chOff x="0" y="0"/>
          <a:chExt cx="0" cy="0"/>
        </a:xfrm>
      </p:grpSpPr>
      <p:sp>
        <p:nvSpPr>
          <p:cNvPr id="2" name="Title 1"/>
          <p:cNvSpPr>
            <a:spLocks noGrp="1"/>
          </p:cNvSpPr>
          <p:nvPr>
            <p:ph type="ctrTitle"/>
          </p:nvPr>
        </p:nvSpPr>
        <p:spPr>
          <a:xfrm>
            <a:off x="360000" y="2462400"/>
            <a:ext cx="4554000" cy="457200"/>
          </a:xfrm>
        </p:spPr>
        <p:txBody>
          <a:bodyPr anchor="b">
            <a:noAutofit/>
          </a:bodyPr>
          <a:lstStyle>
            <a:lvl1pPr algn="l">
              <a:defRPr sz="2400" baseline="0">
                <a:latin typeface="Arial" panose="020B0604020202020204" pitchFamily="34" charset="0"/>
                <a:cs typeface="Arial" panose="020B0604020202020204" pitchFamily="34" charset="0"/>
              </a:defRPr>
            </a:lvl1pPr>
          </a:lstStyle>
          <a:p>
            <a:r>
              <a:rPr lang="en-US" dirty="0" smtClean="0"/>
              <a:t>Click to edit Master title style</a:t>
            </a:r>
            <a:endParaRPr lang="fi-FI" dirty="0"/>
          </a:p>
        </p:txBody>
      </p:sp>
      <p:sp>
        <p:nvSpPr>
          <p:cNvPr id="3" name="Subtitle 2"/>
          <p:cNvSpPr>
            <a:spLocks noGrp="1"/>
          </p:cNvSpPr>
          <p:nvPr>
            <p:ph type="subTitle" idx="1"/>
          </p:nvPr>
        </p:nvSpPr>
        <p:spPr>
          <a:xfrm>
            <a:off x="360000" y="3168000"/>
            <a:ext cx="4518000" cy="925200"/>
          </a:xfrm>
        </p:spPr>
        <p:txBody>
          <a:bodyPr>
            <a:normAutofit/>
          </a:bodyPr>
          <a:lstStyle>
            <a:lvl1pPr marL="0" indent="0" algn="l" defTabSz="685800" rtl="0" eaLnBrk="1" latinLnBrk="0" hangingPunct="1">
              <a:lnSpc>
                <a:spcPct val="90000"/>
              </a:lnSpc>
              <a:spcBef>
                <a:spcPct val="0"/>
              </a:spcBef>
              <a:buNone/>
              <a:defRPr lang="fi-FI" sz="1200" kern="1200" baseline="0" dirty="0">
                <a:solidFill>
                  <a:srgbClr val="00B0CA"/>
                </a:solidFill>
                <a:latin typeface="Arial" panose="020B0604020202020204" pitchFamily="34" charset="0"/>
                <a:ea typeface="+mj-ea"/>
                <a:cs typeface="Arial" panose="020B0604020202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smtClean="0"/>
              <a:t>Click to edit Master subtitle style</a:t>
            </a:r>
            <a:endParaRPr lang="fi-FI" dirty="0"/>
          </a:p>
        </p:txBody>
      </p:sp>
      <p:sp>
        <p:nvSpPr>
          <p:cNvPr id="9" name="Rectangle 8"/>
          <p:cNvSpPr/>
          <p:nvPr userDrawn="1"/>
        </p:nvSpPr>
        <p:spPr>
          <a:xfrm>
            <a:off x="98612" y="62756"/>
            <a:ext cx="2095948" cy="9868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pic>
        <p:nvPicPr>
          <p:cNvPr id="8" name="Kuva 10" descr="UUSI_Liikennevirasto_Tapahtumat_vaaka_cmyk.png"/>
          <p:cNvPicPr>
            <a:picLocks noChangeAspect="1"/>
          </p:cNvPicPr>
          <p:nvPr userDrawn="1"/>
        </p:nvPicPr>
        <p:blipFill rotWithShape="1">
          <a:blip r:embed="rId2" cstate="print">
            <a:extLst>
              <a:ext uri="{28A0092B-C50C-407E-A947-70E740481C1C}">
                <a14:useLocalDpi xmlns:a14="http://schemas.microsoft.com/office/drawing/2010/main" val="0"/>
              </a:ext>
            </a:extLst>
          </a:blip>
          <a:srcRect r="62856" b="18364"/>
          <a:stretch/>
        </p:blipFill>
        <p:spPr>
          <a:xfrm>
            <a:off x="252005" y="122400"/>
            <a:ext cx="1009271" cy="1087200"/>
          </a:xfrm>
          <a:prstGeom prst="rect">
            <a:avLst/>
          </a:prstGeom>
        </p:spPr>
      </p:pic>
      <p:sp>
        <p:nvSpPr>
          <p:cNvPr id="4" name="Rectangle 3"/>
          <p:cNvSpPr/>
          <p:nvPr userDrawn="1"/>
        </p:nvSpPr>
        <p:spPr>
          <a:xfrm>
            <a:off x="4851270" y="4389120"/>
            <a:ext cx="4266000" cy="7543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pic>
        <p:nvPicPr>
          <p:cNvPr id="11" name="Kuva 7" descr="Pitkät_nuolet_cmyk.png"/>
          <p:cNvPicPr>
            <a:picLocks noChangeAspect="1"/>
          </p:cNvPicPr>
          <p:nvPr userDrawn="1"/>
        </p:nvPicPr>
        <p:blipFill rotWithShape="1">
          <a:blip r:embed="rId3" cstate="print">
            <a:extLst>
              <a:ext uri="{28A0092B-C50C-407E-A947-70E740481C1C}">
                <a14:useLocalDpi xmlns:a14="http://schemas.microsoft.com/office/drawing/2010/main" val="0"/>
              </a:ext>
            </a:extLst>
          </a:blip>
          <a:srcRect l="53242" r="-1754"/>
          <a:stretch/>
        </p:blipFill>
        <p:spPr>
          <a:xfrm rot="16200000">
            <a:off x="4407856" y="658870"/>
            <a:ext cx="5152834" cy="3816424"/>
          </a:xfrm>
          <a:prstGeom prst="rect">
            <a:avLst/>
          </a:prstGeom>
        </p:spPr>
      </p:pic>
    </p:spTree>
    <p:extLst>
      <p:ext uri="{BB962C8B-B14F-4D97-AF65-F5344CB8AC3E}">
        <p14:creationId xmlns:p14="http://schemas.microsoft.com/office/powerpoint/2010/main" val="142820086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i-FI"/>
          </a:p>
        </p:txBody>
      </p:sp>
      <p:sp>
        <p:nvSpPr>
          <p:cNvPr id="3" name="Content Placeholder 2"/>
          <p:cNvSpPr>
            <a:spLocks noGrp="1"/>
          </p:cNvSpPr>
          <p:nvPr>
            <p:ph sz="half" idx="1"/>
          </p:nvPr>
        </p:nvSpPr>
        <p:spPr>
          <a:xfrm>
            <a:off x="628650" y="1369219"/>
            <a:ext cx="3886200" cy="3263504"/>
          </a:xfrm>
        </p:spPr>
        <p:txBody>
          <a:bodyPr>
            <a:normAutofit/>
          </a:bodyPr>
          <a:lstStyle>
            <a:lvl1pPr>
              <a:buSzPct val="120000"/>
              <a:defRPr sz="1200"/>
            </a:lvl1pPr>
            <a:lvl2pPr>
              <a:defRPr sz="1200"/>
            </a:lvl2pPr>
            <a:lvl3pPr>
              <a:defRPr sz="1200"/>
            </a:lvl3pPr>
            <a:lvl4pPr>
              <a:defRPr sz="1200"/>
            </a:lvl4pPr>
            <a:lvl5pPr>
              <a:defRPr sz="12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fi-FI" dirty="0"/>
          </a:p>
        </p:txBody>
      </p:sp>
      <p:sp>
        <p:nvSpPr>
          <p:cNvPr id="4" name="Content Placeholder 3"/>
          <p:cNvSpPr>
            <a:spLocks noGrp="1"/>
          </p:cNvSpPr>
          <p:nvPr>
            <p:ph sz="half" idx="2"/>
          </p:nvPr>
        </p:nvSpPr>
        <p:spPr>
          <a:xfrm>
            <a:off x="4629150" y="1369219"/>
            <a:ext cx="3886200" cy="3263504"/>
          </a:xfrm>
        </p:spPr>
        <p:txBody>
          <a:bodyPr>
            <a:normAutofit/>
          </a:bodyPr>
          <a:lstStyle>
            <a:lvl1pPr>
              <a:buSzPct val="120000"/>
              <a:defRPr sz="1200"/>
            </a:lvl1pPr>
            <a:lvl2pPr>
              <a:defRPr sz="1200"/>
            </a:lvl2pPr>
            <a:lvl3pPr>
              <a:defRPr sz="1200"/>
            </a:lvl3pPr>
            <a:lvl4pPr>
              <a:defRPr sz="1200"/>
            </a:lvl4pPr>
            <a:lvl5pPr>
              <a:defRPr sz="12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fi-FI" dirty="0"/>
          </a:p>
        </p:txBody>
      </p:sp>
      <p:sp>
        <p:nvSpPr>
          <p:cNvPr id="5" name="Date Placeholder 4"/>
          <p:cNvSpPr>
            <a:spLocks noGrp="1"/>
          </p:cNvSpPr>
          <p:nvPr>
            <p:ph type="dt" sz="half" idx="10"/>
          </p:nvPr>
        </p:nvSpPr>
        <p:spPr/>
        <p:txBody>
          <a:bodyPr/>
          <a:lstStyle/>
          <a:p>
            <a:fld id="{61887658-F603-4B98-BF67-AB42E46A18E8}" type="datetime1">
              <a:rPr lang="fi-FI" smtClean="0"/>
              <a:t>3.10.2018</a:t>
            </a:fld>
            <a:endParaRPr lang="fi-FI"/>
          </a:p>
        </p:txBody>
      </p:sp>
      <p:sp>
        <p:nvSpPr>
          <p:cNvPr id="6" name="Footer Placeholder 5"/>
          <p:cNvSpPr>
            <a:spLocks noGrp="1"/>
          </p:cNvSpPr>
          <p:nvPr>
            <p:ph type="ftr" sz="quarter" idx="11"/>
          </p:nvPr>
        </p:nvSpPr>
        <p:spPr/>
        <p:txBody>
          <a:bodyPr/>
          <a:lstStyle/>
          <a:p>
            <a:endParaRPr lang="fi-FI"/>
          </a:p>
        </p:txBody>
      </p:sp>
      <p:sp>
        <p:nvSpPr>
          <p:cNvPr id="7" name="Slide Number Placeholder 6"/>
          <p:cNvSpPr>
            <a:spLocks noGrp="1"/>
          </p:cNvSpPr>
          <p:nvPr>
            <p:ph type="sldNum" sz="quarter" idx="12"/>
          </p:nvPr>
        </p:nvSpPr>
        <p:spPr/>
        <p:txBody>
          <a:bodyPr/>
          <a:lstStyle/>
          <a:p>
            <a:fld id="{CD67F47F-A4DF-4926-BB4C-9F1DAEA89B92}" type="slidenum">
              <a:rPr lang="fi-FI" smtClean="0"/>
              <a:t>‹#›</a:t>
            </a:fld>
            <a:endParaRPr lang="fi-FI"/>
          </a:p>
        </p:txBody>
      </p:sp>
    </p:spTree>
    <p:extLst>
      <p:ext uri="{BB962C8B-B14F-4D97-AF65-F5344CB8AC3E}">
        <p14:creationId xmlns:p14="http://schemas.microsoft.com/office/powerpoint/2010/main" val="197508546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Only" preserve="1">
  <p:cSld name="Vain otsikk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i-FI"/>
          </a:p>
        </p:txBody>
      </p:sp>
      <p:sp>
        <p:nvSpPr>
          <p:cNvPr id="3" name="Date Placeholder 2"/>
          <p:cNvSpPr>
            <a:spLocks noGrp="1"/>
          </p:cNvSpPr>
          <p:nvPr>
            <p:ph type="dt" sz="half" idx="10"/>
          </p:nvPr>
        </p:nvSpPr>
        <p:spPr/>
        <p:txBody>
          <a:bodyPr/>
          <a:lstStyle/>
          <a:p>
            <a:fld id="{213B3730-B0C1-4182-A013-9358270D9F92}" type="datetime1">
              <a:rPr lang="fi-FI" smtClean="0"/>
              <a:t>3.10.2018</a:t>
            </a:fld>
            <a:endParaRPr lang="fi-FI"/>
          </a:p>
        </p:txBody>
      </p:sp>
      <p:sp>
        <p:nvSpPr>
          <p:cNvPr id="4" name="Footer Placeholder 3"/>
          <p:cNvSpPr>
            <a:spLocks noGrp="1"/>
          </p:cNvSpPr>
          <p:nvPr>
            <p:ph type="ftr" sz="quarter" idx="11"/>
          </p:nvPr>
        </p:nvSpPr>
        <p:spPr/>
        <p:txBody>
          <a:bodyPr/>
          <a:lstStyle/>
          <a:p>
            <a:endParaRPr lang="fi-FI"/>
          </a:p>
        </p:txBody>
      </p:sp>
      <p:sp>
        <p:nvSpPr>
          <p:cNvPr id="5" name="Slide Number Placeholder 4"/>
          <p:cNvSpPr>
            <a:spLocks noGrp="1"/>
          </p:cNvSpPr>
          <p:nvPr>
            <p:ph type="sldNum" sz="quarter" idx="12"/>
          </p:nvPr>
        </p:nvSpPr>
        <p:spPr/>
        <p:txBody>
          <a:bodyPr/>
          <a:lstStyle/>
          <a:p>
            <a:fld id="{CD67F47F-A4DF-4926-BB4C-9F1DAEA89B92}" type="slidenum">
              <a:rPr lang="fi-FI" smtClean="0"/>
              <a:t>‹#›</a:t>
            </a:fld>
            <a:endParaRPr lang="fi-FI"/>
          </a:p>
        </p:txBody>
      </p:sp>
    </p:spTree>
    <p:extLst>
      <p:ext uri="{BB962C8B-B14F-4D97-AF65-F5344CB8AC3E}">
        <p14:creationId xmlns:p14="http://schemas.microsoft.com/office/powerpoint/2010/main" val="316325037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blank" preserve="1">
  <p:cSld name="Esityksen blankkosivu">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D55CDA4-988F-4E9E-BDF5-125070DB1B35}" type="datetime1">
              <a:rPr lang="fi-FI" smtClean="0"/>
              <a:t>3.10.2018</a:t>
            </a:fld>
            <a:endParaRPr lang="fi-FI"/>
          </a:p>
        </p:txBody>
      </p:sp>
      <p:sp>
        <p:nvSpPr>
          <p:cNvPr id="3" name="Footer Placeholder 2"/>
          <p:cNvSpPr>
            <a:spLocks noGrp="1"/>
          </p:cNvSpPr>
          <p:nvPr>
            <p:ph type="ftr" sz="quarter" idx="11"/>
          </p:nvPr>
        </p:nvSpPr>
        <p:spPr/>
        <p:txBody>
          <a:bodyPr/>
          <a:lstStyle/>
          <a:p>
            <a:endParaRPr lang="fi-FI"/>
          </a:p>
        </p:txBody>
      </p:sp>
      <p:sp>
        <p:nvSpPr>
          <p:cNvPr id="4" name="Slide Number Placeholder 3"/>
          <p:cNvSpPr>
            <a:spLocks noGrp="1"/>
          </p:cNvSpPr>
          <p:nvPr>
            <p:ph type="sldNum" sz="quarter" idx="12"/>
          </p:nvPr>
        </p:nvSpPr>
        <p:spPr/>
        <p:txBody>
          <a:bodyPr/>
          <a:lstStyle/>
          <a:p>
            <a:fld id="{CD67F47F-A4DF-4926-BB4C-9F1DAEA89B92}" type="slidenum">
              <a:rPr lang="fi-FI" smtClean="0"/>
              <a:t>‹#›</a:t>
            </a:fld>
            <a:endParaRPr lang="fi-FI"/>
          </a:p>
        </p:txBody>
      </p:sp>
    </p:spTree>
    <p:extLst>
      <p:ext uri="{BB962C8B-B14F-4D97-AF65-F5344CB8AC3E}">
        <p14:creationId xmlns:p14="http://schemas.microsoft.com/office/powerpoint/2010/main" val="371382050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Otsikkodia" type="title" preserve="1">
  <p:cSld name="Otsikkodia">
    <p:spTree>
      <p:nvGrpSpPr>
        <p:cNvPr id="1" name=""/>
        <p:cNvGrpSpPr/>
        <p:nvPr/>
      </p:nvGrpSpPr>
      <p:grpSpPr>
        <a:xfrm>
          <a:off x="0" y="0"/>
          <a:ext cx="0" cy="0"/>
          <a:chOff x="0" y="0"/>
          <a:chExt cx="0" cy="0"/>
        </a:xfrm>
      </p:grpSpPr>
      <p:pic>
        <p:nvPicPr>
          <p:cNvPr id="7" name="Kuva 7" descr="Pitkät_nuolet_cmyk.png"/>
          <p:cNvPicPr>
            <a:picLocks noChangeAspect="1"/>
          </p:cNvPicPr>
          <p:nvPr userDrawn="1"/>
        </p:nvPicPr>
        <p:blipFill rotWithShape="1">
          <a:blip r:embed="rId2" cstate="print">
            <a:extLst>
              <a:ext uri="{28A0092B-C50C-407E-A947-70E740481C1C}">
                <a14:useLocalDpi xmlns:a14="http://schemas.microsoft.com/office/drawing/2010/main" val="0"/>
              </a:ext>
            </a:extLst>
          </a:blip>
          <a:srcRect l="3147" r="-1753"/>
          <a:stretch/>
        </p:blipFill>
        <p:spPr>
          <a:xfrm rot="10800000" flipH="1">
            <a:off x="0" y="770400"/>
            <a:ext cx="8928000" cy="3253165"/>
          </a:xfrm>
          <a:prstGeom prst="rect">
            <a:avLst/>
          </a:prstGeom>
        </p:spPr>
      </p:pic>
      <p:sp>
        <p:nvSpPr>
          <p:cNvPr id="2" name="Title 1"/>
          <p:cNvSpPr>
            <a:spLocks noGrp="1"/>
          </p:cNvSpPr>
          <p:nvPr>
            <p:ph type="ctrTitle"/>
          </p:nvPr>
        </p:nvSpPr>
        <p:spPr>
          <a:xfrm>
            <a:off x="396000" y="3290400"/>
            <a:ext cx="5018682" cy="730800"/>
          </a:xfrm>
        </p:spPr>
        <p:txBody>
          <a:bodyPr anchor="b">
            <a:noAutofit/>
          </a:bodyPr>
          <a:lstStyle>
            <a:lvl1pPr algn="l">
              <a:defRPr sz="2800" baseline="0">
                <a:latin typeface="Arial" panose="020B0604020202020204" pitchFamily="34" charset="0"/>
                <a:cs typeface="Arial" panose="020B0604020202020204" pitchFamily="34" charset="0"/>
              </a:defRPr>
            </a:lvl1pPr>
          </a:lstStyle>
          <a:p>
            <a:r>
              <a:rPr lang="fi-FI"/>
              <a:t>Muokkaa perustyyl. napsautt.</a:t>
            </a:r>
            <a:endParaRPr lang="fi-FI" dirty="0"/>
          </a:p>
        </p:txBody>
      </p:sp>
      <p:sp>
        <p:nvSpPr>
          <p:cNvPr id="3" name="Subtitle 2"/>
          <p:cNvSpPr>
            <a:spLocks noGrp="1"/>
          </p:cNvSpPr>
          <p:nvPr>
            <p:ph type="subTitle" idx="1"/>
          </p:nvPr>
        </p:nvSpPr>
        <p:spPr>
          <a:xfrm>
            <a:off x="396000" y="4136400"/>
            <a:ext cx="6696000" cy="378000"/>
          </a:xfrm>
        </p:spPr>
        <p:txBody>
          <a:bodyPr>
            <a:normAutofit/>
          </a:bodyPr>
          <a:lstStyle>
            <a:lvl1pPr marL="0" indent="0" algn="l" defTabSz="685800" rtl="0" eaLnBrk="1" latinLnBrk="0" hangingPunct="1">
              <a:lnSpc>
                <a:spcPct val="90000"/>
              </a:lnSpc>
              <a:spcBef>
                <a:spcPct val="0"/>
              </a:spcBef>
              <a:buNone/>
              <a:defRPr lang="fi-FI" sz="1800" kern="1200" baseline="0" dirty="0">
                <a:solidFill>
                  <a:srgbClr val="00B0CA"/>
                </a:solidFill>
                <a:latin typeface="Arial" panose="020B0604020202020204" pitchFamily="34" charset="0"/>
                <a:ea typeface="+mj-ea"/>
                <a:cs typeface="Arial" panose="020B0604020202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fi-FI"/>
              <a:t>Muokkaa alaotsikon perustyyliä napsautt.</a:t>
            </a:r>
            <a:endParaRPr lang="fi-FI" dirty="0"/>
          </a:p>
        </p:txBody>
      </p:sp>
      <p:sp>
        <p:nvSpPr>
          <p:cNvPr id="4" name="Date Placeholder 3"/>
          <p:cNvSpPr>
            <a:spLocks noGrp="1"/>
          </p:cNvSpPr>
          <p:nvPr>
            <p:ph type="dt" sz="half" idx="10"/>
          </p:nvPr>
        </p:nvSpPr>
        <p:spPr>
          <a:xfrm>
            <a:off x="404579" y="4565139"/>
            <a:ext cx="2057400" cy="273844"/>
          </a:xfrm>
        </p:spPr>
        <p:txBody>
          <a:bodyPr/>
          <a:lstStyle>
            <a:lvl1pPr marL="0" indent="0" algn="l" defTabSz="685800" rtl="0" eaLnBrk="1" latinLnBrk="0" hangingPunct="1">
              <a:lnSpc>
                <a:spcPct val="90000"/>
              </a:lnSpc>
              <a:spcBef>
                <a:spcPct val="0"/>
              </a:spcBef>
              <a:buClr>
                <a:srgbClr val="00B0CA"/>
              </a:buClr>
              <a:buSzPct val="140000"/>
              <a:buFont typeface="Arial" panose="020B0604020202020204" pitchFamily="34" charset="0"/>
              <a:buNone/>
              <a:defRPr lang="fi-FI" sz="1200" b="0" kern="1200" baseline="0" smtClean="0">
                <a:solidFill>
                  <a:srgbClr val="00B0CA"/>
                </a:solidFill>
                <a:latin typeface="Arial" panose="020B0604020202020204" pitchFamily="34" charset="0"/>
                <a:ea typeface="+mj-ea"/>
                <a:cs typeface="Arial" panose="020B0604020202020204" pitchFamily="34" charset="0"/>
              </a:defRPr>
            </a:lvl1pPr>
          </a:lstStyle>
          <a:p>
            <a:r>
              <a:rPr lang="fi-FI"/>
              <a:t>14.5.2018</a:t>
            </a:r>
            <a:endParaRPr lang="fi-FI" dirty="0"/>
          </a:p>
        </p:txBody>
      </p:sp>
      <p:sp>
        <p:nvSpPr>
          <p:cNvPr id="9" name="Rectangle 8"/>
          <p:cNvSpPr/>
          <p:nvPr userDrawn="1"/>
        </p:nvSpPr>
        <p:spPr>
          <a:xfrm>
            <a:off x="98612" y="62753"/>
            <a:ext cx="2175461" cy="7882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pic>
        <p:nvPicPr>
          <p:cNvPr id="8" name="Kuva 10" descr="UUSI_Liikennevirasto_Tapahtumat_vaaka_cmyk.png"/>
          <p:cNvPicPr>
            <a:picLocks noChangeAspect="1"/>
          </p:cNvPicPr>
          <p:nvPr userDrawn="1"/>
        </p:nvPicPr>
        <p:blipFill rotWithShape="1">
          <a:blip r:embed="rId3" cstate="print">
            <a:extLst>
              <a:ext uri="{28A0092B-C50C-407E-A947-70E740481C1C}">
                <a14:useLocalDpi xmlns:a14="http://schemas.microsoft.com/office/drawing/2010/main" val="0"/>
              </a:ext>
            </a:extLst>
          </a:blip>
          <a:srcRect r="62856" b="18364"/>
          <a:stretch/>
        </p:blipFill>
        <p:spPr>
          <a:xfrm>
            <a:off x="252000" y="122400"/>
            <a:ext cx="1009271" cy="1087200"/>
          </a:xfrm>
          <a:prstGeom prst="rect">
            <a:avLst/>
          </a:prstGeom>
        </p:spPr>
      </p:pic>
    </p:spTree>
    <p:extLst>
      <p:ext uri="{BB962C8B-B14F-4D97-AF65-F5344CB8AC3E}">
        <p14:creationId xmlns:p14="http://schemas.microsoft.com/office/powerpoint/2010/main" val="393847924"/>
      </p:ext>
    </p:extLst>
  </p:cSld>
  <p:clrMapOvr>
    <a:masterClrMapping/>
  </p:clrMapOvr>
  <p:hf hdr="0" ftr="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only_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smtClean="0"/>
              <a:t>Muokkaa perustyyl. napsautt.</a:t>
            </a:r>
            <a:endParaRPr lang="fi-FI"/>
          </a:p>
        </p:txBody>
      </p:sp>
      <p:sp>
        <p:nvSpPr>
          <p:cNvPr id="3" name="Date Placeholder 2"/>
          <p:cNvSpPr>
            <a:spLocks noGrp="1"/>
          </p:cNvSpPr>
          <p:nvPr>
            <p:ph type="dt" sz="half" idx="10"/>
          </p:nvPr>
        </p:nvSpPr>
        <p:spPr/>
        <p:txBody>
          <a:bodyPr/>
          <a:lstStyle/>
          <a:p>
            <a:r>
              <a:rPr lang="fi-FI" smtClean="0"/>
              <a:t>3.10.2018</a:t>
            </a:r>
            <a:endParaRPr lang="fi-FI"/>
          </a:p>
        </p:txBody>
      </p:sp>
      <p:sp>
        <p:nvSpPr>
          <p:cNvPr id="4" name="Footer Placeholder 3"/>
          <p:cNvSpPr>
            <a:spLocks noGrp="1"/>
          </p:cNvSpPr>
          <p:nvPr>
            <p:ph type="ftr" sz="quarter" idx="11"/>
          </p:nvPr>
        </p:nvSpPr>
        <p:spPr/>
        <p:txBody>
          <a:bodyPr/>
          <a:lstStyle/>
          <a:p>
            <a:r>
              <a:rPr lang="fi-FI" smtClean="0"/>
              <a:t>Kari Wihlman</a:t>
            </a:r>
            <a:endParaRPr lang="fi-FI"/>
          </a:p>
        </p:txBody>
      </p:sp>
      <p:sp>
        <p:nvSpPr>
          <p:cNvPr id="5" name="Slide Number Placeholder 4"/>
          <p:cNvSpPr>
            <a:spLocks noGrp="1"/>
          </p:cNvSpPr>
          <p:nvPr>
            <p:ph type="sldNum" sz="quarter" idx="12"/>
          </p:nvPr>
        </p:nvSpPr>
        <p:spPr/>
        <p:txBody>
          <a:bodyPr/>
          <a:lstStyle/>
          <a:p>
            <a:fld id="{CD67F47F-A4DF-4926-BB4C-9F1DAEA89B92}" type="slidenum">
              <a:rPr lang="fi-FI" smtClean="0"/>
              <a:t>‹#›</a:t>
            </a:fld>
            <a:endParaRPr lang="fi-FI"/>
          </a:p>
        </p:txBody>
      </p:sp>
      <p:sp>
        <p:nvSpPr>
          <p:cNvPr id="6" name="eulogoplaceholder"/>
          <p:cNvSpPr txBox="1"/>
          <p:nvPr userDrawn="1"/>
        </p:nvSpPr>
        <p:spPr>
          <a:xfrm>
            <a:off x="7504324" y="546701"/>
            <a:ext cx="1115988" cy="235962"/>
          </a:xfrm>
          <a:prstGeom prst="rect">
            <a:avLst/>
          </a:prstGeom>
          <a:noFill/>
        </p:spPr>
        <p:txBody>
          <a:bodyPr wrap="square" rtlCol="0">
            <a:spAutoFit/>
          </a:bodyPr>
          <a:lstStyle/>
          <a:p>
            <a:pPr algn="ctr"/>
            <a:endParaRPr lang="fi-FI" sz="1400" b="1" baseline="30000" dirty="0" smtClean="0">
              <a:solidFill>
                <a:srgbClr val="000000"/>
              </a:solidFill>
              <a:latin typeface="Felbridge Pro"/>
              <a:cs typeface="Felbridge Pro"/>
            </a:endParaRPr>
          </a:p>
        </p:txBody>
      </p:sp>
      <p:sp>
        <p:nvSpPr>
          <p:cNvPr id="8" name="eukarelialogoplaceholder"/>
          <p:cNvSpPr txBox="1"/>
          <p:nvPr userDrawn="1"/>
        </p:nvSpPr>
        <p:spPr>
          <a:xfrm>
            <a:off x="7750174" y="534890"/>
            <a:ext cx="1115988" cy="235962"/>
          </a:xfrm>
          <a:prstGeom prst="rect">
            <a:avLst/>
          </a:prstGeom>
          <a:noFill/>
        </p:spPr>
        <p:txBody>
          <a:bodyPr wrap="square" rtlCol="0">
            <a:spAutoFit/>
          </a:bodyPr>
          <a:lstStyle/>
          <a:p>
            <a:pPr algn="ctr"/>
            <a:endParaRPr lang="fi-FI" sz="1400" b="1" baseline="30000" dirty="0" smtClean="0">
              <a:solidFill>
                <a:srgbClr val="000000"/>
              </a:solidFill>
              <a:latin typeface="Felbridge Pro"/>
              <a:cs typeface="Felbridge Pro"/>
            </a:endParaRPr>
          </a:p>
        </p:txBody>
      </p:sp>
      <p:sp>
        <p:nvSpPr>
          <p:cNvPr id="9" name="eufinancelogoplaceholder"/>
          <p:cNvSpPr txBox="1"/>
          <p:nvPr userDrawn="1"/>
        </p:nvSpPr>
        <p:spPr>
          <a:xfrm>
            <a:off x="450660" y="4680000"/>
            <a:ext cx="3379905" cy="375480"/>
          </a:xfrm>
          <a:prstGeom prst="rect">
            <a:avLst/>
          </a:prstGeom>
          <a:noFill/>
        </p:spPr>
        <p:txBody>
          <a:bodyPr wrap="square" rtlCol="0">
            <a:spAutoFit/>
          </a:bodyPr>
          <a:lstStyle/>
          <a:p>
            <a:pPr algn="ctr"/>
            <a:endParaRPr lang="fi-FI" sz="1400" b="1" baseline="30000" dirty="0" smtClean="0">
              <a:solidFill>
                <a:srgbClr val="000000"/>
              </a:solidFill>
              <a:latin typeface="Felbridge Pro"/>
              <a:cs typeface="Felbridge Pro"/>
            </a:endParaRPr>
          </a:p>
        </p:txBody>
      </p:sp>
      <p:sp>
        <p:nvSpPr>
          <p:cNvPr id="10" name="eulogotenplaceholder"/>
          <p:cNvSpPr txBox="1"/>
          <p:nvPr userDrawn="1"/>
        </p:nvSpPr>
        <p:spPr>
          <a:xfrm>
            <a:off x="486000" y="4680000"/>
            <a:ext cx="3960000" cy="450000"/>
          </a:xfrm>
          <a:prstGeom prst="rect">
            <a:avLst/>
          </a:prstGeom>
          <a:noFill/>
        </p:spPr>
        <p:txBody>
          <a:bodyPr wrap="square" rtlCol="0">
            <a:spAutoFit/>
          </a:bodyPr>
          <a:lstStyle/>
          <a:p>
            <a:pPr algn="ctr"/>
            <a:endParaRPr lang="fi-FI" sz="1400" b="1" baseline="30000" dirty="0" smtClean="0">
              <a:solidFill>
                <a:srgbClr val="000000"/>
              </a:solidFill>
              <a:latin typeface="Felbridge Pro"/>
              <a:cs typeface="Felbridge Pro"/>
            </a:endParaRPr>
          </a:p>
        </p:txBody>
      </p:sp>
    </p:spTree>
    <p:extLst>
      <p:ext uri="{BB962C8B-B14F-4D97-AF65-F5344CB8AC3E}">
        <p14:creationId xmlns:p14="http://schemas.microsoft.com/office/powerpoint/2010/main" val="1460993962"/>
      </p:ext>
    </p:extLst>
  </p:cSld>
  <p:clrMapOvr>
    <a:masterClrMapping/>
  </p:clrMapOvr>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Väliotsikko" preserve="1" userDrawn="1">
  <p:cSld name="Väliotsikko">
    <p:spTree>
      <p:nvGrpSpPr>
        <p:cNvPr id="1" name=""/>
        <p:cNvGrpSpPr/>
        <p:nvPr/>
      </p:nvGrpSpPr>
      <p:grpSpPr>
        <a:xfrm>
          <a:off x="0" y="0"/>
          <a:ext cx="0" cy="0"/>
          <a:chOff x="0" y="0"/>
          <a:chExt cx="0" cy="0"/>
        </a:xfrm>
      </p:grpSpPr>
      <p:sp>
        <p:nvSpPr>
          <p:cNvPr id="5" name="Vastakkaisista kulmista pyöristetty suorakulmio 1"/>
          <p:cNvSpPr/>
          <p:nvPr userDrawn="1"/>
        </p:nvSpPr>
        <p:spPr>
          <a:xfrm flipH="1">
            <a:off x="1044000" y="1761691"/>
            <a:ext cx="7128792" cy="2160240"/>
          </a:xfrm>
          <a:prstGeom prst="round2DiagRect">
            <a:avLst>
              <a:gd name="adj1" fmla="val 25354"/>
              <a:gd name="adj2" fmla="val 0"/>
            </a:avLst>
          </a:prstGeom>
          <a:solidFill>
            <a:srgbClr val="00B0C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i-FI" dirty="0"/>
          </a:p>
        </p:txBody>
      </p:sp>
      <p:sp>
        <p:nvSpPr>
          <p:cNvPr id="2" name="Date Placeholder 1"/>
          <p:cNvSpPr>
            <a:spLocks noGrp="1"/>
          </p:cNvSpPr>
          <p:nvPr>
            <p:ph type="dt" sz="half" idx="10"/>
          </p:nvPr>
        </p:nvSpPr>
        <p:spPr/>
        <p:txBody>
          <a:bodyPr/>
          <a:lstStyle/>
          <a:p>
            <a:r>
              <a:rPr lang="fi-FI"/>
              <a:t>14.5.2018</a:t>
            </a:r>
          </a:p>
        </p:txBody>
      </p:sp>
      <p:sp>
        <p:nvSpPr>
          <p:cNvPr id="3" name="Footer Placeholder 2"/>
          <p:cNvSpPr>
            <a:spLocks noGrp="1"/>
          </p:cNvSpPr>
          <p:nvPr>
            <p:ph type="ftr" sz="quarter" idx="11"/>
          </p:nvPr>
        </p:nvSpPr>
        <p:spPr/>
        <p:txBody>
          <a:bodyPr/>
          <a:lstStyle/>
          <a:p>
            <a:r>
              <a:rPr lang="fi-FI"/>
              <a:t> </a:t>
            </a:r>
          </a:p>
        </p:txBody>
      </p:sp>
      <p:sp>
        <p:nvSpPr>
          <p:cNvPr id="4" name="Slide Number Placeholder 3"/>
          <p:cNvSpPr>
            <a:spLocks noGrp="1"/>
          </p:cNvSpPr>
          <p:nvPr>
            <p:ph type="sldNum" sz="quarter" idx="12"/>
          </p:nvPr>
        </p:nvSpPr>
        <p:spPr/>
        <p:txBody>
          <a:bodyPr/>
          <a:lstStyle/>
          <a:p>
            <a:fld id="{CD67F47F-A4DF-4926-BB4C-9F1DAEA89B92}" type="slidenum">
              <a:rPr lang="fi-FI" smtClean="0"/>
              <a:t>‹#›</a:t>
            </a:fld>
            <a:endParaRPr lang="fi-FI"/>
          </a:p>
        </p:txBody>
      </p:sp>
      <p:sp>
        <p:nvSpPr>
          <p:cNvPr id="8" name="Title 1"/>
          <p:cNvSpPr>
            <a:spLocks noGrp="1"/>
          </p:cNvSpPr>
          <p:nvPr>
            <p:ph type="title"/>
          </p:nvPr>
        </p:nvSpPr>
        <p:spPr>
          <a:xfrm>
            <a:off x="1296396" y="2294965"/>
            <a:ext cx="6624000" cy="1201269"/>
          </a:xfrm>
        </p:spPr>
        <p:txBody>
          <a:bodyPr/>
          <a:lstStyle>
            <a:lvl1pPr algn="ctr">
              <a:defRPr baseline="0">
                <a:solidFill>
                  <a:schemeClr val="bg1"/>
                </a:solidFill>
              </a:defRPr>
            </a:lvl1pPr>
          </a:lstStyle>
          <a:p>
            <a:r>
              <a:rPr lang="fi-FI"/>
              <a:t>Muokkaa perustyyl. napsautt.</a:t>
            </a:r>
            <a:endParaRPr lang="fi-FI" dirty="0"/>
          </a:p>
        </p:txBody>
      </p:sp>
    </p:spTree>
    <p:extLst>
      <p:ext uri="{BB962C8B-B14F-4D97-AF65-F5344CB8AC3E}">
        <p14:creationId xmlns:p14="http://schemas.microsoft.com/office/powerpoint/2010/main" val="3039829599"/>
      </p:ext>
    </p:extLst>
  </p:cSld>
  <p:clrMapOvr>
    <a:masterClrMapping/>
  </p:clrMapOvr>
  <p:hf hdr="0" ftr="0"/>
</p:sldLayout>
</file>

<file path=ppt/slideLayouts/slideLayout61.xml><?xml version="1.0" encoding="utf-8"?>
<p:sldLayout xmlns:a="http://schemas.openxmlformats.org/drawingml/2006/main" xmlns:r="http://schemas.openxmlformats.org/officeDocument/2006/relationships" xmlns:p="http://schemas.openxmlformats.org/presentationml/2006/main" type="obj" preserve="1">
  <p:cSld name="title_and_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a:t>Muokkaa perustyyl. napsautt.</a:t>
            </a:r>
            <a:endParaRPr lang="fi-FI" dirty="0"/>
          </a:p>
        </p:txBody>
      </p:sp>
      <p:sp>
        <p:nvSpPr>
          <p:cNvPr id="3" name="Content Placeholder 2"/>
          <p:cNvSpPr>
            <a:spLocks noGrp="1"/>
          </p:cNvSpPr>
          <p:nvPr>
            <p:ph idx="1"/>
          </p:nvPr>
        </p:nvSpPr>
        <p:spPr/>
        <p:txBody>
          <a:bodyPr/>
          <a:lstStyle>
            <a:lvl1pPr marL="134938" indent="-134938">
              <a:buSzPct val="120000"/>
              <a:buFont typeface="Arial" panose="020B0604020202020204" pitchFamily="34" charset="0"/>
              <a:buChar char="●"/>
              <a:defRPr/>
            </a:lvl1pPr>
          </a:lstStyle>
          <a:p>
            <a:pPr lvl="0"/>
            <a:r>
              <a:rPr lang="fi-FI"/>
              <a:t>Muokkaa tekstin perustyylejä</a:t>
            </a:r>
          </a:p>
          <a:p>
            <a:pPr lvl="1"/>
            <a:r>
              <a:rPr lang="fi-FI"/>
              <a:t>toinen taso</a:t>
            </a:r>
          </a:p>
          <a:p>
            <a:pPr lvl="2"/>
            <a:r>
              <a:rPr lang="fi-FI"/>
              <a:t>kolmas taso</a:t>
            </a:r>
          </a:p>
          <a:p>
            <a:pPr lvl="3"/>
            <a:r>
              <a:rPr lang="fi-FI"/>
              <a:t>neljäs taso</a:t>
            </a:r>
          </a:p>
          <a:p>
            <a:pPr lvl="4"/>
            <a:r>
              <a:rPr lang="fi-FI"/>
              <a:t>viides taso</a:t>
            </a:r>
            <a:endParaRPr lang="fi-FI" dirty="0"/>
          </a:p>
        </p:txBody>
      </p:sp>
      <p:sp>
        <p:nvSpPr>
          <p:cNvPr id="5" name="Footer Placeholder 4"/>
          <p:cNvSpPr>
            <a:spLocks noGrp="1"/>
          </p:cNvSpPr>
          <p:nvPr>
            <p:ph type="ftr" sz="quarter" idx="11"/>
          </p:nvPr>
        </p:nvSpPr>
        <p:spPr/>
        <p:txBody>
          <a:bodyPr/>
          <a:lstStyle/>
          <a:p>
            <a:r>
              <a:rPr lang="fi-FI"/>
              <a:t> </a:t>
            </a:r>
          </a:p>
        </p:txBody>
      </p:sp>
      <p:sp>
        <p:nvSpPr>
          <p:cNvPr id="6" name="Slide Number Placeholder 5"/>
          <p:cNvSpPr>
            <a:spLocks noGrp="1"/>
          </p:cNvSpPr>
          <p:nvPr>
            <p:ph type="sldNum" sz="quarter" idx="12"/>
          </p:nvPr>
        </p:nvSpPr>
        <p:spPr/>
        <p:txBody>
          <a:bodyPr/>
          <a:lstStyle/>
          <a:p>
            <a:fld id="{CD67F47F-A4DF-4926-BB4C-9F1DAEA89B92}" type="slidenum">
              <a:rPr lang="fi-FI" smtClean="0"/>
              <a:t>‹#›</a:t>
            </a:fld>
            <a:endParaRPr lang="fi-FI"/>
          </a:p>
        </p:txBody>
      </p:sp>
      <p:sp>
        <p:nvSpPr>
          <p:cNvPr id="7" name="eulogoplaceholder"/>
          <p:cNvSpPr txBox="1"/>
          <p:nvPr userDrawn="1"/>
        </p:nvSpPr>
        <p:spPr>
          <a:xfrm>
            <a:off x="7504324" y="546703"/>
            <a:ext cx="1115988" cy="235962"/>
          </a:xfrm>
          <a:prstGeom prst="rect">
            <a:avLst/>
          </a:prstGeom>
          <a:noFill/>
        </p:spPr>
        <p:txBody>
          <a:bodyPr wrap="square" rtlCol="0">
            <a:spAutoFit/>
          </a:bodyPr>
          <a:lstStyle/>
          <a:p>
            <a:pPr algn="ctr"/>
            <a:endParaRPr lang="fi-FI" sz="1400" b="1" baseline="30000" dirty="0">
              <a:solidFill>
                <a:srgbClr val="000000"/>
              </a:solidFill>
              <a:latin typeface="Felbridge Pro"/>
              <a:cs typeface="Felbridge Pro"/>
            </a:endParaRPr>
          </a:p>
        </p:txBody>
      </p:sp>
      <p:sp>
        <p:nvSpPr>
          <p:cNvPr id="8" name="eulogotenplaceholder"/>
          <p:cNvSpPr txBox="1"/>
          <p:nvPr userDrawn="1"/>
        </p:nvSpPr>
        <p:spPr>
          <a:xfrm>
            <a:off x="204295" y="4650906"/>
            <a:ext cx="1115988" cy="235962"/>
          </a:xfrm>
          <a:prstGeom prst="rect">
            <a:avLst/>
          </a:prstGeom>
          <a:noFill/>
        </p:spPr>
        <p:txBody>
          <a:bodyPr wrap="square" rtlCol="0">
            <a:spAutoFit/>
          </a:bodyPr>
          <a:lstStyle/>
          <a:p>
            <a:pPr algn="ctr"/>
            <a:endParaRPr lang="fi-FI" sz="1400" b="1" baseline="30000" dirty="0">
              <a:solidFill>
                <a:srgbClr val="000000"/>
              </a:solidFill>
              <a:latin typeface="Felbridge Pro"/>
              <a:cs typeface="Felbridge Pro"/>
            </a:endParaRPr>
          </a:p>
        </p:txBody>
      </p:sp>
      <p:sp>
        <p:nvSpPr>
          <p:cNvPr id="9" name="eukarelialogoplaceholder"/>
          <p:cNvSpPr txBox="1"/>
          <p:nvPr userDrawn="1"/>
        </p:nvSpPr>
        <p:spPr>
          <a:xfrm>
            <a:off x="7750174" y="534889"/>
            <a:ext cx="1115988" cy="235962"/>
          </a:xfrm>
          <a:prstGeom prst="rect">
            <a:avLst/>
          </a:prstGeom>
          <a:noFill/>
        </p:spPr>
        <p:txBody>
          <a:bodyPr wrap="square" rtlCol="0">
            <a:spAutoFit/>
          </a:bodyPr>
          <a:lstStyle/>
          <a:p>
            <a:pPr algn="ctr"/>
            <a:endParaRPr lang="fi-FI" sz="1400" b="1" baseline="30000" dirty="0">
              <a:solidFill>
                <a:srgbClr val="000000"/>
              </a:solidFill>
              <a:latin typeface="Felbridge Pro"/>
              <a:cs typeface="Felbridge Pro"/>
            </a:endParaRPr>
          </a:p>
        </p:txBody>
      </p:sp>
      <p:sp>
        <p:nvSpPr>
          <p:cNvPr id="10" name="eufinancelogoplaceholder"/>
          <p:cNvSpPr txBox="1"/>
          <p:nvPr userDrawn="1"/>
        </p:nvSpPr>
        <p:spPr>
          <a:xfrm>
            <a:off x="450660" y="4680000"/>
            <a:ext cx="3379905" cy="375480"/>
          </a:xfrm>
          <a:prstGeom prst="rect">
            <a:avLst/>
          </a:prstGeom>
          <a:noFill/>
        </p:spPr>
        <p:txBody>
          <a:bodyPr wrap="square" rtlCol="0">
            <a:spAutoFit/>
          </a:bodyPr>
          <a:lstStyle/>
          <a:p>
            <a:pPr algn="ctr"/>
            <a:endParaRPr lang="fi-FI" sz="1400" b="1" baseline="30000" dirty="0">
              <a:solidFill>
                <a:srgbClr val="000000"/>
              </a:solidFill>
              <a:latin typeface="Felbridge Pro"/>
              <a:cs typeface="Felbridge Pro"/>
            </a:endParaRPr>
          </a:p>
        </p:txBody>
      </p:sp>
    </p:spTree>
    <p:extLst>
      <p:ext uri="{BB962C8B-B14F-4D97-AF65-F5344CB8AC3E}">
        <p14:creationId xmlns:p14="http://schemas.microsoft.com/office/powerpoint/2010/main" val="3421536579"/>
      </p:ext>
    </p:extLst>
  </p:cSld>
  <p:clrMapOvr>
    <a:masterClrMapping/>
  </p:clrMapOvr>
  <p:hf hdr="0" ftr="0"/>
</p:sldLayout>
</file>

<file path=ppt/slideLayouts/slideLayout62.xml><?xml version="1.0" encoding="utf-8"?>
<p:sldLayout xmlns:a="http://schemas.openxmlformats.org/drawingml/2006/main" xmlns:r="http://schemas.openxmlformats.org/officeDocument/2006/relationships" xmlns:p="http://schemas.openxmlformats.org/presentationml/2006/main" type="twoTxTwoObj" preserve="1">
  <p:cSld name="title_and_two_columns">
    <p:spTree>
      <p:nvGrpSpPr>
        <p:cNvPr id="1" name=""/>
        <p:cNvGrpSpPr/>
        <p:nvPr/>
      </p:nvGrpSpPr>
      <p:grpSpPr>
        <a:xfrm>
          <a:off x="0" y="0"/>
          <a:ext cx="0" cy="0"/>
          <a:chOff x="0" y="0"/>
          <a:chExt cx="0" cy="0"/>
        </a:xfrm>
      </p:grpSpPr>
      <p:sp>
        <p:nvSpPr>
          <p:cNvPr id="2" name="Title 1"/>
          <p:cNvSpPr>
            <a:spLocks noGrp="1"/>
          </p:cNvSpPr>
          <p:nvPr>
            <p:ph type="title"/>
          </p:nvPr>
        </p:nvSpPr>
        <p:spPr>
          <a:xfrm>
            <a:off x="2196000" y="313200"/>
            <a:ext cx="6624000" cy="457200"/>
          </a:xfrm>
        </p:spPr>
        <p:txBody>
          <a:bodyPr/>
          <a:lstStyle/>
          <a:p>
            <a:r>
              <a:rPr lang="fi-FI"/>
              <a:t>Muokkaa perustyyl. napsautt.</a:t>
            </a:r>
            <a:endParaRPr lang="fi-FI" dirty="0"/>
          </a:p>
        </p:txBody>
      </p:sp>
      <p:sp>
        <p:nvSpPr>
          <p:cNvPr id="3" name="Text Placeholder 2"/>
          <p:cNvSpPr>
            <a:spLocks noGrp="1"/>
          </p:cNvSpPr>
          <p:nvPr>
            <p:ph type="body" idx="1"/>
          </p:nvPr>
        </p:nvSpPr>
        <p:spPr>
          <a:xfrm>
            <a:off x="702000" y="1274400"/>
            <a:ext cx="3868340" cy="437442"/>
          </a:xfrm>
        </p:spPr>
        <p:txBody>
          <a:bodyPr anchor="t" anchorCtr="0">
            <a:normAutofit/>
          </a:bodyPr>
          <a:lstStyle>
            <a:lvl1pPr marL="0" indent="0">
              <a:buNone/>
              <a:defRPr sz="1400" b="1" i="0" baseline="0">
                <a:solidFill>
                  <a:srgbClr val="00B0CA"/>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i-FI"/>
              <a:t>Muokkaa tekstin perustyylejä</a:t>
            </a:r>
          </a:p>
        </p:txBody>
      </p:sp>
      <p:sp>
        <p:nvSpPr>
          <p:cNvPr id="4" name="Content Placeholder 3"/>
          <p:cNvSpPr>
            <a:spLocks noGrp="1"/>
          </p:cNvSpPr>
          <p:nvPr>
            <p:ph sz="half" idx="2"/>
          </p:nvPr>
        </p:nvSpPr>
        <p:spPr>
          <a:xfrm>
            <a:off x="701751" y="1711842"/>
            <a:ext cx="3849596" cy="2930405"/>
          </a:xfrm>
        </p:spPr>
        <p:txBody>
          <a:bodyPr>
            <a:normAutofit/>
          </a:bodyPr>
          <a:lstStyle>
            <a:lvl1pPr marL="92075" indent="-92075">
              <a:buSzPct val="120000"/>
              <a:buFont typeface="Arial" panose="020B0604020202020204" pitchFamily="34" charset="0"/>
              <a:buChar char="●"/>
              <a:defRPr sz="1200"/>
            </a:lvl1pPr>
            <a:lvl2pPr>
              <a:defRPr sz="1200"/>
            </a:lvl2pPr>
            <a:lvl3pPr>
              <a:defRPr sz="1200"/>
            </a:lvl3pPr>
            <a:lvl4pPr>
              <a:defRPr sz="1200"/>
            </a:lvl4pPr>
            <a:lvl5pPr>
              <a:defRPr sz="1200"/>
            </a:lvl5pPr>
          </a:lstStyle>
          <a:p>
            <a:pPr lvl="0"/>
            <a:r>
              <a:rPr lang="fi-FI"/>
              <a:t>Muokkaa tekstin perustyylejä</a:t>
            </a:r>
          </a:p>
          <a:p>
            <a:pPr lvl="1"/>
            <a:r>
              <a:rPr lang="fi-FI"/>
              <a:t>toinen taso</a:t>
            </a:r>
          </a:p>
          <a:p>
            <a:pPr lvl="2"/>
            <a:r>
              <a:rPr lang="fi-FI"/>
              <a:t>kolmas taso</a:t>
            </a:r>
          </a:p>
          <a:p>
            <a:pPr lvl="3"/>
            <a:r>
              <a:rPr lang="fi-FI"/>
              <a:t>neljäs taso</a:t>
            </a:r>
          </a:p>
          <a:p>
            <a:pPr lvl="4"/>
            <a:r>
              <a:rPr lang="fi-FI"/>
              <a:t>viides taso</a:t>
            </a:r>
            <a:endParaRPr lang="fi-FI" dirty="0"/>
          </a:p>
        </p:txBody>
      </p:sp>
      <p:sp>
        <p:nvSpPr>
          <p:cNvPr id="5" name="Text Placeholder 4"/>
          <p:cNvSpPr>
            <a:spLocks noGrp="1"/>
          </p:cNvSpPr>
          <p:nvPr>
            <p:ph type="body" sz="quarter" idx="3"/>
          </p:nvPr>
        </p:nvSpPr>
        <p:spPr>
          <a:xfrm>
            <a:off x="4629150" y="1274400"/>
            <a:ext cx="3887391" cy="437442"/>
          </a:xfrm>
        </p:spPr>
        <p:txBody>
          <a:bodyPr anchor="t" anchorCtr="0">
            <a:normAutofit/>
          </a:bodyPr>
          <a:lstStyle>
            <a:lvl1pPr marL="0" indent="0">
              <a:buNone/>
              <a:defRPr lang="en-US" sz="1400" b="1" kern="1200" baseline="0" dirty="0" smtClean="0">
                <a:solidFill>
                  <a:srgbClr val="00B0CA"/>
                </a:solidFill>
                <a:latin typeface="Arial" charset="0"/>
                <a:ea typeface="+mn-ea"/>
                <a:cs typeface="Arial" panose="020B0604020202020204" pitchFamily="34" charset="0"/>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marL="0" lvl="0" indent="0" algn="l" defTabSz="685800" rtl="0" eaLnBrk="1" latinLnBrk="0" hangingPunct="1">
              <a:lnSpc>
                <a:spcPct val="90000"/>
              </a:lnSpc>
              <a:spcBef>
                <a:spcPts val="750"/>
              </a:spcBef>
              <a:buClr>
                <a:srgbClr val="00B0CA"/>
              </a:buClr>
              <a:buSzPct val="140000"/>
              <a:buFont typeface="Arial" panose="020B0604020202020204" pitchFamily="34" charset="0"/>
              <a:buNone/>
            </a:pPr>
            <a:r>
              <a:rPr lang="fi-FI"/>
              <a:t>Muokkaa tekstin perustyylejä</a:t>
            </a:r>
          </a:p>
        </p:txBody>
      </p:sp>
      <p:sp>
        <p:nvSpPr>
          <p:cNvPr id="6" name="Content Placeholder 5"/>
          <p:cNvSpPr>
            <a:spLocks noGrp="1"/>
          </p:cNvSpPr>
          <p:nvPr>
            <p:ph sz="quarter" idx="4"/>
          </p:nvPr>
        </p:nvSpPr>
        <p:spPr>
          <a:xfrm>
            <a:off x="4629150" y="1711842"/>
            <a:ext cx="3887391" cy="2930405"/>
          </a:xfrm>
        </p:spPr>
        <p:txBody>
          <a:bodyPr>
            <a:normAutofit/>
          </a:bodyPr>
          <a:lstStyle>
            <a:lvl1pPr marL="92075" indent="-92075">
              <a:buSzPct val="120000"/>
              <a:buFont typeface="Arial" panose="020B0604020202020204" pitchFamily="34" charset="0"/>
              <a:buChar char="●"/>
              <a:defRPr sz="1200"/>
            </a:lvl1pPr>
            <a:lvl2pPr>
              <a:defRPr sz="1200"/>
            </a:lvl2pPr>
            <a:lvl3pPr>
              <a:defRPr sz="1200"/>
            </a:lvl3pPr>
            <a:lvl4pPr>
              <a:defRPr sz="1200"/>
            </a:lvl4pPr>
            <a:lvl5pPr>
              <a:defRPr sz="1200"/>
            </a:lvl5pPr>
          </a:lstStyle>
          <a:p>
            <a:pPr lvl="0"/>
            <a:r>
              <a:rPr lang="fi-FI"/>
              <a:t>Muokkaa tekstin perustyylejä</a:t>
            </a:r>
          </a:p>
          <a:p>
            <a:pPr lvl="1"/>
            <a:r>
              <a:rPr lang="fi-FI"/>
              <a:t>toinen taso</a:t>
            </a:r>
          </a:p>
          <a:p>
            <a:pPr lvl="2"/>
            <a:r>
              <a:rPr lang="fi-FI"/>
              <a:t>kolmas taso</a:t>
            </a:r>
          </a:p>
          <a:p>
            <a:pPr lvl="3"/>
            <a:r>
              <a:rPr lang="fi-FI"/>
              <a:t>neljäs taso</a:t>
            </a:r>
          </a:p>
          <a:p>
            <a:pPr lvl="4"/>
            <a:r>
              <a:rPr lang="fi-FI"/>
              <a:t>viides taso</a:t>
            </a:r>
            <a:endParaRPr lang="fi-FI" dirty="0"/>
          </a:p>
        </p:txBody>
      </p:sp>
      <p:sp>
        <p:nvSpPr>
          <p:cNvPr id="7" name="Date Placeholder 6"/>
          <p:cNvSpPr>
            <a:spLocks noGrp="1"/>
          </p:cNvSpPr>
          <p:nvPr>
            <p:ph type="dt" sz="half" idx="10"/>
          </p:nvPr>
        </p:nvSpPr>
        <p:spPr/>
        <p:txBody>
          <a:bodyPr/>
          <a:lstStyle/>
          <a:p>
            <a:r>
              <a:rPr lang="fi-FI"/>
              <a:t>14.5.2018</a:t>
            </a:r>
          </a:p>
        </p:txBody>
      </p:sp>
      <p:sp>
        <p:nvSpPr>
          <p:cNvPr id="8" name="Footer Placeholder 7"/>
          <p:cNvSpPr>
            <a:spLocks noGrp="1"/>
          </p:cNvSpPr>
          <p:nvPr>
            <p:ph type="ftr" sz="quarter" idx="11"/>
          </p:nvPr>
        </p:nvSpPr>
        <p:spPr/>
        <p:txBody>
          <a:bodyPr/>
          <a:lstStyle/>
          <a:p>
            <a:r>
              <a:rPr lang="fi-FI"/>
              <a:t> </a:t>
            </a:r>
          </a:p>
        </p:txBody>
      </p:sp>
      <p:sp>
        <p:nvSpPr>
          <p:cNvPr id="9" name="Slide Number Placeholder 8"/>
          <p:cNvSpPr>
            <a:spLocks noGrp="1"/>
          </p:cNvSpPr>
          <p:nvPr>
            <p:ph type="sldNum" sz="quarter" idx="12"/>
          </p:nvPr>
        </p:nvSpPr>
        <p:spPr/>
        <p:txBody>
          <a:bodyPr/>
          <a:lstStyle/>
          <a:p>
            <a:fld id="{CD67F47F-A4DF-4926-BB4C-9F1DAEA89B92}" type="slidenum">
              <a:rPr lang="fi-FI" smtClean="0"/>
              <a:t>‹#›</a:t>
            </a:fld>
            <a:endParaRPr lang="fi-FI"/>
          </a:p>
        </p:txBody>
      </p:sp>
      <p:sp>
        <p:nvSpPr>
          <p:cNvPr id="10" name="eulogoplaceholder"/>
          <p:cNvSpPr txBox="1"/>
          <p:nvPr userDrawn="1"/>
        </p:nvSpPr>
        <p:spPr>
          <a:xfrm>
            <a:off x="7504324" y="546702"/>
            <a:ext cx="1115988" cy="235962"/>
          </a:xfrm>
          <a:prstGeom prst="rect">
            <a:avLst/>
          </a:prstGeom>
          <a:noFill/>
        </p:spPr>
        <p:txBody>
          <a:bodyPr wrap="square" rtlCol="0">
            <a:spAutoFit/>
          </a:bodyPr>
          <a:lstStyle/>
          <a:p>
            <a:pPr algn="ctr"/>
            <a:endParaRPr lang="fi-FI" sz="1400" b="1" baseline="30000" dirty="0">
              <a:solidFill>
                <a:srgbClr val="000000"/>
              </a:solidFill>
              <a:latin typeface="Felbridge Pro"/>
              <a:cs typeface="Felbridge Pro"/>
            </a:endParaRPr>
          </a:p>
        </p:txBody>
      </p:sp>
      <p:sp>
        <p:nvSpPr>
          <p:cNvPr id="11" name="eulogotenplaceholder"/>
          <p:cNvSpPr txBox="1"/>
          <p:nvPr userDrawn="1"/>
        </p:nvSpPr>
        <p:spPr>
          <a:xfrm>
            <a:off x="204295" y="4650906"/>
            <a:ext cx="1115988" cy="235962"/>
          </a:xfrm>
          <a:prstGeom prst="rect">
            <a:avLst/>
          </a:prstGeom>
          <a:noFill/>
        </p:spPr>
        <p:txBody>
          <a:bodyPr wrap="square" rtlCol="0">
            <a:spAutoFit/>
          </a:bodyPr>
          <a:lstStyle/>
          <a:p>
            <a:pPr algn="ctr"/>
            <a:endParaRPr lang="fi-FI" sz="1400" b="1" baseline="30000" dirty="0">
              <a:solidFill>
                <a:srgbClr val="000000"/>
              </a:solidFill>
              <a:latin typeface="Felbridge Pro"/>
              <a:cs typeface="Felbridge Pro"/>
            </a:endParaRPr>
          </a:p>
        </p:txBody>
      </p:sp>
      <p:sp>
        <p:nvSpPr>
          <p:cNvPr id="12" name="eukarelialogoplaceholder"/>
          <p:cNvSpPr txBox="1"/>
          <p:nvPr userDrawn="1"/>
        </p:nvSpPr>
        <p:spPr>
          <a:xfrm>
            <a:off x="7750174" y="548858"/>
            <a:ext cx="1115988" cy="235962"/>
          </a:xfrm>
          <a:prstGeom prst="rect">
            <a:avLst/>
          </a:prstGeom>
          <a:noFill/>
        </p:spPr>
        <p:txBody>
          <a:bodyPr wrap="square" rtlCol="0">
            <a:spAutoFit/>
          </a:bodyPr>
          <a:lstStyle/>
          <a:p>
            <a:pPr algn="ctr"/>
            <a:endParaRPr lang="fi-FI" sz="1400" b="1" baseline="30000" dirty="0">
              <a:solidFill>
                <a:srgbClr val="000000"/>
              </a:solidFill>
              <a:latin typeface="Felbridge Pro"/>
              <a:cs typeface="Felbridge Pro"/>
            </a:endParaRPr>
          </a:p>
        </p:txBody>
      </p:sp>
      <p:sp>
        <p:nvSpPr>
          <p:cNvPr id="13" name="eufinancelogoplaceholder"/>
          <p:cNvSpPr txBox="1"/>
          <p:nvPr userDrawn="1"/>
        </p:nvSpPr>
        <p:spPr>
          <a:xfrm>
            <a:off x="450660" y="4680000"/>
            <a:ext cx="3379905" cy="375480"/>
          </a:xfrm>
          <a:prstGeom prst="rect">
            <a:avLst/>
          </a:prstGeom>
          <a:noFill/>
        </p:spPr>
        <p:txBody>
          <a:bodyPr wrap="square" rtlCol="0">
            <a:spAutoFit/>
          </a:bodyPr>
          <a:lstStyle/>
          <a:p>
            <a:pPr algn="ctr"/>
            <a:endParaRPr lang="fi-FI" sz="1400" b="1" baseline="30000" dirty="0">
              <a:solidFill>
                <a:srgbClr val="000000"/>
              </a:solidFill>
              <a:latin typeface="Felbridge Pro"/>
              <a:cs typeface="Felbridge Pro"/>
            </a:endParaRPr>
          </a:p>
        </p:txBody>
      </p:sp>
    </p:spTree>
    <p:extLst>
      <p:ext uri="{BB962C8B-B14F-4D97-AF65-F5344CB8AC3E}">
        <p14:creationId xmlns:p14="http://schemas.microsoft.com/office/powerpoint/2010/main" val="3917188804"/>
      </p:ext>
    </p:extLst>
  </p:cSld>
  <p:clrMapOvr>
    <a:masterClrMapping/>
  </p:clrMapOvr>
  <p:hf hdr="0" ftr="0"/>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itle_and_two_pictures_2">
    <p:spTree>
      <p:nvGrpSpPr>
        <p:cNvPr id="1" name=""/>
        <p:cNvGrpSpPr/>
        <p:nvPr/>
      </p:nvGrpSpPr>
      <p:grpSpPr>
        <a:xfrm>
          <a:off x="0" y="0"/>
          <a:ext cx="0" cy="0"/>
          <a:chOff x="0" y="0"/>
          <a:chExt cx="0" cy="0"/>
        </a:xfrm>
      </p:grpSpPr>
      <p:sp>
        <p:nvSpPr>
          <p:cNvPr id="2" name="Title 1"/>
          <p:cNvSpPr>
            <a:spLocks noGrp="1"/>
          </p:cNvSpPr>
          <p:nvPr>
            <p:ph type="title"/>
          </p:nvPr>
        </p:nvSpPr>
        <p:spPr>
          <a:xfrm>
            <a:off x="2196000" y="313200"/>
            <a:ext cx="6624000" cy="457200"/>
          </a:xfrm>
        </p:spPr>
        <p:txBody>
          <a:bodyPr/>
          <a:lstStyle/>
          <a:p>
            <a:r>
              <a:rPr lang="fi-FI"/>
              <a:t>Muokkaa perustyyl. napsautt.</a:t>
            </a:r>
            <a:endParaRPr lang="fi-FI" dirty="0"/>
          </a:p>
        </p:txBody>
      </p:sp>
      <p:sp>
        <p:nvSpPr>
          <p:cNvPr id="3" name="Text Placeholder 2"/>
          <p:cNvSpPr>
            <a:spLocks noGrp="1"/>
          </p:cNvSpPr>
          <p:nvPr>
            <p:ph type="body" idx="1"/>
          </p:nvPr>
        </p:nvSpPr>
        <p:spPr>
          <a:xfrm>
            <a:off x="702000" y="1338198"/>
            <a:ext cx="3618000" cy="437442"/>
          </a:xfrm>
        </p:spPr>
        <p:txBody>
          <a:bodyPr anchor="t" anchorCtr="0">
            <a:normAutofit/>
          </a:bodyPr>
          <a:lstStyle>
            <a:lvl1pPr marL="0" indent="0">
              <a:buNone/>
              <a:defRPr sz="1400" b="1" i="0" baseline="0">
                <a:solidFill>
                  <a:srgbClr val="00B0CA"/>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i-FI"/>
              <a:t>Muokkaa tekstin perustyylejä</a:t>
            </a:r>
          </a:p>
        </p:txBody>
      </p:sp>
      <p:sp>
        <p:nvSpPr>
          <p:cNvPr id="4" name="Content Placeholder 3"/>
          <p:cNvSpPr>
            <a:spLocks noGrp="1"/>
          </p:cNvSpPr>
          <p:nvPr>
            <p:ph sz="half" idx="2"/>
          </p:nvPr>
        </p:nvSpPr>
        <p:spPr>
          <a:xfrm>
            <a:off x="701751" y="1796903"/>
            <a:ext cx="3618000" cy="2818298"/>
          </a:xfrm>
        </p:spPr>
        <p:txBody>
          <a:bodyPr>
            <a:normAutofit/>
          </a:bodyPr>
          <a:lstStyle>
            <a:lvl1pPr marL="92075" indent="-92075">
              <a:buSzPct val="120000"/>
              <a:buFont typeface="Arial" panose="020B0604020202020204" pitchFamily="34" charset="0"/>
              <a:buChar char="●"/>
              <a:defRPr sz="1200"/>
            </a:lvl1pPr>
            <a:lvl2pPr>
              <a:defRPr sz="1200"/>
            </a:lvl2pPr>
            <a:lvl3pPr>
              <a:defRPr sz="1200"/>
            </a:lvl3pPr>
            <a:lvl4pPr>
              <a:defRPr sz="1200"/>
            </a:lvl4pPr>
            <a:lvl5pPr>
              <a:defRPr sz="1200"/>
            </a:lvl5pPr>
          </a:lstStyle>
          <a:p>
            <a:pPr lvl="0"/>
            <a:r>
              <a:rPr lang="fi-FI"/>
              <a:t>Muokkaa tekstin perustyylejä</a:t>
            </a:r>
          </a:p>
          <a:p>
            <a:pPr lvl="1"/>
            <a:r>
              <a:rPr lang="fi-FI"/>
              <a:t>toinen taso</a:t>
            </a:r>
          </a:p>
          <a:p>
            <a:pPr lvl="2"/>
            <a:r>
              <a:rPr lang="fi-FI"/>
              <a:t>kolmas taso</a:t>
            </a:r>
          </a:p>
          <a:p>
            <a:pPr lvl="3"/>
            <a:r>
              <a:rPr lang="fi-FI"/>
              <a:t>neljäs taso</a:t>
            </a:r>
          </a:p>
          <a:p>
            <a:pPr lvl="4"/>
            <a:r>
              <a:rPr lang="fi-FI"/>
              <a:t>viides taso</a:t>
            </a:r>
            <a:endParaRPr lang="fi-FI" dirty="0"/>
          </a:p>
        </p:txBody>
      </p:sp>
      <p:sp>
        <p:nvSpPr>
          <p:cNvPr id="7" name="Date Placeholder 6"/>
          <p:cNvSpPr>
            <a:spLocks noGrp="1"/>
          </p:cNvSpPr>
          <p:nvPr>
            <p:ph type="dt" sz="half" idx="10"/>
          </p:nvPr>
        </p:nvSpPr>
        <p:spPr/>
        <p:txBody>
          <a:bodyPr/>
          <a:lstStyle/>
          <a:p>
            <a:r>
              <a:rPr lang="fi-FI"/>
              <a:t>14.5.2018</a:t>
            </a:r>
          </a:p>
        </p:txBody>
      </p:sp>
      <p:sp>
        <p:nvSpPr>
          <p:cNvPr id="8" name="Footer Placeholder 7"/>
          <p:cNvSpPr>
            <a:spLocks noGrp="1"/>
          </p:cNvSpPr>
          <p:nvPr>
            <p:ph type="ftr" sz="quarter" idx="11"/>
          </p:nvPr>
        </p:nvSpPr>
        <p:spPr/>
        <p:txBody>
          <a:bodyPr/>
          <a:lstStyle/>
          <a:p>
            <a:r>
              <a:rPr lang="fi-FI"/>
              <a:t> </a:t>
            </a:r>
          </a:p>
        </p:txBody>
      </p:sp>
      <p:sp>
        <p:nvSpPr>
          <p:cNvPr id="9" name="Slide Number Placeholder 8"/>
          <p:cNvSpPr>
            <a:spLocks noGrp="1"/>
          </p:cNvSpPr>
          <p:nvPr>
            <p:ph type="sldNum" sz="quarter" idx="12"/>
          </p:nvPr>
        </p:nvSpPr>
        <p:spPr/>
        <p:txBody>
          <a:bodyPr/>
          <a:lstStyle/>
          <a:p>
            <a:fld id="{CD67F47F-A4DF-4926-BB4C-9F1DAEA89B92}" type="slidenum">
              <a:rPr lang="fi-FI" smtClean="0"/>
              <a:t>‹#›</a:t>
            </a:fld>
            <a:endParaRPr lang="fi-FI"/>
          </a:p>
        </p:txBody>
      </p:sp>
      <p:sp>
        <p:nvSpPr>
          <p:cNvPr id="10" name="Picture Placeholder 2"/>
          <p:cNvSpPr>
            <a:spLocks noGrp="1"/>
          </p:cNvSpPr>
          <p:nvPr>
            <p:ph type="pic" idx="13" hasCustomPrompt="1"/>
          </p:nvPr>
        </p:nvSpPr>
        <p:spPr>
          <a:xfrm>
            <a:off x="4406400" y="1368000"/>
            <a:ext cx="4417200" cy="1544400"/>
          </a:xfrm>
        </p:spPr>
        <p:txBody>
          <a:bodyPr/>
          <a:lstStyle>
            <a:lvl1pPr marL="0" indent="0">
              <a:buNone/>
              <a:defRPr sz="2400" baseline="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fi-FI" dirty="0"/>
              <a:t>Lisää kuva </a:t>
            </a:r>
            <a:r>
              <a:rPr lang="fi-FI" dirty="0" err="1"/>
              <a:t>Kameleonin</a:t>
            </a:r>
            <a:r>
              <a:rPr lang="fi-FI" dirty="0"/>
              <a:t> Kuvagalleria kuvakkeella</a:t>
            </a:r>
          </a:p>
        </p:txBody>
      </p:sp>
      <p:sp>
        <p:nvSpPr>
          <p:cNvPr id="11" name="Picture Placeholder 2"/>
          <p:cNvSpPr>
            <a:spLocks noGrp="1"/>
          </p:cNvSpPr>
          <p:nvPr>
            <p:ph type="pic" idx="14" hasCustomPrompt="1"/>
          </p:nvPr>
        </p:nvSpPr>
        <p:spPr>
          <a:xfrm>
            <a:off x="4406400" y="3056400"/>
            <a:ext cx="4417200" cy="15444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fi-FI" dirty="0"/>
              <a:t>Lisää kuva </a:t>
            </a:r>
            <a:r>
              <a:rPr lang="fi-FI" dirty="0" err="1"/>
              <a:t>Kameleonin</a:t>
            </a:r>
            <a:r>
              <a:rPr lang="fi-FI" dirty="0"/>
              <a:t> Kuvagalleria kuvakkeella</a:t>
            </a:r>
          </a:p>
        </p:txBody>
      </p:sp>
      <p:sp>
        <p:nvSpPr>
          <p:cNvPr id="12" name="eulogoplaceholder"/>
          <p:cNvSpPr txBox="1"/>
          <p:nvPr userDrawn="1"/>
        </p:nvSpPr>
        <p:spPr>
          <a:xfrm>
            <a:off x="7504324" y="532739"/>
            <a:ext cx="1115988" cy="235962"/>
          </a:xfrm>
          <a:prstGeom prst="rect">
            <a:avLst/>
          </a:prstGeom>
          <a:noFill/>
        </p:spPr>
        <p:txBody>
          <a:bodyPr wrap="square" rtlCol="0">
            <a:spAutoFit/>
          </a:bodyPr>
          <a:lstStyle/>
          <a:p>
            <a:pPr algn="ctr"/>
            <a:endParaRPr lang="fi-FI" sz="1400" b="1" baseline="30000" dirty="0">
              <a:solidFill>
                <a:srgbClr val="000000"/>
              </a:solidFill>
              <a:latin typeface="Felbridge Pro"/>
              <a:cs typeface="Felbridge Pro"/>
            </a:endParaRPr>
          </a:p>
        </p:txBody>
      </p:sp>
      <p:sp>
        <p:nvSpPr>
          <p:cNvPr id="13" name="eulogotenplaceholder"/>
          <p:cNvSpPr txBox="1"/>
          <p:nvPr userDrawn="1"/>
        </p:nvSpPr>
        <p:spPr>
          <a:xfrm>
            <a:off x="204295" y="4650906"/>
            <a:ext cx="1115988" cy="235962"/>
          </a:xfrm>
          <a:prstGeom prst="rect">
            <a:avLst/>
          </a:prstGeom>
          <a:noFill/>
        </p:spPr>
        <p:txBody>
          <a:bodyPr wrap="square" rtlCol="0">
            <a:spAutoFit/>
          </a:bodyPr>
          <a:lstStyle/>
          <a:p>
            <a:pPr algn="ctr"/>
            <a:endParaRPr lang="fi-FI" sz="1400" b="1" baseline="30000" dirty="0">
              <a:solidFill>
                <a:srgbClr val="000000"/>
              </a:solidFill>
              <a:latin typeface="Felbridge Pro"/>
              <a:cs typeface="Felbridge Pro"/>
            </a:endParaRPr>
          </a:p>
        </p:txBody>
      </p:sp>
      <p:sp>
        <p:nvSpPr>
          <p:cNvPr id="14" name="eukarelialogoplaceholder"/>
          <p:cNvSpPr txBox="1"/>
          <p:nvPr userDrawn="1"/>
        </p:nvSpPr>
        <p:spPr>
          <a:xfrm>
            <a:off x="7750174" y="534889"/>
            <a:ext cx="1115988" cy="235962"/>
          </a:xfrm>
          <a:prstGeom prst="rect">
            <a:avLst/>
          </a:prstGeom>
          <a:noFill/>
        </p:spPr>
        <p:txBody>
          <a:bodyPr wrap="square" rtlCol="0">
            <a:spAutoFit/>
          </a:bodyPr>
          <a:lstStyle/>
          <a:p>
            <a:pPr algn="ctr"/>
            <a:endParaRPr lang="fi-FI" sz="1400" b="1" baseline="30000" dirty="0">
              <a:solidFill>
                <a:srgbClr val="000000"/>
              </a:solidFill>
              <a:latin typeface="Felbridge Pro"/>
              <a:cs typeface="Felbridge Pro"/>
            </a:endParaRPr>
          </a:p>
        </p:txBody>
      </p:sp>
      <p:sp>
        <p:nvSpPr>
          <p:cNvPr id="15" name="eufinancelogoplaceholder"/>
          <p:cNvSpPr txBox="1"/>
          <p:nvPr userDrawn="1"/>
        </p:nvSpPr>
        <p:spPr>
          <a:xfrm>
            <a:off x="450660" y="4680000"/>
            <a:ext cx="3379905" cy="375480"/>
          </a:xfrm>
          <a:prstGeom prst="rect">
            <a:avLst/>
          </a:prstGeom>
          <a:noFill/>
        </p:spPr>
        <p:txBody>
          <a:bodyPr wrap="square" rtlCol="0">
            <a:spAutoFit/>
          </a:bodyPr>
          <a:lstStyle/>
          <a:p>
            <a:pPr algn="ctr"/>
            <a:endParaRPr lang="fi-FI" sz="1400" b="1" baseline="30000" dirty="0">
              <a:solidFill>
                <a:srgbClr val="000000"/>
              </a:solidFill>
              <a:latin typeface="Felbridge Pro"/>
              <a:cs typeface="Felbridge Pro"/>
            </a:endParaRPr>
          </a:p>
        </p:txBody>
      </p:sp>
    </p:spTree>
    <p:extLst>
      <p:ext uri="{BB962C8B-B14F-4D97-AF65-F5344CB8AC3E}">
        <p14:creationId xmlns:p14="http://schemas.microsoft.com/office/powerpoint/2010/main" val="506098819"/>
      </p:ext>
    </p:extLst>
  </p:cSld>
  <p:clrMapOvr>
    <a:masterClrMapping/>
  </p:clrMapOvr>
  <p:hf hdr="0" ftr="0"/>
</p:sldLayout>
</file>

<file path=ppt/slideLayouts/slideLayout64.xml><?xml version="1.0" encoding="utf-8"?>
<p:sldLayout xmlns:a="http://schemas.openxmlformats.org/drawingml/2006/main" xmlns:r="http://schemas.openxmlformats.org/officeDocument/2006/relationships" xmlns:p="http://schemas.openxmlformats.org/presentationml/2006/main" type="titleOnly" preserve="1">
  <p:cSld name="only_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a:t>Muokkaa perustyyl. napsautt.</a:t>
            </a:r>
          </a:p>
        </p:txBody>
      </p:sp>
      <p:sp>
        <p:nvSpPr>
          <p:cNvPr id="3" name="Date Placeholder 2"/>
          <p:cNvSpPr>
            <a:spLocks noGrp="1"/>
          </p:cNvSpPr>
          <p:nvPr>
            <p:ph type="dt" sz="half" idx="10"/>
          </p:nvPr>
        </p:nvSpPr>
        <p:spPr/>
        <p:txBody>
          <a:bodyPr/>
          <a:lstStyle/>
          <a:p>
            <a:r>
              <a:rPr lang="fi-FI"/>
              <a:t>14.5.2018</a:t>
            </a:r>
          </a:p>
        </p:txBody>
      </p:sp>
      <p:sp>
        <p:nvSpPr>
          <p:cNvPr id="4" name="Footer Placeholder 3"/>
          <p:cNvSpPr>
            <a:spLocks noGrp="1"/>
          </p:cNvSpPr>
          <p:nvPr>
            <p:ph type="ftr" sz="quarter" idx="11"/>
          </p:nvPr>
        </p:nvSpPr>
        <p:spPr/>
        <p:txBody>
          <a:bodyPr/>
          <a:lstStyle/>
          <a:p>
            <a:r>
              <a:rPr lang="fi-FI"/>
              <a:t> </a:t>
            </a:r>
          </a:p>
        </p:txBody>
      </p:sp>
      <p:sp>
        <p:nvSpPr>
          <p:cNvPr id="5" name="Slide Number Placeholder 4"/>
          <p:cNvSpPr>
            <a:spLocks noGrp="1"/>
          </p:cNvSpPr>
          <p:nvPr>
            <p:ph type="sldNum" sz="quarter" idx="12"/>
          </p:nvPr>
        </p:nvSpPr>
        <p:spPr/>
        <p:txBody>
          <a:bodyPr/>
          <a:lstStyle/>
          <a:p>
            <a:fld id="{CD67F47F-A4DF-4926-BB4C-9F1DAEA89B92}" type="slidenum">
              <a:rPr lang="fi-FI" smtClean="0"/>
              <a:t>‹#›</a:t>
            </a:fld>
            <a:endParaRPr lang="fi-FI"/>
          </a:p>
        </p:txBody>
      </p:sp>
      <p:sp>
        <p:nvSpPr>
          <p:cNvPr id="6" name="eulogoplaceholder"/>
          <p:cNvSpPr txBox="1"/>
          <p:nvPr userDrawn="1"/>
        </p:nvSpPr>
        <p:spPr>
          <a:xfrm>
            <a:off x="7504324" y="546701"/>
            <a:ext cx="1115988" cy="235962"/>
          </a:xfrm>
          <a:prstGeom prst="rect">
            <a:avLst/>
          </a:prstGeom>
          <a:noFill/>
        </p:spPr>
        <p:txBody>
          <a:bodyPr wrap="square" rtlCol="0">
            <a:spAutoFit/>
          </a:bodyPr>
          <a:lstStyle/>
          <a:p>
            <a:pPr algn="ctr"/>
            <a:endParaRPr lang="fi-FI" sz="1400" b="1" baseline="30000" dirty="0">
              <a:solidFill>
                <a:srgbClr val="000000"/>
              </a:solidFill>
              <a:latin typeface="Felbridge Pro"/>
              <a:cs typeface="Felbridge Pro"/>
            </a:endParaRPr>
          </a:p>
        </p:txBody>
      </p:sp>
      <p:sp>
        <p:nvSpPr>
          <p:cNvPr id="7" name="eulogotenplaceholder"/>
          <p:cNvSpPr txBox="1"/>
          <p:nvPr userDrawn="1"/>
        </p:nvSpPr>
        <p:spPr>
          <a:xfrm>
            <a:off x="204295" y="4650906"/>
            <a:ext cx="1115988" cy="235962"/>
          </a:xfrm>
          <a:prstGeom prst="rect">
            <a:avLst/>
          </a:prstGeom>
          <a:noFill/>
        </p:spPr>
        <p:txBody>
          <a:bodyPr wrap="square" rtlCol="0">
            <a:spAutoFit/>
          </a:bodyPr>
          <a:lstStyle/>
          <a:p>
            <a:pPr algn="ctr"/>
            <a:endParaRPr lang="fi-FI" sz="1400" b="1" baseline="30000" dirty="0">
              <a:solidFill>
                <a:srgbClr val="000000"/>
              </a:solidFill>
              <a:latin typeface="Felbridge Pro"/>
              <a:cs typeface="Felbridge Pro"/>
            </a:endParaRPr>
          </a:p>
        </p:txBody>
      </p:sp>
      <p:sp>
        <p:nvSpPr>
          <p:cNvPr id="8" name="eukarelialogoplaceholder"/>
          <p:cNvSpPr txBox="1"/>
          <p:nvPr userDrawn="1"/>
        </p:nvSpPr>
        <p:spPr>
          <a:xfrm>
            <a:off x="7750174" y="534890"/>
            <a:ext cx="1115988" cy="235962"/>
          </a:xfrm>
          <a:prstGeom prst="rect">
            <a:avLst/>
          </a:prstGeom>
          <a:noFill/>
        </p:spPr>
        <p:txBody>
          <a:bodyPr wrap="square" rtlCol="0">
            <a:spAutoFit/>
          </a:bodyPr>
          <a:lstStyle/>
          <a:p>
            <a:pPr algn="ctr"/>
            <a:endParaRPr lang="fi-FI" sz="1400" b="1" baseline="30000" dirty="0">
              <a:solidFill>
                <a:srgbClr val="000000"/>
              </a:solidFill>
              <a:latin typeface="Felbridge Pro"/>
              <a:cs typeface="Felbridge Pro"/>
            </a:endParaRPr>
          </a:p>
        </p:txBody>
      </p:sp>
      <p:sp>
        <p:nvSpPr>
          <p:cNvPr id="9" name="eufinancelogoplaceholder"/>
          <p:cNvSpPr txBox="1"/>
          <p:nvPr userDrawn="1"/>
        </p:nvSpPr>
        <p:spPr>
          <a:xfrm>
            <a:off x="450660" y="4680000"/>
            <a:ext cx="3379905" cy="375480"/>
          </a:xfrm>
          <a:prstGeom prst="rect">
            <a:avLst/>
          </a:prstGeom>
          <a:noFill/>
        </p:spPr>
        <p:txBody>
          <a:bodyPr wrap="square" rtlCol="0">
            <a:spAutoFit/>
          </a:bodyPr>
          <a:lstStyle/>
          <a:p>
            <a:pPr algn="ctr"/>
            <a:endParaRPr lang="fi-FI" sz="1400" b="1" baseline="30000" dirty="0">
              <a:solidFill>
                <a:srgbClr val="000000"/>
              </a:solidFill>
              <a:latin typeface="Felbridge Pro"/>
              <a:cs typeface="Felbridge Pro"/>
            </a:endParaRPr>
          </a:p>
        </p:txBody>
      </p:sp>
    </p:spTree>
    <p:extLst>
      <p:ext uri="{BB962C8B-B14F-4D97-AF65-F5344CB8AC3E}">
        <p14:creationId xmlns:p14="http://schemas.microsoft.com/office/powerpoint/2010/main" val="397574198"/>
      </p:ext>
    </p:extLst>
  </p:cSld>
  <p:clrMapOvr>
    <a:masterClrMapping/>
  </p:clrMapOvr>
  <p:hf hdr="0" ftr="0"/>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p:cSld name="blank_livi">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fi-FI"/>
              <a:t>14.5.2018</a:t>
            </a:r>
          </a:p>
        </p:txBody>
      </p:sp>
      <p:sp>
        <p:nvSpPr>
          <p:cNvPr id="3" name="Footer Placeholder 2"/>
          <p:cNvSpPr>
            <a:spLocks noGrp="1"/>
          </p:cNvSpPr>
          <p:nvPr>
            <p:ph type="ftr" sz="quarter" idx="11"/>
          </p:nvPr>
        </p:nvSpPr>
        <p:spPr/>
        <p:txBody>
          <a:bodyPr/>
          <a:lstStyle/>
          <a:p>
            <a:r>
              <a:rPr lang="fi-FI"/>
              <a:t> </a:t>
            </a:r>
          </a:p>
        </p:txBody>
      </p:sp>
      <p:sp>
        <p:nvSpPr>
          <p:cNvPr id="4" name="Slide Number Placeholder 3"/>
          <p:cNvSpPr>
            <a:spLocks noGrp="1"/>
          </p:cNvSpPr>
          <p:nvPr>
            <p:ph type="sldNum" sz="quarter" idx="12"/>
          </p:nvPr>
        </p:nvSpPr>
        <p:spPr/>
        <p:txBody>
          <a:bodyPr/>
          <a:lstStyle/>
          <a:p>
            <a:fld id="{CD67F47F-A4DF-4926-BB4C-9F1DAEA89B92}" type="slidenum">
              <a:rPr lang="fi-FI" smtClean="0"/>
              <a:t>‹#›</a:t>
            </a:fld>
            <a:endParaRPr lang="fi-FI"/>
          </a:p>
        </p:txBody>
      </p:sp>
      <p:sp>
        <p:nvSpPr>
          <p:cNvPr id="5" name="eulogoplaceholder"/>
          <p:cNvSpPr txBox="1"/>
          <p:nvPr userDrawn="1"/>
        </p:nvSpPr>
        <p:spPr>
          <a:xfrm>
            <a:off x="7504324" y="536400"/>
            <a:ext cx="1115988" cy="235962"/>
          </a:xfrm>
          <a:prstGeom prst="rect">
            <a:avLst/>
          </a:prstGeom>
          <a:noFill/>
        </p:spPr>
        <p:txBody>
          <a:bodyPr wrap="square" rtlCol="0">
            <a:spAutoFit/>
          </a:bodyPr>
          <a:lstStyle/>
          <a:p>
            <a:pPr algn="ctr"/>
            <a:endParaRPr lang="fi-FI" sz="1400" b="1" baseline="30000" dirty="0">
              <a:solidFill>
                <a:srgbClr val="000000"/>
              </a:solidFill>
              <a:latin typeface="Felbridge Pro"/>
              <a:cs typeface="Felbridge Pro"/>
            </a:endParaRPr>
          </a:p>
        </p:txBody>
      </p:sp>
      <p:sp>
        <p:nvSpPr>
          <p:cNvPr id="6" name="eulogotenplaceholder"/>
          <p:cNvSpPr txBox="1"/>
          <p:nvPr userDrawn="1"/>
        </p:nvSpPr>
        <p:spPr>
          <a:xfrm>
            <a:off x="204295" y="4650906"/>
            <a:ext cx="1115988" cy="235962"/>
          </a:xfrm>
          <a:prstGeom prst="rect">
            <a:avLst/>
          </a:prstGeom>
          <a:noFill/>
        </p:spPr>
        <p:txBody>
          <a:bodyPr wrap="square" rtlCol="0">
            <a:spAutoFit/>
          </a:bodyPr>
          <a:lstStyle/>
          <a:p>
            <a:pPr algn="ctr"/>
            <a:endParaRPr lang="fi-FI" sz="1400" b="1" baseline="30000" dirty="0">
              <a:solidFill>
                <a:srgbClr val="000000"/>
              </a:solidFill>
              <a:latin typeface="Felbridge Pro"/>
              <a:cs typeface="Felbridge Pro"/>
            </a:endParaRPr>
          </a:p>
        </p:txBody>
      </p:sp>
      <p:sp>
        <p:nvSpPr>
          <p:cNvPr id="7" name="eukarelialogoplaceholder"/>
          <p:cNvSpPr txBox="1"/>
          <p:nvPr userDrawn="1"/>
        </p:nvSpPr>
        <p:spPr>
          <a:xfrm>
            <a:off x="7750174" y="536400"/>
            <a:ext cx="1115988" cy="235962"/>
          </a:xfrm>
          <a:prstGeom prst="rect">
            <a:avLst/>
          </a:prstGeom>
          <a:noFill/>
        </p:spPr>
        <p:txBody>
          <a:bodyPr wrap="square" rtlCol="0">
            <a:spAutoFit/>
          </a:bodyPr>
          <a:lstStyle/>
          <a:p>
            <a:pPr algn="ctr"/>
            <a:endParaRPr lang="fi-FI" sz="1400" b="1" baseline="30000" dirty="0">
              <a:solidFill>
                <a:srgbClr val="000000"/>
              </a:solidFill>
              <a:latin typeface="Felbridge Pro"/>
              <a:cs typeface="Felbridge Pro"/>
            </a:endParaRPr>
          </a:p>
        </p:txBody>
      </p:sp>
      <p:sp>
        <p:nvSpPr>
          <p:cNvPr id="8" name="eufinancelogoplaceholder"/>
          <p:cNvSpPr txBox="1"/>
          <p:nvPr userDrawn="1"/>
        </p:nvSpPr>
        <p:spPr>
          <a:xfrm>
            <a:off x="450660" y="4680000"/>
            <a:ext cx="3379905" cy="375480"/>
          </a:xfrm>
          <a:prstGeom prst="rect">
            <a:avLst/>
          </a:prstGeom>
          <a:noFill/>
        </p:spPr>
        <p:txBody>
          <a:bodyPr wrap="square" rtlCol="0">
            <a:spAutoFit/>
          </a:bodyPr>
          <a:lstStyle/>
          <a:p>
            <a:pPr algn="ctr"/>
            <a:endParaRPr lang="fi-FI" sz="1400" b="1" baseline="30000" dirty="0">
              <a:solidFill>
                <a:srgbClr val="000000"/>
              </a:solidFill>
              <a:latin typeface="Felbridge Pro"/>
              <a:cs typeface="Felbridge Pro"/>
            </a:endParaRPr>
          </a:p>
        </p:txBody>
      </p:sp>
    </p:spTree>
    <p:extLst>
      <p:ext uri="{BB962C8B-B14F-4D97-AF65-F5344CB8AC3E}">
        <p14:creationId xmlns:p14="http://schemas.microsoft.com/office/powerpoint/2010/main" val="2887775171"/>
      </p:ext>
    </p:extLst>
  </p:cSld>
  <p:clrMapOvr>
    <a:masterClrMapping/>
  </p:clrMapOvr>
  <p:hf hdr="0" ftr="0"/>
</p:sldLayout>
</file>

<file path=ppt/slideLayouts/slideLayout66.xml><?xml version="1.0" encoding="utf-8"?>
<p:sldLayout xmlns:a="http://schemas.openxmlformats.org/drawingml/2006/main" xmlns:r="http://schemas.openxmlformats.org/officeDocument/2006/relationships" xmlns:p="http://schemas.openxmlformats.org/presentationml/2006/main" type="title" preserve="1">
  <p:cSld name="endpage">
    <p:spTree>
      <p:nvGrpSpPr>
        <p:cNvPr id="1" name=""/>
        <p:cNvGrpSpPr/>
        <p:nvPr/>
      </p:nvGrpSpPr>
      <p:grpSpPr>
        <a:xfrm>
          <a:off x="0" y="0"/>
          <a:ext cx="0" cy="0"/>
          <a:chOff x="0" y="0"/>
          <a:chExt cx="0" cy="0"/>
        </a:xfrm>
      </p:grpSpPr>
      <p:sp>
        <p:nvSpPr>
          <p:cNvPr id="2" name="Title 1"/>
          <p:cNvSpPr>
            <a:spLocks noGrp="1"/>
          </p:cNvSpPr>
          <p:nvPr>
            <p:ph type="ctrTitle"/>
          </p:nvPr>
        </p:nvSpPr>
        <p:spPr>
          <a:xfrm>
            <a:off x="360000" y="2462400"/>
            <a:ext cx="4554000" cy="457200"/>
          </a:xfrm>
        </p:spPr>
        <p:txBody>
          <a:bodyPr anchor="b">
            <a:noAutofit/>
          </a:bodyPr>
          <a:lstStyle>
            <a:lvl1pPr algn="l">
              <a:defRPr sz="2400" baseline="0">
                <a:latin typeface="Arial" panose="020B0604020202020204" pitchFamily="34" charset="0"/>
                <a:cs typeface="Arial" panose="020B0604020202020204" pitchFamily="34" charset="0"/>
              </a:defRPr>
            </a:lvl1pPr>
          </a:lstStyle>
          <a:p>
            <a:r>
              <a:rPr lang="fi-FI"/>
              <a:t>Muokkaa perustyyl. napsautt.</a:t>
            </a:r>
            <a:endParaRPr lang="fi-FI" dirty="0"/>
          </a:p>
        </p:txBody>
      </p:sp>
      <p:sp>
        <p:nvSpPr>
          <p:cNvPr id="3" name="Subtitle 2"/>
          <p:cNvSpPr>
            <a:spLocks noGrp="1"/>
          </p:cNvSpPr>
          <p:nvPr>
            <p:ph type="subTitle" idx="1"/>
          </p:nvPr>
        </p:nvSpPr>
        <p:spPr>
          <a:xfrm>
            <a:off x="360000" y="3168000"/>
            <a:ext cx="4518000" cy="925200"/>
          </a:xfrm>
        </p:spPr>
        <p:txBody>
          <a:bodyPr>
            <a:normAutofit/>
          </a:bodyPr>
          <a:lstStyle>
            <a:lvl1pPr marL="0" indent="0" algn="l" defTabSz="685800" rtl="0" eaLnBrk="1" latinLnBrk="0" hangingPunct="1">
              <a:lnSpc>
                <a:spcPct val="90000"/>
              </a:lnSpc>
              <a:spcBef>
                <a:spcPct val="0"/>
              </a:spcBef>
              <a:buNone/>
              <a:defRPr lang="fi-FI" sz="1200" kern="1200" baseline="0" dirty="0">
                <a:solidFill>
                  <a:srgbClr val="00B0CA"/>
                </a:solidFill>
                <a:latin typeface="Arial" panose="020B0604020202020204" pitchFamily="34" charset="0"/>
                <a:ea typeface="+mj-ea"/>
                <a:cs typeface="Arial" panose="020B0604020202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fi-FI"/>
              <a:t>Muokkaa alaotsikon perustyyliä napsautt.</a:t>
            </a:r>
            <a:endParaRPr lang="fi-FI" dirty="0"/>
          </a:p>
        </p:txBody>
      </p:sp>
      <p:sp>
        <p:nvSpPr>
          <p:cNvPr id="9" name="Rectangle 8"/>
          <p:cNvSpPr/>
          <p:nvPr userDrawn="1"/>
        </p:nvSpPr>
        <p:spPr>
          <a:xfrm>
            <a:off x="98612" y="62753"/>
            <a:ext cx="2095948" cy="9868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pic>
        <p:nvPicPr>
          <p:cNvPr id="8" name="Kuva 10" descr="UUSI_Liikennevirasto_Tapahtumat_vaaka_cmyk.png"/>
          <p:cNvPicPr>
            <a:picLocks noChangeAspect="1"/>
          </p:cNvPicPr>
          <p:nvPr userDrawn="1"/>
        </p:nvPicPr>
        <p:blipFill rotWithShape="1">
          <a:blip r:embed="rId2" cstate="print">
            <a:extLst>
              <a:ext uri="{28A0092B-C50C-407E-A947-70E740481C1C}">
                <a14:useLocalDpi xmlns:a14="http://schemas.microsoft.com/office/drawing/2010/main" val="0"/>
              </a:ext>
            </a:extLst>
          </a:blip>
          <a:srcRect r="62856" b="18364"/>
          <a:stretch/>
        </p:blipFill>
        <p:spPr>
          <a:xfrm>
            <a:off x="252000" y="122400"/>
            <a:ext cx="1009271" cy="1087200"/>
          </a:xfrm>
          <a:prstGeom prst="rect">
            <a:avLst/>
          </a:prstGeom>
        </p:spPr>
      </p:pic>
      <p:sp>
        <p:nvSpPr>
          <p:cNvPr id="4" name="Rectangle 3"/>
          <p:cNvSpPr/>
          <p:nvPr userDrawn="1"/>
        </p:nvSpPr>
        <p:spPr>
          <a:xfrm>
            <a:off x="4851270" y="4389120"/>
            <a:ext cx="4266000" cy="7543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pic>
        <p:nvPicPr>
          <p:cNvPr id="11" name="Kuva 7" descr="Pitkät_nuolet_cmyk.png"/>
          <p:cNvPicPr>
            <a:picLocks noChangeAspect="1"/>
          </p:cNvPicPr>
          <p:nvPr userDrawn="1"/>
        </p:nvPicPr>
        <p:blipFill rotWithShape="1">
          <a:blip r:embed="rId3" cstate="print">
            <a:extLst>
              <a:ext uri="{28A0092B-C50C-407E-A947-70E740481C1C}">
                <a14:useLocalDpi xmlns:a14="http://schemas.microsoft.com/office/drawing/2010/main" val="0"/>
              </a:ext>
            </a:extLst>
          </a:blip>
          <a:srcRect l="53242" r="-1754"/>
          <a:stretch/>
        </p:blipFill>
        <p:spPr>
          <a:xfrm rot="16200000">
            <a:off x="4407853" y="658870"/>
            <a:ext cx="5152834" cy="3816424"/>
          </a:xfrm>
          <a:prstGeom prst="rect">
            <a:avLst/>
          </a:prstGeom>
        </p:spPr>
      </p:pic>
    </p:spTree>
    <p:extLst>
      <p:ext uri="{BB962C8B-B14F-4D97-AF65-F5344CB8AC3E}">
        <p14:creationId xmlns:p14="http://schemas.microsoft.com/office/powerpoint/2010/main" val="3692676503"/>
      </p:ext>
    </p:extLst>
  </p:cSld>
  <p:clrMapOvr>
    <a:masterClrMapping/>
  </p:clrMapOvr>
  <p:hf hdr="0" ftr="0"/>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endpage_with_text">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60000" y="2462400"/>
            <a:ext cx="4554000" cy="457200"/>
          </a:xfrm>
        </p:spPr>
        <p:txBody>
          <a:bodyPr anchor="b">
            <a:noAutofit/>
          </a:bodyPr>
          <a:lstStyle>
            <a:lvl1pPr algn="l">
              <a:defRPr sz="2400" baseline="0">
                <a:latin typeface="Arial" panose="020B0604020202020204" pitchFamily="34" charset="0"/>
                <a:cs typeface="Arial" panose="020B0604020202020204" pitchFamily="34" charset="0"/>
              </a:defRPr>
            </a:lvl1pPr>
          </a:lstStyle>
          <a:p>
            <a:r>
              <a:rPr lang="fi-FI" dirty="0"/>
              <a:t>Kiitos!</a:t>
            </a:r>
          </a:p>
        </p:txBody>
      </p:sp>
      <p:sp>
        <p:nvSpPr>
          <p:cNvPr id="9" name="Rectangle 8"/>
          <p:cNvSpPr/>
          <p:nvPr userDrawn="1"/>
        </p:nvSpPr>
        <p:spPr>
          <a:xfrm>
            <a:off x="98612" y="62753"/>
            <a:ext cx="2095948" cy="9868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pic>
        <p:nvPicPr>
          <p:cNvPr id="8" name="Kuva 10" descr="UUSI_Liikennevirasto_Tapahtumat_vaaka_cmyk.png"/>
          <p:cNvPicPr>
            <a:picLocks noChangeAspect="1"/>
          </p:cNvPicPr>
          <p:nvPr userDrawn="1"/>
        </p:nvPicPr>
        <p:blipFill rotWithShape="1">
          <a:blip r:embed="rId2" cstate="print">
            <a:extLst>
              <a:ext uri="{28A0092B-C50C-407E-A947-70E740481C1C}">
                <a14:useLocalDpi xmlns:a14="http://schemas.microsoft.com/office/drawing/2010/main" val="0"/>
              </a:ext>
            </a:extLst>
          </a:blip>
          <a:srcRect r="62856" b="18364"/>
          <a:stretch/>
        </p:blipFill>
        <p:spPr>
          <a:xfrm>
            <a:off x="252000" y="122400"/>
            <a:ext cx="1009271" cy="1087200"/>
          </a:xfrm>
          <a:prstGeom prst="rect">
            <a:avLst/>
          </a:prstGeom>
        </p:spPr>
      </p:pic>
      <p:sp>
        <p:nvSpPr>
          <p:cNvPr id="4" name="Rectangle 3"/>
          <p:cNvSpPr/>
          <p:nvPr userDrawn="1"/>
        </p:nvSpPr>
        <p:spPr>
          <a:xfrm>
            <a:off x="4851270" y="4389120"/>
            <a:ext cx="4266000" cy="7543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pic>
        <p:nvPicPr>
          <p:cNvPr id="11" name="Kuva 7" descr="Pitkät_nuolet_cmyk.png"/>
          <p:cNvPicPr>
            <a:picLocks noChangeAspect="1"/>
          </p:cNvPicPr>
          <p:nvPr userDrawn="1"/>
        </p:nvPicPr>
        <p:blipFill rotWithShape="1">
          <a:blip r:embed="rId3" cstate="print">
            <a:extLst>
              <a:ext uri="{28A0092B-C50C-407E-A947-70E740481C1C}">
                <a14:useLocalDpi xmlns:a14="http://schemas.microsoft.com/office/drawing/2010/main" val="0"/>
              </a:ext>
            </a:extLst>
          </a:blip>
          <a:srcRect l="53242" r="-1754"/>
          <a:stretch/>
        </p:blipFill>
        <p:spPr>
          <a:xfrm rot="16200000">
            <a:off x="4407853" y="658870"/>
            <a:ext cx="5152834" cy="3816424"/>
          </a:xfrm>
          <a:prstGeom prst="rect">
            <a:avLst/>
          </a:prstGeom>
        </p:spPr>
      </p:pic>
      <p:sp>
        <p:nvSpPr>
          <p:cNvPr id="5" name="Tekstiruutu 4"/>
          <p:cNvSpPr txBox="1"/>
          <p:nvPr userDrawn="1"/>
        </p:nvSpPr>
        <p:spPr>
          <a:xfrm>
            <a:off x="360000" y="3168000"/>
            <a:ext cx="4547079" cy="925200"/>
          </a:xfrm>
          <a:prstGeom prst="rect">
            <a:avLst/>
          </a:prstGeom>
        </p:spPr>
        <p:txBody>
          <a:bodyPr vert="horz" lIns="91440" tIns="45720" rIns="91440" bIns="45720" rtlCol="0">
            <a:normAutofit/>
          </a:bodyPr>
          <a:lstStyle>
            <a:lvl1pPr indent="0">
              <a:lnSpc>
                <a:spcPct val="90000"/>
              </a:lnSpc>
              <a:spcBef>
                <a:spcPct val="0"/>
              </a:spcBef>
              <a:buClr>
                <a:srgbClr val="00B0CA"/>
              </a:buClr>
              <a:buSzPct val="120000"/>
              <a:buFont typeface="Arial" panose="020B0604020202020204" pitchFamily="34" charset="0"/>
              <a:buNone/>
              <a:defRPr lang="en-US" sz="1200" b="0" baseline="0" dirty="0" smtClean="0">
                <a:solidFill>
                  <a:srgbClr val="00B0CA"/>
                </a:solidFill>
                <a:latin typeface="Arial" panose="020B0604020202020204" pitchFamily="34" charset="0"/>
                <a:ea typeface="+mj-ea"/>
                <a:cs typeface="Arial" panose="020B0604020202020204" pitchFamily="34" charset="0"/>
              </a:defRPr>
            </a:lvl1pPr>
            <a:lvl2pPr indent="0" algn="ctr">
              <a:lnSpc>
                <a:spcPct val="90000"/>
              </a:lnSpc>
              <a:spcBef>
                <a:spcPts val="375"/>
              </a:spcBef>
              <a:buClr>
                <a:srgbClr val="A59D95"/>
              </a:buClr>
              <a:buFont typeface="Arial" panose="020B0604020202020204" pitchFamily="34" charset="0"/>
              <a:buNone/>
              <a:defRPr sz="1500" b="0">
                <a:latin typeface="Arial" panose="020B0604020202020204" pitchFamily="34" charset="0"/>
                <a:cs typeface="Arial" panose="020B0604020202020204" pitchFamily="34" charset="0"/>
              </a:defRPr>
            </a:lvl2pPr>
            <a:lvl3pPr indent="0" algn="ctr">
              <a:lnSpc>
                <a:spcPct val="90000"/>
              </a:lnSpc>
              <a:spcBef>
                <a:spcPts val="375"/>
              </a:spcBef>
              <a:buClr>
                <a:srgbClr val="A59D95"/>
              </a:buClr>
              <a:buFont typeface="Arial" panose="020B0604020202020204" pitchFamily="34" charset="0"/>
              <a:buNone/>
              <a:defRPr b="0">
                <a:latin typeface="Arial" panose="020B0604020202020204" pitchFamily="34" charset="0"/>
                <a:cs typeface="Arial" panose="020B0604020202020204" pitchFamily="34" charset="0"/>
              </a:defRPr>
            </a:lvl3pPr>
            <a:lvl4pPr indent="0" algn="ctr">
              <a:lnSpc>
                <a:spcPct val="90000"/>
              </a:lnSpc>
              <a:spcBef>
                <a:spcPts val="375"/>
              </a:spcBef>
              <a:buClr>
                <a:srgbClr val="A59D95"/>
              </a:buClr>
              <a:buFont typeface="Arial" panose="020B0604020202020204" pitchFamily="34" charset="0"/>
              <a:buNone/>
              <a:defRPr sz="1200" b="0">
                <a:latin typeface="Arial" panose="020B0604020202020204" pitchFamily="34" charset="0"/>
                <a:cs typeface="Arial" panose="020B0604020202020204" pitchFamily="34" charset="0"/>
              </a:defRPr>
            </a:lvl4pPr>
            <a:lvl5pPr indent="0" algn="ctr">
              <a:lnSpc>
                <a:spcPct val="90000"/>
              </a:lnSpc>
              <a:spcBef>
                <a:spcPts val="375"/>
              </a:spcBef>
              <a:buClr>
                <a:srgbClr val="A59D95"/>
              </a:buClr>
              <a:buFont typeface="Arial" panose="020B0604020202020204" pitchFamily="34" charset="0"/>
              <a:buNone/>
              <a:defRPr sz="1200" b="0">
                <a:latin typeface="Arial" panose="020B0604020202020204" pitchFamily="34" charset="0"/>
                <a:cs typeface="Arial" panose="020B0604020202020204" pitchFamily="34" charset="0"/>
              </a:defRPr>
            </a:lvl5pPr>
            <a:lvl6pPr indent="0" algn="ctr">
              <a:lnSpc>
                <a:spcPct val="90000"/>
              </a:lnSpc>
              <a:spcBef>
                <a:spcPts val="375"/>
              </a:spcBef>
              <a:buFont typeface="Arial" panose="020B0604020202020204" pitchFamily="34" charset="0"/>
              <a:buNone/>
              <a:defRPr sz="1200"/>
            </a:lvl6pPr>
            <a:lvl7pPr indent="0" algn="ctr">
              <a:lnSpc>
                <a:spcPct val="90000"/>
              </a:lnSpc>
              <a:spcBef>
                <a:spcPts val="375"/>
              </a:spcBef>
              <a:buFont typeface="Arial" panose="020B0604020202020204" pitchFamily="34" charset="0"/>
              <a:buNone/>
              <a:defRPr sz="1200"/>
            </a:lvl7pPr>
            <a:lvl8pPr indent="0" algn="ctr">
              <a:lnSpc>
                <a:spcPct val="90000"/>
              </a:lnSpc>
              <a:spcBef>
                <a:spcPts val="375"/>
              </a:spcBef>
              <a:buFont typeface="Arial" panose="020B0604020202020204" pitchFamily="34" charset="0"/>
              <a:buNone/>
              <a:defRPr sz="1200"/>
            </a:lvl8pPr>
            <a:lvl9pPr indent="0" algn="ctr">
              <a:lnSpc>
                <a:spcPct val="90000"/>
              </a:lnSpc>
              <a:spcBef>
                <a:spcPts val="375"/>
              </a:spcBef>
              <a:buFont typeface="Arial" panose="020B0604020202020204" pitchFamily="34" charset="0"/>
              <a:buNone/>
              <a:defRPr sz="1200"/>
            </a:lvl9pPr>
          </a:lstStyle>
          <a:p>
            <a:pPr lvl="0"/>
            <a:r>
              <a:rPr lang="fi-FI" dirty="0"/>
              <a:t>liikennevirasto.fi</a:t>
            </a:r>
          </a:p>
          <a:p>
            <a:pPr lvl="0"/>
            <a:r>
              <a:rPr lang="fi-FI" dirty="0"/>
              <a:t>twitter.com/liikennevirasto</a:t>
            </a:r>
          </a:p>
          <a:p>
            <a:pPr lvl="0"/>
            <a:r>
              <a:rPr lang="fi-FI" dirty="0"/>
              <a:t>facebook.com/liikennevirasto</a:t>
            </a:r>
          </a:p>
          <a:p>
            <a:pPr lvl="0"/>
            <a:r>
              <a:rPr lang="fi-FI" dirty="0"/>
              <a:t>youtube.com/liikennevirasto</a:t>
            </a:r>
          </a:p>
        </p:txBody>
      </p:sp>
    </p:spTree>
    <p:extLst>
      <p:ext uri="{BB962C8B-B14F-4D97-AF65-F5344CB8AC3E}">
        <p14:creationId xmlns:p14="http://schemas.microsoft.com/office/powerpoint/2010/main" val="2327792673"/>
      </p:ext>
    </p:extLst>
  </p:cSld>
  <p:clrMapOvr>
    <a:masterClrMapping/>
  </p:clrMapOvr>
  <p:hf hdr="0" ftr="0"/>
</p:sldLayout>
</file>

<file path=ppt/slideLayouts/slideLayout68.xml><?xml version="1.0" encoding="utf-8"?>
<p:sldLayout xmlns:a="http://schemas.openxmlformats.org/drawingml/2006/main" xmlns:r="http://schemas.openxmlformats.org/officeDocument/2006/relationships" xmlns:p="http://schemas.openxmlformats.org/presentationml/2006/main" type="title" preserve="1">
  <p:cSld name="Otsikkodia">
    <p:bg>
      <p:bgPr>
        <a:solidFill>
          <a:schemeClr val="bg1"/>
        </a:solidFill>
        <a:effectLst/>
      </p:bgPr>
    </p:bg>
    <p:spTree>
      <p:nvGrpSpPr>
        <p:cNvPr id="1" name=""/>
        <p:cNvGrpSpPr/>
        <p:nvPr/>
      </p:nvGrpSpPr>
      <p:grpSpPr>
        <a:xfrm>
          <a:off x="0" y="0"/>
          <a:ext cx="0" cy="0"/>
          <a:chOff x="0" y="0"/>
          <a:chExt cx="0" cy="0"/>
        </a:xfrm>
      </p:grpSpPr>
      <p:pic>
        <p:nvPicPr>
          <p:cNvPr id="21" name="Kuva 2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Otsikko 1"/>
          <p:cNvSpPr>
            <a:spLocks noGrp="1"/>
          </p:cNvSpPr>
          <p:nvPr>
            <p:ph type="ctrTitle"/>
          </p:nvPr>
        </p:nvSpPr>
        <p:spPr bwMode="white">
          <a:xfrm>
            <a:off x="557214" y="841772"/>
            <a:ext cx="5672142" cy="1790700"/>
          </a:xfrm>
        </p:spPr>
        <p:txBody>
          <a:bodyPr anchor="b">
            <a:normAutofit/>
          </a:bodyPr>
          <a:lstStyle>
            <a:lvl1pPr algn="l">
              <a:lnSpc>
                <a:spcPct val="85000"/>
              </a:lnSpc>
              <a:defRPr sz="3300">
                <a:solidFill>
                  <a:schemeClr val="bg1"/>
                </a:solidFill>
              </a:defRPr>
            </a:lvl1pPr>
          </a:lstStyle>
          <a:p>
            <a:r>
              <a:rPr lang="fi-FI"/>
              <a:t>Muokkaa perustyyl. napsautt.</a:t>
            </a:r>
            <a:endParaRPr lang="fi-FI" dirty="0"/>
          </a:p>
        </p:txBody>
      </p:sp>
      <p:sp>
        <p:nvSpPr>
          <p:cNvPr id="3" name="Alaotsikko 2"/>
          <p:cNvSpPr>
            <a:spLocks noGrp="1"/>
          </p:cNvSpPr>
          <p:nvPr>
            <p:ph type="subTitle" idx="1"/>
          </p:nvPr>
        </p:nvSpPr>
        <p:spPr bwMode="white">
          <a:xfrm>
            <a:off x="557214" y="2701531"/>
            <a:ext cx="5672142" cy="1241822"/>
          </a:xfrm>
        </p:spPr>
        <p:txBody>
          <a:bodyPr/>
          <a:lstStyle>
            <a:lvl1pPr marL="0" indent="0" algn="l">
              <a:buNone/>
              <a:defRPr sz="1800">
                <a:solidFill>
                  <a:schemeClr val="bg1"/>
                </a:solidFill>
              </a:defRPr>
            </a:lvl1pPr>
            <a:lvl2pPr marL="342892" indent="0" algn="ctr">
              <a:buNone/>
              <a:defRPr sz="1500"/>
            </a:lvl2pPr>
            <a:lvl3pPr marL="685783" indent="0" algn="ctr">
              <a:buNone/>
              <a:defRPr sz="1350"/>
            </a:lvl3pPr>
            <a:lvl4pPr marL="1028675" indent="0" algn="ctr">
              <a:buNone/>
              <a:defRPr sz="1200"/>
            </a:lvl4pPr>
            <a:lvl5pPr marL="1371566" indent="0" algn="ctr">
              <a:buNone/>
              <a:defRPr sz="1200"/>
            </a:lvl5pPr>
            <a:lvl6pPr marL="1714457" indent="0" algn="ctr">
              <a:buNone/>
              <a:defRPr sz="1200"/>
            </a:lvl6pPr>
            <a:lvl7pPr marL="2057348" indent="0" algn="ctr">
              <a:buNone/>
              <a:defRPr sz="1200"/>
            </a:lvl7pPr>
            <a:lvl8pPr marL="2400240" indent="0" algn="ctr">
              <a:buNone/>
              <a:defRPr sz="1200"/>
            </a:lvl8pPr>
            <a:lvl9pPr marL="2743132" indent="0" algn="ctr">
              <a:buNone/>
              <a:defRPr sz="1200"/>
            </a:lvl9pPr>
          </a:lstStyle>
          <a:p>
            <a:r>
              <a:rPr lang="fi-FI"/>
              <a:t>Muokkaa alaotsikon perustyyliä napsautt.</a:t>
            </a:r>
            <a:endParaRPr lang="fi-FI" dirty="0"/>
          </a:p>
        </p:txBody>
      </p:sp>
      <p:sp>
        <p:nvSpPr>
          <p:cNvPr id="18" name="Päivämäärän paikkamerkki 3"/>
          <p:cNvSpPr>
            <a:spLocks noGrp="1"/>
          </p:cNvSpPr>
          <p:nvPr>
            <p:ph type="dt" sz="half" idx="10"/>
          </p:nvPr>
        </p:nvSpPr>
        <p:spPr>
          <a:xfrm>
            <a:off x="6823572" y="4567240"/>
            <a:ext cx="1963245" cy="135000"/>
          </a:xfrm>
        </p:spPr>
        <p:txBody>
          <a:bodyPr/>
          <a:lstStyle/>
          <a:p>
            <a:fld id="{3FA3ACB9-C2E1-4B8A-9009-933556D57699}" type="datetime1">
              <a:rPr lang="fi-FI" smtClean="0"/>
              <a:t>3.10.2018</a:t>
            </a:fld>
            <a:endParaRPr lang="fi-FI" dirty="0"/>
          </a:p>
        </p:txBody>
      </p:sp>
      <p:sp>
        <p:nvSpPr>
          <p:cNvPr id="19" name="Alatunnisteen paikkamerkki 4"/>
          <p:cNvSpPr>
            <a:spLocks noGrp="1"/>
          </p:cNvSpPr>
          <p:nvPr>
            <p:ph type="ftr" sz="quarter" idx="11"/>
          </p:nvPr>
        </p:nvSpPr>
        <p:spPr>
          <a:xfrm>
            <a:off x="6823572" y="4706543"/>
            <a:ext cx="1963245" cy="135000"/>
          </a:xfrm>
        </p:spPr>
        <p:txBody>
          <a:bodyPr/>
          <a:lstStyle/>
          <a:p>
            <a:endParaRPr lang="fi-FI"/>
          </a:p>
        </p:txBody>
      </p:sp>
      <p:sp>
        <p:nvSpPr>
          <p:cNvPr id="20" name="Dian numeron paikkamerkki 5"/>
          <p:cNvSpPr>
            <a:spLocks noGrp="1"/>
          </p:cNvSpPr>
          <p:nvPr>
            <p:ph type="sldNum" sz="quarter" idx="12"/>
          </p:nvPr>
        </p:nvSpPr>
        <p:spPr>
          <a:xfrm>
            <a:off x="7879561" y="4845846"/>
            <a:ext cx="907257" cy="135000"/>
          </a:xfrm>
        </p:spPr>
        <p:txBody>
          <a:bodyPr/>
          <a:lstStyle/>
          <a:p>
            <a:fld id="{5A3ADEFC-2778-6B49-9C82-2158FE27C40E}" type="slidenum">
              <a:rPr lang="fi-FI" smtClean="0"/>
              <a:t>‹#›</a:t>
            </a:fld>
            <a:endParaRPr lang="fi-FI"/>
          </a:p>
        </p:txBody>
      </p:sp>
    </p:spTree>
    <p:extLst>
      <p:ext uri="{BB962C8B-B14F-4D97-AF65-F5344CB8AC3E}">
        <p14:creationId xmlns:p14="http://schemas.microsoft.com/office/powerpoint/2010/main" val="3014214316"/>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itle" preserve="1">
  <p:cSld name="1_Otsikkodia">
    <p:bg>
      <p:bgPr>
        <a:solidFill>
          <a:schemeClr val="bg1"/>
        </a:solidFill>
        <a:effectLst/>
      </p:bgPr>
    </p:bg>
    <p:spTree>
      <p:nvGrpSpPr>
        <p:cNvPr id="1" name=""/>
        <p:cNvGrpSpPr/>
        <p:nvPr/>
      </p:nvGrpSpPr>
      <p:grpSpPr>
        <a:xfrm>
          <a:off x="0" y="0"/>
          <a:ext cx="0" cy="0"/>
          <a:chOff x="0" y="0"/>
          <a:chExt cx="0" cy="0"/>
        </a:xfrm>
      </p:grpSpPr>
      <p:pic>
        <p:nvPicPr>
          <p:cNvPr id="21" name="Kuva 2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Otsikko 1"/>
          <p:cNvSpPr>
            <a:spLocks noGrp="1"/>
          </p:cNvSpPr>
          <p:nvPr>
            <p:ph type="ctrTitle"/>
          </p:nvPr>
        </p:nvSpPr>
        <p:spPr bwMode="white">
          <a:xfrm>
            <a:off x="557214" y="841772"/>
            <a:ext cx="5672142" cy="1790700"/>
          </a:xfrm>
        </p:spPr>
        <p:txBody>
          <a:bodyPr anchor="b">
            <a:normAutofit/>
          </a:bodyPr>
          <a:lstStyle>
            <a:lvl1pPr algn="l">
              <a:lnSpc>
                <a:spcPct val="85000"/>
              </a:lnSpc>
              <a:defRPr sz="3300">
                <a:solidFill>
                  <a:schemeClr val="bg1"/>
                </a:solidFill>
              </a:defRPr>
            </a:lvl1pPr>
          </a:lstStyle>
          <a:p>
            <a:r>
              <a:rPr lang="fi-FI"/>
              <a:t>Muokkaa perustyyl. napsautt.</a:t>
            </a:r>
            <a:endParaRPr lang="fi-FI" dirty="0"/>
          </a:p>
        </p:txBody>
      </p:sp>
      <p:sp>
        <p:nvSpPr>
          <p:cNvPr id="3" name="Alaotsikko 2"/>
          <p:cNvSpPr>
            <a:spLocks noGrp="1"/>
          </p:cNvSpPr>
          <p:nvPr>
            <p:ph type="subTitle" idx="1"/>
          </p:nvPr>
        </p:nvSpPr>
        <p:spPr bwMode="white">
          <a:xfrm>
            <a:off x="557214" y="2701531"/>
            <a:ext cx="5672142" cy="1241822"/>
          </a:xfrm>
        </p:spPr>
        <p:txBody>
          <a:bodyPr/>
          <a:lstStyle>
            <a:lvl1pPr marL="0" indent="0" algn="l">
              <a:buNone/>
              <a:defRPr sz="1800">
                <a:solidFill>
                  <a:schemeClr val="bg1"/>
                </a:solidFill>
              </a:defRPr>
            </a:lvl1pPr>
            <a:lvl2pPr marL="342892" indent="0" algn="ctr">
              <a:buNone/>
              <a:defRPr sz="1500"/>
            </a:lvl2pPr>
            <a:lvl3pPr marL="685783" indent="0" algn="ctr">
              <a:buNone/>
              <a:defRPr sz="1350"/>
            </a:lvl3pPr>
            <a:lvl4pPr marL="1028675" indent="0" algn="ctr">
              <a:buNone/>
              <a:defRPr sz="1200"/>
            </a:lvl4pPr>
            <a:lvl5pPr marL="1371566" indent="0" algn="ctr">
              <a:buNone/>
              <a:defRPr sz="1200"/>
            </a:lvl5pPr>
            <a:lvl6pPr marL="1714457" indent="0" algn="ctr">
              <a:buNone/>
              <a:defRPr sz="1200"/>
            </a:lvl6pPr>
            <a:lvl7pPr marL="2057348" indent="0" algn="ctr">
              <a:buNone/>
              <a:defRPr sz="1200"/>
            </a:lvl7pPr>
            <a:lvl8pPr marL="2400240" indent="0" algn="ctr">
              <a:buNone/>
              <a:defRPr sz="1200"/>
            </a:lvl8pPr>
            <a:lvl9pPr marL="2743132" indent="0" algn="ctr">
              <a:buNone/>
              <a:defRPr sz="1200"/>
            </a:lvl9pPr>
          </a:lstStyle>
          <a:p>
            <a:r>
              <a:rPr lang="fi-FI"/>
              <a:t>Muokkaa alaotsikon perustyyliä napsautt.</a:t>
            </a:r>
            <a:endParaRPr lang="fi-FI" dirty="0"/>
          </a:p>
        </p:txBody>
      </p:sp>
      <p:sp>
        <p:nvSpPr>
          <p:cNvPr id="18" name="Päivämäärän paikkamerkki 3"/>
          <p:cNvSpPr>
            <a:spLocks noGrp="1"/>
          </p:cNvSpPr>
          <p:nvPr>
            <p:ph type="dt" sz="half" idx="10"/>
          </p:nvPr>
        </p:nvSpPr>
        <p:spPr>
          <a:xfrm>
            <a:off x="6823572" y="4567240"/>
            <a:ext cx="1963245" cy="135000"/>
          </a:xfrm>
        </p:spPr>
        <p:txBody>
          <a:bodyPr/>
          <a:lstStyle/>
          <a:p>
            <a:fld id="{EB18E505-EBBA-4CF8-B880-B4FCB3C79062}" type="datetime1">
              <a:rPr lang="fi-FI" smtClean="0"/>
              <a:t>3.10.2018</a:t>
            </a:fld>
            <a:endParaRPr lang="fi-FI" dirty="0"/>
          </a:p>
        </p:txBody>
      </p:sp>
      <p:sp>
        <p:nvSpPr>
          <p:cNvPr id="19" name="Alatunnisteen paikkamerkki 4"/>
          <p:cNvSpPr>
            <a:spLocks noGrp="1"/>
          </p:cNvSpPr>
          <p:nvPr>
            <p:ph type="ftr" sz="quarter" idx="11"/>
          </p:nvPr>
        </p:nvSpPr>
        <p:spPr>
          <a:xfrm>
            <a:off x="6823572" y="4706543"/>
            <a:ext cx="1963245" cy="135000"/>
          </a:xfrm>
        </p:spPr>
        <p:txBody>
          <a:bodyPr/>
          <a:lstStyle/>
          <a:p>
            <a:endParaRPr lang="fi-FI"/>
          </a:p>
        </p:txBody>
      </p:sp>
      <p:sp>
        <p:nvSpPr>
          <p:cNvPr id="20" name="Dian numeron paikkamerkki 5"/>
          <p:cNvSpPr>
            <a:spLocks noGrp="1"/>
          </p:cNvSpPr>
          <p:nvPr>
            <p:ph type="sldNum" sz="quarter" idx="12"/>
          </p:nvPr>
        </p:nvSpPr>
        <p:spPr>
          <a:xfrm>
            <a:off x="7879561" y="4845846"/>
            <a:ext cx="907257" cy="135000"/>
          </a:xfrm>
        </p:spPr>
        <p:txBody>
          <a:bodyPr/>
          <a:lstStyle/>
          <a:p>
            <a:fld id="{5A3ADEFC-2778-6B49-9C82-2158FE27C40E}" type="slidenum">
              <a:rPr lang="fi-FI" smtClean="0"/>
              <a:t>‹#›</a:t>
            </a:fld>
            <a:endParaRPr lang="fi-FI"/>
          </a:p>
        </p:txBody>
      </p:sp>
    </p:spTree>
    <p:extLst>
      <p:ext uri="{BB962C8B-B14F-4D97-AF65-F5344CB8AC3E}">
        <p14:creationId xmlns:p14="http://schemas.microsoft.com/office/powerpoint/2010/main" val="14692207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_livi">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fi-FI" smtClean="0"/>
              <a:t>3.10.2018</a:t>
            </a:r>
            <a:endParaRPr lang="fi-FI"/>
          </a:p>
        </p:txBody>
      </p:sp>
      <p:sp>
        <p:nvSpPr>
          <p:cNvPr id="3" name="Footer Placeholder 2"/>
          <p:cNvSpPr>
            <a:spLocks noGrp="1"/>
          </p:cNvSpPr>
          <p:nvPr>
            <p:ph type="ftr" sz="quarter" idx="11"/>
          </p:nvPr>
        </p:nvSpPr>
        <p:spPr/>
        <p:txBody>
          <a:bodyPr/>
          <a:lstStyle/>
          <a:p>
            <a:r>
              <a:rPr lang="fi-FI" smtClean="0"/>
              <a:t>Kari Wihlman</a:t>
            </a:r>
            <a:endParaRPr lang="fi-FI"/>
          </a:p>
        </p:txBody>
      </p:sp>
      <p:sp>
        <p:nvSpPr>
          <p:cNvPr id="4" name="Slide Number Placeholder 3"/>
          <p:cNvSpPr>
            <a:spLocks noGrp="1"/>
          </p:cNvSpPr>
          <p:nvPr>
            <p:ph type="sldNum" sz="quarter" idx="12"/>
          </p:nvPr>
        </p:nvSpPr>
        <p:spPr/>
        <p:txBody>
          <a:bodyPr/>
          <a:lstStyle/>
          <a:p>
            <a:fld id="{CD67F47F-A4DF-4926-BB4C-9F1DAEA89B92}" type="slidenum">
              <a:rPr lang="fi-FI" smtClean="0"/>
              <a:t>‹#›</a:t>
            </a:fld>
            <a:endParaRPr lang="fi-FI"/>
          </a:p>
        </p:txBody>
      </p:sp>
      <p:sp>
        <p:nvSpPr>
          <p:cNvPr id="5" name="eulogoplaceholder"/>
          <p:cNvSpPr txBox="1"/>
          <p:nvPr userDrawn="1"/>
        </p:nvSpPr>
        <p:spPr>
          <a:xfrm>
            <a:off x="7504324" y="536400"/>
            <a:ext cx="1115988" cy="235962"/>
          </a:xfrm>
          <a:prstGeom prst="rect">
            <a:avLst/>
          </a:prstGeom>
          <a:noFill/>
        </p:spPr>
        <p:txBody>
          <a:bodyPr wrap="square" rtlCol="0">
            <a:spAutoFit/>
          </a:bodyPr>
          <a:lstStyle/>
          <a:p>
            <a:pPr algn="ctr"/>
            <a:endParaRPr lang="fi-FI" sz="1400" b="1" baseline="30000" dirty="0" smtClean="0">
              <a:solidFill>
                <a:srgbClr val="000000"/>
              </a:solidFill>
              <a:latin typeface="Felbridge Pro"/>
              <a:cs typeface="Felbridge Pro"/>
            </a:endParaRPr>
          </a:p>
        </p:txBody>
      </p:sp>
      <p:sp>
        <p:nvSpPr>
          <p:cNvPr id="7" name="eukarelialogoplaceholder"/>
          <p:cNvSpPr txBox="1"/>
          <p:nvPr userDrawn="1"/>
        </p:nvSpPr>
        <p:spPr>
          <a:xfrm>
            <a:off x="7750174" y="536400"/>
            <a:ext cx="1115988" cy="235962"/>
          </a:xfrm>
          <a:prstGeom prst="rect">
            <a:avLst/>
          </a:prstGeom>
          <a:noFill/>
        </p:spPr>
        <p:txBody>
          <a:bodyPr wrap="square" rtlCol="0">
            <a:spAutoFit/>
          </a:bodyPr>
          <a:lstStyle/>
          <a:p>
            <a:pPr algn="ctr"/>
            <a:endParaRPr lang="fi-FI" sz="1400" b="1" baseline="30000" dirty="0" smtClean="0">
              <a:solidFill>
                <a:srgbClr val="000000"/>
              </a:solidFill>
              <a:latin typeface="Felbridge Pro"/>
              <a:cs typeface="Felbridge Pro"/>
            </a:endParaRPr>
          </a:p>
        </p:txBody>
      </p:sp>
      <p:sp>
        <p:nvSpPr>
          <p:cNvPr id="8" name="eufinancelogoplaceholder"/>
          <p:cNvSpPr txBox="1"/>
          <p:nvPr userDrawn="1"/>
        </p:nvSpPr>
        <p:spPr>
          <a:xfrm>
            <a:off x="450660" y="4680000"/>
            <a:ext cx="3379905" cy="375480"/>
          </a:xfrm>
          <a:prstGeom prst="rect">
            <a:avLst/>
          </a:prstGeom>
          <a:noFill/>
        </p:spPr>
        <p:txBody>
          <a:bodyPr wrap="square" rtlCol="0">
            <a:spAutoFit/>
          </a:bodyPr>
          <a:lstStyle/>
          <a:p>
            <a:pPr algn="ctr"/>
            <a:endParaRPr lang="fi-FI" sz="1400" b="1" baseline="30000" dirty="0" smtClean="0">
              <a:solidFill>
                <a:srgbClr val="000000"/>
              </a:solidFill>
              <a:latin typeface="Felbridge Pro"/>
              <a:cs typeface="Felbridge Pro"/>
            </a:endParaRPr>
          </a:p>
        </p:txBody>
      </p:sp>
      <p:sp>
        <p:nvSpPr>
          <p:cNvPr id="9" name="eulogotenplaceholder"/>
          <p:cNvSpPr txBox="1"/>
          <p:nvPr userDrawn="1"/>
        </p:nvSpPr>
        <p:spPr>
          <a:xfrm>
            <a:off x="486000" y="4680000"/>
            <a:ext cx="3960000" cy="450000"/>
          </a:xfrm>
          <a:prstGeom prst="rect">
            <a:avLst/>
          </a:prstGeom>
          <a:noFill/>
        </p:spPr>
        <p:txBody>
          <a:bodyPr wrap="square" rtlCol="0">
            <a:spAutoFit/>
          </a:bodyPr>
          <a:lstStyle/>
          <a:p>
            <a:pPr algn="ctr"/>
            <a:endParaRPr lang="fi-FI" sz="1400" b="1" baseline="30000" dirty="0" smtClean="0">
              <a:solidFill>
                <a:srgbClr val="000000"/>
              </a:solidFill>
              <a:latin typeface="Felbridge Pro"/>
              <a:cs typeface="Felbridge Pro"/>
            </a:endParaRPr>
          </a:p>
        </p:txBody>
      </p:sp>
    </p:spTree>
    <p:extLst>
      <p:ext uri="{BB962C8B-B14F-4D97-AF65-F5344CB8AC3E}">
        <p14:creationId xmlns:p14="http://schemas.microsoft.com/office/powerpoint/2010/main" val="1930687494"/>
      </p:ext>
    </p:extLst>
  </p:cSld>
  <p:clrMapOvr>
    <a:masterClrMapping/>
  </p:clrMapOvr>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type="title" preserve="1">
  <p:cSld name="2_Otsikkodia">
    <p:bg>
      <p:bgPr>
        <a:solidFill>
          <a:schemeClr val="bg1"/>
        </a:solidFill>
        <a:effectLst/>
      </p:bgPr>
    </p:bg>
    <p:spTree>
      <p:nvGrpSpPr>
        <p:cNvPr id="1" name=""/>
        <p:cNvGrpSpPr/>
        <p:nvPr/>
      </p:nvGrpSpPr>
      <p:grpSpPr>
        <a:xfrm>
          <a:off x="0" y="0"/>
          <a:ext cx="0" cy="0"/>
          <a:chOff x="0" y="0"/>
          <a:chExt cx="0" cy="0"/>
        </a:xfrm>
      </p:grpSpPr>
      <p:pic>
        <p:nvPicPr>
          <p:cNvPr id="21" name="Kuva 2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Otsikko 1"/>
          <p:cNvSpPr>
            <a:spLocks noGrp="1"/>
          </p:cNvSpPr>
          <p:nvPr>
            <p:ph type="ctrTitle"/>
          </p:nvPr>
        </p:nvSpPr>
        <p:spPr bwMode="white">
          <a:xfrm>
            <a:off x="557214" y="841772"/>
            <a:ext cx="5672142" cy="1790700"/>
          </a:xfrm>
        </p:spPr>
        <p:txBody>
          <a:bodyPr anchor="b">
            <a:normAutofit/>
          </a:bodyPr>
          <a:lstStyle>
            <a:lvl1pPr algn="l">
              <a:lnSpc>
                <a:spcPct val="85000"/>
              </a:lnSpc>
              <a:defRPr sz="3300">
                <a:solidFill>
                  <a:schemeClr val="bg1"/>
                </a:solidFill>
              </a:defRPr>
            </a:lvl1pPr>
          </a:lstStyle>
          <a:p>
            <a:r>
              <a:rPr lang="fi-FI"/>
              <a:t>Muokkaa perustyyl. napsautt.</a:t>
            </a:r>
            <a:endParaRPr lang="fi-FI" dirty="0"/>
          </a:p>
        </p:txBody>
      </p:sp>
      <p:sp>
        <p:nvSpPr>
          <p:cNvPr id="3" name="Alaotsikko 2"/>
          <p:cNvSpPr>
            <a:spLocks noGrp="1"/>
          </p:cNvSpPr>
          <p:nvPr>
            <p:ph type="subTitle" idx="1"/>
          </p:nvPr>
        </p:nvSpPr>
        <p:spPr bwMode="white">
          <a:xfrm>
            <a:off x="557214" y="2701531"/>
            <a:ext cx="5672142" cy="1241822"/>
          </a:xfrm>
        </p:spPr>
        <p:txBody>
          <a:bodyPr/>
          <a:lstStyle>
            <a:lvl1pPr marL="0" indent="0" algn="l">
              <a:buNone/>
              <a:defRPr sz="1800">
                <a:solidFill>
                  <a:schemeClr val="bg1"/>
                </a:solidFill>
              </a:defRPr>
            </a:lvl1pPr>
            <a:lvl2pPr marL="342892" indent="0" algn="ctr">
              <a:buNone/>
              <a:defRPr sz="1500"/>
            </a:lvl2pPr>
            <a:lvl3pPr marL="685783" indent="0" algn="ctr">
              <a:buNone/>
              <a:defRPr sz="1350"/>
            </a:lvl3pPr>
            <a:lvl4pPr marL="1028675" indent="0" algn="ctr">
              <a:buNone/>
              <a:defRPr sz="1200"/>
            </a:lvl4pPr>
            <a:lvl5pPr marL="1371566" indent="0" algn="ctr">
              <a:buNone/>
              <a:defRPr sz="1200"/>
            </a:lvl5pPr>
            <a:lvl6pPr marL="1714457" indent="0" algn="ctr">
              <a:buNone/>
              <a:defRPr sz="1200"/>
            </a:lvl6pPr>
            <a:lvl7pPr marL="2057348" indent="0" algn="ctr">
              <a:buNone/>
              <a:defRPr sz="1200"/>
            </a:lvl7pPr>
            <a:lvl8pPr marL="2400240" indent="0" algn="ctr">
              <a:buNone/>
              <a:defRPr sz="1200"/>
            </a:lvl8pPr>
            <a:lvl9pPr marL="2743132" indent="0" algn="ctr">
              <a:buNone/>
              <a:defRPr sz="1200"/>
            </a:lvl9pPr>
          </a:lstStyle>
          <a:p>
            <a:r>
              <a:rPr lang="fi-FI"/>
              <a:t>Muokkaa alaotsikon perustyyliä napsautt.</a:t>
            </a:r>
            <a:endParaRPr lang="fi-FI" dirty="0"/>
          </a:p>
        </p:txBody>
      </p:sp>
      <p:sp>
        <p:nvSpPr>
          <p:cNvPr id="18" name="Päivämäärän paikkamerkki 3"/>
          <p:cNvSpPr>
            <a:spLocks noGrp="1"/>
          </p:cNvSpPr>
          <p:nvPr>
            <p:ph type="dt" sz="half" idx="10"/>
          </p:nvPr>
        </p:nvSpPr>
        <p:spPr>
          <a:xfrm>
            <a:off x="6823572" y="4567240"/>
            <a:ext cx="1963245" cy="135000"/>
          </a:xfrm>
        </p:spPr>
        <p:txBody>
          <a:bodyPr/>
          <a:lstStyle/>
          <a:p>
            <a:fld id="{DC042642-A8C1-4849-99EC-1A2ECD27FA21}" type="datetime1">
              <a:rPr lang="fi-FI" smtClean="0"/>
              <a:t>3.10.2018</a:t>
            </a:fld>
            <a:endParaRPr lang="fi-FI" dirty="0"/>
          </a:p>
        </p:txBody>
      </p:sp>
      <p:sp>
        <p:nvSpPr>
          <p:cNvPr id="19" name="Alatunnisteen paikkamerkki 4"/>
          <p:cNvSpPr>
            <a:spLocks noGrp="1"/>
          </p:cNvSpPr>
          <p:nvPr>
            <p:ph type="ftr" sz="quarter" idx="11"/>
          </p:nvPr>
        </p:nvSpPr>
        <p:spPr>
          <a:xfrm>
            <a:off x="6823572" y="4706543"/>
            <a:ext cx="1963245" cy="135000"/>
          </a:xfrm>
        </p:spPr>
        <p:txBody>
          <a:bodyPr/>
          <a:lstStyle/>
          <a:p>
            <a:endParaRPr lang="fi-FI"/>
          </a:p>
        </p:txBody>
      </p:sp>
      <p:sp>
        <p:nvSpPr>
          <p:cNvPr id="20" name="Dian numeron paikkamerkki 5"/>
          <p:cNvSpPr>
            <a:spLocks noGrp="1"/>
          </p:cNvSpPr>
          <p:nvPr>
            <p:ph type="sldNum" sz="quarter" idx="12"/>
          </p:nvPr>
        </p:nvSpPr>
        <p:spPr>
          <a:xfrm>
            <a:off x="7879561" y="4845846"/>
            <a:ext cx="907257" cy="135000"/>
          </a:xfrm>
        </p:spPr>
        <p:txBody>
          <a:bodyPr/>
          <a:lstStyle/>
          <a:p>
            <a:fld id="{5A3ADEFC-2778-6B49-9C82-2158FE27C40E}" type="slidenum">
              <a:rPr lang="fi-FI" smtClean="0"/>
              <a:t>‹#›</a:t>
            </a:fld>
            <a:endParaRPr lang="fi-FI"/>
          </a:p>
        </p:txBody>
      </p:sp>
    </p:spTree>
    <p:extLst>
      <p:ext uri="{BB962C8B-B14F-4D97-AF65-F5344CB8AC3E}">
        <p14:creationId xmlns:p14="http://schemas.microsoft.com/office/powerpoint/2010/main" val="99597021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itle" preserve="1">
  <p:cSld name="3_Otsikkodia">
    <p:bg>
      <p:bgPr>
        <a:solidFill>
          <a:schemeClr val="bg1"/>
        </a:solidFill>
        <a:effectLst/>
      </p:bgPr>
    </p:bg>
    <p:spTree>
      <p:nvGrpSpPr>
        <p:cNvPr id="1" name=""/>
        <p:cNvGrpSpPr/>
        <p:nvPr/>
      </p:nvGrpSpPr>
      <p:grpSpPr>
        <a:xfrm>
          <a:off x="0" y="0"/>
          <a:ext cx="0" cy="0"/>
          <a:chOff x="0" y="0"/>
          <a:chExt cx="0" cy="0"/>
        </a:xfrm>
      </p:grpSpPr>
      <p:pic>
        <p:nvPicPr>
          <p:cNvPr id="21" name="Kuva 2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Otsikko 1"/>
          <p:cNvSpPr>
            <a:spLocks noGrp="1"/>
          </p:cNvSpPr>
          <p:nvPr>
            <p:ph type="ctrTitle"/>
          </p:nvPr>
        </p:nvSpPr>
        <p:spPr bwMode="white">
          <a:xfrm>
            <a:off x="557214" y="841772"/>
            <a:ext cx="5672142" cy="1790700"/>
          </a:xfrm>
        </p:spPr>
        <p:txBody>
          <a:bodyPr anchor="b">
            <a:normAutofit/>
          </a:bodyPr>
          <a:lstStyle>
            <a:lvl1pPr algn="l">
              <a:lnSpc>
                <a:spcPct val="85000"/>
              </a:lnSpc>
              <a:defRPr sz="3300">
                <a:solidFill>
                  <a:schemeClr val="bg1"/>
                </a:solidFill>
              </a:defRPr>
            </a:lvl1pPr>
          </a:lstStyle>
          <a:p>
            <a:r>
              <a:rPr lang="fi-FI"/>
              <a:t>Muokkaa perustyyl. napsautt.</a:t>
            </a:r>
            <a:endParaRPr lang="fi-FI" dirty="0"/>
          </a:p>
        </p:txBody>
      </p:sp>
      <p:sp>
        <p:nvSpPr>
          <p:cNvPr id="3" name="Alaotsikko 2"/>
          <p:cNvSpPr>
            <a:spLocks noGrp="1"/>
          </p:cNvSpPr>
          <p:nvPr>
            <p:ph type="subTitle" idx="1"/>
          </p:nvPr>
        </p:nvSpPr>
        <p:spPr bwMode="white">
          <a:xfrm>
            <a:off x="557214" y="2701531"/>
            <a:ext cx="5672142" cy="1241822"/>
          </a:xfrm>
        </p:spPr>
        <p:txBody>
          <a:bodyPr/>
          <a:lstStyle>
            <a:lvl1pPr marL="0" indent="0" algn="l">
              <a:buNone/>
              <a:defRPr sz="1800">
                <a:solidFill>
                  <a:schemeClr val="bg1"/>
                </a:solidFill>
              </a:defRPr>
            </a:lvl1pPr>
            <a:lvl2pPr marL="342892" indent="0" algn="ctr">
              <a:buNone/>
              <a:defRPr sz="1500"/>
            </a:lvl2pPr>
            <a:lvl3pPr marL="685783" indent="0" algn="ctr">
              <a:buNone/>
              <a:defRPr sz="1350"/>
            </a:lvl3pPr>
            <a:lvl4pPr marL="1028675" indent="0" algn="ctr">
              <a:buNone/>
              <a:defRPr sz="1200"/>
            </a:lvl4pPr>
            <a:lvl5pPr marL="1371566" indent="0" algn="ctr">
              <a:buNone/>
              <a:defRPr sz="1200"/>
            </a:lvl5pPr>
            <a:lvl6pPr marL="1714457" indent="0" algn="ctr">
              <a:buNone/>
              <a:defRPr sz="1200"/>
            </a:lvl6pPr>
            <a:lvl7pPr marL="2057348" indent="0" algn="ctr">
              <a:buNone/>
              <a:defRPr sz="1200"/>
            </a:lvl7pPr>
            <a:lvl8pPr marL="2400240" indent="0" algn="ctr">
              <a:buNone/>
              <a:defRPr sz="1200"/>
            </a:lvl8pPr>
            <a:lvl9pPr marL="2743132" indent="0" algn="ctr">
              <a:buNone/>
              <a:defRPr sz="1200"/>
            </a:lvl9pPr>
          </a:lstStyle>
          <a:p>
            <a:r>
              <a:rPr lang="fi-FI"/>
              <a:t>Muokkaa alaotsikon perustyyliä napsautt.</a:t>
            </a:r>
            <a:endParaRPr lang="fi-FI" dirty="0"/>
          </a:p>
        </p:txBody>
      </p:sp>
      <p:sp>
        <p:nvSpPr>
          <p:cNvPr id="18" name="Päivämäärän paikkamerkki 3"/>
          <p:cNvSpPr>
            <a:spLocks noGrp="1"/>
          </p:cNvSpPr>
          <p:nvPr>
            <p:ph type="dt" sz="half" idx="10"/>
          </p:nvPr>
        </p:nvSpPr>
        <p:spPr bwMode="white">
          <a:xfrm>
            <a:off x="6823572" y="4567240"/>
            <a:ext cx="1963245" cy="135000"/>
          </a:xfrm>
        </p:spPr>
        <p:txBody>
          <a:bodyPr/>
          <a:lstStyle>
            <a:lvl1pPr>
              <a:defRPr>
                <a:solidFill>
                  <a:schemeClr val="bg1"/>
                </a:solidFill>
              </a:defRPr>
            </a:lvl1pPr>
          </a:lstStyle>
          <a:p>
            <a:fld id="{6CF891AD-0F1D-4066-A7CC-09151E8F9851}" type="datetime1">
              <a:rPr lang="fi-FI" smtClean="0"/>
              <a:t>3.10.2018</a:t>
            </a:fld>
            <a:endParaRPr lang="fi-FI" dirty="0"/>
          </a:p>
        </p:txBody>
      </p:sp>
      <p:sp>
        <p:nvSpPr>
          <p:cNvPr id="19" name="Alatunnisteen paikkamerkki 4"/>
          <p:cNvSpPr>
            <a:spLocks noGrp="1"/>
          </p:cNvSpPr>
          <p:nvPr>
            <p:ph type="ftr" sz="quarter" idx="11"/>
          </p:nvPr>
        </p:nvSpPr>
        <p:spPr bwMode="white">
          <a:xfrm>
            <a:off x="6823572" y="4706543"/>
            <a:ext cx="1963245" cy="135000"/>
          </a:xfrm>
        </p:spPr>
        <p:txBody>
          <a:bodyPr/>
          <a:lstStyle>
            <a:lvl1pPr>
              <a:defRPr>
                <a:solidFill>
                  <a:schemeClr val="bg1"/>
                </a:solidFill>
              </a:defRPr>
            </a:lvl1pPr>
          </a:lstStyle>
          <a:p>
            <a:endParaRPr lang="fi-FI"/>
          </a:p>
        </p:txBody>
      </p:sp>
      <p:sp>
        <p:nvSpPr>
          <p:cNvPr id="20" name="Dian numeron paikkamerkki 5"/>
          <p:cNvSpPr>
            <a:spLocks noGrp="1"/>
          </p:cNvSpPr>
          <p:nvPr>
            <p:ph type="sldNum" sz="quarter" idx="12"/>
          </p:nvPr>
        </p:nvSpPr>
        <p:spPr bwMode="white">
          <a:xfrm>
            <a:off x="7879561" y="4845846"/>
            <a:ext cx="907257" cy="135000"/>
          </a:xfrm>
        </p:spPr>
        <p:txBody>
          <a:bodyPr/>
          <a:lstStyle>
            <a:lvl1pPr>
              <a:defRPr>
                <a:solidFill>
                  <a:schemeClr val="bg1"/>
                </a:solidFill>
              </a:defRPr>
            </a:lvl1pPr>
          </a:lstStyle>
          <a:p>
            <a:fld id="{5A3ADEFC-2778-6B49-9C82-2158FE27C40E}" type="slidenum">
              <a:rPr lang="fi-FI" smtClean="0"/>
              <a:pPr/>
              <a:t>‹#›</a:t>
            </a:fld>
            <a:endParaRPr lang="fi-FI"/>
          </a:p>
        </p:txBody>
      </p:sp>
    </p:spTree>
    <p:extLst>
      <p:ext uri="{BB962C8B-B14F-4D97-AF65-F5344CB8AC3E}">
        <p14:creationId xmlns:p14="http://schemas.microsoft.com/office/powerpoint/2010/main" val="2657517248"/>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obj" preserve="1">
  <p:cSld name="Otsikko ja sisältö">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r>
              <a:rPr lang="fi-FI"/>
              <a:t>Muokkaa perustyyl. napsautt.</a:t>
            </a:r>
          </a:p>
        </p:txBody>
      </p:sp>
      <p:sp>
        <p:nvSpPr>
          <p:cNvPr id="3" name="Sisällön paikkamerkki 2"/>
          <p:cNvSpPr>
            <a:spLocks noGrp="1"/>
          </p:cNvSpPr>
          <p:nvPr>
            <p:ph idx="1"/>
          </p:nvPr>
        </p:nvSpPr>
        <p:spPr/>
        <p:txBody>
          <a:body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p>
        </p:txBody>
      </p:sp>
      <p:sp>
        <p:nvSpPr>
          <p:cNvPr id="4" name="Päivämäärän paikkamerkki 3"/>
          <p:cNvSpPr>
            <a:spLocks noGrp="1"/>
          </p:cNvSpPr>
          <p:nvPr>
            <p:ph type="dt" sz="half" idx="10"/>
          </p:nvPr>
        </p:nvSpPr>
        <p:spPr/>
        <p:txBody>
          <a:bodyPr/>
          <a:lstStyle/>
          <a:p>
            <a:fld id="{7EE0AA5E-4158-45A1-8270-D2A6409507B5}" type="datetime1">
              <a:rPr lang="fi-FI" smtClean="0"/>
              <a:t>3.10.2018</a:t>
            </a:fld>
            <a:endParaRPr lang="fi-FI"/>
          </a:p>
        </p:txBody>
      </p:sp>
      <p:sp>
        <p:nvSpPr>
          <p:cNvPr id="5" name="Alatunnisteen paikkamerkki 4"/>
          <p:cNvSpPr>
            <a:spLocks noGrp="1"/>
          </p:cNvSpPr>
          <p:nvPr>
            <p:ph type="ftr" sz="quarter" idx="11"/>
          </p:nvPr>
        </p:nvSpPr>
        <p:spPr/>
        <p:txBody>
          <a:bodyPr/>
          <a:lstStyle/>
          <a:p>
            <a:endParaRPr lang="fi-FI"/>
          </a:p>
        </p:txBody>
      </p:sp>
      <p:sp>
        <p:nvSpPr>
          <p:cNvPr id="6" name="Dian numeron paikkamerkki 5"/>
          <p:cNvSpPr>
            <a:spLocks noGrp="1"/>
          </p:cNvSpPr>
          <p:nvPr>
            <p:ph type="sldNum" sz="quarter" idx="12"/>
          </p:nvPr>
        </p:nvSpPr>
        <p:spPr/>
        <p:txBody>
          <a:bodyPr/>
          <a:lstStyle/>
          <a:p>
            <a:fld id="{5A3ADEFC-2778-6B49-9C82-2158FE27C40E}" type="slidenum">
              <a:rPr lang="fi-FI" smtClean="0"/>
              <a:t>‹#›</a:t>
            </a:fld>
            <a:endParaRPr lang="fi-FI"/>
          </a:p>
        </p:txBody>
      </p:sp>
    </p:spTree>
    <p:extLst>
      <p:ext uri="{BB962C8B-B14F-4D97-AF65-F5344CB8AC3E}">
        <p14:creationId xmlns:p14="http://schemas.microsoft.com/office/powerpoint/2010/main" val="4176580723"/>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Osan ylätunniste">
    <p:spTree>
      <p:nvGrpSpPr>
        <p:cNvPr id="1" name=""/>
        <p:cNvGrpSpPr/>
        <p:nvPr/>
      </p:nvGrpSpPr>
      <p:grpSpPr>
        <a:xfrm>
          <a:off x="0" y="0"/>
          <a:ext cx="0" cy="0"/>
          <a:chOff x="0" y="0"/>
          <a:chExt cx="0" cy="0"/>
        </a:xfrm>
      </p:grpSpPr>
      <p:sp>
        <p:nvSpPr>
          <p:cNvPr id="4" name="Päivämäärän paikkamerkki 3"/>
          <p:cNvSpPr>
            <a:spLocks noGrp="1"/>
          </p:cNvSpPr>
          <p:nvPr>
            <p:ph type="dt" sz="half" idx="10"/>
          </p:nvPr>
        </p:nvSpPr>
        <p:spPr/>
        <p:txBody>
          <a:bodyPr/>
          <a:lstStyle/>
          <a:p>
            <a:fld id="{36797C19-BBE3-4F20-A99B-7820147A68FB}" type="datetime1">
              <a:rPr lang="fi-FI" smtClean="0"/>
              <a:t>3.10.2018</a:t>
            </a:fld>
            <a:endParaRPr lang="fi-FI"/>
          </a:p>
        </p:txBody>
      </p:sp>
      <p:sp>
        <p:nvSpPr>
          <p:cNvPr id="5" name="Alatunnisteen paikkamerkki 4"/>
          <p:cNvSpPr>
            <a:spLocks noGrp="1"/>
          </p:cNvSpPr>
          <p:nvPr>
            <p:ph type="ftr" sz="quarter" idx="11"/>
          </p:nvPr>
        </p:nvSpPr>
        <p:spPr/>
        <p:txBody>
          <a:bodyPr/>
          <a:lstStyle/>
          <a:p>
            <a:endParaRPr lang="fi-FI"/>
          </a:p>
        </p:txBody>
      </p:sp>
      <p:sp>
        <p:nvSpPr>
          <p:cNvPr id="6" name="Dian numeron paikkamerkki 5"/>
          <p:cNvSpPr>
            <a:spLocks noGrp="1"/>
          </p:cNvSpPr>
          <p:nvPr>
            <p:ph type="sldNum" sz="quarter" idx="12"/>
          </p:nvPr>
        </p:nvSpPr>
        <p:spPr/>
        <p:txBody>
          <a:bodyPr/>
          <a:lstStyle/>
          <a:p>
            <a:fld id="{5A3ADEFC-2778-6B49-9C82-2158FE27C40E}" type="slidenum">
              <a:rPr lang="fi-FI" smtClean="0"/>
              <a:t>‹#›</a:t>
            </a:fld>
            <a:endParaRPr lang="fi-FI"/>
          </a:p>
        </p:txBody>
      </p:sp>
      <p:sp>
        <p:nvSpPr>
          <p:cNvPr id="7" name="Otsikko 1"/>
          <p:cNvSpPr>
            <a:spLocks noGrp="1"/>
          </p:cNvSpPr>
          <p:nvPr>
            <p:ph type="ctrTitle"/>
          </p:nvPr>
        </p:nvSpPr>
        <p:spPr>
          <a:xfrm>
            <a:off x="564356" y="841772"/>
            <a:ext cx="8222464" cy="1790700"/>
          </a:xfrm>
        </p:spPr>
        <p:txBody>
          <a:bodyPr anchor="b">
            <a:normAutofit/>
          </a:bodyPr>
          <a:lstStyle>
            <a:lvl1pPr algn="l">
              <a:lnSpc>
                <a:spcPct val="85000"/>
              </a:lnSpc>
              <a:defRPr sz="3300">
                <a:solidFill>
                  <a:srgbClr val="0000FF"/>
                </a:solidFill>
              </a:defRPr>
            </a:lvl1pPr>
          </a:lstStyle>
          <a:p>
            <a:r>
              <a:rPr lang="fi-FI"/>
              <a:t>Muokkaa perustyyl. napsautt.</a:t>
            </a:r>
            <a:endParaRPr lang="fi-FI" dirty="0"/>
          </a:p>
        </p:txBody>
      </p:sp>
      <p:sp>
        <p:nvSpPr>
          <p:cNvPr id="8" name="Alaotsikko 2"/>
          <p:cNvSpPr>
            <a:spLocks noGrp="1"/>
          </p:cNvSpPr>
          <p:nvPr>
            <p:ph type="subTitle" idx="1"/>
          </p:nvPr>
        </p:nvSpPr>
        <p:spPr>
          <a:xfrm>
            <a:off x="564356" y="2701531"/>
            <a:ext cx="8222464" cy="1241822"/>
          </a:xfrm>
        </p:spPr>
        <p:txBody>
          <a:bodyPr/>
          <a:lstStyle>
            <a:lvl1pPr marL="0" indent="0" algn="l">
              <a:buNone/>
              <a:defRPr sz="1800">
                <a:solidFill>
                  <a:srgbClr val="0000FF"/>
                </a:solidFill>
              </a:defRPr>
            </a:lvl1pPr>
            <a:lvl2pPr marL="342892" indent="0" algn="ctr">
              <a:buNone/>
              <a:defRPr sz="1500"/>
            </a:lvl2pPr>
            <a:lvl3pPr marL="685783" indent="0" algn="ctr">
              <a:buNone/>
              <a:defRPr sz="1350"/>
            </a:lvl3pPr>
            <a:lvl4pPr marL="1028675" indent="0" algn="ctr">
              <a:buNone/>
              <a:defRPr sz="1200"/>
            </a:lvl4pPr>
            <a:lvl5pPr marL="1371566" indent="0" algn="ctr">
              <a:buNone/>
              <a:defRPr sz="1200"/>
            </a:lvl5pPr>
            <a:lvl6pPr marL="1714457" indent="0" algn="ctr">
              <a:buNone/>
              <a:defRPr sz="1200"/>
            </a:lvl6pPr>
            <a:lvl7pPr marL="2057348" indent="0" algn="ctr">
              <a:buNone/>
              <a:defRPr sz="1200"/>
            </a:lvl7pPr>
            <a:lvl8pPr marL="2400240" indent="0" algn="ctr">
              <a:buNone/>
              <a:defRPr sz="1200"/>
            </a:lvl8pPr>
            <a:lvl9pPr marL="2743132" indent="0" algn="ctr">
              <a:buNone/>
              <a:defRPr sz="1200"/>
            </a:lvl9pPr>
          </a:lstStyle>
          <a:p>
            <a:r>
              <a:rPr lang="fi-FI"/>
              <a:t>Muokkaa alaotsikon perustyyliä napsautt.</a:t>
            </a:r>
            <a:endParaRPr lang="fi-FI" dirty="0"/>
          </a:p>
        </p:txBody>
      </p:sp>
    </p:spTree>
    <p:extLst>
      <p:ext uri="{BB962C8B-B14F-4D97-AF65-F5344CB8AC3E}">
        <p14:creationId xmlns:p14="http://schemas.microsoft.com/office/powerpoint/2010/main" val="2690620408"/>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woObj" preserve="1">
  <p:cSld name="Kaksi sisältökohdetta">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r>
              <a:rPr lang="fi-FI"/>
              <a:t>Muokkaa perustyyl. napsautt.</a:t>
            </a:r>
          </a:p>
        </p:txBody>
      </p:sp>
      <p:sp>
        <p:nvSpPr>
          <p:cNvPr id="3" name="Sisällön paikkamerkki 2"/>
          <p:cNvSpPr>
            <a:spLocks noGrp="1"/>
          </p:cNvSpPr>
          <p:nvPr>
            <p:ph sz="half" idx="1"/>
          </p:nvPr>
        </p:nvSpPr>
        <p:spPr>
          <a:xfrm>
            <a:off x="357190" y="918664"/>
            <a:ext cx="4138613" cy="3848600"/>
          </a:xfrm>
        </p:spPr>
        <p:txBody>
          <a:body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fi-FI" dirty="0"/>
          </a:p>
        </p:txBody>
      </p:sp>
      <p:sp>
        <p:nvSpPr>
          <p:cNvPr id="4" name="Sisällön paikkamerkki 3"/>
          <p:cNvSpPr>
            <a:spLocks noGrp="1"/>
          </p:cNvSpPr>
          <p:nvPr>
            <p:ph sz="half" idx="2"/>
          </p:nvPr>
        </p:nvSpPr>
        <p:spPr>
          <a:xfrm>
            <a:off x="4648205" y="918664"/>
            <a:ext cx="4138613" cy="3848600"/>
          </a:xfrm>
        </p:spPr>
        <p:txBody>
          <a:body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p>
        </p:txBody>
      </p:sp>
      <p:sp>
        <p:nvSpPr>
          <p:cNvPr id="5" name="Päivämäärän paikkamerkki 4"/>
          <p:cNvSpPr>
            <a:spLocks noGrp="1"/>
          </p:cNvSpPr>
          <p:nvPr>
            <p:ph type="dt" sz="half" idx="10"/>
          </p:nvPr>
        </p:nvSpPr>
        <p:spPr/>
        <p:txBody>
          <a:bodyPr/>
          <a:lstStyle/>
          <a:p>
            <a:fld id="{35FF8FE8-8782-4F3E-B276-CF5D89E9A972}" type="datetime1">
              <a:rPr lang="fi-FI" smtClean="0"/>
              <a:t>3.10.2018</a:t>
            </a:fld>
            <a:endParaRPr lang="fi-FI"/>
          </a:p>
        </p:txBody>
      </p:sp>
      <p:sp>
        <p:nvSpPr>
          <p:cNvPr id="6" name="Alatunnisteen paikkamerkki 5"/>
          <p:cNvSpPr>
            <a:spLocks noGrp="1"/>
          </p:cNvSpPr>
          <p:nvPr>
            <p:ph type="ftr" sz="quarter" idx="11"/>
          </p:nvPr>
        </p:nvSpPr>
        <p:spPr/>
        <p:txBody>
          <a:bodyPr/>
          <a:lstStyle/>
          <a:p>
            <a:endParaRPr lang="fi-FI"/>
          </a:p>
        </p:txBody>
      </p:sp>
      <p:sp>
        <p:nvSpPr>
          <p:cNvPr id="7" name="Dian numeron paikkamerkki 6"/>
          <p:cNvSpPr>
            <a:spLocks noGrp="1"/>
          </p:cNvSpPr>
          <p:nvPr>
            <p:ph type="sldNum" sz="quarter" idx="12"/>
          </p:nvPr>
        </p:nvSpPr>
        <p:spPr/>
        <p:txBody>
          <a:bodyPr/>
          <a:lstStyle/>
          <a:p>
            <a:fld id="{5A3ADEFC-2778-6B49-9C82-2158FE27C40E}" type="slidenum">
              <a:rPr lang="fi-FI" smtClean="0"/>
              <a:t>‹#›</a:t>
            </a:fld>
            <a:endParaRPr lang="fi-FI"/>
          </a:p>
        </p:txBody>
      </p:sp>
    </p:spTree>
    <p:extLst>
      <p:ext uri="{BB962C8B-B14F-4D97-AF65-F5344CB8AC3E}">
        <p14:creationId xmlns:p14="http://schemas.microsoft.com/office/powerpoint/2010/main" val="1375558158"/>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TxTwoObj" preserve="1">
  <p:cSld name="Vertailu">
    <p:spTree>
      <p:nvGrpSpPr>
        <p:cNvPr id="1" name=""/>
        <p:cNvGrpSpPr/>
        <p:nvPr/>
      </p:nvGrpSpPr>
      <p:grpSpPr>
        <a:xfrm>
          <a:off x="0" y="0"/>
          <a:ext cx="0" cy="0"/>
          <a:chOff x="0" y="0"/>
          <a:chExt cx="0" cy="0"/>
        </a:xfrm>
      </p:grpSpPr>
      <p:sp>
        <p:nvSpPr>
          <p:cNvPr id="2" name="Otsikko 1"/>
          <p:cNvSpPr>
            <a:spLocks noGrp="1"/>
          </p:cNvSpPr>
          <p:nvPr>
            <p:ph type="title"/>
          </p:nvPr>
        </p:nvSpPr>
        <p:spPr>
          <a:xfrm>
            <a:off x="357193" y="133949"/>
            <a:ext cx="8429625" cy="782837"/>
          </a:xfrm>
        </p:spPr>
        <p:txBody>
          <a:bodyPr/>
          <a:lstStyle/>
          <a:p>
            <a:r>
              <a:rPr lang="fi-FI"/>
              <a:t>Muokkaa perustyyl. napsautt.</a:t>
            </a:r>
            <a:endParaRPr lang="fi-FI" dirty="0"/>
          </a:p>
        </p:txBody>
      </p:sp>
      <p:sp>
        <p:nvSpPr>
          <p:cNvPr id="3" name="Tekstin paikkamerkki 2"/>
          <p:cNvSpPr>
            <a:spLocks noGrp="1"/>
          </p:cNvSpPr>
          <p:nvPr>
            <p:ph type="body" idx="1"/>
          </p:nvPr>
        </p:nvSpPr>
        <p:spPr>
          <a:xfrm>
            <a:off x="350844" y="916782"/>
            <a:ext cx="4148137" cy="617934"/>
          </a:xfrm>
        </p:spPr>
        <p:txBody>
          <a:bodyPr anchor="b"/>
          <a:lstStyle>
            <a:lvl1pPr marL="0" indent="0">
              <a:buNone/>
              <a:defRPr sz="1800" b="1"/>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lvl="0"/>
            <a:r>
              <a:rPr lang="fi-FI"/>
              <a:t>Muokkaa tekstin perustyylejä napsauttamalla</a:t>
            </a:r>
          </a:p>
        </p:txBody>
      </p:sp>
      <p:sp>
        <p:nvSpPr>
          <p:cNvPr id="4" name="Sisällön paikkamerkki 3"/>
          <p:cNvSpPr>
            <a:spLocks noGrp="1"/>
          </p:cNvSpPr>
          <p:nvPr>
            <p:ph sz="half" idx="2"/>
          </p:nvPr>
        </p:nvSpPr>
        <p:spPr>
          <a:xfrm>
            <a:off x="350844" y="1561508"/>
            <a:ext cx="4148137" cy="3232546"/>
          </a:xfrm>
        </p:spPr>
        <p:txBody>
          <a:bodyPr/>
          <a:lstStyle>
            <a:lvl1pPr>
              <a:defRPr sz="1650"/>
            </a:lvl1pPr>
            <a:lvl2pPr>
              <a:defRPr sz="1500"/>
            </a:lvl2pPr>
            <a:lvl3pPr>
              <a:defRPr sz="1350"/>
            </a:lvl3pPr>
            <a:lvl4pPr>
              <a:defRPr sz="1200"/>
            </a:lvl4pPr>
            <a:lvl5pPr>
              <a:defRPr sz="1050"/>
            </a:lvl5p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fi-FI" dirty="0"/>
          </a:p>
        </p:txBody>
      </p:sp>
      <p:sp>
        <p:nvSpPr>
          <p:cNvPr id="5" name="Tekstin paikkamerkki 4"/>
          <p:cNvSpPr>
            <a:spLocks noGrp="1"/>
          </p:cNvSpPr>
          <p:nvPr>
            <p:ph type="body" sz="quarter" idx="3"/>
          </p:nvPr>
        </p:nvSpPr>
        <p:spPr>
          <a:xfrm>
            <a:off x="4629150" y="916782"/>
            <a:ext cx="4157662" cy="617934"/>
          </a:xfrm>
        </p:spPr>
        <p:txBody>
          <a:bodyPr anchor="b"/>
          <a:lstStyle>
            <a:lvl1pPr marL="0" indent="0">
              <a:buNone/>
              <a:defRPr sz="1800" b="1"/>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lvl="0"/>
            <a:r>
              <a:rPr lang="fi-FI"/>
              <a:t>Muokkaa tekstin perustyylejä napsauttamalla</a:t>
            </a:r>
          </a:p>
        </p:txBody>
      </p:sp>
      <p:sp>
        <p:nvSpPr>
          <p:cNvPr id="6" name="Sisällön paikkamerkki 5"/>
          <p:cNvSpPr>
            <a:spLocks noGrp="1"/>
          </p:cNvSpPr>
          <p:nvPr>
            <p:ph sz="quarter" idx="4"/>
          </p:nvPr>
        </p:nvSpPr>
        <p:spPr>
          <a:xfrm>
            <a:off x="4629150" y="1561508"/>
            <a:ext cx="4157662" cy="3232546"/>
          </a:xfrm>
        </p:spPr>
        <p:txBody>
          <a:bodyPr/>
          <a:lstStyle>
            <a:lvl1pPr>
              <a:defRPr sz="1650"/>
            </a:lvl1pPr>
            <a:lvl2pPr>
              <a:defRPr sz="1500"/>
            </a:lvl2pPr>
            <a:lvl3pPr>
              <a:defRPr sz="1350"/>
            </a:lvl3pPr>
            <a:lvl4pPr>
              <a:defRPr sz="1200"/>
            </a:lvl4pPr>
            <a:lvl5pPr>
              <a:defRPr sz="1050"/>
            </a:lvl5p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fi-FI" dirty="0"/>
          </a:p>
        </p:txBody>
      </p:sp>
      <p:sp>
        <p:nvSpPr>
          <p:cNvPr id="7" name="Päivämäärän paikkamerkki 6"/>
          <p:cNvSpPr>
            <a:spLocks noGrp="1"/>
          </p:cNvSpPr>
          <p:nvPr>
            <p:ph type="dt" sz="half" idx="10"/>
          </p:nvPr>
        </p:nvSpPr>
        <p:spPr/>
        <p:txBody>
          <a:bodyPr/>
          <a:lstStyle/>
          <a:p>
            <a:fld id="{AEF659E4-B1EA-4A98-8A22-A2B2EE3CC84D}" type="datetime1">
              <a:rPr lang="fi-FI" smtClean="0"/>
              <a:t>3.10.2018</a:t>
            </a:fld>
            <a:endParaRPr lang="fi-FI"/>
          </a:p>
        </p:txBody>
      </p:sp>
      <p:sp>
        <p:nvSpPr>
          <p:cNvPr id="8" name="Alatunnisteen paikkamerkki 7"/>
          <p:cNvSpPr>
            <a:spLocks noGrp="1"/>
          </p:cNvSpPr>
          <p:nvPr>
            <p:ph type="ftr" sz="quarter" idx="11"/>
          </p:nvPr>
        </p:nvSpPr>
        <p:spPr/>
        <p:txBody>
          <a:bodyPr/>
          <a:lstStyle/>
          <a:p>
            <a:endParaRPr lang="fi-FI"/>
          </a:p>
        </p:txBody>
      </p:sp>
      <p:sp>
        <p:nvSpPr>
          <p:cNvPr id="9" name="Dian numeron paikkamerkki 8"/>
          <p:cNvSpPr>
            <a:spLocks noGrp="1"/>
          </p:cNvSpPr>
          <p:nvPr>
            <p:ph type="sldNum" sz="quarter" idx="12"/>
          </p:nvPr>
        </p:nvSpPr>
        <p:spPr/>
        <p:txBody>
          <a:bodyPr/>
          <a:lstStyle/>
          <a:p>
            <a:fld id="{5A3ADEFC-2778-6B49-9C82-2158FE27C40E}" type="slidenum">
              <a:rPr lang="fi-FI" smtClean="0"/>
              <a:t>‹#›</a:t>
            </a:fld>
            <a:endParaRPr lang="fi-FI"/>
          </a:p>
        </p:txBody>
      </p:sp>
    </p:spTree>
    <p:extLst>
      <p:ext uri="{BB962C8B-B14F-4D97-AF65-F5344CB8AC3E}">
        <p14:creationId xmlns:p14="http://schemas.microsoft.com/office/powerpoint/2010/main" val="210145239"/>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itleOnly" preserve="1">
  <p:cSld name="Vain otsikko">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r>
              <a:rPr lang="fi-FI"/>
              <a:t>Muokkaa perustyyl. napsautt.</a:t>
            </a:r>
          </a:p>
        </p:txBody>
      </p:sp>
      <p:sp>
        <p:nvSpPr>
          <p:cNvPr id="3" name="Päivämäärän paikkamerkki 2"/>
          <p:cNvSpPr>
            <a:spLocks noGrp="1"/>
          </p:cNvSpPr>
          <p:nvPr>
            <p:ph type="dt" sz="half" idx="10"/>
          </p:nvPr>
        </p:nvSpPr>
        <p:spPr/>
        <p:txBody>
          <a:bodyPr/>
          <a:lstStyle/>
          <a:p>
            <a:fld id="{90A78180-9697-485A-A0CF-59F616953E6A}" type="datetime1">
              <a:rPr lang="fi-FI" smtClean="0"/>
              <a:t>3.10.2018</a:t>
            </a:fld>
            <a:endParaRPr lang="fi-FI"/>
          </a:p>
        </p:txBody>
      </p:sp>
      <p:sp>
        <p:nvSpPr>
          <p:cNvPr id="4" name="Alatunnisteen paikkamerkki 3"/>
          <p:cNvSpPr>
            <a:spLocks noGrp="1"/>
          </p:cNvSpPr>
          <p:nvPr>
            <p:ph type="ftr" sz="quarter" idx="11"/>
          </p:nvPr>
        </p:nvSpPr>
        <p:spPr/>
        <p:txBody>
          <a:bodyPr/>
          <a:lstStyle/>
          <a:p>
            <a:endParaRPr lang="fi-FI"/>
          </a:p>
        </p:txBody>
      </p:sp>
      <p:sp>
        <p:nvSpPr>
          <p:cNvPr id="5" name="Dian numeron paikkamerkki 4"/>
          <p:cNvSpPr>
            <a:spLocks noGrp="1"/>
          </p:cNvSpPr>
          <p:nvPr>
            <p:ph type="sldNum" sz="quarter" idx="12"/>
          </p:nvPr>
        </p:nvSpPr>
        <p:spPr/>
        <p:txBody>
          <a:bodyPr/>
          <a:lstStyle/>
          <a:p>
            <a:fld id="{5A3ADEFC-2778-6B49-9C82-2158FE27C40E}" type="slidenum">
              <a:rPr lang="fi-FI" smtClean="0"/>
              <a:t>‹#›</a:t>
            </a:fld>
            <a:endParaRPr lang="fi-FI"/>
          </a:p>
        </p:txBody>
      </p:sp>
    </p:spTree>
    <p:extLst>
      <p:ext uri="{BB962C8B-B14F-4D97-AF65-F5344CB8AC3E}">
        <p14:creationId xmlns:p14="http://schemas.microsoft.com/office/powerpoint/2010/main" val="1051527929"/>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blank" preserve="1">
  <p:cSld name="Tyhjä">
    <p:spTree>
      <p:nvGrpSpPr>
        <p:cNvPr id="1" name=""/>
        <p:cNvGrpSpPr/>
        <p:nvPr/>
      </p:nvGrpSpPr>
      <p:grpSpPr>
        <a:xfrm>
          <a:off x="0" y="0"/>
          <a:ext cx="0" cy="0"/>
          <a:chOff x="0" y="0"/>
          <a:chExt cx="0" cy="0"/>
        </a:xfrm>
      </p:grpSpPr>
      <p:sp>
        <p:nvSpPr>
          <p:cNvPr id="2" name="Päivämäärän paikkamerkki 1"/>
          <p:cNvSpPr>
            <a:spLocks noGrp="1"/>
          </p:cNvSpPr>
          <p:nvPr>
            <p:ph type="dt" sz="half" idx="10"/>
          </p:nvPr>
        </p:nvSpPr>
        <p:spPr/>
        <p:txBody>
          <a:bodyPr/>
          <a:lstStyle/>
          <a:p>
            <a:fld id="{83F01868-0F47-4991-AF7A-5FA0B55402D2}" type="datetime1">
              <a:rPr lang="fi-FI" smtClean="0"/>
              <a:t>3.10.2018</a:t>
            </a:fld>
            <a:endParaRPr lang="fi-FI"/>
          </a:p>
        </p:txBody>
      </p:sp>
      <p:sp>
        <p:nvSpPr>
          <p:cNvPr id="3" name="Alatunnisteen paikkamerkki 2"/>
          <p:cNvSpPr>
            <a:spLocks noGrp="1"/>
          </p:cNvSpPr>
          <p:nvPr>
            <p:ph type="ftr" sz="quarter" idx="11"/>
          </p:nvPr>
        </p:nvSpPr>
        <p:spPr/>
        <p:txBody>
          <a:bodyPr/>
          <a:lstStyle/>
          <a:p>
            <a:endParaRPr lang="fi-FI"/>
          </a:p>
        </p:txBody>
      </p:sp>
      <p:sp>
        <p:nvSpPr>
          <p:cNvPr id="4" name="Dian numeron paikkamerkki 3"/>
          <p:cNvSpPr>
            <a:spLocks noGrp="1"/>
          </p:cNvSpPr>
          <p:nvPr>
            <p:ph type="sldNum" sz="quarter" idx="12"/>
          </p:nvPr>
        </p:nvSpPr>
        <p:spPr/>
        <p:txBody>
          <a:bodyPr/>
          <a:lstStyle/>
          <a:p>
            <a:fld id="{5A3ADEFC-2778-6B49-9C82-2158FE27C40E}" type="slidenum">
              <a:rPr lang="fi-FI" smtClean="0"/>
              <a:t>‹#›</a:t>
            </a:fld>
            <a:endParaRPr lang="fi-FI"/>
          </a:p>
        </p:txBody>
      </p:sp>
    </p:spTree>
    <p:extLst>
      <p:ext uri="{BB962C8B-B14F-4D97-AF65-F5344CB8AC3E}">
        <p14:creationId xmlns:p14="http://schemas.microsoft.com/office/powerpoint/2010/main" val="2175636485"/>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Otsikkodia">
    <p:bg>
      <p:bgPr>
        <a:solidFill>
          <a:schemeClr val="bg1"/>
        </a:solidFill>
        <a:effectLst/>
      </p:bgPr>
    </p:bg>
    <p:spTree>
      <p:nvGrpSpPr>
        <p:cNvPr id="1" name=""/>
        <p:cNvGrpSpPr/>
        <p:nvPr/>
      </p:nvGrpSpPr>
      <p:grpSpPr>
        <a:xfrm>
          <a:off x="0" y="0"/>
          <a:ext cx="0" cy="0"/>
          <a:chOff x="0" y="0"/>
          <a:chExt cx="0" cy="0"/>
        </a:xfrm>
      </p:grpSpPr>
      <p:pic>
        <p:nvPicPr>
          <p:cNvPr id="21" name="Kuva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Otsikko 1"/>
          <p:cNvSpPr>
            <a:spLocks noGrp="1"/>
          </p:cNvSpPr>
          <p:nvPr>
            <p:ph type="ctrTitle"/>
          </p:nvPr>
        </p:nvSpPr>
        <p:spPr bwMode="white">
          <a:xfrm>
            <a:off x="621508" y="841772"/>
            <a:ext cx="5607843" cy="1790700"/>
          </a:xfrm>
        </p:spPr>
        <p:txBody>
          <a:bodyPr anchor="b">
            <a:normAutofit/>
          </a:bodyPr>
          <a:lstStyle>
            <a:lvl1pPr algn="l">
              <a:lnSpc>
                <a:spcPct val="85000"/>
              </a:lnSpc>
              <a:defRPr sz="3300">
                <a:solidFill>
                  <a:schemeClr val="bg1"/>
                </a:solidFill>
              </a:defRPr>
            </a:lvl1pPr>
          </a:lstStyle>
          <a:p>
            <a:r>
              <a:rPr lang="fi-FI"/>
              <a:t>Muokkaa perustyyl. napsautt.</a:t>
            </a:r>
            <a:endParaRPr lang="fi-FI" dirty="0"/>
          </a:p>
        </p:txBody>
      </p:sp>
      <p:sp>
        <p:nvSpPr>
          <p:cNvPr id="3" name="Alaotsikko 2"/>
          <p:cNvSpPr>
            <a:spLocks noGrp="1"/>
          </p:cNvSpPr>
          <p:nvPr>
            <p:ph type="subTitle" idx="1"/>
          </p:nvPr>
        </p:nvSpPr>
        <p:spPr bwMode="white">
          <a:xfrm>
            <a:off x="621508" y="2701528"/>
            <a:ext cx="5607843" cy="1241822"/>
          </a:xfrm>
        </p:spPr>
        <p:txBody>
          <a:bodyPr/>
          <a:lstStyle>
            <a:lvl1pPr marL="0" indent="0" algn="l">
              <a:buNone/>
              <a:defRPr sz="18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fi-FI"/>
              <a:t>Muokkaa alaotsikon perustyyliä napsautt.</a:t>
            </a:r>
            <a:endParaRPr lang="fi-FI" dirty="0"/>
          </a:p>
        </p:txBody>
      </p:sp>
      <p:sp>
        <p:nvSpPr>
          <p:cNvPr id="18" name="Päivämäärän paikkamerkki 3"/>
          <p:cNvSpPr>
            <a:spLocks noGrp="1"/>
          </p:cNvSpPr>
          <p:nvPr>
            <p:ph type="dt" sz="half" idx="10"/>
          </p:nvPr>
        </p:nvSpPr>
        <p:spPr>
          <a:xfrm>
            <a:off x="6823569" y="4617248"/>
            <a:ext cx="1963245" cy="135000"/>
          </a:xfrm>
        </p:spPr>
        <p:txBody>
          <a:bodyPr/>
          <a:lstStyle/>
          <a:p>
            <a:r>
              <a:rPr lang="fi-FI"/>
              <a:t>20.1.2016</a:t>
            </a:r>
            <a:endParaRPr lang="fi-FI" dirty="0"/>
          </a:p>
        </p:txBody>
      </p:sp>
      <p:sp>
        <p:nvSpPr>
          <p:cNvPr id="19" name="Alatunnisteen paikkamerkki 4"/>
          <p:cNvSpPr>
            <a:spLocks noGrp="1"/>
          </p:cNvSpPr>
          <p:nvPr>
            <p:ph type="ftr" sz="quarter" idx="11"/>
          </p:nvPr>
        </p:nvSpPr>
        <p:spPr>
          <a:xfrm>
            <a:off x="6823569" y="4756551"/>
            <a:ext cx="1963245" cy="135000"/>
          </a:xfrm>
        </p:spPr>
        <p:txBody>
          <a:bodyPr/>
          <a:lstStyle/>
          <a:p>
            <a:endParaRPr lang="fi-FI"/>
          </a:p>
        </p:txBody>
      </p:sp>
      <p:sp>
        <p:nvSpPr>
          <p:cNvPr id="20" name="Dian numeron paikkamerkki 5"/>
          <p:cNvSpPr>
            <a:spLocks noGrp="1"/>
          </p:cNvSpPr>
          <p:nvPr>
            <p:ph type="sldNum" sz="quarter" idx="12"/>
          </p:nvPr>
        </p:nvSpPr>
        <p:spPr>
          <a:xfrm>
            <a:off x="7879556" y="4895854"/>
            <a:ext cx="907257" cy="135000"/>
          </a:xfrm>
        </p:spPr>
        <p:txBody>
          <a:bodyPr/>
          <a:lstStyle/>
          <a:p>
            <a:fld id="{5A3ADEFC-2778-6B49-9C82-2158FE27C40E}" type="slidenum">
              <a:rPr lang="fi-FI" smtClean="0"/>
              <a:t>‹#›</a:t>
            </a:fld>
            <a:endParaRPr lang="fi-FI"/>
          </a:p>
        </p:txBody>
      </p:sp>
    </p:spTree>
    <p:extLst>
      <p:ext uri="{BB962C8B-B14F-4D97-AF65-F5344CB8AC3E}">
        <p14:creationId xmlns:p14="http://schemas.microsoft.com/office/powerpoint/2010/main" val="804981870"/>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itle" preserve="1">
  <p:cSld name="3_Otsikkodia">
    <p:bg>
      <p:bgPr>
        <a:solidFill>
          <a:schemeClr val="bg1"/>
        </a:solidFill>
        <a:effectLst/>
      </p:bgPr>
    </p:bg>
    <p:spTree>
      <p:nvGrpSpPr>
        <p:cNvPr id="1" name=""/>
        <p:cNvGrpSpPr/>
        <p:nvPr/>
      </p:nvGrpSpPr>
      <p:grpSpPr>
        <a:xfrm>
          <a:off x="0" y="0"/>
          <a:ext cx="0" cy="0"/>
          <a:chOff x="0" y="0"/>
          <a:chExt cx="0" cy="0"/>
        </a:xfrm>
      </p:grpSpPr>
      <p:pic>
        <p:nvPicPr>
          <p:cNvPr id="21" name="Kuva 2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Otsikko 1"/>
          <p:cNvSpPr>
            <a:spLocks noGrp="1"/>
          </p:cNvSpPr>
          <p:nvPr>
            <p:ph type="ctrTitle"/>
          </p:nvPr>
        </p:nvSpPr>
        <p:spPr bwMode="white">
          <a:xfrm>
            <a:off x="621508" y="841772"/>
            <a:ext cx="5607843" cy="1790700"/>
          </a:xfrm>
        </p:spPr>
        <p:txBody>
          <a:bodyPr anchor="b">
            <a:normAutofit/>
          </a:bodyPr>
          <a:lstStyle>
            <a:lvl1pPr algn="l">
              <a:lnSpc>
                <a:spcPct val="85000"/>
              </a:lnSpc>
              <a:defRPr sz="3300">
                <a:solidFill>
                  <a:schemeClr val="bg1"/>
                </a:solidFill>
              </a:defRPr>
            </a:lvl1pPr>
          </a:lstStyle>
          <a:p>
            <a:r>
              <a:rPr lang="fi-FI"/>
              <a:t>Muokkaa perustyyl. napsautt.</a:t>
            </a:r>
            <a:endParaRPr lang="fi-FI" dirty="0"/>
          </a:p>
        </p:txBody>
      </p:sp>
      <p:sp>
        <p:nvSpPr>
          <p:cNvPr id="3" name="Alaotsikko 2"/>
          <p:cNvSpPr>
            <a:spLocks noGrp="1"/>
          </p:cNvSpPr>
          <p:nvPr>
            <p:ph type="subTitle" idx="1"/>
          </p:nvPr>
        </p:nvSpPr>
        <p:spPr bwMode="white">
          <a:xfrm>
            <a:off x="621508" y="2701528"/>
            <a:ext cx="5607843" cy="1241822"/>
          </a:xfrm>
        </p:spPr>
        <p:txBody>
          <a:bodyPr/>
          <a:lstStyle>
            <a:lvl1pPr marL="0" indent="0" algn="l">
              <a:buNone/>
              <a:defRPr sz="18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fi-FI"/>
              <a:t>Muokkaa alaotsikon perustyyliä napsautt.</a:t>
            </a:r>
            <a:endParaRPr lang="fi-FI" dirty="0"/>
          </a:p>
        </p:txBody>
      </p:sp>
      <p:sp>
        <p:nvSpPr>
          <p:cNvPr id="18" name="Päivämäärän paikkamerkki 3"/>
          <p:cNvSpPr>
            <a:spLocks noGrp="1"/>
          </p:cNvSpPr>
          <p:nvPr>
            <p:ph type="dt" sz="half" idx="10"/>
          </p:nvPr>
        </p:nvSpPr>
        <p:spPr>
          <a:xfrm>
            <a:off x="6823569" y="4617248"/>
            <a:ext cx="1963245" cy="135000"/>
          </a:xfrm>
        </p:spPr>
        <p:txBody>
          <a:bodyPr/>
          <a:lstStyle/>
          <a:p>
            <a:r>
              <a:rPr lang="fi-FI"/>
              <a:t>20.1.2016</a:t>
            </a:r>
            <a:endParaRPr lang="fi-FI" dirty="0"/>
          </a:p>
        </p:txBody>
      </p:sp>
      <p:sp>
        <p:nvSpPr>
          <p:cNvPr id="19" name="Alatunnisteen paikkamerkki 4"/>
          <p:cNvSpPr>
            <a:spLocks noGrp="1"/>
          </p:cNvSpPr>
          <p:nvPr>
            <p:ph type="ftr" sz="quarter" idx="11"/>
          </p:nvPr>
        </p:nvSpPr>
        <p:spPr>
          <a:xfrm>
            <a:off x="6823569" y="4756551"/>
            <a:ext cx="1963245" cy="135000"/>
          </a:xfrm>
        </p:spPr>
        <p:txBody>
          <a:bodyPr/>
          <a:lstStyle/>
          <a:p>
            <a:endParaRPr lang="fi-FI"/>
          </a:p>
        </p:txBody>
      </p:sp>
      <p:sp>
        <p:nvSpPr>
          <p:cNvPr id="20" name="Dian numeron paikkamerkki 5"/>
          <p:cNvSpPr>
            <a:spLocks noGrp="1"/>
          </p:cNvSpPr>
          <p:nvPr>
            <p:ph type="sldNum" sz="quarter" idx="12"/>
          </p:nvPr>
        </p:nvSpPr>
        <p:spPr>
          <a:xfrm>
            <a:off x="7879556" y="4895854"/>
            <a:ext cx="907257" cy="135000"/>
          </a:xfrm>
        </p:spPr>
        <p:txBody>
          <a:bodyPr/>
          <a:lstStyle/>
          <a:p>
            <a:fld id="{5A3ADEFC-2778-6B49-9C82-2158FE27C40E}" type="slidenum">
              <a:rPr lang="fi-FI" smtClean="0"/>
              <a:t>‹#›</a:t>
            </a:fld>
            <a:endParaRPr lang="fi-FI"/>
          </a:p>
        </p:txBody>
      </p:sp>
    </p:spTree>
    <p:extLst>
      <p:ext uri="{BB962C8B-B14F-4D97-AF65-F5344CB8AC3E}">
        <p14:creationId xmlns:p14="http://schemas.microsoft.com/office/powerpoint/2010/main" val="26980092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endpage">
    <p:spTree>
      <p:nvGrpSpPr>
        <p:cNvPr id="1" name=""/>
        <p:cNvGrpSpPr/>
        <p:nvPr/>
      </p:nvGrpSpPr>
      <p:grpSpPr>
        <a:xfrm>
          <a:off x="0" y="0"/>
          <a:ext cx="0" cy="0"/>
          <a:chOff x="0" y="0"/>
          <a:chExt cx="0" cy="0"/>
        </a:xfrm>
      </p:grpSpPr>
      <p:sp>
        <p:nvSpPr>
          <p:cNvPr id="2" name="Title 1"/>
          <p:cNvSpPr>
            <a:spLocks noGrp="1"/>
          </p:cNvSpPr>
          <p:nvPr>
            <p:ph type="ctrTitle"/>
          </p:nvPr>
        </p:nvSpPr>
        <p:spPr>
          <a:xfrm>
            <a:off x="360000" y="2462400"/>
            <a:ext cx="4554000" cy="457200"/>
          </a:xfrm>
        </p:spPr>
        <p:txBody>
          <a:bodyPr anchor="b">
            <a:noAutofit/>
          </a:bodyPr>
          <a:lstStyle>
            <a:lvl1pPr algn="l">
              <a:defRPr sz="2400" baseline="0">
                <a:latin typeface="Arial" panose="020B0604020202020204" pitchFamily="34" charset="0"/>
                <a:cs typeface="Arial" panose="020B0604020202020204" pitchFamily="34" charset="0"/>
              </a:defRPr>
            </a:lvl1pPr>
          </a:lstStyle>
          <a:p>
            <a:r>
              <a:rPr lang="fi-FI" smtClean="0"/>
              <a:t>Muokkaa perustyyl. napsautt.</a:t>
            </a:r>
            <a:endParaRPr lang="fi-FI" dirty="0"/>
          </a:p>
        </p:txBody>
      </p:sp>
      <p:sp>
        <p:nvSpPr>
          <p:cNvPr id="3" name="Subtitle 2"/>
          <p:cNvSpPr>
            <a:spLocks noGrp="1"/>
          </p:cNvSpPr>
          <p:nvPr>
            <p:ph type="subTitle" idx="1"/>
          </p:nvPr>
        </p:nvSpPr>
        <p:spPr>
          <a:xfrm>
            <a:off x="360000" y="3168000"/>
            <a:ext cx="4518000" cy="925200"/>
          </a:xfrm>
        </p:spPr>
        <p:txBody>
          <a:bodyPr>
            <a:normAutofit/>
          </a:bodyPr>
          <a:lstStyle>
            <a:lvl1pPr marL="0" indent="0" algn="l" defTabSz="685800" rtl="0" eaLnBrk="1" latinLnBrk="0" hangingPunct="1">
              <a:lnSpc>
                <a:spcPct val="90000"/>
              </a:lnSpc>
              <a:spcBef>
                <a:spcPct val="0"/>
              </a:spcBef>
              <a:buNone/>
              <a:defRPr lang="fi-FI" sz="1200" kern="1200" baseline="0" dirty="0">
                <a:solidFill>
                  <a:srgbClr val="00B0CA"/>
                </a:solidFill>
                <a:latin typeface="Arial" panose="020B0604020202020204" pitchFamily="34" charset="0"/>
                <a:ea typeface="+mj-ea"/>
                <a:cs typeface="Arial" panose="020B0604020202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fi-FI" smtClean="0"/>
              <a:t>Muokkaa alaotsikon perustyyliä napsautt.</a:t>
            </a:r>
            <a:endParaRPr lang="fi-FI" dirty="0"/>
          </a:p>
        </p:txBody>
      </p:sp>
      <p:sp>
        <p:nvSpPr>
          <p:cNvPr id="9" name="Rectangle 8"/>
          <p:cNvSpPr/>
          <p:nvPr userDrawn="1"/>
        </p:nvSpPr>
        <p:spPr>
          <a:xfrm>
            <a:off x="98612" y="62753"/>
            <a:ext cx="2095948" cy="9868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pic>
        <p:nvPicPr>
          <p:cNvPr id="8" name="Kuva 10" descr="UUSI_Liikennevirasto_Tapahtumat_vaaka_cmyk.png"/>
          <p:cNvPicPr>
            <a:picLocks noChangeAspect="1"/>
          </p:cNvPicPr>
          <p:nvPr userDrawn="1"/>
        </p:nvPicPr>
        <p:blipFill rotWithShape="1">
          <a:blip r:embed="rId2" cstate="print">
            <a:extLst>
              <a:ext uri="{28A0092B-C50C-407E-A947-70E740481C1C}">
                <a14:useLocalDpi xmlns:a14="http://schemas.microsoft.com/office/drawing/2010/main" val="0"/>
              </a:ext>
            </a:extLst>
          </a:blip>
          <a:srcRect r="62856" b="18364"/>
          <a:stretch/>
        </p:blipFill>
        <p:spPr>
          <a:xfrm>
            <a:off x="252000" y="122400"/>
            <a:ext cx="1009271" cy="1087200"/>
          </a:xfrm>
          <a:prstGeom prst="rect">
            <a:avLst/>
          </a:prstGeom>
        </p:spPr>
      </p:pic>
      <p:sp>
        <p:nvSpPr>
          <p:cNvPr id="4" name="Rectangle 3"/>
          <p:cNvSpPr/>
          <p:nvPr userDrawn="1"/>
        </p:nvSpPr>
        <p:spPr>
          <a:xfrm>
            <a:off x="4851270" y="4389120"/>
            <a:ext cx="4266000" cy="7543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pic>
        <p:nvPicPr>
          <p:cNvPr id="11" name="Kuva 7" descr="Pitkät_nuolet_cmyk.png"/>
          <p:cNvPicPr>
            <a:picLocks noChangeAspect="1"/>
          </p:cNvPicPr>
          <p:nvPr userDrawn="1"/>
        </p:nvPicPr>
        <p:blipFill rotWithShape="1">
          <a:blip r:embed="rId3" cstate="print">
            <a:extLst>
              <a:ext uri="{28A0092B-C50C-407E-A947-70E740481C1C}">
                <a14:useLocalDpi xmlns:a14="http://schemas.microsoft.com/office/drawing/2010/main" val="0"/>
              </a:ext>
            </a:extLst>
          </a:blip>
          <a:srcRect l="53242" r="-1754"/>
          <a:stretch/>
        </p:blipFill>
        <p:spPr>
          <a:xfrm rot="16200000">
            <a:off x="4407853" y="658870"/>
            <a:ext cx="5152834" cy="3816424"/>
          </a:xfrm>
          <a:prstGeom prst="rect">
            <a:avLst/>
          </a:prstGeom>
        </p:spPr>
      </p:pic>
    </p:spTree>
    <p:extLst>
      <p:ext uri="{BB962C8B-B14F-4D97-AF65-F5344CB8AC3E}">
        <p14:creationId xmlns:p14="http://schemas.microsoft.com/office/powerpoint/2010/main" val="1560763246"/>
      </p:ext>
    </p:extLst>
  </p:cSld>
  <p:clrMapOvr>
    <a:masterClrMapping/>
  </p:clrMapOvr>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type="title" preserve="1">
  <p:cSld name="1_Otsikkodia">
    <p:bg>
      <p:bgPr>
        <a:solidFill>
          <a:schemeClr val="bg1"/>
        </a:solidFill>
        <a:effectLst/>
      </p:bgPr>
    </p:bg>
    <p:spTree>
      <p:nvGrpSpPr>
        <p:cNvPr id="1" name=""/>
        <p:cNvGrpSpPr/>
        <p:nvPr/>
      </p:nvGrpSpPr>
      <p:grpSpPr>
        <a:xfrm>
          <a:off x="0" y="0"/>
          <a:ext cx="0" cy="0"/>
          <a:chOff x="0" y="0"/>
          <a:chExt cx="0" cy="0"/>
        </a:xfrm>
      </p:grpSpPr>
      <p:pic>
        <p:nvPicPr>
          <p:cNvPr id="21" name="Kuva 2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Otsikko 1"/>
          <p:cNvSpPr>
            <a:spLocks noGrp="1"/>
          </p:cNvSpPr>
          <p:nvPr>
            <p:ph type="ctrTitle"/>
          </p:nvPr>
        </p:nvSpPr>
        <p:spPr bwMode="white">
          <a:xfrm>
            <a:off x="621508" y="841772"/>
            <a:ext cx="5607843" cy="1790700"/>
          </a:xfrm>
        </p:spPr>
        <p:txBody>
          <a:bodyPr anchor="b">
            <a:normAutofit/>
          </a:bodyPr>
          <a:lstStyle>
            <a:lvl1pPr algn="l">
              <a:lnSpc>
                <a:spcPct val="85000"/>
              </a:lnSpc>
              <a:defRPr sz="3300">
                <a:solidFill>
                  <a:schemeClr val="bg1"/>
                </a:solidFill>
              </a:defRPr>
            </a:lvl1pPr>
          </a:lstStyle>
          <a:p>
            <a:r>
              <a:rPr lang="fi-FI"/>
              <a:t>Muokkaa perustyyl. napsautt.</a:t>
            </a:r>
            <a:endParaRPr lang="fi-FI" dirty="0"/>
          </a:p>
        </p:txBody>
      </p:sp>
      <p:sp>
        <p:nvSpPr>
          <p:cNvPr id="3" name="Alaotsikko 2"/>
          <p:cNvSpPr>
            <a:spLocks noGrp="1"/>
          </p:cNvSpPr>
          <p:nvPr>
            <p:ph type="subTitle" idx="1"/>
          </p:nvPr>
        </p:nvSpPr>
        <p:spPr bwMode="white">
          <a:xfrm>
            <a:off x="621508" y="2701528"/>
            <a:ext cx="5607843" cy="1241822"/>
          </a:xfrm>
        </p:spPr>
        <p:txBody>
          <a:bodyPr/>
          <a:lstStyle>
            <a:lvl1pPr marL="0" indent="0" algn="l">
              <a:buNone/>
              <a:defRPr sz="18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fi-FI"/>
              <a:t>Muokkaa alaotsikon perustyyliä napsautt.</a:t>
            </a:r>
            <a:endParaRPr lang="fi-FI" dirty="0"/>
          </a:p>
        </p:txBody>
      </p:sp>
      <p:sp>
        <p:nvSpPr>
          <p:cNvPr id="18" name="Päivämäärän paikkamerkki 3"/>
          <p:cNvSpPr>
            <a:spLocks noGrp="1"/>
          </p:cNvSpPr>
          <p:nvPr>
            <p:ph type="dt" sz="half" idx="10"/>
          </p:nvPr>
        </p:nvSpPr>
        <p:spPr>
          <a:xfrm>
            <a:off x="6823569" y="4617248"/>
            <a:ext cx="1963245" cy="135000"/>
          </a:xfrm>
        </p:spPr>
        <p:txBody>
          <a:bodyPr/>
          <a:lstStyle/>
          <a:p>
            <a:r>
              <a:rPr lang="fi-FI"/>
              <a:t>20.1.2016</a:t>
            </a:r>
            <a:endParaRPr lang="fi-FI" dirty="0"/>
          </a:p>
        </p:txBody>
      </p:sp>
      <p:sp>
        <p:nvSpPr>
          <p:cNvPr id="19" name="Alatunnisteen paikkamerkki 4"/>
          <p:cNvSpPr>
            <a:spLocks noGrp="1"/>
          </p:cNvSpPr>
          <p:nvPr>
            <p:ph type="ftr" sz="quarter" idx="11"/>
          </p:nvPr>
        </p:nvSpPr>
        <p:spPr>
          <a:xfrm>
            <a:off x="6823569" y="4756551"/>
            <a:ext cx="1963245" cy="135000"/>
          </a:xfrm>
        </p:spPr>
        <p:txBody>
          <a:bodyPr/>
          <a:lstStyle/>
          <a:p>
            <a:endParaRPr lang="fi-FI"/>
          </a:p>
        </p:txBody>
      </p:sp>
      <p:sp>
        <p:nvSpPr>
          <p:cNvPr id="20" name="Dian numeron paikkamerkki 5"/>
          <p:cNvSpPr>
            <a:spLocks noGrp="1"/>
          </p:cNvSpPr>
          <p:nvPr>
            <p:ph type="sldNum" sz="quarter" idx="12"/>
          </p:nvPr>
        </p:nvSpPr>
        <p:spPr>
          <a:xfrm>
            <a:off x="7879556" y="4895854"/>
            <a:ext cx="907257" cy="135000"/>
          </a:xfrm>
        </p:spPr>
        <p:txBody>
          <a:bodyPr/>
          <a:lstStyle/>
          <a:p>
            <a:fld id="{5A3ADEFC-2778-6B49-9C82-2158FE27C40E}" type="slidenum">
              <a:rPr lang="fi-FI" smtClean="0"/>
              <a:t>‹#›</a:t>
            </a:fld>
            <a:endParaRPr lang="fi-FI"/>
          </a:p>
        </p:txBody>
      </p:sp>
    </p:spTree>
    <p:extLst>
      <p:ext uri="{BB962C8B-B14F-4D97-AF65-F5344CB8AC3E}">
        <p14:creationId xmlns:p14="http://schemas.microsoft.com/office/powerpoint/2010/main" val="4197847805"/>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itle" preserve="1">
  <p:cSld name="2_Otsikkodia">
    <p:bg>
      <p:bgPr>
        <a:solidFill>
          <a:schemeClr val="bg1"/>
        </a:solidFill>
        <a:effectLst/>
      </p:bgPr>
    </p:bg>
    <p:spTree>
      <p:nvGrpSpPr>
        <p:cNvPr id="1" name=""/>
        <p:cNvGrpSpPr/>
        <p:nvPr/>
      </p:nvGrpSpPr>
      <p:grpSpPr>
        <a:xfrm>
          <a:off x="0" y="0"/>
          <a:ext cx="0" cy="0"/>
          <a:chOff x="0" y="0"/>
          <a:chExt cx="0" cy="0"/>
        </a:xfrm>
      </p:grpSpPr>
      <p:pic>
        <p:nvPicPr>
          <p:cNvPr id="21" name="Kuva 2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Otsikko 1"/>
          <p:cNvSpPr>
            <a:spLocks noGrp="1"/>
          </p:cNvSpPr>
          <p:nvPr>
            <p:ph type="ctrTitle"/>
          </p:nvPr>
        </p:nvSpPr>
        <p:spPr bwMode="white">
          <a:xfrm>
            <a:off x="621508" y="841772"/>
            <a:ext cx="5607843" cy="1790700"/>
          </a:xfrm>
        </p:spPr>
        <p:txBody>
          <a:bodyPr anchor="b">
            <a:normAutofit/>
          </a:bodyPr>
          <a:lstStyle>
            <a:lvl1pPr algn="l">
              <a:lnSpc>
                <a:spcPct val="85000"/>
              </a:lnSpc>
              <a:defRPr sz="3300">
                <a:solidFill>
                  <a:schemeClr val="bg1"/>
                </a:solidFill>
              </a:defRPr>
            </a:lvl1pPr>
          </a:lstStyle>
          <a:p>
            <a:r>
              <a:rPr lang="fi-FI"/>
              <a:t>Muokkaa perustyyl. napsautt.</a:t>
            </a:r>
            <a:endParaRPr lang="fi-FI" dirty="0"/>
          </a:p>
        </p:txBody>
      </p:sp>
      <p:sp>
        <p:nvSpPr>
          <p:cNvPr id="3" name="Alaotsikko 2"/>
          <p:cNvSpPr>
            <a:spLocks noGrp="1"/>
          </p:cNvSpPr>
          <p:nvPr>
            <p:ph type="subTitle" idx="1"/>
          </p:nvPr>
        </p:nvSpPr>
        <p:spPr bwMode="white">
          <a:xfrm>
            <a:off x="621508" y="2701528"/>
            <a:ext cx="5607843" cy="1241822"/>
          </a:xfrm>
        </p:spPr>
        <p:txBody>
          <a:bodyPr/>
          <a:lstStyle>
            <a:lvl1pPr marL="0" indent="0" algn="l">
              <a:buNone/>
              <a:defRPr sz="18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fi-FI"/>
              <a:t>Muokkaa alaotsikon perustyyliä napsautt.</a:t>
            </a:r>
            <a:endParaRPr lang="fi-FI" dirty="0"/>
          </a:p>
        </p:txBody>
      </p:sp>
      <p:sp>
        <p:nvSpPr>
          <p:cNvPr id="18" name="Päivämäärän paikkamerkki 3"/>
          <p:cNvSpPr>
            <a:spLocks noGrp="1"/>
          </p:cNvSpPr>
          <p:nvPr>
            <p:ph type="dt" sz="half" idx="10"/>
          </p:nvPr>
        </p:nvSpPr>
        <p:spPr bwMode="white">
          <a:xfrm>
            <a:off x="6823569" y="4617248"/>
            <a:ext cx="1963245" cy="135000"/>
          </a:xfrm>
        </p:spPr>
        <p:txBody>
          <a:bodyPr/>
          <a:lstStyle>
            <a:lvl1pPr>
              <a:defRPr>
                <a:solidFill>
                  <a:schemeClr val="bg1"/>
                </a:solidFill>
              </a:defRPr>
            </a:lvl1pPr>
          </a:lstStyle>
          <a:p>
            <a:r>
              <a:rPr lang="fi-FI"/>
              <a:t>20.1.2016</a:t>
            </a:r>
            <a:endParaRPr lang="fi-FI" dirty="0"/>
          </a:p>
        </p:txBody>
      </p:sp>
      <p:sp>
        <p:nvSpPr>
          <p:cNvPr id="19" name="Alatunnisteen paikkamerkki 4"/>
          <p:cNvSpPr>
            <a:spLocks noGrp="1"/>
          </p:cNvSpPr>
          <p:nvPr>
            <p:ph type="ftr" sz="quarter" idx="11"/>
          </p:nvPr>
        </p:nvSpPr>
        <p:spPr bwMode="white">
          <a:xfrm>
            <a:off x="6823569" y="4756551"/>
            <a:ext cx="1963245" cy="135000"/>
          </a:xfrm>
        </p:spPr>
        <p:txBody>
          <a:bodyPr/>
          <a:lstStyle>
            <a:lvl1pPr>
              <a:defRPr>
                <a:solidFill>
                  <a:schemeClr val="bg1"/>
                </a:solidFill>
              </a:defRPr>
            </a:lvl1pPr>
          </a:lstStyle>
          <a:p>
            <a:endParaRPr lang="fi-FI"/>
          </a:p>
        </p:txBody>
      </p:sp>
      <p:sp>
        <p:nvSpPr>
          <p:cNvPr id="20" name="Dian numeron paikkamerkki 5"/>
          <p:cNvSpPr>
            <a:spLocks noGrp="1"/>
          </p:cNvSpPr>
          <p:nvPr>
            <p:ph type="sldNum" sz="quarter" idx="12"/>
          </p:nvPr>
        </p:nvSpPr>
        <p:spPr bwMode="white">
          <a:xfrm>
            <a:off x="7879556" y="4895854"/>
            <a:ext cx="907257" cy="135000"/>
          </a:xfrm>
        </p:spPr>
        <p:txBody>
          <a:bodyPr/>
          <a:lstStyle>
            <a:lvl1pPr>
              <a:defRPr>
                <a:solidFill>
                  <a:schemeClr val="bg1"/>
                </a:solidFill>
              </a:defRPr>
            </a:lvl1pPr>
          </a:lstStyle>
          <a:p>
            <a:fld id="{5A3ADEFC-2778-6B49-9C82-2158FE27C40E}" type="slidenum">
              <a:rPr lang="fi-FI" smtClean="0"/>
              <a:pPr/>
              <a:t>‹#›</a:t>
            </a:fld>
            <a:endParaRPr lang="fi-FI"/>
          </a:p>
        </p:txBody>
      </p:sp>
    </p:spTree>
    <p:extLst>
      <p:ext uri="{BB962C8B-B14F-4D97-AF65-F5344CB8AC3E}">
        <p14:creationId xmlns:p14="http://schemas.microsoft.com/office/powerpoint/2010/main" val="1144737302"/>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obj" preserve="1">
  <p:cSld name="Otsikko ja sisältö">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r>
              <a:rPr lang="fi-FI"/>
              <a:t>Muokkaa perustyyl. napsautt.</a:t>
            </a:r>
          </a:p>
        </p:txBody>
      </p:sp>
      <p:sp>
        <p:nvSpPr>
          <p:cNvPr id="3" name="Sisällön paikkamerkki 2"/>
          <p:cNvSpPr>
            <a:spLocks noGrp="1"/>
          </p:cNvSpPr>
          <p:nvPr>
            <p:ph idx="1"/>
          </p:nvPr>
        </p:nvSpPr>
        <p:spPr/>
        <p:txBody>
          <a:bodyPr/>
          <a:lstStyle/>
          <a:p>
            <a:pPr lvl="0"/>
            <a:r>
              <a:rPr lang="fi-FI"/>
              <a:t>Muokkaa tekstin perustyylejä</a:t>
            </a:r>
          </a:p>
          <a:p>
            <a:pPr lvl="1"/>
            <a:r>
              <a:rPr lang="fi-FI"/>
              <a:t>toinen taso</a:t>
            </a:r>
          </a:p>
          <a:p>
            <a:pPr lvl="2"/>
            <a:r>
              <a:rPr lang="fi-FI"/>
              <a:t>kolmas taso</a:t>
            </a:r>
          </a:p>
          <a:p>
            <a:pPr lvl="3"/>
            <a:r>
              <a:rPr lang="fi-FI"/>
              <a:t>neljäs taso</a:t>
            </a:r>
          </a:p>
          <a:p>
            <a:pPr lvl="4"/>
            <a:r>
              <a:rPr lang="fi-FI"/>
              <a:t>viides taso</a:t>
            </a:r>
            <a:endParaRPr lang="fi-FI" dirty="0"/>
          </a:p>
        </p:txBody>
      </p:sp>
      <p:sp>
        <p:nvSpPr>
          <p:cNvPr id="4" name="Päivämäärän paikkamerkki 3"/>
          <p:cNvSpPr>
            <a:spLocks noGrp="1"/>
          </p:cNvSpPr>
          <p:nvPr>
            <p:ph type="dt" sz="half" idx="10"/>
          </p:nvPr>
        </p:nvSpPr>
        <p:spPr/>
        <p:txBody>
          <a:bodyPr/>
          <a:lstStyle/>
          <a:p>
            <a:r>
              <a:rPr lang="fi-FI"/>
              <a:t>20.1.2016</a:t>
            </a:r>
          </a:p>
        </p:txBody>
      </p:sp>
      <p:sp>
        <p:nvSpPr>
          <p:cNvPr id="5" name="Alatunnisteen paikkamerkki 4"/>
          <p:cNvSpPr>
            <a:spLocks noGrp="1"/>
          </p:cNvSpPr>
          <p:nvPr>
            <p:ph type="ftr" sz="quarter" idx="11"/>
          </p:nvPr>
        </p:nvSpPr>
        <p:spPr/>
        <p:txBody>
          <a:bodyPr/>
          <a:lstStyle/>
          <a:p>
            <a:endParaRPr lang="fi-FI"/>
          </a:p>
        </p:txBody>
      </p:sp>
      <p:sp>
        <p:nvSpPr>
          <p:cNvPr id="6" name="Dian numeron paikkamerkki 5"/>
          <p:cNvSpPr>
            <a:spLocks noGrp="1"/>
          </p:cNvSpPr>
          <p:nvPr>
            <p:ph type="sldNum" sz="quarter" idx="12"/>
          </p:nvPr>
        </p:nvSpPr>
        <p:spPr/>
        <p:txBody>
          <a:bodyPr/>
          <a:lstStyle/>
          <a:p>
            <a:fld id="{5A3ADEFC-2778-6B49-9C82-2158FE27C40E}" type="slidenum">
              <a:rPr lang="fi-FI" smtClean="0"/>
              <a:t>‹#›</a:t>
            </a:fld>
            <a:endParaRPr lang="fi-FI"/>
          </a:p>
        </p:txBody>
      </p:sp>
    </p:spTree>
    <p:extLst>
      <p:ext uri="{BB962C8B-B14F-4D97-AF65-F5344CB8AC3E}">
        <p14:creationId xmlns:p14="http://schemas.microsoft.com/office/powerpoint/2010/main" val="2292242515"/>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Osan ylätunniste">
    <p:spTree>
      <p:nvGrpSpPr>
        <p:cNvPr id="1" name=""/>
        <p:cNvGrpSpPr/>
        <p:nvPr/>
      </p:nvGrpSpPr>
      <p:grpSpPr>
        <a:xfrm>
          <a:off x="0" y="0"/>
          <a:ext cx="0" cy="0"/>
          <a:chOff x="0" y="0"/>
          <a:chExt cx="0" cy="0"/>
        </a:xfrm>
      </p:grpSpPr>
      <p:sp>
        <p:nvSpPr>
          <p:cNvPr id="4" name="Päivämäärän paikkamerkki 3"/>
          <p:cNvSpPr>
            <a:spLocks noGrp="1"/>
          </p:cNvSpPr>
          <p:nvPr>
            <p:ph type="dt" sz="half" idx="10"/>
          </p:nvPr>
        </p:nvSpPr>
        <p:spPr/>
        <p:txBody>
          <a:bodyPr/>
          <a:lstStyle/>
          <a:p>
            <a:r>
              <a:rPr lang="fi-FI"/>
              <a:t>20.1.2016</a:t>
            </a:r>
          </a:p>
        </p:txBody>
      </p:sp>
      <p:sp>
        <p:nvSpPr>
          <p:cNvPr id="5" name="Alatunnisteen paikkamerkki 4"/>
          <p:cNvSpPr>
            <a:spLocks noGrp="1"/>
          </p:cNvSpPr>
          <p:nvPr>
            <p:ph type="ftr" sz="quarter" idx="11"/>
          </p:nvPr>
        </p:nvSpPr>
        <p:spPr/>
        <p:txBody>
          <a:bodyPr/>
          <a:lstStyle/>
          <a:p>
            <a:endParaRPr lang="fi-FI"/>
          </a:p>
        </p:txBody>
      </p:sp>
      <p:sp>
        <p:nvSpPr>
          <p:cNvPr id="6" name="Dian numeron paikkamerkki 5"/>
          <p:cNvSpPr>
            <a:spLocks noGrp="1"/>
          </p:cNvSpPr>
          <p:nvPr>
            <p:ph type="sldNum" sz="quarter" idx="12"/>
          </p:nvPr>
        </p:nvSpPr>
        <p:spPr/>
        <p:txBody>
          <a:bodyPr/>
          <a:lstStyle/>
          <a:p>
            <a:fld id="{5A3ADEFC-2778-6B49-9C82-2158FE27C40E}" type="slidenum">
              <a:rPr lang="fi-FI" smtClean="0"/>
              <a:t>‹#›</a:t>
            </a:fld>
            <a:endParaRPr lang="fi-FI"/>
          </a:p>
        </p:txBody>
      </p:sp>
      <p:sp>
        <p:nvSpPr>
          <p:cNvPr id="7" name="Otsikko 1"/>
          <p:cNvSpPr>
            <a:spLocks noGrp="1"/>
          </p:cNvSpPr>
          <p:nvPr>
            <p:ph type="ctrTitle"/>
          </p:nvPr>
        </p:nvSpPr>
        <p:spPr>
          <a:xfrm>
            <a:off x="622301" y="841772"/>
            <a:ext cx="8164513" cy="1790700"/>
          </a:xfrm>
        </p:spPr>
        <p:txBody>
          <a:bodyPr anchor="b">
            <a:normAutofit/>
          </a:bodyPr>
          <a:lstStyle>
            <a:lvl1pPr algn="l">
              <a:lnSpc>
                <a:spcPct val="85000"/>
              </a:lnSpc>
              <a:defRPr sz="3300">
                <a:solidFill>
                  <a:srgbClr val="0000FF"/>
                </a:solidFill>
              </a:defRPr>
            </a:lvl1pPr>
          </a:lstStyle>
          <a:p>
            <a:r>
              <a:rPr lang="fi-FI"/>
              <a:t>Muokkaa perustyyl. napsautt.</a:t>
            </a:r>
            <a:endParaRPr lang="fi-FI" dirty="0"/>
          </a:p>
        </p:txBody>
      </p:sp>
      <p:sp>
        <p:nvSpPr>
          <p:cNvPr id="8" name="Alaotsikko 2"/>
          <p:cNvSpPr>
            <a:spLocks noGrp="1"/>
          </p:cNvSpPr>
          <p:nvPr>
            <p:ph type="subTitle" idx="1"/>
          </p:nvPr>
        </p:nvSpPr>
        <p:spPr>
          <a:xfrm>
            <a:off x="622301" y="2701528"/>
            <a:ext cx="8164513" cy="1241822"/>
          </a:xfrm>
        </p:spPr>
        <p:txBody>
          <a:bodyPr/>
          <a:lstStyle>
            <a:lvl1pPr marL="0" indent="0" algn="l">
              <a:buNone/>
              <a:defRPr sz="1800">
                <a:solidFill>
                  <a:srgbClr val="0000FF"/>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fi-FI"/>
              <a:t>Muokkaa alaotsikon perustyyliä napsautt.</a:t>
            </a:r>
            <a:endParaRPr lang="fi-FI" dirty="0"/>
          </a:p>
        </p:txBody>
      </p:sp>
    </p:spTree>
    <p:extLst>
      <p:ext uri="{BB962C8B-B14F-4D97-AF65-F5344CB8AC3E}">
        <p14:creationId xmlns:p14="http://schemas.microsoft.com/office/powerpoint/2010/main" val="934002438"/>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woObj" preserve="1">
  <p:cSld name="Kaksi sisältökohdetta">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r>
              <a:rPr lang="fi-FI"/>
              <a:t>Muokkaa perustyyl. napsautt.</a:t>
            </a:r>
          </a:p>
        </p:txBody>
      </p:sp>
      <p:sp>
        <p:nvSpPr>
          <p:cNvPr id="3" name="Sisällön paikkamerkki 2"/>
          <p:cNvSpPr>
            <a:spLocks noGrp="1"/>
          </p:cNvSpPr>
          <p:nvPr>
            <p:ph sz="half" idx="1"/>
          </p:nvPr>
        </p:nvSpPr>
        <p:spPr>
          <a:xfrm>
            <a:off x="357188" y="918662"/>
            <a:ext cx="4138613" cy="3848600"/>
          </a:xfrm>
        </p:spPr>
        <p:txBody>
          <a:bodyPr/>
          <a:lstStyle/>
          <a:p>
            <a:pPr lvl="0"/>
            <a:r>
              <a:rPr lang="fi-FI"/>
              <a:t>Muokkaa tekstin perustyylejä</a:t>
            </a:r>
          </a:p>
          <a:p>
            <a:pPr lvl="1"/>
            <a:r>
              <a:rPr lang="fi-FI"/>
              <a:t>toinen taso</a:t>
            </a:r>
          </a:p>
          <a:p>
            <a:pPr lvl="2"/>
            <a:r>
              <a:rPr lang="fi-FI"/>
              <a:t>kolmas taso</a:t>
            </a:r>
          </a:p>
          <a:p>
            <a:pPr lvl="3"/>
            <a:r>
              <a:rPr lang="fi-FI"/>
              <a:t>neljäs taso</a:t>
            </a:r>
          </a:p>
          <a:p>
            <a:pPr lvl="4"/>
            <a:r>
              <a:rPr lang="fi-FI"/>
              <a:t>viides taso</a:t>
            </a:r>
            <a:endParaRPr lang="fi-FI" dirty="0"/>
          </a:p>
        </p:txBody>
      </p:sp>
      <p:sp>
        <p:nvSpPr>
          <p:cNvPr id="4" name="Sisällön paikkamerkki 3"/>
          <p:cNvSpPr>
            <a:spLocks noGrp="1"/>
          </p:cNvSpPr>
          <p:nvPr>
            <p:ph sz="half" idx="2"/>
          </p:nvPr>
        </p:nvSpPr>
        <p:spPr>
          <a:xfrm>
            <a:off x="4648200" y="918662"/>
            <a:ext cx="4138613" cy="3848600"/>
          </a:xfrm>
        </p:spPr>
        <p:txBody>
          <a:bodyPr/>
          <a:lstStyle/>
          <a:p>
            <a:pPr lvl="0"/>
            <a:r>
              <a:rPr lang="fi-FI"/>
              <a:t>Muokkaa tekstin perustyylejä</a:t>
            </a:r>
          </a:p>
          <a:p>
            <a:pPr lvl="1"/>
            <a:r>
              <a:rPr lang="fi-FI"/>
              <a:t>toinen taso</a:t>
            </a:r>
          </a:p>
          <a:p>
            <a:pPr lvl="2"/>
            <a:r>
              <a:rPr lang="fi-FI"/>
              <a:t>kolmas taso</a:t>
            </a:r>
          </a:p>
          <a:p>
            <a:pPr lvl="3"/>
            <a:r>
              <a:rPr lang="fi-FI"/>
              <a:t>neljäs taso</a:t>
            </a:r>
          </a:p>
          <a:p>
            <a:pPr lvl="4"/>
            <a:r>
              <a:rPr lang="fi-FI"/>
              <a:t>viides taso</a:t>
            </a:r>
          </a:p>
        </p:txBody>
      </p:sp>
      <p:sp>
        <p:nvSpPr>
          <p:cNvPr id="5" name="Päivämäärän paikkamerkki 4"/>
          <p:cNvSpPr>
            <a:spLocks noGrp="1"/>
          </p:cNvSpPr>
          <p:nvPr>
            <p:ph type="dt" sz="half" idx="10"/>
          </p:nvPr>
        </p:nvSpPr>
        <p:spPr/>
        <p:txBody>
          <a:bodyPr/>
          <a:lstStyle/>
          <a:p>
            <a:r>
              <a:rPr lang="fi-FI"/>
              <a:t>20.1.2016</a:t>
            </a:r>
          </a:p>
        </p:txBody>
      </p:sp>
      <p:sp>
        <p:nvSpPr>
          <p:cNvPr id="6" name="Alatunnisteen paikkamerkki 5"/>
          <p:cNvSpPr>
            <a:spLocks noGrp="1"/>
          </p:cNvSpPr>
          <p:nvPr>
            <p:ph type="ftr" sz="quarter" idx="11"/>
          </p:nvPr>
        </p:nvSpPr>
        <p:spPr/>
        <p:txBody>
          <a:bodyPr/>
          <a:lstStyle/>
          <a:p>
            <a:endParaRPr lang="fi-FI"/>
          </a:p>
        </p:txBody>
      </p:sp>
      <p:sp>
        <p:nvSpPr>
          <p:cNvPr id="7" name="Dian numeron paikkamerkki 6"/>
          <p:cNvSpPr>
            <a:spLocks noGrp="1"/>
          </p:cNvSpPr>
          <p:nvPr>
            <p:ph type="sldNum" sz="quarter" idx="12"/>
          </p:nvPr>
        </p:nvSpPr>
        <p:spPr/>
        <p:txBody>
          <a:bodyPr/>
          <a:lstStyle/>
          <a:p>
            <a:fld id="{5A3ADEFC-2778-6B49-9C82-2158FE27C40E}" type="slidenum">
              <a:rPr lang="fi-FI" smtClean="0"/>
              <a:t>‹#›</a:t>
            </a:fld>
            <a:endParaRPr lang="fi-FI"/>
          </a:p>
        </p:txBody>
      </p:sp>
    </p:spTree>
    <p:extLst>
      <p:ext uri="{BB962C8B-B14F-4D97-AF65-F5344CB8AC3E}">
        <p14:creationId xmlns:p14="http://schemas.microsoft.com/office/powerpoint/2010/main" val="1371460429"/>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woTxTwoObj" preserve="1">
  <p:cSld name="Vertailu">
    <p:spTree>
      <p:nvGrpSpPr>
        <p:cNvPr id="1" name=""/>
        <p:cNvGrpSpPr/>
        <p:nvPr/>
      </p:nvGrpSpPr>
      <p:grpSpPr>
        <a:xfrm>
          <a:off x="0" y="0"/>
          <a:ext cx="0" cy="0"/>
          <a:chOff x="0" y="0"/>
          <a:chExt cx="0" cy="0"/>
        </a:xfrm>
      </p:grpSpPr>
      <p:sp>
        <p:nvSpPr>
          <p:cNvPr id="2" name="Otsikko 1"/>
          <p:cNvSpPr>
            <a:spLocks noGrp="1"/>
          </p:cNvSpPr>
          <p:nvPr>
            <p:ph type="title"/>
          </p:nvPr>
        </p:nvSpPr>
        <p:spPr>
          <a:xfrm>
            <a:off x="357188" y="133945"/>
            <a:ext cx="8429625" cy="782837"/>
          </a:xfrm>
        </p:spPr>
        <p:txBody>
          <a:bodyPr/>
          <a:lstStyle/>
          <a:p>
            <a:r>
              <a:rPr lang="fi-FI"/>
              <a:t>Muokkaa perustyyl. napsautt.</a:t>
            </a:r>
            <a:endParaRPr lang="fi-FI" dirty="0"/>
          </a:p>
        </p:txBody>
      </p:sp>
      <p:sp>
        <p:nvSpPr>
          <p:cNvPr id="3" name="Tekstin paikkamerkki 2"/>
          <p:cNvSpPr>
            <a:spLocks noGrp="1"/>
          </p:cNvSpPr>
          <p:nvPr>
            <p:ph type="body" idx="1"/>
          </p:nvPr>
        </p:nvSpPr>
        <p:spPr>
          <a:xfrm>
            <a:off x="350839" y="916782"/>
            <a:ext cx="4148137"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i-FI"/>
              <a:t>Muokkaa tekstin perustyylejä</a:t>
            </a:r>
          </a:p>
        </p:txBody>
      </p:sp>
      <p:sp>
        <p:nvSpPr>
          <p:cNvPr id="4" name="Sisällön paikkamerkki 3"/>
          <p:cNvSpPr>
            <a:spLocks noGrp="1"/>
          </p:cNvSpPr>
          <p:nvPr>
            <p:ph sz="half" idx="2"/>
          </p:nvPr>
        </p:nvSpPr>
        <p:spPr>
          <a:xfrm>
            <a:off x="350839" y="1561505"/>
            <a:ext cx="4148137" cy="3232546"/>
          </a:xfrm>
        </p:spPr>
        <p:txBody>
          <a:bodyPr/>
          <a:lstStyle>
            <a:lvl1pPr>
              <a:defRPr sz="1650"/>
            </a:lvl1pPr>
            <a:lvl2pPr>
              <a:defRPr sz="1500"/>
            </a:lvl2pPr>
            <a:lvl3pPr>
              <a:defRPr sz="1350"/>
            </a:lvl3pPr>
            <a:lvl4pPr>
              <a:defRPr sz="1200"/>
            </a:lvl4pPr>
            <a:lvl5pPr>
              <a:defRPr sz="1050"/>
            </a:lvl5pPr>
          </a:lstStyle>
          <a:p>
            <a:pPr lvl="0"/>
            <a:r>
              <a:rPr lang="fi-FI"/>
              <a:t>Muokkaa tekstin perustyylejä</a:t>
            </a:r>
          </a:p>
          <a:p>
            <a:pPr lvl="1"/>
            <a:r>
              <a:rPr lang="fi-FI"/>
              <a:t>toinen taso</a:t>
            </a:r>
          </a:p>
          <a:p>
            <a:pPr lvl="2"/>
            <a:r>
              <a:rPr lang="fi-FI"/>
              <a:t>kolmas taso</a:t>
            </a:r>
          </a:p>
          <a:p>
            <a:pPr lvl="3"/>
            <a:r>
              <a:rPr lang="fi-FI"/>
              <a:t>neljäs taso</a:t>
            </a:r>
          </a:p>
          <a:p>
            <a:pPr lvl="4"/>
            <a:r>
              <a:rPr lang="fi-FI"/>
              <a:t>viides taso</a:t>
            </a:r>
            <a:endParaRPr lang="fi-FI" dirty="0"/>
          </a:p>
        </p:txBody>
      </p:sp>
      <p:sp>
        <p:nvSpPr>
          <p:cNvPr id="5" name="Tekstin paikkamerkki 4"/>
          <p:cNvSpPr>
            <a:spLocks noGrp="1"/>
          </p:cNvSpPr>
          <p:nvPr>
            <p:ph type="body" sz="quarter" idx="3"/>
          </p:nvPr>
        </p:nvSpPr>
        <p:spPr>
          <a:xfrm>
            <a:off x="4629150" y="916782"/>
            <a:ext cx="4157662"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i-FI"/>
              <a:t>Muokkaa tekstin perustyylejä</a:t>
            </a:r>
          </a:p>
        </p:txBody>
      </p:sp>
      <p:sp>
        <p:nvSpPr>
          <p:cNvPr id="6" name="Sisällön paikkamerkki 5"/>
          <p:cNvSpPr>
            <a:spLocks noGrp="1"/>
          </p:cNvSpPr>
          <p:nvPr>
            <p:ph sz="quarter" idx="4"/>
          </p:nvPr>
        </p:nvSpPr>
        <p:spPr>
          <a:xfrm>
            <a:off x="4629150" y="1561505"/>
            <a:ext cx="4157662" cy="3232546"/>
          </a:xfrm>
        </p:spPr>
        <p:txBody>
          <a:bodyPr/>
          <a:lstStyle>
            <a:lvl1pPr>
              <a:defRPr sz="1650"/>
            </a:lvl1pPr>
            <a:lvl2pPr>
              <a:defRPr sz="1500"/>
            </a:lvl2pPr>
            <a:lvl3pPr>
              <a:defRPr sz="1350"/>
            </a:lvl3pPr>
            <a:lvl4pPr>
              <a:defRPr sz="1200"/>
            </a:lvl4pPr>
            <a:lvl5pPr>
              <a:defRPr sz="1050"/>
            </a:lvl5pPr>
          </a:lstStyle>
          <a:p>
            <a:pPr lvl="0"/>
            <a:r>
              <a:rPr lang="fi-FI"/>
              <a:t>Muokkaa tekstin perustyylejä</a:t>
            </a:r>
          </a:p>
          <a:p>
            <a:pPr lvl="1"/>
            <a:r>
              <a:rPr lang="fi-FI"/>
              <a:t>toinen taso</a:t>
            </a:r>
          </a:p>
          <a:p>
            <a:pPr lvl="2"/>
            <a:r>
              <a:rPr lang="fi-FI"/>
              <a:t>kolmas taso</a:t>
            </a:r>
          </a:p>
          <a:p>
            <a:pPr lvl="3"/>
            <a:r>
              <a:rPr lang="fi-FI"/>
              <a:t>neljäs taso</a:t>
            </a:r>
          </a:p>
          <a:p>
            <a:pPr lvl="4"/>
            <a:r>
              <a:rPr lang="fi-FI"/>
              <a:t>viides taso</a:t>
            </a:r>
            <a:endParaRPr lang="fi-FI" dirty="0"/>
          </a:p>
        </p:txBody>
      </p:sp>
      <p:sp>
        <p:nvSpPr>
          <p:cNvPr id="7" name="Päivämäärän paikkamerkki 6"/>
          <p:cNvSpPr>
            <a:spLocks noGrp="1"/>
          </p:cNvSpPr>
          <p:nvPr>
            <p:ph type="dt" sz="half" idx="10"/>
          </p:nvPr>
        </p:nvSpPr>
        <p:spPr/>
        <p:txBody>
          <a:bodyPr/>
          <a:lstStyle/>
          <a:p>
            <a:r>
              <a:rPr lang="fi-FI"/>
              <a:t>20.1.2016</a:t>
            </a:r>
          </a:p>
        </p:txBody>
      </p:sp>
      <p:sp>
        <p:nvSpPr>
          <p:cNvPr id="8" name="Alatunnisteen paikkamerkki 7"/>
          <p:cNvSpPr>
            <a:spLocks noGrp="1"/>
          </p:cNvSpPr>
          <p:nvPr>
            <p:ph type="ftr" sz="quarter" idx="11"/>
          </p:nvPr>
        </p:nvSpPr>
        <p:spPr/>
        <p:txBody>
          <a:bodyPr/>
          <a:lstStyle/>
          <a:p>
            <a:endParaRPr lang="fi-FI"/>
          </a:p>
        </p:txBody>
      </p:sp>
      <p:sp>
        <p:nvSpPr>
          <p:cNvPr id="9" name="Dian numeron paikkamerkki 8"/>
          <p:cNvSpPr>
            <a:spLocks noGrp="1"/>
          </p:cNvSpPr>
          <p:nvPr>
            <p:ph type="sldNum" sz="quarter" idx="12"/>
          </p:nvPr>
        </p:nvSpPr>
        <p:spPr/>
        <p:txBody>
          <a:bodyPr/>
          <a:lstStyle/>
          <a:p>
            <a:fld id="{5A3ADEFC-2778-6B49-9C82-2158FE27C40E}" type="slidenum">
              <a:rPr lang="fi-FI" smtClean="0"/>
              <a:t>‹#›</a:t>
            </a:fld>
            <a:endParaRPr lang="fi-FI"/>
          </a:p>
        </p:txBody>
      </p:sp>
    </p:spTree>
    <p:extLst>
      <p:ext uri="{BB962C8B-B14F-4D97-AF65-F5344CB8AC3E}">
        <p14:creationId xmlns:p14="http://schemas.microsoft.com/office/powerpoint/2010/main" val="1174516468"/>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itleOnly" preserve="1">
  <p:cSld name="Vain otsikko">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r>
              <a:rPr lang="fi-FI"/>
              <a:t>Muokkaa perustyyl. napsautt.</a:t>
            </a:r>
          </a:p>
        </p:txBody>
      </p:sp>
      <p:sp>
        <p:nvSpPr>
          <p:cNvPr id="3" name="Päivämäärän paikkamerkki 2"/>
          <p:cNvSpPr>
            <a:spLocks noGrp="1"/>
          </p:cNvSpPr>
          <p:nvPr>
            <p:ph type="dt" sz="half" idx="10"/>
          </p:nvPr>
        </p:nvSpPr>
        <p:spPr/>
        <p:txBody>
          <a:bodyPr/>
          <a:lstStyle/>
          <a:p>
            <a:r>
              <a:rPr lang="fi-FI"/>
              <a:t>20.1.2016</a:t>
            </a:r>
          </a:p>
        </p:txBody>
      </p:sp>
      <p:sp>
        <p:nvSpPr>
          <p:cNvPr id="4" name="Alatunnisteen paikkamerkki 3"/>
          <p:cNvSpPr>
            <a:spLocks noGrp="1"/>
          </p:cNvSpPr>
          <p:nvPr>
            <p:ph type="ftr" sz="quarter" idx="11"/>
          </p:nvPr>
        </p:nvSpPr>
        <p:spPr/>
        <p:txBody>
          <a:bodyPr/>
          <a:lstStyle/>
          <a:p>
            <a:endParaRPr lang="fi-FI"/>
          </a:p>
        </p:txBody>
      </p:sp>
      <p:sp>
        <p:nvSpPr>
          <p:cNvPr id="5" name="Dian numeron paikkamerkki 4"/>
          <p:cNvSpPr>
            <a:spLocks noGrp="1"/>
          </p:cNvSpPr>
          <p:nvPr>
            <p:ph type="sldNum" sz="quarter" idx="12"/>
          </p:nvPr>
        </p:nvSpPr>
        <p:spPr/>
        <p:txBody>
          <a:bodyPr/>
          <a:lstStyle/>
          <a:p>
            <a:fld id="{5A3ADEFC-2778-6B49-9C82-2158FE27C40E}" type="slidenum">
              <a:rPr lang="fi-FI" smtClean="0"/>
              <a:t>‹#›</a:t>
            </a:fld>
            <a:endParaRPr lang="fi-FI"/>
          </a:p>
        </p:txBody>
      </p:sp>
    </p:spTree>
    <p:extLst>
      <p:ext uri="{BB962C8B-B14F-4D97-AF65-F5344CB8AC3E}">
        <p14:creationId xmlns:p14="http://schemas.microsoft.com/office/powerpoint/2010/main" val="4263469606"/>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blank" preserve="1">
  <p:cSld name="Tyhjä">
    <p:spTree>
      <p:nvGrpSpPr>
        <p:cNvPr id="1" name=""/>
        <p:cNvGrpSpPr/>
        <p:nvPr/>
      </p:nvGrpSpPr>
      <p:grpSpPr>
        <a:xfrm>
          <a:off x="0" y="0"/>
          <a:ext cx="0" cy="0"/>
          <a:chOff x="0" y="0"/>
          <a:chExt cx="0" cy="0"/>
        </a:xfrm>
      </p:grpSpPr>
      <p:sp>
        <p:nvSpPr>
          <p:cNvPr id="2" name="Päivämäärän paikkamerkki 1"/>
          <p:cNvSpPr>
            <a:spLocks noGrp="1"/>
          </p:cNvSpPr>
          <p:nvPr>
            <p:ph type="dt" sz="half" idx="10"/>
          </p:nvPr>
        </p:nvSpPr>
        <p:spPr/>
        <p:txBody>
          <a:bodyPr/>
          <a:lstStyle/>
          <a:p>
            <a:r>
              <a:rPr lang="fi-FI"/>
              <a:t>20.1.2016</a:t>
            </a:r>
          </a:p>
        </p:txBody>
      </p:sp>
      <p:sp>
        <p:nvSpPr>
          <p:cNvPr id="3" name="Alatunnisteen paikkamerkki 2"/>
          <p:cNvSpPr>
            <a:spLocks noGrp="1"/>
          </p:cNvSpPr>
          <p:nvPr>
            <p:ph type="ftr" sz="quarter" idx="11"/>
          </p:nvPr>
        </p:nvSpPr>
        <p:spPr/>
        <p:txBody>
          <a:bodyPr/>
          <a:lstStyle/>
          <a:p>
            <a:endParaRPr lang="fi-FI"/>
          </a:p>
        </p:txBody>
      </p:sp>
      <p:sp>
        <p:nvSpPr>
          <p:cNvPr id="4" name="Dian numeron paikkamerkki 3"/>
          <p:cNvSpPr>
            <a:spLocks noGrp="1"/>
          </p:cNvSpPr>
          <p:nvPr>
            <p:ph type="sldNum" sz="quarter" idx="12"/>
          </p:nvPr>
        </p:nvSpPr>
        <p:spPr/>
        <p:txBody>
          <a:bodyPr/>
          <a:lstStyle/>
          <a:p>
            <a:fld id="{5A3ADEFC-2778-6B49-9C82-2158FE27C40E}" type="slidenum">
              <a:rPr lang="fi-FI" smtClean="0"/>
              <a:t>‹#›</a:t>
            </a:fld>
            <a:endParaRPr lang="fi-FI"/>
          </a:p>
        </p:txBody>
      </p:sp>
    </p:spTree>
    <p:extLst>
      <p:ext uri="{BB962C8B-B14F-4D97-AF65-F5344CB8AC3E}">
        <p14:creationId xmlns:p14="http://schemas.microsoft.com/office/powerpoint/2010/main" val="2959328031"/>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matchingName="Otsikkodia" type="title" preserve="1">
  <p:cSld name="Otsikkodia">
    <p:spTree>
      <p:nvGrpSpPr>
        <p:cNvPr id="1" name=""/>
        <p:cNvGrpSpPr/>
        <p:nvPr/>
      </p:nvGrpSpPr>
      <p:grpSpPr>
        <a:xfrm>
          <a:off x="0" y="0"/>
          <a:ext cx="0" cy="0"/>
          <a:chOff x="0" y="0"/>
          <a:chExt cx="0" cy="0"/>
        </a:xfrm>
      </p:grpSpPr>
      <p:pic>
        <p:nvPicPr>
          <p:cNvPr id="7" name="Kuva 7" descr="Pitkät_nuolet_cmyk.png"/>
          <p:cNvPicPr>
            <a:picLocks noChangeAspect="1"/>
          </p:cNvPicPr>
          <p:nvPr userDrawn="1"/>
        </p:nvPicPr>
        <p:blipFill rotWithShape="1">
          <a:blip r:embed="rId2" cstate="print">
            <a:extLst>
              <a:ext uri="{28A0092B-C50C-407E-A947-70E740481C1C}">
                <a14:useLocalDpi xmlns:a14="http://schemas.microsoft.com/office/drawing/2010/main" val="0"/>
              </a:ext>
            </a:extLst>
          </a:blip>
          <a:srcRect l="3147" r="-1753"/>
          <a:stretch/>
        </p:blipFill>
        <p:spPr>
          <a:xfrm rot="10800000" flipH="1">
            <a:off x="0" y="770400"/>
            <a:ext cx="8928000" cy="3253165"/>
          </a:xfrm>
          <a:prstGeom prst="rect">
            <a:avLst/>
          </a:prstGeom>
        </p:spPr>
      </p:pic>
      <p:sp>
        <p:nvSpPr>
          <p:cNvPr id="2" name="Title 1"/>
          <p:cNvSpPr>
            <a:spLocks noGrp="1"/>
          </p:cNvSpPr>
          <p:nvPr>
            <p:ph type="ctrTitle"/>
          </p:nvPr>
        </p:nvSpPr>
        <p:spPr>
          <a:xfrm>
            <a:off x="396000" y="3290400"/>
            <a:ext cx="5018682" cy="730800"/>
          </a:xfrm>
        </p:spPr>
        <p:txBody>
          <a:bodyPr anchor="b">
            <a:noAutofit/>
          </a:bodyPr>
          <a:lstStyle>
            <a:lvl1pPr algn="l">
              <a:defRPr sz="2800" baseline="0">
                <a:latin typeface="Arial" panose="020B0604020202020204" pitchFamily="34" charset="0"/>
                <a:cs typeface="Arial" panose="020B0604020202020204" pitchFamily="34" charset="0"/>
              </a:defRPr>
            </a:lvl1pPr>
          </a:lstStyle>
          <a:p>
            <a:r>
              <a:rPr lang="fi-FI" smtClean="0"/>
              <a:t>Muokkaa perustyyl. napsautt.</a:t>
            </a:r>
            <a:endParaRPr lang="fi-FI" dirty="0"/>
          </a:p>
        </p:txBody>
      </p:sp>
      <p:sp>
        <p:nvSpPr>
          <p:cNvPr id="3" name="Subtitle 2"/>
          <p:cNvSpPr>
            <a:spLocks noGrp="1"/>
          </p:cNvSpPr>
          <p:nvPr>
            <p:ph type="subTitle" idx="1"/>
          </p:nvPr>
        </p:nvSpPr>
        <p:spPr>
          <a:xfrm>
            <a:off x="396000" y="4136400"/>
            <a:ext cx="6696000" cy="378000"/>
          </a:xfrm>
        </p:spPr>
        <p:txBody>
          <a:bodyPr>
            <a:normAutofit/>
          </a:bodyPr>
          <a:lstStyle>
            <a:lvl1pPr marL="0" indent="0" algn="l" defTabSz="685800" rtl="0" eaLnBrk="1" latinLnBrk="0" hangingPunct="1">
              <a:lnSpc>
                <a:spcPct val="90000"/>
              </a:lnSpc>
              <a:spcBef>
                <a:spcPct val="0"/>
              </a:spcBef>
              <a:buNone/>
              <a:defRPr lang="fi-FI" sz="1800" kern="1200" baseline="0" dirty="0">
                <a:solidFill>
                  <a:srgbClr val="00B0CA"/>
                </a:solidFill>
                <a:latin typeface="Arial" panose="020B0604020202020204" pitchFamily="34" charset="0"/>
                <a:ea typeface="+mj-ea"/>
                <a:cs typeface="Arial" panose="020B0604020202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fi-FI" smtClean="0"/>
              <a:t>Muokkaa alaotsikon perustyyliä napsautt.</a:t>
            </a:r>
            <a:endParaRPr lang="fi-FI" dirty="0"/>
          </a:p>
        </p:txBody>
      </p:sp>
      <p:sp>
        <p:nvSpPr>
          <p:cNvPr id="4" name="Date Placeholder 3"/>
          <p:cNvSpPr>
            <a:spLocks noGrp="1"/>
          </p:cNvSpPr>
          <p:nvPr>
            <p:ph type="dt" sz="half" idx="10"/>
          </p:nvPr>
        </p:nvSpPr>
        <p:spPr>
          <a:xfrm>
            <a:off x="404579" y="4565139"/>
            <a:ext cx="2057400" cy="273844"/>
          </a:xfrm>
        </p:spPr>
        <p:txBody>
          <a:bodyPr/>
          <a:lstStyle>
            <a:lvl1pPr marL="0" indent="0" algn="l" defTabSz="685800" rtl="0" eaLnBrk="1" latinLnBrk="0" hangingPunct="1">
              <a:lnSpc>
                <a:spcPct val="90000"/>
              </a:lnSpc>
              <a:spcBef>
                <a:spcPct val="0"/>
              </a:spcBef>
              <a:buClr>
                <a:srgbClr val="00B0CA"/>
              </a:buClr>
              <a:buSzPct val="140000"/>
              <a:buFont typeface="Arial" panose="020B0604020202020204" pitchFamily="34" charset="0"/>
              <a:buNone/>
              <a:defRPr lang="fi-FI" sz="1200" b="0" kern="1200" baseline="0" smtClean="0">
                <a:solidFill>
                  <a:srgbClr val="00B0CA"/>
                </a:solidFill>
                <a:latin typeface="Arial" panose="020B0604020202020204" pitchFamily="34" charset="0"/>
                <a:ea typeface="+mj-ea"/>
                <a:cs typeface="Arial" panose="020B0604020202020204" pitchFamily="34" charset="0"/>
              </a:defRPr>
            </a:lvl1pPr>
          </a:lstStyle>
          <a:p>
            <a:r>
              <a:rPr lang="fi-FI" smtClean="0"/>
              <a:t>3.10.2018</a:t>
            </a:r>
            <a:endParaRPr lang="fi-FI" dirty="0"/>
          </a:p>
        </p:txBody>
      </p:sp>
      <p:sp>
        <p:nvSpPr>
          <p:cNvPr id="9" name="Rectangle 8"/>
          <p:cNvSpPr/>
          <p:nvPr userDrawn="1"/>
        </p:nvSpPr>
        <p:spPr>
          <a:xfrm>
            <a:off x="98612" y="62753"/>
            <a:ext cx="2175461" cy="7882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pic>
        <p:nvPicPr>
          <p:cNvPr id="8" name="Kuva 10" descr="UUSI_Liikennevirasto_Tapahtumat_vaaka_cmyk.png"/>
          <p:cNvPicPr>
            <a:picLocks noChangeAspect="1"/>
          </p:cNvPicPr>
          <p:nvPr userDrawn="1"/>
        </p:nvPicPr>
        <p:blipFill rotWithShape="1">
          <a:blip r:embed="rId3" cstate="print">
            <a:extLst>
              <a:ext uri="{28A0092B-C50C-407E-A947-70E740481C1C}">
                <a14:useLocalDpi xmlns:a14="http://schemas.microsoft.com/office/drawing/2010/main" val="0"/>
              </a:ext>
            </a:extLst>
          </a:blip>
          <a:srcRect r="62856" b="18364"/>
          <a:stretch/>
        </p:blipFill>
        <p:spPr>
          <a:xfrm>
            <a:off x="252000" y="122400"/>
            <a:ext cx="1009271" cy="1087200"/>
          </a:xfrm>
          <a:prstGeom prst="rect">
            <a:avLst/>
          </a:prstGeom>
        </p:spPr>
      </p:pic>
    </p:spTree>
    <p:extLst>
      <p:ext uri="{BB962C8B-B14F-4D97-AF65-F5344CB8AC3E}">
        <p14:creationId xmlns:p14="http://schemas.microsoft.com/office/powerpoint/2010/main" val="1466893011"/>
      </p:ext>
    </p:extLst>
  </p:cSld>
  <p:clrMapOvr>
    <a:masterClrMapping/>
  </p:clrMapOvr>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matchingName="Väliotsikko" preserve="1" userDrawn="1">
  <p:cSld name="Väliotsikko">
    <p:spTree>
      <p:nvGrpSpPr>
        <p:cNvPr id="1" name=""/>
        <p:cNvGrpSpPr/>
        <p:nvPr/>
      </p:nvGrpSpPr>
      <p:grpSpPr>
        <a:xfrm>
          <a:off x="0" y="0"/>
          <a:ext cx="0" cy="0"/>
          <a:chOff x="0" y="0"/>
          <a:chExt cx="0" cy="0"/>
        </a:xfrm>
      </p:grpSpPr>
      <p:sp>
        <p:nvSpPr>
          <p:cNvPr id="5" name="Vastakkaisista kulmista pyöristetty suorakulmio 1"/>
          <p:cNvSpPr/>
          <p:nvPr userDrawn="1"/>
        </p:nvSpPr>
        <p:spPr>
          <a:xfrm flipH="1">
            <a:off x="1044000" y="1761691"/>
            <a:ext cx="7128792" cy="2160240"/>
          </a:xfrm>
          <a:prstGeom prst="round2DiagRect">
            <a:avLst>
              <a:gd name="adj1" fmla="val 25354"/>
              <a:gd name="adj2" fmla="val 0"/>
            </a:avLst>
          </a:prstGeom>
          <a:solidFill>
            <a:srgbClr val="00B0C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i-FI" dirty="0"/>
          </a:p>
        </p:txBody>
      </p:sp>
      <p:sp>
        <p:nvSpPr>
          <p:cNvPr id="2" name="Date Placeholder 1"/>
          <p:cNvSpPr>
            <a:spLocks noGrp="1"/>
          </p:cNvSpPr>
          <p:nvPr>
            <p:ph type="dt" sz="half" idx="10"/>
          </p:nvPr>
        </p:nvSpPr>
        <p:spPr/>
        <p:txBody>
          <a:bodyPr/>
          <a:lstStyle/>
          <a:p>
            <a:r>
              <a:rPr lang="fi-FI" smtClean="0"/>
              <a:t>3.10.2018</a:t>
            </a:r>
            <a:endParaRPr lang="fi-FI"/>
          </a:p>
        </p:txBody>
      </p:sp>
      <p:sp>
        <p:nvSpPr>
          <p:cNvPr id="3" name="Footer Placeholder 2"/>
          <p:cNvSpPr>
            <a:spLocks noGrp="1"/>
          </p:cNvSpPr>
          <p:nvPr>
            <p:ph type="ftr" sz="quarter" idx="11"/>
          </p:nvPr>
        </p:nvSpPr>
        <p:spPr/>
        <p:txBody>
          <a:bodyPr/>
          <a:lstStyle/>
          <a:p>
            <a:r>
              <a:rPr lang="fi-FI" smtClean="0"/>
              <a:t>Kari Wihlman</a:t>
            </a:r>
            <a:endParaRPr lang="fi-FI"/>
          </a:p>
        </p:txBody>
      </p:sp>
      <p:sp>
        <p:nvSpPr>
          <p:cNvPr id="4" name="Slide Number Placeholder 3"/>
          <p:cNvSpPr>
            <a:spLocks noGrp="1"/>
          </p:cNvSpPr>
          <p:nvPr>
            <p:ph type="sldNum" sz="quarter" idx="12"/>
          </p:nvPr>
        </p:nvSpPr>
        <p:spPr/>
        <p:txBody>
          <a:bodyPr/>
          <a:lstStyle/>
          <a:p>
            <a:fld id="{CD67F47F-A4DF-4926-BB4C-9F1DAEA89B92}" type="slidenum">
              <a:rPr lang="fi-FI" smtClean="0"/>
              <a:t>‹#›</a:t>
            </a:fld>
            <a:endParaRPr lang="fi-FI"/>
          </a:p>
        </p:txBody>
      </p:sp>
      <p:sp>
        <p:nvSpPr>
          <p:cNvPr id="8" name="Title 1"/>
          <p:cNvSpPr>
            <a:spLocks noGrp="1"/>
          </p:cNvSpPr>
          <p:nvPr>
            <p:ph type="title"/>
          </p:nvPr>
        </p:nvSpPr>
        <p:spPr>
          <a:xfrm>
            <a:off x="1296396" y="2294965"/>
            <a:ext cx="6624000" cy="1201269"/>
          </a:xfrm>
        </p:spPr>
        <p:txBody>
          <a:bodyPr/>
          <a:lstStyle>
            <a:lvl1pPr algn="ctr">
              <a:defRPr baseline="0">
                <a:solidFill>
                  <a:schemeClr val="bg1"/>
                </a:solidFill>
              </a:defRPr>
            </a:lvl1pPr>
          </a:lstStyle>
          <a:p>
            <a:r>
              <a:rPr lang="fi-FI" smtClean="0"/>
              <a:t>Muokkaa perustyyl. napsautt.</a:t>
            </a:r>
            <a:endParaRPr lang="fi-FI" dirty="0"/>
          </a:p>
        </p:txBody>
      </p:sp>
    </p:spTree>
    <p:extLst>
      <p:ext uri="{BB962C8B-B14F-4D97-AF65-F5344CB8AC3E}">
        <p14:creationId xmlns:p14="http://schemas.microsoft.com/office/powerpoint/2010/main" val="315873743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endpage_with_text">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60000" y="2462400"/>
            <a:ext cx="4554000" cy="457200"/>
          </a:xfrm>
        </p:spPr>
        <p:txBody>
          <a:bodyPr anchor="b">
            <a:noAutofit/>
          </a:bodyPr>
          <a:lstStyle>
            <a:lvl1pPr algn="l">
              <a:defRPr sz="2400" baseline="0">
                <a:latin typeface="Arial" panose="020B0604020202020204" pitchFamily="34" charset="0"/>
                <a:cs typeface="Arial" panose="020B0604020202020204" pitchFamily="34" charset="0"/>
              </a:defRPr>
            </a:lvl1pPr>
          </a:lstStyle>
          <a:p>
            <a:r>
              <a:rPr lang="fi-FI" dirty="0" smtClean="0"/>
              <a:t>&lt;Kirjoita lopputervehdys&gt;</a:t>
            </a:r>
            <a:endParaRPr lang="fi-FI" dirty="0"/>
          </a:p>
        </p:txBody>
      </p:sp>
      <p:sp>
        <p:nvSpPr>
          <p:cNvPr id="9" name="Rectangle 8"/>
          <p:cNvSpPr/>
          <p:nvPr userDrawn="1"/>
        </p:nvSpPr>
        <p:spPr>
          <a:xfrm>
            <a:off x="98612" y="62753"/>
            <a:ext cx="2095948" cy="9868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pic>
        <p:nvPicPr>
          <p:cNvPr id="8" name="Kuva 10" descr="UUSI_Liikennevirasto_Tapahtumat_vaaka_cmyk.png"/>
          <p:cNvPicPr>
            <a:picLocks noChangeAspect="1"/>
          </p:cNvPicPr>
          <p:nvPr userDrawn="1"/>
        </p:nvPicPr>
        <p:blipFill rotWithShape="1">
          <a:blip r:embed="rId2" cstate="print">
            <a:extLst>
              <a:ext uri="{28A0092B-C50C-407E-A947-70E740481C1C}">
                <a14:useLocalDpi xmlns:a14="http://schemas.microsoft.com/office/drawing/2010/main" val="0"/>
              </a:ext>
            </a:extLst>
          </a:blip>
          <a:srcRect r="62856" b="18364"/>
          <a:stretch/>
        </p:blipFill>
        <p:spPr>
          <a:xfrm>
            <a:off x="252000" y="122400"/>
            <a:ext cx="1009271" cy="1087200"/>
          </a:xfrm>
          <a:prstGeom prst="rect">
            <a:avLst/>
          </a:prstGeom>
        </p:spPr>
      </p:pic>
      <p:sp>
        <p:nvSpPr>
          <p:cNvPr id="4" name="Rectangle 3"/>
          <p:cNvSpPr/>
          <p:nvPr userDrawn="1"/>
        </p:nvSpPr>
        <p:spPr>
          <a:xfrm>
            <a:off x="4851270" y="4389120"/>
            <a:ext cx="4266000" cy="7543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pic>
        <p:nvPicPr>
          <p:cNvPr id="11" name="Kuva 7" descr="Pitkät_nuolet_cmyk.png"/>
          <p:cNvPicPr>
            <a:picLocks noChangeAspect="1"/>
          </p:cNvPicPr>
          <p:nvPr userDrawn="1"/>
        </p:nvPicPr>
        <p:blipFill rotWithShape="1">
          <a:blip r:embed="rId3" cstate="print">
            <a:extLst>
              <a:ext uri="{28A0092B-C50C-407E-A947-70E740481C1C}">
                <a14:useLocalDpi xmlns:a14="http://schemas.microsoft.com/office/drawing/2010/main" val="0"/>
              </a:ext>
            </a:extLst>
          </a:blip>
          <a:srcRect l="53242" r="-1754"/>
          <a:stretch/>
        </p:blipFill>
        <p:spPr>
          <a:xfrm rot="16200000">
            <a:off x="4407853" y="658870"/>
            <a:ext cx="5152834" cy="3816424"/>
          </a:xfrm>
          <a:prstGeom prst="rect">
            <a:avLst/>
          </a:prstGeom>
        </p:spPr>
      </p:pic>
      <p:sp>
        <p:nvSpPr>
          <p:cNvPr id="5" name="Tekstiruutu 4"/>
          <p:cNvSpPr txBox="1"/>
          <p:nvPr userDrawn="1"/>
        </p:nvSpPr>
        <p:spPr>
          <a:xfrm>
            <a:off x="360000" y="3168000"/>
            <a:ext cx="4547079" cy="925200"/>
          </a:xfrm>
          <a:prstGeom prst="rect">
            <a:avLst/>
          </a:prstGeom>
        </p:spPr>
        <p:txBody>
          <a:bodyPr vert="horz" lIns="91440" tIns="45720" rIns="91440" bIns="45720" rtlCol="0">
            <a:normAutofit/>
          </a:bodyPr>
          <a:lstStyle>
            <a:lvl1pPr indent="0">
              <a:lnSpc>
                <a:spcPct val="90000"/>
              </a:lnSpc>
              <a:spcBef>
                <a:spcPct val="0"/>
              </a:spcBef>
              <a:buClr>
                <a:srgbClr val="00B0CA"/>
              </a:buClr>
              <a:buSzPct val="120000"/>
              <a:buFont typeface="Arial" panose="020B0604020202020204" pitchFamily="34" charset="0"/>
              <a:buNone/>
              <a:defRPr lang="en-US" sz="1200" b="0" baseline="0" dirty="0" smtClean="0">
                <a:solidFill>
                  <a:srgbClr val="00B0CA"/>
                </a:solidFill>
                <a:latin typeface="Arial" panose="020B0604020202020204" pitchFamily="34" charset="0"/>
                <a:ea typeface="+mj-ea"/>
                <a:cs typeface="Arial" panose="020B0604020202020204" pitchFamily="34" charset="0"/>
              </a:defRPr>
            </a:lvl1pPr>
            <a:lvl2pPr indent="0" algn="ctr">
              <a:lnSpc>
                <a:spcPct val="90000"/>
              </a:lnSpc>
              <a:spcBef>
                <a:spcPts val="375"/>
              </a:spcBef>
              <a:buClr>
                <a:srgbClr val="A59D95"/>
              </a:buClr>
              <a:buFont typeface="Arial" panose="020B0604020202020204" pitchFamily="34" charset="0"/>
              <a:buNone/>
              <a:defRPr sz="1500" b="0">
                <a:latin typeface="Arial" panose="020B0604020202020204" pitchFamily="34" charset="0"/>
                <a:cs typeface="Arial" panose="020B0604020202020204" pitchFamily="34" charset="0"/>
              </a:defRPr>
            </a:lvl2pPr>
            <a:lvl3pPr indent="0" algn="ctr">
              <a:lnSpc>
                <a:spcPct val="90000"/>
              </a:lnSpc>
              <a:spcBef>
                <a:spcPts val="375"/>
              </a:spcBef>
              <a:buClr>
                <a:srgbClr val="A59D95"/>
              </a:buClr>
              <a:buFont typeface="Arial" panose="020B0604020202020204" pitchFamily="34" charset="0"/>
              <a:buNone/>
              <a:defRPr b="0">
                <a:latin typeface="Arial" panose="020B0604020202020204" pitchFamily="34" charset="0"/>
                <a:cs typeface="Arial" panose="020B0604020202020204" pitchFamily="34" charset="0"/>
              </a:defRPr>
            </a:lvl3pPr>
            <a:lvl4pPr indent="0" algn="ctr">
              <a:lnSpc>
                <a:spcPct val="90000"/>
              </a:lnSpc>
              <a:spcBef>
                <a:spcPts val="375"/>
              </a:spcBef>
              <a:buClr>
                <a:srgbClr val="A59D95"/>
              </a:buClr>
              <a:buFont typeface="Arial" panose="020B0604020202020204" pitchFamily="34" charset="0"/>
              <a:buNone/>
              <a:defRPr sz="1200" b="0">
                <a:latin typeface="Arial" panose="020B0604020202020204" pitchFamily="34" charset="0"/>
                <a:cs typeface="Arial" panose="020B0604020202020204" pitchFamily="34" charset="0"/>
              </a:defRPr>
            </a:lvl4pPr>
            <a:lvl5pPr indent="0" algn="ctr">
              <a:lnSpc>
                <a:spcPct val="90000"/>
              </a:lnSpc>
              <a:spcBef>
                <a:spcPts val="375"/>
              </a:spcBef>
              <a:buClr>
                <a:srgbClr val="A59D95"/>
              </a:buClr>
              <a:buFont typeface="Arial" panose="020B0604020202020204" pitchFamily="34" charset="0"/>
              <a:buNone/>
              <a:defRPr sz="1200" b="0">
                <a:latin typeface="Arial" panose="020B0604020202020204" pitchFamily="34" charset="0"/>
                <a:cs typeface="Arial" panose="020B0604020202020204" pitchFamily="34" charset="0"/>
              </a:defRPr>
            </a:lvl5pPr>
            <a:lvl6pPr indent="0" algn="ctr">
              <a:lnSpc>
                <a:spcPct val="90000"/>
              </a:lnSpc>
              <a:spcBef>
                <a:spcPts val="375"/>
              </a:spcBef>
              <a:buFont typeface="Arial" panose="020B0604020202020204" pitchFamily="34" charset="0"/>
              <a:buNone/>
              <a:defRPr sz="1200"/>
            </a:lvl6pPr>
            <a:lvl7pPr indent="0" algn="ctr">
              <a:lnSpc>
                <a:spcPct val="90000"/>
              </a:lnSpc>
              <a:spcBef>
                <a:spcPts val="375"/>
              </a:spcBef>
              <a:buFont typeface="Arial" panose="020B0604020202020204" pitchFamily="34" charset="0"/>
              <a:buNone/>
              <a:defRPr sz="1200"/>
            </a:lvl7pPr>
            <a:lvl8pPr indent="0" algn="ctr">
              <a:lnSpc>
                <a:spcPct val="90000"/>
              </a:lnSpc>
              <a:spcBef>
                <a:spcPts val="375"/>
              </a:spcBef>
              <a:buFont typeface="Arial" panose="020B0604020202020204" pitchFamily="34" charset="0"/>
              <a:buNone/>
              <a:defRPr sz="1200"/>
            </a:lvl8pPr>
            <a:lvl9pPr indent="0" algn="ctr">
              <a:lnSpc>
                <a:spcPct val="90000"/>
              </a:lnSpc>
              <a:spcBef>
                <a:spcPts val="375"/>
              </a:spcBef>
              <a:buFont typeface="Arial" panose="020B0604020202020204" pitchFamily="34" charset="0"/>
              <a:buNone/>
              <a:defRPr sz="1200"/>
            </a:lvl9pPr>
          </a:lstStyle>
          <a:p>
            <a:pPr lvl="0"/>
            <a:r>
              <a:rPr lang="fi-FI" dirty="0" smtClean="0"/>
              <a:t>liikennevirasto.fi</a:t>
            </a:r>
          </a:p>
          <a:p>
            <a:pPr lvl="0"/>
            <a:r>
              <a:rPr lang="fi-FI" dirty="0" smtClean="0"/>
              <a:t>twitter.com/liikennevirasto</a:t>
            </a:r>
          </a:p>
          <a:p>
            <a:pPr lvl="0"/>
            <a:r>
              <a:rPr lang="fi-FI" dirty="0" smtClean="0"/>
              <a:t>facebook.com/liikennevirasto</a:t>
            </a:r>
          </a:p>
          <a:p>
            <a:pPr lvl="0"/>
            <a:r>
              <a:rPr lang="fi-FI" dirty="0" smtClean="0"/>
              <a:t>youtube.com/liikennevirasto</a:t>
            </a:r>
            <a:endParaRPr lang="fi-FI" dirty="0"/>
          </a:p>
        </p:txBody>
      </p:sp>
    </p:spTree>
    <p:extLst>
      <p:ext uri="{BB962C8B-B14F-4D97-AF65-F5344CB8AC3E}">
        <p14:creationId xmlns:p14="http://schemas.microsoft.com/office/powerpoint/2010/main" val="1349090234"/>
      </p:ext>
    </p:extLst>
  </p:cSld>
  <p:clrMapOvr>
    <a:masterClrMapping/>
  </p:clrMapOvr>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itle_and_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smtClean="0"/>
              <a:t>Muokkaa perustyyl. napsautt.</a:t>
            </a:r>
            <a:endParaRPr lang="fi-FI" dirty="0"/>
          </a:p>
        </p:txBody>
      </p:sp>
      <p:sp>
        <p:nvSpPr>
          <p:cNvPr id="3" name="Content Placeholder 2"/>
          <p:cNvSpPr>
            <a:spLocks noGrp="1"/>
          </p:cNvSpPr>
          <p:nvPr>
            <p:ph idx="1"/>
          </p:nvPr>
        </p:nvSpPr>
        <p:spPr/>
        <p:txBody>
          <a:bodyPr/>
          <a:lstStyle>
            <a:lvl1pPr marL="134938" indent="-134938">
              <a:buSzPct val="120000"/>
              <a:buFont typeface="Arial" panose="020B0604020202020204" pitchFamily="34" charset="0"/>
              <a:buChar char="●"/>
              <a:defRPr/>
            </a:lvl1pPr>
          </a:lstStyle>
          <a:p>
            <a:pPr lvl="0"/>
            <a:r>
              <a:rPr lang="fi-FI" smtClean="0"/>
              <a:t>Muokkaa tekstin perustyylejä</a:t>
            </a:r>
          </a:p>
          <a:p>
            <a:pPr lvl="1"/>
            <a:r>
              <a:rPr lang="fi-FI" smtClean="0"/>
              <a:t>toinen taso</a:t>
            </a:r>
          </a:p>
          <a:p>
            <a:pPr lvl="2"/>
            <a:r>
              <a:rPr lang="fi-FI" smtClean="0"/>
              <a:t>kolmas taso</a:t>
            </a:r>
          </a:p>
          <a:p>
            <a:pPr lvl="3"/>
            <a:r>
              <a:rPr lang="fi-FI" smtClean="0"/>
              <a:t>neljäs taso</a:t>
            </a:r>
          </a:p>
          <a:p>
            <a:pPr lvl="4"/>
            <a:r>
              <a:rPr lang="fi-FI" smtClean="0"/>
              <a:t>viides taso</a:t>
            </a:r>
            <a:endParaRPr lang="fi-FI" dirty="0"/>
          </a:p>
        </p:txBody>
      </p:sp>
      <p:sp>
        <p:nvSpPr>
          <p:cNvPr id="4" name="Date Placeholder 3"/>
          <p:cNvSpPr>
            <a:spLocks noGrp="1"/>
          </p:cNvSpPr>
          <p:nvPr>
            <p:ph type="dt" sz="half" idx="10"/>
          </p:nvPr>
        </p:nvSpPr>
        <p:spPr/>
        <p:txBody>
          <a:bodyPr/>
          <a:lstStyle/>
          <a:p>
            <a:r>
              <a:rPr lang="fi-FI" smtClean="0"/>
              <a:t>3.10.2018</a:t>
            </a:r>
            <a:endParaRPr lang="fi-FI"/>
          </a:p>
        </p:txBody>
      </p:sp>
      <p:sp>
        <p:nvSpPr>
          <p:cNvPr id="5" name="Footer Placeholder 4"/>
          <p:cNvSpPr>
            <a:spLocks noGrp="1"/>
          </p:cNvSpPr>
          <p:nvPr>
            <p:ph type="ftr" sz="quarter" idx="11"/>
          </p:nvPr>
        </p:nvSpPr>
        <p:spPr/>
        <p:txBody>
          <a:bodyPr/>
          <a:lstStyle/>
          <a:p>
            <a:r>
              <a:rPr lang="fi-FI" smtClean="0"/>
              <a:t>Kari Wihlman</a:t>
            </a:r>
            <a:endParaRPr lang="fi-FI"/>
          </a:p>
        </p:txBody>
      </p:sp>
      <p:sp>
        <p:nvSpPr>
          <p:cNvPr id="6" name="Slide Number Placeholder 5"/>
          <p:cNvSpPr>
            <a:spLocks noGrp="1"/>
          </p:cNvSpPr>
          <p:nvPr>
            <p:ph type="sldNum" sz="quarter" idx="12"/>
          </p:nvPr>
        </p:nvSpPr>
        <p:spPr/>
        <p:txBody>
          <a:bodyPr/>
          <a:lstStyle/>
          <a:p>
            <a:fld id="{CD67F47F-A4DF-4926-BB4C-9F1DAEA89B92}" type="slidenum">
              <a:rPr lang="fi-FI" smtClean="0"/>
              <a:t>‹#›</a:t>
            </a:fld>
            <a:endParaRPr lang="fi-FI"/>
          </a:p>
        </p:txBody>
      </p:sp>
      <p:sp>
        <p:nvSpPr>
          <p:cNvPr id="7" name="eulogoplaceholder"/>
          <p:cNvSpPr txBox="1"/>
          <p:nvPr userDrawn="1"/>
        </p:nvSpPr>
        <p:spPr>
          <a:xfrm>
            <a:off x="7504324" y="546703"/>
            <a:ext cx="1115988" cy="235962"/>
          </a:xfrm>
          <a:prstGeom prst="rect">
            <a:avLst/>
          </a:prstGeom>
          <a:noFill/>
        </p:spPr>
        <p:txBody>
          <a:bodyPr wrap="square" rtlCol="0">
            <a:spAutoFit/>
          </a:bodyPr>
          <a:lstStyle/>
          <a:p>
            <a:pPr algn="ctr"/>
            <a:endParaRPr lang="fi-FI" sz="1400" b="1" baseline="30000" dirty="0" smtClean="0">
              <a:solidFill>
                <a:srgbClr val="000000"/>
              </a:solidFill>
              <a:latin typeface="Felbridge Pro"/>
              <a:cs typeface="Felbridge Pro"/>
            </a:endParaRPr>
          </a:p>
        </p:txBody>
      </p:sp>
      <p:sp>
        <p:nvSpPr>
          <p:cNvPr id="8" name="eulogotenplaceholder"/>
          <p:cNvSpPr txBox="1"/>
          <p:nvPr userDrawn="1"/>
        </p:nvSpPr>
        <p:spPr>
          <a:xfrm>
            <a:off x="486000" y="4680000"/>
            <a:ext cx="3960000" cy="450000"/>
          </a:xfrm>
          <a:prstGeom prst="rect">
            <a:avLst/>
          </a:prstGeom>
          <a:noFill/>
        </p:spPr>
        <p:txBody>
          <a:bodyPr wrap="square" rtlCol="0">
            <a:spAutoFit/>
          </a:bodyPr>
          <a:lstStyle/>
          <a:p>
            <a:pPr algn="ctr"/>
            <a:endParaRPr lang="fi-FI" sz="1400" b="1" baseline="30000" dirty="0" smtClean="0">
              <a:solidFill>
                <a:srgbClr val="000000"/>
              </a:solidFill>
              <a:latin typeface="Felbridge Pro"/>
              <a:cs typeface="Felbridge Pro"/>
            </a:endParaRPr>
          </a:p>
        </p:txBody>
      </p:sp>
      <p:sp>
        <p:nvSpPr>
          <p:cNvPr id="9" name="eukarelialogoplaceholder"/>
          <p:cNvSpPr txBox="1"/>
          <p:nvPr userDrawn="1"/>
        </p:nvSpPr>
        <p:spPr>
          <a:xfrm>
            <a:off x="7750174" y="534889"/>
            <a:ext cx="1115988" cy="235962"/>
          </a:xfrm>
          <a:prstGeom prst="rect">
            <a:avLst/>
          </a:prstGeom>
          <a:noFill/>
        </p:spPr>
        <p:txBody>
          <a:bodyPr wrap="square" rtlCol="0">
            <a:spAutoFit/>
          </a:bodyPr>
          <a:lstStyle/>
          <a:p>
            <a:pPr algn="ctr"/>
            <a:endParaRPr lang="fi-FI" sz="1400" b="1" baseline="30000" dirty="0" smtClean="0">
              <a:solidFill>
                <a:srgbClr val="000000"/>
              </a:solidFill>
              <a:latin typeface="Felbridge Pro"/>
              <a:cs typeface="Felbridge Pro"/>
            </a:endParaRPr>
          </a:p>
        </p:txBody>
      </p:sp>
      <p:sp>
        <p:nvSpPr>
          <p:cNvPr id="10" name="eufinancelogoplaceholder"/>
          <p:cNvSpPr txBox="1"/>
          <p:nvPr userDrawn="1"/>
        </p:nvSpPr>
        <p:spPr>
          <a:xfrm>
            <a:off x="450660" y="4680000"/>
            <a:ext cx="3379905" cy="375480"/>
          </a:xfrm>
          <a:prstGeom prst="rect">
            <a:avLst/>
          </a:prstGeom>
          <a:noFill/>
        </p:spPr>
        <p:txBody>
          <a:bodyPr wrap="square" rtlCol="0">
            <a:spAutoFit/>
          </a:bodyPr>
          <a:lstStyle/>
          <a:p>
            <a:pPr algn="ctr"/>
            <a:endParaRPr lang="fi-FI" sz="1400" b="1" baseline="30000" dirty="0" smtClean="0">
              <a:solidFill>
                <a:srgbClr val="000000"/>
              </a:solidFill>
              <a:latin typeface="Felbridge Pro"/>
              <a:cs typeface="Felbridge Pro"/>
            </a:endParaRPr>
          </a:p>
        </p:txBody>
      </p:sp>
    </p:spTree>
    <p:extLst>
      <p:ext uri="{BB962C8B-B14F-4D97-AF65-F5344CB8AC3E}">
        <p14:creationId xmlns:p14="http://schemas.microsoft.com/office/powerpoint/2010/main" val="1204978710"/>
      </p:ext>
    </p:extLst>
  </p:cSld>
  <p:clrMapOvr>
    <a:masterClrMapping/>
  </p:clrMapOvr>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type="twoTxTwoObj" preserve="1">
  <p:cSld name="title_and_two_columns">
    <p:spTree>
      <p:nvGrpSpPr>
        <p:cNvPr id="1" name=""/>
        <p:cNvGrpSpPr/>
        <p:nvPr/>
      </p:nvGrpSpPr>
      <p:grpSpPr>
        <a:xfrm>
          <a:off x="0" y="0"/>
          <a:ext cx="0" cy="0"/>
          <a:chOff x="0" y="0"/>
          <a:chExt cx="0" cy="0"/>
        </a:xfrm>
      </p:grpSpPr>
      <p:sp>
        <p:nvSpPr>
          <p:cNvPr id="2" name="Title 1"/>
          <p:cNvSpPr>
            <a:spLocks noGrp="1"/>
          </p:cNvSpPr>
          <p:nvPr>
            <p:ph type="title"/>
          </p:nvPr>
        </p:nvSpPr>
        <p:spPr>
          <a:xfrm>
            <a:off x="2196000" y="313200"/>
            <a:ext cx="6624000" cy="457200"/>
          </a:xfrm>
        </p:spPr>
        <p:txBody>
          <a:bodyPr/>
          <a:lstStyle/>
          <a:p>
            <a:r>
              <a:rPr lang="fi-FI" smtClean="0"/>
              <a:t>Muokkaa perustyyl. napsautt.</a:t>
            </a:r>
            <a:endParaRPr lang="fi-FI" dirty="0"/>
          </a:p>
        </p:txBody>
      </p:sp>
      <p:sp>
        <p:nvSpPr>
          <p:cNvPr id="3" name="Text Placeholder 2"/>
          <p:cNvSpPr>
            <a:spLocks noGrp="1"/>
          </p:cNvSpPr>
          <p:nvPr>
            <p:ph type="body" idx="1"/>
          </p:nvPr>
        </p:nvSpPr>
        <p:spPr>
          <a:xfrm>
            <a:off x="702000" y="1274400"/>
            <a:ext cx="3868340" cy="437442"/>
          </a:xfrm>
        </p:spPr>
        <p:txBody>
          <a:bodyPr anchor="t" anchorCtr="0">
            <a:normAutofit/>
          </a:bodyPr>
          <a:lstStyle>
            <a:lvl1pPr marL="0" indent="0">
              <a:buNone/>
              <a:defRPr sz="1400" b="1" i="0" baseline="0">
                <a:solidFill>
                  <a:srgbClr val="00B0CA"/>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i-FI" smtClean="0"/>
              <a:t>Muokkaa tekstin perustyylejä</a:t>
            </a:r>
          </a:p>
        </p:txBody>
      </p:sp>
      <p:sp>
        <p:nvSpPr>
          <p:cNvPr id="4" name="Content Placeholder 3"/>
          <p:cNvSpPr>
            <a:spLocks noGrp="1"/>
          </p:cNvSpPr>
          <p:nvPr>
            <p:ph sz="half" idx="2"/>
          </p:nvPr>
        </p:nvSpPr>
        <p:spPr>
          <a:xfrm>
            <a:off x="701751" y="1711842"/>
            <a:ext cx="3849596" cy="2930405"/>
          </a:xfrm>
        </p:spPr>
        <p:txBody>
          <a:bodyPr>
            <a:normAutofit/>
          </a:bodyPr>
          <a:lstStyle>
            <a:lvl1pPr marL="92075" indent="-92075">
              <a:buSzPct val="120000"/>
              <a:buFont typeface="Arial" panose="020B0604020202020204" pitchFamily="34" charset="0"/>
              <a:buChar char="●"/>
              <a:defRPr sz="1200"/>
            </a:lvl1pPr>
            <a:lvl2pPr>
              <a:defRPr sz="1200"/>
            </a:lvl2pPr>
            <a:lvl3pPr>
              <a:defRPr sz="1200"/>
            </a:lvl3pPr>
            <a:lvl4pPr>
              <a:defRPr sz="1200"/>
            </a:lvl4pPr>
            <a:lvl5pPr>
              <a:defRPr sz="1200"/>
            </a:lvl5pPr>
          </a:lstStyle>
          <a:p>
            <a:pPr lvl="0"/>
            <a:r>
              <a:rPr lang="fi-FI" smtClean="0"/>
              <a:t>Muokkaa tekstin perustyylejä</a:t>
            </a:r>
          </a:p>
          <a:p>
            <a:pPr lvl="1"/>
            <a:r>
              <a:rPr lang="fi-FI" smtClean="0"/>
              <a:t>toinen taso</a:t>
            </a:r>
          </a:p>
          <a:p>
            <a:pPr lvl="2"/>
            <a:r>
              <a:rPr lang="fi-FI" smtClean="0"/>
              <a:t>kolmas taso</a:t>
            </a:r>
          </a:p>
          <a:p>
            <a:pPr lvl="3"/>
            <a:r>
              <a:rPr lang="fi-FI" smtClean="0"/>
              <a:t>neljäs taso</a:t>
            </a:r>
          </a:p>
          <a:p>
            <a:pPr lvl="4"/>
            <a:r>
              <a:rPr lang="fi-FI" smtClean="0"/>
              <a:t>viides taso</a:t>
            </a:r>
            <a:endParaRPr lang="fi-FI" dirty="0"/>
          </a:p>
        </p:txBody>
      </p:sp>
      <p:sp>
        <p:nvSpPr>
          <p:cNvPr id="5" name="Text Placeholder 4"/>
          <p:cNvSpPr>
            <a:spLocks noGrp="1"/>
          </p:cNvSpPr>
          <p:nvPr>
            <p:ph type="body" sz="quarter" idx="3"/>
          </p:nvPr>
        </p:nvSpPr>
        <p:spPr>
          <a:xfrm>
            <a:off x="4629150" y="1274400"/>
            <a:ext cx="3887391" cy="437442"/>
          </a:xfrm>
        </p:spPr>
        <p:txBody>
          <a:bodyPr anchor="t" anchorCtr="0">
            <a:normAutofit/>
          </a:bodyPr>
          <a:lstStyle>
            <a:lvl1pPr marL="0" indent="0">
              <a:buNone/>
              <a:defRPr lang="en-US" sz="1400" b="1" kern="1200" baseline="0" dirty="0" smtClean="0">
                <a:solidFill>
                  <a:srgbClr val="00B0CA"/>
                </a:solidFill>
                <a:latin typeface="Arial" charset="0"/>
                <a:ea typeface="+mn-ea"/>
                <a:cs typeface="Arial" panose="020B0604020202020204" pitchFamily="34" charset="0"/>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marL="0" lvl="0" indent="0" algn="l" defTabSz="685800" rtl="0" eaLnBrk="1" latinLnBrk="0" hangingPunct="1">
              <a:lnSpc>
                <a:spcPct val="90000"/>
              </a:lnSpc>
              <a:spcBef>
                <a:spcPts val="750"/>
              </a:spcBef>
              <a:buClr>
                <a:srgbClr val="00B0CA"/>
              </a:buClr>
              <a:buSzPct val="140000"/>
              <a:buFont typeface="Arial" panose="020B0604020202020204" pitchFamily="34" charset="0"/>
              <a:buNone/>
            </a:pPr>
            <a:r>
              <a:rPr lang="fi-FI" smtClean="0"/>
              <a:t>Muokkaa tekstin perustyylejä</a:t>
            </a:r>
          </a:p>
        </p:txBody>
      </p:sp>
      <p:sp>
        <p:nvSpPr>
          <p:cNvPr id="6" name="Content Placeholder 5"/>
          <p:cNvSpPr>
            <a:spLocks noGrp="1"/>
          </p:cNvSpPr>
          <p:nvPr>
            <p:ph sz="quarter" idx="4"/>
          </p:nvPr>
        </p:nvSpPr>
        <p:spPr>
          <a:xfrm>
            <a:off x="4629150" y="1711842"/>
            <a:ext cx="3887391" cy="2930405"/>
          </a:xfrm>
        </p:spPr>
        <p:txBody>
          <a:bodyPr>
            <a:normAutofit/>
          </a:bodyPr>
          <a:lstStyle>
            <a:lvl1pPr marL="92075" indent="-92075">
              <a:buSzPct val="120000"/>
              <a:buFont typeface="Arial" panose="020B0604020202020204" pitchFamily="34" charset="0"/>
              <a:buChar char="●"/>
              <a:defRPr sz="1200"/>
            </a:lvl1pPr>
            <a:lvl2pPr>
              <a:defRPr sz="1200"/>
            </a:lvl2pPr>
            <a:lvl3pPr>
              <a:defRPr sz="1200"/>
            </a:lvl3pPr>
            <a:lvl4pPr>
              <a:defRPr sz="1200"/>
            </a:lvl4pPr>
            <a:lvl5pPr>
              <a:defRPr sz="1200"/>
            </a:lvl5pPr>
          </a:lstStyle>
          <a:p>
            <a:pPr lvl="0"/>
            <a:r>
              <a:rPr lang="fi-FI" smtClean="0"/>
              <a:t>Muokkaa tekstin perustyylejä</a:t>
            </a:r>
          </a:p>
          <a:p>
            <a:pPr lvl="1"/>
            <a:r>
              <a:rPr lang="fi-FI" smtClean="0"/>
              <a:t>toinen taso</a:t>
            </a:r>
          </a:p>
          <a:p>
            <a:pPr lvl="2"/>
            <a:r>
              <a:rPr lang="fi-FI" smtClean="0"/>
              <a:t>kolmas taso</a:t>
            </a:r>
          </a:p>
          <a:p>
            <a:pPr lvl="3"/>
            <a:r>
              <a:rPr lang="fi-FI" smtClean="0"/>
              <a:t>neljäs taso</a:t>
            </a:r>
          </a:p>
          <a:p>
            <a:pPr lvl="4"/>
            <a:r>
              <a:rPr lang="fi-FI" smtClean="0"/>
              <a:t>viides taso</a:t>
            </a:r>
            <a:endParaRPr lang="fi-FI" dirty="0"/>
          </a:p>
        </p:txBody>
      </p:sp>
      <p:sp>
        <p:nvSpPr>
          <p:cNvPr id="7" name="Date Placeholder 6"/>
          <p:cNvSpPr>
            <a:spLocks noGrp="1"/>
          </p:cNvSpPr>
          <p:nvPr>
            <p:ph type="dt" sz="half" idx="10"/>
          </p:nvPr>
        </p:nvSpPr>
        <p:spPr/>
        <p:txBody>
          <a:bodyPr/>
          <a:lstStyle/>
          <a:p>
            <a:r>
              <a:rPr lang="fi-FI" smtClean="0"/>
              <a:t>3.10.2018</a:t>
            </a:r>
            <a:endParaRPr lang="fi-FI"/>
          </a:p>
        </p:txBody>
      </p:sp>
      <p:sp>
        <p:nvSpPr>
          <p:cNvPr id="8" name="Footer Placeholder 7"/>
          <p:cNvSpPr>
            <a:spLocks noGrp="1"/>
          </p:cNvSpPr>
          <p:nvPr>
            <p:ph type="ftr" sz="quarter" idx="11"/>
          </p:nvPr>
        </p:nvSpPr>
        <p:spPr/>
        <p:txBody>
          <a:bodyPr/>
          <a:lstStyle/>
          <a:p>
            <a:r>
              <a:rPr lang="fi-FI" smtClean="0"/>
              <a:t>Kari Wihlman</a:t>
            </a:r>
            <a:endParaRPr lang="fi-FI"/>
          </a:p>
        </p:txBody>
      </p:sp>
      <p:sp>
        <p:nvSpPr>
          <p:cNvPr id="9" name="Slide Number Placeholder 8"/>
          <p:cNvSpPr>
            <a:spLocks noGrp="1"/>
          </p:cNvSpPr>
          <p:nvPr>
            <p:ph type="sldNum" sz="quarter" idx="12"/>
          </p:nvPr>
        </p:nvSpPr>
        <p:spPr/>
        <p:txBody>
          <a:bodyPr/>
          <a:lstStyle/>
          <a:p>
            <a:fld id="{CD67F47F-A4DF-4926-BB4C-9F1DAEA89B92}" type="slidenum">
              <a:rPr lang="fi-FI" smtClean="0"/>
              <a:t>‹#›</a:t>
            </a:fld>
            <a:endParaRPr lang="fi-FI"/>
          </a:p>
        </p:txBody>
      </p:sp>
      <p:sp>
        <p:nvSpPr>
          <p:cNvPr id="10" name="eulogoplaceholder"/>
          <p:cNvSpPr txBox="1"/>
          <p:nvPr userDrawn="1"/>
        </p:nvSpPr>
        <p:spPr>
          <a:xfrm>
            <a:off x="7504324" y="546702"/>
            <a:ext cx="1115988" cy="235962"/>
          </a:xfrm>
          <a:prstGeom prst="rect">
            <a:avLst/>
          </a:prstGeom>
          <a:noFill/>
        </p:spPr>
        <p:txBody>
          <a:bodyPr wrap="square" rtlCol="0">
            <a:spAutoFit/>
          </a:bodyPr>
          <a:lstStyle/>
          <a:p>
            <a:pPr algn="ctr"/>
            <a:endParaRPr lang="fi-FI" sz="1400" b="1" baseline="30000" dirty="0" smtClean="0">
              <a:solidFill>
                <a:srgbClr val="000000"/>
              </a:solidFill>
              <a:latin typeface="Felbridge Pro"/>
              <a:cs typeface="Felbridge Pro"/>
            </a:endParaRPr>
          </a:p>
        </p:txBody>
      </p:sp>
      <p:sp>
        <p:nvSpPr>
          <p:cNvPr id="12" name="eukarelialogoplaceholder"/>
          <p:cNvSpPr txBox="1"/>
          <p:nvPr userDrawn="1"/>
        </p:nvSpPr>
        <p:spPr>
          <a:xfrm>
            <a:off x="7750174" y="548858"/>
            <a:ext cx="1115988" cy="235962"/>
          </a:xfrm>
          <a:prstGeom prst="rect">
            <a:avLst/>
          </a:prstGeom>
          <a:noFill/>
        </p:spPr>
        <p:txBody>
          <a:bodyPr wrap="square" rtlCol="0">
            <a:spAutoFit/>
          </a:bodyPr>
          <a:lstStyle/>
          <a:p>
            <a:pPr algn="ctr"/>
            <a:endParaRPr lang="fi-FI" sz="1400" b="1" baseline="30000" dirty="0" smtClean="0">
              <a:solidFill>
                <a:srgbClr val="000000"/>
              </a:solidFill>
              <a:latin typeface="Felbridge Pro"/>
              <a:cs typeface="Felbridge Pro"/>
            </a:endParaRPr>
          </a:p>
        </p:txBody>
      </p:sp>
      <p:sp>
        <p:nvSpPr>
          <p:cNvPr id="13" name="eufinancelogoplaceholder"/>
          <p:cNvSpPr txBox="1"/>
          <p:nvPr userDrawn="1"/>
        </p:nvSpPr>
        <p:spPr>
          <a:xfrm>
            <a:off x="450660" y="4680000"/>
            <a:ext cx="3379905" cy="375480"/>
          </a:xfrm>
          <a:prstGeom prst="rect">
            <a:avLst/>
          </a:prstGeom>
          <a:noFill/>
        </p:spPr>
        <p:txBody>
          <a:bodyPr wrap="square" rtlCol="0">
            <a:spAutoFit/>
          </a:bodyPr>
          <a:lstStyle/>
          <a:p>
            <a:pPr algn="ctr"/>
            <a:endParaRPr lang="fi-FI" sz="1400" b="1" baseline="30000" dirty="0" smtClean="0">
              <a:solidFill>
                <a:srgbClr val="000000"/>
              </a:solidFill>
              <a:latin typeface="Felbridge Pro"/>
              <a:cs typeface="Felbridge Pro"/>
            </a:endParaRPr>
          </a:p>
        </p:txBody>
      </p:sp>
      <p:sp>
        <p:nvSpPr>
          <p:cNvPr id="14" name="eulogotenplaceholder"/>
          <p:cNvSpPr txBox="1"/>
          <p:nvPr userDrawn="1"/>
        </p:nvSpPr>
        <p:spPr>
          <a:xfrm>
            <a:off x="486000" y="4680000"/>
            <a:ext cx="3960000" cy="450000"/>
          </a:xfrm>
          <a:prstGeom prst="rect">
            <a:avLst/>
          </a:prstGeom>
          <a:noFill/>
        </p:spPr>
        <p:txBody>
          <a:bodyPr wrap="square" rtlCol="0">
            <a:spAutoFit/>
          </a:bodyPr>
          <a:lstStyle/>
          <a:p>
            <a:pPr algn="ctr"/>
            <a:endParaRPr lang="fi-FI" sz="1400" b="1" baseline="30000" dirty="0" smtClean="0">
              <a:solidFill>
                <a:srgbClr val="000000"/>
              </a:solidFill>
              <a:latin typeface="Felbridge Pro"/>
              <a:cs typeface="Felbridge Pro"/>
            </a:endParaRPr>
          </a:p>
        </p:txBody>
      </p:sp>
    </p:spTree>
    <p:extLst>
      <p:ext uri="{BB962C8B-B14F-4D97-AF65-F5344CB8AC3E}">
        <p14:creationId xmlns:p14="http://schemas.microsoft.com/office/powerpoint/2010/main" val="1812623282"/>
      </p:ext>
    </p:extLst>
  </p:cSld>
  <p:clrMapOvr>
    <a:masterClrMapping/>
  </p:clrMapOvr>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title_and_two_pictures_2">
    <p:spTree>
      <p:nvGrpSpPr>
        <p:cNvPr id="1" name=""/>
        <p:cNvGrpSpPr/>
        <p:nvPr/>
      </p:nvGrpSpPr>
      <p:grpSpPr>
        <a:xfrm>
          <a:off x="0" y="0"/>
          <a:ext cx="0" cy="0"/>
          <a:chOff x="0" y="0"/>
          <a:chExt cx="0" cy="0"/>
        </a:xfrm>
      </p:grpSpPr>
      <p:sp>
        <p:nvSpPr>
          <p:cNvPr id="2" name="Title 1"/>
          <p:cNvSpPr>
            <a:spLocks noGrp="1"/>
          </p:cNvSpPr>
          <p:nvPr>
            <p:ph type="title"/>
          </p:nvPr>
        </p:nvSpPr>
        <p:spPr>
          <a:xfrm>
            <a:off x="2196000" y="313200"/>
            <a:ext cx="6624000" cy="457200"/>
          </a:xfrm>
        </p:spPr>
        <p:txBody>
          <a:bodyPr/>
          <a:lstStyle/>
          <a:p>
            <a:r>
              <a:rPr lang="fi-FI" smtClean="0"/>
              <a:t>Muokkaa perustyyl. napsautt.</a:t>
            </a:r>
            <a:endParaRPr lang="fi-FI" dirty="0"/>
          </a:p>
        </p:txBody>
      </p:sp>
      <p:sp>
        <p:nvSpPr>
          <p:cNvPr id="3" name="Text Placeholder 2"/>
          <p:cNvSpPr>
            <a:spLocks noGrp="1"/>
          </p:cNvSpPr>
          <p:nvPr>
            <p:ph type="body" idx="1"/>
          </p:nvPr>
        </p:nvSpPr>
        <p:spPr>
          <a:xfrm>
            <a:off x="702000" y="1338198"/>
            <a:ext cx="3618000" cy="437442"/>
          </a:xfrm>
        </p:spPr>
        <p:txBody>
          <a:bodyPr anchor="t" anchorCtr="0">
            <a:normAutofit/>
          </a:bodyPr>
          <a:lstStyle>
            <a:lvl1pPr marL="0" indent="0">
              <a:buNone/>
              <a:defRPr sz="1400" b="1" i="0" baseline="0">
                <a:solidFill>
                  <a:srgbClr val="00B0CA"/>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i-FI" smtClean="0"/>
              <a:t>Muokkaa tekstin perustyylejä</a:t>
            </a:r>
          </a:p>
        </p:txBody>
      </p:sp>
      <p:sp>
        <p:nvSpPr>
          <p:cNvPr id="4" name="Content Placeholder 3"/>
          <p:cNvSpPr>
            <a:spLocks noGrp="1"/>
          </p:cNvSpPr>
          <p:nvPr>
            <p:ph sz="half" idx="2"/>
          </p:nvPr>
        </p:nvSpPr>
        <p:spPr>
          <a:xfrm>
            <a:off x="701751" y="1796903"/>
            <a:ext cx="3618000" cy="2818298"/>
          </a:xfrm>
        </p:spPr>
        <p:txBody>
          <a:bodyPr>
            <a:normAutofit/>
          </a:bodyPr>
          <a:lstStyle>
            <a:lvl1pPr marL="92075" indent="-92075">
              <a:buSzPct val="120000"/>
              <a:buFont typeface="Arial" panose="020B0604020202020204" pitchFamily="34" charset="0"/>
              <a:buChar char="●"/>
              <a:defRPr sz="1200"/>
            </a:lvl1pPr>
            <a:lvl2pPr>
              <a:defRPr sz="1200"/>
            </a:lvl2pPr>
            <a:lvl3pPr>
              <a:defRPr sz="1200"/>
            </a:lvl3pPr>
            <a:lvl4pPr>
              <a:defRPr sz="1200"/>
            </a:lvl4pPr>
            <a:lvl5pPr>
              <a:defRPr sz="1200"/>
            </a:lvl5pPr>
          </a:lstStyle>
          <a:p>
            <a:pPr lvl="0"/>
            <a:r>
              <a:rPr lang="fi-FI" smtClean="0"/>
              <a:t>Muokkaa tekstin perustyylejä</a:t>
            </a:r>
          </a:p>
          <a:p>
            <a:pPr lvl="1"/>
            <a:r>
              <a:rPr lang="fi-FI" smtClean="0"/>
              <a:t>toinen taso</a:t>
            </a:r>
          </a:p>
          <a:p>
            <a:pPr lvl="2"/>
            <a:r>
              <a:rPr lang="fi-FI" smtClean="0"/>
              <a:t>kolmas taso</a:t>
            </a:r>
          </a:p>
          <a:p>
            <a:pPr lvl="3"/>
            <a:r>
              <a:rPr lang="fi-FI" smtClean="0"/>
              <a:t>neljäs taso</a:t>
            </a:r>
          </a:p>
          <a:p>
            <a:pPr lvl="4"/>
            <a:r>
              <a:rPr lang="fi-FI" smtClean="0"/>
              <a:t>viides taso</a:t>
            </a:r>
            <a:endParaRPr lang="fi-FI" dirty="0"/>
          </a:p>
        </p:txBody>
      </p:sp>
      <p:sp>
        <p:nvSpPr>
          <p:cNvPr id="7" name="Date Placeholder 6"/>
          <p:cNvSpPr>
            <a:spLocks noGrp="1"/>
          </p:cNvSpPr>
          <p:nvPr>
            <p:ph type="dt" sz="half" idx="10"/>
          </p:nvPr>
        </p:nvSpPr>
        <p:spPr/>
        <p:txBody>
          <a:bodyPr/>
          <a:lstStyle/>
          <a:p>
            <a:r>
              <a:rPr lang="fi-FI" smtClean="0"/>
              <a:t>3.10.2018</a:t>
            </a:r>
            <a:endParaRPr lang="fi-FI"/>
          </a:p>
        </p:txBody>
      </p:sp>
      <p:sp>
        <p:nvSpPr>
          <p:cNvPr id="8" name="Footer Placeholder 7"/>
          <p:cNvSpPr>
            <a:spLocks noGrp="1"/>
          </p:cNvSpPr>
          <p:nvPr>
            <p:ph type="ftr" sz="quarter" idx="11"/>
          </p:nvPr>
        </p:nvSpPr>
        <p:spPr/>
        <p:txBody>
          <a:bodyPr/>
          <a:lstStyle/>
          <a:p>
            <a:r>
              <a:rPr lang="fi-FI" smtClean="0"/>
              <a:t>Kari Wihlman</a:t>
            </a:r>
            <a:endParaRPr lang="fi-FI"/>
          </a:p>
        </p:txBody>
      </p:sp>
      <p:sp>
        <p:nvSpPr>
          <p:cNvPr id="9" name="Slide Number Placeholder 8"/>
          <p:cNvSpPr>
            <a:spLocks noGrp="1"/>
          </p:cNvSpPr>
          <p:nvPr>
            <p:ph type="sldNum" sz="quarter" idx="12"/>
          </p:nvPr>
        </p:nvSpPr>
        <p:spPr/>
        <p:txBody>
          <a:bodyPr/>
          <a:lstStyle/>
          <a:p>
            <a:fld id="{CD67F47F-A4DF-4926-BB4C-9F1DAEA89B92}" type="slidenum">
              <a:rPr lang="fi-FI" smtClean="0"/>
              <a:t>‹#›</a:t>
            </a:fld>
            <a:endParaRPr lang="fi-FI"/>
          </a:p>
        </p:txBody>
      </p:sp>
      <p:sp>
        <p:nvSpPr>
          <p:cNvPr id="10" name="Picture Placeholder 2"/>
          <p:cNvSpPr>
            <a:spLocks noGrp="1"/>
          </p:cNvSpPr>
          <p:nvPr>
            <p:ph type="pic" idx="13" hasCustomPrompt="1"/>
          </p:nvPr>
        </p:nvSpPr>
        <p:spPr>
          <a:xfrm>
            <a:off x="4406400" y="1368000"/>
            <a:ext cx="4417200" cy="1544400"/>
          </a:xfrm>
        </p:spPr>
        <p:txBody>
          <a:bodyPr/>
          <a:lstStyle>
            <a:lvl1pPr marL="0" indent="0">
              <a:buNone/>
              <a:defRPr sz="2400" baseline="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fi-FI" dirty="0" smtClean="0"/>
              <a:t>Lisää kuva </a:t>
            </a:r>
            <a:r>
              <a:rPr lang="fi-FI" dirty="0" err="1" smtClean="0"/>
              <a:t>Kameleonin</a:t>
            </a:r>
            <a:r>
              <a:rPr lang="fi-FI" dirty="0" smtClean="0"/>
              <a:t> Kuvagalleria kuvakkeella</a:t>
            </a:r>
            <a:endParaRPr lang="fi-FI" dirty="0"/>
          </a:p>
        </p:txBody>
      </p:sp>
      <p:sp>
        <p:nvSpPr>
          <p:cNvPr id="11" name="Picture Placeholder 2"/>
          <p:cNvSpPr>
            <a:spLocks noGrp="1"/>
          </p:cNvSpPr>
          <p:nvPr>
            <p:ph type="pic" idx="14" hasCustomPrompt="1"/>
          </p:nvPr>
        </p:nvSpPr>
        <p:spPr>
          <a:xfrm>
            <a:off x="4406400" y="3056400"/>
            <a:ext cx="4417200" cy="15444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fi-FI" dirty="0" smtClean="0"/>
              <a:t>Lisää kuva </a:t>
            </a:r>
            <a:r>
              <a:rPr lang="fi-FI" dirty="0" err="1" smtClean="0"/>
              <a:t>Kameleonin</a:t>
            </a:r>
            <a:r>
              <a:rPr lang="fi-FI" dirty="0" smtClean="0"/>
              <a:t> Kuvagalleria kuvakkeella</a:t>
            </a:r>
            <a:endParaRPr lang="fi-FI" dirty="0"/>
          </a:p>
        </p:txBody>
      </p:sp>
      <p:sp>
        <p:nvSpPr>
          <p:cNvPr id="12" name="eulogoplaceholder"/>
          <p:cNvSpPr txBox="1"/>
          <p:nvPr userDrawn="1"/>
        </p:nvSpPr>
        <p:spPr>
          <a:xfrm>
            <a:off x="7504324" y="532739"/>
            <a:ext cx="1115988" cy="235962"/>
          </a:xfrm>
          <a:prstGeom prst="rect">
            <a:avLst/>
          </a:prstGeom>
          <a:noFill/>
        </p:spPr>
        <p:txBody>
          <a:bodyPr wrap="square" rtlCol="0">
            <a:spAutoFit/>
          </a:bodyPr>
          <a:lstStyle/>
          <a:p>
            <a:pPr algn="ctr"/>
            <a:endParaRPr lang="fi-FI" sz="1400" b="1" baseline="30000" dirty="0" smtClean="0">
              <a:solidFill>
                <a:srgbClr val="000000"/>
              </a:solidFill>
              <a:latin typeface="Felbridge Pro"/>
              <a:cs typeface="Felbridge Pro"/>
            </a:endParaRPr>
          </a:p>
        </p:txBody>
      </p:sp>
      <p:sp>
        <p:nvSpPr>
          <p:cNvPr id="14" name="eukarelialogoplaceholder"/>
          <p:cNvSpPr txBox="1"/>
          <p:nvPr userDrawn="1"/>
        </p:nvSpPr>
        <p:spPr>
          <a:xfrm>
            <a:off x="7750174" y="534889"/>
            <a:ext cx="1115988" cy="235962"/>
          </a:xfrm>
          <a:prstGeom prst="rect">
            <a:avLst/>
          </a:prstGeom>
          <a:noFill/>
        </p:spPr>
        <p:txBody>
          <a:bodyPr wrap="square" rtlCol="0">
            <a:spAutoFit/>
          </a:bodyPr>
          <a:lstStyle/>
          <a:p>
            <a:pPr algn="ctr"/>
            <a:endParaRPr lang="fi-FI" sz="1400" b="1" baseline="30000" dirty="0" smtClean="0">
              <a:solidFill>
                <a:srgbClr val="000000"/>
              </a:solidFill>
              <a:latin typeface="Felbridge Pro"/>
              <a:cs typeface="Felbridge Pro"/>
            </a:endParaRPr>
          </a:p>
        </p:txBody>
      </p:sp>
      <p:sp>
        <p:nvSpPr>
          <p:cNvPr id="15" name="eufinancelogoplaceholder"/>
          <p:cNvSpPr txBox="1"/>
          <p:nvPr userDrawn="1"/>
        </p:nvSpPr>
        <p:spPr>
          <a:xfrm>
            <a:off x="450660" y="4680000"/>
            <a:ext cx="3379905" cy="375480"/>
          </a:xfrm>
          <a:prstGeom prst="rect">
            <a:avLst/>
          </a:prstGeom>
          <a:noFill/>
        </p:spPr>
        <p:txBody>
          <a:bodyPr wrap="square" rtlCol="0">
            <a:spAutoFit/>
          </a:bodyPr>
          <a:lstStyle/>
          <a:p>
            <a:pPr algn="ctr"/>
            <a:endParaRPr lang="fi-FI" sz="1400" b="1" baseline="30000" dirty="0" smtClean="0">
              <a:solidFill>
                <a:srgbClr val="000000"/>
              </a:solidFill>
              <a:latin typeface="Felbridge Pro"/>
              <a:cs typeface="Felbridge Pro"/>
            </a:endParaRPr>
          </a:p>
        </p:txBody>
      </p:sp>
      <p:sp>
        <p:nvSpPr>
          <p:cNvPr id="16" name="eulogotenplaceholder"/>
          <p:cNvSpPr txBox="1"/>
          <p:nvPr userDrawn="1"/>
        </p:nvSpPr>
        <p:spPr>
          <a:xfrm>
            <a:off x="486000" y="4680000"/>
            <a:ext cx="3960000" cy="450000"/>
          </a:xfrm>
          <a:prstGeom prst="rect">
            <a:avLst/>
          </a:prstGeom>
          <a:noFill/>
        </p:spPr>
        <p:txBody>
          <a:bodyPr wrap="square" rtlCol="0">
            <a:spAutoFit/>
          </a:bodyPr>
          <a:lstStyle/>
          <a:p>
            <a:pPr algn="ctr"/>
            <a:endParaRPr lang="fi-FI" sz="1400" b="1" baseline="30000" dirty="0" smtClean="0">
              <a:solidFill>
                <a:srgbClr val="000000"/>
              </a:solidFill>
              <a:latin typeface="Felbridge Pro"/>
              <a:cs typeface="Felbridge Pro"/>
            </a:endParaRPr>
          </a:p>
        </p:txBody>
      </p:sp>
    </p:spTree>
    <p:extLst>
      <p:ext uri="{BB962C8B-B14F-4D97-AF65-F5344CB8AC3E}">
        <p14:creationId xmlns:p14="http://schemas.microsoft.com/office/powerpoint/2010/main" val="2547371850"/>
      </p:ext>
    </p:extLst>
  </p:cSld>
  <p:clrMapOvr>
    <a:masterClrMapping/>
  </p:clrMapOvr>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type="titleOnly" preserve="1">
  <p:cSld name="only_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smtClean="0"/>
              <a:t>Muokkaa perustyyl. napsautt.</a:t>
            </a:r>
            <a:endParaRPr lang="fi-FI"/>
          </a:p>
        </p:txBody>
      </p:sp>
      <p:sp>
        <p:nvSpPr>
          <p:cNvPr id="3" name="Date Placeholder 2"/>
          <p:cNvSpPr>
            <a:spLocks noGrp="1"/>
          </p:cNvSpPr>
          <p:nvPr>
            <p:ph type="dt" sz="half" idx="10"/>
          </p:nvPr>
        </p:nvSpPr>
        <p:spPr/>
        <p:txBody>
          <a:bodyPr/>
          <a:lstStyle/>
          <a:p>
            <a:r>
              <a:rPr lang="fi-FI" smtClean="0"/>
              <a:t>3.10.2018</a:t>
            </a:r>
            <a:endParaRPr lang="fi-FI"/>
          </a:p>
        </p:txBody>
      </p:sp>
      <p:sp>
        <p:nvSpPr>
          <p:cNvPr id="4" name="Footer Placeholder 3"/>
          <p:cNvSpPr>
            <a:spLocks noGrp="1"/>
          </p:cNvSpPr>
          <p:nvPr>
            <p:ph type="ftr" sz="quarter" idx="11"/>
          </p:nvPr>
        </p:nvSpPr>
        <p:spPr/>
        <p:txBody>
          <a:bodyPr/>
          <a:lstStyle/>
          <a:p>
            <a:r>
              <a:rPr lang="fi-FI" smtClean="0"/>
              <a:t>Kari Wihlman</a:t>
            </a:r>
            <a:endParaRPr lang="fi-FI"/>
          </a:p>
        </p:txBody>
      </p:sp>
      <p:sp>
        <p:nvSpPr>
          <p:cNvPr id="5" name="Slide Number Placeholder 4"/>
          <p:cNvSpPr>
            <a:spLocks noGrp="1"/>
          </p:cNvSpPr>
          <p:nvPr>
            <p:ph type="sldNum" sz="quarter" idx="12"/>
          </p:nvPr>
        </p:nvSpPr>
        <p:spPr/>
        <p:txBody>
          <a:bodyPr/>
          <a:lstStyle/>
          <a:p>
            <a:fld id="{CD67F47F-A4DF-4926-BB4C-9F1DAEA89B92}" type="slidenum">
              <a:rPr lang="fi-FI" smtClean="0"/>
              <a:t>‹#›</a:t>
            </a:fld>
            <a:endParaRPr lang="fi-FI"/>
          </a:p>
        </p:txBody>
      </p:sp>
      <p:sp>
        <p:nvSpPr>
          <p:cNvPr id="6" name="eulogoplaceholder"/>
          <p:cNvSpPr txBox="1"/>
          <p:nvPr userDrawn="1"/>
        </p:nvSpPr>
        <p:spPr>
          <a:xfrm>
            <a:off x="7504324" y="546701"/>
            <a:ext cx="1115988" cy="235962"/>
          </a:xfrm>
          <a:prstGeom prst="rect">
            <a:avLst/>
          </a:prstGeom>
          <a:noFill/>
        </p:spPr>
        <p:txBody>
          <a:bodyPr wrap="square" rtlCol="0">
            <a:spAutoFit/>
          </a:bodyPr>
          <a:lstStyle/>
          <a:p>
            <a:pPr algn="ctr"/>
            <a:endParaRPr lang="fi-FI" sz="1400" b="1" baseline="30000" dirty="0" smtClean="0">
              <a:solidFill>
                <a:srgbClr val="000000"/>
              </a:solidFill>
              <a:latin typeface="Felbridge Pro"/>
              <a:cs typeface="Felbridge Pro"/>
            </a:endParaRPr>
          </a:p>
        </p:txBody>
      </p:sp>
      <p:sp>
        <p:nvSpPr>
          <p:cNvPr id="8" name="eukarelialogoplaceholder"/>
          <p:cNvSpPr txBox="1"/>
          <p:nvPr userDrawn="1"/>
        </p:nvSpPr>
        <p:spPr>
          <a:xfrm>
            <a:off x="7750174" y="534890"/>
            <a:ext cx="1115988" cy="235962"/>
          </a:xfrm>
          <a:prstGeom prst="rect">
            <a:avLst/>
          </a:prstGeom>
          <a:noFill/>
        </p:spPr>
        <p:txBody>
          <a:bodyPr wrap="square" rtlCol="0">
            <a:spAutoFit/>
          </a:bodyPr>
          <a:lstStyle/>
          <a:p>
            <a:pPr algn="ctr"/>
            <a:endParaRPr lang="fi-FI" sz="1400" b="1" baseline="30000" dirty="0" smtClean="0">
              <a:solidFill>
                <a:srgbClr val="000000"/>
              </a:solidFill>
              <a:latin typeface="Felbridge Pro"/>
              <a:cs typeface="Felbridge Pro"/>
            </a:endParaRPr>
          </a:p>
        </p:txBody>
      </p:sp>
      <p:sp>
        <p:nvSpPr>
          <p:cNvPr id="9" name="eufinancelogoplaceholder"/>
          <p:cNvSpPr txBox="1"/>
          <p:nvPr userDrawn="1"/>
        </p:nvSpPr>
        <p:spPr>
          <a:xfrm>
            <a:off x="450660" y="4680000"/>
            <a:ext cx="3379905" cy="375480"/>
          </a:xfrm>
          <a:prstGeom prst="rect">
            <a:avLst/>
          </a:prstGeom>
          <a:noFill/>
        </p:spPr>
        <p:txBody>
          <a:bodyPr wrap="square" rtlCol="0">
            <a:spAutoFit/>
          </a:bodyPr>
          <a:lstStyle/>
          <a:p>
            <a:pPr algn="ctr"/>
            <a:endParaRPr lang="fi-FI" sz="1400" b="1" baseline="30000" dirty="0" smtClean="0">
              <a:solidFill>
                <a:srgbClr val="000000"/>
              </a:solidFill>
              <a:latin typeface="Felbridge Pro"/>
              <a:cs typeface="Felbridge Pro"/>
            </a:endParaRPr>
          </a:p>
        </p:txBody>
      </p:sp>
      <p:sp>
        <p:nvSpPr>
          <p:cNvPr id="10" name="eulogotenplaceholder"/>
          <p:cNvSpPr txBox="1"/>
          <p:nvPr userDrawn="1"/>
        </p:nvSpPr>
        <p:spPr>
          <a:xfrm>
            <a:off x="486000" y="4680000"/>
            <a:ext cx="3960000" cy="450000"/>
          </a:xfrm>
          <a:prstGeom prst="rect">
            <a:avLst/>
          </a:prstGeom>
          <a:noFill/>
        </p:spPr>
        <p:txBody>
          <a:bodyPr wrap="square" rtlCol="0">
            <a:spAutoFit/>
          </a:bodyPr>
          <a:lstStyle/>
          <a:p>
            <a:pPr algn="ctr"/>
            <a:endParaRPr lang="fi-FI" sz="1400" b="1" baseline="30000" dirty="0" smtClean="0">
              <a:solidFill>
                <a:srgbClr val="000000"/>
              </a:solidFill>
              <a:latin typeface="Felbridge Pro"/>
              <a:cs typeface="Felbridge Pro"/>
            </a:endParaRPr>
          </a:p>
        </p:txBody>
      </p:sp>
    </p:spTree>
    <p:extLst>
      <p:ext uri="{BB962C8B-B14F-4D97-AF65-F5344CB8AC3E}">
        <p14:creationId xmlns:p14="http://schemas.microsoft.com/office/powerpoint/2010/main" val="1397656745"/>
      </p:ext>
    </p:extLst>
  </p:cSld>
  <p:clrMapOvr>
    <a:masterClrMapping/>
  </p:clrMapOvr>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type="blank" preserve="1">
  <p:cSld name="blank_livi">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fi-FI" smtClean="0"/>
              <a:t>3.10.2018</a:t>
            </a:r>
            <a:endParaRPr lang="fi-FI"/>
          </a:p>
        </p:txBody>
      </p:sp>
      <p:sp>
        <p:nvSpPr>
          <p:cNvPr id="3" name="Footer Placeholder 2"/>
          <p:cNvSpPr>
            <a:spLocks noGrp="1"/>
          </p:cNvSpPr>
          <p:nvPr>
            <p:ph type="ftr" sz="quarter" idx="11"/>
          </p:nvPr>
        </p:nvSpPr>
        <p:spPr/>
        <p:txBody>
          <a:bodyPr/>
          <a:lstStyle/>
          <a:p>
            <a:r>
              <a:rPr lang="fi-FI" smtClean="0"/>
              <a:t>Kari Wihlman</a:t>
            </a:r>
            <a:endParaRPr lang="fi-FI"/>
          </a:p>
        </p:txBody>
      </p:sp>
      <p:sp>
        <p:nvSpPr>
          <p:cNvPr id="4" name="Slide Number Placeholder 3"/>
          <p:cNvSpPr>
            <a:spLocks noGrp="1"/>
          </p:cNvSpPr>
          <p:nvPr>
            <p:ph type="sldNum" sz="quarter" idx="12"/>
          </p:nvPr>
        </p:nvSpPr>
        <p:spPr/>
        <p:txBody>
          <a:bodyPr/>
          <a:lstStyle/>
          <a:p>
            <a:fld id="{CD67F47F-A4DF-4926-BB4C-9F1DAEA89B92}" type="slidenum">
              <a:rPr lang="fi-FI" smtClean="0"/>
              <a:t>‹#›</a:t>
            </a:fld>
            <a:endParaRPr lang="fi-FI"/>
          </a:p>
        </p:txBody>
      </p:sp>
      <p:sp>
        <p:nvSpPr>
          <p:cNvPr id="5" name="eulogoplaceholder"/>
          <p:cNvSpPr txBox="1"/>
          <p:nvPr userDrawn="1"/>
        </p:nvSpPr>
        <p:spPr>
          <a:xfrm>
            <a:off x="7504324" y="536400"/>
            <a:ext cx="1115988" cy="235962"/>
          </a:xfrm>
          <a:prstGeom prst="rect">
            <a:avLst/>
          </a:prstGeom>
          <a:noFill/>
        </p:spPr>
        <p:txBody>
          <a:bodyPr wrap="square" rtlCol="0">
            <a:spAutoFit/>
          </a:bodyPr>
          <a:lstStyle/>
          <a:p>
            <a:pPr algn="ctr"/>
            <a:endParaRPr lang="fi-FI" sz="1400" b="1" baseline="30000" dirty="0" smtClean="0">
              <a:solidFill>
                <a:srgbClr val="000000"/>
              </a:solidFill>
              <a:latin typeface="Felbridge Pro"/>
              <a:cs typeface="Felbridge Pro"/>
            </a:endParaRPr>
          </a:p>
        </p:txBody>
      </p:sp>
      <p:sp>
        <p:nvSpPr>
          <p:cNvPr id="7" name="eukarelialogoplaceholder"/>
          <p:cNvSpPr txBox="1"/>
          <p:nvPr userDrawn="1"/>
        </p:nvSpPr>
        <p:spPr>
          <a:xfrm>
            <a:off x="7750174" y="536400"/>
            <a:ext cx="1115988" cy="235962"/>
          </a:xfrm>
          <a:prstGeom prst="rect">
            <a:avLst/>
          </a:prstGeom>
          <a:noFill/>
        </p:spPr>
        <p:txBody>
          <a:bodyPr wrap="square" rtlCol="0">
            <a:spAutoFit/>
          </a:bodyPr>
          <a:lstStyle/>
          <a:p>
            <a:pPr algn="ctr"/>
            <a:endParaRPr lang="fi-FI" sz="1400" b="1" baseline="30000" dirty="0" smtClean="0">
              <a:solidFill>
                <a:srgbClr val="000000"/>
              </a:solidFill>
              <a:latin typeface="Felbridge Pro"/>
              <a:cs typeface="Felbridge Pro"/>
            </a:endParaRPr>
          </a:p>
        </p:txBody>
      </p:sp>
      <p:sp>
        <p:nvSpPr>
          <p:cNvPr id="8" name="eufinancelogoplaceholder"/>
          <p:cNvSpPr txBox="1"/>
          <p:nvPr userDrawn="1"/>
        </p:nvSpPr>
        <p:spPr>
          <a:xfrm>
            <a:off x="450660" y="4680000"/>
            <a:ext cx="3379905" cy="375480"/>
          </a:xfrm>
          <a:prstGeom prst="rect">
            <a:avLst/>
          </a:prstGeom>
          <a:noFill/>
        </p:spPr>
        <p:txBody>
          <a:bodyPr wrap="square" rtlCol="0">
            <a:spAutoFit/>
          </a:bodyPr>
          <a:lstStyle/>
          <a:p>
            <a:pPr algn="ctr"/>
            <a:endParaRPr lang="fi-FI" sz="1400" b="1" baseline="30000" dirty="0" smtClean="0">
              <a:solidFill>
                <a:srgbClr val="000000"/>
              </a:solidFill>
              <a:latin typeface="Felbridge Pro"/>
              <a:cs typeface="Felbridge Pro"/>
            </a:endParaRPr>
          </a:p>
        </p:txBody>
      </p:sp>
      <p:sp>
        <p:nvSpPr>
          <p:cNvPr id="9" name="eulogotenplaceholder"/>
          <p:cNvSpPr txBox="1"/>
          <p:nvPr userDrawn="1"/>
        </p:nvSpPr>
        <p:spPr>
          <a:xfrm>
            <a:off x="486000" y="4680000"/>
            <a:ext cx="3960000" cy="450000"/>
          </a:xfrm>
          <a:prstGeom prst="rect">
            <a:avLst/>
          </a:prstGeom>
          <a:noFill/>
        </p:spPr>
        <p:txBody>
          <a:bodyPr wrap="square" rtlCol="0">
            <a:spAutoFit/>
          </a:bodyPr>
          <a:lstStyle/>
          <a:p>
            <a:pPr algn="ctr"/>
            <a:endParaRPr lang="fi-FI" sz="1400" b="1" baseline="30000" dirty="0" smtClean="0">
              <a:solidFill>
                <a:srgbClr val="000000"/>
              </a:solidFill>
              <a:latin typeface="Felbridge Pro"/>
              <a:cs typeface="Felbridge Pro"/>
            </a:endParaRPr>
          </a:p>
        </p:txBody>
      </p:sp>
    </p:spTree>
    <p:extLst>
      <p:ext uri="{BB962C8B-B14F-4D97-AF65-F5344CB8AC3E}">
        <p14:creationId xmlns:p14="http://schemas.microsoft.com/office/powerpoint/2010/main" val="3635137567"/>
      </p:ext>
    </p:extLst>
  </p:cSld>
  <p:clrMapOvr>
    <a:masterClrMapping/>
  </p:clrMapOvr>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type="title" preserve="1">
  <p:cSld name="endpage">
    <p:spTree>
      <p:nvGrpSpPr>
        <p:cNvPr id="1" name=""/>
        <p:cNvGrpSpPr/>
        <p:nvPr/>
      </p:nvGrpSpPr>
      <p:grpSpPr>
        <a:xfrm>
          <a:off x="0" y="0"/>
          <a:ext cx="0" cy="0"/>
          <a:chOff x="0" y="0"/>
          <a:chExt cx="0" cy="0"/>
        </a:xfrm>
      </p:grpSpPr>
      <p:sp>
        <p:nvSpPr>
          <p:cNvPr id="2" name="Title 1"/>
          <p:cNvSpPr>
            <a:spLocks noGrp="1"/>
          </p:cNvSpPr>
          <p:nvPr>
            <p:ph type="ctrTitle"/>
          </p:nvPr>
        </p:nvSpPr>
        <p:spPr>
          <a:xfrm>
            <a:off x="360000" y="2462400"/>
            <a:ext cx="4554000" cy="457200"/>
          </a:xfrm>
        </p:spPr>
        <p:txBody>
          <a:bodyPr anchor="b">
            <a:noAutofit/>
          </a:bodyPr>
          <a:lstStyle>
            <a:lvl1pPr algn="l">
              <a:defRPr sz="2400" baseline="0">
                <a:latin typeface="Arial" panose="020B0604020202020204" pitchFamily="34" charset="0"/>
                <a:cs typeface="Arial" panose="020B0604020202020204" pitchFamily="34" charset="0"/>
              </a:defRPr>
            </a:lvl1pPr>
          </a:lstStyle>
          <a:p>
            <a:r>
              <a:rPr lang="fi-FI" smtClean="0"/>
              <a:t>Muokkaa perustyyl. napsautt.</a:t>
            </a:r>
            <a:endParaRPr lang="fi-FI" dirty="0"/>
          </a:p>
        </p:txBody>
      </p:sp>
      <p:sp>
        <p:nvSpPr>
          <p:cNvPr id="3" name="Subtitle 2"/>
          <p:cNvSpPr>
            <a:spLocks noGrp="1"/>
          </p:cNvSpPr>
          <p:nvPr>
            <p:ph type="subTitle" idx="1"/>
          </p:nvPr>
        </p:nvSpPr>
        <p:spPr>
          <a:xfrm>
            <a:off x="360000" y="3168000"/>
            <a:ext cx="4518000" cy="925200"/>
          </a:xfrm>
        </p:spPr>
        <p:txBody>
          <a:bodyPr>
            <a:normAutofit/>
          </a:bodyPr>
          <a:lstStyle>
            <a:lvl1pPr marL="0" indent="0" algn="l" defTabSz="685800" rtl="0" eaLnBrk="1" latinLnBrk="0" hangingPunct="1">
              <a:lnSpc>
                <a:spcPct val="90000"/>
              </a:lnSpc>
              <a:spcBef>
                <a:spcPct val="0"/>
              </a:spcBef>
              <a:buNone/>
              <a:defRPr lang="fi-FI" sz="1200" kern="1200" baseline="0" dirty="0">
                <a:solidFill>
                  <a:srgbClr val="00B0CA"/>
                </a:solidFill>
                <a:latin typeface="Arial" panose="020B0604020202020204" pitchFamily="34" charset="0"/>
                <a:ea typeface="+mj-ea"/>
                <a:cs typeface="Arial" panose="020B0604020202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fi-FI" smtClean="0"/>
              <a:t>Muokkaa alaotsikon perustyyliä napsautt.</a:t>
            </a:r>
            <a:endParaRPr lang="fi-FI" dirty="0"/>
          </a:p>
        </p:txBody>
      </p:sp>
      <p:sp>
        <p:nvSpPr>
          <p:cNvPr id="9" name="Rectangle 8"/>
          <p:cNvSpPr/>
          <p:nvPr userDrawn="1"/>
        </p:nvSpPr>
        <p:spPr>
          <a:xfrm>
            <a:off x="98612" y="62753"/>
            <a:ext cx="2095948" cy="9868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pic>
        <p:nvPicPr>
          <p:cNvPr id="8" name="Kuva 10" descr="UUSI_Liikennevirasto_Tapahtumat_vaaka_cmyk.png"/>
          <p:cNvPicPr>
            <a:picLocks noChangeAspect="1"/>
          </p:cNvPicPr>
          <p:nvPr userDrawn="1"/>
        </p:nvPicPr>
        <p:blipFill rotWithShape="1">
          <a:blip r:embed="rId2" cstate="print">
            <a:extLst>
              <a:ext uri="{28A0092B-C50C-407E-A947-70E740481C1C}">
                <a14:useLocalDpi xmlns:a14="http://schemas.microsoft.com/office/drawing/2010/main" val="0"/>
              </a:ext>
            </a:extLst>
          </a:blip>
          <a:srcRect r="62856" b="18364"/>
          <a:stretch/>
        </p:blipFill>
        <p:spPr>
          <a:xfrm>
            <a:off x="252000" y="122400"/>
            <a:ext cx="1009271" cy="1087200"/>
          </a:xfrm>
          <a:prstGeom prst="rect">
            <a:avLst/>
          </a:prstGeom>
        </p:spPr>
      </p:pic>
      <p:sp>
        <p:nvSpPr>
          <p:cNvPr id="4" name="Rectangle 3"/>
          <p:cNvSpPr/>
          <p:nvPr userDrawn="1"/>
        </p:nvSpPr>
        <p:spPr>
          <a:xfrm>
            <a:off x="4851270" y="4389120"/>
            <a:ext cx="4266000" cy="7543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pic>
        <p:nvPicPr>
          <p:cNvPr id="11" name="Kuva 7" descr="Pitkät_nuolet_cmyk.png"/>
          <p:cNvPicPr>
            <a:picLocks noChangeAspect="1"/>
          </p:cNvPicPr>
          <p:nvPr userDrawn="1"/>
        </p:nvPicPr>
        <p:blipFill rotWithShape="1">
          <a:blip r:embed="rId3" cstate="print">
            <a:extLst>
              <a:ext uri="{28A0092B-C50C-407E-A947-70E740481C1C}">
                <a14:useLocalDpi xmlns:a14="http://schemas.microsoft.com/office/drawing/2010/main" val="0"/>
              </a:ext>
            </a:extLst>
          </a:blip>
          <a:srcRect l="53242" r="-1754"/>
          <a:stretch/>
        </p:blipFill>
        <p:spPr>
          <a:xfrm rot="16200000">
            <a:off x="4407853" y="658870"/>
            <a:ext cx="5152834" cy="3816424"/>
          </a:xfrm>
          <a:prstGeom prst="rect">
            <a:avLst/>
          </a:prstGeom>
        </p:spPr>
      </p:pic>
    </p:spTree>
    <p:extLst>
      <p:ext uri="{BB962C8B-B14F-4D97-AF65-F5344CB8AC3E}">
        <p14:creationId xmlns:p14="http://schemas.microsoft.com/office/powerpoint/2010/main" val="1632271591"/>
      </p:ext>
    </p:extLst>
  </p:cSld>
  <p:clrMapOvr>
    <a:masterClrMapping/>
  </p:clrMapOvr>
  <p:timing>
    <p:tnLst>
      <p:par>
        <p:cTn id="1" dur="indefinite" restart="never" nodeType="tmRoot"/>
      </p:par>
    </p:tn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endpage_with_text">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60000" y="2462400"/>
            <a:ext cx="4554000" cy="457200"/>
          </a:xfrm>
        </p:spPr>
        <p:txBody>
          <a:bodyPr anchor="b">
            <a:noAutofit/>
          </a:bodyPr>
          <a:lstStyle>
            <a:lvl1pPr algn="l">
              <a:defRPr sz="2400" baseline="0">
                <a:latin typeface="Arial" panose="020B0604020202020204" pitchFamily="34" charset="0"/>
                <a:cs typeface="Arial" panose="020B0604020202020204" pitchFamily="34" charset="0"/>
              </a:defRPr>
            </a:lvl1pPr>
          </a:lstStyle>
          <a:p>
            <a:r>
              <a:rPr lang="fi-FI" dirty="0" smtClean="0"/>
              <a:t>&lt;Kirjoita lopputervehdys&gt;</a:t>
            </a:r>
            <a:endParaRPr lang="fi-FI" dirty="0"/>
          </a:p>
        </p:txBody>
      </p:sp>
      <p:sp>
        <p:nvSpPr>
          <p:cNvPr id="9" name="Rectangle 8"/>
          <p:cNvSpPr/>
          <p:nvPr userDrawn="1"/>
        </p:nvSpPr>
        <p:spPr>
          <a:xfrm>
            <a:off x="98612" y="62753"/>
            <a:ext cx="2095948" cy="9868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pic>
        <p:nvPicPr>
          <p:cNvPr id="8" name="Kuva 10" descr="UUSI_Liikennevirasto_Tapahtumat_vaaka_cmyk.png"/>
          <p:cNvPicPr>
            <a:picLocks noChangeAspect="1"/>
          </p:cNvPicPr>
          <p:nvPr userDrawn="1"/>
        </p:nvPicPr>
        <p:blipFill rotWithShape="1">
          <a:blip r:embed="rId2" cstate="print">
            <a:extLst>
              <a:ext uri="{28A0092B-C50C-407E-A947-70E740481C1C}">
                <a14:useLocalDpi xmlns:a14="http://schemas.microsoft.com/office/drawing/2010/main" val="0"/>
              </a:ext>
            </a:extLst>
          </a:blip>
          <a:srcRect r="62856" b="18364"/>
          <a:stretch/>
        </p:blipFill>
        <p:spPr>
          <a:xfrm>
            <a:off x="252000" y="122400"/>
            <a:ext cx="1009271" cy="1087200"/>
          </a:xfrm>
          <a:prstGeom prst="rect">
            <a:avLst/>
          </a:prstGeom>
        </p:spPr>
      </p:pic>
      <p:sp>
        <p:nvSpPr>
          <p:cNvPr id="4" name="Rectangle 3"/>
          <p:cNvSpPr/>
          <p:nvPr userDrawn="1"/>
        </p:nvSpPr>
        <p:spPr>
          <a:xfrm>
            <a:off x="4851270" y="4389120"/>
            <a:ext cx="4266000" cy="7543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pic>
        <p:nvPicPr>
          <p:cNvPr id="11" name="Kuva 7" descr="Pitkät_nuolet_cmyk.png"/>
          <p:cNvPicPr>
            <a:picLocks noChangeAspect="1"/>
          </p:cNvPicPr>
          <p:nvPr userDrawn="1"/>
        </p:nvPicPr>
        <p:blipFill rotWithShape="1">
          <a:blip r:embed="rId3" cstate="print">
            <a:extLst>
              <a:ext uri="{28A0092B-C50C-407E-A947-70E740481C1C}">
                <a14:useLocalDpi xmlns:a14="http://schemas.microsoft.com/office/drawing/2010/main" val="0"/>
              </a:ext>
            </a:extLst>
          </a:blip>
          <a:srcRect l="53242" r="-1754"/>
          <a:stretch/>
        </p:blipFill>
        <p:spPr>
          <a:xfrm rot="16200000">
            <a:off x="4407853" y="658870"/>
            <a:ext cx="5152834" cy="3816424"/>
          </a:xfrm>
          <a:prstGeom prst="rect">
            <a:avLst/>
          </a:prstGeom>
        </p:spPr>
      </p:pic>
      <p:sp>
        <p:nvSpPr>
          <p:cNvPr id="5" name="Tekstiruutu 4"/>
          <p:cNvSpPr txBox="1"/>
          <p:nvPr userDrawn="1"/>
        </p:nvSpPr>
        <p:spPr>
          <a:xfrm>
            <a:off x="360000" y="3168000"/>
            <a:ext cx="4547079" cy="925200"/>
          </a:xfrm>
          <a:prstGeom prst="rect">
            <a:avLst/>
          </a:prstGeom>
        </p:spPr>
        <p:txBody>
          <a:bodyPr vert="horz" lIns="91440" tIns="45720" rIns="91440" bIns="45720" rtlCol="0">
            <a:normAutofit/>
          </a:bodyPr>
          <a:lstStyle>
            <a:lvl1pPr indent="0">
              <a:lnSpc>
                <a:spcPct val="90000"/>
              </a:lnSpc>
              <a:spcBef>
                <a:spcPct val="0"/>
              </a:spcBef>
              <a:buClr>
                <a:srgbClr val="00B0CA"/>
              </a:buClr>
              <a:buSzPct val="120000"/>
              <a:buFont typeface="Arial" panose="020B0604020202020204" pitchFamily="34" charset="0"/>
              <a:buNone/>
              <a:defRPr lang="en-US" sz="1200" b="0" baseline="0" dirty="0" smtClean="0">
                <a:solidFill>
                  <a:srgbClr val="00B0CA"/>
                </a:solidFill>
                <a:latin typeface="Arial" panose="020B0604020202020204" pitchFamily="34" charset="0"/>
                <a:ea typeface="+mj-ea"/>
                <a:cs typeface="Arial" panose="020B0604020202020204" pitchFamily="34" charset="0"/>
              </a:defRPr>
            </a:lvl1pPr>
            <a:lvl2pPr indent="0" algn="ctr">
              <a:lnSpc>
                <a:spcPct val="90000"/>
              </a:lnSpc>
              <a:spcBef>
                <a:spcPts val="375"/>
              </a:spcBef>
              <a:buClr>
                <a:srgbClr val="A59D95"/>
              </a:buClr>
              <a:buFont typeface="Arial" panose="020B0604020202020204" pitchFamily="34" charset="0"/>
              <a:buNone/>
              <a:defRPr sz="1500" b="0">
                <a:latin typeface="Arial" panose="020B0604020202020204" pitchFamily="34" charset="0"/>
                <a:cs typeface="Arial" panose="020B0604020202020204" pitchFamily="34" charset="0"/>
              </a:defRPr>
            </a:lvl2pPr>
            <a:lvl3pPr indent="0" algn="ctr">
              <a:lnSpc>
                <a:spcPct val="90000"/>
              </a:lnSpc>
              <a:spcBef>
                <a:spcPts val="375"/>
              </a:spcBef>
              <a:buClr>
                <a:srgbClr val="A59D95"/>
              </a:buClr>
              <a:buFont typeface="Arial" panose="020B0604020202020204" pitchFamily="34" charset="0"/>
              <a:buNone/>
              <a:defRPr b="0">
                <a:latin typeface="Arial" panose="020B0604020202020204" pitchFamily="34" charset="0"/>
                <a:cs typeface="Arial" panose="020B0604020202020204" pitchFamily="34" charset="0"/>
              </a:defRPr>
            </a:lvl3pPr>
            <a:lvl4pPr indent="0" algn="ctr">
              <a:lnSpc>
                <a:spcPct val="90000"/>
              </a:lnSpc>
              <a:spcBef>
                <a:spcPts val="375"/>
              </a:spcBef>
              <a:buClr>
                <a:srgbClr val="A59D95"/>
              </a:buClr>
              <a:buFont typeface="Arial" panose="020B0604020202020204" pitchFamily="34" charset="0"/>
              <a:buNone/>
              <a:defRPr sz="1200" b="0">
                <a:latin typeface="Arial" panose="020B0604020202020204" pitchFamily="34" charset="0"/>
                <a:cs typeface="Arial" panose="020B0604020202020204" pitchFamily="34" charset="0"/>
              </a:defRPr>
            </a:lvl4pPr>
            <a:lvl5pPr indent="0" algn="ctr">
              <a:lnSpc>
                <a:spcPct val="90000"/>
              </a:lnSpc>
              <a:spcBef>
                <a:spcPts val="375"/>
              </a:spcBef>
              <a:buClr>
                <a:srgbClr val="A59D95"/>
              </a:buClr>
              <a:buFont typeface="Arial" panose="020B0604020202020204" pitchFamily="34" charset="0"/>
              <a:buNone/>
              <a:defRPr sz="1200" b="0">
                <a:latin typeface="Arial" panose="020B0604020202020204" pitchFamily="34" charset="0"/>
                <a:cs typeface="Arial" panose="020B0604020202020204" pitchFamily="34" charset="0"/>
              </a:defRPr>
            </a:lvl5pPr>
            <a:lvl6pPr indent="0" algn="ctr">
              <a:lnSpc>
                <a:spcPct val="90000"/>
              </a:lnSpc>
              <a:spcBef>
                <a:spcPts val="375"/>
              </a:spcBef>
              <a:buFont typeface="Arial" panose="020B0604020202020204" pitchFamily="34" charset="0"/>
              <a:buNone/>
              <a:defRPr sz="1200"/>
            </a:lvl6pPr>
            <a:lvl7pPr indent="0" algn="ctr">
              <a:lnSpc>
                <a:spcPct val="90000"/>
              </a:lnSpc>
              <a:spcBef>
                <a:spcPts val="375"/>
              </a:spcBef>
              <a:buFont typeface="Arial" panose="020B0604020202020204" pitchFamily="34" charset="0"/>
              <a:buNone/>
              <a:defRPr sz="1200"/>
            </a:lvl7pPr>
            <a:lvl8pPr indent="0" algn="ctr">
              <a:lnSpc>
                <a:spcPct val="90000"/>
              </a:lnSpc>
              <a:spcBef>
                <a:spcPts val="375"/>
              </a:spcBef>
              <a:buFont typeface="Arial" panose="020B0604020202020204" pitchFamily="34" charset="0"/>
              <a:buNone/>
              <a:defRPr sz="1200"/>
            </a:lvl8pPr>
            <a:lvl9pPr indent="0" algn="ctr">
              <a:lnSpc>
                <a:spcPct val="90000"/>
              </a:lnSpc>
              <a:spcBef>
                <a:spcPts val="375"/>
              </a:spcBef>
              <a:buFont typeface="Arial" panose="020B0604020202020204" pitchFamily="34" charset="0"/>
              <a:buNone/>
              <a:defRPr sz="1200"/>
            </a:lvl9pPr>
          </a:lstStyle>
          <a:p>
            <a:pPr lvl="0"/>
            <a:r>
              <a:rPr lang="fi-FI" dirty="0" smtClean="0"/>
              <a:t>liikennevirasto.fi</a:t>
            </a:r>
          </a:p>
          <a:p>
            <a:pPr lvl="0"/>
            <a:r>
              <a:rPr lang="fi-FI" dirty="0" smtClean="0"/>
              <a:t>twitter.com/liikennevirasto</a:t>
            </a:r>
          </a:p>
          <a:p>
            <a:pPr lvl="0"/>
            <a:r>
              <a:rPr lang="fi-FI" dirty="0" smtClean="0"/>
              <a:t>facebook.com/liikennevirasto</a:t>
            </a:r>
          </a:p>
          <a:p>
            <a:pPr lvl="0"/>
            <a:r>
              <a:rPr lang="fi-FI" dirty="0" smtClean="0"/>
              <a:t>youtube.com/liikennevirasto</a:t>
            </a:r>
            <a:endParaRPr lang="fi-FI" dirty="0"/>
          </a:p>
        </p:txBody>
      </p:sp>
    </p:spTree>
    <p:extLst>
      <p:ext uri="{BB962C8B-B14F-4D97-AF65-F5344CB8AC3E}">
        <p14:creationId xmlns:p14="http://schemas.microsoft.com/office/powerpoint/2010/main" val="1545438060"/>
      </p:ext>
    </p:extLst>
  </p:cSld>
  <p:clrMapOvr>
    <a:masterClrMapping/>
  </p:clrMapOvr>
  <p:timing>
    <p:tnLst>
      <p:par>
        <p:cTn id="1" dur="indefinite" restart="never" nodeType="tmRoot"/>
      </p:par>
    </p:tn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userDrawn="1">
  <p:cSld name="Otsikko ja sisält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a:t>Muokkaa perustyyl. napsautt.</a:t>
            </a:r>
            <a:endParaRPr lang="en-US" dirty="0"/>
          </a:p>
        </p:txBody>
      </p:sp>
      <p:sp>
        <p:nvSpPr>
          <p:cNvPr id="3" name="Content Placeholder 2"/>
          <p:cNvSpPr>
            <a:spLocks noGrp="1"/>
          </p:cNvSpPr>
          <p:nvPr>
            <p:ph idx="1"/>
          </p:nvPr>
        </p:nvSpPr>
        <p:spPr/>
        <p:txBody>
          <a:body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en-US" dirty="0"/>
          </a:p>
        </p:txBody>
      </p:sp>
      <p:sp>
        <p:nvSpPr>
          <p:cNvPr id="10" name="Footer Placeholder 4"/>
          <p:cNvSpPr>
            <a:spLocks noGrp="1"/>
          </p:cNvSpPr>
          <p:nvPr>
            <p:ph type="ftr" sz="quarter" idx="3"/>
          </p:nvPr>
        </p:nvSpPr>
        <p:spPr>
          <a:xfrm>
            <a:off x="3124205" y="4767264"/>
            <a:ext cx="2895600" cy="273844"/>
          </a:xfrm>
          <a:prstGeom prst="rect">
            <a:avLst/>
          </a:prstGeom>
        </p:spPr>
        <p:txBody>
          <a:bodyPr vert="horz" lIns="91430" tIns="45715" rIns="91430" bIns="45715" rtlCol="0" anchor="ctr"/>
          <a:lstStyle>
            <a:lvl1pPr algn="ctr">
              <a:defRPr sz="900" b="0" i="0">
                <a:solidFill>
                  <a:schemeClr val="tx2"/>
                </a:solidFill>
                <a:latin typeface="Verdana"/>
              </a:defRPr>
            </a:lvl1pPr>
          </a:lstStyle>
          <a:p>
            <a:endParaRPr lang="en-US" dirty="0"/>
          </a:p>
        </p:txBody>
      </p:sp>
      <p:sp>
        <p:nvSpPr>
          <p:cNvPr id="11" name="Slide Number Placeholder 5"/>
          <p:cNvSpPr>
            <a:spLocks noGrp="1"/>
          </p:cNvSpPr>
          <p:nvPr>
            <p:ph type="sldNum" sz="quarter" idx="4"/>
          </p:nvPr>
        </p:nvSpPr>
        <p:spPr>
          <a:xfrm>
            <a:off x="6553200" y="4767264"/>
            <a:ext cx="2133600" cy="273844"/>
          </a:xfrm>
          <a:prstGeom prst="rect">
            <a:avLst/>
          </a:prstGeom>
        </p:spPr>
        <p:txBody>
          <a:bodyPr vert="horz" lIns="91430" tIns="45715" rIns="91430" bIns="45715" rtlCol="0" anchor="ctr"/>
          <a:lstStyle>
            <a:lvl1pPr algn="r">
              <a:defRPr sz="900">
                <a:solidFill>
                  <a:schemeClr val="tx2"/>
                </a:solidFill>
                <a:latin typeface="Verdana"/>
              </a:defRPr>
            </a:lvl1pPr>
          </a:lstStyle>
          <a:p>
            <a:fld id="{C8648DF2-0A65-C244-A371-3414CE40D37C}" type="slidenum">
              <a:rPr lang="en-US" smtClean="0"/>
              <a:pPr/>
              <a:t>‹#›</a:t>
            </a:fld>
            <a:endParaRPr lang="en-US" dirty="0"/>
          </a:p>
        </p:txBody>
      </p:sp>
      <p:sp>
        <p:nvSpPr>
          <p:cNvPr id="13" name="Text Placeholder 4"/>
          <p:cNvSpPr>
            <a:spLocks noGrp="1"/>
          </p:cNvSpPr>
          <p:nvPr>
            <p:ph type="body" sz="quarter" idx="11"/>
          </p:nvPr>
        </p:nvSpPr>
        <p:spPr>
          <a:xfrm>
            <a:off x="363600" y="4767263"/>
            <a:ext cx="2016124" cy="272700"/>
          </a:xfrm>
        </p:spPr>
        <p:txBody>
          <a:bodyPr anchor="ctr" anchorCtr="0">
            <a:noAutofit/>
          </a:bodyPr>
          <a:lstStyle>
            <a:lvl1pPr marL="0" indent="0">
              <a:buFontTx/>
              <a:buNone/>
              <a:defRPr sz="900"/>
            </a:lvl1pPr>
          </a:lstStyle>
          <a:p>
            <a:pPr lvl="0" eaLnBrk="1" hangingPunct="1"/>
            <a:r>
              <a:rPr lang="fi-FI">
                <a:latin typeface="Verdana" charset="0"/>
              </a:rPr>
              <a:t>Muokkaa tekstin perustyylejä napsauttamalla</a:t>
            </a:r>
          </a:p>
        </p:txBody>
      </p:sp>
    </p:spTree>
    <p:extLst>
      <p:ext uri="{BB962C8B-B14F-4D97-AF65-F5344CB8AC3E}">
        <p14:creationId xmlns:p14="http://schemas.microsoft.com/office/powerpoint/2010/main" val="3034494237"/>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matchingName="Otsikkodia" type="title" preserve="1">
  <p:cSld name="Otsikkodia">
    <p:spTree>
      <p:nvGrpSpPr>
        <p:cNvPr id="1" name=""/>
        <p:cNvGrpSpPr/>
        <p:nvPr/>
      </p:nvGrpSpPr>
      <p:grpSpPr>
        <a:xfrm>
          <a:off x="0" y="0"/>
          <a:ext cx="0" cy="0"/>
          <a:chOff x="0" y="0"/>
          <a:chExt cx="0" cy="0"/>
        </a:xfrm>
      </p:grpSpPr>
      <p:pic>
        <p:nvPicPr>
          <p:cNvPr id="7" name="Kuva 7" descr="Pitkät_nuolet_cmyk.png"/>
          <p:cNvPicPr>
            <a:picLocks noChangeAspect="1"/>
          </p:cNvPicPr>
          <p:nvPr userDrawn="1"/>
        </p:nvPicPr>
        <p:blipFill rotWithShape="1">
          <a:blip r:embed="rId2" cstate="print">
            <a:extLst>
              <a:ext uri="{28A0092B-C50C-407E-A947-70E740481C1C}">
                <a14:useLocalDpi xmlns:a14="http://schemas.microsoft.com/office/drawing/2010/main" val="0"/>
              </a:ext>
            </a:extLst>
          </a:blip>
          <a:srcRect l="3147" r="-1753"/>
          <a:stretch/>
        </p:blipFill>
        <p:spPr>
          <a:xfrm rot="10800000" flipH="1">
            <a:off x="0" y="770400"/>
            <a:ext cx="8928000" cy="3253165"/>
          </a:xfrm>
          <a:prstGeom prst="rect">
            <a:avLst/>
          </a:prstGeom>
        </p:spPr>
      </p:pic>
      <p:sp>
        <p:nvSpPr>
          <p:cNvPr id="2" name="Title 1"/>
          <p:cNvSpPr>
            <a:spLocks noGrp="1"/>
          </p:cNvSpPr>
          <p:nvPr>
            <p:ph type="ctrTitle"/>
          </p:nvPr>
        </p:nvSpPr>
        <p:spPr>
          <a:xfrm>
            <a:off x="396000" y="3290400"/>
            <a:ext cx="5018682" cy="730800"/>
          </a:xfrm>
        </p:spPr>
        <p:txBody>
          <a:bodyPr anchor="b">
            <a:noAutofit/>
          </a:bodyPr>
          <a:lstStyle>
            <a:lvl1pPr algn="l">
              <a:defRPr sz="2800" baseline="0">
                <a:latin typeface="Arial" panose="020B0604020202020204" pitchFamily="34" charset="0"/>
                <a:cs typeface="Arial" panose="020B0604020202020204" pitchFamily="34" charset="0"/>
              </a:defRPr>
            </a:lvl1pPr>
          </a:lstStyle>
          <a:p>
            <a:r>
              <a:rPr lang="fi-FI"/>
              <a:t>Muokkaa perustyyl. napsautt.</a:t>
            </a:r>
            <a:endParaRPr lang="fi-FI" dirty="0"/>
          </a:p>
        </p:txBody>
      </p:sp>
      <p:sp>
        <p:nvSpPr>
          <p:cNvPr id="3" name="Subtitle 2"/>
          <p:cNvSpPr>
            <a:spLocks noGrp="1"/>
          </p:cNvSpPr>
          <p:nvPr>
            <p:ph type="subTitle" idx="1"/>
          </p:nvPr>
        </p:nvSpPr>
        <p:spPr>
          <a:xfrm>
            <a:off x="396000" y="4136400"/>
            <a:ext cx="6696000" cy="378000"/>
          </a:xfrm>
        </p:spPr>
        <p:txBody>
          <a:bodyPr>
            <a:normAutofit/>
          </a:bodyPr>
          <a:lstStyle>
            <a:lvl1pPr marL="0" indent="0" algn="l" defTabSz="685800" rtl="0" eaLnBrk="1" latinLnBrk="0" hangingPunct="1">
              <a:lnSpc>
                <a:spcPct val="90000"/>
              </a:lnSpc>
              <a:spcBef>
                <a:spcPct val="0"/>
              </a:spcBef>
              <a:buNone/>
              <a:defRPr lang="fi-FI" sz="1800" kern="1200" baseline="0" dirty="0">
                <a:solidFill>
                  <a:srgbClr val="00B0CA"/>
                </a:solidFill>
                <a:latin typeface="Arial" panose="020B0604020202020204" pitchFamily="34" charset="0"/>
                <a:ea typeface="+mj-ea"/>
                <a:cs typeface="Arial" panose="020B0604020202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fi-FI"/>
              <a:t>Muokkaa alaotsikon perustyyliä napsautt.</a:t>
            </a:r>
            <a:endParaRPr lang="fi-FI" dirty="0"/>
          </a:p>
        </p:txBody>
      </p:sp>
      <p:sp>
        <p:nvSpPr>
          <p:cNvPr id="4" name="Date Placeholder 3"/>
          <p:cNvSpPr>
            <a:spLocks noGrp="1"/>
          </p:cNvSpPr>
          <p:nvPr>
            <p:ph type="dt" sz="half" idx="10"/>
          </p:nvPr>
        </p:nvSpPr>
        <p:spPr>
          <a:xfrm>
            <a:off x="404579" y="4565139"/>
            <a:ext cx="2057400" cy="273844"/>
          </a:xfrm>
        </p:spPr>
        <p:txBody>
          <a:bodyPr/>
          <a:lstStyle>
            <a:lvl1pPr marL="0" indent="0" algn="l" defTabSz="685800" rtl="0" eaLnBrk="1" latinLnBrk="0" hangingPunct="1">
              <a:lnSpc>
                <a:spcPct val="90000"/>
              </a:lnSpc>
              <a:spcBef>
                <a:spcPct val="0"/>
              </a:spcBef>
              <a:buClr>
                <a:srgbClr val="00B0CA"/>
              </a:buClr>
              <a:buSzPct val="140000"/>
              <a:buFont typeface="Arial" panose="020B0604020202020204" pitchFamily="34" charset="0"/>
              <a:buNone/>
              <a:defRPr lang="fi-FI" sz="1200" b="0" kern="1200" baseline="0" smtClean="0">
                <a:solidFill>
                  <a:srgbClr val="00B0CA"/>
                </a:solidFill>
                <a:latin typeface="Arial" panose="020B0604020202020204" pitchFamily="34" charset="0"/>
                <a:ea typeface="+mj-ea"/>
                <a:cs typeface="Arial" panose="020B0604020202020204" pitchFamily="34" charset="0"/>
              </a:defRPr>
            </a:lvl1pPr>
          </a:lstStyle>
          <a:p>
            <a:r>
              <a:rPr lang="fi-FI"/>
              <a:t>21.2.2018</a:t>
            </a:r>
            <a:endParaRPr lang="fi-FI" dirty="0"/>
          </a:p>
        </p:txBody>
      </p:sp>
      <p:sp>
        <p:nvSpPr>
          <p:cNvPr id="9" name="Rectangle 8"/>
          <p:cNvSpPr/>
          <p:nvPr userDrawn="1"/>
        </p:nvSpPr>
        <p:spPr>
          <a:xfrm>
            <a:off x="98612" y="62753"/>
            <a:ext cx="2175461" cy="7882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pic>
        <p:nvPicPr>
          <p:cNvPr id="8" name="Kuva 10" descr="UUSI_Liikennevirasto_Tapahtumat_vaaka_cmyk.png"/>
          <p:cNvPicPr>
            <a:picLocks noChangeAspect="1"/>
          </p:cNvPicPr>
          <p:nvPr userDrawn="1"/>
        </p:nvPicPr>
        <p:blipFill rotWithShape="1">
          <a:blip r:embed="rId3" cstate="print">
            <a:extLst>
              <a:ext uri="{28A0092B-C50C-407E-A947-70E740481C1C}">
                <a14:useLocalDpi xmlns:a14="http://schemas.microsoft.com/office/drawing/2010/main" val="0"/>
              </a:ext>
            </a:extLst>
          </a:blip>
          <a:srcRect r="62856" b="18364"/>
          <a:stretch/>
        </p:blipFill>
        <p:spPr>
          <a:xfrm>
            <a:off x="252000" y="122400"/>
            <a:ext cx="1009271" cy="1087200"/>
          </a:xfrm>
          <a:prstGeom prst="rect">
            <a:avLst/>
          </a:prstGeom>
        </p:spPr>
      </p:pic>
    </p:spTree>
    <p:extLst>
      <p:ext uri="{BB962C8B-B14F-4D97-AF65-F5344CB8AC3E}">
        <p14:creationId xmlns:p14="http://schemas.microsoft.com/office/powerpoint/2010/main" val="216355387"/>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matchingName="Väliotsikko" preserve="1" userDrawn="1">
  <p:cSld name="Väliotsikko">
    <p:spTree>
      <p:nvGrpSpPr>
        <p:cNvPr id="1" name=""/>
        <p:cNvGrpSpPr/>
        <p:nvPr/>
      </p:nvGrpSpPr>
      <p:grpSpPr>
        <a:xfrm>
          <a:off x="0" y="0"/>
          <a:ext cx="0" cy="0"/>
          <a:chOff x="0" y="0"/>
          <a:chExt cx="0" cy="0"/>
        </a:xfrm>
      </p:grpSpPr>
      <p:sp>
        <p:nvSpPr>
          <p:cNvPr id="5" name="Vastakkaisista kulmista pyöristetty suorakulmio 1"/>
          <p:cNvSpPr/>
          <p:nvPr userDrawn="1"/>
        </p:nvSpPr>
        <p:spPr>
          <a:xfrm flipH="1">
            <a:off x="1044000" y="1761691"/>
            <a:ext cx="7128792" cy="2160240"/>
          </a:xfrm>
          <a:prstGeom prst="round2DiagRect">
            <a:avLst>
              <a:gd name="adj1" fmla="val 25354"/>
              <a:gd name="adj2" fmla="val 0"/>
            </a:avLst>
          </a:prstGeom>
          <a:solidFill>
            <a:srgbClr val="00B0C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i-FI" dirty="0"/>
          </a:p>
        </p:txBody>
      </p:sp>
      <p:sp>
        <p:nvSpPr>
          <p:cNvPr id="2" name="Date Placeholder 1"/>
          <p:cNvSpPr>
            <a:spLocks noGrp="1"/>
          </p:cNvSpPr>
          <p:nvPr>
            <p:ph type="dt" sz="half" idx="10"/>
          </p:nvPr>
        </p:nvSpPr>
        <p:spPr/>
        <p:txBody>
          <a:bodyPr/>
          <a:lstStyle/>
          <a:p>
            <a:r>
              <a:rPr lang="fi-FI"/>
              <a:t>21.2.2018</a:t>
            </a:r>
          </a:p>
        </p:txBody>
      </p:sp>
      <p:sp>
        <p:nvSpPr>
          <p:cNvPr id="3" name="Footer Placeholder 2"/>
          <p:cNvSpPr>
            <a:spLocks noGrp="1"/>
          </p:cNvSpPr>
          <p:nvPr>
            <p:ph type="ftr" sz="quarter" idx="11"/>
          </p:nvPr>
        </p:nvSpPr>
        <p:spPr/>
        <p:txBody>
          <a:bodyPr/>
          <a:lstStyle/>
          <a:p>
            <a:endParaRPr lang="fi-FI"/>
          </a:p>
        </p:txBody>
      </p:sp>
      <p:sp>
        <p:nvSpPr>
          <p:cNvPr id="4" name="Slide Number Placeholder 3"/>
          <p:cNvSpPr>
            <a:spLocks noGrp="1"/>
          </p:cNvSpPr>
          <p:nvPr>
            <p:ph type="sldNum" sz="quarter" idx="12"/>
          </p:nvPr>
        </p:nvSpPr>
        <p:spPr/>
        <p:txBody>
          <a:bodyPr/>
          <a:lstStyle/>
          <a:p>
            <a:fld id="{CD67F47F-A4DF-4926-BB4C-9F1DAEA89B92}" type="slidenum">
              <a:rPr lang="fi-FI" smtClean="0"/>
              <a:t>‹#›</a:t>
            </a:fld>
            <a:endParaRPr lang="fi-FI"/>
          </a:p>
        </p:txBody>
      </p:sp>
      <p:sp>
        <p:nvSpPr>
          <p:cNvPr id="8" name="Title 1"/>
          <p:cNvSpPr>
            <a:spLocks noGrp="1"/>
          </p:cNvSpPr>
          <p:nvPr>
            <p:ph type="title"/>
          </p:nvPr>
        </p:nvSpPr>
        <p:spPr>
          <a:xfrm>
            <a:off x="1296396" y="2294965"/>
            <a:ext cx="6624000" cy="1201269"/>
          </a:xfrm>
        </p:spPr>
        <p:txBody>
          <a:bodyPr/>
          <a:lstStyle>
            <a:lvl1pPr algn="ctr">
              <a:defRPr baseline="0">
                <a:solidFill>
                  <a:schemeClr val="bg1"/>
                </a:solidFill>
              </a:defRPr>
            </a:lvl1pPr>
          </a:lstStyle>
          <a:p>
            <a:r>
              <a:rPr lang="fi-FI"/>
              <a:t>Muokkaa perustyyl. napsautt.</a:t>
            </a:r>
            <a:endParaRPr lang="fi-FI" dirty="0"/>
          </a:p>
        </p:txBody>
      </p:sp>
    </p:spTree>
    <p:extLst>
      <p:ext uri="{BB962C8B-B14F-4D97-AF65-F5344CB8AC3E}">
        <p14:creationId xmlns:p14="http://schemas.microsoft.com/office/powerpoint/2010/main" val="37146951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5.xml"/><Relationship Id="rId3" Type="http://schemas.openxmlformats.org/officeDocument/2006/relationships/slideLayout" Target="../slideLayouts/slideLayout100.xml"/><Relationship Id="rId7" Type="http://schemas.openxmlformats.org/officeDocument/2006/relationships/slideLayout" Target="../slideLayouts/slideLayout104.xml"/><Relationship Id="rId2" Type="http://schemas.openxmlformats.org/officeDocument/2006/relationships/slideLayout" Target="../slideLayouts/slideLayout99.xml"/><Relationship Id="rId1" Type="http://schemas.openxmlformats.org/officeDocument/2006/relationships/slideLayout" Target="../slideLayouts/slideLayout98.xml"/><Relationship Id="rId6" Type="http://schemas.openxmlformats.org/officeDocument/2006/relationships/slideLayout" Target="../slideLayouts/slideLayout103.xml"/><Relationship Id="rId11" Type="http://schemas.openxmlformats.org/officeDocument/2006/relationships/image" Target="../media/image1.png"/><Relationship Id="rId5" Type="http://schemas.openxmlformats.org/officeDocument/2006/relationships/slideLayout" Target="../slideLayouts/slideLayout102.xml"/><Relationship Id="rId10" Type="http://schemas.openxmlformats.org/officeDocument/2006/relationships/theme" Target="../theme/theme10.xml"/><Relationship Id="rId4" Type="http://schemas.openxmlformats.org/officeDocument/2006/relationships/slideLayout" Target="../slideLayouts/slideLayout101.xml"/><Relationship Id="rId9" Type="http://schemas.openxmlformats.org/officeDocument/2006/relationships/slideLayout" Target="../slideLayouts/slideLayout106.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4.xml"/><Relationship Id="rId3" Type="http://schemas.openxmlformats.org/officeDocument/2006/relationships/slideLayout" Target="../slideLayouts/slideLayout109.xml"/><Relationship Id="rId7" Type="http://schemas.openxmlformats.org/officeDocument/2006/relationships/slideLayout" Target="../slideLayouts/slideLayout113.xml"/><Relationship Id="rId12" Type="http://schemas.openxmlformats.org/officeDocument/2006/relationships/image" Target="../media/image23.jpg"/><Relationship Id="rId2" Type="http://schemas.openxmlformats.org/officeDocument/2006/relationships/slideLayout" Target="../slideLayouts/slideLayout108.xml"/><Relationship Id="rId1" Type="http://schemas.openxmlformats.org/officeDocument/2006/relationships/slideLayout" Target="../slideLayouts/slideLayout107.xml"/><Relationship Id="rId6" Type="http://schemas.openxmlformats.org/officeDocument/2006/relationships/slideLayout" Target="../slideLayouts/slideLayout112.xml"/><Relationship Id="rId11" Type="http://schemas.openxmlformats.org/officeDocument/2006/relationships/theme" Target="../theme/theme11.xml"/><Relationship Id="rId5" Type="http://schemas.openxmlformats.org/officeDocument/2006/relationships/slideLayout" Target="../slideLayouts/slideLayout111.xml"/><Relationship Id="rId10" Type="http://schemas.openxmlformats.org/officeDocument/2006/relationships/slideLayout" Target="../slideLayouts/slideLayout116.xml"/><Relationship Id="rId4" Type="http://schemas.openxmlformats.org/officeDocument/2006/relationships/slideLayout" Target="../slideLayouts/slideLayout110.xml"/><Relationship Id="rId9" Type="http://schemas.openxmlformats.org/officeDocument/2006/relationships/slideLayout" Target="../slideLayouts/slideLayout115.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24.xml"/><Relationship Id="rId3" Type="http://schemas.openxmlformats.org/officeDocument/2006/relationships/slideLayout" Target="../slideLayouts/slideLayout119.xml"/><Relationship Id="rId7" Type="http://schemas.openxmlformats.org/officeDocument/2006/relationships/slideLayout" Target="../slideLayouts/slideLayout123.xml"/><Relationship Id="rId2" Type="http://schemas.openxmlformats.org/officeDocument/2006/relationships/slideLayout" Target="../slideLayouts/slideLayout118.xml"/><Relationship Id="rId1" Type="http://schemas.openxmlformats.org/officeDocument/2006/relationships/slideLayout" Target="../slideLayouts/slideLayout117.xml"/><Relationship Id="rId6" Type="http://schemas.openxmlformats.org/officeDocument/2006/relationships/slideLayout" Target="../slideLayouts/slideLayout122.xml"/><Relationship Id="rId11" Type="http://schemas.openxmlformats.org/officeDocument/2006/relationships/image" Target="../media/image1.png"/><Relationship Id="rId5" Type="http://schemas.openxmlformats.org/officeDocument/2006/relationships/slideLayout" Target="../slideLayouts/slideLayout121.xml"/><Relationship Id="rId10" Type="http://schemas.openxmlformats.org/officeDocument/2006/relationships/theme" Target="../theme/theme12.xml"/><Relationship Id="rId4" Type="http://schemas.openxmlformats.org/officeDocument/2006/relationships/slideLayout" Target="../slideLayouts/slideLayout120.xml"/><Relationship Id="rId9" Type="http://schemas.openxmlformats.org/officeDocument/2006/relationships/slideLayout" Target="../slideLayouts/slideLayout125.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33.xml"/><Relationship Id="rId3" Type="http://schemas.openxmlformats.org/officeDocument/2006/relationships/slideLayout" Target="../slideLayouts/slideLayout128.xml"/><Relationship Id="rId7" Type="http://schemas.openxmlformats.org/officeDocument/2006/relationships/slideLayout" Target="../slideLayouts/slideLayout132.xml"/><Relationship Id="rId2" Type="http://schemas.openxmlformats.org/officeDocument/2006/relationships/slideLayout" Target="../slideLayouts/slideLayout127.xml"/><Relationship Id="rId1" Type="http://schemas.openxmlformats.org/officeDocument/2006/relationships/slideLayout" Target="../slideLayouts/slideLayout126.xml"/><Relationship Id="rId6" Type="http://schemas.openxmlformats.org/officeDocument/2006/relationships/slideLayout" Target="../slideLayouts/slideLayout131.xml"/><Relationship Id="rId11" Type="http://schemas.openxmlformats.org/officeDocument/2006/relationships/image" Target="../media/image1.png"/><Relationship Id="rId5" Type="http://schemas.openxmlformats.org/officeDocument/2006/relationships/slideLayout" Target="../slideLayouts/slideLayout130.xml"/><Relationship Id="rId10" Type="http://schemas.openxmlformats.org/officeDocument/2006/relationships/theme" Target="../theme/theme13.xml"/><Relationship Id="rId4" Type="http://schemas.openxmlformats.org/officeDocument/2006/relationships/slideLayout" Target="../slideLayouts/slideLayout129.xml"/><Relationship Id="rId9" Type="http://schemas.openxmlformats.org/officeDocument/2006/relationships/slideLayout" Target="../slideLayouts/slideLayout134.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42.xml"/><Relationship Id="rId3" Type="http://schemas.openxmlformats.org/officeDocument/2006/relationships/slideLayout" Target="../slideLayouts/slideLayout137.xml"/><Relationship Id="rId7" Type="http://schemas.openxmlformats.org/officeDocument/2006/relationships/slideLayout" Target="../slideLayouts/slideLayout141.xml"/><Relationship Id="rId12" Type="http://schemas.openxmlformats.org/officeDocument/2006/relationships/theme" Target="../theme/theme14.xml"/><Relationship Id="rId2" Type="http://schemas.openxmlformats.org/officeDocument/2006/relationships/slideLayout" Target="../slideLayouts/slideLayout136.xml"/><Relationship Id="rId1" Type="http://schemas.openxmlformats.org/officeDocument/2006/relationships/slideLayout" Target="../slideLayouts/slideLayout135.xml"/><Relationship Id="rId6" Type="http://schemas.openxmlformats.org/officeDocument/2006/relationships/slideLayout" Target="../slideLayouts/slideLayout140.xml"/><Relationship Id="rId11" Type="http://schemas.openxmlformats.org/officeDocument/2006/relationships/slideLayout" Target="../slideLayouts/slideLayout145.xml"/><Relationship Id="rId5" Type="http://schemas.openxmlformats.org/officeDocument/2006/relationships/slideLayout" Target="../slideLayouts/slideLayout139.xml"/><Relationship Id="rId10" Type="http://schemas.openxmlformats.org/officeDocument/2006/relationships/slideLayout" Target="../slideLayouts/slideLayout144.xml"/><Relationship Id="rId4" Type="http://schemas.openxmlformats.org/officeDocument/2006/relationships/slideLayout" Target="../slideLayouts/slideLayout138.xml"/><Relationship Id="rId9" Type="http://schemas.openxmlformats.org/officeDocument/2006/relationships/slideLayout" Target="../slideLayouts/slideLayout143.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53.xml"/><Relationship Id="rId13" Type="http://schemas.openxmlformats.org/officeDocument/2006/relationships/slideLayout" Target="../slideLayouts/slideLayout158.xml"/><Relationship Id="rId3" Type="http://schemas.openxmlformats.org/officeDocument/2006/relationships/slideLayout" Target="../slideLayouts/slideLayout148.xml"/><Relationship Id="rId7" Type="http://schemas.openxmlformats.org/officeDocument/2006/relationships/slideLayout" Target="../slideLayouts/slideLayout152.xml"/><Relationship Id="rId12" Type="http://schemas.openxmlformats.org/officeDocument/2006/relationships/slideLayout" Target="../slideLayouts/slideLayout157.xml"/><Relationship Id="rId2" Type="http://schemas.openxmlformats.org/officeDocument/2006/relationships/slideLayout" Target="../slideLayouts/slideLayout147.xml"/><Relationship Id="rId16" Type="http://schemas.openxmlformats.org/officeDocument/2006/relationships/image" Target="../media/image1.png"/><Relationship Id="rId1" Type="http://schemas.openxmlformats.org/officeDocument/2006/relationships/slideLayout" Target="../slideLayouts/slideLayout146.xml"/><Relationship Id="rId6" Type="http://schemas.openxmlformats.org/officeDocument/2006/relationships/slideLayout" Target="../slideLayouts/slideLayout151.xml"/><Relationship Id="rId11" Type="http://schemas.openxmlformats.org/officeDocument/2006/relationships/slideLayout" Target="../slideLayouts/slideLayout156.xml"/><Relationship Id="rId5" Type="http://schemas.openxmlformats.org/officeDocument/2006/relationships/slideLayout" Target="../slideLayouts/slideLayout150.xml"/><Relationship Id="rId15" Type="http://schemas.openxmlformats.org/officeDocument/2006/relationships/theme" Target="../theme/theme15.xml"/><Relationship Id="rId10" Type="http://schemas.openxmlformats.org/officeDocument/2006/relationships/slideLayout" Target="../slideLayouts/slideLayout155.xml"/><Relationship Id="rId4" Type="http://schemas.openxmlformats.org/officeDocument/2006/relationships/slideLayout" Target="../slideLayouts/slideLayout149.xml"/><Relationship Id="rId9" Type="http://schemas.openxmlformats.org/officeDocument/2006/relationships/slideLayout" Target="../slideLayouts/slideLayout154.xml"/><Relationship Id="rId14" Type="http://schemas.openxmlformats.org/officeDocument/2006/relationships/slideLayout" Target="../slideLayouts/slideLayout159.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67.xml"/><Relationship Id="rId3" Type="http://schemas.openxmlformats.org/officeDocument/2006/relationships/slideLayout" Target="../slideLayouts/slideLayout162.xml"/><Relationship Id="rId7" Type="http://schemas.openxmlformats.org/officeDocument/2006/relationships/slideLayout" Target="../slideLayouts/slideLayout166.xml"/><Relationship Id="rId2" Type="http://schemas.openxmlformats.org/officeDocument/2006/relationships/slideLayout" Target="../slideLayouts/slideLayout161.xml"/><Relationship Id="rId1" Type="http://schemas.openxmlformats.org/officeDocument/2006/relationships/slideLayout" Target="../slideLayouts/slideLayout160.xml"/><Relationship Id="rId6" Type="http://schemas.openxmlformats.org/officeDocument/2006/relationships/slideLayout" Target="../slideLayouts/slideLayout165.xml"/><Relationship Id="rId5" Type="http://schemas.openxmlformats.org/officeDocument/2006/relationships/slideLayout" Target="../slideLayouts/slideLayout164.xml"/><Relationship Id="rId10" Type="http://schemas.openxmlformats.org/officeDocument/2006/relationships/image" Target="../media/image1.png"/><Relationship Id="rId4" Type="http://schemas.openxmlformats.org/officeDocument/2006/relationships/slideLayout" Target="../slideLayouts/slideLayout163.xml"/><Relationship Id="rId9" Type="http://schemas.openxmlformats.org/officeDocument/2006/relationships/theme" Target="../theme/theme16.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13" Type="http://schemas.openxmlformats.org/officeDocument/2006/relationships/slideLayout" Target="../slideLayouts/slideLayout22.xml"/><Relationship Id="rId18" Type="http://schemas.openxmlformats.org/officeDocument/2006/relationships/slideLayout" Target="../slideLayouts/slideLayout27.xml"/><Relationship Id="rId3" Type="http://schemas.openxmlformats.org/officeDocument/2006/relationships/slideLayout" Target="../slideLayouts/slideLayout12.xml"/><Relationship Id="rId21" Type="http://schemas.openxmlformats.org/officeDocument/2006/relationships/slideLayout" Target="../slideLayouts/slideLayout30.xml"/><Relationship Id="rId7" Type="http://schemas.openxmlformats.org/officeDocument/2006/relationships/slideLayout" Target="../slideLayouts/slideLayout16.xml"/><Relationship Id="rId12" Type="http://schemas.openxmlformats.org/officeDocument/2006/relationships/slideLayout" Target="../slideLayouts/slideLayout21.xml"/><Relationship Id="rId17" Type="http://schemas.openxmlformats.org/officeDocument/2006/relationships/slideLayout" Target="../slideLayouts/slideLayout26.xml"/><Relationship Id="rId2" Type="http://schemas.openxmlformats.org/officeDocument/2006/relationships/slideLayout" Target="../slideLayouts/slideLayout11.xml"/><Relationship Id="rId16" Type="http://schemas.openxmlformats.org/officeDocument/2006/relationships/slideLayout" Target="../slideLayouts/slideLayout25.xml"/><Relationship Id="rId20" Type="http://schemas.openxmlformats.org/officeDocument/2006/relationships/slideLayout" Target="../slideLayouts/slideLayout29.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24" Type="http://schemas.openxmlformats.org/officeDocument/2006/relationships/image" Target="../media/image5.jpeg"/><Relationship Id="rId5" Type="http://schemas.openxmlformats.org/officeDocument/2006/relationships/slideLayout" Target="../slideLayouts/slideLayout14.xml"/><Relationship Id="rId15" Type="http://schemas.openxmlformats.org/officeDocument/2006/relationships/slideLayout" Target="../slideLayouts/slideLayout24.xml"/><Relationship Id="rId23" Type="http://schemas.openxmlformats.org/officeDocument/2006/relationships/theme" Target="../theme/theme2.xml"/><Relationship Id="rId10" Type="http://schemas.openxmlformats.org/officeDocument/2006/relationships/slideLayout" Target="../slideLayouts/slideLayout19.xml"/><Relationship Id="rId19" Type="http://schemas.openxmlformats.org/officeDocument/2006/relationships/slideLayout" Target="../slideLayouts/slideLayout28.xml"/><Relationship Id="rId4" Type="http://schemas.openxmlformats.org/officeDocument/2006/relationships/slideLayout" Target="../slideLayouts/slideLayout13.xml"/><Relationship Id="rId9" Type="http://schemas.openxmlformats.org/officeDocument/2006/relationships/slideLayout" Target="../slideLayouts/slideLayout18.xml"/><Relationship Id="rId14" Type="http://schemas.openxmlformats.org/officeDocument/2006/relationships/slideLayout" Target="../slideLayouts/slideLayout23.xml"/><Relationship Id="rId22"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theme" Target="../theme/theme3.xml"/><Relationship Id="rId1" Type="http://schemas.openxmlformats.org/officeDocument/2006/relationships/slideLayout" Target="../slideLayouts/slideLayout32.xml"/><Relationship Id="rId4" Type="http://schemas.openxmlformats.org/officeDocument/2006/relationships/image" Target="../media/image13.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0.xml"/><Relationship Id="rId13" Type="http://schemas.openxmlformats.org/officeDocument/2006/relationships/slideLayout" Target="../slideLayouts/slideLayout45.xml"/><Relationship Id="rId3" Type="http://schemas.openxmlformats.org/officeDocument/2006/relationships/slideLayout" Target="../slideLayouts/slideLayout35.xml"/><Relationship Id="rId7" Type="http://schemas.openxmlformats.org/officeDocument/2006/relationships/slideLayout" Target="../slideLayouts/slideLayout39.xml"/><Relationship Id="rId12" Type="http://schemas.openxmlformats.org/officeDocument/2006/relationships/slideLayout" Target="../slideLayouts/slideLayout44.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slideLayout" Target="../slideLayouts/slideLayout43.xml"/><Relationship Id="rId5" Type="http://schemas.openxmlformats.org/officeDocument/2006/relationships/slideLayout" Target="../slideLayouts/slideLayout37.xml"/><Relationship Id="rId15" Type="http://schemas.openxmlformats.org/officeDocument/2006/relationships/image" Target="../media/image1.png"/><Relationship Id="rId10" Type="http://schemas.openxmlformats.org/officeDocument/2006/relationships/slideLayout" Target="../slideLayouts/slideLayout42.xml"/><Relationship Id="rId4" Type="http://schemas.openxmlformats.org/officeDocument/2006/relationships/slideLayout" Target="../slideLayouts/slideLayout36.xml"/><Relationship Id="rId9" Type="http://schemas.openxmlformats.org/officeDocument/2006/relationships/slideLayout" Target="../slideLayouts/slideLayout41.xml"/><Relationship Id="rId1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3.xml"/><Relationship Id="rId13" Type="http://schemas.openxmlformats.org/officeDocument/2006/relationships/slideLayout" Target="../slideLayouts/slideLayout58.xml"/><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slideLayout" Target="../slideLayouts/slideLayout57.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5" Type="http://schemas.openxmlformats.org/officeDocument/2006/relationships/image" Target="../media/image1.png"/><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 Id="rId1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6.xml"/><Relationship Id="rId3" Type="http://schemas.openxmlformats.org/officeDocument/2006/relationships/slideLayout" Target="../slideLayouts/slideLayout61.xml"/><Relationship Id="rId7" Type="http://schemas.openxmlformats.org/officeDocument/2006/relationships/slideLayout" Target="../slideLayouts/slideLayout65.xml"/><Relationship Id="rId2" Type="http://schemas.openxmlformats.org/officeDocument/2006/relationships/slideLayout" Target="../slideLayouts/slideLayout60.xml"/><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image" Target="../media/image1.png"/><Relationship Id="rId5" Type="http://schemas.openxmlformats.org/officeDocument/2006/relationships/slideLayout" Target="../slideLayouts/slideLayout63.xml"/><Relationship Id="rId10" Type="http://schemas.openxmlformats.org/officeDocument/2006/relationships/theme" Target="../theme/theme6.xml"/><Relationship Id="rId4" Type="http://schemas.openxmlformats.org/officeDocument/2006/relationships/slideLayout" Target="../slideLayouts/slideLayout62.xml"/><Relationship Id="rId9" Type="http://schemas.openxmlformats.org/officeDocument/2006/relationships/slideLayout" Target="../slideLayouts/slideLayout67.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5.xml"/><Relationship Id="rId3" Type="http://schemas.openxmlformats.org/officeDocument/2006/relationships/slideLayout" Target="../slideLayouts/slideLayout70.xml"/><Relationship Id="rId7" Type="http://schemas.openxmlformats.org/officeDocument/2006/relationships/slideLayout" Target="../slideLayouts/slideLayout74.xml"/><Relationship Id="rId12" Type="http://schemas.openxmlformats.org/officeDocument/2006/relationships/image" Target="../media/image14.wmf"/><Relationship Id="rId2" Type="http://schemas.openxmlformats.org/officeDocument/2006/relationships/slideLayout" Target="../slideLayouts/slideLayout69.xml"/><Relationship Id="rId1" Type="http://schemas.openxmlformats.org/officeDocument/2006/relationships/slideLayout" Target="../slideLayouts/slideLayout68.xml"/><Relationship Id="rId6" Type="http://schemas.openxmlformats.org/officeDocument/2006/relationships/slideLayout" Target="../slideLayouts/slideLayout73.xml"/><Relationship Id="rId11" Type="http://schemas.openxmlformats.org/officeDocument/2006/relationships/theme" Target="../theme/theme7.xml"/><Relationship Id="rId5" Type="http://schemas.openxmlformats.org/officeDocument/2006/relationships/slideLayout" Target="../slideLayouts/slideLayout72.xml"/><Relationship Id="rId10" Type="http://schemas.openxmlformats.org/officeDocument/2006/relationships/slideLayout" Target="../slideLayouts/slideLayout77.xml"/><Relationship Id="rId4" Type="http://schemas.openxmlformats.org/officeDocument/2006/relationships/slideLayout" Target="../slideLayouts/slideLayout71.xml"/><Relationship Id="rId9" Type="http://schemas.openxmlformats.org/officeDocument/2006/relationships/slideLayout" Target="../slideLayouts/slideLayout76.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image" Target="../media/image14.wmf"/><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theme" Target="../theme/theme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5.xml"/><Relationship Id="rId3" Type="http://schemas.openxmlformats.org/officeDocument/2006/relationships/slideLayout" Target="../slideLayouts/slideLayout90.xml"/><Relationship Id="rId7" Type="http://schemas.openxmlformats.org/officeDocument/2006/relationships/slideLayout" Target="../slideLayouts/slideLayout94.xml"/><Relationship Id="rId12" Type="http://schemas.openxmlformats.org/officeDocument/2006/relationships/image" Target="../media/image1.png"/><Relationship Id="rId2" Type="http://schemas.openxmlformats.org/officeDocument/2006/relationships/slideLayout" Target="../slideLayouts/slideLayout89.xml"/><Relationship Id="rId1" Type="http://schemas.openxmlformats.org/officeDocument/2006/relationships/slideLayout" Target="../slideLayouts/slideLayout88.xml"/><Relationship Id="rId6" Type="http://schemas.openxmlformats.org/officeDocument/2006/relationships/slideLayout" Target="../slideLayouts/slideLayout93.xml"/><Relationship Id="rId11" Type="http://schemas.openxmlformats.org/officeDocument/2006/relationships/theme" Target="../theme/theme9.xml"/><Relationship Id="rId5" Type="http://schemas.openxmlformats.org/officeDocument/2006/relationships/slideLayout" Target="../slideLayouts/slideLayout92.xml"/><Relationship Id="rId10" Type="http://schemas.openxmlformats.org/officeDocument/2006/relationships/slideLayout" Target="../slideLayouts/slideLayout97.xml"/><Relationship Id="rId4" Type="http://schemas.openxmlformats.org/officeDocument/2006/relationships/slideLayout" Target="../slideLayouts/slideLayout91.xml"/><Relationship Id="rId9" Type="http://schemas.openxmlformats.org/officeDocument/2006/relationships/slideLayout" Target="../slideLayouts/slideLayout9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196000" y="313200"/>
            <a:ext cx="6624000" cy="457200"/>
          </a:xfrm>
          <a:prstGeom prst="rect">
            <a:avLst/>
          </a:prstGeom>
        </p:spPr>
        <p:txBody>
          <a:bodyPr vert="horz" lIns="91440" tIns="45720" rIns="91440" bIns="45720" rtlCol="0" anchor="ctr">
            <a:noAutofit/>
          </a:bodyPr>
          <a:lstStyle/>
          <a:p>
            <a:r>
              <a:rPr lang="fi-FI" smtClean="0"/>
              <a:t>Muokkaa perustyyl. napsautt.</a:t>
            </a:r>
            <a:endParaRPr lang="fi-FI" dirty="0"/>
          </a:p>
        </p:txBody>
      </p:sp>
      <p:sp>
        <p:nvSpPr>
          <p:cNvPr id="3" name="Text Placeholder 2"/>
          <p:cNvSpPr>
            <a:spLocks noGrp="1"/>
          </p:cNvSpPr>
          <p:nvPr>
            <p:ph type="body" idx="1"/>
          </p:nvPr>
        </p:nvSpPr>
        <p:spPr>
          <a:xfrm>
            <a:off x="522000" y="1278000"/>
            <a:ext cx="7970400" cy="3312000"/>
          </a:xfrm>
          <a:prstGeom prst="rect">
            <a:avLst/>
          </a:prstGeom>
        </p:spPr>
        <p:txBody>
          <a:bodyPr vert="horz" lIns="91440" tIns="45720" rIns="91440" bIns="45720" rtlCol="0">
            <a:normAutofit/>
          </a:bodyPr>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a:p>
            <a:pPr lvl="4"/>
            <a:r>
              <a:rPr lang="fi-FI" smtClean="0"/>
              <a:t>viides taso</a:t>
            </a:r>
            <a:endParaRPr lang="fi-FI" dirty="0"/>
          </a:p>
        </p:txBody>
      </p:sp>
      <p:sp>
        <p:nvSpPr>
          <p:cNvPr id="4" name="Date Placeholder 3"/>
          <p:cNvSpPr>
            <a:spLocks noGrp="1"/>
          </p:cNvSpPr>
          <p:nvPr>
            <p:ph type="dt" sz="half" idx="2"/>
          </p:nvPr>
        </p:nvSpPr>
        <p:spPr>
          <a:xfrm>
            <a:off x="4768703" y="4767263"/>
            <a:ext cx="828024" cy="273844"/>
          </a:xfrm>
          <a:prstGeom prst="rect">
            <a:avLst/>
          </a:prstGeom>
        </p:spPr>
        <p:txBody>
          <a:bodyPr vert="horz" lIns="91440" tIns="45720" rIns="91440" bIns="45720" rtlCol="0" anchor="ctr"/>
          <a:lstStyle>
            <a:lvl1pPr algn="r">
              <a:defRPr sz="675">
                <a:solidFill>
                  <a:schemeClr val="tx1">
                    <a:tint val="75000"/>
                  </a:schemeClr>
                </a:solidFill>
                <a:latin typeface="Arial" panose="020B0604020202020204" pitchFamily="34" charset="0"/>
                <a:cs typeface="Arial" panose="020B0604020202020204" pitchFamily="34" charset="0"/>
              </a:defRPr>
            </a:lvl1pPr>
          </a:lstStyle>
          <a:p>
            <a:r>
              <a:rPr lang="fi-FI" smtClean="0"/>
              <a:t>3.10.2018</a:t>
            </a:r>
            <a:endParaRPr lang="fi-FI" dirty="0"/>
          </a:p>
        </p:txBody>
      </p:sp>
      <p:sp>
        <p:nvSpPr>
          <p:cNvPr id="5" name="Footer Placeholder 4"/>
          <p:cNvSpPr>
            <a:spLocks noGrp="1"/>
          </p:cNvSpPr>
          <p:nvPr>
            <p:ph type="ftr" sz="quarter" idx="3"/>
          </p:nvPr>
        </p:nvSpPr>
        <p:spPr>
          <a:xfrm>
            <a:off x="5598042" y="4767263"/>
            <a:ext cx="2917334" cy="273844"/>
          </a:xfrm>
          <a:prstGeom prst="rect">
            <a:avLst/>
          </a:prstGeom>
        </p:spPr>
        <p:txBody>
          <a:bodyPr vert="horz" lIns="91440" tIns="45720" rIns="91440" bIns="45720" rtlCol="0" anchor="ctr"/>
          <a:lstStyle>
            <a:lvl1pPr algn="l">
              <a:defRPr sz="675">
                <a:solidFill>
                  <a:schemeClr val="tx1">
                    <a:tint val="75000"/>
                  </a:schemeClr>
                </a:solidFill>
                <a:latin typeface="Arial" panose="020B0604020202020204" pitchFamily="34" charset="0"/>
                <a:cs typeface="Arial" panose="020B0604020202020204" pitchFamily="34" charset="0"/>
              </a:defRPr>
            </a:lvl1pPr>
          </a:lstStyle>
          <a:p>
            <a:r>
              <a:rPr lang="fi-FI" smtClean="0"/>
              <a:t>Kari Wihlman</a:t>
            </a:r>
            <a:endParaRPr lang="fi-FI" dirty="0"/>
          </a:p>
        </p:txBody>
      </p:sp>
      <p:sp>
        <p:nvSpPr>
          <p:cNvPr id="6" name="Slide Number Placeholder 5"/>
          <p:cNvSpPr>
            <a:spLocks noGrp="1"/>
          </p:cNvSpPr>
          <p:nvPr>
            <p:ph type="sldNum" sz="quarter" idx="4"/>
          </p:nvPr>
        </p:nvSpPr>
        <p:spPr>
          <a:xfrm>
            <a:off x="8564525" y="4767263"/>
            <a:ext cx="373469" cy="273844"/>
          </a:xfrm>
          <a:prstGeom prst="rect">
            <a:avLst/>
          </a:prstGeom>
        </p:spPr>
        <p:txBody>
          <a:bodyPr vert="horz" lIns="91440" tIns="45720" rIns="91440" bIns="45720" rtlCol="0" anchor="ctr"/>
          <a:lstStyle>
            <a:lvl1pPr algn="r">
              <a:defRPr sz="675">
                <a:solidFill>
                  <a:schemeClr val="tx1">
                    <a:tint val="75000"/>
                  </a:schemeClr>
                </a:solidFill>
                <a:latin typeface="Arial" panose="020B0604020202020204" pitchFamily="34" charset="0"/>
                <a:cs typeface="Arial" panose="020B0604020202020204" pitchFamily="34" charset="0"/>
              </a:defRPr>
            </a:lvl1pPr>
          </a:lstStyle>
          <a:p>
            <a:fld id="{CD67F47F-A4DF-4926-BB4C-9F1DAEA89B92}" type="slidenum">
              <a:rPr lang="fi-FI" smtClean="0"/>
              <a:pPr/>
              <a:t>‹#›</a:t>
            </a:fld>
            <a:endParaRPr lang="fi-FI"/>
          </a:p>
        </p:txBody>
      </p:sp>
      <p:pic>
        <p:nvPicPr>
          <p:cNvPr id="7" name="Kuva 14" descr="UUSI_Liikennevirasto_Tapahtumat_vaaka_cmyk.png"/>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52000" y="194400"/>
            <a:ext cx="1767600" cy="866334"/>
          </a:xfrm>
          <a:prstGeom prst="rect">
            <a:avLst/>
          </a:prstGeom>
        </p:spPr>
      </p:pic>
    </p:spTree>
    <p:extLst>
      <p:ext uri="{BB962C8B-B14F-4D97-AF65-F5344CB8AC3E}">
        <p14:creationId xmlns:p14="http://schemas.microsoft.com/office/powerpoint/2010/main" val="3460097769"/>
      </p:ext>
    </p:extLst>
  </p:cSld>
  <p:clrMap bg1="lt1" tx1="dk1" bg2="lt2" tx2="dk2" accent1="accent1" accent2="accent2" accent3="accent3" accent4="accent4" accent5="accent5" accent6="accent6" hlink="hlink" folHlink="folHlink"/>
  <p:sldLayoutIdLst>
    <p:sldLayoutId id="2147483649" r:id="rId1"/>
    <p:sldLayoutId id="2147483655" r:id="rId2"/>
    <p:sldLayoutId id="2147483650" r:id="rId3"/>
    <p:sldLayoutId id="2147483653" r:id="rId4"/>
    <p:sldLayoutId id="2147483663" r:id="rId5"/>
    <p:sldLayoutId id="2147483654" r:id="rId6"/>
    <p:sldLayoutId id="2147483665" r:id="rId7"/>
    <p:sldLayoutId id="2147483667" r:id="rId8"/>
    <p:sldLayoutId id="2147483668" r:id="rId9"/>
  </p:sldLayoutIdLst>
  <p:timing>
    <p:tnLst>
      <p:par>
        <p:cTn id="1" dur="indefinite" restart="never" nodeType="tmRoot"/>
      </p:par>
    </p:tnLst>
  </p:timing>
  <p:hf sldNum="0" hdr="0"/>
  <p:txStyles>
    <p:titleStyle>
      <a:lvl1pPr marL="0" algn="l" defTabSz="685800" rtl="0" eaLnBrk="1" latinLnBrk="0" hangingPunct="1">
        <a:lnSpc>
          <a:spcPct val="90000"/>
        </a:lnSpc>
        <a:spcBef>
          <a:spcPct val="0"/>
        </a:spcBef>
        <a:buNone/>
        <a:defRPr lang="fi-FI" sz="2800" kern="1200" baseline="0" dirty="0">
          <a:solidFill>
            <a:srgbClr val="00B0CA"/>
          </a:solidFill>
          <a:latin typeface="Arial" panose="020B0604020202020204" pitchFamily="34" charset="0"/>
          <a:ea typeface="+mj-ea"/>
          <a:cs typeface="+mj-cs"/>
        </a:defRPr>
      </a:lvl1pPr>
    </p:titleStyle>
    <p:bodyStyle>
      <a:lvl1pPr marL="134938" indent="-134938" algn="l" defTabSz="685800" rtl="0" eaLnBrk="1" latinLnBrk="0" hangingPunct="1">
        <a:lnSpc>
          <a:spcPct val="90000"/>
        </a:lnSpc>
        <a:spcBef>
          <a:spcPts val="750"/>
        </a:spcBef>
        <a:buClr>
          <a:srgbClr val="00B0CA"/>
        </a:buClr>
        <a:buSzPct val="120000"/>
        <a:buFont typeface="Arial" panose="020B0604020202020204" pitchFamily="34" charset="0"/>
        <a:buChar char="●"/>
        <a:defRPr lang="en-US" sz="1600" b="0" kern="1200" dirty="0" smtClean="0">
          <a:solidFill>
            <a:srgbClr val="000000"/>
          </a:solidFill>
          <a:latin typeface="Arial" charset="0"/>
          <a:ea typeface="+mn-ea"/>
          <a:cs typeface="Arial" panose="020B0604020202020204" pitchFamily="34" charset="0"/>
        </a:defRPr>
      </a:lvl1pPr>
      <a:lvl2pPr marL="449263" indent="-90488" algn="l" defTabSz="685800" rtl="0" eaLnBrk="1" latinLnBrk="0" hangingPunct="1">
        <a:lnSpc>
          <a:spcPct val="90000"/>
        </a:lnSpc>
        <a:spcBef>
          <a:spcPts val="375"/>
        </a:spcBef>
        <a:buClr>
          <a:srgbClr val="A59D95"/>
        </a:buClr>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2pPr>
      <a:lvl3pPr marL="717550" indent="-109538" algn="l" defTabSz="685800" rtl="0" eaLnBrk="1" latinLnBrk="0" hangingPunct="1">
        <a:lnSpc>
          <a:spcPct val="90000"/>
        </a:lnSpc>
        <a:spcBef>
          <a:spcPts val="375"/>
        </a:spcBef>
        <a:buClr>
          <a:srgbClr val="A59D95"/>
        </a:buClr>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1076325" indent="-133350" algn="l" defTabSz="685800" rtl="0" eaLnBrk="1" latinLnBrk="0" hangingPunct="1">
        <a:lnSpc>
          <a:spcPct val="90000"/>
        </a:lnSpc>
        <a:spcBef>
          <a:spcPts val="375"/>
        </a:spcBef>
        <a:buClr>
          <a:srgbClr val="A59D95"/>
        </a:buClr>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4pPr>
      <a:lvl5pPr marL="1346200" indent="-131763" algn="l" defTabSz="685800" rtl="0" eaLnBrk="1" latinLnBrk="0" hangingPunct="1">
        <a:lnSpc>
          <a:spcPct val="90000"/>
        </a:lnSpc>
        <a:spcBef>
          <a:spcPts val="375"/>
        </a:spcBef>
        <a:buClr>
          <a:srgbClr val="A59D95"/>
        </a:buClr>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fi-FI"/>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196000" y="313200"/>
            <a:ext cx="6624000" cy="457200"/>
          </a:xfrm>
          <a:prstGeom prst="rect">
            <a:avLst/>
          </a:prstGeom>
        </p:spPr>
        <p:txBody>
          <a:bodyPr vert="horz" lIns="91440" tIns="45720" rIns="91440" bIns="45720" rtlCol="0" anchor="ctr">
            <a:noAutofit/>
          </a:bodyPr>
          <a:lstStyle/>
          <a:p>
            <a:r>
              <a:rPr lang="fi-FI"/>
              <a:t>Muokkaa perustyyl. napsautt.</a:t>
            </a:r>
            <a:endParaRPr lang="fi-FI" dirty="0"/>
          </a:p>
        </p:txBody>
      </p:sp>
      <p:sp>
        <p:nvSpPr>
          <p:cNvPr id="3" name="Text Placeholder 2"/>
          <p:cNvSpPr>
            <a:spLocks noGrp="1"/>
          </p:cNvSpPr>
          <p:nvPr>
            <p:ph type="body" idx="1"/>
          </p:nvPr>
        </p:nvSpPr>
        <p:spPr>
          <a:xfrm>
            <a:off x="522000" y="1278000"/>
            <a:ext cx="7970400" cy="3312000"/>
          </a:xfrm>
          <a:prstGeom prst="rect">
            <a:avLst/>
          </a:prstGeom>
        </p:spPr>
        <p:txBody>
          <a:bodyPr vert="horz" lIns="91440" tIns="45720" rIns="91440" bIns="45720" rtlCol="0">
            <a:normAutofit/>
          </a:body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fi-FI" dirty="0"/>
          </a:p>
        </p:txBody>
      </p:sp>
      <p:sp>
        <p:nvSpPr>
          <p:cNvPr id="4" name="Date Placeholder 3"/>
          <p:cNvSpPr>
            <a:spLocks noGrp="1"/>
          </p:cNvSpPr>
          <p:nvPr>
            <p:ph type="dt" sz="half" idx="2"/>
          </p:nvPr>
        </p:nvSpPr>
        <p:spPr>
          <a:xfrm>
            <a:off x="4768703" y="4767263"/>
            <a:ext cx="828024" cy="273844"/>
          </a:xfrm>
          <a:prstGeom prst="rect">
            <a:avLst/>
          </a:prstGeom>
        </p:spPr>
        <p:txBody>
          <a:bodyPr vert="horz" lIns="91440" tIns="45720" rIns="91440" bIns="45720" rtlCol="0" anchor="ctr"/>
          <a:lstStyle>
            <a:lvl1pPr algn="r">
              <a:defRPr sz="675">
                <a:solidFill>
                  <a:schemeClr val="tx1">
                    <a:tint val="75000"/>
                  </a:schemeClr>
                </a:solidFill>
                <a:latin typeface="Arial" panose="020B0604020202020204" pitchFamily="34" charset="0"/>
                <a:cs typeface="Arial" panose="020B0604020202020204" pitchFamily="34" charset="0"/>
              </a:defRPr>
            </a:lvl1pPr>
          </a:lstStyle>
          <a:p>
            <a:r>
              <a:rPr lang="fi-FI"/>
              <a:t>21.2.2018</a:t>
            </a:r>
            <a:endParaRPr lang="fi-FI" dirty="0"/>
          </a:p>
        </p:txBody>
      </p:sp>
      <p:sp>
        <p:nvSpPr>
          <p:cNvPr id="5" name="Footer Placeholder 4"/>
          <p:cNvSpPr>
            <a:spLocks noGrp="1"/>
          </p:cNvSpPr>
          <p:nvPr>
            <p:ph type="ftr" sz="quarter" idx="3"/>
          </p:nvPr>
        </p:nvSpPr>
        <p:spPr>
          <a:xfrm>
            <a:off x="5598042" y="4767263"/>
            <a:ext cx="2917334" cy="273844"/>
          </a:xfrm>
          <a:prstGeom prst="rect">
            <a:avLst/>
          </a:prstGeom>
        </p:spPr>
        <p:txBody>
          <a:bodyPr vert="horz" lIns="91440" tIns="45720" rIns="91440" bIns="45720" rtlCol="0" anchor="ctr"/>
          <a:lstStyle>
            <a:lvl1pPr algn="l">
              <a:defRPr sz="675">
                <a:solidFill>
                  <a:schemeClr val="tx1">
                    <a:tint val="75000"/>
                  </a:schemeClr>
                </a:solidFill>
                <a:latin typeface="Arial" panose="020B0604020202020204" pitchFamily="34" charset="0"/>
                <a:cs typeface="Arial" panose="020B0604020202020204" pitchFamily="34" charset="0"/>
              </a:defRPr>
            </a:lvl1pPr>
          </a:lstStyle>
          <a:p>
            <a:endParaRPr lang="fi-FI" dirty="0"/>
          </a:p>
        </p:txBody>
      </p:sp>
      <p:sp>
        <p:nvSpPr>
          <p:cNvPr id="6" name="Slide Number Placeholder 5"/>
          <p:cNvSpPr>
            <a:spLocks noGrp="1"/>
          </p:cNvSpPr>
          <p:nvPr>
            <p:ph type="sldNum" sz="quarter" idx="4"/>
          </p:nvPr>
        </p:nvSpPr>
        <p:spPr>
          <a:xfrm>
            <a:off x="8564525" y="4767263"/>
            <a:ext cx="373469" cy="273844"/>
          </a:xfrm>
          <a:prstGeom prst="rect">
            <a:avLst/>
          </a:prstGeom>
        </p:spPr>
        <p:txBody>
          <a:bodyPr vert="horz" lIns="91440" tIns="45720" rIns="91440" bIns="45720" rtlCol="0" anchor="ctr"/>
          <a:lstStyle>
            <a:lvl1pPr algn="r">
              <a:defRPr sz="675">
                <a:solidFill>
                  <a:schemeClr val="tx1">
                    <a:tint val="75000"/>
                  </a:schemeClr>
                </a:solidFill>
                <a:latin typeface="Arial" panose="020B0604020202020204" pitchFamily="34" charset="0"/>
                <a:cs typeface="Arial" panose="020B0604020202020204" pitchFamily="34" charset="0"/>
              </a:defRPr>
            </a:lvl1pPr>
          </a:lstStyle>
          <a:p>
            <a:fld id="{CD67F47F-A4DF-4926-BB4C-9F1DAEA89B92}" type="slidenum">
              <a:rPr lang="fi-FI" smtClean="0"/>
              <a:pPr/>
              <a:t>‹#›</a:t>
            </a:fld>
            <a:endParaRPr lang="fi-FI"/>
          </a:p>
        </p:txBody>
      </p:sp>
      <p:pic>
        <p:nvPicPr>
          <p:cNvPr id="7" name="Kuva 14" descr="UUSI_Liikennevirasto_Tapahtumat_vaaka_cmyk.png"/>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52000" y="194400"/>
            <a:ext cx="1767600" cy="866334"/>
          </a:xfrm>
          <a:prstGeom prst="rect">
            <a:avLst/>
          </a:prstGeom>
        </p:spPr>
      </p:pic>
    </p:spTree>
    <p:extLst>
      <p:ext uri="{BB962C8B-B14F-4D97-AF65-F5344CB8AC3E}">
        <p14:creationId xmlns:p14="http://schemas.microsoft.com/office/powerpoint/2010/main" val="1151960266"/>
      </p:ext>
    </p:extLst>
  </p:cSld>
  <p:clrMap bg1="lt1" tx1="dk1" bg2="lt2" tx2="dk2" accent1="accent1" accent2="accent2" accent3="accent3" accent4="accent4" accent5="accent5" accent6="accent6" hlink="hlink" folHlink="folHlink"/>
  <p:sldLayoutIdLst>
    <p:sldLayoutId id="2147483839" r:id="rId1"/>
    <p:sldLayoutId id="2147483840" r:id="rId2"/>
    <p:sldLayoutId id="2147483841" r:id="rId3"/>
    <p:sldLayoutId id="2147483842" r:id="rId4"/>
    <p:sldLayoutId id="2147483843" r:id="rId5"/>
    <p:sldLayoutId id="2147483844" r:id="rId6"/>
    <p:sldLayoutId id="2147483845" r:id="rId7"/>
    <p:sldLayoutId id="2147483846" r:id="rId8"/>
    <p:sldLayoutId id="2147483847" r:id="rId9"/>
  </p:sldLayoutIdLst>
  <p:hf sldNum="0" hdr="0" ftr="0"/>
  <p:txStyles>
    <p:titleStyle>
      <a:lvl1pPr marL="0" algn="l" defTabSz="685800" rtl="0" eaLnBrk="1" latinLnBrk="0" hangingPunct="1">
        <a:lnSpc>
          <a:spcPct val="90000"/>
        </a:lnSpc>
        <a:spcBef>
          <a:spcPct val="0"/>
        </a:spcBef>
        <a:buNone/>
        <a:defRPr lang="fi-FI" sz="2800" kern="1200" baseline="0" dirty="0">
          <a:solidFill>
            <a:srgbClr val="00B0CA"/>
          </a:solidFill>
          <a:latin typeface="Arial" panose="020B0604020202020204" pitchFamily="34" charset="0"/>
          <a:ea typeface="+mj-ea"/>
          <a:cs typeface="+mj-cs"/>
        </a:defRPr>
      </a:lvl1pPr>
    </p:titleStyle>
    <p:bodyStyle>
      <a:lvl1pPr marL="134938" indent="-134938" algn="l" defTabSz="685800" rtl="0" eaLnBrk="1" latinLnBrk="0" hangingPunct="1">
        <a:lnSpc>
          <a:spcPct val="90000"/>
        </a:lnSpc>
        <a:spcBef>
          <a:spcPts val="750"/>
        </a:spcBef>
        <a:buClr>
          <a:srgbClr val="00B0CA"/>
        </a:buClr>
        <a:buSzPct val="120000"/>
        <a:buFont typeface="Arial" panose="020B0604020202020204" pitchFamily="34" charset="0"/>
        <a:buChar char="●"/>
        <a:defRPr lang="en-US" sz="1600" b="0" kern="1200" dirty="0" smtClean="0">
          <a:solidFill>
            <a:srgbClr val="000000"/>
          </a:solidFill>
          <a:latin typeface="Arial" charset="0"/>
          <a:ea typeface="+mn-ea"/>
          <a:cs typeface="Arial" panose="020B0604020202020204" pitchFamily="34" charset="0"/>
        </a:defRPr>
      </a:lvl1pPr>
      <a:lvl2pPr marL="449263" indent="-90488" algn="l" defTabSz="685800" rtl="0" eaLnBrk="1" latinLnBrk="0" hangingPunct="1">
        <a:lnSpc>
          <a:spcPct val="90000"/>
        </a:lnSpc>
        <a:spcBef>
          <a:spcPts val="375"/>
        </a:spcBef>
        <a:buClr>
          <a:srgbClr val="A59D95"/>
        </a:buClr>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2pPr>
      <a:lvl3pPr marL="717550" indent="-109538" algn="l" defTabSz="685800" rtl="0" eaLnBrk="1" latinLnBrk="0" hangingPunct="1">
        <a:lnSpc>
          <a:spcPct val="90000"/>
        </a:lnSpc>
        <a:spcBef>
          <a:spcPts val="375"/>
        </a:spcBef>
        <a:buClr>
          <a:srgbClr val="A59D95"/>
        </a:buClr>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1076325" indent="-133350" algn="l" defTabSz="685800" rtl="0" eaLnBrk="1" latinLnBrk="0" hangingPunct="1">
        <a:lnSpc>
          <a:spcPct val="90000"/>
        </a:lnSpc>
        <a:spcBef>
          <a:spcPts val="375"/>
        </a:spcBef>
        <a:buClr>
          <a:srgbClr val="A59D95"/>
        </a:buClr>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4pPr>
      <a:lvl5pPr marL="1346200" indent="-131763" algn="l" defTabSz="685800" rtl="0" eaLnBrk="1" latinLnBrk="0" hangingPunct="1">
        <a:lnSpc>
          <a:spcPct val="90000"/>
        </a:lnSpc>
        <a:spcBef>
          <a:spcPts val="375"/>
        </a:spcBef>
        <a:buClr>
          <a:srgbClr val="A59D95"/>
        </a:buClr>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fi-FI"/>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Otsikon paikkamerkki 1"/>
          <p:cNvSpPr>
            <a:spLocks noGrp="1"/>
          </p:cNvSpPr>
          <p:nvPr>
            <p:ph type="title"/>
          </p:nvPr>
        </p:nvSpPr>
        <p:spPr>
          <a:xfrm>
            <a:off x="357193" y="177800"/>
            <a:ext cx="8429625" cy="728198"/>
          </a:xfrm>
          <a:prstGeom prst="rect">
            <a:avLst/>
          </a:prstGeom>
        </p:spPr>
        <p:txBody>
          <a:bodyPr vert="horz" lIns="0" tIns="0" rIns="0" bIns="0" rtlCol="0" anchor="ctr">
            <a:normAutofit/>
          </a:bodyPr>
          <a:lstStyle/>
          <a:p>
            <a:r>
              <a:rPr lang="fi-FI" dirty="0"/>
              <a:t>Muokkaa perustyylejä naps.</a:t>
            </a:r>
          </a:p>
        </p:txBody>
      </p:sp>
      <p:sp>
        <p:nvSpPr>
          <p:cNvPr id="3" name="Tekstin paikkamerkki 2"/>
          <p:cNvSpPr>
            <a:spLocks noGrp="1"/>
          </p:cNvSpPr>
          <p:nvPr>
            <p:ph type="body" idx="1"/>
          </p:nvPr>
        </p:nvSpPr>
        <p:spPr>
          <a:xfrm>
            <a:off x="350843" y="916783"/>
            <a:ext cx="8435975" cy="3726655"/>
          </a:xfrm>
          <a:prstGeom prst="rect">
            <a:avLst/>
          </a:prstGeom>
        </p:spPr>
        <p:txBody>
          <a:bodyPr vert="horz" lIns="0" tIns="0" rIns="0" bIns="0" rtlCol="0">
            <a:normAutofit/>
          </a:bodyPr>
          <a:lstStyle/>
          <a:p>
            <a:pPr lvl="0"/>
            <a:r>
              <a:rPr lang="fi-FI" dirty="0"/>
              <a:t>Muokkaa tekstin perustyylejä napsauttamalla</a:t>
            </a:r>
          </a:p>
          <a:p>
            <a:pPr lvl="1"/>
            <a:r>
              <a:rPr lang="fi-FI" dirty="0"/>
              <a:t>toinen taso</a:t>
            </a:r>
          </a:p>
          <a:p>
            <a:pPr lvl="2"/>
            <a:r>
              <a:rPr lang="fi-FI" dirty="0"/>
              <a:t>kolmas taso</a:t>
            </a:r>
          </a:p>
          <a:p>
            <a:pPr lvl="3"/>
            <a:r>
              <a:rPr lang="fi-FI" dirty="0"/>
              <a:t>neljäs taso</a:t>
            </a:r>
          </a:p>
          <a:p>
            <a:pPr lvl="4"/>
            <a:r>
              <a:rPr lang="fi-FI" dirty="0"/>
              <a:t>viides taso</a:t>
            </a:r>
          </a:p>
        </p:txBody>
      </p:sp>
      <p:sp>
        <p:nvSpPr>
          <p:cNvPr id="4" name="Päivämäärän paikkamerkki 3"/>
          <p:cNvSpPr>
            <a:spLocks noGrp="1"/>
          </p:cNvSpPr>
          <p:nvPr>
            <p:ph type="dt" sz="half" idx="2"/>
          </p:nvPr>
        </p:nvSpPr>
        <p:spPr>
          <a:xfrm>
            <a:off x="2512652" y="4717258"/>
            <a:ext cx="1963245" cy="263129"/>
          </a:xfrm>
          <a:prstGeom prst="rect">
            <a:avLst/>
          </a:prstGeom>
        </p:spPr>
        <p:txBody>
          <a:bodyPr vert="horz" lIns="0" tIns="0" rIns="0" bIns="0" rtlCol="0" anchor="b" anchorCtr="0"/>
          <a:lstStyle>
            <a:lvl1pPr algn="r">
              <a:defRPr sz="750" b="0" i="0">
                <a:solidFill>
                  <a:srgbClr val="0000FF"/>
                </a:solidFill>
                <a:latin typeface="Arial" charset="0"/>
                <a:ea typeface="Arial" charset="0"/>
                <a:cs typeface="Arial" charset="0"/>
              </a:defRPr>
            </a:lvl1pPr>
          </a:lstStyle>
          <a:p>
            <a:fld id="{3B2940CA-764F-3445-83AB-AF87E7909C2F}" type="datetimeFigureOut">
              <a:rPr lang="fi-FI" smtClean="0"/>
              <a:pPr/>
              <a:t>3.10.2018</a:t>
            </a:fld>
            <a:endParaRPr lang="fi-FI" dirty="0"/>
          </a:p>
        </p:txBody>
      </p:sp>
      <p:sp>
        <p:nvSpPr>
          <p:cNvPr id="5" name="Alatunnisteen paikkamerkki 4"/>
          <p:cNvSpPr>
            <a:spLocks noGrp="1"/>
          </p:cNvSpPr>
          <p:nvPr>
            <p:ph type="ftr" sz="quarter" idx="3"/>
          </p:nvPr>
        </p:nvSpPr>
        <p:spPr>
          <a:xfrm>
            <a:off x="4668113" y="4717258"/>
            <a:ext cx="1963245" cy="263129"/>
          </a:xfrm>
          <a:prstGeom prst="rect">
            <a:avLst/>
          </a:prstGeom>
        </p:spPr>
        <p:txBody>
          <a:bodyPr vert="horz" lIns="0" tIns="0" rIns="0" bIns="0" rtlCol="0" anchor="b" anchorCtr="0"/>
          <a:lstStyle>
            <a:lvl1pPr algn="r">
              <a:defRPr sz="750" b="0" i="0">
                <a:solidFill>
                  <a:srgbClr val="0000FF"/>
                </a:solidFill>
                <a:latin typeface="Arial" charset="0"/>
                <a:ea typeface="Arial" charset="0"/>
                <a:cs typeface="Arial" charset="0"/>
              </a:defRPr>
            </a:lvl1pPr>
          </a:lstStyle>
          <a:p>
            <a:endParaRPr lang="fi-FI" dirty="0"/>
          </a:p>
        </p:txBody>
      </p:sp>
      <p:sp>
        <p:nvSpPr>
          <p:cNvPr id="6" name="Dian numeron paikkamerkki 5"/>
          <p:cNvSpPr>
            <a:spLocks noGrp="1"/>
          </p:cNvSpPr>
          <p:nvPr>
            <p:ph type="sldNum" sz="quarter" idx="4"/>
          </p:nvPr>
        </p:nvSpPr>
        <p:spPr>
          <a:xfrm>
            <a:off x="7879561" y="4717258"/>
            <a:ext cx="907257" cy="263129"/>
          </a:xfrm>
          <a:prstGeom prst="rect">
            <a:avLst/>
          </a:prstGeom>
        </p:spPr>
        <p:txBody>
          <a:bodyPr vert="horz" lIns="0" tIns="0" rIns="0" bIns="0" rtlCol="0" anchor="b" anchorCtr="0"/>
          <a:lstStyle>
            <a:lvl1pPr algn="r">
              <a:defRPr sz="750" b="0" i="0">
                <a:solidFill>
                  <a:srgbClr val="0000FF"/>
                </a:solidFill>
                <a:latin typeface="Arial" charset="0"/>
                <a:ea typeface="Arial" charset="0"/>
                <a:cs typeface="Arial" charset="0"/>
              </a:defRPr>
            </a:lvl1pPr>
          </a:lstStyle>
          <a:p>
            <a:fld id="{5A3ADEFC-2778-6B49-9C82-2158FE27C40E}" type="slidenum">
              <a:rPr lang="fi-FI" smtClean="0"/>
              <a:pPr/>
              <a:t>‹#›</a:t>
            </a:fld>
            <a:endParaRPr lang="fi-FI" dirty="0"/>
          </a:p>
        </p:txBody>
      </p:sp>
      <p:pic>
        <p:nvPicPr>
          <p:cNvPr id="10" name="Kuva 9">
            <a:extLst>
              <a:ext uri="{FF2B5EF4-FFF2-40B4-BE49-F238E27FC236}">
                <a16:creationId xmlns:a16="http://schemas.microsoft.com/office/drawing/2014/main" id="{1966CED9-16F1-4407-A8A4-E18FB8698AB8}"/>
              </a:ext>
            </a:extLst>
          </p:cNvPr>
          <p:cNvPicPr>
            <a:picLocks noChangeAspect="1"/>
          </p:cNvPicPr>
          <p:nvPr userDrawn="1"/>
        </p:nvPicPr>
        <p:blipFill>
          <a:blip r:embed="rId12"/>
          <a:stretch>
            <a:fillRect/>
          </a:stretch>
        </p:blipFill>
        <p:spPr>
          <a:xfrm>
            <a:off x="251818" y="4680667"/>
            <a:ext cx="2063366" cy="391676"/>
          </a:xfrm>
          <a:prstGeom prst="rect">
            <a:avLst/>
          </a:prstGeom>
        </p:spPr>
      </p:pic>
    </p:spTree>
    <p:extLst>
      <p:ext uri="{BB962C8B-B14F-4D97-AF65-F5344CB8AC3E}">
        <p14:creationId xmlns:p14="http://schemas.microsoft.com/office/powerpoint/2010/main" val="941274963"/>
      </p:ext>
    </p:extLst>
  </p:cSld>
  <p:clrMap bg1="lt1" tx1="dk1" bg2="lt2" tx2="dk2" accent1="accent1" accent2="accent2" accent3="accent3" accent4="accent4" accent5="accent5" accent6="accent6" hlink="hlink" folHlink="folHlink"/>
  <p:sldLayoutIdLst>
    <p:sldLayoutId id="2147483849" r:id="rId1"/>
    <p:sldLayoutId id="2147483850" r:id="rId2"/>
    <p:sldLayoutId id="2147483851" r:id="rId3"/>
    <p:sldLayoutId id="2147483852" r:id="rId4"/>
    <p:sldLayoutId id="2147483853" r:id="rId5"/>
    <p:sldLayoutId id="2147483854" r:id="rId6"/>
    <p:sldLayoutId id="2147483855" r:id="rId7"/>
    <p:sldLayoutId id="2147483856" r:id="rId8"/>
    <p:sldLayoutId id="2147483857" r:id="rId9"/>
    <p:sldLayoutId id="2147483858" r:id="rId10"/>
  </p:sldLayoutIdLst>
  <p:txStyles>
    <p:titleStyle>
      <a:lvl1pPr algn="l" defTabSz="685783" rtl="0" eaLnBrk="1" latinLnBrk="0" hangingPunct="1">
        <a:lnSpc>
          <a:spcPct val="85000"/>
        </a:lnSpc>
        <a:spcBef>
          <a:spcPct val="0"/>
        </a:spcBef>
        <a:buNone/>
        <a:defRPr sz="2700" b="0" i="0" kern="1200" spc="-75" baseline="0">
          <a:solidFill>
            <a:srgbClr val="0000FF"/>
          </a:solidFill>
          <a:latin typeface="Arial" charset="0"/>
          <a:ea typeface="Arial" charset="0"/>
          <a:cs typeface="Arial" charset="0"/>
        </a:defRPr>
      </a:lvl1pPr>
    </p:titleStyle>
    <p:bodyStyle>
      <a:lvl1pPr marL="171446" indent="-171446" algn="l" defTabSz="685783" rtl="0" eaLnBrk="1" latinLnBrk="0" hangingPunct="1">
        <a:lnSpc>
          <a:spcPct val="90000"/>
        </a:lnSpc>
        <a:spcBef>
          <a:spcPts val="750"/>
        </a:spcBef>
        <a:buFont typeface="Arial"/>
        <a:buChar char="•"/>
        <a:defRPr sz="2100" b="0" i="0" kern="1200">
          <a:solidFill>
            <a:schemeClr val="tx1">
              <a:lumMod val="75000"/>
              <a:lumOff val="25000"/>
            </a:schemeClr>
          </a:solidFill>
          <a:latin typeface="Arial" charset="0"/>
          <a:ea typeface="Arial" charset="0"/>
          <a:cs typeface="Arial" charset="0"/>
        </a:defRPr>
      </a:lvl1pPr>
      <a:lvl2pPr marL="514337" indent="-171446" algn="l" defTabSz="685783" rtl="0" eaLnBrk="1" latinLnBrk="0" hangingPunct="1">
        <a:lnSpc>
          <a:spcPct val="90000"/>
        </a:lnSpc>
        <a:spcBef>
          <a:spcPts val="375"/>
        </a:spcBef>
        <a:buFont typeface="Arial"/>
        <a:buChar char="•"/>
        <a:defRPr sz="1800" b="0" i="0" kern="1200">
          <a:solidFill>
            <a:schemeClr val="tx1">
              <a:lumMod val="75000"/>
              <a:lumOff val="25000"/>
            </a:schemeClr>
          </a:solidFill>
          <a:latin typeface="Arial" charset="0"/>
          <a:ea typeface="Arial" charset="0"/>
          <a:cs typeface="Arial" charset="0"/>
        </a:defRPr>
      </a:lvl2pPr>
      <a:lvl3pPr marL="857228" indent="-171446" algn="l" defTabSz="685783" rtl="0" eaLnBrk="1" latinLnBrk="0" hangingPunct="1">
        <a:lnSpc>
          <a:spcPct val="90000"/>
        </a:lnSpc>
        <a:spcBef>
          <a:spcPts val="375"/>
        </a:spcBef>
        <a:buFont typeface="Arial"/>
        <a:buChar char="•"/>
        <a:defRPr sz="1500" b="0" i="0" kern="1200">
          <a:solidFill>
            <a:schemeClr val="tx1">
              <a:lumMod val="75000"/>
              <a:lumOff val="25000"/>
            </a:schemeClr>
          </a:solidFill>
          <a:latin typeface="Arial" charset="0"/>
          <a:ea typeface="Arial" charset="0"/>
          <a:cs typeface="Arial" charset="0"/>
        </a:defRPr>
      </a:lvl3pPr>
      <a:lvl4pPr marL="1200120" indent="-171446" algn="l" defTabSz="685783" rtl="0" eaLnBrk="1" latinLnBrk="0" hangingPunct="1">
        <a:lnSpc>
          <a:spcPct val="90000"/>
        </a:lnSpc>
        <a:spcBef>
          <a:spcPts val="375"/>
        </a:spcBef>
        <a:buFont typeface="Arial"/>
        <a:buChar char="•"/>
        <a:defRPr sz="1350" b="0" i="0" kern="1200">
          <a:solidFill>
            <a:schemeClr val="tx1">
              <a:lumMod val="75000"/>
              <a:lumOff val="25000"/>
            </a:schemeClr>
          </a:solidFill>
          <a:latin typeface="Arial" charset="0"/>
          <a:ea typeface="Arial" charset="0"/>
          <a:cs typeface="Arial" charset="0"/>
        </a:defRPr>
      </a:lvl4pPr>
      <a:lvl5pPr marL="1543012" indent="-171446" algn="l" defTabSz="685783" rtl="0" eaLnBrk="1" latinLnBrk="0" hangingPunct="1">
        <a:lnSpc>
          <a:spcPct val="90000"/>
        </a:lnSpc>
        <a:spcBef>
          <a:spcPts val="375"/>
        </a:spcBef>
        <a:buFont typeface="Arial"/>
        <a:buChar char="•"/>
        <a:defRPr sz="1350" b="0" i="0" kern="1200">
          <a:solidFill>
            <a:schemeClr val="tx1">
              <a:lumMod val="75000"/>
              <a:lumOff val="25000"/>
            </a:schemeClr>
          </a:solidFill>
          <a:latin typeface="Arial" charset="0"/>
          <a:ea typeface="Arial" charset="0"/>
          <a:cs typeface="Arial" charset="0"/>
        </a:defRPr>
      </a:lvl5pPr>
      <a:lvl6pPr marL="1885903" indent="-171446" algn="l" defTabSz="685783" rtl="0" eaLnBrk="1" latinLnBrk="0" hangingPunct="1">
        <a:lnSpc>
          <a:spcPct val="90000"/>
        </a:lnSpc>
        <a:spcBef>
          <a:spcPts val="375"/>
        </a:spcBef>
        <a:buFont typeface="Arial"/>
        <a:buChar char="•"/>
        <a:defRPr sz="135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a:buChar char="•"/>
        <a:defRPr sz="135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a:buChar char="•"/>
        <a:defRPr sz="135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a:buChar char="•"/>
        <a:defRPr sz="1350" kern="1200">
          <a:solidFill>
            <a:schemeClr val="tx1"/>
          </a:solidFill>
          <a:latin typeface="+mn-lt"/>
          <a:ea typeface="+mn-ea"/>
          <a:cs typeface="+mn-cs"/>
        </a:defRPr>
      </a:lvl9pPr>
    </p:bodyStyle>
    <p:otherStyle>
      <a:defPPr>
        <a:defRPr lang="fi-FI"/>
      </a:defPPr>
      <a:lvl1pPr marL="0" algn="l" defTabSz="685783" rtl="0" eaLnBrk="1" latinLnBrk="0" hangingPunct="1">
        <a:defRPr sz="1350" kern="1200">
          <a:solidFill>
            <a:schemeClr val="tx1"/>
          </a:solidFill>
          <a:latin typeface="+mn-lt"/>
          <a:ea typeface="+mn-ea"/>
          <a:cs typeface="+mn-cs"/>
        </a:defRPr>
      </a:lvl1pPr>
      <a:lvl2pPr marL="342892" algn="l" defTabSz="685783" rtl="0" eaLnBrk="1" latinLnBrk="0" hangingPunct="1">
        <a:defRPr sz="1350" kern="1200">
          <a:solidFill>
            <a:schemeClr val="tx1"/>
          </a:solidFill>
          <a:latin typeface="+mn-lt"/>
          <a:ea typeface="+mn-ea"/>
          <a:cs typeface="+mn-cs"/>
        </a:defRPr>
      </a:lvl2pPr>
      <a:lvl3pPr marL="685783" algn="l" defTabSz="685783" rtl="0" eaLnBrk="1" latinLnBrk="0" hangingPunct="1">
        <a:defRPr sz="1350" kern="1200">
          <a:solidFill>
            <a:schemeClr val="tx1"/>
          </a:solidFill>
          <a:latin typeface="+mn-lt"/>
          <a:ea typeface="+mn-ea"/>
          <a:cs typeface="+mn-cs"/>
        </a:defRPr>
      </a:lvl3pPr>
      <a:lvl4pPr marL="1028675" algn="l" defTabSz="685783" rtl="0" eaLnBrk="1" latinLnBrk="0" hangingPunct="1">
        <a:defRPr sz="1350" kern="1200">
          <a:solidFill>
            <a:schemeClr val="tx1"/>
          </a:solidFill>
          <a:latin typeface="+mn-lt"/>
          <a:ea typeface="+mn-ea"/>
          <a:cs typeface="+mn-cs"/>
        </a:defRPr>
      </a:lvl4pPr>
      <a:lvl5pPr marL="1371566" algn="l" defTabSz="685783" rtl="0" eaLnBrk="1" latinLnBrk="0" hangingPunct="1">
        <a:defRPr sz="1350" kern="1200">
          <a:solidFill>
            <a:schemeClr val="tx1"/>
          </a:solidFill>
          <a:latin typeface="+mn-lt"/>
          <a:ea typeface="+mn-ea"/>
          <a:cs typeface="+mn-cs"/>
        </a:defRPr>
      </a:lvl5pPr>
      <a:lvl6pPr marL="1714457" algn="l" defTabSz="685783" rtl="0" eaLnBrk="1" latinLnBrk="0" hangingPunct="1">
        <a:defRPr sz="1350" kern="1200">
          <a:solidFill>
            <a:schemeClr val="tx1"/>
          </a:solidFill>
          <a:latin typeface="+mn-lt"/>
          <a:ea typeface="+mn-ea"/>
          <a:cs typeface="+mn-cs"/>
        </a:defRPr>
      </a:lvl6pPr>
      <a:lvl7pPr marL="2057348" algn="l" defTabSz="685783" rtl="0" eaLnBrk="1" latinLnBrk="0" hangingPunct="1">
        <a:defRPr sz="1350" kern="1200">
          <a:solidFill>
            <a:schemeClr val="tx1"/>
          </a:solidFill>
          <a:latin typeface="+mn-lt"/>
          <a:ea typeface="+mn-ea"/>
          <a:cs typeface="+mn-cs"/>
        </a:defRPr>
      </a:lvl7pPr>
      <a:lvl8pPr marL="2400240" algn="l" defTabSz="685783" rtl="0" eaLnBrk="1" latinLnBrk="0" hangingPunct="1">
        <a:defRPr sz="1350" kern="1200">
          <a:solidFill>
            <a:schemeClr val="tx1"/>
          </a:solidFill>
          <a:latin typeface="+mn-lt"/>
          <a:ea typeface="+mn-ea"/>
          <a:cs typeface="+mn-cs"/>
        </a:defRPr>
      </a:lvl8pPr>
      <a:lvl9pPr marL="2743132" algn="l" defTabSz="685783" rtl="0" eaLnBrk="1" latinLnBrk="0" hangingPunct="1">
        <a:defRPr sz="135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620">
          <p15:clr>
            <a:srgbClr val="F26B43"/>
          </p15:clr>
        </p15:guide>
        <p15:guide id="2" pos="2880">
          <p15:clr>
            <a:srgbClr val="F26B43"/>
          </p15:clr>
        </p15:guide>
        <p15:guide id="3" pos="221">
          <p15:clr>
            <a:srgbClr val="F26B43"/>
          </p15:clr>
        </p15:guide>
        <p15:guide id="4" pos="5535">
          <p15:clr>
            <a:srgbClr val="F26B43"/>
          </p15:clr>
        </p15:guide>
        <p15:guide id="5" orient="horz" pos="578">
          <p15:clr>
            <a:srgbClr val="F26B43"/>
          </p15:clr>
        </p15:guide>
        <p15:guide id="6" orient="horz" pos="3126">
          <p15:clr>
            <a:srgbClr val="F26B43"/>
          </p15:clr>
        </p15:guide>
        <p15:guide id="7" orient="horz">
          <p15:clr>
            <a:srgbClr val="F26B43"/>
          </p15:clr>
        </p15:guide>
        <p15:guide id="8" orient="horz" pos="3011">
          <p15:clr>
            <a:srgbClr val="F26B43"/>
          </p15:clr>
        </p15:guide>
        <p15:guide id="9" orient="horz" pos="226">
          <p15:clr>
            <a:srgbClr val="F26B43"/>
          </p15:clr>
        </p15:guide>
        <p15:guide id="10">
          <p15:clr>
            <a:srgbClr val="F26B43"/>
          </p15:clr>
        </p15:guide>
        <p15:guide id="11" pos="113">
          <p15:clr>
            <a:srgbClr val="F26B43"/>
          </p15:clr>
        </p15:guide>
        <p15:guide id="12" pos="5647">
          <p15:clr>
            <a:srgbClr val="F26B43"/>
          </p15:clr>
        </p15:guide>
        <p15:guide id="13" orient="horz" pos="112">
          <p15:clr>
            <a:srgbClr val="F26B43"/>
          </p15:clr>
        </p15:guide>
        <p15:guide id="14" pos="351">
          <p15:clr>
            <a:srgbClr val="F26B43"/>
          </p15:clr>
        </p15:guide>
      </p15:sldGuideLst>
    </p:ext>
  </p:extLst>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196000" y="313200"/>
            <a:ext cx="6624000" cy="457200"/>
          </a:xfrm>
          <a:prstGeom prst="rect">
            <a:avLst/>
          </a:prstGeom>
        </p:spPr>
        <p:txBody>
          <a:bodyPr vert="horz" lIns="91440" tIns="45720" rIns="91440" bIns="45720" rtlCol="0" anchor="ctr">
            <a:noAutofit/>
          </a:bodyPr>
          <a:lstStyle/>
          <a:p>
            <a:r>
              <a:rPr lang="fi-FI"/>
              <a:t>Muokkaa perustyyl. napsautt.</a:t>
            </a:r>
            <a:endParaRPr lang="fi-FI" dirty="0"/>
          </a:p>
        </p:txBody>
      </p:sp>
      <p:sp>
        <p:nvSpPr>
          <p:cNvPr id="3" name="Text Placeholder 2"/>
          <p:cNvSpPr>
            <a:spLocks noGrp="1"/>
          </p:cNvSpPr>
          <p:nvPr>
            <p:ph type="body" idx="1"/>
          </p:nvPr>
        </p:nvSpPr>
        <p:spPr>
          <a:xfrm>
            <a:off x="522000" y="1278000"/>
            <a:ext cx="7970400" cy="3312000"/>
          </a:xfrm>
          <a:prstGeom prst="rect">
            <a:avLst/>
          </a:prstGeom>
        </p:spPr>
        <p:txBody>
          <a:bodyPr vert="horz" lIns="91440" tIns="45720" rIns="91440" bIns="45720" rtlCol="0">
            <a:normAutofit/>
          </a:body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fi-FI" dirty="0"/>
          </a:p>
        </p:txBody>
      </p:sp>
      <p:sp>
        <p:nvSpPr>
          <p:cNvPr id="4" name="Date Placeholder 3"/>
          <p:cNvSpPr>
            <a:spLocks noGrp="1"/>
          </p:cNvSpPr>
          <p:nvPr>
            <p:ph type="dt" sz="half" idx="2"/>
          </p:nvPr>
        </p:nvSpPr>
        <p:spPr>
          <a:xfrm>
            <a:off x="4768703" y="4767264"/>
            <a:ext cx="828024" cy="273844"/>
          </a:xfrm>
          <a:prstGeom prst="rect">
            <a:avLst/>
          </a:prstGeom>
        </p:spPr>
        <p:txBody>
          <a:bodyPr vert="horz" lIns="91440" tIns="45720" rIns="91440" bIns="45720" rtlCol="0" anchor="ctr"/>
          <a:lstStyle>
            <a:lvl1pPr algn="r">
              <a:defRPr sz="675">
                <a:solidFill>
                  <a:schemeClr val="tx1">
                    <a:tint val="75000"/>
                  </a:schemeClr>
                </a:solidFill>
                <a:latin typeface="Arial" panose="020B0604020202020204" pitchFamily="34" charset="0"/>
                <a:cs typeface="Arial" panose="020B0604020202020204" pitchFamily="34" charset="0"/>
              </a:defRPr>
            </a:lvl1pPr>
          </a:lstStyle>
          <a:p>
            <a:r>
              <a:rPr lang="fi-FI"/>
              <a:t>14.5.2018</a:t>
            </a:r>
            <a:endParaRPr lang="fi-FI" dirty="0"/>
          </a:p>
        </p:txBody>
      </p:sp>
      <p:sp>
        <p:nvSpPr>
          <p:cNvPr id="5" name="Footer Placeholder 4"/>
          <p:cNvSpPr>
            <a:spLocks noGrp="1"/>
          </p:cNvSpPr>
          <p:nvPr>
            <p:ph type="ftr" sz="quarter" idx="3"/>
          </p:nvPr>
        </p:nvSpPr>
        <p:spPr>
          <a:xfrm>
            <a:off x="5598043" y="4767264"/>
            <a:ext cx="2917334" cy="273844"/>
          </a:xfrm>
          <a:prstGeom prst="rect">
            <a:avLst/>
          </a:prstGeom>
        </p:spPr>
        <p:txBody>
          <a:bodyPr vert="horz" lIns="91440" tIns="45720" rIns="91440" bIns="45720" rtlCol="0" anchor="ctr"/>
          <a:lstStyle>
            <a:lvl1pPr algn="l">
              <a:defRPr sz="675">
                <a:solidFill>
                  <a:schemeClr val="tx1">
                    <a:tint val="75000"/>
                  </a:schemeClr>
                </a:solidFill>
                <a:latin typeface="Arial" panose="020B0604020202020204" pitchFamily="34" charset="0"/>
                <a:cs typeface="Arial" panose="020B0604020202020204" pitchFamily="34" charset="0"/>
              </a:defRPr>
            </a:lvl1pPr>
          </a:lstStyle>
          <a:p>
            <a:r>
              <a:rPr lang="fi-FI"/>
              <a:t> </a:t>
            </a:r>
            <a:endParaRPr lang="fi-FI" dirty="0"/>
          </a:p>
        </p:txBody>
      </p:sp>
      <p:sp>
        <p:nvSpPr>
          <p:cNvPr id="6" name="Slide Number Placeholder 5"/>
          <p:cNvSpPr>
            <a:spLocks noGrp="1"/>
          </p:cNvSpPr>
          <p:nvPr>
            <p:ph type="sldNum" sz="quarter" idx="4"/>
          </p:nvPr>
        </p:nvSpPr>
        <p:spPr>
          <a:xfrm>
            <a:off x="8564526" y="4767264"/>
            <a:ext cx="373469" cy="273844"/>
          </a:xfrm>
          <a:prstGeom prst="rect">
            <a:avLst/>
          </a:prstGeom>
        </p:spPr>
        <p:txBody>
          <a:bodyPr vert="horz" lIns="91440" tIns="45720" rIns="91440" bIns="45720" rtlCol="0" anchor="ctr"/>
          <a:lstStyle>
            <a:lvl1pPr algn="r">
              <a:defRPr sz="675">
                <a:solidFill>
                  <a:schemeClr val="tx1">
                    <a:tint val="75000"/>
                  </a:schemeClr>
                </a:solidFill>
                <a:latin typeface="Arial" panose="020B0604020202020204" pitchFamily="34" charset="0"/>
                <a:cs typeface="Arial" panose="020B0604020202020204" pitchFamily="34" charset="0"/>
              </a:defRPr>
            </a:lvl1pPr>
          </a:lstStyle>
          <a:p>
            <a:fld id="{CD67F47F-A4DF-4926-BB4C-9F1DAEA89B92}" type="slidenum">
              <a:rPr lang="fi-FI" smtClean="0"/>
              <a:pPr/>
              <a:t>‹#›</a:t>
            </a:fld>
            <a:endParaRPr lang="fi-FI"/>
          </a:p>
        </p:txBody>
      </p:sp>
      <p:pic>
        <p:nvPicPr>
          <p:cNvPr id="7" name="Kuva 14" descr="UUSI_Liikennevirasto_Tapahtumat_vaaka_cmyk.png"/>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52000" y="194400"/>
            <a:ext cx="1767600" cy="866334"/>
          </a:xfrm>
          <a:prstGeom prst="rect">
            <a:avLst/>
          </a:prstGeom>
        </p:spPr>
      </p:pic>
    </p:spTree>
    <p:extLst>
      <p:ext uri="{BB962C8B-B14F-4D97-AF65-F5344CB8AC3E}">
        <p14:creationId xmlns:p14="http://schemas.microsoft.com/office/powerpoint/2010/main" val="185088894"/>
      </p:ext>
    </p:extLst>
  </p:cSld>
  <p:clrMap bg1="lt1" tx1="dk1" bg2="lt2" tx2="dk2" accent1="accent1" accent2="accent2" accent3="accent3" accent4="accent4" accent5="accent5" accent6="accent6" hlink="hlink" folHlink="folHlink"/>
  <p:sldLayoutIdLst>
    <p:sldLayoutId id="2147483860" r:id="rId1"/>
    <p:sldLayoutId id="2147483861" r:id="rId2"/>
    <p:sldLayoutId id="2147483862" r:id="rId3"/>
    <p:sldLayoutId id="2147483863" r:id="rId4"/>
    <p:sldLayoutId id="2147483864" r:id="rId5"/>
    <p:sldLayoutId id="2147483865" r:id="rId6"/>
    <p:sldLayoutId id="2147483866" r:id="rId7"/>
    <p:sldLayoutId id="2147483867" r:id="rId8"/>
    <p:sldLayoutId id="2147483868" r:id="rId9"/>
  </p:sldLayoutIdLst>
  <p:hf hdr="0" ftr="0"/>
  <p:txStyles>
    <p:titleStyle>
      <a:lvl1pPr marL="0" algn="l" defTabSz="685783" rtl="0" eaLnBrk="1" latinLnBrk="0" hangingPunct="1">
        <a:lnSpc>
          <a:spcPct val="90000"/>
        </a:lnSpc>
        <a:spcBef>
          <a:spcPct val="0"/>
        </a:spcBef>
        <a:buNone/>
        <a:defRPr lang="fi-FI" sz="2800" kern="1200" baseline="0" dirty="0">
          <a:solidFill>
            <a:srgbClr val="00B0CA"/>
          </a:solidFill>
          <a:latin typeface="Arial" panose="020B0604020202020204" pitchFamily="34" charset="0"/>
          <a:ea typeface="+mj-ea"/>
          <a:cs typeface="+mj-cs"/>
        </a:defRPr>
      </a:lvl1pPr>
    </p:titleStyle>
    <p:bodyStyle>
      <a:lvl1pPr marL="134935" indent="-134935" algn="l" defTabSz="685783" rtl="0" eaLnBrk="1" latinLnBrk="0" hangingPunct="1">
        <a:lnSpc>
          <a:spcPct val="90000"/>
        </a:lnSpc>
        <a:spcBef>
          <a:spcPts val="750"/>
        </a:spcBef>
        <a:buClr>
          <a:srgbClr val="00B0CA"/>
        </a:buClr>
        <a:buSzPct val="120000"/>
        <a:buFont typeface="Arial" panose="020B0604020202020204" pitchFamily="34" charset="0"/>
        <a:buChar char="●"/>
        <a:defRPr lang="en-US" sz="1600" b="0" kern="1200" dirty="0" smtClean="0">
          <a:solidFill>
            <a:srgbClr val="000000"/>
          </a:solidFill>
          <a:latin typeface="Arial" charset="0"/>
          <a:ea typeface="+mn-ea"/>
          <a:cs typeface="Arial" panose="020B0604020202020204" pitchFamily="34" charset="0"/>
        </a:defRPr>
      </a:lvl1pPr>
      <a:lvl2pPr marL="449252" indent="-90486" algn="l" defTabSz="685783" rtl="0" eaLnBrk="1" latinLnBrk="0" hangingPunct="1">
        <a:lnSpc>
          <a:spcPct val="90000"/>
        </a:lnSpc>
        <a:spcBef>
          <a:spcPts val="375"/>
        </a:spcBef>
        <a:buClr>
          <a:srgbClr val="A59D95"/>
        </a:buClr>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2pPr>
      <a:lvl3pPr marL="717532" indent="-109535" algn="l" defTabSz="685783" rtl="0" eaLnBrk="1" latinLnBrk="0" hangingPunct="1">
        <a:lnSpc>
          <a:spcPct val="90000"/>
        </a:lnSpc>
        <a:spcBef>
          <a:spcPts val="375"/>
        </a:spcBef>
        <a:buClr>
          <a:srgbClr val="A59D95"/>
        </a:buClr>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1076298" indent="-133347" algn="l" defTabSz="685783" rtl="0" eaLnBrk="1" latinLnBrk="0" hangingPunct="1">
        <a:lnSpc>
          <a:spcPct val="90000"/>
        </a:lnSpc>
        <a:spcBef>
          <a:spcPts val="375"/>
        </a:spcBef>
        <a:buClr>
          <a:srgbClr val="A59D95"/>
        </a:buClr>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4pPr>
      <a:lvl5pPr marL="1346166" indent="-131760" algn="l" defTabSz="685783" rtl="0" eaLnBrk="1" latinLnBrk="0" hangingPunct="1">
        <a:lnSpc>
          <a:spcPct val="90000"/>
        </a:lnSpc>
        <a:spcBef>
          <a:spcPts val="375"/>
        </a:spcBef>
        <a:buClr>
          <a:srgbClr val="A59D95"/>
        </a:buClr>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5pPr>
      <a:lvl6pPr marL="1885903"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fi-FI"/>
      </a:defPPr>
      <a:lvl1pPr marL="0" algn="l" defTabSz="685783" rtl="0" eaLnBrk="1" latinLnBrk="0" hangingPunct="1">
        <a:defRPr sz="1350" kern="1200">
          <a:solidFill>
            <a:schemeClr val="tx1"/>
          </a:solidFill>
          <a:latin typeface="+mn-lt"/>
          <a:ea typeface="+mn-ea"/>
          <a:cs typeface="+mn-cs"/>
        </a:defRPr>
      </a:lvl1pPr>
      <a:lvl2pPr marL="342892" algn="l" defTabSz="685783" rtl="0" eaLnBrk="1" latinLnBrk="0" hangingPunct="1">
        <a:defRPr sz="1350" kern="1200">
          <a:solidFill>
            <a:schemeClr val="tx1"/>
          </a:solidFill>
          <a:latin typeface="+mn-lt"/>
          <a:ea typeface="+mn-ea"/>
          <a:cs typeface="+mn-cs"/>
        </a:defRPr>
      </a:lvl2pPr>
      <a:lvl3pPr marL="685783" algn="l" defTabSz="685783" rtl="0" eaLnBrk="1" latinLnBrk="0" hangingPunct="1">
        <a:defRPr sz="1350" kern="1200">
          <a:solidFill>
            <a:schemeClr val="tx1"/>
          </a:solidFill>
          <a:latin typeface="+mn-lt"/>
          <a:ea typeface="+mn-ea"/>
          <a:cs typeface="+mn-cs"/>
        </a:defRPr>
      </a:lvl3pPr>
      <a:lvl4pPr marL="1028675" algn="l" defTabSz="685783" rtl="0" eaLnBrk="1" latinLnBrk="0" hangingPunct="1">
        <a:defRPr sz="1350" kern="1200">
          <a:solidFill>
            <a:schemeClr val="tx1"/>
          </a:solidFill>
          <a:latin typeface="+mn-lt"/>
          <a:ea typeface="+mn-ea"/>
          <a:cs typeface="+mn-cs"/>
        </a:defRPr>
      </a:lvl4pPr>
      <a:lvl5pPr marL="1371566" algn="l" defTabSz="685783" rtl="0" eaLnBrk="1" latinLnBrk="0" hangingPunct="1">
        <a:defRPr sz="1350" kern="1200">
          <a:solidFill>
            <a:schemeClr val="tx1"/>
          </a:solidFill>
          <a:latin typeface="+mn-lt"/>
          <a:ea typeface="+mn-ea"/>
          <a:cs typeface="+mn-cs"/>
        </a:defRPr>
      </a:lvl5pPr>
      <a:lvl6pPr marL="1714457" algn="l" defTabSz="685783" rtl="0" eaLnBrk="1" latinLnBrk="0" hangingPunct="1">
        <a:defRPr sz="1350" kern="1200">
          <a:solidFill>
            <a:schemeClr val="tx1"/>
          </a:solidFill>
          <a:latin typeface="+mn-lt"/>
          <a:ea typeface="+mn-ea"/>
          <a:cs typeface="+mn-cs"/>
        </a:defRPr>
      </a:lvl6pPr>
      <a:lvl7pPr marL="2057348" algn="l" defTabSz="685783" rtl="0" eaLnBrk="1" latinLnBrk="0" hangingPunct="1">
        <a:defRPr sz="1350" kern="1200">
          <a:solidFill>
            <a:schemeClr val="tx1"/>
          </a:solidFill>
          <a:latin typeface="+mn-lt"/>
          <a:ea typeface="+mn-ea"/>
          <a:cs typeface="+mn-cs"/>
        </a:defRPr>
      </a:lvl7pPr>
      <a:lvl8pPr marL="2400240" algn="l" defTabSz="685783" rtl="0" eaLnBrk="1" latinLnBrk="0" hangingPunct="1">
        <a:defRPr sz="1350" kern="1200">
          <a:solidFill>
            <a:schemeClr val="tx1"/>
          </a:solidFill>
          <a:latin typeface="+mn-lt"/>
          <a:ea typeface="+mn-ea"/>
          <a:cs typeface="+mn-cs"/>
        </a:defRPr>
      </a:lvl8pPr>
      <a:lvl9pPr marL="2743132" algn="l" defTabSz="685783" rtl="0" eaLnBrk="1" latinLnBrk="0" hangingPunct="1">
        <a:defRPr sz="135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196000" y="313200"/>
            <a:ext cx="6624000" cy="457200"/>
          </a:xfrm>
          <a:prstGeom prst="rect">
            <a:avLst/>
          </a:prstGeom>
        </p:spPr>
        <p:txBody>
          <a:bodyPr vert="horz" lIns="91440" tIns="45720" rIns="91440" bIns="45720" rtlCol="0" anchor="ctr">
            <a:noAutofit/>
          </a:bodyPr>
          <a:lstStyle/>
          <a:p>
            <a:r>
              <a:rPr lang="fi-FI" smtClean="0"/>
              <a:t>Muokkaa perustyyl. napsautt.</a:t>
            </a:r>
            <a:endParaRPr lang="fi-FI" dirty="0"/>
          </a:p>
        </p:txBody>
      </p:sp>
      <p:sp>
        <p:nvSpPr>
          <p:cNvPr id="3" name="Text Placeholder 2"/>
          <p:cNvSpPr>
            <a:spLocks noGrp="1"/>
          </p:cNvSpPr>
          <p:nvPr>
            <p:ph type="body" idx="1"/>
          </p:nvPr>
        </p:nvSpPr>
        <p:spPr>
          <a:xfrm>
            <a:off x="522000" y="1278000"/>
            <a:ext cx="7970400" cy="3312000"/>
          </a:xfrm>
          <a:prstGeom prst="rect">
            <a:avLst/>
          </a:prstGeom>
        </p:spPr>
        <p:txBody>
          <a:bodyPr vert="horz" lIns="91440" tIns="45720" rIns="91440" bIns="45720" rtlCol="0">
            <a:normAutofit/>
          </a:bodyPr>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a:p>
            <a:pPr lvl="4"/>
            <a:r>
              <a:rPr lang="fi-FI" smtClean="0"/>
              <a:t>viides taso</a:t>
            </a:r>
            <a:endParaRPr lang="fi-FI" dirty="0"/>
          </a:p>
        </p:txBody>
      </p:sp>
      <p:sp>
        <p:nvSpPr>
          <p:cNvPr id="4" name="Date Placeholder 3"/>
          <p:cNvSpPr>
            <a:spLocks noGrp="1"/>
          </p:cNvSpPr>
          <p:nvPr>
            <p:ph type="dt" sz="half" idx="2"/>
          </p:nvPr>
        </p:nvSpPr>
        <p:spPr>
          <a:xfrm>
            <a:off x="4768703" y="4767263"/>
            <a:ext cx="828024" cy="273844"/>
          </a:xfrm>
          <a:prstGeom prst="rect">
            <a:avLst/>
          </a:prstGeom>
        </p:spPr>
        <p:txBody>
          <a:bodyPr vert="horz" lIns="91440" tIns="45720" rIns="91440" bIns="45720" rtlCol="0" anchor="ctr"/>
          <a:lstStyle>
            <a:lvl1pPr algn="r">
              <a:defRPr sz="675">
                <a:solidFill>
                  <a:schemeClr val="tx1">
                    <a:tint val="75000"/>
                  </a:schemeClr>
                </a:solidFill>
                <a:latin typeface="Arial" panose="020B0604020202020204" pitchFamily="34" charset="0"/>
                <a:cs typeface="Arial" panose="020B0604020202020204" pitchFamily="34" charset="0"/>
              </a:defRPr>
            </a:lvl1pPr>
          </a:lstStyle>
          <a:p>
            <a:r>
              <a:rPr lang="fi-FI" smtClean="0"/>
              <a:t>25.9.2018</a:t>
            </a:r>
            <a:endParaRPr lang="fi-FI" dirty="0"/>
          </a:p>
        </p:txBody>
      </p:sp>
      <p:sp>
        <p:nvSpPr>
          <p:cNvPr id="5" name="Footer Placeholder 4"/>
          <p:cNvSpPr>
            <a:spLocks noGrp="1"/>
          </p:cNvSpPr>
          <p:nvPr>
            <p:ph type="ftr" sz="quarter" idx="3"/>
          </p:nvPr>
        </p:nvSpPr>
        <p:spPr>
          <a:xfrm>
            <a:off x="5598042" y="4767263"/>
            <a:ext cx="2917334" cy="273844"/>
          </a:xfrm>
          <a:prstGeom prst="rect">
            <a:avLst/>
          </a:prstGeom>
        </p:spPr>
        <p:txBody>
          <a:bodyPr vert="horz" lIns="91440" tIns="45720" rIns="91440" bIns="45720" rtlCol="0" anchor="ctr"/>
          <a:lstStyle>
            <a:lvl1pPr algn="l">
              <a:defRPr sz="675">
                <a:solidFill>
                  <a:schemeClr val="tx1">
                    <a:tint val="75000"/>
                  </a:schemeClr>
                </a:solidFill>
                <a:latin typeface="Arial" panose="020B0604020202020204" pitchFamily="34" charset="0"/>
                <a:cs typeface="Arial" panose="020B0604020202020204" pitchFamily="34" charset="0"/>
              </a:defRPr>
            </a:lvl1pPr>
          </a:lstStyle>
          <a:p>
            <a:r>
              <a:rPr lang="fi-FI" smtClean="0"/>
              <a:t> </a:t>
            </a:r>
            <a:endParaRPr lang="fi-FI" dirty="0"/>
          </a:p>
        </p:txBody>
      </p:sp>
      <p:sp>
        <p:nvSpPr>
          <p:cNvPr id="6" name="Slide Number Placeholder 5"/>
          <p:cNvSpPr>
            <a:spLocks noGrp="1"/>
          </p:cNvSpPr>
          <p:nvPr>
            <p:ph type="sldNum" sz="quarter" idx="4"/>
          </p:nvPr>
        </p:nvSpPr>
        <p:spPr>
          <a:xfrm>
            <a:off x="8564525" y="4767263"/>
            <a:ext cx="373469" cy="273844"/>
          </a:xfrm>
          <a:prstGeom prst="rect">
            <a:avLst/>
          </a:prstGeom>
        </p:spPr>
        <p:txBody>
          <a:bodyPr vert="horz" lIns="91440" tIns="45720" rIns="91440" bIns="45720" rtlCol="0" anchor="ctr"/>
          <a:lstStyle>
            <a:lvl1pPr algn="r">
              <a:defRPr sz="675">
                <a:solidFill>
                  <a:schemeClr val="tx1">
                    <a:tint val="75000"/>
                  </a:schemeClr>
                </a:solidFill>
                <a:latin typeface="Arial" panose="020B0604020202020204" pitchFamily="34" charset="0"/>
                <a:cs typeface="Arial" panose="020B0604020202020204" pitchFamily="34" charset="0"/>
              </a:defRPr>
            </a:lvl1pPr>
          </a:lstStyle>
          <a:p>
            <a:fld id="{CD67F47F-A4DF-4926-BB4C-9F1DAEA89B92}" type="slidenum">
              <a:rPr lang="fi-FI" smtClean="0"/>
              <a:pPr/>
              <a:t>‹#›</a:t>
            </a:fld>
            <a:endParaRPr lang="fi-FI"/>
          </a:p>
        </p:txBody>
      </p:sp>
      <p:pic>
        <p:nvPicPr>
          <p:cNvPr id="7" name="Kuva 14" descr="UUSI_Liikennevirasto_Tapahtumat_vaaka_cmyk.png"/>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52000" y="194400"/>
            <a:ext cx="1767600" cy="866334"/>
          </a:xfrm>
          <a:prstGeom prst="rect">
            <a:avLst/>
          </a:prstGeom>
        </p:spPr>
      </p:pic>
    </p:spTree>
    <p:extLst>
      <p:ext uri="{BB962C8B-B14F-4D97-AF65-F5344CB8AC3E}">
        <p14:creationId xmlns:p14="http://schemas.microsoft.com/office/powerpoint/2010/main" val="4272620811"/>
      </p:ext>
    </p:extLst>
  </p:cSld>
  <p:clrMap bg1="lt1" tx1="dk1" bg2="lt2" tx2="dk2" accent1="accent1" accent2="accent2" accent3="accent3" accent4="accent4" accent5="accent5" accent6="accent6" hlink="hlink" folHlink="folHlink"/>
  <p:sldLayoutIdLst>
    <p:sldLayoutId id="2147483870" r:id="rId1"/>
    <p:sldLayoutId id="2147483871" r:id="rId2"/>
    <p:sldLayoutId id="2147483872" r:id="rId3"/>
    <p:sldLayoutId id="2147483873" r:id="rId4"/>
    <p:sldLayoutId id="2147483874" r:id="rId5"/>
    <p:sldLayoutId id="2147483875" r:id="rId6"/>
    <p:sldLayoutId id="2147483876" r:id="rId7"/>
    <p:sldLayoutId id="2147483877" r:id="rId8"/>
    <p:sldLayoutId id="2147483878" r:id="rId9"/>
  </p:sldLayoutIdLst>
  <p:timing>
    <p:tnLst>
      <p:par>
        <p:cTn id="1" dur="indefinite" restart="never" nodeType="tmRoot"/>
      </p:par>
    </p:tnLst>
  </p:timing>
  <p:hf hdr="0"/>
  <p:txStyles>
    <p:titleStyle>
      <a:lvl1pPr marL="0" algn="l" defTabSz="685800" rtl="0" eaLnBrk="1" latinLnBrk="0" hangingPunct="1">
        <a:lnSpc>
          <a:spcPct val="90000"/>
        </a:lnSpc>
        <a:spcBef>
          <a:spcPct val="0"/>
        </a:spcBef>
        <a:buNone/>
        <a:defRPr lang="fi-FI" sz="2800" kern="1200" baseline="0" dirty="0">
          <a:solidFill>
            <a:srgbClr val="00B0CA"/>
          </a:solidFill>
          <a:latin typeface="Arial" panose="020B0604020202020204" pitchFamily="34" charset="0"/>
          <a:ea typeface="+mj-ea"/>
          <a:cs typeface="+mj-cs"/>
        </a:defRPr>
      </a:lvl1pPr>
    </p:titleStyle>
    <p:bodyStyle>
      <a:lvl1pPr marL="134938" indent="-134938" algn="l" defTabSz="685800" rtl="0" eaLnBrk="1" latinLnBrk="0" hangingPunct="1">
        <a:lnSpc>
          <a:spcPct val="90000"/>
        </a:lnSpc>
        <a:spcBef>
          <a:spcPts val="750"/>
        </a:spcBef>
        <a:buClr>
          <a:srgbClr val="00B0CA"/>
        </a:buClr>
        <a:buSzPct val="120000"/>
        <a:buFont typeface="Arial" panose="020B0604020202020204" pitchFamily="34" charset="0"/>
        <a:buChar char="●"/>
        <a:defRPr lang="en-US" sz="1600" b="0" kern="1200" dirty="0" smtClean="0">
          <a:solidFill>
            <a:srgbClr val="000000"/>
          </a:solidFill>
          <a:latin typeface="Arial" charset="0"/>
          <a:ea typeface="+mn-ea"/>
          <a:cs typeface="Arial" panose="020B0604020202020204" pitchFamily="34" charset="0"/>
        </a:defRPr>
      </a:lvl1pPr>
      <a:lvl2pPr marL="449263" indent="-90488" algn="l" defTabSz="685800" rtl="0" eaLnBrk="1" latinLnBrk="0" hangingPunct="1">
        <a:lnSpc>
          <a:spcPct val="90000"/>
        </a:lnSpc>
        <a:spcBef>
          <a:spcPts val="375"/>
        </a:spcBef>
        <a:buClr>
          <a:srgbClr val="A59D95"/>
        </a:buClr>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2pPr>
      <a:lvl3pPr marL="717550" indent="-109538" algn="l" defTabSz="685800" rtl="0" eaLnBrk="1" latinLnBrk="0" hangingPunct="1">
        <a:lnSpc>
          <a:spcPct val="90000"/>
        </a:lnSpc>
        <a:spcBef>
          <a:spcPts val="375"/>
        </a:spcBef>
        <a:buClr>
          <a:srgbClr val="A59D95"/>
        </a:buClr>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1076325" indent="-133350" algn="l" defTabSz="685800" rtl="0" eaLnBrk="1" latinLnBrk="0" hangingPunct="1">
        <a:lnSpc>
          <a:spcPct val="90000"/>
        </a:lnSpc>
        <a:spcBef>
          <a:spcPts val="375"/>
        </a:spcBef>
        <a:buClr>
          <a:srgbClr val="A59D95"/>
        </a:buClr>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4pPr>
      <a:lvl5pPr marL="1346200" indent="-131763" algn="l" defTabSz="685800" rtl="0" eaLnBrk="1" latinLnBrk="0" hangingPunct="1">
        <a:lnSpc>
          <a:spcPct val="90000"/>
        </a:lnSpc>
        <a:spcBef>
          <a:spcPts val="375"/>
        </a:spcBef>
        <a:buClr>
          <a:srgbClr val="A59D95"/>
        </a:buClr>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fi-FI"/>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Otsikon paikkamerkki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fi-FI" smtClean="0"/>
              <a:t>Muokkaa perustyyl. napsautt.</a:t>
            </a:r>
            <a:endParaRPr lang="fi-FI"/>
          </a:p>
        </p:txBody>
      </p:sp>
      <p:sp>
        <p:nvSpPr>
          <p:cNvPr id="3" name="Tekstin paikkamerkki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fi-FI" smtClean="0"/>
              <a:t>Muokkaa tekstin perustyylejä</a:t>
            </a:r>
          </a:p>
          <a:p>
            <a:pPr lvl="1"/>
            <a:r>
              <a:rPr lang="fi-FI" smtClean="0"/>
              <a:t>toinen taso</a:t>
            </a:r>
          </a:p>
          <a:p>
            <a:pPr lvl="2"/>
            <a:r>
              <a:rPr lang="fi-FI" smtClean="0"/>
              <a:t>kolmas taso</a:t>
            </a:r>
          </a:p>
          <a:p>
            <a:pPr lvl="3"/>
            <a:r>
              <a:rPr lang="fi-FI" smtClean="0"/>
              <a:t>neljäs taso</a:t>
            </a:r>
          </a:p>
          <a:p>
            <a:pPr lvl="4"/>
            <a:r>
              <a:rPr lang="fi-FI" smtClean="0"/>
              <a:t>viides taso</a:t>
            </a:r>
            <a:endParaRPr lang="fi-FI"/>
          </a:p>
        </p:txBody>
      </p:sp>
      <p:sp>
        <p:nvSpPr>
          <p:cNvPr id="4" name="Päivämäärän paikkamerkki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516ACFA9-7852-4704-B1F1-556A0D4CFA9F}" type="datetimeFigureOut">
              <a:rPr lang="fi-FI" smtClean="0"/>
              <a:t>3.10.2018</a:t>
            </a:fld>
            <a:endParaRPr lang="fi-FI"/>
          </a:p>
        </p:txBody>
      </p:sp>
      <p:sp>
        <p:nvSpPr>
          <p:cNvPr id="5" name="Alatunnisteen paikkamerkki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fi-FI"/>
          </a:p>
        </p:txBody>
      </p:sp>
      <p:sp>
        <p:nvSpPr>
          <p:cNvPr id="6" name="Dian numeron paikkamerkki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5A15B728-B79F-4E50-80AD-340301A3142B}" type="slidenum">
              <a:rPr lang="fi-FI" smtClean="0"/>
              <a:t>‹#›</a:t>
            </a:fld>
            <a:endParaRPr lang="fi-FI"/>
          </a:p>
        </p:txBody>
      </p:sp>
    </p:spTree>
    <p:extLst>
      <p:ext uri="{BB962C8B-B14F-4D97-AF65-F5344CB8AC3E}">
        <p14:creationId xmlns:p14="http://schemas.microsoft.com/office/powerpoint/2010/main" val="1555474385"/>
      </p:ext>
    </p:extLst>
  </p:cSld>
  <p:clrMap bg1="lt1" tx1="dk1" bg2="lt2" tx2="dk2" accent1="accent1" accent2="accent2" accent3="accent3" accent4="accent4" accent5="accent5" accent6="accent6" hlink="hlink" folHlink="folHlink"/>
  <p:sldLayoutIdLst>
    <p:sldLayoutId id="2147483880" r:id="rId1"/>
    <p:sldLayoutId id="2147483881" r:id="rId2"/>
    <p:sldLayoutId id="2147483882" r:id="rId3"/>
    <p:sldLayoutId id="2147483883" r:id="rId4"/>
    <p:sldLayoutId id="2147483884" r:id="rId5"/>
    <p:sldLayoutId id="2147483885" r:id="rId6"/>
    <p:sldLayoutId id="2147483886" r:id="rId7"/>
    <p:sldLayoutId id="2147483887" r:id="rId8"/>
    <p:sldLayoutId id="2147483888" r:id="rId9"/>
    <p:sldLayoutId id="2147483889" r:id="rId10"/>
    <p:sldLayoutId id="2147483890"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fi-FI"/>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196000" y="313200"/>
            <a:ext cx="6624000" cy="457200"/>
          </a:xfrm>
          <a:prstGeom prst="rect">
            <a:avLst/>
          </a:prstGeom>
        </p:spPr>
        <p:txBody>
          <a:bodyPr vert="horz" lIns="91440" tIns="45720" rIns="91440" bIns="45720" rtlCol="0" anchor="ctr">
            <a:noAutofit/>
          </a:bodyPr>
          <a:lstStyle/>
          <a:p>
            <a:r>
              <a:rPr lang="fi-FI" smtClean="0"/>
              <a:t>Muokkaa perustyyl. napsautt.</a:t>
            </a:r>
            <a:endParaRPr lang="fi-FI" dirty="0"/>
          </a:p>
        </p:txBody>
      </p:sp>
      <p:sp>
        <p:nvSpPr>
          <p:cNvPr id="3" name="Text Placeholder 2"/>
          <p:cNvSpPr>
            <a:spLocks noGrp="1"/>
          </p:cNvSpPr>
          <p:nvPr>
            <p:ph type="body" idx="1"/>
          </p:nvPr>
        </p:nvSpPr>
        <p:spPr>
          <a:xfrm>
            <a:off x="522000" y="1278000"/>
            <a:ext cx="7970400" cy="3312000"/>
          </a:xfrm>
          <a:prstGeom prst="rect">
            <a:avLst/>
          </a:prstGeom>
        </p:spPr>
        <p:txBody>
          <a:bodyPr vert="horz" lIns="91440" tIns="45720" rIns="91440" bIns="45720" rtlCol="0">
            <a:normAutofit/>
          </a:bodyPr>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a:p>
            <a:pPr lvl="4"/>
            <a:r>
              <a:rPr lang="fi-FI" smtClean="0"/>
              <a:t>viides taso</a:t>
            </a:r>
            <a:endParaRPr lang="fi-FI" dirty="0"/>
          </a:p>
        </p:txBody>
      </p:sp>
      <p:sp>
        <p:nvSpPr>
          <p:cNvPr id="4" name="Date Placeholder 3"/>
          <p:cNvSpPr>
            <a:spLocks noGrp="1"/>
          </p:cNvSpPr>
          <p:nvPr>
            <p:ph type="dt" sz="half" idx="2"/>
          </p:nvPr>
        </p:nvSpPr>
        <p:spPr>
          <a:xfrm>
            <a:off x="4768703" y="4767263"/>
            <a:ext cx="828024" cy="273844"/>
          </a:xfrm>
          <a:prstGeom prst="rect">
            <a:avLst/>
          </a:prstGeom>
        </p:spPr>
        <p:txBody>
          <a:bodyPr vert="horz" lIns="91440" tIns="45720" rIns="91440" bIns="45720" rtlCol="0" anchor="ctr"/>
          <a:lstStyle>
            <a:lvl1pPr algn="r">
              <a:defRPr sz="675">
                <a:solidFill>
                  <a:schemeClr val="tx1">
                    <a:tint val="75000"/>
                  </a:schemeClr>
                </a:solidFill>
                <a:latin typeface="Arial" panose="020B0604020202020204" pitchFamily="34" charset="0"/>
                <a:cs typeface="Arial" panose="020B0604020202020204" pitchFamily="34" charset="0"/>
              </a:defRPr>
            </a:lvl1pPr>
          </a:lstStyle>
          <a:p>
            <a:fld id="{6BA41475-2BDD-4A76-9050-E99E1560EB0E}" type="datetime1">
              <a:rPr lang="fi-FI" smtClean="0"/>
              <a:pPr/>
              <a:t>3.10.2018</a:t>
            </a:fld>
            <a:endParaRPr lang="fi-FI" dirty="0"/>
          </a:p>
        </p:txBody>
      </p:sp>
      <p:sp>
        <p:nvSpPr>
          <p:cNvPr id="5" name="Footer Placeholder 4"/>
          <p:cNvSpPr>
            <a:spLocks noGrp="1"/>
          </p:cNvSpPr>
          <p:nvPr>
            <p:ph type="ftr" sz="quarter" idx="3"/>
          </p:nvPr>
        </p:nvSpPr>
        <p:spPr>
          <a:xfrm>
            <a:off x="5598042" y="4767263"/>
            <a:ext cx="2917334" cy="273844"/>
          </a:xfrm>
          <a:prstGeom prst="rect">
            <a:avLst/>
          </a:prstGeom>
        </p:spPr>
        <p:txBody>
          <a:bodyPr vert="horz" lIns="91440" tIns="45720" rIns="91440" bIns="45720" rtlCol="0" anchor="ctr"/>
          <a:lstStyle>
            <a:lvl1pPr algn="l">
              <a:defRPr sz="675">
                <a:solidFill>
                  <a:schemeClr val="tx1">
                    <a:tint val="75000"/>
                  </a:schemeClr>
                </a:solidFill>
                <a:latin typeface="Arial" panose="020B0604020202020204" pitchFamily="34" charset="0"/>
                <a:cs typeface="Arial" panose="020B0604020202020204" pitchFamily="34" charset="0"/>
              </a:defRPr>
            </a:lvl1pPr>
          </a:lstStyle>
          <a:p>
            <a:endParaRPr lang="fi-FI" dirty="0"/>
          </a:p>
        </p:txBody>
      </p:sp>
      <p:sp>
        <p:nvSpPr>
          <p:cNvPr id="6" name="Slide Number Placeholder 5"/>
          <p:cNvSpPr>
            <a:spLocks noGrp="1"/>
          </p:cNvSpPr>
          <p:nvPr>
            <p:ph type="sldNum" sz="quarter" idx="4"/>
          </p:nvPr>
        </p:nvSpPr>
        <p:spPr>
          <a:xfrm>
            <a:off x="8564525" y="4767263"/>
            <a:ext cx="373469" cy="273844"/>
          </a:xfrm>
          <a:prstGeom prst="rect">
            <a:avLst/>
          </a:prstGeom>
        </p:spPr>
        <p:txBody>
          <a:bodyPr vert="horz" lIns="91440" tIns="45720" rIns="91440" bIns="45720" rtlCol="0" anchor="ctr"/>
          <a:lstStyle>
            <a:lvl1pPr algn="r">
              <a:defRPr sz="675">
                <a:solidFill>
                  <a:schemeClr val="tx1">
                    <a:tint val="75000"/>
                  </a:schemeClr>
                </a:solidFill>
                <a:latin typeface="Arial" panose="020B0604020202020204" pitchFamily="34" charset="0"/>
                <a:cs typeface="Arial" panose="020B0604020202020204" pitchFamily="34" charset="0"/>
              </a:defRPr>
            </a:lvl1pPr>
          </a:lstStyle>
          <a:p>
            <a:fld id="{CD67F47F-A4DF-4926-BB4C-9F1DAEA89B92}" type="slidenum">
              <a:rPr lang="fi-FI" smtClean="0"/>
              <a:pPr/>
              <a:t>‹#›</a:t>
            </a:fld>
            <a:endParaRPr lang="fi-FI"/>
          </a:p>
        </p:txBody>
      </p:sp>
      <p:pic>
        <p:nvPicPr>
          <p:cNvPr id="7" name="Kuva 14" descr="UUSI_Liikennevirasto_Tapahtumat_vaaka_cmyk.png"/>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252000" y="194400"/>
            <a:ext cx="1767600" cy="866334"/>
          </a:xfrm>
          <a:prstGeom prst="rect">
            <a:avLst/>
          </a:prstGeom>
        </p:spPr>
      </p:pic>
    </p:spTree>
    <p:extLst>
      <p:ext uri="{BB962C8B-B14F-4D97-AF65-F5344CB8AC3E}">
        <p14:creationId xmlns:p14="http://schemas.microsoft.com/office/powerpoint/2010/main" val="1755671844"/>
      </p:ext>
    </p:extLst>
  </p:cSld>
  <p:clrMap bg1="lt1" tx1="dk1" bg2="lt2" tx2="dk2" accent1="accent1" accent2="accent2" accent3="accent3" accent4="accent4" accent5="accent5" accent6="accent6" hlink="hlink" folHlink="folHlink"/>
  <p:sldLayoutIdLst>
    <p:sldLayoutId id="2147483892" r:id="rId1"/>
    <p:sldLayoutId id="2147483893" r:id="rId2"/>
    <p:sldLayoutId id="2147483894" r:id="rId3"/>
    <p:sldLayoutId id="2147483895" r:id="rId4"/>
    <p:sldLayoutId id="2147483896" r:id="rId5"/>
    <p:sldLayoutId id="2147483897" r:id="rId6"/>
    <p:sldLayoutId id="2147483898" r:id="rId7"/>
    <p:sldLayoutId id="2147483899" r:id="rId8"/>
    <p:sldLayoutId id="2147483900" r:id="rId9"/>
    <p:sldLayoutId id="2147483901" r:id="rId10"/>
    <p:sldLayoutId id="2147483902" r:id="rId11"/>
    <p:sldLayoutId id="2147483903" r:id="rId12"/>
    <p:sldLayoutId id="2147483904" r:id="rId13"/>
    <p:sldLayoutId id="2147483905" r:id="rId14"/>
  </p:sldLayoutIdLst>
  <p:hf hdr="0"/>
  <p:txStyles>
    <p:titleStyle>
      <a:lvl1pPr marL="0" algn="l" defTabSz="685800" rtl="0" eaLnBrk="1" latinLnBrk="0" hangingPunct="1">
        <a:lnSpc>
          <a:spcPct val="90000"/>
        </a:lnSpc>
        <a:spcBef>
          <a:spcPct val="0"/>
        </a:spcBef>
        <a:buNone/>
        <a:defRPr lang="fi-FI" sz="2800" kern="1200" baseline="0" dirty="0">
          <a:solidFill>
            <a:srgbClr val="00B0CA"/>
          </a:solidFill>
          <a:latin typeface="Arial" panose="020B0604020202020204" pitchFamily="34" charset="0"/>
          <a:ea typeface="+mj-ea"/>
          <a:cs typeface="+mj-cs"/>
        </a:defRPr>
      </a:lvl1pPr>
    </p:titleStyle>
    <p:bodyStyle>
      <a:lvl1pPr marL="134938" indent="-134938" algn="l" defTabSz="685800" rtl="0" eaLnBrk="1" latinLnBrk="0" hangingPunct="1">
        <a:lnSpc>
          <a:spcPct val="90000"/>
        </a:lnSpc>
        <a:spcBef>
          <a:spcPts val="750"/>
        </a:spcBef>
        <a:buClr>
          <a:srgbClr val="00B0CA"/>
        </a:buClr>
        <a:buSzPct val="120000"/>
        <a:buFont typeface="Arial" panose="020B0604020202020204" pitchFamily="34" charset="0"/>
        <a:buChar char="●"/>
        <a:defRPr lang="en-US" sz="1600" b="0" kern="1200" dirty="0" smtClean="0">
          <a:solidFill>
            <a:srgbClr val="000000"/>
          </a:solidFill>
          <a:latin typeface="Arial" charset="0"/>
          <a:ea typeface="+mn-ea"/>
          <a:cs typeface="Arial" panose="020B0604020202020204" pitchFamily="34" charset="0"/>
        </a:defRPr>
      </a:lvl1pPr>
      <a:lvl2pPr marL="449263" indent="-90488" algn="l" defTabSz="685800" rtl="0" eaLnBrk="1" latinLnBrk="0" hangingPunct="1">
        <a:lnSpc>
          <a:spcPct val="90000"/>
        </a:lnSpc>
        <a:spcBef>
          <a:spcPts val="375"/>
        </a:spcBef>
        <a:buClr>
          <a:srgbClr val="A59D95"/>
        </a:buClr>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2pPr>
      <a:lvl3pPr marL="717550" indent="-109538" algn="l" defTabSz="685800" rtl="0" eaLnBrk="1" latinLnBrk="0" hangingPunct="1">
        <a:lnSpc>
          <a:spcPct val="90000"/>
        </a:lnSpc>
        <a:spcBef>
          <a:spcPts val="375"/>
        </a:spcBef>
        <a:buClr>
          <a:srgbClr val="A59D95"/>
        </a:buClr>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1076325" indent="-133350" algn="l" defTabSz="685800" rtl="0" eaLnBrk="1" latinLnBrk="0" hangingPunct="1">
        <a:lnSpc>
          <a:spcPct val="90000"/>
        </a:lnSpc>
        <a:spcBef>
          <a:spcPts val="375"/>
        </a:spcBef>
        <a:buClr>
          <a:srgbClr val="A59D95"/>
        </a:buClr>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4pPr>
      <a:lvl5pPr marL="1346200" indent="-131763" algn="l" defTabSz="685800" rtl="0" eaLnBrk="1" latinLnBrk="0" hangingPunct="1">
        <a:lnSpc>
          <a:spcPct val="90000"/>
        </a:lnSpc>
        <a:spcBef>
          <a:spcPts val="375"/>
        </a:spcBef>
        <a:buClr>
          <a:srgbClr val="A59D95"/>
        </a:buClr>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fi-FI"/>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196000" y="313200"/>
            <a:ext cx="6624000" cy="457200"/>
          </a:xfrm>
          <a:prstGeom prst="rect">
            <a:avLst/>
          </a:prstGeom>
        </p:spPr>
        <p:txBody>
          <a:bodyPr vert="horz" lIns="91440" tIns="45720" rIns="91440" bIns="45720" rtlCol="0" anchor="ctr">
            <a:noAutofit/>
          </a:bodyPr>
          <a:lstStyle/>
          <a:p>
            <a:r>
              <a:rPr lang="fi-FI" smtClean="0"/>
              <a:t>Muokkaa perustyyl. napsautt.</a:t>
            </a:r>
            <a:endParaRPr lang="fi-FI" dirty="0"/>
          </a:p>
        </p:txBody>
      </p:sp>
      <p:sp>
        <p:nvSpPr>
          <p:cNvPr id="3" name="Text Placeholder 2"/>
          <p:cNvSpPr>
            <a:spLocks noGrp="1"/>
          </p:cNvSpPr>
          <p:nvPr>
            <p:ph type="body" idx="1"/>
          </p:nvPr>
        </p:nvSpPr>
        <p:spPr>
          <a:xfrm>
            <a:off x="522000" y="1278000"/>
            <a:ext cx="7970400" cy="3312000"/>
          </a:xfrm>
          <a:prstGeom prst="rect">
            <a:avLst/>
          </a:prstGeom>
        </p:spPr>
        <p:txBody>
          <a:bodyPr vert="horz" lIns="91440" tIns="45720" rIns="91440" bIns="45720" rtlCol="0">
            <a:normAutofit/>
          </a:bodyPr>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a:p>
            <a:pPr lvl="4"/>
            <a:r>
              <a:rPr lang="fi-FI" smtClean="0"/>
              <a:t>viides taso</a:t>
            </a:r>
            <a:endParaRPr lang="fi-FI" dirty="0"/>
          </a:p>
        </p:txBody>
      </p:sp>
      <p:sp>
        <p:nvSpPr>
          <p:cNvPr id="4" name="Date Placeholder 3"/>
          <p:cNvSpPr>
            <a:spLocks noGrp="1"/>
          </p:cNvSpPr>
          <p:nvPr>
            <p:ph type="dt" sz="half" idx="2"/>
          </p:nvPr>
        </p:nvSpPr>
        <p:spPr>
          <a:xfrm>
            <a:off x="4768703" y="4767264"/>
            <a:ext cx="828024" cy="273844"/>
          </a:xfrm>
          <a:prstGeom prst="rect">
            <a:avLst/>
          </a:prstGeom>
        </p:spPr>
        <p:txBody>
          <a:bodyPr vert="horz" lIns="91440" tIns="45720" rIns="91440" bIns="45720" rtlCol="0" anchor="ctr"/>
          <a:lstStyle>
            <a:lvl1pPr algn="r">
              <a:defRPr sz="675">
                <a:solidFill>
                  <a:schemeClr val="tx1">
                    <a:tint val="75000"/>
                  </a:schemeClr>
                </a:solidFill>
                <a:latin typeface="Arial" panose="020B0604020202020204" pitchFamily="34" charset="0"/>
                <a:cs typeface="Arial" panose="020B0604020202020204" pitchFamily="34" charset="0"/>
              </a:defRPr>
            </a:lvl1pPr>
          </a:lstStyle>
          <a:p>
            <a:r>
              <a:rPr lang="fi-FI" smtClean="0"/>
              <a:t>14.5.2018</a:t>
            </a:r>
            <a:endParaRPr lang="fi-FI"/>
          </a:p>
        </p:txBody>
      </p:sp>
      <p:sp>
        <p:nvSpPr>
          <p:cNvPr id="5" name="Footer Placeholder 4"/>
          <p:cNvSpPr>
            <a:spLocks noGrp="1"/>
          </p:cNvSpPr>
          <p:nvPr>
            <p:ph type="ftr" sz="quarter" idx="3"/>
          </p:nvPr>
        </p:nvSpPr>
        <p:spPr>
          <a:xfrm>
            <a:off x="5598043" y="4767264"/>
            <a:ext cx="2917334" cy="273844"/>
          </a:xfrm>
          <a:prstGeom prst="rect">
            <a:avLst/>
          </a:prstGeom>
        </p:spPr>
        <p:txBody>
          <a:bodyPr vert="horz" lIns="91440" tIns="45720" rIns="91440" bIns="45720" rtlCol="0" anchor="ctr"/>
          <a:lstStyle>
            <a:lvl1pPr algn="l">
              <a:defRPr sz="675">
                <a:solidFill>
                  <a:schemeClr val="tx1">
                    <a:tint val="75000"/>
                  </a:schemeClr>
                </a:solidFill>
                <a:latin typeface="Arial" panose="020B0604020202020204" pitchFamily="34" charset="0"/>
                <a:cs typeface="Arial" panose="020B0604020202020204" pitchFamily="34" charset="0"/>
              </a:defRPr>
            </a:lvl1pPr>
          </a:lstStyle>
          <a:p>
            <a:r>
              <a:rPr lang="fi-FI" smtClean="0"/>
              <a:t> </a:t>
            </a:r>
            <a:endParaRPr lang="fi-FI"/>
          </a:p>
        </p:txBody>
      </p:sp>
      <p:sp>
        <p:nvSpPr>
          <p:cNvPr id="6" name="Slide Number Placeholder 5"/>
          <p:cNvSpPr>
            <a:spLocks noGrp="1"/>
          </p:cNvSpPr>
          <p:nvPr>
            <p:ph type="sldNum" sz="quarter" idx="4"/>
          </p:nvPr>
        </p:nvSpPr>
        <p:spPr>
          <a:xfrm>
            <a:off x="8564529" y="4767264"/>
            <a:ext cx="373469" cy="273844"/>
          </a:xfrm>
          <a:prstGeom prst="rect">
            <a:avLst/>
          </a:prstGeom>
        </p:spPr>
        <p:txBody>
          <a:bodyPr vert="horz" lIns="91440" tIns="45720" rIns="91440" bIns="45720" rtlCol="0" anchor="ctr"/>
          <a:lstStyle>
            <a:lvl1pPr algn="r">
              <a:defRPr sz="675">
                <a:solidFill>
                  <a:schemeClr val="tx1">
                    <a:tint val="75000"/>
                  </a:schemeClr>
                </a:solidFill>
                <a:latin typeface="Arial" panose="020B0604020202020204" pitchFamily="34" charset="0"/>
                <a:cs typeface="Arial" panose="020B0604020202020204" pitchFamily="34" charset="0"/>
              </a:defRPr>
            </a:lvl1pPr>
          </a:lstStyle>
          <a:p>
            <a:fld id="{7771370B-C990-4B97-BFF3-85B89FF05340}" type="slidenum">
              <a:rPr lang="fi-FI" smtClean="0"/>
              <a:t>‹#›</a:t>
            </a:fld>
            <a:endParaRPr lang="fi-FI"/>
          </a:p>
        </p:txBody>
      </p:sp>
      <p:pic>
        <p:nvPicPr>
          <p:cNvPr id="7" name="Kuva 14" descr="UUSI_Liikennevirasto_Tapahtumat_vaaka_cmyk.png"/>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52000" y="194400"/>
            <a:ext cx="1767600" cy="866334"/>
          </a:xfrm>
          <a:prstGeom prst="rect">
            <a:avLst/>
          </a:prstGeom>
        </p:spPr>
      </p:pic>
    </p:spTree>
    <p:extLst>
      <p:ext uri="{BB962C8B-B14F-4D97-AF65-F5344CB8AC3E}">
        <p14:creationId xmlns:p14="http://schemas.microsoft.com/office/powerpoint/2010/main" val="1924247322"/>
      </p:ext>
    </p:extLst>
  </p:cSld>
  <p:clrMap bg1="lt1" tx1="dk1" bg2="lt2" tx2="dk2" accent1="accent1" accent2="accent2" accent3="accent3" accent4="accent4" accent5="accent5" accent6="accent6" hlink="hlink" folHlink="folHlink"/>
  <p:sldLayoutIdLst>
    <p:sldLayoutId id="2147483907" r:id="rId1"/>
    <p:sldLayoutId id="2147483908" r:id="rId2"/>
    <p:sldLayoutId id="2147483909" r:id="rId3"/>
    <p:sldLayoutId id="2147483910" r:id="rId4"/>
    <p:sldLayoutId id="2147483911" r:id="rId5"/>
    <p:sldLayoutId id="2147483912" r:id="rId6"/>
    <p:sldLayoutId id="2147483913" r:id="rId7"/>
    <p:sldLayoutId id="2147483914" r:id="rId8"/>
  </p:sldLayoutIdLst>
  <p:hf hdr="0" ftr="0"/>
  <p:txStyles>
    <p:titleStyle>
      <a:lvl1pPr marL="0" algn="l" defTabSz="685766" rtl="0" eaLnBrk="1" latinLnBrk="0" hangingPunct="1">
        <a:lnSpc>
          <a:spcPct val="90000"/>
        </a:lnSpc>
        <a:spcBef>
          <a:spcPct val="0"/>
        </a:spcBef>
        <a:buNone/>
        <a:defRPr lang="fi-FI" sz="2800" kern="1200" baseline="0" dirty="0">
          <a:solidFill>
            <a:srgbClr val="00B0CA"/>
          </a:solidFill>
          <a:latin typeface="Arial" panose="020B0604020202020204" pitchFamily="34" charset="0"/>
          <a:ea typeface="+mj-ea"/>
          <a:cs typeface="+mj-cs"/>
        </a:defRPr>
      </a:lvl1pPr>
    </p:titleStyle>
    <p:bodyStyle>
      <a:lvl1pPr marL="134932" indent="-134932" algn="l" defTabSz="685766" rtl="0" eaLnBrk="1" latinLnBrk="0" hangingPunct="1">
        <a:lnSpc>
          <a:spcPct val="90000"/>
        </a:lnSpc>
        <a:spcBef>
          <a:spcPts val="750"/>
        </a:spcBef>
        <a:buClr>
          <a:srgbClr val="00B0CA"/>
        </a:buClr>
        <a:buSzPct val="120000"/>
        <a:buFont typeface="Arial" panose="020B0604020202020204" pitchFamily="34" charset="0"/>
        <a:buChar char="●"/>
        <a:defRPr lang="en-US" sz="1600" b="0" kern="1200" dirty="0" smtClean="0">
          <a:solidFill>
            <a:srgbClr val="000000"/>
          </a:solidFill>
          <a:latin typeface="Arial" charset="0"/>
          <a:ea typeface="+mn-ea"/>
          <a:cs typeface="Arial" panose="020B0604020202020204" pitchFamily="34" charset="0"/>
        </a:defRPr>
      </a:lvl1pPr>
      <a:lvl2pPr marL="449241" indent="-90484" algn="l" defTabSz="685766" rtl="0" eaLnBrk="1" latinLnBrk="0" hangingPunct="1">
        <a:lnSpc>
          <a:spcPct val="90000"/>
        </a:lnSpc>
        <a:spcBef>
          <a:spcPts val="375"/>
        </a:spcBef>
        <a:buClr>
          <a:srgbClr val="A59D95"/>
        </a:buClr>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2pPr>
      <a:lvl3pPr marL="717514" indent="-109532" algn="l" defTabSz="685766" rtl="0" eaLnBrk="1" latinLnBrk="0" hangingPunct="1">
        <a:lnSpc>
          <a:spcPct val="90000"/>
        </a:lnSpc>
        <a:spcBef>
          <a:spcPts val="375"/>
        </a:spcBef>
        <a:buClr>
          <a:srgbClr val="A59D95"/>
        </a:buClr>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1076271" indent="-133344" algn="l" defTabSz="685766" rtl="0" eaLnBrk="1" latinLnBrk="0" hangingPunct="1">
        <a:lnSpc>
          <a:spcPct val="90000"/>
        </a:lnSpc>
        <a:spcBef>
          <a:spcPts val="375"/>
        </a:spcBef>
        <a:buClr>
          <a:srgbClr val="A59D95"/>
        </a:buClr>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4pPr>
      <a:lvl5pPr marL="1346132" indent="-131757" algn="l" defTabSz="685766" rtl="0" eaLnBrk="1" latinLnBrk="0" hangingPunct="1">
        <a:lnSpc>
          <a:spcPct val="90000"/>
        </a:lnSpc>
        <a:spcBef>
          <a:spcPts val="375"/>
        </a:spcBef>
        <a:buClr>
          <a:srgbClr val="A59D95"/>
        </a:buClr>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5pPr>
      <a:lvl6pPr marL="1885856"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39"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22"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05"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fi-FI"/>
      </a:defPPr>
      <a:lvl1pPr marL="0" algn="l" defTabSz="685766" rtl="0" eaLnBrk="1" latinLnBrk="0" hangingPunct="1">
        <a:defRPr sz="1350" kern="1200">
          <a:solidFill>
            <a:schemeClr val="tx1"/>
          </a:solidFill>
          <a:latin typeface="+mn-lt"/>
          <a:ea typeface="+mn-ea"/>
          <a:cs typeface="+mn-cs"/>
        </a:defRPr>
      </a:lvl1pPr>
      <a:lvl2pPr marL="342884" algn="l" defTabSz="685766" rtl="0" eaLnBrk="1" latinLnBrk="0" hangingPunct="1">
        <a:defRPr sz="1350" kern="1200">
          <a:solidFill>
            <a:schemeClr val="tx1"/>
          </a:solidFill>
          <a:latin typeface="+mn-lt"/>
          <a:ea typeface="+mn-ea"/>
          <a:cs typeface="+mn-cs"/>
        </a:defRPr>
      </a:lvl2pPr>
      <a:lvl3pPr marL="685766" algn="l" defTabSz="685766" rtl="0" eaLnBrk="1" latinLnBrk="0" hangingPunct="1">
        <a:defRPr sz="1350" kern="1200">
          <a:solidFill>
            <a:schemeClr val="tx1"/>
          </a:solidFill>
          <a:latin typeface="+mn-lt"/>
          <a:ea typeface="+mn-ea"/>
          <a:cs typeface="+mn-cs"/>
        </a:defRPr>
      </a:lvl3pPr>
      <a:lvl4pPr marL="1028649" algn="l" defTabSz="685766" rtl="0" eaLnBrk="1" latinLnBrk="0" hangingPunct="1">
        <a:defRPr sz="1350" kern="1200">
          <a:solidFill>
            <a:schemeClr val="tx1"/>
          </a:solidFill>
          <a:latin typeface="+mn-lt"/>
          <a:ea typeface="+mn-ea"/>
          <a:cs typeface="+mn-cs"/>
        </a:defRPr>
      </a:lvl4pPr>
      <a:lvl5pPr marL="1371532" algn="l" defTabSz="685766" rtl="0" eaLnBrk="1" latinLnBrk="0" hangingPunct="1">
        <a:defRPr sz="1350" kern="1200">
          <a:solidFill>
            <a:schemeClr val="tx1"/>
          </a:solidFill>
          <a:latin typeface="+mn-lt"/>
          <a:ea typeface="+mn-ea"/>
          <a:cs typeface="+mn-cs"/>
        </a:defRPr>
      </a:lvl5pPr>
      <a:lvl6pPr marL="1714415" algn="l" defTabSz="685766" rtl="0" eaLnBrk="1" latinLnBrk="0" hangingPunct="1">
        <a:defRPr sz="1350" kern="1200">
          <a:solidFill>
            <a:schemeClr val="tx1"/>
          </a:solidFill>
          <a:latin typeface="+mn-lt"/>
          <a:ea typeface="+mn-ea"/>
          <a:cs typeface="+mn-cs"/>
        </a:defRPr>
      </a:lvl6pPr>
      <a:lvl7pPr marL="2057297" algn="l" defTabSz="685766" rtl="0" eaLnBrk="1" latinLnBrk="0" hangingPunct="1">
        <a:defRPr sz="1350" kern="1200">
          <a:solidFill>
            <a:schemeClr val="tx1"/>
          </a:solidFill>
          <a:latin typeface="+mn-lt"/>
          <a:ea typeface="+mn-ea"/>
          <a:cs typeface="+mn-cs"/>
        </a:defRPr>
      </a:lvl7pPr>
      <a:lvl8pPr marL="2400180" algn="l" defTabSz="685766" rtl="0" eaLnBrk="1" latinLnBrk="0" hangingPunct="1">
        <a:defRPr sz="1350" kern="1200">
          <a:solidFill>
            <a:schemeClr val="tx1"/>
          </a:solidFill>
          <a:latin typeface="+mn-lt"/>
          <a:ea typeface="+mn-ea"/>
          <a:cs typeface="+mn-cs"/>
        </a:defRPr>
      </a:lvl8pPr>
      <a:lvl9pPr marL="2743064" algn="l" defTabSz="685766"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3801" name="Text Box 9"/>
          <p:cNvSpPr txBox="1">
            <a:spLocks noChangeArrowheads="1"/>
          </p:cNvSpPr>
          <p:nvPr/>
        </p:nvSpPr>
        <p:spPr bwMode="auto">
          <a:xfrm>
            <a:off x="323850" y="4516041"/>
            <a:ext cx="1944688" cy="155877"/>
          </a:xfrm>
          <a:prstGeom prst="rect">
            <a:avLst/>
          </a:prstGeom>
          <a:noFill/>
          <a:ln w="9525">
            <a:noFill/>
            <a:miter lim="800000"/>
            <a:headEnd/>
            <a:tailEnd/>
          </a:ln>
          <a:effectLst/>
        </p:spPr>
        <p:txBody>
          <a:bodyPr lIns="0" tIns="0" rIns="0" bIns="0">
            <a:spAutoFit/>
          </a:bodyPr>
          <a:lstStyle/>
          <a:p>
            <a:pPr>
              <a:spcBef>
                <a:spcPct val="50000"/>
              </a:spcBef>
              <a:defRPr/>
            </a:pPr>
            <a:endParaRPr lang="fi-FI" sz="1013">
              <a:cs typeface="+mn-cs"/>
            </a:endParaRPr>
          </a:p>
        </p:txBody>
      </p:sp>
      <p:sp>
        <p:nvSpPr>
          <p:cNvPr id="5" name="Päivämäärän paikkamerkki 4"/>
          <p:cNvSpPr>
            <a:spLocks noGrp="1"/>
          </p:cNvSpPr>
          <p:nvPr>
            <p:ph type="dt" sz="half" idx="2"/>
          </p:nvPr>
        </p:nvSpPr>
        <p:spPr>
          <a:xfrm>
            <a:off x="6713538" y="4768454"/>
            <a:ext cx="810790" cy="273844"/>
          </a:xfrm>
          <a:prstGeom prst="rect">
            <a:avLst/>
          </a:prstGeom>
        </p:spPr>
        <p:txBody>
          <a:bodyPr vert="horz" lIns="91440" tIns="45720" rIns="91440" bIns="45720" rtlCol="0" anchor="ctr"/>
          <a:lstStyle>
            <a:lvl1pPr algn="l">
              <a:defRPr sz="750" baseline="0" dirty="0">
                <a:solidFill>
                  <a:schemeClr val="tx1"/>
                </a:solidFill>
                <a:cs typeface="+mn-cs"/>
              </a:defRPr>
            </a:lvl1pPr>
          </a:lstStyle>
          <a:p>
            <a:pPr>
              <a:defRPr/>
            </a:pPr>
            <a:r>
              <a:rPr lang="fi-FI" smtClean="0"/>
              <a:t>3.10.2018</a:t>
            </a:r>
            <a:endParaRPr lang="fi-FI"/>
          </a:p>
        </p:txBody>
      </p:sp>
      <p:sp>
        <p:nvSpPr>
          <p:cNvPr id="6" name="Alatunnisteen paikkamerkki 5"/>
          <p:cNvSpPr>
            <a:spLocks noGrp="1"/>
          </p:cNvSpPr>
          <p:nvPr>
            <p:ph type="ftr" sz="quarter" idx="3"/>
          </p:nvPr>
        </p:nvSpPr>
        <p:spPr>
          <a:xfrm>
            <a:off x="284164" y="4768454"/>
            <a:ext cx="6357937" cy="273844"/>
          </a:xfrm>
          <a:prstGeom prst="rect">
            <a:avLst/>
          </a:prstGeom>
        </p:spPr>
        <p:txBody>
          <a:bodyPr vert="horz" lIns="91440" tIns="45720" rIns="91440" bIns="45720" rtlCol="0" anchor="ctr"/>
          <a:lstStyle>
            <a:lvl1pPr algn="l">
              <a:defRPr sz="750" baseline="0" smtClean="0">
                <a:solidFill>
                  <a:schemeClr val="tx1"/>
                </a:solidFill>
                <a:cs typeface="+mn-cs"/>
              </a:defRPr>
            </a:lvl1pPr>
          </a:lstStyle>
          <a:p>
            <a:pPr>
              <a:defRPr/>
            </a:pPr>
            <a:r>
              <a:rPr lang="fi-FI" smtClean="0"/>
              <a:t>Kari Wihlman</a:t>
            </a:r>
            <a:endParaRPr lang="fi-FI" dirty="0"/>
          </a:p>
        </p:txBody>
      </p:sp>
      <p:sp>
        <p:nvSpPr>
          <p:cNvPr id="7" name="Dian numeron paikkamerkki 6"/>
          <p:cNvSpPr>
            <a:spLocks noGrp="1"/>
          </p:cNvSpPr>
          <p:nvPr>
            <p:ph type="sldNum" sz="quarter" idx="4"/>
          </p:nvPr>
        </p:nvSpPr>
        <p:spPr>
          <a:xfrm>
            <a:off x="7740352" y="4785996"/>
            <a:ext cx="400050" cy="270030"/>
          </a:xfrm>
          <a:prstGeom prst="rect">
            <a:avLst/>
          </a:prstGeom>
        </p:spPr>
        <p:txBody>
          <a:bodyPr vert="horz" lIns="91440" tIns="45720" rIns="91440" bIns="45720" rtlCol="0" anchor="ctr"/>
          <a:lstStyle>
            <a:lvl1pPr algn="r">
              <a:defRPr sz="750" baseline="0" smtClean="0">
                <a:solidFill>
                  <a:schemeClr val="tx1"/>
                </a:solidFill>
                <a:cs typeface="+mn-cs"/>
              </a:defRPr>
            </a:lvl1pPr>
          </a:lstStyle>
          <a:p>
            <a:pPr>
              <a:defRPr/>
            </a:pPr>
            <a:fld id="{1F70512E-3501-4C97-9457-F6C16E24E41E}" type="slidenum">
              <a:rPr lang="fi-FI"/>
              <a:pPr>
                <a:defRPr/>
              </a:pPr>
              <a:t>‹#›</a:t>
            </a:fld>
            <a:endParaRPr lang="fi-FI" dirty="0"/>
          </a:p>
        </p:txBody>
      </p:sp>
      <p:pic>
        <p:nvPicPr>
          <p:cNvPr id="8" name="Kuva 7" descr="ELY_LB01_FiSvEn_3L_B3___RGB_tresprak.jpg"/>
          <p:cNvPicPr>
            <a:picLocks noChangeAspect="1"/>
          </p:cNvPicPr>
          <p:nvPr/>
        </p:nvPicPr>
        <p:blipFill>
          <a:blip r:embed="rId24" cstate="print"/>
          <a:stretch>
            <a:fillRect/>
          </a:stretch>
        </p:blipFill>
        <p:spPr>
          <a:xfrm>
            <a:off x="179513" y="87474"/>
            <a:ext cx="4055487" cy="648072"/>
          </a:xfrm>
          <a:prstGeom prst="rect">
            <a:avLst/>
          </a:prstGeom>
        </p:spPr>
      </p:pic>
    </p:spTree>
    <p:extLst>
      <p:ext uri="{BB962C8B-B14F-4D97-AF65-F5344CB8AC3E}">
        <p14:creationId xmlns:p14="http://schemas.microsoft.com/office/powerpoint/2010/main" val="2812736038"/>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 id="2147483699" r:id="rId13"/>
    <p:sldLayoutId id="2147483700" r:id="rId14"/>
    <p:sldLayoutId id="2147483701" r:id="rId15"/>
    <p:sldLayoutId id="2147483702" r:id="rId16"/>
    <p:sldLayoutId id="2147483703" r:id="rId17"/>
    <p:sldLayoutId id="2147483704" r:id="rId18"/>
    <p:sldLayoutId id="2147483705" r:id="rId19"/>
    <p:sldLayoutId id="2147483706" r:id="rId20"/>
    <p:sldLayoutId id="2147483707" r:id="rId21"/>
    <p:sldLayoutId id="2147483708" r:id="rId22"/>
  </p:sldLayoutIdLst>
  <p:timing>
    <p:tnLst>
      <p:par>
        <p:cTn id="1" dur="indefinite" restart="never" nodeType="tmRoot"/>
      </p:par>
    </p:tnLst>
  </p:timing>
  <p:hf sldNum="0" hdr="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Arial" charset="0"/>
        </a:defRPr>
      </a:lvl2pPr>
      <a:lvl3pPr algn="l" rtl="0" eaLnBrk="1" fontAlgn="base" hangingPunct="1">
        <a:spcBef>
          <a:spcPct val="0"/>
        </a:spcBef>
        <a:spcAft>
          <a:spcPct val="0"/>
        </a:spcAft>
        <a:defRPr sz="3000">
          <a:solidFill>
            <a:schemeClr val="tx2"/>
          </a:solidFill>
          <a:latin typeface="Arial" charset="0"/>
        </a:defRPr>
      </a:lvl3pPr>
      <a:lvl4pPr algn="l" rtl="0" eaLnBrk="1" fontAlgn="base" hangingPunct="1">
        <a:spcBef>
          <a:spcPct val="0"/>
        </a:spcBef>
        <a:spcAft>
          <a:spcPct val="0"/>
        </a:spcAft>
        <a:defRPr sz="3000">
          <a:solidFill>
            <a:schemeClr val="tx2"/>
          </a:solidFill>
          <a:latin typeface="Arial" charset="0"/>
        </a:defRPr>
      </a:lvl4pPr>
      <a:lvl5pPr algn="l" rtl="0" eaLnBrk="1" fontAlgn="base" hangingPunct="1">
        <a:spcBef>
          <a:spcPct val="0"/>
        </a:spcBef>
        <a:spcAft>
          <a:spcPct val="0"/>
        </a:spcAft>
        <a:defRPr sz="3000">
          <a:solidFill>
            <a:schemeClr val="tx2"/>
          </a:solidFill>
          <a:latin typeface="Arial" charset="0"/>
        </a:defRPr>
      </a:lvl5pPr>
      <a:lvl6pPr marL="342900" algn="l" rtl="0" eaLnBrk="1" fontAlgn="base" hangingPunct="1">
        <a:spcBef>
          <a:spcPct val="0"/>
        </a:spcBef>
        <a:spcAft>
          <a:spcPct val="0"/>
        </a:spcAft>
        <a:defRPr sz="3000">
          <a:solidFill>
            <a:schemeClr val="tx2"/>
          </a:solidFill>
          <a:latin typeface="Verdana" pitchFamily="34" charset="0"/>
        </a:defRPr>
      </a:lvl6pPr>
      <a:lvl7pPr marL="685800" algn="l" rtl="0" eaLnBrk="1" fontAlgn="base" hangingPunct="1">
        <a:spcBef>
          <a:spcPct val="0"/>
        </a:spcBef>
        <a:spcAft>
          <a:spcPct val="0"/>
        </a:spcAft>
        <a:defRPr sz="3000">
          <a:solidFill>
            <a:schemeClr val="tx2"/>
          </a:solidFill>
          <a:latin typeface="Verdana" pitchFamily="34" charset="0"/>
        </a:defRPr>
      </a:lvl7pPr>
      <a:lvl8pPr marL="1028700" algn="l" rtl="0" eaLnBrk="1" fontAlgn="base" hangingPunct="1">
        <a:spcBef>
          <a:spcPct val="0"/>
        </a:spcBef>
        <a:spcAft>
          <a:spcPct val="0"/>
        </a:spcAft>
        <a:defRPr sz="3000">
          <a:solidFill>
            <a:schemeClr val="tx2"/>
          </a:solidFill>
          <a:latin typeface="Verdana" pitchFamily="34" charset="0"/>
        </a:defRPr>
      </a:lvl8pPr>
      <a:lvl9pPr marL="1371600" algn="l" rtl="0" eaLnBrk="1" fontAlgn="base" hangingPunct="1">
        <a:spcBef>
          <a:spcPct val="0"/>
        </a:spcBef>
        <a:spcAft>
          <a:spcPct val="0"/>
        </a:spcAft>
        <a:defRPr sz="3000">
          <a:solidFill>
            <a:schemeClr val="tx2"/>
          </a:solidFill>
          <a:latin typeface="Verdana" pitchFamily="34" charset="0"/>
        </a:defRPr>
      </a:lvl9pPr>
    </p:titleStyle>
    <p:bodyStyle>
      <a:lvl1pPr marL="257175" indent="-257175" algn="l" rtl="0" eaLnBrk="1" fontAlgn="base" hangingPunct="1">
        <a:spcBef>
          <a:spcPct val="20000"/>
        </a:spcBef>
        <a:spcAft>
          <a:spcPct val="0"/>
        </a:spcAft>
        <a:buClr>
          <a:schemeClr val="tx2"/>
        </a:buClr>
        <a:buSzPct val="150000"/>
        <a:buFont typeface="Wingdings" pitchFamily="2" charset="2"/>
        <a:buChar char="§"/>
        <a:defRPr sz="1950">
          <a:solidFill>
            <a:schemeClr val="tx1"/>
          </a:solidFill>
          <a:latin typeface="+mn-lt"/>
          <a:ea typeface="+mn-ea"/>
          <a:cs typeface="+mn-cs"/>
        </a:defRPr>
      </a:lvl1pPr>
      <a:lvl2pPr marL="557213" indent="-214313" algn="l" rtl="0" eaLnBrk="1" fontAlgn="base" hangingPunct="1">
        <a:spcBef>
          <a:spcPct val="20000"/>
        </a:spcBef>
        <a:spcAft>
          <a:spcPct val="0"/>
        </a:spcAft>
        <a:buChar char="–"/>
        <a:defRPr sz="1800">
          <a:solidFill>
            <a:schemeClr val="tx1"/>
          </a:solidFill>
          <a:latin typeface="+mn-lt"/>
        </a:defRPr>
      </a:lvl2pPr>
      <a:lvl3pPr marL="857250" indent="-171450" algn="l" rtl="0" eaLnBrk="1" fontAlgn="base" hangingPunct="1">
        <a:spcBef>
          <a:spcPct val="20000"/>
        </a:spcBef>
        <a:spcAft>
          <a:spcPct val="0"/>
        </a:spcAft>
        <a:buClr>
          <a:schemeClr val="accent2"/>
        </a:buClr>
        <a:buSzPct val="150000"/>
        <a:buFont typeface="Wingdings" pitchFamily="2" charset="2"/>
        <a:buChar char="§"/>
        <a:defRPr sz="1800">
          <a:solidFill>
            <a:schemeClr val="tx1"/>
          </a:solidFill>
          <a:latin typeface="+mn-lt"/>
        </a:defRPr>
      </a:lvl3pPr>
      <a:lvl4pPr marL="1200150" indent="-171450" algn="l" rtl="0" eaLnBrk="1" fontAlgn="base" hangingPunct="1">
        <a:spcBef>
          <a:spcPct val="20000"/>
        </a:spcBef>
        <a:spcAft>
          <a:spcPct val="0"/>
        </a:spcAft>
        <a:buChar char="–"/>
        <a:defRPr sz="1500">
          <a:solidFill>
            <a:schemeClr val="tx1"/>
          </a:solidFill>
          <a:latin typeface="+mn-lt"/>
        </a:defRPr>
      </a:lvl4pPr>
      <a:lvl5pPr marL="1543050" indent="-171450" algn="l" rtl="0" eaLnBrk="1" fontAlgn="base" hangingPunct="1">
        <a:spcBef>
          <a:spcPct val="20000"/>
        </a:spcBef>
        <a:spcAft>
          <a:spcPct val="0"/>
        </a:spcAft>
        <a:buClr>
          <a:schemeClr val="folHlink"/>
        </a:buClr>
        <a:buSzPct val="150000"/>
        <a:buFont typeface="Wingdings" pitchFamily="2" charset="2"/>
        <a:buChar char="§"/>
        <a:defRPr sz="1500">
          <a:solidFill>
            <a:schemeClr val="tx1"/>
          </a:solidFill>
          <a:latin typeface="+mn-lt"/>
        </a:defRPr>
      </a:lvl5pPr>
      <a:lvl6pPr marL="1885950" indent="-171450" algn="l" rtl="0" eaLnBrk="1" fontAlgn="base" hangingPunct="1">
        <a:spcBef>
          <a:spcPct val="20000"/>
        </a:spcBef>
        <a:spcAft>
          <a:spcPct val="0"/>
        </a:spcAft>
        <a:buClr>
          <a:schemeClr val="folHlink"/>
        </a:buClr>
        <a:buSzPct val="150000"/>
        <a:buFont typeface="Wingdings" pitchFamily="2" charset="2"/>
        <a:buChar char="§"/>
        <a:defRPr sz="1500">
          <a:solidFill>
            <a:schemeClr val="tx1"/>
          </a:solidFill>
          <a:latin typeface="+mn-lt"/>
        </a:defRPr>
      </a:lvl6pPr>
      <a:lvl7pPr marL="2228850" indent="-171450" algn="l" rtl="0" eaLnBrk="1" fontAlgn="base" hangingPunct="1">
        <a:spcBef>
          <a:spcPct val="20000"/>
        </a:spcBef>
        <a:spcAft>
          <a:spcPct val="0"/>
        </a:spcAft>
        <a:buClr>
          <a:schemeClr val="folHlink"/>
        </a:buClr>
        <a:buSzPct val="150000"/>
        <a:buFont typeface="Wingdings" pitchFamily="2" charset="2"/>
        <a:buChar char="§"/>
        <a:defRPr sz="1500">
          <a:solidFill>
            <a:schemeClr val="tx1"/>
          </a:solidFill>
          <a:latin typeface="+mn-lt"/>
        </a:defRPr>
      </a:lvl7pPr>
      <a:lvl8pPr marL="2571750" indent="-171450" algn="l" rtl="0" eaLnBrk="1" fontAlgn="base" hangingPunct="1">
        <a:spcBef>
          <a:spcPct val="20000"/>
        </a:spcBef>
        <a:spcAft>
          <a:spcPct val="0"/>
        </a:spcAft>
        <a:buClr>
          <a:schemeClr val="folHlink"/>
        </a:buClr>
        <a:buSzPct val="150000"/>
        <a:buFont typeface="Wingdings" pitchFamily="2" charset="2"/>
        <a:buChar char="§"/>
        <a:defRPr sz="1500">
          <a:solidFill>
            <a:schemeClr val="tx1"/>
          </a:solidFill>
          <a:latin typeface="+mn-lt"/>
        </a:defRPr>
      </a:lvl8pPr>
      <a:lvl9pPr marL="2914650" indent="-171450" algn="l" rtl="0" eaLnBrk="1" fontAlgn="base" hangingPunct="1">
        <a:spcBef>
          <a:spcPct val="20000"/>
        </a:spcBef>
        <a:spcAft>
          <a:spcPct val="0"/>
        </a:spcAft>
        <a:buClr>
          <a:schemeClr val="folHlink"/>
        </a:buClr>
        <a:buSzPct val="150000"/>
        <a:buFont typeface="Wingdings" pitchFamily="2" charset="2"/>
        <a:buChar char="§"/>
        <a:defRPr sz="1500">
          <a:solidFill>
            <a:schemeClr val="tx1"/>
          </a:solidFill>
          <a:latin typeface="+mn-lt"/>
        </a:defRPr>
      </a:lvl9pPr>
    </p:bodyStyle>
    <p:otherStyle>
      <a:defPPr>
        <a:defRPr lang="fi-FI"/>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Kuva 1" descr="Pitkät_nuolet_cmyk.png"/>
          <p:cNvPicPr>
            <a:picLocks noChangeAspect="1"/>
          </p:cNvPicPr>
          <p:nvPr userDrawn="1"/>
        </p:nvPicPr>
        <p:blipFill>
          <a:blip r:embed="rId3">
            <a:extLst>
              <a:ext uri="{28A0092B-C50C-407E-A947-70E740481C1C}">
                <a14:useLocalDpi xmlns:a14="http://schemas.microsoft.com/office/drawing/2010/main" val="0"/>
              </a:ext>
            </a:extLst>
          </a:blip>
          <a:srcRect t="-1755" b="51106"/>
          <a:stretch>
            <a:fillRect/>
          </a:stretch>
        </p:blipFill>
        <p:spPr bwMode="auto">
          <a:xfrm>
            <a:off x="4110039" y="86916"/>
            <a:ext cx="4783137" cy="5056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Kuva 8" descr="UUSI_Liikennevirasto_Tapahtumat_vaaka_cmyk.png"/>
          <p:cNvPicPr>
            <a:picLocks noChangeAspect="1"/>
          </p:cNvPicPr>
          <p:nvPr userDrawn="1"/>
        </p:nvPicPr>
        <p:blipFill>
          <a:blip r:embed="rId4" cstate="print">
            <a:extLst>
              <a:ext uri="{28A0092B-C50C-407E-A947-70E740481C1C}">
                <a14:useLocalDpi xmlns:a14="http://schemas.microsoft.com/office/drawing/2010/main" val="0"/>
              </a:ext>
            </a:extLst>
          </a:blip>
          <a:srcRect r="62856" b="18364"/>
          <a:stretch>
            <a:fillRect/>
          </a:stretch>
        </p:blipFill>
        <p:spPr bwMode="auto">
          <a:xfrm>
            <a:off x="323852" y="141685"/>
            <a:ext cx="1203325"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19027414"/>
      </p:ext>
    </p:extLst>
  </p:cSld>
  <p:clrMap bg1="lt1" tx1="dk1" bg2="lt2" tx2="dk2" accent1="accent1" accent2="accent2" accent3="accent3" accent4="accent4" accent5="accent5" accent6="accent6" hlink="hlink" folHlink="folHlink"/>
  <p:sldLayoutIdLst>
    <p:sldLayoutId id="2147483722" r:id="rId1"/>
  </p:sldLayoutIdLst>
  <p:hf sldNum="0" hdr="0"/>
  <p:txStyles>
    <p:titleStyle>
      <a:lvl1pPr algn="ctr" defTabSz="457200" rtl="0" eaLnBrk="0" fontAlgn="base" hangingPunct="0">
        <a:spcBef>
          <a:spcPct val="0"/>
        </a:spcBef>
        <a:spcAft>
          <a:spcPct val="0"/>
        </a:spcAft>
        <a:defRPr sz="4400" kern="1200">
          <a:solidFill>
            <a:schemeClr val="tx1"/>
          </a:solidFill>
          <a:latin typeface="+mj-lt"/>
          <a:ea typeface="MS PGothic" pitchFamily="34" charset="-128"/>
          <a:cs typeface="ＭＳ Ｐゴシック" charset="0"/>
        </a:defRPr>
      </a:lvl1pPr>
      <a:lvl2pPr algn="ctr" defTabSz="457200" rtl="0" eaLnBrk="0" fontAlgn="base" hangingPunct="0">
        <a:spcBef>
          <a:spcPct val="0"/>
        </a:spcBef>
        <a:spcAft>
          <a:spcPct val="0"/>
        </a:spcAft>
        <a:defRPr sz="4400">
          <a:solidFill>
            <a:schemeClr val="tx1"/>
          </a:solidFill>
          <a:latin typeface="Arial" charset="0"/>
          <a:ea typeface="MS PGothic" pitchFamily="34" charset="-128"/>
          <a:cs typeface="ＭＳ Ｐゴシック" charset="0"/>
        </a:defRPr>
      </a:lvl2pPr>
      <a:lvl3pPr algn="ctr" defTabSz="457200" rtl="0" eaLnBrk="0" fontAlgn="base" hangingPunct="0">
        <a:spcBef>
          <a:spcPct val="0"/>
        </a:spcBef>
        <a:spcAft>
          <a:spcPct val="0"/>
        </a:spcAft>
        <a:defRPr sz="4400">
          <a:solidFill>
            <a:schemeClr val="tx1"/>
          </a:solidFill>
          <a:latin typeface="Arial" charset="0"/>
          <a:ea typeface="MS PGothic" pitchFamily="34" charset="-128"/>
          <a:cs typeface="ＭＳ Ｐゴシック" charset="0"/>
        </a:defRPr>
      </a:lvl3pPr>
      <a:lvl4pPr algn="ctr" defTabSz="457200" rtl="0" eaLnBrk="0" fontAlgn="base" hangingPunct="0">
        <a:spcBef>
          <a:spcPct val="0"/>
        </a:spcBef>
        <a:spcAft>
          <a:spcPct val="0"/>
        </a:spcAft>
        <a:defRPr sz="4400">
          <a:solidFill>
            <a:schemeClr val="tx1"/>
          </a:solidFill>
          <a:latin typeface="Arial" charset="0"/>
          <a:ea typeface="MS PGothic" pitchFamily="34" charset="-128"/>
          <a:cs typeface="ＭＳ Ｐゴシック" charset="0"/>
        </a:defRPr>
      </a:lvl4pPr>
      <a:lvl5pPr algn="ctr" defTabSz="457200" rtl="0" eaLnBrk="0" fontAlgn="base" hangingPunct="0">
        <a:spcBef>
          <a:spcPct val="0"/>
        </a:spcBef>
        <a:spcAft>
          <a:spcPct val="0"/>
        </a:spcAft>
        <a:defRPr sz="4400">
          <a:solidFill>
            <a:schemeClr val="tx1"/>
          </a:solidFill>
          <a:latin typeface="Arial" charset="0"/>
          <a:ea typeface="MS PGothic" pitchFamily="34" charset="-128"/>
          <a:cs typeface="ＭＳ Ｐゴシック" charset="0"/>
        </a:defRPr>
      </a:lvl5pPr>
      <a:lvl6pPr marL="457200" algn="ctr" defTabSz="457200" rtl="0" fontAlgn="base">
        <a:spcBef>
          <a:spcPct val="0"/>
        </a:spcBef>
        <a:spcAft>
          <a:spcPct val="0"/>
        </a:spcAft>
        <a:defRPr sz="4400">
          <a:solidFill>
            <a:schemeClr val="tx1"/>
          </a:solidFill>
          <a:latin typeface="Arial" charset="0"/>
          <a:ea typeface="ＭＳ Ｐゴシック" charset="0"/>
          <a:cs typeface="ＭＳ Ｐゴシック" charset="0"/>
        </a:defRPr>
      </a:lvl6pPr>
      <a:lvl7pPr marL="914400" algn="ctr" defTabSz="457200" rtl="0" fontAlgn="base">
        <a:spcBef>
          <a:spcPct val="0"/>
        </a:spcBef>
        <a:spcAft>
          <a:spcPct val="0"/>
        </a:spcAft>
        <a:defRPr sz="4400">
          <a:solidFill>
            <a:schemeClr val="tx1"/>
          </a:solidFill>
          <a:latin typeface="Arial" charset="0"/>
          <a:ea typeface="ＭＳ Ｐゴシック" charset="0"/>
          <a:cs typeface="ＭＳ Ｐゴシック" charset="0"/>
        </a:defRPr>
      </a:lvl7pPr>
      <a:lvl8pPr marL="1371600" algn="ctr" defTabSz="457200" rtl="0" fontAlgn="base">
        <a:spcBef>
          <a:spcPct val="0"/>
        </a:spcBef>
        <a:spcAft>
          <a:spcPct val="0"/>
        </a:spcAft>
        <a:defRPr sz="4400">
          <a:solidFill>
            <a:schemeClr val="tx1"/>
          </a:solidFill>
          <a:latin typeface="Arial" charset="0"/>
          <a:ea typeface="ＭＳ Ｐゴシック" charset="0"/>
          <a:cs typeface="ＭＳ Ｐゴシック" charset="0"/>
        </a:defRPr>
      </a:lvl8pPr>
      <a:lvl9pPr marL="1828800" algn="ctr" defTabSz="457200" rtl="0" fontAlgn="base">
        <a:spcBef>
          <a:spcPct val="0"/>
        </a:spcBef>
        <a:spcAft>
          <a:spcPct val="0"/>
        </a:spcAft>
        <a:defRPr sz="4400">
          <a:solidFill>
            <a:schemeClr val="tx1"/>
          </a:solidFill>
          <a:latin typeface="Arial" charset="0"/>
          <a:ea typeface="ＭＳ Ｐゴシック" charset="0"/>
          <a:cs typeface="ＭＳ Ｐゴシック" charset="0"/>
        </a:defRPr>
      </a:lvl9pPr>
    </p:titleStyle>
    <p:body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196000" y="313200"/>
            <a:ext cx="6624000" cy="457200"/>
          </a:xfrm>
          <a:prstGeom prst="rect">
            <a:avLst/>
          </a:prstGeom>
        </p:spPr>
        <p:txBody>
          <a:bodyPr vert="horz" lIns="91440" tIns="45720" rIns="91440" bIns="45720" rtlCol="0" anchor="ctr">
            <a:noAutofit/>
          </a:bodyPr>
          <a:lstStyle/>
          <a:p>
            <a:r>
              <a:rPr lang="en-US" dirty="0" smtClean="0"/>
              <a:t>Click to edit Master title style</a:t>
            </a:r>
            <a:endParaRPr lang="fi-FI" dirty="0"/>
          </a:p>
        </p:txBody>
      </p:sp>
      <p:sp>
        <p:nvSpPr>
          <p:cNvPr id="3" name="Text Placeholder 2"/>
          <p:cNvSpPr>
            <a:spLocks noGrp="1"/>
          </p:cNvSpPr>
          <p:nvPr>
            <p:ph type="body" idx="1"/>
          </p:nvPr>
        </p:nvSpPr>
        <p:spPr>
          <a:xfrm>
            <a:off x="522000" y="1278000"/>
            <a:ext cx="7970400" cy="33120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fi-FI" dirty="0"/>
          </a:p>
        </p:txBody>
      </p:sp>
      <p:sp>
        <p:nvSpPr>
          <p:cNvPr id="4" name="Date Placeholder 3"/>
          <p:cNvSpPr>
            <a:spLocks noGrp="1"/>
          </p:cNvSpPr>
          <p:nvPr>
            <p:ph type="dt" sz="half" idx="2"/>
          </p:nvPr>
        </p:nvSpPr>
        <p:spPr>
          <a:xfrm>
            <a:off x="4768703" y="4767264"/>
            <a:ext cx="828024" cy="273844"/>
          </a:xfrm>
          <a:prstGeom prst="rect">
            <a:avLst/>
          </a:prstGeom>
        </p:spPr>
        <p:txBody>
          <a:bodyPr vert="horz" lIns="91440" tIns="45720" rIns="91440" bIns="45720" rtlCol="0" anchor="ctr"/>
          <a:lstStyle>
            <a:lvl1pPr algn="r">
              <a:defRPr sz="675">
                <a:solidFill>
                  <a:schemeClr val="tx1">
                    <a:tint val="75000"/>
                  </a:schemeClr>
                </a:solidFill>
                <a:latin typeface="Arial" panose="020B0604020202020204" pitchFamily="34" charset="0"/>
                <a:cs typeface="Arial" panose="020B0604020202020204" pitchFamily="34" charset="0"/>
              </a:defRPr>
            </a:lvl1pPr>
          </a:lstStyle>
          <a:p>
            <a:r>
              <a:rPr lang="fi-FI" smtClean="0"/>
              <a:t>14.5.2018</a:t>
            </a:r>
            <a:endParaRPr lang="fi-FI" dirty="0"/>
          </a:p>
        </p:txBody>
      </p:sp>
      <p:sp>
        <p:nvSpPr>
          <p:cNvPr id="5" name="Footer Placeholder 4"/>
          <p:cNvSpPr>
            <a:spLocks noGrp="1"/>
          </p:cNvSpPr>
          <p:nvPr>
            <p:ph type="ftr" sz="quarter" idx="3"/>
          </p:nvPr>
        </p:nvSpPr>
        <p:spPr>
          <a:xfrm>
            <a:off x="5598043" y="4767264"/>
            <a:ext cx="2917334" cy="273844"/>
          </a:xfrm>
          <a:prstGeom prst="rect">
            <a:avLst/>
          </a:prstGeom>
        </p:spPr>
        <p:txBody>
          <a:bodyPr vert="horz" lIns="91440" tIns="45720" rIns="91440" bIns="45720" rtlCol="0" anchor="ctr"/>
          <a:lstStyle>
            <a:lvl1pPr algn="l">
              <a:defRPr sz="675">
                <a:solidFill>
                  <a:schemeClr val="tx1">
                    <a:tint val="75000"/>
                  </a:schemeClr>
                </a:solidFill>
                <a:latin typeface="Arial" panose="020B0604020202020204" pitchFamily="34" charset="0"/>
                <a:cs typeface="Arial" panose="020B0604020202020204" pitchFamily="34" charset="0"/>
              </a:defRPr>
            </a:lvl1pPr>
          </a:lstStyle>
          <a:p>
            <a:r>
              <a:rPr lang="fi-FI" smtClean="0"/>
              <a:t> </a:t>
            </a:r>
            <a:endParaRPr lang="fi-FI" dirty="0"/>
          </a:p>
        </p:txBody>
      </p:sp>
      <p:sp>
        <p:nvSpPr>
          <p:cNvPr id="6" name="Slide Number Placeholder 5"/>
          <p:cNvSpPr>
            <a:spLocks noGrp="1"/>
          </p:cNvSpPr>
          <p:nvPr>
            <p:ph type="sldNum" sz="quarter" idx="4"/>
          </p:nvPr>
        </p:nvSpPr>
        <p:spPr>
          <a:xfrm>
            <a:off x="8564532" y="4767264"/>
            <a:ext cx="373469" cy="273844"/>
          </a:xfrm>
          <a:prstGeom prst="rect">
            <a:avLst/>
          </a:prstGeom>
        </p:spPr>
        <p:txBody>
          <a:bodyPr vert="horz" lIns="91440" tIns="45720" rIns="91440" bIns="45720" rtlCol="0" anchor="ctr"/>
          <a:lstStyle>
            <a:lvl1pPr algn="r">
              <a:defRPr sz="675">
                <a:solidFill>
                  <a:schemeClr val="tx1">
                    <a:tint val="75000"/>
                  </a:schemeClr>
                </a:solidFill>
                <a:latin typeface="Arial" panose="020B0604020202020204" pitchFamily="34" charset="0"/>
                <a:cs typeface="Arial" panose="020B0604020202020204" pitchFamily="34" charset="0"/>
              </a:defRPr>
            </a:lvl1pPr>
          </a:lstStyle>
          <a:p>
            <a:fld id="{CD67F47F-A4DF-4926-BB4C-9F1DAEA89B92}" type="slidenum">
              <a:rPr lang="fi-FI" smtClean="0"/>
              <a:pPr/>
              <a:t>‹#›</a:t>
            </a:fld>
            <a:endParaRPr lang="fi-FI"/>
          </a:p>
        </p:txBody>
      </p:sp>
      <p:pic>
        <p:nvPicPr>
          <p:cNvPr id="7" name="Kuva 14" descr="UUSI_Liikennevirasto_Tapahtumat_vaaka_cmyk.png"/>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252000" y="194400"/>
            <a:ext cx="1767600" cy="866334"/>
          </a:xfrm>
          <a:prstGeom prst="rect">
            <a:avLst/>
          </a:prstGeom>
        </p:spPr>
      </p:pic>
    </p:spTree>
    <p:extLst>
      <p:ext uri="{BB962C8B-B14F-4D97-AF65-F5344CB8AC3E}">
        <p14:creationId xmlns:p14="http://schemas.microsoft.com/office/powerpoint/2010/main" val="1496087763"/>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 id="2147483745" r:id="rId12"/>
    <p:sldLayoutId id="2147483746" r:id="rId13"/>
  </p:sldLayoutIdLst>
  <p:hf hdr="0" ftr="0"/>
  <p:txStyles>
    <p:titleStyle>
      <a:lvl1pPr marL="0" algn="l" defTabSz="685783" rtl="0" eaLnBrk="1" latinLnBrk="0" hangingPunct="1">
        <a:lnSpc>
          <a:spcPct val="90000"/>
        </a:lnSpc>
        <a:spcBef>
          <a:spcPct val="0"/>
        </a:spcBef>
        <a:buNone/>
        <a:defRPr lang="fi-FI" sz="2800" kern="1200" baseline="0" dirty="0">
          <a:solidFill>
            <a:srgbClr val="00B0CA"/>
          </a:solidFill>
          <a:latin typeface="Arial" panose="020B0604020202020204" pitchFamily="34" charset="0"/>
          <a:ea typeface="+mj-ea"/>
          <a:cs typeface="+mj-cs"/>
        </a:defRPr>
      </a:lvl1pPr>
    </p:titleStyle>
    <p:bodyStyle>
      <a:lvl1pPr marL="134935" indent="-205195" algn="l" defTabSz="685783" rtl="0" eaLnBrk="1" latinLnBrk="0" hangingPunct="1">
        <a:lnSpc>
          <a:spcPct val="90000"/>
        </a:lnSpc>
        <a:spcBef>
          <a:spcPts val="750"/>
        </a:spcBef>
        <a:buClr>
          <a:srgbClr val="00B0CA"/>
        </a:buClr>
        <a:buSzPct val="120000"/>
        <a:buFont typeface="Arial" panose="020B0604020202020204" pitchFamily="34" charset="0"/>
        <a:buChar char="●"/>
        <a:defRPr lang="en-US" sz="1600" b="0" kern="1200" dirty="0" smtClean="0">
          <a:solidFill>
            <a:srgbClr val="000000"/>
          </a:solidFill>
          <a:latin typeface="Arial" charset="0"/>
          <a:ea typeface="+mn-ea"/>
          <a:cs typeface="Arial" panose="020B0604020202020204" pitchFamily="34" charset="0"/>
        </a:defRPr>
      </a:lvl1pPr>
      <a:lvl2pPr marL="449252" indent="-125997" algn="l" defTabSz="685783" rtl="0" eaLnBrk="1" latinLnBrk="0" hangingPunct="1">
        <a:lnSpc>
          <a:spcPct val="90000"/>
        </a:lnSpc>
        <a:spcBef>
          <a:spcPts val="375"/>
        </a:spcBef>
        <a:buClr>
          <a:srgbClr val="A59D95"/>
        </a:buClr>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2pPr>
      <a:lvl3pPr marL="717532" indent="-143996" algn="l" defTabSz="685783" rtl="0" eaLnBrk="1" latinLnBrk="0" hangingPunct="1">
        <a:lnSpc>
          <a:spcPct val="90000"/>
        </a:lnSpc>
        <a:spcBef>
          <a:spcPts val="375"/>
        </a:spcBef>
        <a:buClr>
          <a:srgbClr val="A59D95"/>
        </a:buClr>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1076298" indent="-133347" algn="l" defTabSz="685783" rtl="0" eaLnBrk="1" latinLnBrk="0" hangingPunct="1">
        <a:lnSpc>
          <a:spcPct val="90000"/>
        </a:lnSpc>
        <a:spcBef>
          <a:spcPts val="375"/>
        </a:spcBef>
        <a:buClr>
          <a:srgbClr val="A59D95"/>
        </a:buClr>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4pPr>
      <a:lvl5pPr marL="1346166" indent="-131760" algn="l" defTabSz="685783" rtl="0" eaLnBrk="1" latinLnBrk="0" hangingPunct="1">
        <a:lnSpc>
          <a:spcPct val="90000"/>
        </a:lnSpc>
        <a:spcBef>
          <a:spcPts val="375"/>
        </a:spcBef>
        <a:buClr>
          <a:srgbClr val="A59D95"/>
        </a:buClr>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5pPr>
      <a:lvl6pPr marL="1885903"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fi-FI"/>
      </a:defPPr>
      <a:lvl1pPr marL="0" algn="l" defTabSz="685783" rtl="0" eaLnBrk="1" latinLnBrk="0" hangingPunct="1">
        <a:defRPr sz="1350" kern="1200">
          <a:solidFill>
            <a:schemeClr val="tx1"/>
          </a:solidFill>
          <a:latin typeface="+mn-lt"/>
          <a:ea typeface="+mn-ea"/>
          <a:cs typeface="+mn-cs"/>
        </a:defRPr>
      </a:lvl1pPr>
      <a:lvl2pPr marL="342892" algn="l" defTabSz="685783" rtl="0" eaLnBrk="1" latinLnBrk="0" hangingPunct="1">
        <a:defRPr sz="1350" kern="1200">
          <a:solidFill>
            <a:schemeClr val="tx1"/>
          </a:solidFill>
          <a:latin typeface="+mn-lt"/>
          <a:ea typeface="+mn-ea"/>
          <a:cs typeface="+mn-cs"/>
        </a:defRPr>
      </a:lvl2pPr>
      <a:lvl3pPr marL="685783" algn="l" defTabSz="685783" rtl="0" eaLnBrk="1" latinLnBrk="0" hangingPunct="1">
        <a:defRPr sz="1350" kern="1200">
          <a:solidFill>
            <a:schemeClr val="tx1"/>
          </a:solidFill>
          <a:latin typeface="+mn-lt"/>
          <a:ea typeface="+mn-ea"/>
          <a:cs typeface="+mn-cs"/>
        </a:defRPr>
      </a:lvl3pPr>
      <a:lvl4pPr marL="1028675" algn="l" defTabSz="685783" rtl="0" eaLnBrk="1" latinLnBrk="0" hangingPunct="1">
        <a:defRPr sz="1350" kern="1200">
          <a:solidFill>
            <a:schemeClr val="tx1"/>
          </a:solidFill>
          <a:latin typeface="+mn-lt"/>
          <a:ea typeface="+mn-ea"/>
          <a:cs typeface="+mn-cs"/>
        </a:defRPr>
      </a:lvl4pPr>
      <a:lvl5pPr marL="1371566" algn="l" defTabSz="685783" rtl="0" eaLnBrk="1" latinLnBrk="0" hangingPunct="1">
        <a:defRPr sz="1350" kern="1200">
          <a:solidFill>
            <a:schemeClr val="tx1"/>
          </a:solidFill>
          <a:latin typeface="+mn-lt"/>
          <a:ea typeface="+mn-ea"/>
          <a:cs typeface="+mn-cs"/>
        </a:defRPr>
      </a:lvl5pPr>
      <a:lvl6pPr marL="1714457" algn="l" defTabSz="685783" rtl="0" eaLnBrk="1" latinLnBrk="0" hangingPunct="1">
        <a:defRPr sz="1350" kern="1200">
          <a:solidFill>
            <a:schemeClr val="tx1"/>
          </a:solidFill>
          <a:latin typeface="+mn-lt"/>
          <a:ea typeface="+mn-ea"/>
          <a:cs typeface="+mn-cs"/>
        </a:defRPr>
      </a:lvl6pPr>
      <a:lvl7pPr marL="2057348" algn="l" defTabSz="685783" rtl="0" eaLnBrk="1" latinLnBrk="0" hangingPunct="1">
        <a:defRPr sz="1350" kern="1200">
          <a:solidFill>
            <a:schemeClr val="tx1"/>
          </a:solidFill>
          <a:latin typeface="+mn-lt"/>
          <a:ea typeface="+mn-ea"/>
          <a:cs typeface="+mn-cs"/>
        </a:defRPr>
      </a:lvl7pPr>
      <a:lvl8pPr marL="2400240" algn="l" defTabSz="685783" rtl="0" eaLnBrk="1" latinLnBrk="0" hangingPunct="1">
        <a:defRPr sz="1350" kern="1200">
          <a:solidFill>
            <a:schemeClr val="tx1"/>
          </a:solidFill>
          <a:latin typeface="+mn-lt"/>
          <a:ea typeface="+mn-ea"/>
          <a:cs typeface="+mn-cs"/>
        </a:defRPr>
      </a:lvl8pPr>
      <a:lvl9pPr marL="2743132" algn="l" defTabSz="685783"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196000" y="313200"/>
            <a:ext cx="6624000" cy="457200"/>
          </a:xfrm>
          <a:prstGeom prst="rect">
            <a:avLst/>
          </a:prstGeom>
        </p:spPr>
        <p:txBody>
          <a:bodyPr vert="horz" lIns="91440" tIns="45720" rIns="91440" bIns="45720" rtlCol="0" anchor="ctr">
            <a:noAutofit/>
          </a:bodyPr>
          <a:lstStyle/>
          <a:p>
            <a:r>
              <a:rPr lang="en-US" dirty="0" smtClean="0"/>
              <a:t>Click to edit Master title style</a:t>
            </a:r>
            <a:endParaRPr lang="fi-FI" dirty="0"/>
          </a:p>
        </p:txBody>
      </p:sp>
      <p:sp>
        <p:nvSpPr>
          <p:cNvPr id="3" name="Text Placeholder 2"/>
          <p:cNvSpPr>
            <a:spLocks noGrp="1"/>
          </p:cNvSpPr>
          <p:nvPr>
            <p:ph type="body" idx="1"/>
          </p:nvPr>
        </p:nvSpPr>
        <p:spPr>
          <a:xfrm>
            <a:off x="522000" y="1278000"/>
            <a:ext cx="7970400" cy="33120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fi-FI" dirty="0"/>
          </a:p>
        </p:txBody>
      </p:sp>
      <p:sp>
        <p:nvSpPr>
          <p:cNvPr id="4" name="Date Placeholder 3"/>
          <p:cNvSpPr>
            <a:spLocks noGrp="1"/>
          </p:cNvSpPr>
          <p:nvPr>
            <p:ph type="dt" sz="half" idx="2"/>
          </p:nvPr>
        </p:nvSpPr>
        <p:spPr>
          <a:xfrm>
            <a:off x="4768703" y="4767264"/>
            <a:ext cx="828024" cy="273844"/>
          </a:xfrm>
          <a:prstGeom prst="rect">
            <a:avLst/>
          </a:prstGeom>
        </p:spPr>
        <p:txBody>
          <a:bodyPr vert="horz" lIns="91440" tIns="45720" rIns="91440" bIns="45720" rtlCol="0" anchor="ctr"/>
          <a:lstStyle>
            <a:lvl1pPr algn="r">
              <a:defRPr sz="675">
                <a:solidFill>
                  <a:schemeClr val="tx1">
                    <a:tint val="75000"/>
                  </a:schemeClr>
                </a:solidFill>
                <a:latin typeface="Arial" panose="020B0604020202020204" pitchFamily="34" charset="0"/>
                <a:cs typeface="Arial" panose="020B0604020202020204" pitchFamily="34" charset="0"/>
              </a:defRPr>
            </a:lvl1pPr>
          </a:lstStyle>
          <a:p>
            <a:fld id="{6BA41475-2BDD-4A76-9050-E99E1560EB0E}" type="datetime1">
              <a:rPr lang="fi-FI" smtClean="0"/>
              <a:t>3.10.2018</a:t>
            </a:fld>
            <a:endParaRPr lang="fi-FI" dirty="0"/>
          </a:p>
        </p:txBody>
      </p:sp>
      <p:sp>
        <p:nvSpPr>
          <p:cNvPr id="5" name="Footer Placeholder 4"/>
          <p:cNvSpPr>
            <a:spLocks noGrp="1"/>
          </p:cNvSpPr>
          <p:nvPr>
            <p:ph type="ftr" sz="quarter" idx="3"/>
          </p:nvPr>
        </p:nvSpPr>
        <p:spPr>
          <a:xfrm>
            <a:off x="5598042" y="4767264"/>
            <a:ext cx="2917334" cy="273844"/>
          </a:xfrm>
          <a:prstGeom prst="rect">
            <a:avLst/>
          </a:prstGeom>
        </p:spPr>
        <p:txBody>
          <a:bodyPr vert="horz" lIns="91440" tIns="45720" rIns="91440" bIns="45720" rtlCol="0" anchor="ctr"/>
          <a:lstStyle>
            <a:lvl1pPr algn="l">
              <a:defRPr sz="675">
                <a:solidFill>
                  <a:schemeClr val="tx1">
                    <a:tint val="75000"/>
                  </a:schemeClr>
                </a:solidFill>
                <a:latin typeface="Arial" panose="020B0604020202020204" pitchFamily="34" charset="0"/>
                <a:cs typeface="Arial" panose="020B0604020202020204" pitchFamily="34" charset="0"/>
              </a:defRPr>
            </a:lvl1pPr>
          </a:lstStyle>
          <a:p>
            <a:endParaRPr lang="fi-FI" dirty="0"/>
          </a:p>
        </p:txBody>
      </p:sp>
      <p:sp>
        <p:nvSpPr>
          <p:cNvPr id="6" name="Slide Number Placeholder 5"/>
          <p:cNvSpPr>
            <a:spLocks noGrp="1"/>
          </p:cNvSpPr>
          <p:nvPr>
            <p:ph type="sldNum" sz="quarter" idx="4"/>
          </p:nvPr>
        </p:nvSpPr>
        <p:spPr>
          <a:xfrm>
            <a:off x="8564531" y="4767264"/>
            <a:ext cx="373469" cy="273844"/>
          </a:xfrm>
          <a:prstGeom prst="rect">
            <a:avLst/>
          </a:prstGeom>
        </p:spPr>
        <p:txBody>
          <a:bodyPr vert="horz" lIns="91440" tIns="45720" rIns="91440" bIns="45720" rtlCol="0" anchor="ctr"/>
          <a:lstStyle>
            <a:lvl1pPr algn="r">
              <a:defRPr sz="675">
                <a:solidFill>
                  <a:schemeClr val="tx1">
                    <a:tint val="75000"/>
                  </a:schemeClr>
                </a:solidFill>
                <a:latin typeface="Arial" panose="020B0604020202020204" pitchFamily="34" charset="0"/>
                <a:cs typeface="Arial" panose="020B0604020202020204" pitchFamily="34" charset="0"/>
              </a:defRPr>
            </a:lvl1pPr>
          </a:lstStyle>
          <a:p>
            <a:fld id="{CD67F47F-A4DF-4926-BB4C-9F1DAEA89B92}" type="slidenum">
              <a:rPr lang="fi-FI" smtClean="0"/>
              <a:pPr/>
              <a:t>‹#›</a:t>
            </a:fld>
            <a:endParaRPr lang="fi-FI"/>
          </a:p>
        </p:txBody>
      </p:sp>
      <p:pic>
        <p:nvPicPr>
          <p:cNvPr id="7" name="Kuva 14" descr="UUSI_Liikennevirasto_Tapahtumat_vaaka_cmyk.png"/>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252000" y="194400"/>
            <a:ext cx="1767600" cy="866334"/>
          </a:xfrm>
          <a:prstGeom prst="rect">
            <a:avLst/>
          </a:prstGeom>
        </p:spPr>
      </p:pic>
    </p:spTree>
    <p:extLst>
      <p:ext uri="{BB962C8B-B14F-4D97-AF65-F5344CB8AC3E}">
        <p14:creationId xmlns:p14="http://schemas.microsoft.com/office/powerpoint/2010/main" val="120727735"/>
      </p:ext>
    </p:extLst>
  </p:cSld>
  <p:clrMap bg1="lt1" tx1="dk1" bg2="lt2" tx2="dk2" accent1="accent1" accent2="accent2" accent3="accent3" accent4="accent4" accent5="accent5" accent6="accent6" hlink="hlink" folHlink="folHlink"/>
  <p:sldLayoutIdLst>
    <p:sldLayoutId id="2147483748" r:id="rId1"/>
    <p:sldLayoutId id="2147483749" r:id="rId2"/>
    <p:sldLayoutId id="2147483750" r:id="rId3"/>
    <p:sldLayoutId id="2147483751" r:id="rId4"/>
    <p:sldLayoutId id="2147483752" r:id="rId5"/>
    <p:sldLayoutId id="2147483753" r:id="rId6"/>
    <p:sldLayoutId id="2147483754" r:id="rId7"/>
    <p:sldLayoutId id="2147483755" r:id="rId8"/>
    <p:sldLayoutId id="2147483756" r:id="rId9"/>
    <p:sldLayoutId id="2147483757" r:id="rId10"/>
    <p:sldLayoutId id="2147483758" r:id="rId11"/>
    <p:sldLayoutId id="2147483759" r:id="rId12"/>
    <p:sldLayoutId id="2147483760" r:id="rId13"/>
  </p:sldLayoutIdLst>
  <p:hf hdr="0"/>
  <p:txStyles>
    <p:titleStyle>
      <a:lvl1pPr marL="0" algn="l" defTabSz="685800" rtl="0" eaLnBrk="1" latinLnBrk="0" hangingPunct="1">
        <a:lnSpc>
          <a:spcPct val="90000"/>
        </a:lnSpc>
        <a:spcBef>
          <a:spcPct val="0"/>
        </a:spcBef>
        <a:buNone/>
        <a:defRPr lang="fi-FI" sz="2800" kern="1200" baseline="0" dirty="0">
          <a:solidFill>
            <a:srgbClr val="00B0CA"/>
          </a:solidFill>
          <a:latin typeface="Arial" panose="020B0604020202020204" pitchFamily="34" charset="0"/>
          <a:ea typeface="+mj-ea"/>
          <a:cs typeface="+mj-cs"/>
        </a:defRPr>
      </a:lvl1pPr>
    </p:titleStyle>
    <p:bodyStyle>
      <a:lvl1pPr marL="134938" indent="-205200" algn="l" defTabSz="685800" rtl="0" eaLnBrk="1" latinLnBrk="0" hangingPunct="1">
        <a:lnSpc>
          <a:spcPct val="90000"/>
        </a:lnSpc>
        <a:spcBef>
          <a:spcPts val="750"/>
        </a:spcBef>
        <a:buClr>
          <a:srgbClr val="00B0CA"/>
        </a:buClr>
        <a:buSzPct val="120000"/>
        <a:buFont typeface="Arial" panose="020B0604020202020204" pitchFamily="34" charset="0"/>
        <a:buChar char="●"/>
        <a:defRPr lang="en-US" sz="1600" b="0" kern="1200" dirty="0" smtClean="0">
          <a:solidFill>
            <a:srgbClr val="000000"/>
          </a:solidFill>
          <a:latin typeface="Arial" charset="0"/>
          <a:ea typeface="+mn-ea"/>
          <a:cs typeface="Arial" panose="020B0604020202020204" pitchFamily="34" charset="0"/>
        </a:defRPr>
      </a:lvl1pPr>
      <a:lvl2pPr marL="449263" indent="-126000" algn="l" defTabSz="685800" rtl="0" eaLnBrk="1" latinLnBrk="0" hangingPunct="1">
        <a:lnSpc>
          <a:spcPct val="90000"/>
        </a:lnSpc>
        <a:spcBef>
          <a:spcPts val="375"/>
        </a:spcBef>
        <a:buClr>
          <a:srgbClr val="A59D95"/>
        </a:buClr>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2pPr>
      <a:lvl3pPr marL="717550" indent="-144000" algn="l" defTabSz="685800" rtl="0" eaLnBrk="1" latinLnBrk="0" hangingPunct="1">
        <a:lnSpc>
          <a:spcPct val="90000"/>
        </a:lnSpc>
        <a:spcBef>
          <a:spcPts val="375"/>
        </a:spcBef>
        <a:buClr>
          <a:srgbClr val="A59D95"/>
        </a:buClr>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1076325" indent="-133350" algn="l" defTabSz="685800" rtl="0" eaLnBrk="1" latinLnBrk="0" hangingPunct="1">
        <a:lnSpc>
          <a:spcPct val="90000"/>
        </a:lnSpc>
        <a:spcBef>
          <a:spcPts val="375"/>
        </a:spcBef>
        <a:buClr>
          <a:srgbClr val="A59D95"/>
        </a:buClr>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4pPr>
      <a:lvl5pPr marL="1346200" indent="-131763" algn="l" defTabSz="685800" rtl="0" eaLnBrk="1" latinLnBrk="0" hangingPunct="1">
        <a:lnSpc>
          <a:spcPct val="90000"/>
        </a:lnSpc>
        <a:spcBef>
          <a:spcPts val="375"/>
        </a:spcBef>
        <a:buClr>
          <a:srgbClr val="A59D95"/>
        </a:buClr>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fi-FI"/>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196000" y="313200"/>
            <a:ext cx="6624000" cy="457200"/>
          </a:xfrm>
          <a:prstGeom prst="rect">
            <a:avLst/>
          </a:prstGeom>
        </p:spPr>
        <p:txBody>
          <a:bodyPr vert="horz" lIns="91440" tIns="45720" rIns="91440" bIns="45720" rtlCol="0" anchor="ctr">
            <a:noAutofit/>
          </a:bodyPr>
          <a:lstStyle/>
          <a:p>
            <a:r>
              <a:rPr lang="fi-FI"/>
              <a:t>Muokkaa perustyyl. napsautt.</a:t>
            </a:r>
            <a:endParaRPr lang="fi-FI" dirty="0"/>
          </a:p>
        </p:txBody>
      </p:sp>
      <p:sp>
        <p:nvSpPr>
          <p:cNvPr id="3" name="Text Placeholder 2"/>
          <p:cNvSpPr>
            <a:spLocks noGrp="1"/>
          </p:cNvSpPr>
          <p:nvPr>
            <p:ph type="body" idx="1"/>
          </p:nvPr>
        </p:nvSpPr>
        <p:spPr>
          <a:xfrm>
            <a:off x="522000" y="1278000"/>
            <a:ext cx="7970400" cy="3312000"/>
          </a:xfrm>
          <a:prstGeom prst="rect">
            <a:avLst/>
          </a:prstGeom>
        </p:spPr>
        <p:txBody>
          <a:bodyPr vert="horz" lIns="91440" tIns="45720" rIns="91440" bIns="45720" rtlCol="0">
            <a:normAutofit/>
          </a:body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fi-FI" dirty="0"/>
          </a:p>
        </p:txBody>
      </p:sp>
      <p:sp>
        <p:nvSpPr>
          <p:cNvPr id="4" name="Date Placeholder 3"/>
          <p:cNvSpPr>
            <a:spLocks noGrp="1"/>
          </p:cNvSpPr>
          <p:nvPr>
            <p:ph type="dt" sz="half" idx="2"/>
          </p:nvPr>
        </p:nvSpPr>
        <p:spPr>
          <a:xfrm>
            <a:off x="4768703" y="4767263"/>
            <a:ext cx="828024" cy="273844"/>
          </a:xfrm>
          <a:prstGeom prst="rect">
            <a:avLst/>
          </a:prstGeom>
        </p:spPr>
        <p:txBody>
          <a:bodyPr vert="horz" lIns="91440" tIns="45720" rIns="91440" bIns="45720" rtlCol="0" anchor="ctr"/>
          <a:lstStyle>
            <a:lvl1pPr algn="r">
              <a:defRPr sz="675">
                <a:solidFill>
                  <a:schemeClr val="tx1">
                    <a:tint val="75000"/>
                  </a:schemeClr>
                </a:solidFill>
                <a:latin typeface="Arial" panose="020B0604020202020204" pitchFamily="34" charset="0"/>
                <a:cs typeface="Arial" panose="020B0604020202020204" pitchFamily="34" charset="0"/>
              </a:defRPr>
            </a:lvl1pPr>
          </a:lstStyle>
          <a:p>
            <a:r>
              <a:rPr lang="fi-FI"/>
              <a:t>14.5.2018</a:t>
            </a:r>
            <a:endParaRPr lang="fi-FI" dirty="0"/>
          </a:p>
        </p:txBody>
      </p:sp>
      <p:sp>
        <p:nvSpPr>
          <p:cNvPr id="5" name="Footer Placeholder 4"/>
          <p:cNvSpPr>
            <a:spLocks noGrp="1"/>
          </p:cNvSpPr>
          <p:nvPr>
            <p:ph type="ftr" sz="quarter" idx="3"/>
          </p:nvPr>
        </p:nvSpPr>
        <p:spPr>
          <a:xfrm>
            <a:off x="5598042" y="4767263"/>
            <a:ext cx="2917334" cy="273844"/>
          </a:xfrm>
          <a:prstGeom prst="rect">
            <a:avLst/>
          </a:prstGeom>
        </p:spPr>
        <p:txBody>
          <a:bodyPr vert="horz" lIns="91440" tIns="45720" rIns="91440" bIns="45720" rtlCol="0" anchor="ctr"/>
          <a:lstStyle>
            <a:lvl1pPr algn="l">
              <a:defRPr sz="675">
                <a:solidFill>
                  <a:schemeClr val="tx1">
                    <a:tint val="75000"/>
                  </a:schemeClr>
                </a:solidFill>
                <a:latin typeface="Arial" panose="020B0604020202020204" pitchFamily="34" charset="0"/>
                <a:cs typeface="Arial" panose="020B0604020202020204" pitchFamily="34" charset="0"/>
              </a:defRPr>
            </a:lvl1pPr>
          </a:lstStyle>
          <a:p>
            <a:r>
              <a:rPr lang="fi-FI"/>
              <a:t> </a:t>
            </a:r>
            <a:endParaRPr lang="fi-FI" dirty="0"/>
          </a:p>
        </p:txBody>
      </p:sp>
      <p:sp>
        <p:nvSpPr>
          <p:cNvPr id="6" name="Slide Number Placeholder 5"/>
          <p:cNvSpPr>
            <a:spLocks noGrp="1"/>
          </p:cNvSpPr>
          <p:nvPr>
            <p:ph type="sldNum" sz="quarter" idx="4"/>
          </p:nvPr>
        </p:nvSpPr>
        <p:spPr>
          <a:xfrm>
            <a:off x="8564525" y="4767263"/>
            <a:ext cx="373469" cy="273844"/>
          </a:xfrm>
          <a:prstGeom prst="rect">
            <a:avLst/>
          </a:prstGeom>
        </p:spPr>
        <p:txBody>
          <a:bodyPr vert="horz" lIns="91440" tIns="45720" rIns="91440" bIns="45720" rtlCol="0" anchor="ctr"/>
          <a:lstStyle>
            <a:lvl1pPr algn="r">
              <a:defRPr sz="675">
                <a:solidFill>
                  <a:schemeClr val="tx1">
                    <a:tint val="75000"/>
                  </a:schemeClr>
                </a:solidFill>
                <a:latin typeface="Arial" panose="020B0604020202020204" pitchFamily="34" charset="0"/>
                <a:cs typeface="Arial" panose="020B0604020202020204" pitchFamily="34" charset="0"/>
              </a:defRPr>
            </a:lvl1pPr>
          </a:lstStyle>
          <a:p>
            <a:fld id="{CD67F47F-A4DF-4926-BB4C-9F1DAEA89B92}" type="slidenum">
              <a:rPr lang="fi-FI" smtClean="0"/>
              <a:pPr/>
              <a:t>‹#›</a:t>
            </a:fld>
            <a:endParaRPr lang="fi-FI"/>
          </a:p>
        </p:txBody>
      </p:sp>
      <p:pic>
        <p:nvPicPr>
          <p:cNvPr id="7" name="Kuva 14" descr="UUSI_Liikennevirasto_Tapahtumat_vaaka_cmyk.png"/>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52000" y="194400"/>
            <a:ext cx="1767600" cy="866334"/>
          </a:xfrm>
          <a:prstGeom prst="rect">
            <a:avLst/>
          </a:prstGeom>
        </p:spPr>
      </p:pic>
    </p:spTree>
    <p:extLst>
      <p:ext uri="{BB962C8B-B14F-4D97-AF65-F5344CB8AC3E}">
        <p14:creationId xmlns:p14="http://schemas.microsoft.com/office/powerpoint/2010/main" val="2022631743"/>
      </p:ext>
    </p:extLst>
  </p:cSld>
  <p:clrMap bg1="lt1" tx1="dk1" bg2="lt2" tx2="dk2" accent1="accent1" accent2="accent2" accent3="accent3" accent4="accent4" accent5="accent5" accent6="accent6" hlink="hlink" folHlink="folHlink"/>
  <p:sldLayoutIdLst>
    <p:sldLayoutId id="2147483795" r:id="rId1"/>
    <p:sldLayoutId id="2147483796" r:id="rId2"/>
    <p:sldLayoutId id="2147483797" r:id="rId3"/>
    <p:sldLayoutId id="2147483798" r:id="rId4"/>
    <p:sldLayoutId id="2147483799" r:id="rId5"/>
    <p:sldLayoutId id="2147483800" r:id="rId6"/>
    <p:sldLayoutId id="2147483801" r:id="rId7"/>
    <p:sldLayoutId id="2147483802" r:id="rId8"/>
    <p:sldLayoutId id="2147483803" r:id="rId9"/>
  </p:sldLayoutIdLst>
  <p:hf hdr="0" ftr="0"/>
  <p:txStyles>
    <p:titleStyle>
      <a:lvl1pPr marL="0" algn="l" defTabSz="685800" rtl="0" eaLnBrk="1" latinLnBrk="0" hangingPunct="1">
        <a:lnSpc>
          <a:spcPct val="90000"/>
        </a:lnSpc>
        <a:spcBef>
          <a:spcPct val="0"/>
        </a:spcBef>
        <a:buNone/>
        <a:defRPr lang="fi-FI" sz="2800" kern="1200" baseline="0" dirty="0">
          <a:solidFill>
            <a:srgbClr val="00B0CA"/>
          </a:solidFill>
          <a:latin typeface="Arial" panose="020B0604020202020204" pitchFamily="34" charset="0"/>
          <a:ea typeface="+mj-ea"/>
          <a:cs typeface="+mj-cs"/>
        </a:defRPr>
      </a:lvl1pPr>
    </p:titleStyle>
    <p:bodyStyle>
      <a:lvl1pPr marL="134938" indent="-134938" algn="l" defTabSz="685800" rtl="0" eaLnBrk="1" latinLnBrk="0" hangingPunct="1">
        <a:lnSpc>
          <a:spcPct val="90000"/>
        </a:lnSpc>
        <a:spcBef>
          <a:spcPts val="750"/>
        </a:spcBef>
        <a:buClr>
          <a:srgbClr val="00B0CA"/>
        </a:buClr>
        <a:buSzPct val="120000"/>
        <a:buFont typeface="Arial" panose="020B0604020202020204" pitchFamily="34" charset="0"/>
        <a:buChar char="●"/>
        <a:defRPr lang="en-US" sz="1600" b="0" kern="1200" dirty="0" smtClean="0">
          <a:solidFill>
            <a:srgbClr val="000000"/>
          </a:solidFill>
          <a:latin typeface="Arial" charset="0"/>
          <a:ea typeface="+mn-ea"/>
          <a:cs typeface="Arial" panose="020B0604020202020204" pitchFamily="34" charset="0"/>
        </a:defRPr>
      </a:lvl1pPr>
      <a:lvl2pPr marL="449263" indent="-90488" algn="l" defTabSz="685800" rtl="0" eaLnBrk="1" latinLnBrk="0" hangingPunct="1">
        <a:lnSpc>
          <a:spcPct val="90000"/>
        </a:lnSpc>
        <a:spcBef>
          <a:spcPts val="375"/>
        </a:spcBef>
        <a:buClr>
          <a:srgbClr val="A59D95"/>
        </a:buClr>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2pPr>
      <a:lvl3pPr marL="717550" indent="-109538" algn="l" defTabSz="685800" rtl="0" eaLnBrk="1" latinLnBrk="0" hangingPunct="1">
        <a:lnSpc>
          <a:spcPct val="90000"/>
        </a:lnSpc>
        <a:spcBef>
          <a:spcPts val="375"/>
        </a:spcBef>
        <a:buClr>
          <a:srgbClr val="A59D95"/>
        </a:buClr>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1076325" indent="-133350" algn="l" defTabSz="685800" rtl="0" eaLnBrk="1" latinLnBrk="0" hangingPunct="1">
        <a:lnSpc>
          <a:spcPct val="90000"/>
        </a:lnSpc>
        <a:spcBef>
          <a:spcPts val="375"/>
        </a:spcBef>
        <a:buClr>
          <a:srgbClr val="A59D95"/>
        </a:buClr>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4pPr>
      <a:lvl5pPr marL="1346200" indent="-131763" algn="l" defTabSz="685800" rtl="0" eaLnBrk="1" latinLnBrk="0" hangingPunct="1">
        <a:lnSpc>
          <a:spcPct val="90000"/>
        </a:lnSpc>
        <a:spcBef>
          <a:spcPts val="375"/>
        </a:spcBef>
        <a:buClr>
          <a:srgbClr val="A59D95"/>
        </a:buClr>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fi-FI"/>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Otsikon paikkamerkki 1"/>
          <p:cNvSpPr>
            <a:spLocks noGrp="1"/>
          </p:cNvSpPr>
          <p:nvPr>
            <p:ph type="title"/>
          </p:nvPr>
        </p:nvSpPr>
        <p:spPr>
          <a:xfrm>
            <a:off x="357193" y="177800"/>
            <a:ext cx="8429625" cy="728198"/>
          </a:xfrm>
          <a:prstGeom prst="rect">
            <a:avLst/>
          </a:prstGeom>
        </p:spPr>
        <p:txBody>
          <a:bodyPr vert="horz" lIns="0" tIns="0" rIns="0" bIns="0" rtlCol="0" anchor="ctr">
            <a:normAutofit/>
          </a:bodyPr>
          <a:lstStyle/>
          <a:p>
            <a:r>
              <a:rPr lang="fi-FI" dirty="0"/>
              <a:t>Muokkaa perustyylejä naps.</a:t>
            </a:r>
          </a:p>
        </p:txBody>
      </p:sp>
      <p:sp>
        <p:nvSpPr>
          <p:cNvPr id="3" name="Tekstin paikkamerkki 2"/>
          <p:cNvSpPr>
            <a:spLocks noGrp="1"/>
          </p:cNvSpPr>
          <p:nvPr>
            <p:ph type="body" idx="1"/>
          </p:nvPr>
        </p:nvSpPr>
        <p:spPr>
          <a:xfrm>
            <a:off x="350843" y="916783"/>
            <a:ext cx="8435975" cy="3726655"/>
          </a:xfrm>
          <a:prstGeom prst="rect">
            <a:avLst/>
          </a:prstGeom>
        </p:spPr>
        <p:txBody>
          <a:bodyPr vert="horz" lIns="0" tIns="0" rIns="0" bIns="0" rtlCol="0">
            <a:normAutofit/>
          </a:bodyPr>
          <a:lstStyle/>
          <a:p>
            <a:pPr lvl="0"/>
            <a:r>
              <a:rPr lang="fi-FI" dirty="0"/>
              <a:t>Muokkaa tekstin perustyylejä napsauttamalla</a:t>
            </a:r>
          </a:p>
          <a:p>
            <a:pPr lvl="1"/>
            <a:r>
              <a:rPr lang="fi-FI" dirty="0"/>
              <a:t>toinen taso</a:t>
            </a:r>
          </a:p>
          <a:p>
            <a:pPr lvl="2"/>
            <a:r>
              <a:rPr lang="fi-FI" dirty="0"/>
              <a:t>kolmas taso</a:t>
            </a:r>
          </a:p>
          <a:p>
            <a:pPr lvl="3"/>
            <a:r>
              <a:rPr lang="fi-FI" dirty="0"/>
              <a:t>neljäs taso</a:t>
            </a:r>
          </a:p>
          <a:p>
            <a:pPr lvl="4"/>
            <a:r>
              <a:rPr lang="fi-FI" dirty="0"/>
              <a:t>viides taso</a:t>
            </a:r>
          </a:p>
        </p:txBody>
      </p:sp>
      <p:sp>
        <p:nvSpPr>
          <p:cNvPr id="4" name="Päivämäärän paikkamerkki 3"/>
          <p:cNvSpPr>
            <a:spLocks noGrp="1"/>
          </p:cNvSpPr>
          <p:nvPr>
            <p:ph type="dt" sz="half" idx="2"/>
          </p:nvPr>
        </p:nvSpPr>
        <p:spPr>
          <a:xfrm>
            <a:off x="2512652" y="4717258"/>
            <a:ext cx="1963245" cy="263129"/>
          </a:xfrm>
          <a:prstGeom prst="rect">
            <a:avLst/>
          </a:prstGeom>
        </p:spPr>
        <p:txBody>
          <a:bodyPr vert="horz" lIns="0" tIns="0" rIns="0" bIns="0" rtlCol="0" anchor="b" anchorCtr="0"/>
          <a:lstStyle>
            <a:lvl1pPr algn="r">
              <a:defRPr sz="750" b="0" i="0">
                <a:solidFill>
                  <a:srgbClr val="0000FF"/>
                </a:solidFill>
                <a:latin typeface="Arial" charset="0"/>
                <a:ea typeface="Arial" charset="0"/>
                <a:cs typeface="Arial" charset="0"/>
              </a:defRPr>
            </a:lvl1pPr>
          </a:lstStyle>
          <a:p>
            <a:fld id="{3BD58DC6-5F0E-4CDB-836B-2BAE310FFFD5}" type="datetime1">
              <a:rPr lang="fi-FI" smtClean="0"/>
              <a:t>3.10.2018</a:t>
            </a:fld>
            <a:endParaRPr lang="fi-FI" dirty="0"/>
          </a:p>
        </p:txBody>
      </p:sp>
      <p:sp>
        <p:nvSpPr>
          <p:cNvPr id="5" name="Alatunnisteen paikkamerkki 4"/>
          <p:cNvSpPr>
            <a:spLocks noGrp="1"/>
          </p:cNvSpPr>
          <p:nvPr>
            <p:ph type="ftr" sz="quarter" idx="3"/>
          </p:nvPr>
        </p:nvSpPr>
        <p:spPr>
          <a:xfrm>
            <a:off x="4668113" y="4717258"/>
            <a:ext cx="1963245" cy="263129"/>
          </a:xfrm>
          <a:prstGeom prst="rect">
            <a:avLst/>
          </a:prstGeom>
        </p:spPr>
        <p:txBody>
          <a:bodyPr vert="horz" lIns="0" tIns="0" rIns="0" bIns="0" rtlCol="0" anchor="b" anchorCtr="0"/>
          <a:lstStyle>
            <a:lvl1pPr algn="r">
              <a:defRPr sz="750" b="0" i="0">
                <a:solidFill>
                  <a:srgbClr val="0000FF"/>
                </a:solidFill>
                <a:latin typeface="Arial" charset="0"/>
                <a:ea typeface="Arial" charset="0"/>
                <a:cs typeface="Arial" charset="0"/>
              </a:defRPr>
            </a:lvl1pPr>
          </a:lstStyle>
          <a:p>
            <a:endParaRPr lang="fi-FI" dirty="0"/>
          </a:p>
        </p:txBody>
      </p:sp>
      <p:sp>
        <p:nvSpPr>
          <p:cNvPr id="6" name="Dian numeron paikkamerkki 5"/>
          <p:cNvSpPr>
            <a:spLocks noGrp="1"/>
          </p:cNvSpPr>
          <p:nvPr>
            <p:ph type="sldNum" sz="quarter" idx="4"/>
          </p:nvPr>
        </p:nvSpPr>
        <p:spPr>
          <a:xfrm>
            <a:off x="7879561" y="4717258"/>
            <a:ext cx="907257" cy="263129"/>
          </a:xfrm>
          <a:prstGeom prst="rect">
            <a:avLst/>
          </a:prstGeom>
        </p:spPr>
        <p:txBody>
          <a:bodyPr vert="horz" lIns="0" tIns="0" rIns="0" bIns="0" rtlCol="0" anchor="b" anchorCtr="0"/>
          <a:lstStyle>
            <a:lvl1pPr algn="r">
              <a:defRPr sz="750" b="0" i="0">
                <a:solidFill>
                  <a:srgbClr val="0000FF"/>
                </a:solidFill>
                <a:latin typeface="Arial" charset="0"/>
                <a:ea typeface="Arial" charset="0"/>
                <a:cs typeface="Arial" charset="0"/>
              </a:defRPr>
            </a:lvl1pPr>
          </a:lstStyle>
          <a:p>
            <a:fld id="{5A3ADEFC-2778-6B49-9C82-2158FE27C40E}" type="slidenum">
              <a:rPr lang="fi-FI" smtClean="0"/>
              <a:pPr/>
              <a:t>‹#›</a:t>
            </a:fld>
            <a:endParaRPr lang="fi-FI" dirty="0"/>
          </a:p>
        </p:txBody>
      </p:sp>
      <p:pic>
        <p:nvPicPr>
          <p:cNvPr id="51" name="Picture 2"/>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246625" y="4677679"/>
            <a:ext cx="1879200" cy="3962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58847301"/>
      </p:ext>
    </p:extLst>
  </p:cSld>
  <p:clrMap bg1="lt1" tx1="dk1" bg2="lt2" tx2="dk2" accent1="accent1" accent2="accent2" accent3="accent3" accent4="accent4" accent5="accent5" accent6="accent6" hlink="hlink" folHlink="folHlink"/>
  <p:sldLayoutIdLst>
    <p:sldLayoutId id="2147483806" r:id="rId1"/>
    <p:sldLayoutId id="2147483807" r:id="rId2"/>
    <p:sldLayoutId id="2147483808" r:id="rId3"/>
    <p:sldLayoutId id="2147483809" r:id="rId4"/>
    <p:sldLayoutId id="2147483810" r:id="rId5"/>
    <p:sldLayoutId id="2147483811" r:id="rId6"/>
    <p:sldLayoutId id="2147483812" r:id="rId7"/>
    <p:sldLayoutId id="2147483813" r:id="rId8"/>
    <p:sldLayoutId id="2147483814" r:id="rId9"/>
    <p:sldLayoutId id="2147483815" r:id="rId10"/>
  </p:sldLayoutIdLst>
  <p:hf hdr="0" ftr="0" dt="0"/>
  <p:txStyles>
    <p:titleStyle>
      <a:lvl1pPr algn="l" defTabSz="685783" rtl="0" eaLnBrk="1" latinLnBrk="0" hangingPunct="1">
        <a:lnSpc>
          <a:spcPct val="85000"/>
        </a:lnSpc>
        <a:spcBef>
          <a:spcPct val="0"/>
        </a:spcBef>
        <a:buNone/>
        <a:defRPr sz="2700" b="0" i="0" kern="1200" spc="-75" baseline="0">
          <a:solidFill>
            <a:srgbClr val="0000FF"/>
          </a:solidFill>
          <a:latin typeface="Arial" charset="0"/>
          <a:ea typeface="Arial" charset="0"/>
          <a:cs typeface="Arial" charset="0"/>
        </a:defRPr>
      </a:lvl1pPr>
    </p:titleStyle>
    <p:bodyStyle>
      <a:lvl1pPr marL="171446" indent="-171446" algn="l" defTabSz="685783" rtl="0" eaLnBrk="1" latinLnBrk="0" hangingPunct="1">
        <a:lnSpc>
          <a:spcPct val="90000"/>
        </a:lnSpc>
        <a:spcBef>
          <a:spcPts val="750"/>
        </a:spcBef>
        <a:buFont typeface="Arial"/>
        <a:buChar char="•"/>
        <a:defRPr sz="2100" b="0" i="0" kern="1200">
          <a:solidFill>
            <a:schemeClr val="tx1">
              <a:lumMod val="75000"/>
              <a:lumOff val="25000"/>
            </a:schemeClr>
          </a:solidFill>
          <a:latin typeface="Arial" charset="0"/>
          <a:ea typeface="Arial" charset="0"/>
          <a:cs typeface="Arial" charset="0"/>
        </a:defRPr>
      </a:lvl1pPr>
      <a:lvl2pPr marL="514337" indent="-171446" algn="l" defTabSz="685783" rtl="0" eaLnBrk="1" latinLnBrk="0" hangingPunct="1">
        <a:lnSpc>
          <a:spcPct val="90000"/>
        </a:lnSpc>
        <a:spcBef>
          <a:spcPts val="375"/>
        </a:spcBef>
        <a:buFont typeface="Arial"/>
        <a:buChar char="•"/>
        <a:defRPr sz="1800" b="0" i="0" kern="1200">
          <a:solidFill>
            <a:schemeClr val="tx1">
              <a:lumMod val="75000"/>
              <a:lumOff val="25000"/>
            </a:schemeClr>
          </a:solidFill>
          <a:latin typeface="Arial" charset="0"/>
          <a:ea typeface="Arial" charset="0"/>
          <a:cs typeface="Arial" charset="0"/>
        </a:defRPr>
      </a:lvl2pPr>
      <a:lvl3pPr marL="857228" indent="-171446" algn="l" defTabSz="685783" rtl="0" eaLnBrk="1" latinLnBrk="0" hangingPunct="1">
        <a:lnSpc>
          <a:spcPct val="90000"/>
        </a:lnSpc>
        <a:spcBef>
          <a:spcPts val="375"/>
        </a:spcBef>
        <a:buFont typeface="Arial"/>
        <a:buChar char="•"/>
        <a:defRPr sz="1500" b="0" i="0" kern="1200">
          <a:solidFill>
            <a:schemeClr val="tx1">
              <a:lumMod val="75000"/>
              <a:lumOff val="25000"/>
            </a:schemeClr>
          </a:solidFill>
          <a:latin typeface="Arial" charset="0"/>
          <a:ea typeface="Arial" charset="0"/>
          <a:cs typeface="Arial" charset="0"/>
        </a:defRPr>
      </a:lvl3pPr>
      <a:lvl4pPr marL="1200120" indent="-171446" algn="l" defTabSz="685783" rtl="0" eaLnBrk="1" latinLnBrk="0" hangingPunct="1">
        <a:lnSpc>
          <a:spcPct val="90000"/>
        </a:lnSpc>
        <a:spcBef>
          <a:spcPts val="375"/>
        </a:spcBef>
        <a:buFont typeface="Arial"/>
        <a:buChar char="•"/>
        <a:defRPr sz="1350" b="0" i="0" kern="1200">
          <a:solidFill>
            <a:schemeClr val="tx1">
              <a:lumMod val="75000"/>
              <a:lumOff val="25000"/>
            </a:schemeClr>
          </a:solidFill>
          <a:latin typeface="Arial" charset="0"/>
          <a:ea typeface="Arial" charset="0"/>
          <a:cs typeface="Arial" charset="0"/>
        </a:defRPr>
      </a:lvl4pPr>
      <a:lvl5pPr marL="1543012" indent="-171446" algn="l" defTabSz="685783" rtl="0" eaLnBrk="1" latinLnBrk="0" hangingPunct="1">
        <a:lnSpc>
          <a:spcPct val="90000"/>
        </a:lnSpc>
        <a:spcBef>
          <a:spcPts val="375"/>
        </a:spcBef>
        <a:buFont typeface="Arial"/>
        <a:buChar char="•"/>
        <a:defRPr sz="1350" b="0" i="0" kern="1200">
          <a:solidFill>
            <a:schemeClr val="tx1">
              <a:lumMod val="75000"/>
              <a:lumOff val="25000"/>
            </a:schemeClr>
          </a:solidFill>
          <a:latin typeface="Arial" charset="0"/>
          <a:ea typeface="Arial" charset="0"/>
          <a:cs typeface="Arial" charset="0"/>
        </a:defRPr>
      </a:lvl5pPr>
      <a:lvl6pPr marL="1885903" indent="-171446" algn="l" defTabSz="685783" rtl="0" eaLnBrk="1" latinLnBrk="0" hangingPunct="1">
        <a:lnSpc>
          <a:spcPct val="90000"/>
        </a:lnSpc>
        <a:spcBef>
          <a:spcPts val="375"/>
        </a:spcBef>
        <a:buFont typeface="Arial"/>
        <a:buChar char="•"/>
        <a:defRPr sz="135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a:buChar char="•"/>
        <a:defRPr sz="135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a:buChar char="•"/>
        <a:defRPr sz="135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a:buChar char="•"/>
        <a:defRPr sz="1350" kern="1200">
          <a:solidFill>
            <a:schemeClr val="tx1"/>
          </a:solidFill>
          <a:latin typeface="+mn-lt"/>
          <a:ea typeface="+mn-ea"/>
          <a:cs typeface="+mn-cs"/>
        </a:defRPr>
      </a:lvl9pPr>
    </p:bodyStyle>
    <p:otherStyle>
      <a:defPPr>
        <a:defRPr lang="fi-FI"/>
      </a:defPPr>
      <a:lvl1pPr marL="0" algn="l" defTabSz="685783" rtl="0" eaLnBrk="1" latinLnBrk="0" hangingPunct="1">
        <a:defRPr sz="1350" kern="1200">
          <a:solidFill>
            <a:schemeClr val="tx1"/>
          </a:solidFill>
          <a:latin typeface="+mn-lt"/>
          <a:ea typeface="+mn-ea"/>
          <a:cs typeface="+mn-cs"/>
        </a:defRPr>
      </a:lvl1pPr>
      <a:lvl2pPr marL="342892" algn="l" defTabSz="685783" rtl="0" eaLnBrk="1" latinLnBrk="0" hangingPunct="1">
        <a:defRPr sz="1350" kern="1200">
          <a:solidFill>
            <a:schemeClr val="tx1"/>
          </a:solidFill>
          <a:latin typeface="+mn-lt"/>
          <a:ea typeface="+mn-ea"/>
          <a:cs typeface="+mn-cs"/>
        </a:defRPr>
      </a:lvl2pPr>
      <a:lvl3pPr marL="685783" algn="l" defTabSz="685783" rtl="0" eaLnBrk="1" latinLnBrk="0" hangingPunct="1">
        <a:defRPr sz="1350" kern="1200">
          <a:solidFill>
            <a:schemeClr val="tx1"/>
          </a:solidFill>
          <a:latin typeface="+mn-lt"/>
          <a:ea typeface="+mn-ea"/>
          <a:cs typeface="+mn-cs"/>
        </a:defRPr>
      </a:lvl3pPr>
      <a:lvl4pPr marL="1028675" algn="l" defTabSz="685783" rtl="0" eaLnBrk="1" latinLnBrk="0" hangingPunct="1">
        <a:defRPr sz="1350" kern="1200">
          <a:solidFill>
            <a:schemeClr val="tx1"/>
          </a:solidFill>
          <a:latin typeface="+mn-lt"/>
          <a:ea typeface="+mn-ea"/>
          <a:cs typeface="+mn-cs"/>
        </a:defRPr>
      </a:lvl4pPr>
      <a:lvl5pPr marL="1371566" algn="l" defTabSz="685783" rtl="0" eaLnBrk="1" latinLnBrk="0" hangingPunct="1">
        <a:defRPr sz="1350" kern="1200">
          <a:solidFill>
            <a:schemeClr val="tx1"/>
          </a:solidFill>
          <a:latin typeface="+mn-lt"/>
          <a:ea typeface="+mn-ea"/>
          <a:cs typeface="+mn-cs"/>
        </a:defRPr>
      </a:lvl5pPr>
      <a:lvl6pPr marL="1714457" algn="l" defTabSz="685783" rtl="0" eaLnBrk="1" latinLnBrk="0" hangingPunct="1">
        <a:defRPr sz="1350" kern="1200">
          <a:solidFill>
            <a:schemeClr val="tx1"/>
          </a:solidFill>
          <a:latin typeface="+mn-lt"/>
          <a:ea typeface="+mn-ea"/>
          <a:cs typeface="+mn-cs"/>
        </a:defRPr>
      </a:lvl6pPr>
      <a:lvl7pPr marL="2057348" algn="l" defTabSz="685783" rtl="0" eaLnBrk="1" latinLnBrk="0" hangingPunct="1">
        <a:defRPr sz="1350" kern="1200">
          <a:solidFill>
            <a:schemeClr val="tx1"/>
          </a:solidFill>
          <a:latin typeface="+mn-lt"/>
          <a:ea typeface="+mn-ea"/>
          <a:cs typeface="+mn-cs"/>
        </a:defRPr>
      </a:lvl7pPr>
      <a:lvl8pPr marL="2400240" algn="l" defTabSz="685783" rtl="0" eaLnBrk="1" latinLnBrk="0" hangingPunct="1">
        <a:defRPr sz="1350" kern="1200">
          <a:solidFill>
            <a:schemeClr val="tx1"/>
          </a:solidFill>
          <a:latin typeface="+mn-lt"/>
          <a:ea typeface="+mn-ea"/>
          <a:cs typeface="+mn-cs"/>
        </a:defRPr>
      </a:lvl8pPr>
      <a:lvl9pPr marL="2743132" algn="l" defTabSz="685783" rtl="0" eaLnBrk="1" latinLnBrk="0" hangingPunct="1">
        <a:defRPr sz="135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620">
          <p15:clr>
            <a:srgbClr val="F26B43"/>
          </p15:clr>
        </p15:guide>
        <p15:guide id="2" pos="2880">
          <p15:clr>
            <a:srgbClr val="F26B43"/>
          </p15:clr>
        </p15:guide>
        <p15:guide id="3" pos="221">
          <p15:clr>
            <a:srgbClr val="F26B43"/>
          </p15:clr>
        </p15:guide>
        <p15:guide id="4" pos="5535">
          <p15:clr>
            <a:srgbClr val="F26B43"/>
          </p15:clr>
        </p15:guide>
        <p15:guide id="5" orient="horz" pos="578">
          <p15:clr>
            <a:srgbClr val="F26B43"/>
          </p15:clr>
        </p15:guide>
        <p15:guide id="6" orient="horz" pos="3126">
          <p15:clr>
            <a:srgbClr val="F26B43"/>
          </p15:clr>
        </p15:guide>
        <p15:guide id="7" orient="horz">
          <p15:clr>
            <a:srgbClr val="F26B43"/>
          </p15:clr>
        </p15:guide>
        <p15:guide id="8" orient="horz" pos="3011">
          <p15:clr>
            <a:srgbClr val="F26B43"/>
          </p15:clr>
        </p15:guide>
        <p15:guide id="9" orient="horz" pos="226">
          <p15:clr>
            <a:srgbClr val="F26B43"/>
          </p15:clr>
        </p15:guide>
        <p15:guide id="10">
          <p15:clr>
            <a:srgbClr val="F26B43"/>
          </p15:clr>
        </p15:guide>
        <p15:guide id="11" pos="113">
          <p15:clr>
            <a:srgbClr val="F26B43"/>
          </p15:clr>
        </p15:guide>
        <p15:guide id="12" pos="5647">
          <p15:clr>
            <a:srgbClr val="F26B43"/>
          </p15:clr>
        </p15:guide>
        <p15:guide id="13" orient="horz" pos="112">
          <p15:clr>
            <a:srgbClr val="F26B43"/>
          </p15:clr>
        </p15:guide>
        <p15:guide id="14" pos="351">
          <p15:clr>
            <a:srgbClr val="F26B43"/>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Otsikon paikkamerkki 1"/>
          <p:cNvSpPr>
            <a:spLocks noGrp="1"/>
          </p:cNvSpPr>
          <p:nvPr>
            <p:ph type="title"/>
          </p:nvPr>
        </p:nvSpPr>
        <p:spPr>
          <a:xfrm>
            <a:off x="357188" y="135732"/>
            <a:ext cx="8429625" cy="782930"/>
          </a:xfrm>
          <a:prstGeom prst="rect">
            <a:avLst/>
          </a:prstGeom>
        </p:spPr>
        <p:txBody>
          <a:bodyPr vert="horz" lIns="0" tIns="0" rIns="0" bIns="0" rtlCol="0" anchor="ctr">
            <a:normAutofit/>
          </a:bodyPr>
          <a:lstStyle/>
          <a:p>
            <a:r>
              <a:rPr lang="fi-FI" dirty="0"/>
              <a:t>Muokkaa perustyylejä naps.</a:t>
            </a:r>
          </a:p>
        </p:txBody>
      </p:sp>
      <p:sp>
        <p:nvSpPr>
          <p:cNvPr id="3" name="Tekstin paikkamerkki 2"/>
          <p:cNvSpPr>
            <a:spLocks noGrp="1"/>
          </p:cNvSpPr>
          <p:nvPr>
            <p:ph type="body" idx="1"/>
          </p:nvPr>
        </p:nvSpPr>
        <p:spPr>
          <a:xfrm>
            <a:off x="350838" y="916781"/>
            <a:ext cx="8435975" cy="3850481"/>
          </a:xfrm>
          <a:prstGeom prst="rect">
            <a:avLst/>
          </a:prstGeom>
        </p:spPr>
        <p:txBody>
          <a:bodyPr vert="horz" lIns="0" tIns="0" rIns="0" bIns="0" rtlCol="0">
            <a:normAutofit/>
          </a:bodyPr>
          <a:lstStyle/>
          <a:p>
            <a:pPr lvl="0"/>
            <a:r>
              <a:rPr lang="fi-FI" dirty="0"/>
              <a:t>Muokkaa tekstin perustyylejä napsauttamalla</a:t>
            </a:r>
          </a:p>
          <a:p>
            <a:pPr lvl="1"/>
            <a:r>
              <a:rPr lang="fi-FI" dirty="0"/>
              <a:t>toinen taso</a:t>
            </a:r>
          </a:p>
          <a:p>
            <a:pPr lvl="2"/>
            <a:r>
              <a:rPr lang="fi-FI" dirty="0"/>
              <a:t>kolmas taso</a:t>
            </a:r>
          </a:p>
          <a:p>
            <a:pPr lvl="3"/>
            <a:r>
              <a:rPr lang="fi-FI" dirty="0"/>
              <a:t>neljäs taso</a:t>
            </a:r>
          </a:p>
          <a:p>
            <a:pPr lvl="4"/>
            <a:r>
              <a:rPr lang="fi-FI" dirty="0"/>
              <a:t>viides taso</a:t>
            </a:r>
          </a:p>
        </p:txBody>
      </p:sp>
      <p:sp>
        <p:nvSpPr>
          <p:cNvPr id="4" name="Päivämäärän paikkamerkki 3"/>
          <p:cNvSpPr>
            <a:spLocks noGrp="1"/>
          </p:cNvSpPr>
          <p:nvPr>
            <p:ph type="dt" sz="half" idx="2"/>
          </p:nvPr>
        </p:nvSpPr>
        <p:spPr>
          <a:xfrm>
            <a:off x="2512648" y="4767262"/>
            <a:ext cx="1963245" cy="263129"/>
          </a:xfrm>
          <a:prstGeom prst="rect">
            <a:avLst/>
          </a:prstGeom>
        </p:spPr>
        <p:txBody>
          <a:bodyPr vert="horz" lIns="0" tIns="0" rIns="0" bIns="0" rtlCol="0" anchor="b" anchorCtr="0"/>
          <a:lstStyle>
            <a:lvl1pPr algn="r">
              <a:defRPr sz="750" b="0" i="0">
                <a:solidFill>
                  <a:srgbClr val="0000FF"/>
                </a:solidFill>
                <a:latin typeface="Arial" charset="0"/>
                <a:ea typeface="Arial" charset="0"/>
                <a:cs typeface="Arial" charset="0"/>
              </a:defRPr>
            </a:lvl1pPr>
          </a:lstStyle>
          <a:p>
            <a:r>
              <a:rPr lang="fi-FI"/>
              <a:t>20.1.2016</a:t>
            </a:r>
            <a:endParaRPr lang="fi-FI" dirty="0"/>
          </a:p>
        </p:txBody>
      </p:sp>
      <p:sp>
        <p:nvSpPr>
          <p:cNvPr id="5" name="Alatunnisteen paikkamerkki 4"/>
          <p:cNvSpPr>
            <a:spLocks noGrp="1"/>
          </p:cNvSpPr>
          <p:nvPr>
            <p:ph type="ftr" sz="quarter" idx="3"/>
          </p:nvPr>
        </p:nvSpPr>
        <p:spPr>
          <a:xfrm>
            <a:off x="4668108" y="4767262"/>
            <a:ext cx="1963245" cy="263129"/>
          </a:xfrm>
          <a:prstGeom prst="rect">
            <a:avLst/>
          </a:prstGeom>
        </p:spPr>
        <p:txBody>
          <a:bodyPr vert="horz" lIns="0" tIns="0" rIns="0" bIns="0" rtlCol="0" anchor="b" anchorCtr="0"/>
          <a:lstStyle>
            <a:lvl1pPr algn="r">
              <a:defRPr sz="750" b="0" i="0">
                <a:solidFill>
                  <a:srgbClr val="0000FF"/>
                </a:solidFill>
                <a:latin typeface="Arial" charset="0"/>
                <a:ea typeface="Arial" charset="0"/>
                <a:cs typeface="Arial" charset="0"/>
              </a:defRPr>
            </a:lvl1pPr>
          </a:lstStyle>
          <a:p>
            <a:endParaRPr lang="fi-FI" dirty="0"/>
          </a:p>
        </p:txBody>
      </p:sp>
      <p:sp>
        <p:nvSpPr>
          <p:cNvPr id="6" name="Dian numeron paikkamerkki 5"/>
          <p:cNvSpPr>
            <a:spLocks noGrp="1"/>
          </p:cNvSpPr>
          <p:nvPr>
            <p:ph type="sldNum" sz="quarter" idx="4"/>
          </p:nvPr>
        </p:nvSpPr>
        <p:spPr>
          <a:xfrm>
            <a:off x="7879556" y="4767262"/>
            <a:ext cx="907257" cy="263129"/>
          </a:xfrm>
          <a:prstGeom prst="rect">
            <a:avLst/>
          </a:prstGeom>
        </p:spPr>
        <p:txBody>
          <a:bodyPr vert="horz" lIns="0" tIns="0" rIns="0" bIns="0" rtlCol="0" anchor="b" anchorCtr="0"/>
          <a:lstStyle>
            <a:lvl1pPr algn="r">
              <a:defRPr sz="750" b="0" i="0">
                <a:solidFill>
                  <a:srgbClr val="0000FF"/>
                </a:solidFill>
                <a:latin typeface="Arial" charset="0"/>
                <a:ea typeface="Arial" charset="0"/>
                <a:cs typeface="Arial" charset="0"/>
              </a:defRPr>
            </a:lvl1pPr>
          </a:lstStyle>
          <a:p>
            <a:fld id="{5A3ADEFC-2778-6B49-9C82-2158FE27C40E}" type="slidenum">
              <a:rPr lang="fi-FI" smtClean="0"/>
              <a:pPr/>
              <a:t>‹#›</a:t>
            </a:fld>
            <a:endParaRPr lang="fi-FI" dirty="0"/>
          </a:p>
        </p:txBody>
      </p:sp>
      <p:pic>
        <p:nvPicPr>
          <p:cNvPr id="9" name="Picture 2"/>
          <p:cNvPicPr>
            <a:picLocks noChangeAspect="1" noChangeArrowheads="1"/>
          </p:cNvPicPr>
          <p:nvPr userDrawn="1"/>
        </p:nvPicPr>
        <p:blipFill>
          <a:blip r:embed="rId12" cstate="print">
            <a:extLst>
              <a:ext uri="{28A0092B-C50C-407E-A947-70E740481C1C}">
                <a14:useLocalDpi xmlns:a14="http://schemas.microsoft.com/office/drawing/2010/main" val="0"/>
              </a:ext>
            </a:extLst>
          </a:blip>
          <a:srcRect/>
          <a:stretch>
            <a:fillRect/>
          </a:stretch>
        </p:blipFill>
        <p:spPr bwMode="auto">
          <a:xfrm>
            <a:off x="246625" y="4794925"/>
            <a:ext cx="1879200" cy="297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19629513"/>
      </p:ext>
    </p:extLst>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Lst>
  <p:hf hdr="0" ftr="0" dt="0"/>
  <p:txStyles>
    <p:titleStyle>
      <a:lvl1pPr algn="l" defTabSz="685800" rtl="0" eaLnBrk="1" latinLnBrk="0" hangingPunct="1">
        <a:lnSpc>
          <a:spcPct val="85000"/>
        </a:lnSpc>
        <a:spcBef>
          <a:spcPct val="0"/>
        </a:spcBef>
        <a:buNone/>
        <a:defRPr sz="2700" b="0" i="0" kern="1200" spc="-75" baseline="0">
          <a:solidFill>
            <a:srgbClr val="0000FF"/>
          </a:solidFill>
          <a:latin typeface="Arial" charset="0"/>
          <a:ea typeface="Arial" charset="0"/>
          <a:cs typeface="Arial" charset="0"/>
        </a:defRPr>
      </a:lvl1pPr>
    </p:titleStyle>
    <p:bodyStyle>
      <a:lvl1pPr marL="171450" indent="-171450" algn="l" defTabSz="685800" rtl="0" eaLnBrk="1" latinLnBrk="0" hangingPunct="1">
        <a:lnSpc>
          <a:spcPct val="90000"/>
        </a:lnSpc>
        <a:spcBef>
          <a:spcPts val="750"/>
        </a:spcBef>
        <a:buFont typeface="Arial"/>
        <a:buChar char="•"/>
        <a:defRPr sz="2100" b="0" i="0" kern="1200">
          <a:solidFill>
            <a:schemeClr val="tx1">
              <a:lumMod val="75000"/>
              <a:lumOff val="25000"/>
            </a:schemeClr>
          </a:solidFill>
          <a:latin typeface="Arial" charset="0"/>
          <a:ea typeface="Arial" charset="0"/>
          <a:cs typeface="Arial" charset="0"/>
        </a:defRPr>
      </a:lvl1pPr>
      <a:lvl2pPr marL="514350" indent="-171450" algn="l" defTabSz="685800" rtl="0" eaLnBrk="1" latinLnBrk="0" hangingPunct="1">
        <a:lnSpc>
          <a:spcPct val="90000"/>
        </a:lnSpc>
        <a:spcBef>
          <a:spcPts val="375"/>
        </a:spcBef>
        <a:buFont typeface="Arial"/>
        <a:buChar char="•"/>
        <a:defRPr sz="1800" b="0" i="0" kern="1200">
          <a:solidFill>
            <a:schemeClr val="tx1">
              <a:lumMod val="75000"/>
              <a:lumOff val="25000"/>
            </a:schemeClr>
          </a:solidFill>
          <a:latin typeface="Arial" charset="0"/>
          <a:ea typeface="Arial" charset="0"/>
          <a:cs typeface="Arial" charset="0"/>
        </a:defRPr>
      </a:lvl2pPr>
      <a:lvl3pPr marL="857250" indent="-171450" algn="l" defTabSz="685800" rtl="0" eaLnBrk="1" latinLnBrk="0" hangingPunct="1">
        <a:lnSpc>
          <a:spcPct val="90000"/>
        </a:lnSpc>
        <a:spcBef>
          <a:spcPts val="375"/>
        </a:spcBef>
        <a:buFont typeface="Arial"/>
        <a:buChar char="•"/>
        <a:defRPr sz="1500" b="0" i="0" kern="1200">
          <a:solidFill>
            <a:schemeClr val="tx1">
              <a:lumMod val="75000"/>
              <a:lumOff val="25000"/>
            </a:schemeClr>
          </a:solidFill>
          <a:latin typeface="Arial" charset="0"/>
          <a:ea typeface="Arial" charset="0"/>
          <a:cs typeface="Arial" charset="0"/>
        </a:defRPr>
      </a:lvl3pPr>
      <a:lvl4pPr marL="1200150" indent="-171450" algn="l" defTabSz="685800" rtl="0" eaLnBrk="1" latinLnBrk="0" hangingPunct="1">
        <a:lnSpc>
          <a:spcPct val="90000"/>
        </a:lnSpc>
        <a:spcBef>
          <a:spcPts val="375"/>
        </a:spcBef>
        <a:buFont typeface="Arial"/>
        <a:buChar char="•"/>
        <a:defRPr sz="1350" b="0" i="0" kern="1200">
          <a:solidFill>
            <a:schemeClr val="tx1">
              <a:lumMod val="75000"/>
              <a:lumOff val="25000"/>
            </a:schemeClr>
          </a:solidFill>
          <a:latin typeface="Arial" charset="0"/>
          <a:ea typeface="Arial" charset="0"/>
          <a:cs typeface="Arial" charset="0"/>
        </a:defRPr>
      </a:lvl4pPr>
      <a:lvl5pPr marL="1543050" indent="-171450" algn="l" defTabSz="685800" rtl="0" eaLnBrk="1" latinLnBrk="0" hangingPunct="1">
        <a:lnSpc>
          <a:spcPct val="90000"/>
        </a:lnSpc>
        <a:spcBef>
          <a:spcPts val="375"/>
        </a:spcBef>
        <a:buFont typeface="Arial"/>
        <a:buChar char="•"/>
        <a:defRPr sz="1350" b="0" i="0" kern="1200">
          <a:solidFill>
            <a:schemeClr val="tx1">
              <a:lumMod val="75000"/>
              <a:lumOff val="25000"/>
            </a:schemeClr>
          </a:solidFill>
          <a:latin typeface="Arial" charset="0"/>
          <a:ea typeface="Arial" charset="0"/>
          <a:cs typeface="Arial" charset="0"/>
        </a:defRPr>
      </a:lvl5pPr>
      <a:lvl6pPr marL="18859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9pPr>
    </p:bodyStyle>
    <p:otherStyle>
      <a:defPPr>
        <a:defRPr lang="fi-FI"/>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p15:clr>
            <a:srgbClr val="F26B43"/>
          </p15:clr>
        </p15:guide>
        <p15:guide id="2" pos="2880">
          <p15:clr>
            <a:srgbClr val="F26B43"/>
          </p15:clr>
        </p15:guide>
        <p15:guide id="3" pos="221">
          <p15:clr>
            <a:srgbClr val="F26B43"/>
          </p15:clr>
        </p15:guide>
        <p15:guide id="4" pos="5535">
          <p15:clr>
            <a:srgbClr val="F26B43"/>
          </p15:clr>
        </p15:guide>
        <p15:guide id="5" orient="horz" pos="770">
          <p15:clr>
            <a:srgbClr val="F26B43"/>
          </p15:clr>
        </p15:guide>
        <p15:guide id="6" orient="horz" pos="4208">
          <p15:clr>
            <a:srgbClr val="F26B43"/>
          </p15:clr>
        </p15:guide>
        <p15:guide id="7" orient="horz" pos="113">
          <p15:clr>
            <a:srgbClr val="F26B43"/>
          </p15:clr>
        </p15:guide>
        <p15:guide id="8" orient="horz" pos="4091">
          <p15:clr>
            <a:srgbClr val="F26B43"/>
          </p15:clr>
        </p15:guide>
        <p15:guide id="9" orient="horz" pos="230">
          <p15:clr>
            <a:srgbClr val="F26B43"/>
          </p15:clr>
        </p15:guide>
        <p15:guide id="10" pos="392">
          <p15:clr>
            <a:srgbClr val="F26B43"/>
          </p15:clr>
        </p15:guide>
      </p15:sldGuideLst>
    </p:ext>
  </p:extLst>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196000" y="313200"/>
            <a:ext cx="6624000" cy="457200"/>
          </a:xfrm>
          <a:prstGeom prst="rect">
            <a:avLst/>
          </a:prstGeom>
        </p:spPr>
        <p:txBody>
          <a:bodyPr vert="horz" lIns="91440" tIns="45720" rIns="91440" bIns="45720" rtlCol="0" anchor="ctr">
            <a:noAutofit/>
          </a:bodyPr>
          <a:lstStyle/>
          <a:p>
            <a:r>
              <a:rPr lang="fi-FI" smtClean="0"/>
              <a:t>Muokkaa perustyyl. napsautt.</a:t>
            </a:r>
            <a:endParaRPr lang="fi-FI" dirty="0"/>
          </a:p>
        </p:txBody>
      </p:sp>
      <p:sp>
        <p:nvSpPr>
          <p:cNvPr id="3" name="Text Placeholder 2"/>
          <p:cNvSpPr>
            <a:spLocks noGrp="1"/>
          </p:cNvSpPr>
          <p:nvPr>
            <p:ph type="body" idx="1"/>
          </p:nvPr>
        </p:nvSpPr>
        <p:spPr>
          <a:xfrm>
            <a:off x="522000" y="1278000"/>
            <a:ext cx="7970400" cy="3312000"/>
          </a:xfrm>
          <a:prstGeom prst="rect">
            <a:avLst/>
          </a:prstGeom>
        </p:spPr>
        <p:txBody>
          <a:bodyPr vert="horz" lIns="91440" tIns="45720" rIns="91440" bIns="45720" rtlCol="0">
            <a:normAutofit/>
          </a:bodyPr>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a:p>
            <a:pPr lvl="4"/>
            <a:r>
              <a:rPr lang="fi-FI" smtClean="0"/>
              <a:t>viides taso</a:t>
            </a:r>
            <a:endParaRPr lang="fi-FI" dirty="0"/>
          </a:p>
        </p:txBody>
      </p:sp>
      <p:sp>
        <p:nvSpPr>
          <p:cNvPr id="4" name="Date Placeholder 3"/>
          <p:cNvSpPr>
            <a:spLocks noGrp="1"/>
          </p:cNvSpPr>
          <p:nvPr>
            <p:ph type="dt" sz="half" idx="2"/>
          </p:nvPr>
        </p:nvSpPr>
        <p:spPr>
          <a:xfrm>
            <a:off x="4768703" y="4767263"/>
            <a:ext cx="828024" cy="273844"/>
          </a:xfrm>
          <a:prstGeom prst="rect">
            <a:avLst/>
          </a:prstGeom>
        </p:spPr>
        <p:txBody>
          <a:bodyPr vert="horz" lIns="91440" tIns="45720" rIns="91440" bIns="45720" rtlCol="0" anchor="ctr"/>
          <a:lstStyle>
            <a:lvl1pPr algn="r">
              <a:defRPr sz="675">
                <a:solidFill>
                  <a:schemeClr val="tx1">
                    <a:tint val="75000"/>
                  </a:schemeClr>
                </a:solidFill>
                <a:latin typeface="Arial" panose="020B0604020202020204" pitchFamily="34" charset="0"/>
                <a:cs typeface="Arial" panose="020B0604020202020204" pitchFamily="34" charset="0"/>
              </a:defRPr>
            </a:lvl1pPr>
          </a:lstStyle>
          <a:p>
            <a:r>
              <a:rPr lang="fi-FI" smtClean="0"/>
              <a:t>3.10.2018</a:t>
            </a:r>
            <a:endParaRPr lang="fi-FI" dirty="0"/>
          </a:p>
        </p:txBody>
      </p:sp>
      <p:sp>
        <p:nvSpPr>
          <p:cNvPr id="5" name="Footer Placeholder 4"/>
          <p:cNvSpPr>
            <a:spLocks noGrp="1"/>
          </p:cNvSpPr>
          <p:nvPr>
            <p:ph type="ftr" sz="quarter" idx="3"/>
          </p:nvPr>
        </p:nvSpPr>
        <p:spPr>
          <a:xfrm>
            <a:off x="5598042" y="4767263"/>
            <a:ext cx="2917334" cy="273844"/>
          </a:xfrm>
          <a:prstGeom prst="rect">
            <a:avLst/>
          </a:prstGeom>
        </p:spPr>
        <p:txBody>
          <a:bodyPr vert="horz" lIns="91440" tIns="45720" rIns="91440" bIns="45720" rtlCol="0" anchor="ctr"/>
          <a:lstStyle>
            <a:lvl1pPr algn="l">
              <a:defRPr sz="675">
                <a:solidFill>
                  <a:schemeClr val="tx1">
                    <a:tint val="75000"/>
                  </a:schemeClr>
                </a:solidFill>
                <a:latin typeface="Arial" panose="020B0604020202020204" pitchFamily="34" charset="0"/>
                <a:cs typeface="Arial" panose="020B0604020202020204" pitchFamily="34" charset="0"/>
              </a:defRPr>
            </a:lvl1pPr>
          </a:lstStyle>
          <a:p>
            <a:r>
              <a:rPr lang="fi-FI" smtClean="0"/>
              <a:t>Kari Wihlman</a:t>
            </a:r>
            <a:endParaRPr lang="fi-FI" dirty="0"/>
          </a:p>
        </p:txBody>
      </p:sp>
      <p:sp>
        <p:nvSpPr>
          <p:cNvPr id="6" name="Slide Number Placeholder 5"/>
          <p:cNvSpPr>
            <a:spLocks noGrp="1"/>
          </p:cNvSpPr>
          <p:nvPr>
            <p:ph type="sldNum" sz="quarter" idx="4"/>
          </p:nvPr>
        </p:nvSpPr>
        <p:spPr>
          <a:xfrm>
            <a:off x="8564525" y="4767263"/>
            <a:ext cx="373469" cy="273844"/>
          </a:xfrm>
          <a:prstGeom prst="rect">
            <a:avLst/>
          </a:prstGeom>
        </p:spPr>
        <p:txBody>
          <a:bodyPr vert="horz" lIns="91440" tIns="45720" rIns="91440" bIns="45720" rtlCol="0" anchor="ctr"/>
          <a:lstStyle>
            <a:lvl1pPr algn="r">
              <a:defRPr sz="675">
                <a:solidFill>
                  <a:schemeClr val="tx1">
                    <a:tint val="75000"/>
                  </a:schemeClr>
                </a:solidFill>
                <a:latin typeface="Arial" panose="020B0604020202020204" pitchFamily="34" charset="0"/>
                <a:cs typeface="Arial" panose="020B0604020202020204" pitchFamily="34" charset="0"/>
              </a:defRPr>
            </a:lvl1pPr>
          </a:lstStyle>
          <a:p>
            <a:fld id="{CD67F47F-A4DF-4926-BB4C-9F1DAEA89B92}" type="slidenum">
              <a:rPr lang="fi-FI" smtClean="0"/>
              <a:pPr/>
              <a:t>‹#›</a:t>
            </a:fld>
            <a:endParaRPr lang="fi-FI"/>
          </a:p>
        </p:txBody>
      </p:sp>
      <p:pic>
        <p:nvPicPr>
          <p:cNvPr id="7" name="Kuva 14" descr="UUSI_Liikennevirasto_Tapahtumat_vaaka_cmyk.png"/>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252000" y="194400"/>
            <a:ext cx="1767600" cy="866334"/>
          </a:xfrm>
          <a:prstGeom prst="rect">
            <a:avLst/>
          </a:prstGeom>
        </p:spPr>
      </p:pic>
    </p:spTree>
    <p:extLst>
      <p:ext uri="{BB962C8B-B14F-4D97-AF65-F5344CB8AC3E}">
        <p14:creationId xmlns:p14="http://schemas.microsoft.com/office/powerpoint/2010/main" val="3688482584"/>
      </p:ext>
    </p:extLst>
  </p:cSld>
  <p:clrMap bg1="lt1" tx1="dk1" bg2="lt2" tx2="dk2" accent1="accent1" accent2="accent2" accent3="accent3" accent4="accent4" accent5="accent5" accent6="accent6" hlink="hlink" folHlink="folHlink"/>
  <p:sldLayoutIdLst>
    <p:sldLayoutId id="2147483828" r:id="rId1"/>
    <p:sldLayoutId id="2147483829" r:id="rId2"/>
    <p:sldLayoutId id="2147483830" r:id="rId3"/>
    <p:sldLayoutId id="2147483831" r:id="rId4"/>
    <p:sldLayoutId id="2147483832" r:id="rId5"/>
    <p:sldLayoutId id="2147483833" r:id="rId6"/>
    <p:sldLayoutId id="2147483834" r:id="rId7"/>
    <p:sldLayoutId id="2147483835" r:id="rId8"/>
    <p:sldLayoutId id="2147483836" r:id="rId9"/>
    <p:sldLayoutId id="2147483837" r:id="rId10"/>
  </p:sldLayoutIdLst>
  <p:timing>
    <p:tnLst>
      <p:par>
        <p:cTn id="1" dur="indefinite" restart="never" nodeType="tmRoot"/>
      </p:par>
    </p:tnLst>
  </p:timing>
  <p:hf sldNum="0" hdr="0"/>
  <p:txStyles>
    <p:titleStyle>
      <a:lvl1pPr marL="0" algn="l" defTabSz="685800" rtl="0" eaLnBrk="1" latinLnBrk="0" hangingPunct="1">
        <a:lnSpc>
          <a:spcPct val="90000"/>
        </a:lnSpc>
        <a:spcBef>
          <a:spcPct val="0"/>
        </a:spcBef>
        <a:buNone/>
        <a:defRPr lang="fi-FI" sz="2800" kern="1200" baseline="0" dirty="0">
          <a:solidFill>
            <a:srgbClr val="00B0CA"/>
          </a:solidFill>
          <a:latin typeface="Arial" panose="020B0604020202020204" pitchFamily="34" charset="0"/>
          <a:ea typeface="+mj-ea"/>
          <a:cs typeface="+mj-cs"/>
        </a:defRPr>
      </a:lvl1pPr>
    </p:titleStyle>
    <p:bodyStyle>
      <a:lvl1pPr marL="134938" indent="-134938" algn="l" defTabSz="685800" rtl="0" eaLnBrk="1" latinLnBrk="0" hangingPunct="1">
        <a:lnSpc>
          <a:spcPct val="90000"/>
        </a:lnSpc>
        <a:spcBef>
          <a:spcPts val="750"/>
        </a:spcBef>
        <a:buClr>
          <a:srgbClr val="00B0CA"/>
        </a:buClr>
        <a:buSzPct val="120000"/>
        <a:buFont typeface="Arial" panose="020B0604020202020204" pitchFamily="34" charset="0"/>
        <a:buChar char="●"/>
        <a:defRPr lang="en-US" sz="1600" b="0" kern="1200" dirty="0" smtClean="0">
          <a:solidFill>
            <a:srgbClr val="000000"/>
          </a:solidFill>
          <a:latin typeface="Arial" charset="0"/>
          <a:ea typeface="+mn-ea"/>
          <a:cs typeface="Arial" panose="020B0604020202020204" pitchFamily="34" charset="0"/>
        </a:defRPr>
      </a:lvl1pPr>
      <a:lvl2pPr marL="449263" indent="-90488" algn="l" defTabSz="685800" rtl="0" eaLnBrk="1" latinLnBrk="0" hangingPunct="1">
        <a:lnSpc>
          <a:spcPct val="90000"/>
        </a:lnSpc>
        <a:spcBef>
          <a:spcPts val="375"/>
        </a:spcBef>
        <a:buClr>
          <a:srgbClr val="A59D95"/>
        </a:buClr>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2pPr>
      <a:lvl3pPr marL="717550" indent="-109538" algn="l" defTabSz="685800" rtl="0" eaLnBrk="1" latinLnBrk="0" hangingPunct="1">
        <a:lnSpc>
          <a:spcPct val="90000"/>
        </a:lnSpc>
        <a:spcBef>
          <a:spcPts val="375"/>
        </a:spcBef>
        <a:buClr>
          <a:srgbClr val="A59D95"/>
        </a:buClr>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1076325" indent="-133350" algn="l" defTabSz="685800" rtl="0" eaLnBrk="1" latinLnBrk="0" hangingPunct="1">
        <a:lnSpc>
          <a:spcPct val="90000"/>
        </a:lnSpc>
        <a:spcBef>
          <a:spcPts val="375"/>
        </a:spcBef>
        <a:buClr>
          <a:srgbClr val="A59D95"/>
        </a:buClr>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4pPr>
      <a:lvl5pPr marL="1346200" indent="-131763" algn="l" defTabSz="685800" rtl="0" eaLnBrk="1" latinLnBrk="0" hangingPunct="1">
        <a:lnSpc>
          <a:spcPct val="90000"/>
        </a:lnSpc>
        <a:spcBef>
          <a:spcPts val="375"/>
        </a:spcBef>
        <a:buClr>
          <a:srgbClr val="A59D95"/>
        </a:buClr>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fi-FI"/>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1.emf"/><Relationship Id="rId1" Type="http://schemas.openxmlformats.org/officeDocument/2006/relationships/slideLayout" Target="../slideLayouts/slideLayout64.xml"/></Relationships>
</file>

<file path=ppt/slides/_rels/slide1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image" Target="../media/image53.jpeg"/><Relationship Id="rId7" Type="http://schemas.openxmlformats.org/officeDocument/2006/relationships/image" Target="../media/image57.jpeg"/><Relationship Id="rId2" Type="http://schemas.openxmlformats.org/officeDocument/2006/relationships/image" Target="../media/image52.jpeg"/><Relationship Id="rId1" Type="http://schemas.openxmlformats.org/officeDocument/2006/relationships/slideLayout" Target="../slideLayouts/slideLayout61.xml"/><Relationship Id="rId6" Type="http://schemas.openxmlformats.org/officeDocument/2006/relationships/image" Target="../media/image56.jpeg"/><Relationship Id="rId5" Type="http://schemas.openxmlformats.org/officeDocument/2006/relationships/image" Target="../media/image55.jpeg"/><Relationship Id="rId4" Type="http://schemas.openxmlformats.org/officeDocument/2006/relationships/image" Target="../media/image54.jpeg"/></Relationships>
</file>

<file path=ppt/slides/_rels/slide12.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6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14.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59.jp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6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66.xml"/></Relationships>
</file>

<file path=ppt/slides/_rels/slide20.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97.xml"/></Relationships>
</file>

<file path=ppt/slides/_rels/slide21.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128.xml"/></Relationships>
</file>

<file path=ppt/slides/_rels/slide22.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128.xml"/></Relationships>
</file>

<file path=ppt/slides/_rels/slide2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13.xml"/><Relationship Id="rId1" Type="http://schemas.openxmlformats.org/officeDocument/2006/relationships/slideLayout" Target="../slideLayouts/slideLayout6.xml"/><Relationship Id="rId4" Type="http://schemas.openxmlformats.org/officeDocument/2006/relationships/image" Target="../media/image1.png"/></Relationships>
</file>

<file path=ppt/slides/_rels/slide26.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36.xml"/></Relationships>
</file>

<file path=ppt/slides/_rels/slide27.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49.xml"/><Relationship Id="rId5" Type="http://schemas.openxmlformats.org/officeDocument/2006/relationships/image" Target="../media/image72.jpeg"/><Relationship Id="rId4" Type="http://schemas.openxmlformats.org/officeDocument/2006/relationships/image" Target="../media/image71.png"/></Relationships>
</file>

<file path=ppt/slides/_rels/slide28.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14.xml"/><Relationship Id="rId1" Type="http://schemas.openxmlformats.org/officeDocument/2006/relationships/slideLayout" Target="../slideLayouts/slideLayout13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55.xml"/></Relationships>
</file>

<file path=ppt/slides/_rels/slide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xml"/><Relationship Id="rId1" Type="http://schemas.openxmlformats.org/officeDocument/2006/relationships/slideLayout" Target="../slideLayouts/slideLayout119.xml"/><Relationship Id="rId6" Type="http://schemas.openxmlformats.org/officeDocument/2006/relationships/image" Target="../media/image31.jpg"/><Relationship Id="rId5" Type="http://schemas.openxmlformats.org/officeDocument/2006/relationships/image" Target="../media/image30.jpg"/><Relationship Id="rId4" Type="http://schemas.openxmlformats.org/officeDocument/2006/relationships/image" Target="../media/image29.jpg"/></Relationships>
</file>

<file path=ppt/slides/_rels/slide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61.xml"/></Relationships>
</file>

<file path=ppt/slides/_rels/slide5.xml.rels><?xml version="1.0" encoding="UTF-8" standalone="yes"?>
<Relationships xmlns="http://schemas.openxmlformats.org/package/2006/relationships"><Relationship Id="rId8" Type="http://schemas.openxmlformats.org/officeDocument/2006/relationships/image" Target="../media/image39.png"/><Relationship Id="rId13" Type="http://schemas.openxmlformats.org/officeDocument/2006/relationships/image" Target="../media/image28.png"/><Relationship Id="rId3" Type="http://schemas.openxmlformats.org/officeDocument/2006/relationships/image" Target="../media/image34.jpg"/><Relationship Id="rId7" Type="http://schemas.openxmlformats.org/officeDocument/2006/relationships/image" Target="../media/image38.png"/><Relationship Id="rId12" Type="http://schemas.openxmlformats.org/officeDocument/2006/relationships/image" Target="../media/image43.png"/><Relationship Id="rId2" Type="http://schemas.openxmlformats.org/officeDocument/2006/relationships/image" Target="../media/image33.jpeg"/><Relationship Id="rId1" Type="http://schemas.openxmlformats.org/officeDocument/2006/relationships/slideLayout" Target="../slideLayouts/slideLayout100.xml"/><Relationship Id="rId6" Type="http://schemas.openxmlformats.org/officeDocument/2006/relationships/image" Target="../media/image37.png"/><Relationship Id="rId11" Type="http://schemas.openxmlformats.org/officeDocument/2006/relationships/image" Target="../media/image42.jpeg"/><Relationship Id="rId5" Type="http://schemas.openxmlformats.org/officeDocument/2006/relationships/image" Target="../media/image36.png"/><Relationship Id="rId15" Type="http://schemas.openxmlformats.org/officeDocument/2006/relationships/image" Target="../media/image45.png"/><Relationship Id="rId10" Type="http://schemas.openxmlformats.org/officeDocument/2006/relationships/image" Target="../media/image41.jpeg"/><Relationship Id="rId4" Type="http://schemas.openxmlformats.org/officeDocument/2006/relationships/image" Target="../media/image35.jpeg"/><Relationship Id="rId9" Type="http://schemas.openxmlformats.org/officeDocument/2006/relationships/image" Target="../media/image40.png"/><Relationship Id="rId14" Type="http://schemas.openxmlformats.org/officeDocument/2006/relationships/image" Target="../media/image44.jpeg"/></Relationships>
</file>

<file path=ppt/slides/_rels/slide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xml"/><Relationship Id="rId1" Type="http://schemas.openxmlformats.org/officeDocument/2006/relationships/slideLayout" Target="../slideLayouts/slideLayout77.xml"/></Relationships>
</file>

<file path=ppt/slides/_rels/slide7.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82.xml"/></Relationships>
</file>

<file path=ppt/slides/_rels/slide8.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4.xml"/><Relationship Id="rId1" Type="http://schemas.openxmlformats.org/officeDocument/2006/relationships/slideLayout" Target="../slideLayouts/slideLayout116.xml"/></Relationships>
</file>

<file path=ppt/slides/_rels/slide9.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5.xml"/><Relationship Id="rId1" Type="http://schemas.openxmlformats.org/officeDocument/2006/relationships/slideLayout" Target="../slideLayouts/slideLayout116.xml"/><Relationship Id="rId4" Type="http://schemas.openxmlformats.org/officeDocument/2006/relationships/image" Target="../media/image5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p:cNvSpPr>
            <a:spLocks noGrp="1"/>
          </p:cNvSpPr>
          <p:nvPr>
            <p:ph type="ctrTitle"/>
          </p:nvPr>
        </p:nvSpPr>
        <p:spPr>
          <a:xfrm>
            <a:off x="396000" y="3321972"/>
            <a:ext cx="5689490" cy="846000"/>
          </a:xfrm>
        </p:spPr>
        <p:txBody>
          <a:bodyPr/>
          <a:lstStyle/>
          <a:p>
            <a:r>
              <a:rPr lang="fi-FI"/>
              <a:t>Ajankohtaista liikennehallinnosta ja Liikennevirastosta</a:t>
            </a:r>
            <a:endParaRPr lang="fi-FI" sz="2400" dirty="0"/>
          </a:p>
        </p:txBody>
      </p:sp>
      <p:sp>
        <p:nvSpPr>
          <p:cNvPr id="3" name="Alaotsikko 2"/>
          <p:cNvSpPr>
            <a:spLocks noGrp="1"/>
          </p:cNvSpPr>
          <p:nvPr>
            <p:ph type="subTitle" idx="1"/>
          </p:nvPr>
        </p:nvSpPr>
        <p:spPr>
          <a:xfrm>
            <a:off x="396000" y="4300361"/>
            <a:ext cx="6696000" cy="378000"/>
          </a:xfrm>
        </p:spPr>
        <p:txBody>
          <a:bodyPr>
            <a:normAutofit/>
          </a:bodyPr>
          <a:lstStyle/>
          <a:p>
            <a:r>
              <a:rPr lang="fi-FI" sz="1400" dirty="0" smtClean="0"/>
              <a:t>Jukka Karjalainen</a:t>
            </a:r>
            <a:endParaRPr lang="fi-FI" sz="1400" dirty="0"/>
          </a:p>
        </p:txBody>
      </p:sp>
      <p:sp>
        <p:nvSpPr>
          <p:cNvPr id="4" name="Päivämäärän paikkamerkki 3"/>
          <p:cNvSpPr>
            <a:spLocks noGrp="1"/>
          </p:cNvSpPr>
          <p:nvPr>
            <p:ph type="dt" sz="half" idx="10"/>
          </p:nvPr>
        </p:nvSpPr>
        <p:spPr/>
        <p:txBody>
          <a:bodyPr/>
          <a:lstStyle/>
          <a:p>
            <a:r>
              <a:rPr lang="fi-FI" dirty="0"/>
              <a:t>4</a:t>
            </a:r>
            <a:r>
              <a:rPr lang="fi-FI" dirty="0" smtClean="0"/>
              <a:t>.10.2018</a:t>
            </a:r>
            <a:endParaRPr lang="fi-FI" dirty="0"/>
          </a:p>
        </p:txBody>
      </p:sp>
    </p:spTree>
    <p:extLst>
      <p:ext uri="{BB962C8B-B14F-4D97-AF65-F5344CB8AC3E}">
        <p14:creationId xmlns:p14="http://schemas.microsoft.com/office/powerpoint/2010/main" val="416753289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Kuva 2"/>
          <p:cNvPicPr>
            <a:picLocks noChangeAspect="1"/>
          </p:cNvPicPr>
          <p:nvPr/>
        </p:nvPicPr>
        <p:blipFill>
          <a:blip r:embed="rId2"/>
          <a:stretch>
            <a:fillRect/>
          </a:stretch>
        </p:blipFill>
        <p:spPr>
          <a:xfrm rot="21020166">
            <a:off x="2066394" y="737411"/>
            <a:ext cx="6382840" cy="687288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Otsikko 3"/>
          <p:cNvSpPr>
            <a:spLocks noGrp="1"/>
          </p:cNvSpPr>
          <p:nvPr>
            <p:ph type="title"/>
          </p:nvPr>
        </p:nvSpPr>
        <p:spPr>
          <a:xfrm>
            <a:off x="2150973" y="344373"/>
            <a:ext cx="6624000" cy="457200"/>
          </a:xfrm>
        </p:spPr>
        <p:txBody>
          <a:bodyPr/>
          <a:lstStyle/>
          <a:p>
            <a:r>
              <a:rPr lang="fi-FI" sz="2400" dirty="0"/>
              <a:t>Parlamentaarinen liikenneverkon rahoitusta arvioiva työryhmä</a:t>
            </a:r>
          </a:p>
        </p:txBody>
      </p:sp>
    </p:spTree>
    <p:extLst>
      <p:ext uri="{BB962C8B-B14F-4D97-AF65-F5344CB8AC3E}">
        <p14:creationId xmlns:p14="http://schemas.microsoft.com/office/powerpoint/2010/main" val="221381913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Kuva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64357" y="2533731"/>
            <a:ext cx="4628584" cy="3153726"/>
          </a:xfrm>
          <a:prstGeom prst="rect">
            <a:avLst/>
          </a:prstGeom>
        </p:spPr>
      </p:pic>
      <p:pic>
        <p:nvPicPr>
          <p:cNvPr id="11" name="Kuva 10"/>
          <p:cNvPicPr>
            <a:picLocks noChangeAspect="1"/>
          </p:cNvPicPr>
          <p:nvPr/>
        </p:nvPicPr>
        <p:blipFill rotWithShape="1">
          <a:blip r:embed="rId3" cstate="print">
            <a:extLst>
              <a:ext uri="{28A0092B-C50C-407E-A947-70E740481C1C}">
                <a14:useLocalDpi xmlns:a14="http://schemas.microsoft.com/office/drawing/2010/main" val="0"/>
              </a:ext>
            </a:extLst>
          </a:blip>
          <a:srcRect l="7150"/>
          <a:stretch/>
        </p:blipFill>
        <p:spPr>
          <a:xfrm>
            <a:off x="2789370" y="-1112404"/>
            <a:ext cx="4377678" cy="3214634"/>
          </a:xfrm>
          <a:prstGeom prst="rect">
            <a:avLst/>
          </a:prstGeom>
        </p:spPr>
      </p:pic>
      <p:pic>
        <p:nvPicPr>
          <p:cNvPr id="12" name="Sisällön paikkamerkki 2"/>
          <p:cNvPicPr>
            <a:picLocks noChangeAspect="1"/>
          </p:cNvPicPr>
          <p:nvPr/>
        </p:nvPicPr>
        <p:blipFill rotWithShape="1">
          <a:blip r:embed="rId4" cstate="print">
            <a:extLst>
              <a:ext uri="{28A0092B-C50C-407E-A947-70E740481C1C}">
                <a14:useLocalDpi xmlns:a14="http://schemas.microsoft.com/office/drawing/2010/main" val="0"/>
              </a:ext>
            </a:extLst>
          </a:blip>
          <a:srcRect l="4128" t="19725"/>
          <a:stretch/>
        </p:blipFill>
        <p:spPr>
          <a:xfrm>
            <a:off x="-1560529" y="2561442"/>
            <a:ext cx="4347547" cy="2752430"/>
          </a:xfrm>
          <a:prstGeom prst="rect">
            <a:avLst/>
          </a:prstGeom>
        </p:spPr>
      </p:pic>
      <p:pic>
        <p:nvPicPr>
          <p:cNvPr id="6" name="Kuva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05267" y="2360615"/>
            <a:ext cx="3752003" cy="2782885"/>
          </a:xfrm>
          <a:prstGeom prst="rect">
            <a:avLst/>
          </a:prstGeom>
        </p:spPr>
      </p:pic>
      <p:pic>
        <p:nvPicPr>
          <p:cNvPr id="14" name="Kuva 1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408389" y="-404256"/>
            <a:ext cx="4379223" cy="2965698"/>
          </a:xfrm>
          <a:prstGeom prst="rect">
            <a:avLst/>
          </a:prstGeom>
        </p:spPr>
      </p:pic>
      <p:pic>
        <p:nvPicPr>
          <p:cNvPr id="9" name="Kuva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105267" y="-213476"/>
            <a:ext cx="3490669" cy="2584137"/>
          </a:xfrm>
          <a:prstGeom prst="rect">
            <a:avLst/>
          </a:prstGeom>
        </p:spPr>
      </p:pic>
      <p:sp>
        <p:nvSpPr>
          <p:cNvPr id="3" name="Dian numeron paikkamerkki 2"/>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CD67F47F-A4DF-4926-BB4C-9F1DAEA89B92}" type="slidenum">
              <a:rPr kumimoji="0" lang="fi-FI" sz="675"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Arial" panose="020B0604020202020204" pitchFamily="34" charset="0"/>
              </a:rPr>
              <a:pPr marL="0" marR="0" lvl="0" indent="0" algn="r" defTabSz="685800" rtl="0" eaLnBrk="1" fontAlgn="auto" latinLnBrk="0" hangingPunct="1">
                <a:lnSpc>
                  <a:spcPct val="100000"/>
                </a:lnSpc>
                <a:spcBef>
                  <a:spcPts val="0"/>
                </a:spcBef>
                <a:spcAft>
                  <a:spcPts val="0"/>
                </a:spcAft>
                <a:buClrTx/>
                <a:buSzTx/>
                <a:buFontTx/>
                <a:buNone/>
                <a:tabLst/>
                <a:defRPr/>
              </a:pPr>
              <a:t>11</a:t>
            </a:fld>
            <a:endParaRPr kumimoji="0" lang="fi-FI" sz="675"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Arial" panose="020B0604020202020204" pitchFamily="34" charset="0"/>
            </a:endParaRPr>
          </a:p>
        </p:txBody>
      </p:sp>
      <p:grpSp>
        <p:nvGrpSpPr>
          <p:cNvPr id="10" name="Group 9">
            <a:extLst>
              <a:ext uri="{FF2B5EF4-FFF2-40B4-BE49-F238E27FC236}">
                <a16:creationId xmlns:a16="http://schemas.microsoft.com/office/drawing/2014/main" id="{B81B9EDD-9E44-3C4D-B084-E22660C5357A}"/>
              </a:ext>
            </a:extLst>
          </p:cNvPr>
          <p:cNvGrpSpPr/>
          <p:nvPr/>
        </p:nvGrpSpPr>
        <p:grpSpPr>
          <a:xfrm>
            <a:off x="82699" y="45703"/>
            <a:ext cx="1980729" cy="1155940"/>
            <a:chOff x="98237" y="693720"/>
            <a:chExt cx="1980729" cy="1155940"/>
          </a:xfrm>
        </p:grpSpPr>
        <p:sp>
          <p:nvSpPr>
            <p:cNvPr id="8" name="Rounded Rectangle 7">
              <a:extLst>
                <a:ext uri="{FF2B5EF4-FFF2-40B4-BE49-F238E27FC236}">
                  <a16:creationId xmlns:a16="http://schemas.microsoft.com/office/drawing/2014/main" id="{DE2A5CFE-EDB9-8D44-893A-E2D8F83D0CDA}"/>
                </a:ext>
              </a:extLst>
            </p:cNvPr>
            <p:cNvSpPr/>
            <p:nvPr/>
          </p:nvSpPr>
          <p:spPr>
            <a:xfrm>
              <a:off x="98237" y="693720"/>
              <a:ext cx="1980729" cy="115594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i-FI" sz="135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5" name="Kuva 14" descr="UUSI_Liikennevirasto_Tapahtumat_vaaka_cmyk.png">
              <a:extLst>
                <a:ext uri="{FF2B5EF4-FFF2-40B4-BE49-F238E27FC236}">
                  <a16:creationId xmlns:a16="http://schemas.microsoft.com/office/drawing/2014/main" id="{0EE63976-0489-A746-8300-03237AB3C3DE}"/>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45633" y="838523"/>
              <a:ext cx="1767600" cy="866334"/>
            </a:xfrm>
            <a:prstGeom prst="rect">
              <a:avLst/>
            </a:prstGeom>
          </p:spPr>
        </p:pic>
      </p:grpSp>
      <p:sp>
        <p:nvSpPr>
          <p:cNvPr id="16" name="Rounded Rectangle 15">
            <a:extLst>
              <a:ext uri="{FF2B5EF4-FFF2-40B4-BE49-F238E27FC236}">
                <a16:creationId xmlns:a16="http://schemas.microsoft.com/office/drawing/2014/main" id="{EB015EAE-ABD0-894A-AE90-B30C6A1FDB3F}"/>
              </a:ext>
            </a:extLst>
          </p:cNvPr>
          <p:cNvSpPr/>
          <p:nvPr/>
        </p:nvSpPr>
        <p:spPr>
          <a:xfrm>
            <a:off x="2373999" y="1474873"/>
            <a:ext cx="5018839" cy="3019489"/>
          </a:xfrm>
          <a:prstGeom prst="roundRect">
            <a:avLst>
              <a:gd name="adj" fmla="val 444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i-FI" sz="135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Sisällön paikkamerkki 4"/>
          <p:cNvSpPr>
            <a:spLocks noGrp="1"/>
          </p:cNvSpPr>
          <p:nvPr>
            <p:ph idx="1"/>
          </p:nvPr>
        </p:nvSpPr>
        <p:spPr>
          <a:xfrm>
            <a:off x="2902647" y="1393544"/>
            <a:ext cx="4352005" cy="3359203"/>
          </a:xfrm>
          <a:effectLst>
            <a:glow rad="63500">
              <a:schemeClr val="accent1">
                <a:satMod val="175000"/>
                <a:alpha val="40000"/>
              </a:schemeClr>
            </a:glow>
          </a:effectLst>
        </p:spPr>
        <p:txBody>
          <a:bodyPr>
            <a:normAutofit/>
          </a:bodyPr>
          <a:lstStyle/>
          <a:p>
            <a:endParaRPr lang="fi-FI" dirty="0"/>
          </a:p>
          <a:p>
            <a:r>
              <a:rPr lang="fi-FI" dirty="0"/>
              <a:t> Korjausvelan vähentämiseen vuosittainen 300 miljoonan euron lisärahoitus.</a:t>
            </a:r>
          </a:p>
          <a:p>
            <a:endParaRPr lang="fi-FI" dirty="0"/>
          </a:p>
          <a:p>
            <a:r>
              <a:rPr lang="fi-FI" dirty="0"/>
              <a:t> Valtakunnallinen, parlamentaarisesti valmisteltu 12-vuotinen valtakunnallinen liikennejärjestelmäsuunnitelma.</a:t>
            </a:r>
          </a:p>
          <a:p>
            <a:pPr marL="0" indent="0">
              <a:buNone/>
            </a:pPr>
            <a:endParaRPr lang="fi-FI" dirty="0"/>
          </a:p>
          <a:p>
            <a:r>
              <a:rPr lang="fi-FI" dirty="0"/>
              <a:t> Liikenneverkon kehittäminen edellyttää rahoitustason nostoa.</a:t>
            </a:r>
          </a:p>
        </p:txBody>
      </p:sp>
      <p:sp>
        <p:nvSpPr>
          <p:cNvPr id="4" name="Otsikko 3"/>
          <p:cNvSpPr>
            <a:spLocks noGrp="1"/>
          </p:cNvSpPr>
          <p:nvPr>
            <p:ph type="title"/>
          </p:nvPr>
        </p:nvSpPr>
        <p:spPr>
          <a:xfrm>
            <a:off x="2232114" y="588184"/>
            <a:ext cx="6862543" cy="457200"/>
          </a:xfrm>
          <a:effectLst>
            <a:outerShdw blurRad="50800" dist="38100" dir="2700000" algn="tl" rotWithShape="0">
              <a:prstClr val="black">
                <a:alpha val="95000"/>
              </a:prstClr>
            </a:outerShdw>
          </a:effectLst>
        </p:spPr>
        <p:txBody>
          <a:bodyPr/>
          <a:lstStyle/>
          <a:p>
            <a:r>
              <a:rPr lang="en-US" sz="2000" dirty="0">
                <a:solidFill>
                  <a:schemeClr val="bg1"/>
                </a:solidFill>
              </a:rPr>
              <a:t/>
            </a:r>
            <a:br>
              <a:rPr lang="en-US" sz="2000" dirty="0">
                <a:solidFill>
                  <a:schemeClr val="bg1"/>
                </a:solidFill>
              </a:rPr>
            </a:br>
            <a:r>
              <a:rPr lang="fi-FI" sz="2400" dirty="0">
                <a:solidFill>
                  <a:schemeClr val="bg1"/>
                </a:solidFill>
              </a:rPr>
              <a:t>Parlamentaarinen liikenneverkon rahoitusta arvioivan työryhmän esitys 28.2.2018</a:t>
            </a:r>
            <a:r>
              <a:rPr lang="fi-FI" sz="2000" dirty="0">
                <a:solidFill>
                  <a:schemeClr val="bg1"/>
                </a:solidFill>
              </a:rPr>
              <a:t/>
            </a:r>
            <a:br>
              <a:rPr lang="fi-FI" sz="2000" dirty="0">
                <a:solidFill>
                  <a:schemeClr val="bg1"/>
                </a:solidFill>
              </a:rPr>
            </a:br>
            <a:endParaRPr lang="en-US" sz="2000" dirty="0">
              <a:solidFill>
                <a:schemeClr val="bg1"/>
              </a:solidFill>
            </a:endParaRPr>
          </a:p>
        </p:txBody>
      </p:sp>
    </p:spTree>
    <p:extLst>
      <p:ext uri="{BB962C8B-B14F-4D97-AF65-F5344CB8AC3E}">
        <p14:creationId xmlns:p14="http://schemas.microsoft.com/office/powerpoint/2010/main" val="39268435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Kuva 1"/>
          <p:cNvPicPr>
            <a:picLocks noChangeAspect="1"/>
          </p:cNvPicPr>
          <p:nvPr/>
        </p:nvPicPr>
        <p:blipFill rotWithShape="1">
          <a:blip r:embed="rId2"/>
          <a:srcRect l="27451" t="9589" r="26399" b="5167"/>
          <a:stretch/>
        </p:blipFill>
        <p:spPr>
          <a:xfrm rot="20855490">
            <a:off x="2612525" y="925535"/>
            <a:ext cx="5914057" cy="612727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Otsikko 3"/>
          <p:cNvSpPr>
            <a:spLocks noGrp="1"/>
          </p:cNvSpPr>
          <p:nvPr>
            <p:ph type="title"/>
          </p:nvPr>
        </p:nvSpPr>
        <p:spPr>
          <a:xfrm>
            <a:off x="2064382" y="455149"/>
            <a:ext cx="6948000" cy="457200"/>
          </a:xfrm>
        </p:spPr>
        <p:txBody>
          <a:bodyPr/>
          <a:lstStyle/>
          <a:p>
            <a:r>
              <a:rPr lang="fi-FI" sz="2400" dirty="0"/>
              <a:t>Parlamentaarinen liikennejärjestelmä-suunnitelman valmistelua ohjaava työryhmä</a:t>
            </a:r>
          </a:p>
        </p:txBody>
      </p:sp>
    </p:spTree>
    <p:extLst>
      <p:ext uri="{BB962C8B-B14F-4D97-AF65-F5344CB8AC3E}">
        <p14:creationId xmlns:p14="http://schemas.microsoft.com/office/powerpoint/2010/main" val="252726043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p:cNvSpPr>
            <a:spLocks noGrp="1"/>
          </p:cNvSpPr>
          <p:nvPr>
            <p:ph type="title"/>
          </p:nvPr>
        </p:nvSpPr>
        <p:spPr>
          <a:xfrm>
            <a:off x="2054024" y="446550"/>
            <a:ext cx="7139506" cy="457200"/>
          </a:xfrm>
        </p:spPr>
        <p:txBody>
          <a:bodyPr/>
          <a:lstStyle/>
          <a:p>
            <a:r>
              <a:rPr lang="fi-FI" sz="2000" dirty="0"/>
              <a:t/>
            </a:r>
            <a:br>
              <a:rPr lang="fi-FI" sz="2000" dirty="0"/>
            </a:br>
            <a:r>
              <a:rPr lang="fi-FI" sz="2400" dirty="0"/>
              <a:t>Parlamentaarinen valtakunnallisen liikenne-järjestelmäsuunnitelman valmistelua ohjaava työryhmä 13.4.2018</a:t>
            </a:r>
            <a:r>
              <a:rPr lang="fi-FI" sz="2400" b="1" dirty="0"/>
              <a:t/>
            </a:r>
            <a:br>
              <a:rPr lang="fi-FI" sz="2400" b="1" dirty="0"/>
            </a:br>
            <a:endParaRPr lang="fi-FI" sz="2400" dirty="0"/>
          </a:p>
        </p:txBody>
      </p:sp>
      <p:sp>
        <p:nvSpPr>
          <p:cNvPr id="3" name="Sisällön paikkamerkki 2"/>
          <p:cNvSpPr>
            <a:spLocks noGrp="1"/>
          </p:cNvSpPr>
          <p:nvPr>
            <p:ph idx="1"/>
          </p:nvPr>
        </p:nvSpPr>
        <p:spPr>
          <a:xfrm>
            <a:off x="522000" y="1278000"/>
            <a:ext cx="8484840" cy="3664936"/>
          </a:xfrm>
        </p:spPr>
        <p:txBody>
          <a:bodyPr>
            <a:normAutofit/>
          </a:bodyPr>
          <a:lstStyle/>
          <a:p>
            <a:r>
              <a:rPr lang="fi-FI" dirty="0"/>
              <a:t>Tehtävänä kehittää menetelmä, jolla 12-vuotinen valtakunnallinen liikennejärjestelmä-suunnitelma laaditaan ja päivitetään hallituskausittain parlamentaarisessa ohjauksessa. </a:t>
            </a:r>
          </a:p>
          <a:p>
            <a:endParaRPr lang="fi-FI" dirty="0"/>
          </a:p>
          <a:p>
            <a:r>
              <a:rPr lang="fi-FI" dirty="0"/>
              <a:t> Työryhmän työ täydentää liikennejärjestelmää ja maanteitä koskevassa laissa säädettäviä yleisiä valtakunnallisen liikennejärjestelmäsuunnitelman laatimista koskevia menettelyjä.</a:t>
            </a:r>
          </a:p>
          <a:p>
            <a:endParaRPr lang="fi-FI" dirty="0"/>
          </a:p>
          <a:p>
            <a:r>
              <a:rPr lang="fi-FI" dirty="0"/>
              <a:t> Työn tulokset toimitetaan eduskunnalle selontekona.</a:t>
            </a:r>
          </a:p>
          <a:p>
            <a:endParaRPr lang="fi-FI" dirty="0"/>
          </a:p>
          <a:p>
            <a:r>
              <a:rPr lang="fi-FI" dirty="0"/>
              <a:t> Valtakunnallinen liikennejärjestelmäsuunnitelma valmistellaan seuraavalla hallituskaudella parlamentaarisessa ohjauksessa.</a:t>
            </a:r>
          </a:p>
          <a:p>
            <a:endParaRPr lang="fi-FI" dirty="0"/>
          </a:p>
          <a:p>
            <a:r>
              <a:rPr lang="fi-FI" dirty="0"/>
              <a:t> Työryhmän toimikausi päättyy 30.11.2018.</a:t>
            </a:r>
          </a:p>
          <a:p>
            <a:endParaRPr lang="fi-FI" dirty="0"/>
          </a:p>
        </p:txBody>
      </p:sp>
      <p:sp>
        <p:nvSpPr>
          <p:cNvPr id="6" name="Dian numeron paikkamerkki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CD67F47F-A4DF-4926-BB4C-9F1DAEA89B92}" type="slidenum">
              <a:rPr kumimoji="0" lang="fi-FI" sz="675"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Arial" panose="020B0604020202020204" pitchFamily="34" charset="0"/>
              </a:rPr>
              <a:pPr marL="0" marR="0" lvl="0" indent="0" algn="r" defTabSz="685800" rtl="0" eaLnBrk="1" fontAlgn="auto" latinLnBrk="0" hangingPunct="1">
                <a:lnSpc>
                  <a:spcPct val="100000"/>
                </a:lnSpc>
                <a:spcBef>
                  <a:spcPts val="0"/>
                </a:spcBef>
                <a:spcAft>
                  <a:spcPts val="0"/>
                </a:spcAft>
                <a:buClrTx/>
                <a:buSzTx/>
                <a:buFontTx/>
                <a:buNone/>
                <a:tabLst/>
                <a:defRPr/>
              </a:pPr>
              <a:t>13</a:t>
            </a:fld>
            <a:endParaRPr kumimoji="0" lang="fi-FI" sz="675"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427052288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p:cNvSpPr>
            <a:spLocks noGrp="1"/>
          </p:cNvSpPr>
          <p:nvPr>
            <p:ph type="title"/>
          </p:nvPr>
        </p:nvSpPr>
        <p:spPr>
          <a:xfrm>
            <a:off x="2196000" y="313200"/>
            <a:ext cx="6703634" cy="457200"/>
          </a:xfrm>
        </p:spPr>
        <p:txBody>
          <a:bodyPr/>
          <a:lstStyle/>
          <a:p>
            <a:r>
              <a:rPr lang="fi-FI" dirty="0" smtClean="0"/>
              <a:t>Väylänpitoon ja kehittämiseen osoitettu rahoitus vuosina 2015-2022</a:t>
            </a:r>
            <a:endParaRPr lang="fi-FI" dirty="0"/>
          </a:p>
        </p:txBody>
      </p:sp>
      <p:sp>
        <p:nvSpPr>
          <p:cNvPr id="4" name="Päivämäärän paikkamerkki 3"/>
          <p:cNvSpPr>
            <a:spLocks noGrp="1"/>
          </p:cNvSpPr>
          <p:nvPr>
            <p:ph type="dt" sz="half" idx="10"/>
          </p:nvPr>
        </p:nvSpPr>
        <p:spPr/>
        <p:txBody>
          <a:bodyPr/>
          <a:lstStyle/>
          <a:p>
            <a:r>
              <a:rPr lang="fi-FI" smtClean="0"/>
              <a:t>3.10.2018</a:t>
            </a:r>
            <a:endParaRPr lang="fi-FI"/>
          </a:p>
        </p:txBody>
      </p:sp>
      <p:sp>
        <p:nvSpPr>
          <p:cNvPr id="5" name="Alatunnisteen paikkamerkki 4"/>
          <p:cNvSpPr>
            <a:spLocks noGrp="1"/>
          </p:cNvSpPr>
          <p:nvPr>
            <p:ph type="ftr" sz="quarter" idx="11"/>
          </p:nvPr>
        </p:nvSpPr>
        <p:spPr/>
        <p:txBody>
          <a:bodyPr/>
          <a:lstStyle/>
          <a:p>
            <a:r>
              <a:rPr lang="fi-FI" smtClean="0"/>
              <a:t>Kari Wihlman</a:t>
            </a:r>
            <a:endParaRPr lang="fi-FI"/>
          </a:p>
        </p:txBody>
      </p:sp>
      <p:sp>
        <p:nvSpPr>
          <p:cNvPr id="45" name="Vastakkaisista kulmista pyöristetty suorakulmio 44"/>
          <p:cNvSpPr/>
          <p:nvPr/>
        </p:nvSpPr>
        <p:spPr>
          <a:xfrm flipH="1">
            <a:off x="5702720" y="1863585"/>
            <a:ext cx="1005717" cy="820182"/>
          </a:xfrm>
          <a:prstGeom prst="round2DiagRect">
            <a:avLst/>
          </a:prstGeom>
          <a:solidFill>
            <a:schemeClr val="accent5">
              <a:lumMod val="75000"/>
            </a:schemeClr>
          </a:solidFill>
          <a:ln w="9525" cmpd="sng">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i-FI" sz="1200" dirty="0">
                <a:solidFill>
                  <a:schemeClr val="bg1"/>
                </a:solidFill>
                <a:latin typeface="Arial"/>
                <a:cs typeface="Arial"/>
              </a:rPr>
              <a:t>2020</a:t>
            </a:r>
          </a:p>
          <a:p>
            <a:pPr algn="ctr"/>
            <a:r>
              <a:rPr lang="fi-FI" sz="1200" dirty="0" smtClean="0">
                <a:solidFill>
                  <a:schemeClr val="bg1"/>
                </a:solidFill>
                <a:latin typeface="Arial"/>
                <a:cs typeface="Arial"/>
              </a:rPr>
              <a:t>1,53 </a:t>
            </a:r>
            <a:r>
              <a:rPr lang="fi-FI" sz="1200" dirty="0" err="1" smtClean="0">
                <a:solidFill>
                  <a:schemeClr val="bg1"/>
                </a:solidFill>
                <a:latin typeface="Arial"/>
                <a:cs typeface="Arial"/>
              </a:rPr>
              <a:t>Mrd</a:t>
            </a:r>
            <a:r>
              <a:rPr lang="fi-FI" sz="1200" dirty="0" smtClean="0">
                <a:solidFill>
                  <a:schemeClr val="bg1"/>
                </a:solidFill>
                <a:latin typeface="Arial"/>
                <a:cs typeface="Arial"/>
              </a:rPr>
              <a:t>€</a:t>
            </a:r>
            <a:endParaRPr lang="fi-FI" sz="1200" dirty="0">
              <a:solidFill>
                <a:schemeClr val="bg1"/>
              </a:solidFill>
              <a:latin typeface="Arial"/>
              <a:cs typeface="Arial"/>
            </a:endParaRPr>
          </a:p>
        </p:txBody>
      </p:sp>
      <p:sp>
        <p:nvSpPr>
          <p:cNvPr id="46" name="Vastakkaisista kulmista pyöristetty suorakulmio 45"/>
          <p:cNvSpPr/>
          <p:nvPr/>
        </p:nvSpPr>
        <p:spPr>
          <a:xfrm flipH="1">
            <a:off x="82784" y="1235669"/>
            <a:ext cx="981982" cy="820182"/>
          </a:xfrm>
          <a:prstGeom prst="round2DiagRect">
            <a:avLst/>
          </a:prstGeom>
          <a:solidFill>
            <a:schemeClr val="accent5">
              <a:lumMod val="75000"/>
            </a:schemeClr>
          </a:solidFill>
          <a:ln w="9525" cmpd="sng">
            <a:noFill/>
          </a:ln>
        </p:spPr>
        <p:style>
          <a:lnRef idx="1">
            <a:schemeClr val="accent1"/>
          </a:lnRef>
          <a:fillRef idx="3">
            <a:schemeClr val="accent1"/>
          </a:fillRef>
          <a:effectRef idx="2">
            <a:schemeClr val="accent1"/>
          </a:effectRef>
          <a:fontRef idx="minor">
            <a:schemeClr val="lt1"/>
          </a:fontRef>
        </p:style>
        <p:txBody>
          <a:bodyPr rtlCol="0" anchor="ctr"/>
          <a:lstStyle/>
          <a:p>
            <a:pPr lvl="0" algn="ctr"/>
            <a:r>
              <a:rPr lang="fi-FI" sz="1200" dirty="0" smtClean="0">
                <a:solidFill>
                  <a:schemeClr val="bg1"/>
                </a:solidFill>
                <a:latin typeface="Arial"/>
                <a:cs typeface="Arial"/>
              </a:rPr>
              <a:t>2015</a:t>
            </a:r>
          </a:p>
          <a:p>
            <a:pPr lvl="0" algn="ctr"/>
            <a:r>
              <a:rPr lang="fi-FI" sz="1200" dirty="0" smtClean="0">
                <a:solidFill>
                  <a:schemeClr val="bg1"/>
                </a:solidFill>
                <a:latin typeface="Arial"/>
                <a:cs typeface="Arial"/>
              </a:rPr>
              <a:t>1,52 </a:t>
            </a:r>
            <a:r>
              <a:rPr lang="fi-FI" sz="1200" dirty="0" err="1" smtClean="0">
                <a:solidFill>
                  <a:schemeClr val="bg1"/>
                </a:solidFill>
                <a:latin typeface="Arial"/>
                <a:cs typeface="Arial"/>
              </a:rPr>
              <a:t>Mrd</a:t>
            </a:r>
            <a:r>
              <a:rPr lang="fi-FI" sz="1200" dirty="0" smtClean="0">
                <a:solidFill>
                  <a:schemeClr val="bg1"/>
                </a:solidFill>
                <a:latin typeface="Arial"/>
                <a:cs typeface="Arial"/>
              </a:rPr>
              <a:t>€</a:t>
            </a:r>
            <a:endParaRPr lang="fi-FI" sz="1200" dirty="0">
              <a:solidFill>
                <a:schemeClr val="bg1"/>
              </a:solidFill>
              <a:latin typeface="Arial"/>
              <a:cs typeface="Arial"/>
            </a:endParaRPr>
          </a:p>
        </p:txBody>
      </p:sp>
      <p:sp>
        <p:nvSpPr>
          <p:cNvPr id="48" name="Vastakkaisista kulmista pyöristetty suorakulmio 47"/>
          <p:cNvSpPr/>
          <p:nvPr/>
        </p:nvSpPr>
        <p:spPr>
          <a:xfrm flipH="1">
            <a:off x="4580427" y="1235669"/>
            <a:ext cx="967390" cy="820182"/>
          </a:xfrm>
          <a:prstGeom prst="round2DiagRect">
            <a:avLst/>
          </a:prstGeom>
          <a:solidFill>
            <a:schemeClr val="accent2"/>
          </a:solidFill>
          <a:ln w="9525" cmpd="sng">
            <a:noFill/>
          </a:ln>
        </p:spPr>
        <p:style>
          <a:lnRef idx="1">
            <a:schemeClr val="accent1"/>
          </a:lnRef>
          <a:fillRef idx="3">
            <a:schemeClr val="accent1"/>
          </a:fillRef>
          <a:effectRef idx="2">
            <a:schemeClr val="accent1"/>
          </a:effectRef>
          <a:fontRef idx="minor">
            <a:schemeClr val="lt1"/>
          </a:fontRef>
        </p:style>
        <p:txBody>
          <a:bodyPr rtlCol="0" anchor="ctr"/>
          <a:lstStyle/>
          <a:p>
            <a:pPr lvl="0" algn="ctr"/>
            <a:r>
              <a:rPr lang="fi-FI" sz="1200" dirty="0" smtClean="0">
                <a:solidFill>
                  <a:schemeClr val="bg1"/>
                </a:solidFill>
                <a:latin typeface="Arial"/>
                <a:cs typeface="Arial"/>
              </a:rPr>
              <a:t>2019</a:t>
            </a:r>
          </a:p>
          <a:p>
            <a:pPr algn="ctr"/>
            <a:r>
              <a:rPr lang="fi-FI" sz="1200" dirty="0" smtClean="0">
                <a:solidFill>
                  <a:schemeClr val="bg1"/>
                </a:solidFill>
                <a:latin typeface="Arial"/>
                <a:cs typeface="Arial"/>
              </a:rPr>
              <a:t>1,54 </a:t>
            </a:r>
            <a:r>
              <a:rPr lang="fi-FI" sz="1200" dirty="0" err="1" smtClean="0">
                <a:solidFill>
                  <a:schemeClr val="bg1"/>
                </a:solidFill>
                <a:latin typeface="Arial"/>
                <a:cs typeface="Arial"/>
              </a:rPr>
              <a:t>Mrd</a:t>
            </a:r>
            <a:r>
              <a:rPr lang="fi-FI" sz="1200" dirty="0" smtClean="0">
                <a:solidFill>
                  <a:schemeClr val="bg1"/>
                </a:solidFill>
                <a:latin typeface="Arial"/>
                <a:cs typeface="Arial"/>
              </a:rPr>
              <a:t>€</a:t>
            </a:r>
            <a:endParaRPr lang="fi-FI" sz="1200" dirty="0">
              <a:solidFill>
                <a:schemeClr val="bg1"/>
              </a:solidFill>
              <a:latin typeface="Arial"/>
              <a:cs typeface="Arial"/>
            </a:endParaRPr>
          </a:p>
        </p:txBody>
      </p:sp>
      <p:sp>
        <p:nvSpPr>
          <p:cNvPr id="49" name="Vastakkaisista kulmista pyöristetty suorakulmio 48"/>
          <p:cNvSpPr/>
          <p:nvPr/>
        </p:nvSpPr>
        <p:spPr>
          <a:xfrm flipH="1">
            <a:off x="3424430" y="1864826"/>
            <a:ext cx="1015278" cy="820182"/>
          </a:xfrm>
          <a:prstGeom prst="round2DiagRect">
            <a:avLst/>
          </a:prstGeom>
          <a:solidFill>
            <a:schemeClr val="accent4"/>
          </a:solidFill>
          <a:ln w="9525" cmpd="sng">
            <a:noFill/>
          </a:ln>
        </p:spPr>
        <p:style>
          <a:lnRef idx="1">
            <a:schemeClr val="accent1"/>
          </a:lnRef>
          <a:fillRef idx="3">
            <a:schemeClr val="accent1"/>
          </a:fillRef>
          <a:effectRef idx="2">
            <a:schemeClr val="accent1"/>
          </a:effectRef>
          <a:fontRef idx="minor">
            <a:schemeClr val="lt1"/>
          </a:fontRef>
        </p:style>
        <p:txBody>
          <a:bodyPr rtlCol="0" anchor="ctr"/>
          <a:lstStyle/>
          <a:p>
            <a:pPr lvl="0" algn="ctr"/>
            <a:r>
              <a:rPr lang="fi-FI" sz="1200" dirty="0" smtClean="0">
                <a:solidFill>
                  <a:schemeClr val="bg1"/>
                </a:solidFill>
                <a:latin typeface="Arial"/>
                <a:cs typeface="Arial"/>
              </a:rPr>
              <a:t>2018</a:t>
            </a:r>
          </a:p>
          <a:p>
            <a:pPr algn="ctr"/>
            <a:r>
              <a:rPr lang="fi-FI" sz="1200" dirty="0" smtClean="0">
                <a:solidFill>
                  <a:schemeClr val="bg1"/>
                </a:solidFill>
                <a:latin typeface="Arial"/>
                <a:cs typeface="Arial"/>
              </a:rPr>
              <a:t>1,94 </a:t>
            </a:r>
            <a:r>
              <a:rPr lang="fi-FI" sz="1200" dirty="0" err="1" smtClean="0">
                <a:solidFill>
                  <a:schemeClr val="bg1"/>
                </a:solidFill>
                <a:latin typeface="Arial"/>
                <a:cs typeface="Arial"/>
              </a:rPr>
              <a:t>Mrd</a:t>
            </a:r>
            <a:r>
              <a:rPr lang="fi-FI" sz="1200" dirty="0" smtClean="0">
                <a:solidFill>
                  <a:schemeClr val="bg1"/>
                </a:solidFill>
                <a:latin typeface="Arial"/>
                <a:cs typeface="Arial"/>
              </a:rPr>
              <a:t>€</a:t>
            </a:r>
            <a:endParaRPr lang="fi-FI" sz="1200" dirty="0">
              <a:solidFill>
                <a:schemeClr val="bg1"/>
              </a:solidFill>
              <a:latin typeface="Arial"/>
              <a:cs typeface="Arial"/>
            </a:endParaRPr>
          </a:p>
        </p:txBody>
      </p:sp>
      <p:sp>
        <p:nvSpPr>
          <p:cNvPr id="50" name="Vastakkaisista kulmista pyöristetty suorakulmio 49"/>
          <p:cNvSpPr/>
          <p:nvPr/>
        </p:nvSpPr>
        <p:spPr>
          <a:xfrm flipH="1">
            <a:off x="2298775" y="1235669"/>
            <a:ext cx="1018640" cy="820182"/>
          </a:xfrm>
          <a:prstGeom prst="round2DiagRect">
            <a:avLst/>
          </a:prstGeom>
          <a:solidFill>
            <a:schemeClr val="accent3"/>
          </a:solidFill>
          <a:ln w="9525" cmpd="sng">
            <a:noFill/>
          </a:ln>
        </p:spPr>
        <p:style>
          <a:lnRef idx="1">
            <a:schemeClr val="accent1"/>
          </a:lnRef>
          <a:fillRef idx="3">
            <a:schemeClr val="accent1"/>
          </a:fillRef>
          <a:effectRef idx="2">
            <a:schemeClr val="accent1"/>
          </a:effectRef>
          <a:fontRef idx="minor">
            <a:schemeClr val="lt1"/>
          </a:fontRef>
        </p:style>
        <p:txBody>
          <a:bodyPr rtlCol="0" anchor="ctr"/>
          <a:lstStyle/>
          <a:p>
            <a:pPr lvl="0" algn="ctr"/>
            <a:r>
              <a:rPr lang="fi-FI" sz="1200" dirty="0" smtClean="0">
                <a:solidFill>
                  <a:schemeClr val="bg1"/>
                </a:solidFill>
                <a:latin typeface="Arial"/>
                <a:cs typeface="Arial"/>
              </a:rPr>
              <a:t>2017</a:t>
            </a:r>
          </a:p>
          <a:p>
            <a:pPr algn="ctr"/>
            <a:r>
              <a:rPr lang="fi-FI" sz="1200" dirty="0" smtClean="0">
                <a:solidFill>
                  <a:schemeClr val="bg1"/>
                </a:solidFill>
                <a:latin typeface="Arial"/>
                <a:cs typeface="Arial"/>
              </a:rPr>
              <a:t> 1,84 </a:t>
            </a:r>
            <a:r>
              <a:rPr lang="fi-FI" sz="1200" dirty="0" err="1" smtClean="0">
                <a:solidFill>
                  <a:schemeClr val="bg1"/>
                </a:solidFill>
                <a:latin typeface="Arial"/>
                <a:cs typeface="Arial"/>
              </a:rPr>
              <a:t>Mrd</a:t>
            </a:r>
            <a:r>
              <a:rPr lang="fi-FI" sz="1200" dirty="0" smtClean="0">
                <a:solidFill>
                  <a:schemeClr val="bg1"/>
                </a:solidFill>
                <a:latin typeface="Arial"/>
                <a:cs typeface="Arial"/>
              </a:rPr>
              <a:t>€</a:t>
            </a:r>
            <a:endParaRPr lang="fi-FI" sz="1200" dirty="0">
              <a:solidFill>
                <a:schemeClr val="bg1"/>
              </a:solidFill>
              <a:latin typeface="Arial"/>
              <a:cs typeface="Arial"/>
            </a:endParaRPr>
          </a:p>
        </p:txBody>
      </p:sp>
      <p:sp>
        <p:nvSpPr>
          <p:cNvPr id="51" name="Vastakkaisista kulmista pyöristetty suorakulmio 50"/>
          <p:cNvSpPr/>
          <p:nvPr/>
        </p:nvSpPr>
        <p:spPr>
          <a:xfrm flipH="1">
            <a:off x="1174701" y="1863585"/>
            <a:ext cx="1026076" cy="820182"/>
          </a:xfrm>
          <a:prstGeom prst="round2DiagRect">
            <a:avLst/>
          </a:prstGeom>
          <a:solidFill>
            <a:srgbClr val="AF8DBC"/>
          </a:solidFill>
          <a:ln w="9525" cmpd="sng">
            <a:noFill/>
          </a:ln>
        </p:spPr>
        <p:style>
          <a:lnRef idx="1">
            <a:schemeClr val="accent1"/>
          </a:lnRef>
          <a:fillRef idx="3">
            <a:schemeClr val="accent1"/>
          </a:fillRef>
          <a:effectRef idx="2">
            <a:schemeClr val="accent1"/>
          </a:effectRef>
          <a:fontRef idx="minor">
            <a:schemeClr val="lt1"/>
          </a:fontRef>
        </p:style>
        <p:txBody>
          <a:bodyPr rtlCol="0" anchor="ctr"/>
          <a:lstStyle/>
          <a:p>
            <a:pPr lvl="0" algn="ctr"/>
            <a:r>
              <a:rPr lang="fi-FI" sz="1200" dirty="0" smtClean="0">
                <a:solidFill>
                  <a:schemeClr val="bg1"/>
                </a:solidFill>
                <a:latin typeface="Arial"/>
                <a:cs typeface="Arial"/>
              </a:rPr>
              <a:t>2016</a:t>
            </a:r>
          </a:p>
          <a:p>
            <a:pPr algn="ctr"/>
            <a:r>
              <a:rPr lang="fi-FI" sz="1200" dirty="0" smtClean="0">
                <a:solidFill>
                  <a:schemeClr val="bg1"/>
                </a:solidFill>
                <a:latin typeface="Arial"/>
                <a:cs typeface="Arial"/>
              </a:rPr>
              <a:t>1,63 </a:t>
            </a:r>
            <a:r>
              <a:rPr lang="fi-FI" sz="1200" dirty="0" err="1" smtClean="0">
                <a:solidFill>
                  <a:schemeClr val="bg1"/>
                </a:solidFill>
                <a:latin typeface="Arial"/>
                <a:cs typeface="Arial"/>
              </a:rPr>
              <a:t>Mrd</a:t>
            </a:r>
            <a:r>
              <a:rPr lang="fi-FI" sz="1200" dirty="0" smtClean="0">
                <a:solidFill>
                  <a:schemeClr val="bg1"/>
                </a:solidFill>
                <a:latin typeface="Arial"/>
                <a:cs typeface="Arial"/>
              </a:rPr>
              <a:t>€</a:t>
            </a:r>
            <a:endParaRPr lang="fi-FI" sz="1200" dirty="0">
              <a:solidFill>
                <a:schemeClr val="bg1"/>
              </a:solidFill>
              <a:latin typeface="Arial"/>
              <a:cs typeface="Arial"/>
            </a:endParaRPr>
          </a:p>
        </p:txBody>
      </p:sp>
      <p:sp>
        <p:nvSpPr>
          <p:cNvPr id="62" name="Vastakkaisista kulmista pyöristetty suorakulmio 61"/>
          <p:cNvSpPr/>
          <p:nvPr/>
        </p:nvSpPr>
        <p:spPr>
          <a:xfrm flipH="1">
            <a:off x="6858421" y="1235669"/>
            <a:ext cx="1005717" cy="820182"/>
          </a:xfrm>
          <a:prstGeom prst="round2DiagRect">
            <a:avLst/>
          </a:prstGeom>
          <a:solidFill>
            <a:schemeClr val="accent6"/>
          </a:solidFill>
          <a:ln w="9525" cmpd="sng">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i-FI" sz="1200" dirty="0" smtClean="0">
                <a:solidFill>
                  <a:schemeClr val="bg1"/>
                </a:solidFill>
                <a:latin typeface="Arial" panose="020B0604020202020204" pitchFamily="34" charset="0"/>
                <a:cs typeface="Arial" panose="020B0604020202020204" pitchFamily="34" charset="0"/>
              </a:rPr>
              <a:t>2021</a:t>
            </a:r>
          </a:p>
          <a:p>
            <a:pPr algn="ctr"/>
            <a:r>
              <a:rPr lang="fi-FI" sz="1200" dirty="0" smtClean="0">
                <a:solidFill>
                  <a:schemeClr val="bg1"/>
                </a:solidFill>
                <a:latin typeface="Arial"/>
                <a:cs typeface="Arial"/>
              </a:rPr>
              <a:t>1,48 </a:t>
            </a:r>
            <a:r>
              <a:rPr lang="fi-FI" sz="1200" dirty="0" err="1" smtClean="0">
                <a:solidFill>
                  <a:schemeClr val="bg1"/>
                </a:solidFill>
                <a:latin typeface="Arial"/>
                <a:cs typeface="Arial"/>
              </a:rPr>
              <a:t>Mrd</a:t>
            </a:r>
            <a:r>
              <a:rPr lang="fi-FI" sz="1200" dirty="0" smtClean="0">
                <a:solidFill>
                  <a:schemeClr val="bg1"/>
                </a:solidFill>
                <a:latin typeface="Arial"/>
                <a:cs typeface="Arial"/>
              </a:rPr>
              <a:t>€</a:t>
            </a:r>
            <a:endParaRPr lang="fi-FI" sz="1200" dirty="0">
              <a:solidFill>
                <a:schemeClr val="bg1"/>
              </a:solidFill>
              <a:latin typeface="Arial"/>
              <a:cs typeface="Arial"/>
            </a:endParaRPr>
          </a:p>
        </p:txBody>
      </p:sp>
      <p:pic>
        <p:nvPicPr>
          <p:cNvPr id="25" name="Kuva 24"/>
          <p:cNvPicPr>
            <a:picLocks noChangeAspect="1"/>
          </p:cNvPicPr>
          <p:nvPr/>
        </p:nvPicPr>
        <p:blipFill rotWithShape="1">
          <a:blip r:embed="rId3">
            <a:extLst>
              <a:ext uri="{28A0092B-C50C-407E-A947-70E740481C1C}">
                <a14:useLocalDpi xmlns:a14="http://schemas.microsoft.com/office/drawing/2010/main" val="0"/>
              </a:ext>
            </a:extLst>
          </a:blip>
          <a:srcRect t="34179"/>
          <a:stretch/>
        </p:blipFill>
        <p:spPr>
          <a:xfrm>
            <a:off x="0" y="2864581"/>
            <a:ext cx="9144000" cy="2278919"/>
          </a:xfrm>
          <a:prstGeom prst="rect">
            <a:avLst/>
          </a:prstGeom>
        </p:spPr>
      </p:pic>
      <p:sp>
        <p:nvSpPr>
          <p:cNvPr id="19" name="Vastakkaisista kulmista pyöristetty suorakulmio 18"/>
          <p:cNvSpPr/>
          <p:nvPr/>
        </p:nvSpPr>
        <p:spPr>
          <a:xfrm flipH="1">
            <a:off x="7971449" y="1863585"/>
            <a:ext cx="1061313" cy="820182"/>
          </a:xfrm>
          <a:prstGeom prst="round2DiagRect">
            <a:avLst/>
          </a:prstGeom>
          <a:solidFill>
            <a:schemeClr val="accent3"/>
          </a:solidFill>
          <a:ln w="9525" cmpd="sng">
            <a:noFill/>
          </a:ln>
        </p:spPr>
        <p:style>
          <a:lnRef idx="1">
            <a:schemeClr val="accent1"/>
          </a:lnRef>
          <a:fillRef idx="3">
            <a:schemeClr val="accent1"/>
          </a:fillRef>
          <a:effectRef idx="2">
            <a:schemeClr val="accent1"/>
          </a:effectRef>
          <a:fontRef idx="minor">
            <a:schemeClr val="lt1"/>
          </a:fontRef>
        </p:style>
        <p:txBody>
          <a:bodyPr rtlCol="0" anchor="ctr"/>
          <a:lstStyle/>
          <a:p>
            <a:pPr lvl="0" algn="ctr"/>
            <a:r>
              <a:rPr lang="fi-FI" sz="1200" dirty="0" smtClean="0">
                <a:solidFill>
                  <a:schemeClr val="bg1"/>
                </a:solidFill>
                <a:latin typeface="Arial"/>
                <a:cs typeface="Arial"/>
              </a:rPr>
              <a:t>2022</a:t>
            </a:r>
          </a:p>
          <a:p>
            <a:pPr algn="ctr"/>
            <a:r>
              <a:rPr lang="fi-FI" sz="1200" dirty="0" smtClean="0">
                <a:solidFill>
                  <a:schemeClr val="bg1"/>
                </a:solidFill>
                <a:latin typeface="Arial"/>
                <a:cs typeface="Arial"/>
              </a:rPr>
              <a:t>  1,69 </a:t>
            </a:r>
            <a:r>
              <a:rPr lang="fi-FI" sz="1200" dirty="0" err="1" smtClean="0">
                <a:solidFill>
                  <a:schemeClr val="bg1"/>
                </a:solidFill>
                <a:latin typeface="Arial"/>
                <a:cs typeface="Arial"/>
              </a:rPr>
              <a:t>Mrd</a:t>
            </a:r>
            <a:r>
              <a:rPr lang="fi-FI" sz="1200" dirty="0" smtClean="0">
                <a:solidFill>
                  <a:schemeClr val="bg1"/>
                </a:solidFill>
                <a:latin typeface="Arial"/>
                <a:cs typeface="Arial"/>
              </a:rPr>
              <a:t>€</a:t>
            </a:r>
            <a:endParaRPr lang="fi-FI" sz="1200" dirty="0">
              <a:solidFill>
                <a:schemeClr val="bg1"/>
              </a:solidFill>
              <a:latin typeface="Arial"/>
              <a:cs typeface="Arial"/>
            </a:endParaRPr>
          </a:p>
        </p:txBody>
      </p:sp>
    </p:spTree>
    <p:extLst>
      <p:ext uri="{BB962C8B-B14F-4D97-AF65-F5344CB8AC3E}">
        <p14:creationId xmlns:p14="http://schemas.microsoft.com/office/powerpoint/2010/main" val="110418206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r>
              <a:rPr lang="fi-FI" sz="2300" dirty="0" smtClean="0"/>
              <a:t>Väyläviraston talousarviorahoituksen </a:t>
            </a:r>
            <a:r>
              <a:rPr lang="fi-FI" sz="2300" dirty="0"/>
              <a:t>jakautuminen </a:t>
            </a:r>
            <a:r>
              <a:rPr lang="fi-FI" sz="2300" dirty="0" smtClean="0"/>
              <a:t>2019</a:t>
            </a:r>
            <a:endParaRPr lang="fi-FI" sz="2300" dirty="0"/>
          </a:p>
        </p:txBody>
      </p:sp>
      <p:sp>
        <p:nvSpPr>
          <p:cNvPr id="4" name="Päivämäärän paikkamerkki 3"/>
          <p:cNvSpPr>
            <a:spLocks noGrp="1"/>
          </p:cNvSpPr>
          <p:nvPr>
            <p:ph type="dt" sz="half" idx="10"/>
          </p:nvPr>
        </p:nvSpPr>
        <p:spPr/>
        <p:txBody>
          <a:bodyPr/>
          <a:lstStyle/>
          <a:p>
            <a:r>
              <a:rPr lang="fi-FI" smtClean="0"/>
              <a:t>3.10.2018</a:t>
            </a:r>
            <a:endParaRPr lang="fi-FI"/>
          </a:p>
        </p:txBody>
      </p:sp>
      <p:sp>
        <p:nvSpPr>
          <p:cNvPr id="5" name="Alatunnisteen paikkamerkki 4"/>
          <p:cNvSpPr>
            <a:spLocks noGrp="1"/>
          </p:cNvSpPr>
          <p:nvPr>
            <p:ph type="ftr" sz="quarter" idx="11"/>
          </p:nvPr>
        </p:nvSpPr>
        <p:spPr>
          <a:xfrm>
            <a:off x="5616734" y="4767263"/>
            <a:ext cx="2917334" cy="273844"/>
          </a:xfrm>
        </p:spPr>
        <p:txBody>
          <a:bodyPr/>
          <a:lstStyle/>
          <a:p>
            <a:r>
              <a:rPr lang="fi-FI" smtClean="0"/>
              <a:t>Kari Wihlman</a:t>
            </a:r>
            <a:endParaRPr lang="fi-FI" dirty="0"/>
          </a:p>
        </p:txBody>
      </p:sp>
      <p:pic>
        <p:nvPicPr>
          <p:cNvPr id="7" name="Kuva 7" descr="Pitkät_nuolet_cmyk.png"/>
          <p:cNvPicPr>
            <a:picLocks noChangeAspect="1"/>
          </p:cNvPicPr>
          <p:nvPr/>
        </p:nvPicPr>
        <p:blipFill rotWithShape="1">
          <a:blip r:embed="rId3" cstate="print">
            <a:extLst>
              <a:ext uri="{28A0092B-C50C-407E-A947-70E740481C1C}">
                <a14:useLocalDpi xmlns:a14="http://schemas.microsoft.com/office/drawing/2010/main" val="0"/>
              </a:ext>
            </a:extLst>
          </a:blip>
          <a:srcRect l="53242" r="-1754"/>
          <a:stretch/>
        </p:blipFill>
        <p:spPr>
          <a:xfrm rot="16200000">
            <a:off x="3283184" y="1807752"/>
            <a:ext cx="3047258" cy="2256938"/>
          </a:xfrm>
          <a:prstGeom prst="rect">
            <a:avLst/>
          </a:prstGeom>
        </p:spPr>
      </p:pic>
      <p:sp>
        <p:nvSpPr>
          <p:cNvPr id="8" name="Suorakulmio 7"/>
          <p:cNvSpPr/>
          <p:nvPr/>
        </p:nvSpPr>
        <p:spPr>
          <a:xfrm>
            <a:off x="3024195" y="4183942"/>
            <a:ext cx="3565237" cy="609600"/>
          </a:xfrm>
          <a:prstGeom prst="rect">
            <a:avLst/>
          </a:prstGeom>
          <a:solidFill>
            <a:srgbClr val="2F2D7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i-FI" sz="3200" dirty="0" smtClean="0">
                <a:solidFill>
                  <a:schemeClr val="bg1"/>
                </a:solidFill>
              </a:rPr>
              <a:t>1,6</a:t>
            </a:r>
            <a:r>
              <a:rPr lang="fi-FI" sz="3200" dirty="0" smtClean="0"/>
              <a:t> </a:t>
            </a:r>
            <a:r>
              <a:rPr lang="fi-FI" sz="3200" dirty="0"/>
              <a:t>MILJARDIA €</a:t>
            </a:r>
          </a:p>
        </p:txBody>
      </p:sp>
      <p:sp>
        <p:nvSpPr>
          <p:cNvPr id="9" name="Vastakkaisista kulmista pyöristetty suorakulmio 8"/>
          <p:cNvSpPr/>
          <p:nvPr/>
        </p:nvSpPr>
        <p:spPr>
          <a:xfrm flipH="1">
            <a:off x="1370090" y="2821474"/>
            <a:ext cx="2417608" cy="1001103"/>
          </a:xfrm>
          <a:prstGeom prst="round2DiagRect">
            <a:avLst/>
          </a:prstGeom>
          <a:noFill/>
          <a:ln w="9525" cmpd="sng">
            <a:solidFill>
              <a:srgbClr val="AF8DBC"/>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i-FI" sz="1800" dirty="0">
                <a:solidFill>
                  <a:srgbClr val="AF8DBC"/>
                </a:solidFill>
              </a:rPr>
              <a:t>Länsimetron avustus ja </a:t>
            </a:r>
            <a:r>
              <a:rPr lang="fi-FI" sz="1800" dirty="0" smtClean="0">
                <a:solidFill>
                  <a:srgbClr val="AF8DBC"/>
                </a:solidFill>
              </a:rPr>
              <a:t>raideliikennehankkeet</a:t>
            </a:r>
            <a:endParaRPr lang="fi-FI" sz="1800" dirty="0">
              <a:solidFill>
                <a:srgbClr val="AF8DBC"/>
              </a:solidFill>
            </a:endParaRPr>
          </a:p>
          <a:p>
            <a:pPr algn="ctr"/>
            <a:r>
              <a:rPr lang="fi-FI" sz="1800" dirty="0">
                <a:solidFill>
                  <a:srgbClr val="AF8DBC"/>
                </a:solidFill>
              </a:rPr>
              <a:t>2</a:t>
            </a:r>
            <a:r>
              <a:rPr lang="fi-FI" sz="1800" dirty="0" smtClean="0">
                <a:solidFill>
                  <a:srgbClr val="AF8DBC"/>
                </a:solidFill>
              </a:rPr>
              <a:t>  </a:t>
            </a:r>
            <a:r>
              <a:rPr lang="fi-FI" sz="1800" dirty="0">
                <a:solidFill>
                  <a:srgbClr val="AF8DBC"/>
                </a:solidFill>
              </a:rPr>
              <a:t>%</a:t>
            </a:r>
          </a:p>
        </p:txBody>
      </p:sp>
      <p:sp>
        <p:nvSpPr>
          <p:cNvPr id="10" name="Vastakkaisista kulmista pyöristetty suorakulmio 9"/>
          <p:cNvSpPr/>
          <p:nvPr/>
        </p:nvSpPr>
        <p:spPr>
          <a:xfrm flipH="1">
            <a:off x="2569955" y="1699486"/>
            <a:ext cx="1661229" cy="792072"/>
          </a:xfrm>
          <a:prstGeom prst="round2DiagRect">
            <a:avLst/>
          </a:prstGeom>
          <a:noFill/>
          <a:ln w="9525" cmpd="sng">
            <a:solidFill>
              <a:srgbClr val="AF8DBC"/>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i-FI" sz="1800" dirty="0">
                <a:solidFill>
                  <a:srgbClr val="AF8DBC"/>
                </a:solidFill>
              </a:rPr>
              <a:t>Väyläverkon kehittäminen</a:t>
            </a:r>
          </a:p>
          <a:p>
            <a:pPr algn="ctr"/>
            <a:r>
              <a:rPr lang="fi-FI" sz="1800" dirty="0" smtClean="0">
                <a:solidFill>
                  <a:srgbClr val="AF8DBC"/>
                </a:solidFill>
              </a:rPr>
              <a:t>19 </a:t>
            </a:r>
            <a:r>
              <a:rPr lang="fi-FI" sz="1800" dirty="0">
                <a:solidFill>
                  <a:srgbClr val="AF8DBC"/>
                </a:solidFill>
              </a:rPr>
              <a:t>%</a:t>
            </a:r>
          </a:p>
        </p:txBody>
      </p:sp>
      <p:sp>
        <p:nvSpPr>
          <p:cNvPr id="11" name="Vastakkaisista kulmista pyöristetty suorakulmio 10"/>
          <p:cNvSpPr/>
          <p:nvPr/>
        </p:nvSpPr>
        <p:spPr>
          <a:xfrm flipH="1">
            <a:off x="4797007" y="868147"/>
            <a:ext cx="1784659" cy="781476"/>
          </a:xfrm>
          <a:prstGeom prst="round2DiagRect">
            <a:avLst/>
          </a:prstGeom>
          <a:noFill/>
          <a:ln w="9525" cmpd="sng">
            <a:solidFill>
              <a:srgbClr val="AF8DBC"/>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i-FI" sz="1800" b="1" dirty="0" smtClean="0">
                <a:solidFill>
                  <a:srgbClr val="AF8DBC"/>
                </a:solidFill>
              </a:rPr>
              <a:t>Perusväylänpito</a:t>
            </a:r>
            <a:endParaRPr lang="fi-FI" sz="1800" b="1" dirty="0">
              <a:solidFill>
                <a:srgbClr val="AF8DBC"/>
              </a:solidFill>
            </a:endParaRPr>
          </a:p>
          <a:p>
            <a:pPr algn="ctr"/>
            <a:r>
              <a:rPr lang="fi-FI" sz="1800" b="1" dirty="0" smtClean="0">
                <a:solidFill>
                  <a:srgbClr val="AF8DBC"/>
                </a:solidFill>
              </a:rPr>
              <a:t>64 </a:t>
            </a:r>
            <a:r>
              <a:rPr lang="fi-FI" sz="1800" b="1" dirty="0">
                <a:solidFill>
                  <a:srgbClr val="AF8DBC"/>
                </a:solidFill>
              </a:rPr>
              <a:t>%</a:t>
            </a:r>
          </a:p>
        </p:txBody>
      </p:sp>
      <p:sp>
        <p:nvSpPr>
          <p:cNvPr id="12" name="Vastakkaisista kulmista pyöristetty suorakulmio 11"/>
          <p:cNvSpPr/>
          <p:nvPr/>
        </p:nvSpPr>
        <p:spPr>
          <a:xfrm flipH="1">
            <a:off x="5339573" y="2095522"/>
            <a:ext cx="1623848" cy="805430"/>
          </a:xfrm>
          <a:prstGeom prst="round2DiagRect">
            <a:avLst/>
          </a:prstGeom>
          <a:noFill/>
          <a:ln w="9525" cmpd="sng">
            <a:solidFill>
              <a:srgbClr val="AF8DBC"/>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i-FI" sz="1800" dirty="0">
                <a:solidFill>
                  <a:srgbClr val="AF8DBC"/>
                </a:solidFill>
              </a:rPr>
              <a:t>Elinkaari-</a:t>
            </a:r>
            <a:br>
              <a:rPr lang="fi-FI" sz="1800" dirty="0">
                <a:solidFill>
                  <a:srgbClr val="AF8DBC"/>
                </a:solidFill>
              </a:rPr>
            </a:br>
            <a:r>
              <a:rPr lang="fi-FI" sz="1800" dirty="0">
                <a:solidFill>
                  <a:srgbClr val="AF8DBC"/>
                </a:solidFill>
              </a:rPr>
              <a:t>rahoitus</a:t>
            </a:r>
          </a:p>
          <a:p>
            <a:pPr algn="ctr"/>
            <a:r>
              <a:rPr lang="fi-FI" sz="1800" dirty="0">
                <a:solidFill>
                  <a:srgbClr val="AF8DBC"/>
                </a:solidFill>
              </a:rPr>
              <a:t>7</a:t>
            </a:r>
            <a:r>
              <a:rPr lang="fi-FI" sz="1800" dirty="0" smtClean="0">
                <a:solidFill>
                  <a:srgbClr val="AF8DBC"/>
                </a:solidFill>
              </a:rPr>
              <a:t> </a:t>
            </a:r>
            <a:r>
              <a:rPr lang="fi-FI" sz="1800" dirty="0">
                <a:solidFill>
                  <a:srgbClr val="AF8DBC"/>
                </a:solidFill>
              </a:rPr>
              <a:t>%</a:t>
            </a:r>
          </a:p>
        </p:txBody>
      </p:sp>
      <p:sp>
        <p:nvSpPr>
          <p:cNvPr id="14" name="Vastakkaisista kulmista pyöristetty suorakulmio 13"/>
          <p:cNvSpPr/>
          <p:nvPr/>
        </p:nvSpPr>
        <p:spPr>
          <a:xfrm flipH="1">
            <a:off x="5822893" y="3359893"/>
            <a:ext cx="1533075" cy="711596"/>
          </a:xfrm>
          <a:prstGeom prst="round2DiagRect">
            <a:avLst/>
          </a:prstGeom>
          <a:noFill/>
          <a:ln w="9525" cmpd="sng">
            <a:solidFill>
              <a:srgbClr val="AF8DBC"/>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i-FI" sz="1800" dirty="0">
                <a:solidFill>
                  <a:srgbClr val="AF8DBC"/>
                </a:solidFill>
              </a:rPr>
              <a:t>Muut noin </a:t>
            </a:r>
            <a:endParaRPr lang="fi-FI" sz="1800" dirty="0" smtClean="0">
              <a:solidFill>
                <a:srgbClr val="AF8DBC"/>
              </a:solidFill>
            </a:endParaRPr>
          </a:p>
          <a:p>
            <a:pPr algn="ctr"/>
            <a:r>
              <a:rPr lang="fi-FI" sz="1800" dirty="0" smtClean="0">
                <a:solidFill>
                  <a:srgbClr val="AF8DBC"/>
                </a:solidFill>
              </a:rPr>
              <a:t>8 %</a:t>
            </a:r>
            <a:endParaRPr lang="fi-FI" sz="1800" dirty="0">
              <a:solidFill>
                <a:srgbClr val="AF8DBC"/>
              </a:solidFill>
            </a:endParaRPr>
          </a:p>
        </p:txBody>
      </p:sp>
    </p:spTree>
    <p:extLst>
      <p:ext uri="{BB962C8B-B14F-4D97-AF65-F5344CB8AC3E}">
        <p14:creationId xmlns:p14="http://schemas.microsoft.com/office/powerpoint/2010/main" val="25217375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Kaavio 5"/>
          <p:cNvGraphicFramePr>
            <a:graphicFrameLocks/>
          </p:cNvGraphicFramePr>
          <p:nvPr>
            <p:extLst>
              <p:ext uri="{D42A27DB-BD31-4B8C-83A1-F6EECF244321}">
                <p14:modId xmlns:p14="http://schemas.microsoft.com/office/powerpoint/2010/main" val="724352599"/>
              </p:ext>
            </p:extLst>
          </p:nvPr>
        </p:nvGraphicFramePr>
        <p:xfrm>
          <a:off x="567559" y="650080"/>
          <a:ext cx="8166538" cy="4174167"/>
        </p:xfrm>
        <a:graphic>
          <a:graphicData uri="http://schemas.openxmlformats.org/drawingml/2006/chart">
            <c:chart xmlns:c="http://schemas.openxmlformats.org/drawingml/2006/chart" xmlns:r="http://schemas.openxmlformats.org/officeDocument/2006/relationships" r:id="rId3"/>
          </a:graphicData>
        </a:graphic>
      </p:graphicFrame>
      <p:sp>
        <p:nvSpPr>
          <p:cNvPr id="2" name="Otsikko 1"/>
          <p:cNvSpPr>
            <a:spLocks noGrp="1"/>
          </p:cNvSpPr>
          <p:nvPr>
            <p:ph type="title"/>
          </p:nvPr>
        </p:nvSpPr>
        <p:spPr/>
        <p:txBody>
          <a:bodyPr/>
          <a:lstStyle/>
          <a:p>
            <a:r>
              <a:rPr lang="fi-FI" dirty="0"/>
              <a:t>Perusväylänpidon rahoituksen kehitys 2015-2022</a:t>
            </a:r>
            <a:endParaRPr lang="fi-FI" sz="3200" dirty="0"/>
          </a:p>
        </p:txBody>
      </p:sp>
      <p:sp>
        <p:nvSpPr>
          <p:cNvPr id="3" name="Suorakulmio 2"/>
          <p:cNvSpPr/>
          <p:nvPr/>
        </p:nvSpPr>
        <p:spPr>
          <a:xfrm>
            <a:off x="7969961" y="1426780"/>
            <a:ext cx="353684" cy="2803602"/>
          </a:xfrm>
          <a:prstGeom prst="rect">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4" name="Tekstiruutu 3"/>
          <p:cNvSpPr txBox="1"/>
          <p:nvPr/>
        </p:nvSpPr>
        <p:spPr>
          <a:xfrm>
            <a:off x="7721557" y="4516470"/>
            <a:ext cx="1204176" cy="307777"/>
          </a:xfrm>
          <a:prstGeom prst="rect">
            <a:avLst/>
          </a:prstGeom>
          <a:noFill/>
        </p:spPr>
        <p:txBody>
          <a:bodyPr wrap="none" rtlCol="0">
            <a:spAutoFit/>
          </a:bodyPr>
          <a:lstStyle/>
          <a:p>
            <a:r>
              <a:rPr lang="fi-FI" sz="700" dirty="0" smtClean="0">
                <a:solidFill>
                  <a:schemeClr val="tx1">
                    <a:lumMod val="65000"/>
                    <a:lumOff val="35000"/>
                  </a:schemeClr>
                </a:solidFill>
              </a:rPr>
              <a:t>Väylämuotokohtaista jakoa </a:t>
            </a:r>
          </a:p>
          <a:p>
            <a:r>
              <a:rPr lang="fi-FI" sz="700" dirty="0" smtClean="0">
                <a:solidFill>
                  <a:schemeClr val="tx1">
                    <a:lumMod val="65000"/>
                    <a:lumOff val="35000"/>
                  </a:schemeClr>
                </a:solidFill>
              </a:rPr>
              <a:t>ei ole vielä saatavilla</a:t>
            </a:r>
            <a:endParaRPr lang="fi-FI" sz="700" dirty="0">
              <a:solidFill>
                <a:schemeClr val="tx1">
                  <a:lumMod val="65000"/>
                  <a:lumOff val="35000"/>
                </a:schemeClr>
              </a:solidFill>
            </a:endParaRPr>
          </a:p>
        </p:txBody>
      </p:sp>
    </p:spTree>
    <p:extLst>
      <p:ext uri="{BB962C8B-B14F-4D97-AF65-F5344CB8AC3E}">
        <p14:creationId xmlns:p14="http://schemas.microsoft.com/office/powerpoint/2010/main" val="125403148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Kuva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567885"/>
            <a:ext cx="9144000" cy="1529715"/>
          </a:xfrm>
          <a:prstGeom prst="rect">
            <a:avLst/>
          </a:prstGeom>
        </p:spPr>
      </p:pic>
      <p:sp>
        <p:nvSpPr>
          <p:cNvPr id="2" name="Otsikko 1"/>
          <p:cNvSpPr>
            <a:spLocks noGrp="1"/>
          </p:cNvSpPr>
          <p:nvPr>
            <p:ph type="title"/>
          </p:nvPr>
        </p:nvSpPr>
        <p:spPr/>
        <p:txBody>
          <a:bodyPr/>
          <a:lstStyle/>
          <a:p>
            <a:r>
              <a:rPr lang="fi-FI" dirty="0" smtClean="0"/>
              <a:t>Talousarvioesitys 2019</a:t>
            </a:r>
            <a:r>
              <a:rPr lang="fi-FI" sz="2000" dirty="0"/>
              <a:t/>
            </a:r>
            <a:br>
              <a:rPr lang="fi-FI" sz="2000" dirty="0"/>
            </a:br>
            <a:r>
              <a:rPr lang="fi-FI" sz="2000" dirty="0" smtClean="0"/>
              <a:t>Perusväylänpito</a:t>
            </a:r>
            <a:endParaRPr lang="fi-FI" sz="2000" dirty="0"/>
          </a:p>
        </p:txBody>
      </p:sp>
      <p:sp>
        <p:nvSpPr>
          <p:cNvPr id="3" name="Sisällön paikkamerkki 2"/>
          <p:cNvSpPr>
            <a:spLocks noGrp="1"/>
          </p:cNvSpPr>
          <p:nvPr>
            <p:ph idx="1"/>
          </p:nvPr>
        </p:nvSpPr>
        <p:spPr>
          <a:xfrm>
            <a:off x="522000" y="1114697"/>
            <a:ext cx="7970400" cy="458387"/>
          </a:xfrm>
        </p:spPr>
        <p:txBody>
          <a:bodyPr>
            <a:normAutofit fontScale="92500" lnSpcReduction="10000"/>
          </a:bodyPr>
          <a:lstStyle/>
          <a:p>
            <a:r>
              <a:rPr lang="fi-FI" dirty="0"/>
              <a:t>Perusväylänpidolla huolehditaan väylien päivittäisestä liikennöitävyydestä ja väyläomaisuuden </a:t>
            </a:r>
            <a:r>
              <a:rPr lang="fi-FI" dirty="0" smtClean="0"/>
              <a:t>pitkäjänteisestä hallinnasta</a:t>
            </a:r>
            <a:endParaRPr lang="fi-FI" dirty="0"/>
          </a:p>
          <a:p>
            <a:endParaRPr lang="fi-FI" dirty="0"/>
          </a:p>
        </p:txBody>
      </p:sp>
      <p:sp>
        <p:nvSpPr>
          <p:cNvPr id="8" name="Vastakkaisista kulmista pyöristetty suorakulmio 7"/>
          <p:cNvSpPr/>
          <p:nvPr/>
        </p:nvSpPr>
        <p:spPr>
          <a:xfrm flipH="1">
            <a:off x="319704" y="1629577"/>
            <a:ext cx="2221414" cy="2859731"/>
          </a:xfrm>
          <a:prstGeom prst="round2DiagRect">
            <a:avLst/>
          </a:prstGeom>
          <a:noFill/>
          <a:ln w="19050" cmpd="sng">
            <a:solidFill>
              <a:srgbClr val="AF8DBC"/>
            </a:solidFill>
          </a:ln>
        </p:spPr>
        <p:style>
          <a:lnRef idx="1">
            <a:schemeClr val="accent1"/>
          </a:lnRef>
          <a:fillRef idx="3">
            <a:schemeClr val="accent1"/>
          </a:fillRef>
          <a:effectRef idx="2">
            <a:schemeClr val="accent1"/>
          </a:effectRef>
          <a:fontRef idx="minor">
            <a:schemeClr val="lt1"/>
          </a:fontRef>
        </p:style>
        <p:txBody>
          <a:bodyPr rtlCol="0" anchor="ctr"/>
          <a:lstStyle>
            <a:defPPr>
              <a:defRPr lang="fi-FI"/>
            </a:defPPr>
            <a:lvl1pPr marL="0" algn="l" defTabSz="685800" rtl="0" eaLnBrk="1" latinLnBrk="0" hangingPunct="1">
              <a:defRPr sz="1350" kern="1200">
                <a:solidFill>
                  <a:schemeClr val="lt1"/>
                </a:solidFill>
                <a:latin typeface="+mn-lt"/>
                <a:ea typeface="+mn-ea"/>
                <a:cs typeface="+mn-cs"/>
              </a:defRPr>
            </a:lvl1pPr>
            <a:lvl2pPr marL="342900" algn="l" defTabSz="685800" rtl="0" eaLnBrk="1" latinLnBrk="0" hangingPunct="1">
              <a:defRPr sz="1350" kern="1200">
                <a:solidFill>
                  <a:schemeClr val="lt1"/>
                </a:solidFill>
                <a:latin typeface="+mn-lt"/>
                <a:ea typeface="+mn-ea"/>
                <a:cs typeface="+mn-cs"/>
              </a:defRPr>
            </a:lvl2pPr>
            <a:lvl3pPr marL="685800" algn="l" defTabSz="685800" rtl="0" eaLnBrk="1" latinLnBrk="0" hangingPunct="1">
              <a:defRPr sz="1350" kern="1200">
                <a:solidFill>
                  <a:schemeClr val="lt1"/>
                </a:solidFill>
                <a:latin typeface="+mn-lt"/>
                <a:ea typeface="+mn-ea"/>
                <a:cs typeface="+mn-cs"/>
              </a:defRPr>
            </a:lvl3pPr>
            <a:lvl4pPr marL="1028700" algn="l" defTabSz="685800" rtl="0" eaLnBrk="1" latinLnBrk="0" hangingPunct="1">
              <a:defRPr sz="1350" kern="1200">
                <a:solidFill>
                  <a:schemeClr val="lt1"/>
                </a:solidFill>
                <a:latin typeface="+mn-lt"/>
                <a:ea typeface="+mn-ea"/>
                <a:cs typeface="+mn-cs"/>
              </a:defRPr>
            </a:lvl4pPr>
            <a:lvl5pPr marL="1371600" algn="l" defTabSz="685800" rtl="0" eaLnBrk="1" latinLnBrk="0" hangingPunct="1">
              <a:defRPr sz="1350" kern="1200">
                <a:solidFill>
                  <a:schemeClr val="lt1"/>
                </a:solidFill>
                <a:latin typeface="+mn-lt"/>
                <a:ea typeface="+mn-ea"/>
                <a:cs typeface="+mn-cs"/>
              </a:defRPr>
            </a:lvl5pPr>
            <a:lvl6pPr marL="1714500" algn="l" defTabSz="685800" rtl="0" eaLnBrk="1" latinLnBrk="0" hangingPunct="1">
              <a:defRPr sz="1350" kern="1200">
                <a:solidFill>
                  <a:schemeClr val="lt1"/>
                </a:solidFill>
                <a:latin typeface="+mn-lt"/>
                <a:ea typeface="+mn-ea"/>
                <a:cs typeface="+mn-cs"/>
              </a:defRPr>
            </a:lvl6pPr>
            <a:lvl7pPr marL="2057400" algn="l" defTabSz="685800" rtl="0" eaLnBrk="1" latinLnBrk="0" hangingPunct="1">
              <a:defRPr sz="1350" kern="1200">
                <a:solidFill>
                  <a:schemeClr val="lt1"/>
                </a:solidFill>
                <a:latin typeface="+mn-lt"/>
                <a:ea typeface="+mn-ea"/>
                <a:cs typeface="+mn-cs"/>
              </a:defRPr>
            </a:lvl7pPr>
            <a:lvl8pPr marL="2400300" algn="l" defTabSz="685800" rtl="0" eaLnBrk="1" latinLnBrk="0" hangingPunct="1">
              <a:defRPr sz="1350" kern="1200">
                <a:solidFill>
                  <a:schemeClr val="lt1"/>
                </a:solidFill>
                <a:latin typeface="+mn-lt"/>
                <a:ea typeface="+mn-ea"/>
                <a:cs typeface="+mn-cs"/>
              </a:defRPr>
            </a:lvl8pPr>
            <a:lvl9pPr marL="2743200" algn="l" defTabSz="685800" rtl="0" eaLnBrk="1" latinLnBrk="0" hangingPunct="1">
              <a:defRPr sz="1350" kern="1200">
                <a:solidFill>
                  <a:schemeClr val="lt1"/>
                </a:solidFill>
                <a:latin typeface="+mn-lt"/>
                <a:ea typeface="+mn-ea"/>
                <a:cs typeface="+mn-cs"/>
              </a:defRPr>
            </a:lvl9pPr>
          </a:lstStyle>
          <a:p>
            <a:pPr algn="ctr"/>
            <a:r>
              <a:rPr lang="fi-FI" dirty="0"/>
              <a:t> </a:t>
            </a:r>
            <a:r>
              <a:rPr lang="fi-FI" dirty="0">
                <a:solidFill>
                  <a:schemeClr val="tx1"/>
                </a:solidFill>
              </a:rPr>
              <a:t>Perusväylänpidon volyymi </a:t>
            </a:r>
            <a:r>
              <a:rPr lang="fi-FI" dirty="0" smtClean="0">
                <a:solidFill>
                  <a:schemeClr val="tx1"/>
                </a:solidFill>
              </a:rPr>
              <a:t>pienenee </a:t>
            </a:r>
          </a:p>
          <a:p>
            <a:pPr algn="ctr"/>
            <a:r>
              <a:rPr lang="fi-FI" dirty="0" smtClean="0">
                <a:solidFill>
                  <a:schemeClr val="tx1"/>
                </a:solidFill>
              </a:rPr>
              <a:t>370 </a:t>
            </a:r>
            <a:r>
              <a:rPr lang="fi-FI" dirty="0">
                <a:solidFill>
                  <a:schemeClr val="tx1"/>
                </a:solidFill>
              </a:rPr>
              <a:t>milj. euroa </a:t>
            </a:r>
            <a:endParaRPr lang="fi-FI" dirty="0" smtClean="0">
              <a:solidFill>
                <a:schemeClr val="tx1"/>
              </a:solidFill>
            </a:endParaRPr>
          </a:p>
          <a:p>
            <a:pPr algn="ctr"/>
            <a:r>
              <a:rPr lang="fi-FI" dirty="0" smtClean="0">
                <a:solidFill>
                  <a:schemeClr val="tx1"/>
                </a:solidFill>
              </a:rPr>
              <a:t>(-</a:t>
            </a:r>
            <a:r>
              <a:rPr lang="fi-FI" dirty="0" smtClean="0">
                <a:solidFill>
                  <a:srgbClr val="FF0000"/>
                </a:solidFill>
              </a:rPr>
              <a:t> </a:t>
            </a:r>
            <a:r>
              <a:rPr lang="fi-FI" dirty="0" smtClean="0">
                <a:solidFill>
                  <a:schemeClr val="tx1"/>
                </a:solidFill>
              </a:rPr>
              <a:t>26 %)</a:t>
            </a:r>
          </a:p>
          <a:p>
            <a:pPr algn="ctr"/>
            <a:r>
              <a:rPr lang="fi-FI" dirty="0" smtClean="0">
                <a:solidFill>
                  <a:schemeClr val="tx1"/>
                </a:solidFill>
              </a:rPr>
              <a:t> </a:t>
            </a:r>
            <a:r>
              <a:rPr lang="fi-FI" dirty="0">
                <a:solidFill>
                  <a:schemeClr val="tx1"/>
                </a:solidFill>
              </a:rPr>
              <a:t>vuoden </a:t>
            </a:r>
            <a:r>
              <a:rPr lang="fi-FI" dirty="0" smtClean="0">
                <a:solidFill>
                  <a:schemeClr val="tx1"/>
                </a:solidFill>
              </a:rPr>
              <a:t>2018 talousarviosta</a:t>
            </a:r>
            <a:br>
              <a:rPr lang="fi-FI" dirty="0" smtClean="0">
                <a:solidFill>
                  <a:schemeClr val="tx1"/>
                </a:solidFill>
              </a:rPr>
            </a:br>
            <a:endParaRPr lang="fi-FI" dirty="0">
              <a:solidFill>
                <a:schemeClr val="tx1"/>
              </a:solidFill>
            </a:endParaRPr>
          </a:p>
          <a:p>
            <a:pPr algn="ctr"/>
            <a:r>
              <a:rPr lang="fi-FI" dirty="0">
                <a:solidFill>
                  <a:srgbClr val="FF0000"/>
                </a:solidFill>
              </a:rPr>
              <a:t> </a:t>
            </a:r>
            <a:r>
              <a:rPr lang="fi-FI" dirty="0">
                <a:solidFill>
                  <a:schemeClr val="tx1"/>
                </a:solidFill>
              </a:rPr>
              <a:t>Tuloja kertyy vuonna </a:t>
            </a:r>
            <a:r>
              <a:rPr lang="fi-FI" dirty="0" smtClean="0">
                <a:solidFill>
                  <a:schemeClr val="tx1"/>
                </a:solidFill>
              </a:rPr>
              <a:t>2019 </a:t>
            </a:r>
            <a:r>
              <a:rPr lang="fi-FI" dirty="0">
                <a:solidFill>
                  <a:schemeClr val="tx1"/>
                </a:solidFill>
              </a:rPr>
              <a:t>arviolta </a:t>
            </a:r>
            <a:endParaRPr lang="fi-FI" dirty="0" smtClean="0">
              <a:solidFill>
                <a:schemeClr val="tx1"/>
              </a:solidFill>
            </a:endParaRPr>
          </a:p>
          <a:p>
            <a:pPr algn="ctr"/>
            <a:r>
              <a:rPr lang="fi-FI" dirty="0" smtClean="0">
                <a:solidFill>
                  <a:schemeClr val="tx1"/>
                </a:solidFill>
              </a:rPr>
              <a:t>52 </a:t>
            </a:r>
            <a:r>
              <a:rPr lang="fi-FI" dirty="0">
                <a:solidFill>
                  <a:schemeClr val="tx1"/>
                </a:solidFill>
              </a:rPr>
              <a:t>milj. euroa</a:t>
            </a:r>
          </a:p>
        </p:txBody>
      </p:sp>
      <p:sp>
        <p:nvSpPr>
          <p:cNvPr id="9" name="Vastakkaisista kulmista pyöristetty suorakulmio 8"/>
          <p:cNvSpPr/>
          <p:nvPr/>
        </p:nvSpPr>
        <p:spPr>
          <a:xfrm flipH="1">
            <a:off x="2656114" y="1630651"/>
            <a:ext cx="4197532" cy="2859731"/>
          </a:xfrm>
          <a:prstGeom prst="round2DiagRect">
            <a:avLst/>
          </a:prstGeom>
          <a:noFill/>
          <a:ln w="19050" cmpd="sng">
            <a:solidFill>
              <a:schemeClr val="accent3">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defPPr>
              <a:defRPr lang="fi-FI"/>
            </a:defPPr>
            <a:lvl1pPr marL="0" algn="l" defTabSz="685800" rtl="0" eaLnBrk="1" latinLnBrk="0" hangingPunct="1">
              <a:defRPr sz="1350" kern="1200">
                <a:solidFill>
                  <a:schemeClr val="lt1"/>
                </a:solidFill>
                <a:latin typeface="+mn-lt"/>
                <a:ea typeface="+mn-ea"/>
                <a:cs typeface="+mn-cs"/>
              </a:defRPr>
            </a:lvl1pPr>
            <a:lvl2pPr marL="342900" algn="l" defTabSz="685800" rtl="0" eaLnBrk="1" latinLnBrk="0" hangingPunct="1">
              <a:defRPr sz="1350" kern="1200">
                <a:solidFill>
                  <a:schemeClr val="lt1"/>
                </a:solidFill>
                <a:latin typeface="+mn-lt"/>
                <a:ea typeface="+mn-ea"/>
                <a:cs typeface="+mn-cs"/>
              </a:defRPr>
            </a:lvl2pPr>
            <a:lvl3pPr marL="685800" algn="l" defTabSz="685800" rtl="0" eaLnBrk="1" latinLnBrk="0" hangingPunct="1">
              <a:defRPr sz="1350" kern="1200">
                <a:solidFill>
                  <a:schemeClr val="lt1"/>
                </a:solidFill>
                <a:latin typeface="+mn-lt"/>
                <a:ea typeface="+mn-ea"/>
                <a:cs typeface="+mn-cs"/>
              </a:defRPr>
            </a:lvl3pPr>
            <a:lvl4pPr marL="1028700" algn="l" defTabSz="685800" rtl="0" eaLnBrk="1" latinLnBrk="0" hangingPunct="1">
              <a:defRPr sz="1350" kern="1200">
                <a:solidFill>
                  <a:schemeClr val="lt1"/>
                </a:solidFill>
                <a:latin typeface="+mn-lt"/>
                <a:ea typeface="+mn-ea"/>
                <a:cs typeface="+mn-cs"/>
              </a:defRPr>
            </a:lvl4pPr>
            <a:lvl5pPr marL="1371600" algn="l" defTabSz="685800" rtl="0" eaLnBrk="1" latinLnBrk="0" hangingPunct="1">
              <a:defRPr sz="1350" kern="1200">
                <a:solidFill>
                  <a:schemeClr val="lt1"/>
                </a:solidFill>
                <a:latin typeface="+mn-lt"/>
                <a:ea typeface="+mn-ea"/>
                <a:cs typeface="+mn-cs"/>
              </a:defRPr>
            </a:lvl5pPr>
            <a:lvl6pPr marL="1714500" algn="l" defTabSz="685800" rtl="0" eaLnBrk="1" latinLnBrk="0" hangingPunct="1">
              <a:defRPr sz="1350" kern="1200">
                <a:solidFill>
                  <a:schemeClr val="lt1"/>
                </a:solidFill>
                <a:latin typeface="+mn-lt"/>
                <a:ea typeface="+mn-ea"/>
                <a:cs typeface="+mn-cs"/>
              </a:defRPr>
            </a:lvl6pPr>
            <a:lvl7pPr marL="2057400" algn="l" defTabSz="685800" rtl="0" eaLnBrk="1" latinLnBrk="0" hangingPunct="1">
              <a:defRPr sz="1350" kern="1200">
                <a:solidFill>
                  <a:schemeClr val="lt1"/>
                </a:solidFill>
                <a:latin typeface="+mn-lt"/>
                <a:ea typeface="+mn-ea"/>
                <a:cs typeface="+mn-cs"/>
              </a:defRPr>
            </a:lvl7pPr>
            <a:lvl8pPr marL="2400300" algn="l" defTabSz="685800" rtl="0" eaLnBrk="1" latinLnBrk="0" hangingPunct="1">
              <a:defRPr sz="1350" kern="1200">
                <a:solidFill>
                  <a:schemeClr val="lt1"/>
                </a:solidFill>
                <a:latin typeface="+mn-lt"/>
                <a:ea typeface="+mn-ea"/>
                <a:cs typeface="+mn-cs"/>
              </a:defRPr>
            </a:lvl8pPr>
            <a:lvl9pPr marL="2743200" algn="l" defTabSz="685800" rtl="0" eaLnBrk="1" latinLnBrk="0" hangingPunct="1">
              <a:defRPr sz="1350" kern="1200">
                <a:solidFill>
                  <a:schemeClr val="lt1"/>
                </a:solidFill>
                <a:latin typeface="+mn-lt"/>
                <a:ea typeface="+mn-ea"/>
                <a:cs typeface="+mn-cs"/>
              </a:defRPr>
            </a:lvl9pPr>
          </a:lstStyle>
          <a:p>
            <a:r>
              <a:rPr lang="fi-FI" dirty="0" smtClean="0">
                <a:solidFill>
                  <a:schemeClr val="tx1"/>
                </a:solidFill>
              </a:rPr>
              <a:t>Bruttomenojen </a:t>
            </a:r>
            <a:r>
              <a:rPr lang="fi-FI" dirty="0">
                <a:solidFill>
                  <a:schemeClr val="tx1"/>
                </a:solidFill>
              </a:rPr>
              <a:t>rahoitus jakautuu tuoteryhmiin </a:t>
            </a:r>
            <a:r>
              <a:rPr lang="fi-FI" dirty="0" smtClean="0">
                <a:solidFill>
                  <a:schemeClr val="tx1"/>
                </a:solidFill>
              </a:rPr>
              <a:t>seuraavasti:</a:t>
            </a:r>
            <a:br>
              <a:rPr lang="fi-FI" dirty="0" smtClean="0">
                <a:solidFill>
                  <a:schemeClr val="tx1"/>
                </a:solidFill>
              </a:rPr>
            </a:br>
            <a:endParaRPr lang="fi-FI" dirty="0">
              <a:solidFill>
                <a:schemeClr val="tx1"/>
              </a:solidFill>
            </a:endParaRPr>
          </a:p>
          <a:p>
            <a:pPr marL="87313" lvl="1" indent="-87313">
              <a:lnSpc>
                <a:spcPct val="120000"/>
              </a:lnSpc>
              <a:buFont typeface="Arial" panose="020B0604020202020204" pitchFamily="34" charset="0"/>
              <a:buChar char="•"/>
            </a:pPr>
            <a:r>
              <a:rPr lang="fi-FI" dirty="0">
                <a:solidFill>
                  <a:schemeClr val="tx1"/>
                </a:solidFill>
              </a:rPr>
              <a:t> </a:t>
            </a:r>
            <a:r>
              <a:rPr lang="fi-FI" dirty="0" smtClean="0">
                <a:solidFill>
                  <a:schemeClr val="tx1"/>
                </a:solidFill>
              </a:rPr>
              <a:t>Kunnossapito 781 </a:t>
            </a:r>
            <a:r>
              <a:rPr lang="fi-FI" dirty="0">
                <a:solidFill>
                  <a:schemeClr val="tx1"/>
                </a:solidFill>
              </a:rPr>
              <a:t>milj. euroa </a:t>
            </a:r>
            <a:endParaRPr lang="fi-FI" dirty="0" smtClean="0">
              <a:solidFill>
                <a:schemeClr val="tx1"/>
              </a:solidFill>
            </a:endParaRPr>
          </a:p>
          <a:p>
            <a:pPr marL="87313" lvl="1" indent="-87313">
              <a:lnSpc>
                <a:spcPct val="120000"/>
              </a:lnSpc>
              <a:buFont typeface="Arial" panose="020B0604020202020204" pitchFamily="34" charset="0"/>
              <a:buChar char="•"/>
            </a:pPr>
            <a:r>
              <a:rPr lang="fi-FI" dirty="0" smtClean="0">
                <a:solidFill>
                  <a:schemeClr val="tx1"/>
                </a:solidFill>
              </a:rPr>
              <a:t> Parantaminen ja suunnittelu 54 </a:t>
            </a:r>
            <a:r>
              <a:rPr lang="fi-FI" dirty="0">
                <a:solidFill>
                  <a:schemeClr val="tx1"/>
                </a:solidFill>
              </a:rPr>
              <a:t>milj. </a:t>
            </a:r>
            <a:r>
              <a:rPr lang="fi-FI" dirty="0" smtClean="0">
                <a:solidFill>
                  <a:schemeClr val="tx1"/>
                </a:solidFill>
              </a:rPr>
              <a:t>euroa</a:t>
            </a:r>
          </a:p>
          <a:p>
            <a:pPr marL="87313" lvl="1" indent="-87313">
              <a:lnSpc>
                <a:spcPct val="120000"/>
              </a:lnSpc>
              <a:buFont typeface="Arial" panose="020B0604020202020204" pitchFamily="34" charset="0"/>
              <a:buChar char="•"/>
            </a:pPr>
            <a:r>
              <a:rPr lang="fi-FI" dirty="0" smtClean="0">
                <a:solidFill>
                  <a:schemeClr val="tx1"/>
                </a:solidFill>
              </a:rPr>
              <a:t> Liikennepalvelut 154 </a:t>
            </a:r>
            <a:r>
              <a:rPr lang="fi-FI" dirty="0">
                <a:solidFill>
                  <a:schemeClr val="tx1"/>
                </a:solidFill>
              </a:rPr>
              <a:t>milj. euroa </a:t>
            </a:r>
            <a:endParaRPr lang="fi-FI" dirty="0" smtClean="0">
              <a:solidFill>
                <a:schemeClr val="tx1"/>
              </a:solidFill>
            </a:endParaRPr>
          </a:p>
          <a:p>
            <a:pPr marL="87313" lvl="1" indent="-87313">
              <a:lnSpc>
                <a:spcPct val="120000"/>
              </a:lnSpc>
              <a:buFont typeface="Arial" panose="020B0604020202020204" pitchFamily="34" charset="0"/>
              <a:buChar char="•"/>
            </a:pPr>
            <a:r>
              <a:rPr lang="fi-FI" dirty="0">
                <a:solidFill>
                  <a:schemeClr val="tx1"/>
                </a:solidFill>
              </a:rPr>
              <a:t> </a:t>
            </a:r>
            <a:r>
              <a:rPr lang="fi-FI" dirty="0" smtClean="0">
                <a:solidFill>
                  <a:schemeClr val="tx1"/>
                </a:solidFill>
              </a:rPr>
              <a:t>Korjausvelan vähentäminen 100 </a:t>
            </a:r>
            <a:r>
              <a:rPr lang="fi-FI" dirty="0">
                <a:solidFill>
                  <a:schemeClr val="tx1"/>
                </a:solidFill>
              </a:rPr>
              <a:t>milj. </a:t>
            </a:r>
            <a:r>
              <a:rPr lang="fi-FI" dirty="0" smtClean="0">
                <a:solidFill>
                  <a:schemeClr val="tx1"/>
                </a:solidFill>
              </a:rPr>
              <a:t>euroa</a:t>
            </a:r>
            <a:r>
              <a:rPr lang="fi-FI" dirty="0" smtClean="0">
                <a:solidFill>
                  <a:srgbClr val="FF0000"/>
                </a:solidFill>
              </a:rPr>
              <a:t/>
            </a:r>
            <a:br>
              <a:rPr lang="fi-FI" dirty="0" smtClean="0">
                <a:solidFill>
                  <a:srgbClr val="FF0000"/>
                </a:solidFill>
              </a:rPr>
            </a:br>
            <a:endParaRPr lang="fi-FI" dirty="0">
              <a:solidFill>
                <a:srgbClr val="FF0000"/>
              </a:solidFill>
            </a:endParaRPr>
          </a:p>
        </p:txBody>
      </p:sp>
      <p:sp>
        <p:nvSpPr>
          <p:cNvPr id="10" name="Vastakkaisista kulmista pyöristetty suorakulmio 9"/>
          <p:cNvSpPr/>
          <p:nvPr/>
        </p:nvSpPr>
        <p:spPr>
          <a:xfrm flipH="1">
            <a:off x="6975565" y="1629577"/>
            <a:ext cx="1844433" cy="2859731"/>
          </a:xfrm>
          <a:prstGeom prst="round2DiagRect">
            <a:avLst/>
          </a:prstGeom>
          <a:noFill/>
          <a:ln w="19050" cmpd="sng">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defPPr>
              <a:defRPr lang="fi-FI"/>
            </a:defPPr>
            <a:lvl1pPr marL="0" algn="l" defTabSz="685800" rtl="0" eaLnBrk="1" latinLnBrk="0" hangingPunct="1">
              <a:defRPr sz="1350" kern="1200">
                <a:solidFill>
                  <a:schemeClr val="lt1"/>
                </a:solidFill>
                <a:latin typeface="+mn-lt"/>
                <a:ea typeface="+mn-ea"/>
                <a:cs typeface="+mn-cs"/>
              </a:defRPr>
            </a:lvl1pPr>
            <a:lvl2pPr marL="342900" algn="l" defTabSz="685800" rtl="0" eaLnBrk="1" latinLnBrk="0" hangingPunct="1">
              <a:defRPr sz="1350" kern="1200">
                <a:solidFill>
                  <a:schemeClr val="lt1"/>
                </a:solidFill>
                <a:latin typeface="+mn-lt"/>
                <a:ea typeface="+mn-ea"/>
                <a:cs typeface="+mn-cs"/>
              </a:defRPr>
            </a:lvl2pPr>
            <a:lvl3pPr marL="685800" algn="l" defTabSz="685800" rtl="0" eaLnBrk="1" latinLnBrk="0" hangingPunct="1">
              <a:defRPr sz="1350" kern="1200">
                <a:solidFill>
                  <a:schemeClr val="lt1"/>
                </a:solidFill>
                <a:latin typeface="+mn-lt"/>
                <a:ea typeface="+mn-ea"/>
                <a:cs typeface="+mn-cs"/>
              </a:defRPr>
            </a:lvl3pPr>
            <a:lvl4pPr marL="1028700" algn="l" defTabSz="685800" rtl="0" eaLnBrk="1" latinLnBrk="0" hangingPunct="1">
              <a:defRPr sz="1350" kern="1200">
                <a:solidFill>
                  <a:schemeClr val="lt1"/>
                </a:solidFill>
                <a:latin typeface="+mn-lt"/>
                <a:ea typeface="+mn-ea"/>
                <a:cs typeface="+mn-cs"/>
              </a:defRPr>
            </a:lvl4pPr>
            <a:lvl5pPr marL="1371600" algn="l" defTabSz="685800" rtl="0" eaLnBrk="1" latinLnBrk="0" hangingPunct="1">
              <a:defRPr sz="1350" kern="1200">
                <a:solidFill>
                  <a:schemeClr val="lt1"/>
                </a:solidFill>
                <a:latin typeface="+mn-lt"/>
                <a:ea typeface="+mn-ea"/>
                <a:cs typeface="+mn-cs"/>
              </a:defRPr>
            </a:lvl5pPr>
            <a:lvl6pPr marL="1714500" algn="l" defTabSz="685800" rtl="0" eaLnBrk="1" latinLnBrk="0" hangingPunct="1">
              <a:defRPr sz="1350" kern="1200">
                <a:solidFill>
                  <a:schemeClr val="lt1"/>
                </a:solidFill>
                <a:latin typeface="+mn-lt"/>
                <a:ea typeface="+mn-ea"/>
                <a:cs typeface="+mn-cs"/>
              </a:defRPr>
            </a:lvl6pPr>
            <a:lvl7pPr marL="2057400" algn="l" defTabSz="685800" rtl="0" eaLnBrk="1" latinLnBrk="0" hangingPunct="1">
              <a:defRPr sz="1350" kern="1200">
                <a:solidFill>
                  <a:schemeClr val="lt1"/>
                </a:solidFill>
                <a:latin typeface="+mn-lt"/>
                <a:ea typeface="+mn-ea"/>
                <a:cs typeface="+mn-cs"/>
              </a:defRPr>
            </a:lvl7pPr>
            <a:lvl8pPr marL="2400300" algn="l" defTabSz="685800" rtl="0" eaLnBrk="1" latinLnBrk="0" hangingPunct="1">
              <a:defRPr sz="1350" kern="1200">
                <a:solidFill>
                  <a:schemeClr val="lt1"/>
                </a:solidFill>
                <a:latin typeface="+mn-lt"/>
                <a:ea typeface="+mn-ea"/>
                <a:cs typeface="+mn-cs"/>
              </a:defRPr>
            </a:lvl8pPr>
            <a:lvl9pPr marL="2743200" algn="l" defTabSz="685800" rtl="0" eaLnBrk="1" latinLnBrk="0" hangingPunct="1">
              <a:defRPr sz="1350" kern="1200">
                <a:solidFill>
                  <a:schemeClr val="lt1"/>
                </a:solidFill>
                <a:latin typeface="+mn-lt"/>
                <a:ea typeface="+mn-ea"/>
                <a:cs typeface="+mn-cs"/>
              </a:defRPr>
            </a:lvl9pPr>
          </a:lstStyle>
          <a:p>
            <a:pPr algn="ctr"/>
            <a:r>
              <a:rPr lang="fi-FI" dirty="0" smtClean="0">
                <a:solidFill>
                  <a:schemeClr val="tx1"/>
                </a:solidFill>
              </a:rPr>
              <a:t>Perusrahoituksen </a:t>
            </a:r>
            <a:r>
              <a:rPr lang="fi-FI" dirty="0">
                <a:solidFill>
                  <a:schemeClr val="tx1"/>
                </a:solidFill>
              </a:rPr>
              <a:t>painopiste </a:t>
            </a:r>
            <a:r>
              <a:rPr lang="fi-FI" dirty="0" smtClean="0">
                <a:solidFill>
                  <a:schemeClr val="tx1"/>
                </a:solidFill>
              </a:rPr>
              <a:t>on</a:t>
            </a:r>
          </a:p>
          <a:p>
            <a:pPr algn="ctr"/>
            <a:r>
              <a:rPr lang="fi-FI" dirty="0">
                <a:solidFill>
                  <a:schemeClr val="tx1"/>
                </a:solidFill>
              </a:rPr>
              <a:t>k</a:t>
            </a:r>
            <a:r>
              <a:rPr lang="fi-FI" dirty="0" smtClean="0">
                <a:solidFill>
                  <a:schemeClr val="tx1"/>
                </a:solidFill>
              </a:rPr>
              <a:t>unnossapidossa (sis. hoito ja korjaus)</a:t>
            </a:r>
          </a:p>
        </p:txBody>
      </p:sp>
    </p:spTree>
    <p:extLst>
      <p:ext uri="{BB962C8B-B14F-4D97-AF65-F5344CB8AC3E}">
        <p14:creationId xmlns:p14="http://schemas.microsoft.com/office/powerpoint/2010/main" val="317052515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p:cNvSpPr>
            <a:spLocks noGrp="1"/>
          </p:cNvSpPr>
          <p:nvPr>
            <p:ph type="title"/>
          </p:nvPr>
        </p:nvSpPr>
        <p:spPr>
          <a:xfrm>
            <a:off x="2188117" y="376262"/>
            <a:ext cx="6624000" cy="457200"/>
          </a:xfrm>
        </p:spPr>
        <p:txBody>
          <a:bodyPr/>
          <a:lstStyle/>
          <a:p>
            <a:r>
              <a:rPr lang="fi-FI" dirty="0" smtClean="0"/>
              <a:t>Hallitus päätti budjettiriihessä 49 milj. euron liikennepaketista</a:t>
            </a:r>
            <a:endParaRPr lang="fi-FI" dirty="0"/>
          </a:p>
        </p:txBody>
      </p:sp>
      <p:sp>
        <p:nvSpPr>
          <p:cNvPr id="3" name="Sisällön paikkamerkki 2"/>
          <p:cNvSpPr>
            <a:spLocks noGrp="1"/>
          </p:cNvSpPr>
          <p:nvPr>
            <p:ph idx="1"/>
          </p:nvPr>
        </p:nvSpPr>
        <p:spPr>
          <a:xfrm>
            <a:off x="522000" y="1174532"/>
            <a:ext cx="7970400" cy="2583534"/>
          </a:xfrm>
        </p:spPr>
        <p:txBody>
          <a:bodyPr>
            <a:normAutofit fontScale="77500" lnSpcReduction="20000"/>
          </a:bodyPr>
          <a:lstStyle/>
          <a:p>
            <a:r>
              <a:rPr lang="fi-FI" dirty="0" smtClean="0"/>
              <a:t>Lisäyksestä </a:t>
            </a:r>
            <a:r>
              <a:rPr lang="fi-FI" dirty="0"/>
              <a:t>19 milj. euroa ehdotetaan vuoden 2019 talousarvioon ja 30 milj. euroa vuoden 2018 toiseen lisätalousarvioon</a:t>
            </a:r>
            <a:r>
              <a:rPr lang="fi-FI" dirty="0" smtClean="0"/>
              <a:t>.</a:t>
            </a:r>
          </a:p>
          <a:p>
            <a:r>
              <a:rPr lang="fi-FI" dirty="0" smtClean="0"/>
              <a:t>Liikennepaketin 49 milj. euroa jakautuu:</a:t>
            </a:r>
          </a:p>
          <a:p>
            <a:r>
              <a:rPr lang="fi-FI" dirty="0" smtClean="0"/>
              <a:t>29,42 milj. euroa tiestön talvikunnossapitoon, kelirikon hoitamiseen ja korjausvelan vähentämiseen</a:t>
            </a:r>
          </a:p>
          <a:p>
            <a:pPr lvl="1"/>
            <a:r>
              <a:rPr lang="fi-FI" dirty="0"/>
              <a:t>talvikunnossapito 15</a:t>
            </a:r>
            <a:endParaRPr lang="en-US" dirty="0"/>
          </a:p>
          <a:p>
            <a:pPr lvl="1"/>
            <a:r>
              <a:rPr lang="fi-FI" dirty="0"/>
              <a:t>kelirikon torjunta 10</a:t>
            </a:r>
            <a:endParaRPr lang="en-US" dirty="0"/>
          </a:p>
          <a:p>
            <a:pPr lvl="1"/>
            <a:r>
              <a:rPr lang="fi-FI" dirty="0"/>
              <a:t>korjausvelka </a:t>
            </a:r>
            <a:r>
              <a:rPr lang="fi-FI" dirty="0" smtClean="0"/>
              <a:t>4,42</a:t>
            </a:r>
            <a:endParaRPr lang="en-US" dirty="0"/>
          </a:p>
          <a:p>
            <a:pPr marL="134938" lvl="1" indent="-134938">
              <a:spcBef>
                <a:spcPts val="750"/>
              </a:spcBef>
              <a:buClr>
                <a:srgbClr val="00B0CA"/>
              </a:buClr>
              <a:buSzPct val="120000"/>
              <a:buFont typeface="Arial" panose="020B0604020202020204" pitchFamily="34" charset="0"/>
              <a:buChar char="●"/>
            </a:pPr>
            <a:r>
              <a:rPr lang="fi-FI" sz="1500" dirty="0">
                <a:solidFill>
                  <a:srgbClr val="000000"/>
                </a:solidFill>
                <a:latin typeface="Arial" charset="0"/>
              </a:rPr>
              <a:t>10 milj. euroa tasoristeysohjelman jatkamiseen</a:t>
            </a:r>
          </a:p>
          <a:p>
            <a:pPr marL="134938" lvl="1" indent="-134938">
              <a:spcBef>
                <a:spcPts val="750"/>
              </a:spcBef>
              <a:buClr>
                <a:srgbClr val="00B0CA"/>
              </a:buClr>
              <a:buSzPct val="120000"/>
              <a:buFont typeface="Arial" panose="020B0604020202020204" pitchFamily="34" charset="0"/>
              <a:buChar char="●"/>
            </a:pPr>
            <a:r>
              <a:rPr lang="fi-FI" sz="1500" dirty="0">
                <a:solidFill>
                  <a:srgbClr val="000000"/>
                </a:solidFill>
                <a:latin typeface="Arial" charset="0"/>
              </a:rPr>
              <a:t>1,8 milj. euroa Sastamalan riista-aitoihin</a:t>
            </a:r>
          </a:p>
          <a:p>
            <a:pPr marL="134938" lvl="1" indent="-134938">
              <a:spcBef>
                <a:spcPts val="750"/>
              </a:spcBef>
              <a:buClr>
                <a:srgbClr val="00B0CA"/>
              </a:buClr>
              <a:buSzPct val="120000"/>
              <a:buFont typeface="Arial" panose="020B0604020202020204" pitchFamily="34" charset="0"/>
              <a:buChar char="●"/>
            </a:pPr>
            <a:r>
              <a:rPr lang="fi-FI" sz="1500" dirty="0">
                <a:solidFill>
                  <a:srgbClr val="000000"/>
                </a:solidFill>
                <a:latin typeface="Arial" charset="0"/>
              </a:rPr>
              <a:t>1 milj. euroa lisärahoitusta pääradan suunnitteluun</a:t>
            </a:r>
          </a:p>
          <a:p>
            <a:pPr marL="134938" lvl="1" indent="-134938">
              <a:spcBef>
                <a:spcPts val="750"/>
              </a:spcBef>
              <a:buClr>
                <a:srgbClr val="00B0CA"/>
              </a:buClr>
              <a:buSzPct val="120000"/>
              <a:buFont typeface="Arial" panose="020B0604020202020204" pitchFamily="34" charset="0"/>
              <a:buChar char="●"/>
            </a:pPr>
            <a:r>
              <a:rPr lang="fi-FI" sz="1500" dirty="0">
                <a:solidFill>
                  <a:srgbClr val="000000"/>
                </a:solidFill>
                <a:latin typeface="Arial" charset="0"/>
              </a:rPr>
              <a:t>4 milj. euroa lisärahoitusta yksityistieavuksiin</a:t>
            </a:r>
          </a:p>
          <a:p>
            <a:pPr marL="134938" lvl="1" indent="-134938">
              <a:spcBef>
                <a:spcPts val="750"/>
              </a:spcBef>
              <a:buClr>
                <a:srgbClr val="00B0CA"/>
              </a:buClr>
              <a:buSzPct val="120000"/>
              <a:buFont typeface="Arial" panose="020B0604020202020204" pitchFamily="34" charset="0"/>
              <a:buChar char="●"/>
            </a:pPr>
            <a:r>
              <a:rPr lang="fi-FI" sz="1500" dirty="0">
                <a:solidFill>
                  <a:srgbClr val="000000"/>
                </a:solidFill>
                <a:latin typeface="Arial" charset="0"/>
              </a:rPr>
              <a:t>2,78 milj. euroa liikenneturvallisuusmaksuun</a:t>
            </a:r>
          </a:p>
        </p:txBody>
      </p:sp>
      <p:sp>
        <p:nvSpPr>
          <p:cNvPr id="4" name="Päivämäärän paikkamerkki 3"/>
          <p:cNvSpPr>
            <a:spLocks noGrp="1"/>
          </p:cNvSpPr>
          <p:nvPr>
            <p:ph type="dt" sz="half" idx="10"/>
          </p:nvPr>
        </p:nvSpPr>
        <p:spPr/>
        <p:txBody>
          <a:bodyPr/>
          <a:lstStyle/>
          <a:p>
            <a:r>
              <a:rPr lang="fi-FI" smtClean="0"/>
              <a:t>3.10.2018</a:t>
            </a:r>
            <a:endParaRPr lang="fi-FI"/>
          </a:p>
        </p:txBody>
      </p:sp>
      <p:sp>
        <p:nvSpPr>
          <p:cNvPr id="5" name="Alatunnisteen paikkamerkki 4"/>
          <p:cNvSpPr>
            <a:spLocks noGrp="1"/>
          </p:cNvSpPr>
          <p:nvPr>
            <p:ph type="ftr" sz="quarter" idx="11"/>
          </p:nvPr>
        </p:nvSpPr>
        <p:spPr/>
        <p:txBody>
          <a:bodyPr/>
          <a:lstStyle/>
          <a:p>
            <a:r>
              <a:rPr lang="fi-FI" smtClean="0"/>
              <a:t>Kari Wihlman</a:t>
            </a:r>
            <a:endParaRPr lang="fi-FI"/>
          </a:p>
        </p:txBody>
      </p:sp>
      <p:pic>
        <p:nvPicPr>
          <p:cNvPr id="6" name="Sisällön paikkamerkki 6"/>
          <p:cNvPicPr>
            <a:picLocks noChangeAspect="1"/>
          </p:cNvPicPr>
          <p:nvPr/>
        </p:nvPicPr>
        <p:blipFill rotWithShape="1">
          <a:blip r:embed="rId2">
            <a:extLst>
              <a:ext uri="{28A0092B-C50C-407E-A947-70E740481C1C}">
                <a14:useLocalDpi xmlns:a14="http://schemas.microsoft.com/office/drawing/2010/main" val="0"/>
              </a:ext>
            </a:extLst>
          </a:blip>
          <a:srcRect t="34179" b="24834"/>
          <a:stretch/>
        </p:blipFill>
        <p:spPr>
          <a:xfrm>
            <a:off x="0" y="3758066"/>
            <a:ext cx="9144000" cy="1428979"/>
          </a:xfrm>
          <a:prstGeom prst="rect">
            <a:avLst/>
          </a:prstGeom>
        </p:spPr>
      </p:pic>
    </p:spTree>
    <p:extLst>
      <p:ext uri="{BB962C8B-B14F-4D97-AF65-F5344CB8AC3E}">
        <p14:creationId xmlns:p14="http://schemas.microsoft.com/office/powerpoint/2010/main" val="176926696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Otsikko 1"/>
          <p:cNvSpPr>
            <a:spLocks noGrp="1"/>
          </p:cNvSpPr>
          <p:nvPr>
            <p:ph type="title"/>
          </p:nvPr>
        </p:nvSpPr>
        <p:spPr>
          <a:xfrm>
            <a:off x="2313994" y="454368"/>
            <a:ext cx="6624000" cy="457200"/>
          </a:xfrm>
        </p:spPr>
        <p:txBody>
          <a:bodyPr/>
          <a:lstStyle/>
          <a:p>
            <a:r>
              <a:rPr lang="fi-FI" dirty="0" smtClean="0"/>
              <a:t>Korjausvelka </a:t>
            </a:r>
            <a:r>
              <a:rPr lang="fi-FI" dirty="0"/>
              <a:t>ja perusväylänpidon </a:t>
            </a:r>
            <a:r>
              <a:rPr lang="fi-FI" dirty="0" smtClean="0"/>
              <a:t>lisärahoitus -ohjelmat </a:t>
            </a:r>
            <a:r>
              <a:rPr lang="fi-FI" sz="1800" dirty="0" smtClean="0"/>
              <a:t>(milj. euroa)</a:t>
            </a:r>
            <a:endParaRPr lang="fi-FI" sz="1800" dirty="0"/>
          </a:p>
        </p:txBody>
      </p:sp>
      <p:graphicFrame>
        <p:nvGraphicFramePr>
          <p:cNvPr id="7" name="Sisällön paikkamerkki 6"/>
          <p:cNvGraphicFramePr>
            <a:graphicFrameLocks noGrp="1"/>
          </p:cNvGraphicFramePr>
          <p:nvPr>
            <p:ph idx="1"/>
            <p:extLst>
              <p:ext uri="{D42A27DB-BD31-4B8C-83A1-F6EECF244321}">
                <p14:modId xmlns:p14="http://schemas.microsoft.com/office/powerpoint/2010/main" val="3760802461"/>
              </p:ext>
            </p:extLst>
          </p:nvPr>
        </p:nvGraphicFramePr>
        <p:xfrm>
          <a:off x="521999" y="1113499"/>
          <a:ext cx="8067810" cy="1891308"/>
        </p:xfrm>
        <a:graphic>
          <a:graphicData uri="http://schemas.openxmlformats.org/drawingml/2006/table">
            <a:tbl>
              <a:tblPr firstRow="1" bandRow="1">
                <a:tableStyleId>{5C22544A-7EE6-4342-B048-85BDC9FD1C3A}</a:tableStyleId>
              </a:tblPr>
              <a:tblGrid>
                <a:gridCol w="1344635">
                  <a:extLst>
                    <a:ext uri="{9D8B030D-6E8A-4147-A177-3AD203B41FA5}">
                      <a16:colId xmlns:a16="http://schemas.microsoft.com/office/drawing/2014/main" val="1299751140"/>
                    </a:ext>
                  </a:extLst>
                </a:gridCol>
                <a:gridCol w="1344635">
                  <a:extLst>
                    <a:ext uri="{9D8B030D-6E8A-4147-A177-3AD203B41FA5}">
                      <a16:colId xmlns:a16="http://schemas.microsoft.com/office/drawing/2014/main" val="1104884745"/>
                    </a:ext>
                  </a:extLst>
                </a:gridCol>
                <a:gridCol w="1344635">
                  <a:extLst>
                    <a:ext uri="{9D8B030D-6E8A-4147-A177-3AD203B41FA5}">
                      <a16:colId xmlns:a16="http://schemas.microsoft.com/office/drawing/2014/main" val="2573751220"/>
                    </a:ext>
                  </a:extLst>
                </a:gridCol>
                <a:gridCol w="1344635">
                  <a:extLst>
                    <a:ext uri="{9D8B030D-6E8A-4147-A177-3AD203B41FA5}">
                      <a16:colId xmlns:a16="http://schemas.microsoft.com/office/drawing/2014/main" val="669081559"/>
                    </a:ext>
                  </a:extLst>
                </a:gridCol>
                <a:gridCol w="1344635">
                  <a:extLst>
                    <a:ext uri="{9D8B030D-6E8A-4147-A177-3AD203B41FA5}">
                      <a16:colId xmlns:a16="http://schemas.microsoft.com/office/drawing/2014/main" val="3139970360"/>
                    </a:ext>
                  </a:extLst>
                </a:gridCol>
                <a:gridCol w="1344635">
                  <a:extLst>
                    <a:ext uri="{9D8B030D-6E8A-4147-A177-3AD203B41FA5}">
                      <a16:colId xmlns:a16="http://schemas.microsoft.com/office/drawing/2014/main" val="2193928379"/>
                    </a:ext>
                  </a:extLst>
                </a:gridCol>
              </a:tblGrid>
              <a:tr h="339864">
                <a:tc>
                  <a:txBody>
                    <a:bodyPr/>
                    <a:lstStyle/>
                    <a:p>
                      <a:endParaRPr lang="fi-FI" dirty="0"/>
                    </a:p>
                  </a:txBody>
                  <a:tcPr/>
                </a:tc>
                <a:tc>
                  <a:txBody>
                    <a:bodyPr/>
                    <a:lstStyle/>
                    <a:p>
                      <a:r>
                        <a:rPr lang="fi-FI" dirty="0" smtClean="0"/>
                        <a:t>2016</a:t>
                      </a:r>
                      <a:endParaRPr lang="fi-FI" dirty="0"/>
                    </a:p>
                  </a:txBody>
                  <a:tcPr/>
                </a:tc>
                <a:tc>
                  <a:txBody>
                    <a:bodyPr/>
                    <a:lstStyle/>
                    <a:p>
                      <a:r>
                        <a:rPr lang="fi-FI" dirty="0" smtClean="0"/>
                        <a:t>2017</a:t>
                      </a:r>
                      <a:endParaRPr lang="fi-FI" dirty="0"/>
                    </a:p>
                  </a:txBody>
                  <a:tcPr/>
                </a:tc>
                <a:tc>
                  <a:txBody>
                    <a:bodyPr/>
                    <a:lstStyle/>
                    <a:p>
                      <a:r>
                        <a:rPr lang="fi-FI" dirty="0" smtClean="0"/>
                        <a:t>2018</a:t>
                      </a:r>
                      <a:endParaRPr lang="fi-FI" dirty="0"/>
                    </a:p>
                  </a:txBody>
                  <a:tcPr/>
                </a:tc>
                <a:tc>
                  <a:txBody>
                    <a:bodyPr/>
                    <a:lstStyle/>
                    <a:p>
                      <a:r>
                        <a:rPr lang="fi-FI" dirty="0" smtClean="0"/>
                        <a:t>2019</a:t>
                      </a:r>
                      <a:endParaRPr lang="fi-FI" dirty="0"/>
                    </a:p>
                  </a:txBody>
                  <a:tcPr/>
                </a:tc>
                <a:tc>
                  <a:txBody>
                    <a:bodyPr/>
                    <a:lstStyle/>
                    <a:p>
                      <a:r>
                        <a:rPr lang="fi-FI" dirty="0" smtClean="0"/>
                        <a:t>Yhteensä</a:t>
                      </a:r>
                      <a:endParaRPr lang="fi-FI" dirty="0"/>
                    </a:p>
                  </a:txBody>
                  <a:tcPr/>
                </a:tc>
                <a:extLst>
                  <a:ext uri="{0D108BD9-81ED-4DB2-BD59-A6C34878D82A}">
                    <a16:rowId xmlns:a16="http://schemas.microsoft.com/office/drawing/2014/main" val="64116506"/>
                  </a:ext>
                </a:extLst>
              </a:tr>
              <a:tr h="339864">
                <a:tc>
                  <a:txBody>
                    <a:bodyPr/>
                    <a:lstStyle/>
                    <a:p>
                      <a:r>
                        <a:rPr lang="fi-FI" dirty="0" smtClean="0"/>
                        <a:t>Korjausvelka-ohjelma</a:t>
                      </a:r>
                    </a:p>
                  </a:txBody>
                  <a:tcPr/>
                </a:tc>
                <a:tc>
                  <a:txBody>
                    <a:bodyPr/>
                    <a:lstStyle/>
                    <a:p>
                      <a:pPr algn="r"/>
                      <a:r>
                        <a:rPr lang="fi-FI" dirty="0" smtClean="0"/>
                        <a:t>95</a:t>
                      </a:r>
                      <a:endParaRPr lang="fi-FI" dirty="0"/>
                    </a:p>
                  </a:txBody>
                  <a:tcPr/>
                </a:tc>
                <a:tc>
                  <a:txBody>
                    <a:bodyPr/>
                    <a:lstStyle/>
                    <a:p>
                      <a:pPr algn="r"/>
                      <a:r>
                        <a:rPr lang="fi-FI" dirty="0" smtClean="0"/>
                        <a:t>200</a:t>
                      </a:r>
                      <a:endParaRPr lang="fi-FI" dirty="0"/>
                    </a:p>
                  </a:txBody>
                  <a:tcPr/>
                </a:tc>
                <a:tc>
                  <a:txBody>
                    <a:bodyPr/>
                    <a:lstStyle/>
                    <a:p>
                      <a:pPr algn="r"/>
                      <a:r>
                        <a:rPr lang="fi-FI" dirty="0" smtClean="0"/>
                        <a:t>300</a:t>
                      </a:r>
                      <a:endParaRPr lang="fi-FI" dirty="0"/>
                    </a:p>
                  </a:txBody>
                  <a:tcPr/>
                </a:tc>
                <a:tc>
                  <a:txBody>
                    <a:bodyPr/>
                    <a:lstStyle/>
                    <a:p>
                      <a:pPr algn="r"/>
                      <a:endParaRPr lang="fi-FI" dirty="0"/>
                    </a:p>
                  </a:txBody>
                  <a:tcPr/>
                </a:tc>
                <a:tc>
                  <a:txBody>
                    <a:bodyPr/>
                    <a:lstStyle/>
                    <a:p>
                      <a:pPr algn="r"/>
                      <a:r>
                        <a:rPr lang="fi-FI" dirty="0" smtClean="0"/>
                        <a:t>595*</a:t>
                      </a:r>
                      <a:endParaRPr lang="fi-FI" dirty="0"/>
                    </a:p>
                  </a:txBody>
                  <a:tcPr/>
                </a:tc>
                <a:extLst>
                  <a:ext uri="{0D108BD9-81ED-4DB2-BD59-A6C34878D82A}">
                    <a16:rowId xmlns:a16="http://schemas.microsoft.com/office/drawing/2014/main" val="1332552718"/>
                  </a:ext>
                </a:extLst>
              </a:tr>
              <a:tr h="460912">
                <a:tc>
                  <a:txBody>
                    <a:bodyPr/>
                    <a:lstStyle/>
                    <a:p>
                      <a:r>
                        <a:rPr lang="fi-FI" dirty="0" smtClean="0"/>
                        <a:t>Korjausvelan lisärahoitus-ohjelma</a:t>
                      </a:r>
                      <a:endParaRPr lang="fi-FI" dirty="0"/>
                    </a:p>
                  </a:txBody>
                  <a:tcPr/>
                </a:tc>
                <a:tc>
                  <a:txBody>
                    <a:bodyPr/>
                    <a:lstStyle/>
                    <a:p>
                      <a:pPr algn="r"/>
                      <a:endParaRPr lang="fi-FI" dirty="0"/>
                    </a:p>
                  </a:txBody>
                  <a:tcPr/>
                </a:tc>
                <a:tc>
                  <a:txBody>
                    <a:bodyPr/>
                    <a:lstStyle/>
                    <a:p>
                      <a:pPr algn="r"/>
                      <a:r>
                        <a:rPr lang="fi-FI" dirty="0" smtClean="0"/>
                        <a:t>91</a:t>
                      </a:r>
                      <a:endParaRPr lang="fi-FI" dirty="0"/>
                    </a:p>
                  </a:txBody>
                  <a:tcPr/>
                </a:tc>
                <a:tc>
                  <a:txBody>
                    <a:bodyPr/>
                    <a:lstStyle/>
                    <a:p>
                      <a:pPr algn="r"/>
                      <a:r>
                        <a:rPr lang="fi-FI" dirty="0" smtClean="0"/>
                        <a:t>153</a:t>
                      </a:r>
                      <a:endParaRPr lang="fi-FI" dirty="0"/>
                    </a:p>
                  </a:txBody>
                  <a:tcPr/>
                </a:tc>
                <a:tc>
                  <a:txBody>
                    <a:bodyPr/>
                    <a:lstStyle/>
                    <a:p>
                      <a:pPr algn="r"/>
                      <a:r>
                        <a:rPr lang="fi-FI" dirty="0" smtClean="0"/>
                        <a:t>90</a:t>
                      </a:r>
                      <a:endParaRPr lang="fi-FI" dirty="0"/>
                    </a:p>
                  </a:txBody>
                  <a:tcPr/>
                </a:tc>
                <a:tc>
                  <a:txBody>
                    <a:bodyPr/>
                    <a:lstStyle/>
                    <a:p>
                      <a:pPr algn="r"/>
                      <a:r>
                        <a:rPr lang="fi-FI" dirty="0" smtClean="0"/>
                        <a:t>334**</a:t>
                      </a:r>
                      <a:endParaRPr lang="fi-FI" dirty="0"/>
                    </a:p>
                  </a:txBody>
                  <a:tcPr/>
                </a:tc>
                <a:extLst>
                  <a:ext uri="{0D108BD9-81ED-4DB2-BD59-A6C34878D82A}">
                    <a16:rowId xmlns:a16="http://schemas.microsoft.com/office/drawing/2014/main" val="2372396751"/>
                  </a:ext>
                </a:extLst>
              </a:tr>
              <a:tr h="339864">
                <a:tc>
                  <a:txBody>
                    <a:bodyPr/>
                    <a:lstStyle/>
                    <a:p>
                      <a:r>
                        <a:rPr lang="fi-FI" dirty="0" smtClean="0"/>
                        <a:t>Yhteensä</a:t>
                      </a:r>
                      <a:endParaRPr lang="fi-FI" dirty="0"/>
                    </a:p>
                  </a:txBody>
                  <a:tcPr/>
                </a:tc>
                <a:tc>
                  <a:txBody>
                    <a:bodyPr/>
                    <a:lstStyle/>
                    <a:p>
                      <a:pPr algn="r"/>
                      <a:r>
                        <a:rPr lang="fi-FI" dirty="0" smtClean="0"/>
                        <a:t>95</a:t>
                      </a:r>
                      <a:endParaRPr lang="fi-FI" dirty="0"/>
                    </a:p>
                  </a:txBody>
                  <a:tcPr/>
                </a:tc>
                <a:tc>
                  <a:txBody>
                    <a:bodyPr/>
                    <a:lstStyle/>
                    <a:p>
                      <a:pPr algn="r"/>
                      <a:r>
                        <a:rPr lang="fi-FI" dirty="0" smtClean="0"/>
                        <a:t>291</a:t>
                      </a:r>
                      <a:endParaRPr lang="fi-FI" dirty="0"/>
                    </a:p>
                  </a:txBody>
                  <a:tcPr/>
                </a:tc>
                <a:tc>
                  <a:txBody>
                    <a:bodyPr/>
                    <a:lstStyle/>
                    <a:p>
                      <a:pPr marL="0" marR="0" lvl="0" indent="0" algn="r" defTabSz="685800" rtl="0" eaLnBrk="1" fontAlgn="auto" latinLnBrk="0" hangingPunct="1">
                        <a:lnSpc>
                          <a:spcPct val="100000"/>
                        </a:lnSpc>
                        <a:spcBef>
                          <a:spcPts val="0"/>
                        </a:spcBef>
                        <a:spcAft>
                          <a:spcPts val="0"/>
                        </a:spcAft>
                        <a:buClrTx/>
                        <a:buSzTx/>
                        <a:buFontTx/>
                        <a:buNone/>
                        <a:tabLst/>
                        <a:defRPr/>
                      </a:pPr>
                      <a:r>
                        <a:rPr lang="fi-FI" dirty="0" smtClean="0"/>
                        <a:t>453</a:t>
                      </a:r>
                    </a:p>
                  </a:txBody>
                  <a:tcPr/>
                </a:tc>
                <a:tc>
                  <a:txBody>
                    <a:bodyPr/>
                    <a:lstStyle/>
                    <a:p>
                      <a:pPr marL="0" marR="0" lvl="0" indent="0" algn="r" defTabSz="685800" rtl="0" eaLnBrk="1" fontAlgn="auto" latinLnBrk="0" hangingPunct="1">
                        <a:lnSpc>
                          <a:spcPct val="100000"/>
                        </a:lnSpc>
                        <a:spcBef>
                          <a:spcPts val="0"/>
                        </a:spcBef>
                        <a:spcAft>
                          <a:spcPts val="0"/>
                        </a:spcAft>
                        <a:buClrTx/>
                        <a:buSzTx/>
                        <a:buFontTx/>
                        <a:buNone/>
                        <a:tabLst/>
                        <a:defRPr/>
                      </a:pPr>
                      <a:r>
                        <a:rPr lang="fi-FI" dirty="0" smtClean="0"/>
                        <a:t>90</a:t>
                      </a:r>
                    </a:p>
                  </a:txBody>
                  <a:tcPr/>
                </a:tc>
                <a:tc>
                  <a:txBody>
                    <a:bodyPr/>
                    <a:lstStyle/>
                    <a:p>
                      <a:pPr algn="r"/>
                      <a:r>
                        <a:rPr lang="fi-FI" dirty="0" smtClean="0"/>
                        <a:t>929</a:t>
                      </a:r>
                      <a:endParaRPr lang="fi-FI" dirty="0"/>
                    </a:p>
                  </a:txBody>
                  <a:tcPr/>
                </a:tc>
                <a:extLst>
                  <a:ext uri="{0D108BD9-81ED-4DB2-BD59-A6C34878D82A}">
                    <a16:rowId xmlns:a16="http://schemas.microsoft.com/office/drawing/2014/main" val="3952168712"/>
                  </a:ext>
                </a:extLst>
              </a:tr>
            </a:tbl>
          </a:graphicData>
        </a:graphic>
      </p:graphicFrame>
      <p:sp>
        <p:nvSpPr>
          <p:cNvPr id="4" name="Päivämäärän paikkamerkki 3"/>
          <p:cNvSpPr>
            <a:spLocks noGrp="1"/>
          </p:cNvSpPr>
          <p:nvPr>
            <p:ph type="dt" sz="half" idx="10"/>
          </p:nvPr>
        </p:nvSpPr>
        <p:spPr/>
        <p:txBody>
          <a:bodyPr/>
          <a:lstStyle/>
          <a:p>
            <a:r>
              <a:rPr lang="fi-FI" smtClean="0"/>
              <a:t>3.10.2018</a:t>
            </a:r>
            <a:endParaRPr lang="fi-FI"/>
          </a:p>
        </p:txBody>
      </p:sp>
      <p:sp>
        <p:nvSpPr>
          <p:cNvPr id="5" name="Alatunnisteen paikkamerkki 4"/>
          <p:cNvSpPr>
            <a:spLocks noGrp="1"/>
          </p:cNvSpPr>
          <p:nvPr>
            <p:ph type="ftr" sz="quarter" idx="11"/>
          </p:nvPr>
        </p:nvSpPr>
        <p:spPr/>
        <p:txBody>
          <a:bodyPr/>
          <a:lstStyle/>
          <a:p>
            <a:r>
              <a:rPr lang="fi-FI" smtClean="0"/>
              <a:t>Kari Wihlman</a:t>
            </a:r>
            <a:endParaRPr lang="fi-FI"/>
          </a:p>
        </p:txBody>
      </p:sp>
      <p:sp>
        <p:nvSpPr>
          <p:cNvPr id="8" name="Tekstiruutu 7"/>
          <p:cNvSpPr txBox="1"/>
          <p:nvPr/>
        </p:nvSpPr>
        <p:spPr>
          <a:xfrm>
            <a:off x="521997" y="2978896"/>
            <a:ext cx="3658374" cy="415498"/>
          </a:xfrm>
          <a:prstGeom prst="rect">
            <a:avLst/>
          </a:prstGeom>
          <a:noFill/>
        </p:spPr>
        <p:txBody>
          <a:bodyPr wrap="none" rtlCol="0">
            <a:spAutoFit/>
          </a:bodyPr>
          <a:lstStyle/>
          <a:p>
            <a:r>
              <a:rPr lang="fi-FI" sz="1050" dirty="0" smtClean="0"/>
              <a:t>*5 milj. euroa kohdennettiin</a:t>
            </a:r>
            <a:r>
              <a:rPr lang="fi-FI" sz="1050" dirty="0"/>
              <a:t> </a:t>
            </a:r>
            <a:r>
              <a:rPr lang="fi-FI" sz="1050" dirty="0" smtClean="0"/>
              <a:t>yksityisteiden korjausvelkaan</a:t>
            </a:r>
          </a:p>
          <a:p>
            <a:r>
              <a:rPr lang="fi-FI" sz="1050" dirty="0" smtClean="0"/>
              <a:t>**30 milj. euroa kohdennettiin yksityisteiden valtionavustuksiin</a:t>
            </a:r>
            <a:endParaRPr lang="fi-FI" sz="1050" dirty="0"/>
          </a:p>
        </p:txBody>
      </p:sp>
      <p:sp>
        <p:nvSpPr>
          <p:cNvPr id="9" name="Suorakulmio 8"/>
          <p:cNvSpPr/>
          <p:nvPr/>
        </p:nvSpPr>
        <p:spPr>
          <a:xfrm>
            <a:off x="2113146" y="3857702"/>
            <a:ext cx="3150973" cy="523220"/>
          </a:xfrm>
          <a:prstGeom prst="rect">
            <a:avLst/>
          </a:prstGeom>
        </p:spPr>
        <p:txBody>
          <a:bodyPr wrap="square">
            <a:spAutoFit/>
          </a:bodyPr>
          <a:lstStyle/>
          <a:p>
            <a:r>
              <a:rPr lang="fi-FI" sz="1400" b="1" dirty="0" smtClean="0">
                <a:solidFill>
                  <a:srgbClr val="AF8DBC"/>
                </a:solidFill>
              </a:rPr>
              <a:t>Korjausvelan tulostavoite </a:t>
            </a:r>
            <a:r>
              <a:rPr lang="fi-FI" sz="1400" b="1" dirty="0">
                <a:solidFill>
                  <a:srgbClr val="AF8DBC"/>
                </a:solidFill>
              </a:rPr>
              <a:t>2018: </a:t>
            </a:r>
          </a:p>
          <a:p>
            <a:r>
              <a:rPr lang="fi-FI" sz="1400" b="1" dirty="0">
                <a:solidFill>
                  <a:srgbClr val="AF8DBC"/>
                </a:solidFill>
              </a:rPr>
              <a:t>95 % kohteista valmiina vuonna 2018</a:t>
            </a:r>
          </a:p>
        </p:txBody>
      </p:sp>
      <p:grpSp>
        <p:nvGrpSpPr>
          <p:cNvPr id="10" name="Ryhmitä 11"/>
          <p:cNvGrpSpPr/>
          <p:nvPr/>
        </p:nvGrpSpPr>
        <p:grpSpPr>
          <a:xfrm>
            <a:off x="522001" y="3632310"/>
            <a:ext cx="1451669" cy="1045059"/>
            <a:chOff x="6990293" y="3593042"/>
            <a:chExt cx="2153707" cy="1550458"/>
          </a:xfrm>
        </p:grpSpPr>
        <p:pic>
          <p:nvPicPr>
            <p:cNvPr id="11" name="Kuva 10" descr="nuoli_lyhyt.png"/>
            <p:cNvPicPr>
              <a:picLocks noChangeAspect="1"/>
            </p:cNvPicPr>
            <p:nvPr/>
          </p:nvPicPr>
          <p:blipFill rotWithShape="1">
            <a:blip r:embed="rId3">
              <a:extLst>
                <a:ext uri="{28A0092B-C50C-407E-A947-70E740481C1C}">
                  <a14:useLocalDpi xmlns:a14="http://schemas.microsoft.com/office/drawing/2010/main" val="0"/>
                </a:ext>
              </a:extLst>
            </a:blip>
            <a:srcRect l="79225" t="48013"/>
            <a:stretch/>
          </p:blipFill>
          <p:spPr>
            <a:xfrm>
              <a:off x="7244292" y="3593042"/>
              <a:ext cx="1899708" cy="1550458"/>
            </a:xfrm>
            <a:prstGeom prst="rect">
              <a:avLst/>
            </a:prstGeom>
          </p:spPr>
        </p:pic>
        <p:pic>
          <p:nvPicPr>
            <p:cNvPr id="12" name="Kuva 11" descr="nuoli_lyhyt.png"/>
            <p:cNvPicPr>
              <a:picLocks noChangeAspect="1"/>
            </p:cNvPicPr>
            <p:nvPr/>
          </p:nvPicPr>
          <p:blipFill rotWithShape="1">
            <a:blip r:embed="rId3">
              <a:extLst>
                <a:ext uri="{28A0092B-C50C-407E-A947-70E740481C1C}">
                  <a14:useLocalDpi xmlns:a14="http://schemas.microsoft.com/office/drawing/2010/main" val="0"/>
                </a:ext>
              </a:extLst>
            </a:blip>
            <a:srcRect l="-346" t="-3797" r="94212" b="80909"/>
            <a:stretch/>
          </p:blipFill>
          <p:spPr>
            <a:xfrm>
              <a:off x="6990293" y="4026567"/>
              <a:ext cx="560916" cy="682624"/>
            </a:xfrm>
            <a:prstGeom prst="rect">
              <a:avLst/>
            </a:prstGeom>
          </p:spPr>
        </p:pic>
      </p:grpSp>
      <p:cxnSp>
        <p:nvCxnSpPr>
          <p:cNvPr id="14" name="Suora yhdysviiva 13"/>
          <p:cNvCxnSpPr/>
          <p:nvPr/>
        </p:nvCxnSpPr>
        <p:spPr>
          <a:xfrm>
            <a:off x="2208144" y="4443986"/>
            <a:ext cx="2974571" cy="0"/>
          </a:xfrm>
          <a:prstGeom prst="line">
            <a:avLst/>
          </a:prstGeom>
          <a:ln w="28575" cap="rnd" cmpd="sng">
            <a:solidFill>
              <a:schemeClr val="bg2">
                <a:lumMod val="90000"/>
              </a:schemeClr>
            </a:solidFill>
          </a:ln>
          <a:effectLst/>
        </p:spPr>
        <p:style>
          <a:lnRef idx="2">
            <a:schemeClr val="accent1"/>
          </a:lnRef>
          <a:fillRef idx="0">
            <a:schemeClr val="accent1"/>
          </a:fillRef>
          <a:effectRef idx="1">
            <a:schemeClr val="accent1"/>
          </a:effectRef>
          <a:fontRef idx="minor">
            <a:schemeClr val="tx1"/>
          </a:fontRef>
        </p:style>
      </p:cxnSp>
      <p:pic>
        <p:nvPicPr>
          <p:cNvPr id="15" name="Kuva 14"/>
          <p:cNvPicPr>
            <a:picLocks noChangeAspect="1"/>
          </p:cNvPicPr>
          <p:nvPr/>
        </p:nvPicPr>
        <p:blipFill>
          <a:blip r:embed="rId4"/>
          <a:stretch>
            <a:fillRect/>
          </a:stretch>
        </p:blipFill>
        <p:spPr>
          <a:xfrm>
            <a:off x="5403595" y="3156640"/>
            <a:ext cx="3186214" cy="1819374"/>
          </a:xfrm>
          <a:prstGeom prst="rect">
            <a:avLst/>
          </a:prstGeom>
        </p:spPr>
      </p:pic>
    </p:spTree>
    <p:extLst>
      <p:ext uri="{BB962C8B-B14F-4D97-AF65-F5344CB8AC3E}">
        <p14:creationId xmlns:p14="http://schemas.microsoft.com/office/powerpoint/2010/main" val="18382643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8" name="Suora yhdysviiva 177"/>
          <p:cNvCxnSpPr/>
          <p:nvPr/>
        </p:nvCxnSpPr>
        <p:spPr>
          <a:xfrm>
            <a:off x="4768703" y="889363"/>
            <a:ext cx="0" cy="1388999"/>
          </a:xfrm>
          <a:prstGeom prst="line">
            <a:avLst/>
          </a:prstGeom>
          <a:ln w="28575" cap="rnd" cmpd="sng">
            <a:solidFill>
              <a:schemeClr val="bg2">
                <a:lumMod val="90000"/>
              </a:schemeClr>
            </a:solidFill>
          </a:ln>
          <a:effectLst/>
        </p:spPr>
        <p:style>
          <a:lnRef idx="2">
            <a:schemeClr val="accent1"/>
          </a:lnRef>
          <a:fillRef idx="0">
            <a:schemeClr val="accent1"/>
          </a:fillRef>
          <a:effectRef idx="1">
            <a:schemeClr val="accent1"/>
          </a:effectRef>
          <a:fontRef idx="minor">
            <a:schemeClr val="tx1"/>
          </a:fontRef>
        </p:style>
      </p:cxnSp>
      <p:cxnSp>
        <p:nvCxnSpPr>
          <p:cNvPr id="155" name="Suora yhdysviiva 154"/>
          <p:cNvCxnSpPr/>
          <p:nvPr/>
        </p:nvCxnSpPr>
        <p:spPr>
          <a:xfrm>
            <a:off x="7184240" y="2288131"/>
            <a:ext cx="0" cy="784551"/>
          </a:xfrm>
          <a:prstGeom prst="line">
            <a:avLst/>
          </a:prstGeom>
          <a:ln w="28575" cap="rnd" cmpd="sng">
            <a:solidFill>
              <a:schemeClr val="bg2">
                <a:lumMod val="90000"/>
              </a:schemeClr>
            </a:solidFill>
          </a:ln>
          <a:effectLst/>
        </p:spPr>
        <p:style>
          <a:lnRef idx="2">
            <a:schemeClr val="accent1"/>
          </a:lnRef>
          <a:fillRef idx="0">
            <a:schemeClr val="accent1"/>
          </a:fillRef>
          <a:effectRef idx="1">
            <a:schemeClr val="accent1"/>
          </a:effectRef>
          <a:fontRef idx="minor">
            <a:schemeClr val="tx1"/>
          </a:fontRef>
        </p:style>
      </p:cxnSp>
      <p:cxnSp>
        <p:nvCxnSpPr>
          <p:cNvPr id="153" name="Suora yhdysviiva 152"/>
          <p:cNvCxnSpPr/>
          <p:nvPr/>
        </p:nvCxnSpPr>
        <p:spPr>
          <a:xfrm>
            <a:off x="3859440" y="2284955"/>
            <a:ext cx="0" cy="969091"/>
          </a:xfrm>
          <a:prstGeom prst="line">
            <a:avLst/>
          </a:prstGeom>
          <a:ln w="28575" cap="rnd" cmpd="sng">
            <a:solidFill>
              <a:schemeClr val="bg2">
                <a:lumMod val="90000"/>
              </a:schemeClr>
            </a:solidFill>
          </a:ln>
          <a:effectLst/>
        </p:spPr>
        <p:style>
          <a:lnRef idx="2">
            <a:schemeClr val="accent1"/>
          </a:lnRef>
          <a:fillRef idx="0">
            <a:schemeClr val="accent1"/>
          </a:fillRef>
          <a:effectRef idx="1">
            <a:schemeClr val="accent1"/>
          </a:effectRef>
          <a:fontRef idx="minor">
            <a:schemeClr val="tx1"/>
          </a:fontRef>
        </p:style>
      </p:cxnSp>
      <p:cxnSp>
        <p:nvCxnSpPr>
          <p:cNvPr id="104" name="Suora yhdysviiva 103"/>
          <p:cNvCxnSpPr/>
          <p:nvPr/>
        </p:nvCxnSpPr>
        <p:spPr>
          <a:xfrm flipH="1">
            <a:off x="2288046" y="2279463"/>
            <a:ext cx="3868" cy="1114912"/>
          </a:xfrm>
          <a:prstGeom prst="line">
            <a:avLst/>
          </a:prstGeom>
          <a:ln w="28575" cap="rnd" cmpd="sng">
            <a:solidFill>
              <a:schemeClr val="bg2">
                <a:lumMod val="90000"/>
              </a:schemeClr>
            </a:solidFill>
          </a:ln>
          <a:effectLst/>
        </p:spPr>
        <p:style>
          <a:lnRef idx="2">
            <a:schemeClr val="accent1"/>
          </a:lnRef>
          <a:fillRef idx="0">
            <a:schemeClr val="accent1"/>
          </a:fillRef>
          <a:effectRef idx="1">
            <a:schemeClr val="accent1"/>
          </a:effectRef>
          <a:fontRef idx="minor">
            <a:schemeClr val="tx1"/>
          </a:fontRef>
        </p:style>
      </p:cxnSp>
      <p:sp>
        <p:nvSpPr>
          <p:cNvPr id="2" name="Otsikko 1"/>
          <p:cNvSpPr>
            <a:spLocks noGrp="1"/>
          </p:cNvSpPr>
          <p:nvPr>
            <p:ph type="title"/>
          </p:nvPr>
        </p:nvSpPr>
        <p:spPr>
          <a:xfrm>
            <a:off x="2085578" y="17022"/>
            <a:ext cx="6624000" cy="457200"/>
          </a:xfrm>
        </p:spPr>
        <p:txBody>
          <a:bodyPr/>
          <a:lstStyle/>
          <a:p>
            <a:r>
              <a:rPr lang="fi-FI" sz="2400" dirty="0"/>
              <a:t>Liikenneviraston organisaatio 10/2018</a:t>
            </a:r>
          </a:p>
        </p:txBody>
      </p:sp>
      <p:sp>
        <p:nvSpPr>
          <p:cNvPr id="5" name="Dian numeron paikkamerkki 4"/>
          <p:cNvSpPr>
            <a:spLocks noGrp="1"/>
          </p:cNvSpPr>
          <p:nvPr>
            <p:ph type="sldNum" sz="quarter" idx="12"/>
          </p:nvPr>
        </p:nvSpPr>
        <p:spPr/>
        <p:txBody>
          <a:bodyPr/>
          <a:lstStyle/>
          <a:p>
            <a:pPr defTabSz="914355">
              <a:defRPr/>
            </a:pPr>
            <a:fld id="{CD67F47F-A4DF-4926-BB4C-9F1DAEA89B92}" type="slidenum">
              <a:rPr lang="fi-FI">
                <a:solidFill>
                  <a:prstClr val="black">
                    <a:tint val="75000"/>
                  </a:prstClr>
                </a:solidFill>
              </a:rPr>
              <a:pPr defTabSz="914355">
                <a:defRPr/>
              </a:pPr>
              <a:t>2</a:t>
            </a:fld>
            <a:endParaRPr lang="fi-FI">
              <a:solidFill>
                <a:prstClr val="black">
                  <a:tint val="75000"/>
                </a:prstClr>
              </a:solidFill>
            </a:endParaRPr>
          </a:p>
        </p:txBody>
      </p:sp>
      <p:sp>
        <p:nvSpPr>
          <p:cNvPr id="55" name="Vastakkaisista kulmista pyöristetty suorakulmio 54"/>
          <p:cNvSpPr/>
          <p:nvPr/>
        </p:nvSpPr>
        <p:spPr>
          <a:xfrm flipH="1">
            <a:off x="1749832" y="2386219"/>
            <a:ext cx="1155800" cy="565319"/>
          </a:xfrm>
          <a:prstGeom prst="round2DiagRect">
            <a:avLst/>
          </a:prstGeom>
          <a:solidFill>
            <a:srgbClr val="96CBDE"/>
          </a:solidFill>
          <a:ln w="9525" cmpd="sng">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914355">
              <a:defRPr/>
            </a:pPr>
            <a:endParaRPr lang="fi-FI" sz="1800">
              <a:solidFill>
                <a:prstClr val="white"/>
              </a:solidFill>
              <a:latin typeface="Calibri" panose="020F0502020204030204"/>
            </a:endParaRPr>
          </a:p>
        </p:txBody>
      </p:sp>
      <p:sp>
        <p:nvSpPr>
          <p:cNvPr id="22" name="Tekstiruutu 80"/>
          <p:cNvSpPr txBox="1">
            <a:spLocks noChangeArrowheads="1"/>
          </p:cNvSpPr>
          <p:nvPr/>
        </p:nvSpPr>
        <p:spPr bwMode="auto">
          <a:xfrm>
            <a:off x="1728504" y="2384606"/>
            <a:ext cx="1146817" cy="397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algn="ctr" defTabSz="914355" eaLnBrk="1" hangingPunct="1">
              <a:lnSpc>
                <a:spcPct val="90000"/>
              </a:lnSpc>
              <a:defRPr/>
            </a:pPr>
            <a:r>
              <a:rPr lang="fi-FI" altLang="fi-FI" sz="1100" dirty="0">
                <a:solidFill>
                  <a:prstClr val="black"/>
                </a:solidFill>
                <a:latin typeface="Arial"/>
                <a:cs typeface="Arial"/>
              </a:rPr>
              <a:t>Toiminnan- ohjaus</a:t>
            </a:r>
          </a:p>
        </p:txBody>
      </p:sp>
      <p:sp>
        <p:nvSpPr>
          <p:cNvPr id="53" name="Vastakkaisista kulmista pyöristetty suorakulmio 52"/>
          <p:cNvSpPr/>
          <p:nvPr/>
        </p:nvSpPr>
        <p:spPr>
          <a:xfrm flipH="1">
            <a:off x="1747111" y="3099720"/>
            <a:ext cx="1080002" cy="1125359"/>
          </a:xfrm>
          <a:prstGeom prst="round2DiagRect">
            <a:avLst/>
          </a:prstGeom>
          <a:solidFill>
            <a:schemeClr val="bg1"/>
          </a:solidFill>
          <a:ln w="9525" cmpd="sng">
            <a:solidFill>
              <a:srgbClr val="00B0CA"/>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914355">
              <a:defRPr/>
            </a:pPr>
            <a:endParaRPr lang="fi-FI" sz="1800">
              <a:solidFill>
                <a:prstClr val="white"/>
              </a:solidFill>
              <a:latin typeface="Calibri" panose="020F0502020204030204"/>
            </a:endParaRPr>
          </a:p>
        </p:txBody>
      </p:sp>
      <p:sp>
        <p:nvSpPr>
          <p:cNvPr id="44" name="Tekstiruutu 43"/>
          <p:cNvSpPr txBox="1"/>
          <p:nvPr/>
        </p:nvSpPr>
        <p:spPr>
          <a:xfrm>
            <a:off x="1719904" y="3139480"/>
            <a:ext cx="1072724" cy="383182"/>
          </a:xfrm>
          <a:prstGeom prst="rect">
            <a:avLst/>
          </a:prstGeom>
          <a:noFill/>
          <a:effectLst/>
        </p:spPr>
        <p:txBody>
          <a:bodyPr wrap="square">
            <a:spAutoFit/>
          </a:bodyPr>
          <a:lstStyle/>
          <a:p>
            <a:pPr algn="ctr" defTabSz="914355">
              <a:lnSpc>
                <a:spcPct val="90000"/>
              </a:lnSpc>
              <a:defRPr/>
            </a:pPr>
            <a:r>
              <a:rPr lang="fi-FI" sz="1200" dirty="0">
                <a:solidFill>
                  <a:prstClr val="black">
                    <a:lumMod val="50000"/>
                  </a:prstClr>
                </a:solidFill>
                <a:latin typeface="Arial"/>
                <a:cs typeface="Arial"/>
              </a:rPr>
              <a:t>Tieto</a:t>
            </a:r>
          </a:p>
          <a:p>
            <a:pPr algn="ctr" defTabSz="914355">
              <a:lnSpc>
                <a:spcPct val="90000"/>
              </a:lnSpc>
              <a:defRPr/>
            </a:pPr>
            <a:r>
              <a:rPr lang="fi-FI" sz="900" dirty="0">
                <a:solidFill>
                  <a:prstClr val="black">
                    <a:lumMod val="50000"/>
                  </a:prstClr>
                </a:solidFill>
                <a:latin typeface="Arial"/>
                <a:cs typeface="Arial"/>
              </a:rPr>
              <a:t>Jan Juslen</a:t>
            </a:r>
          </a:p>
        </p:txBody>
      </p:sp>
      <p:sp>
        <p:nvSpPr>
          <p:cNvPr id="46" name="Tekstiruutu 45"/>
          <p:cNvSpPr txBox="1"/>
          <p:nvPr/>
        </p:nvSpPr>
        <p:spPr>
          <a:xfrm>
            <a:off x="1673504" y="3625720"/>
            <a:ext cx="1229190" cy="549381"/>
          </a:xfrm>
          <a:prstGeom prst="rect">
            <a:avLst/>
          </a:prstGeom>
          <a:noFill/>
          <a:effectLst/>
        </p:spPr>
        <p:txBody>
          <a:bodyPr wrap="square">
            <a:spAutoFit/>
          </a:bodyPr>
          <a:lstStyle/>
          <a:p>
            <a:pPr algn="ctr" defTabSz="914355">
              <a:lnSpc>
                <a:spcPct val="90000"/>
              </a:lnSpc>
              <a:defRPr/>
            </a:pPr>
            <a:r>
              <a:rPr lang="fi-FI" sz="1200" dirty="0">
                <a:solidFill>
                  <a:prstClr val="black">
                    <a:lumMod val="50000"/>
                  </a:prstClr>
                </a:solidFill>
                <a:latin typeface="Arial"/>
                <a:cs typeface="Arial"/>
              </a:rPr>
              <a:t>Henkilöstö ja hallinto</a:t>
            </a:r>
          </a:p>
          <a:p>
            <a:pPr algn="ctr" defTabSz="914355">
              <a:lnSpc>
                <a:spcPct val="90000"/>
              </a:lnSpc>
              <a:defRPr/>
            </a:pPr>
            <a:r>
              <a:rPr lang="fi-FI" sz="900" dirty="0">
                <a:solidFill>
                  <a:prstClr val="black">
                    <a:lumMod val="50000"/>
                  </a:prstClr>
                </a:solidFill>
                <a:latin typeface="Arial"/>
                <a:cs typeface="Arial"/>
              </a:rPr>
              <a:t>Hannu Mäkikangas</a:t>
            </a:r>
          </a:p>
        </p:txBody>
      </p:sp>
      <p:cxnSp>
        <p:nvCxnSpPr>
          <p:cNvPr id="58" name="Suora yhdysviiva 57"/>
          <p:cNvCxnSpPr/>
          <p:nvPr/>
        </p:nvCxnSpPr>
        <p:spPr>
          <a:xfrm>
            <a:off x="1742000" y="3582329"/>
            <a:ext cx="1080179" cy="0"/>
          </a:xfrm>
          <a:prstGeom prst="line">
            <a:avLst/>
          </a:prstGeom>
          <a:ln w="9525" cmpd="sng">
            <a:solidFill>
              <a:srgbClr val="00B0CA"/>
            </a:solidFill>
            <a:prstDash val="solid"/>
          </a:ln>
          <a:effectLst/>
        </p:spPr>
        <p:style>
          <a:lnRef idx="2">
            <a:schemeClr val="accent1"/>
          </a:lnRef>
          <a:fillRef idx="0">
            <a:schemeClr val="accent1"/>
          </a:fillRef>
          <a:effectRef idx="1">
            <a:schemeClr val="accent1"/>
          </a:effectRef>
          <a:fontRef idx="minor">
            <a:schemeClr val="tx1"/>
          </a:fontRef>
        </p:style>
      </p:cxnSp>
      <p:sp>
        <p:nvSpPr>
          <p:cNvPr id="60" name="Vastakkaisista kulmista pyöristetty suorakulmio 59"/>
          <p:cNvSpPr/>
          <p:nvPr/>
        </p:nvSpPr>
        <p:spPr>
          <a:xfrm flipH="1">
            <a:off x="3302484" y="2388956"/>
            <a:ext cx="1208225" cy="565319"/>
          </a:xfrm>
          <a:prstGeom prst="round2DiagRect">
            <a:avLst/>
          </a:prstGeom>
          <a:solidFill>
            <a:srgbClr val="96CBDE"/>
          </a:solidFill>
          <a:ln w="9525" cmpd="sng">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914355">
              <a:defRPr/>
            </a:pPr>
            <a:endParaRPr lang="fi-FI" sz="1800">
              <a:solidFill>
                <a:prstClr val="white"/>
              </a:solidFill>
              <a:latin typeface="Calibri" panose="020F0502020204030204"/>
            </a:endParaRPr>
          </a:p>
        </p:txBody>
      </p:sp>
      <p:sp>
        <p:nvSpPr>
          <p:cNvPr id="61" name="Tekstiruutu 80"/>
          <p:cNvSpPr txBox="1">
            <a:spLocks noChangeArrowheads="1"/>
          </p:cNvSpPr>
          <p:nvPr/>
        </p:nvSpPr>
        <p:spPr bwMode="auto">
          <a:xfrm>
            <a:off x="3305039" y="2395880"/>
            <a:ext cx="1205671" cy="410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algn="ctr" defTabSz="914355" eaLnBrk="1" hangingPunct="1">
              <a:lnSpc>
                <a:spcPct val="90000"/>
              </a:lnSpc>
              <a:defRPr/>
            </a:pPr>
            <a:r>
              <a:rPr lang="fi-FI" altLang="fi-FI" sz="1100" dirty="0">
                <a:solidFill>
                  <a:prstClr val="black"/>
                </a:solidFill>
                <a:latin typeface="Arial"/>
                <a:cs typeface="Arial"/>
              </a:rPr>
              <a:t>Suunnittelu</a:t>
            </a:r>
            <a:r>
              <a:rPr lang="fi-FI" altLang="fi-FI" sz="1200" dirty="0">
                <a:solidFill>
                  <a:prstClr val="black"/>
                </a:solidFill>
                <a:latin typeface="Arial"/>
                <a:cs typeface="Arial"/>
              </a:rPr>
              <a:t> </a:t>
            </a:r>
            <a:r>
              <a:rPr lang="fi-FI" altLang="fi-FI" sz="1100" dirty="0">
                <a:solidFill>
                  <a:prstClr val="black"/>
                </a:solidFill>
                <a:latin typeface="Arial"/>
                <a:cs typeface="Arial"/>
              </a:rPr>
              <a:t>ja</a:t>
            </a:r>
            <a:r>
              <a:rPr lang="fi-FI" altLang="fi-FI" sz="1200" dirty="0">
                <a:solidFill>
                  <a:prstClr val="black"/>
                </a:solidFill>
                <a:latin typeface="Arial"/>
                <a:cs typeface="Arial"/>
              </a:rPr>
              <a:t> </a:t>
            </a:r>
            <a:r>
              <a:rPr lang="fi-FI" altLang="fi-FI" sz="1100" dirty="0">
                <a:solidFill>
                  <a:prstClr val="black"/>
                </a:solidFill>
                <a:latin typeface="Arial"/>
                <a:cs typeface="Arial"/>
              </a:rPr>
              <a:t>hankkeet</a:t>
            </a:r>
            <a:endParaRPr lang="fi-FI" altLang="fi-FI" sz="1200" dirty="0">
              <a:solidFill>
                <a:prstClr val="black"/>
              </a:solidFill>
              <a:latin typeface="Arial"/>
              <a:cs typeface="Arial"/>
            </a:endParaRPr>
          </a:p>
        </p:txBody>
      </p:sp>
      <p:sp>
        <p:nvSpPr>
          <p:cNvPr id="66" name="Vastakkaisista kulmista pyöristetty suorakulmio 65"/>
          <p:cNvSpPr/>
          <p:nvPr/>
        </p:nvSpPr>
        <p:spPr>
          <a:xfrm flipH="1">
            <a:off x="3304280" y="3087928"/>
            <a:ext cx="1131723" cy="2065424"/>
          </a:xfrm>
          <a:prstGeom prst="round2DiagRect">
            <a:avLst/>
          </a:prstGeom>
          <a:solidFill>
            <a:srgbClr val="FFFFFF"/>
          </a:solidFill>
          <a:ln w="9525" cmpd="sng">
            <a:solidFill>
              <a:srgbClr val="00B0CA"/>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914355">
              <a:defRPr/>
            </a:pPr>
            <a:endParaRPr lang="fi-FI" sz="1800">
              <a:solidFill>
                <a:prstClr val="white"/>
              </a:solidFill>
              <a:latin typeface="Calibri" panose="020F0502020204030204"/>
            </a:endParaRPr>
          </a:p>
        </p:txBody>
      </p:sp>
      <p:sp>
        <p:nvSpPr>
          <p:cNvPr id="62" name="Tekstiruutu 61"/>
          <p:cNvSpPr txBox="1"/>
          <p:nvPr/>
        </p:nvSpPr>
        <p:spPr>
          <a:xfrm>
            <a:off x="3295956" y="3117573"/>
            <a:ext cx="1162726" cy="430887"/>
          </a:xfrm>
          <a:prstGeom prst="rect">
            <a:avLst/>
          </a:prstGeom>
          <a:noFill/>
          <a:effectLst/>
        </p:spPr>
        <p:txBody>
          <a:bodyPr wrap="square">
            <a:spAutoFit/>
          </a:bodyPr>
          <a:lstStyle/>
          <a:p>
            <a:pPr algn="ctr" defTabSz="914355">
              <a:defRPr/>
            </a:pPr>
            <a:r>
              <a:rPr lang="fi-FI" sz="1200" dirty="0">
                <a:solidFill>
                  <a:prstClr val="black">
                    <a:lumMod val="50000"/>
                  </a:prstClr>
                </a:solidFill>
                <a:latin typeface="Arial"/>
                <a:cs typeface="Arial"/>
              </a:rPr>
              <a:t>Hankehallinta</a:t>
            </a:r>
          </a:p>
          <a:p>
            <a:pPr algn="ctr" defTabSz="914355">
              <a:defRPr/>
            </a:pPr>
            <a:r>
              <a:rPr lang="fi-FI" sz="900" dirty="0">
                <a:solidFill>
                  <a:prstClr val="black">
                    <a:lumMod val="50000"/>
                  </a:prstClr>
                </a:solidFill>
                <a:latin typeface="Arial"/>
                <a:cs typeface="Arial"/>
              </a:rPr>
              <a:t>Kristiina</a:t>
            </a:r>
            <a:r>
              <a:rPr lang="fi-FI" sz="1000" dirty="0">
                <a:solidFill>
                  <a:prstClr val="black">
                    <a:lumMod val="50000"/>
                  </a:prstClr>
                </a:solidFill>
                <a:latin typeface="Arial"/>
                <a:cs typeface="Arial"/>
              </a:rPr>
              <a:t> </a:t>
            </a:r>
            <a:r>
              <a:rPr lang="fi-FI" sz="900" dirty="0">
                <a:solidFill>
                  <a:prstClr val="black">
                    <a:lumMod val="50000"/>
                  </a:prstClr>
                </a:solidFill>
                <a:latin typeface="Arial"/>
                <a:cs typeface="Arial"/>
              </a:rPr>
              <a:t>Laakso</a:t>
            </a:r>
          </a:p>
        </p:txBody>
      </p:sp>
      <p:sp>
        <p:nvSpPr>
          <p:cNvPr id="63" name="Tekstiruutu 62"/>
          <p:cNvSpPr txBox="1"/>
          <p:nvPr/>
        </p:nvSpPr>
        <p:spPr>
          <a:xfrm>
            <a:off x="3258645" y="4618365"/>
            <a:ext cx="1251733" cy="563231"/>
          </a:xfrm>
          <a:prstGeom prst="rect">
            <a:avLst/>
          </a:prstGeom>
          <a:noFill/>
          <a:effectLst/>
        </p:spPr>
        <p:txBody>
          <a:bodyPr wrap="square">
            <a:spAutoFit/>
          </a:bodyPr>
          <a:lstStyle/>
          <a:p>
            <a:pPr algn="ctr" defTabSz="914355">
              <a:lnSpc>
                <a:spcPct val="90000"/>
              </a:lnSpc>
              <a:defRPr/>
            </a:pPr>
            <a:r>
              <a:rPr lang="fi-FI" sz="1200" dirty="0">
                <a:solidFill>
                  <a:prstClr val="black">
                    <a:lumMod val="50000"/>
                  </a:prstClr>
                </a:solidFill>
                <a:latin typeface="Arial"/>
                <a:cs typeface="Arial"/>
              </a:rPr>
              <a:t>Projektien toteutus</a:t>
            </a:r>
          </a:p>
          <a:p>
            <a:pPr algn="ctr" defTabSz="914355">
              <a:lnSpc>
                <a:spcPct val="90000"/>
              </a:lnSpc>
              <a:defRPr/>
            </a:pPr>
            <a:r>
              <a:rPr lang="fi-FI" sz="900" dirty="0">
                <a:solidFill>
                  <a:prstClr val="black">
                    <a:lumMod val="50000"/>
                  </a:prstClr>
                </a:solidFill>
                <a:latin typeface="Arial"/>
                <a:cs typeface="Arial"/>
              </a:rPr>
              <a:t>Pekka</a:t>
            </a:r>
            <a:r>
              <a:rPr lang="fi-FI" sz="1000" dirty="0">
                <a:solidFill>
                  <a:prstClr val="black">
                    <a:lumMod val="50000"/>
                  </a:prstClr>
                </a:solidFill>
                <a:latin typeface="Arial"/>
                <a:cs typeface="Arial"/>
              </a:rPr>
              <a:t> </a:t>
            </a:r>
            <a:r>
              <a:rPr lang="fi-FI" sz="900" dirty="0">
                <a:solidFill>
                  <a:prstClr val="black">
                    <a:lumMod val="50000"/>
                  </a:prstClr>
                </a:solidFill>
                <a:latin typeface="Arial"/>
                <a:cs typeface="Arial"/>
              </a:rPr>
              <a:t>Petäjäniemi</a:t>
            </a:r>
          </a:p>
        </p:txBody>
      </p:sp>
      <p:sp>
        <p:nvSpPr>
          <p:cNvPr id="52" name="Tekstiruutu 51"/>
          <p:cNvSpPr txBox="1"/>
          <p:nvPr/>
        </p:nvSpPr>
        <p:spPr>
          <a:xfrm>
            <a:off x="3295956" y="4041441"/>
            <a:ext cx="1162726" cy="615553"/>
          </a:xfrm>
          <a:prstGeom prst="rect">
            <a:avLst/>
          </a:prstGeom>
          <a:noFill/>
          <a:effectLst/>
        </p:spPr>
        <p:txBody>
          <a:bodyPr wrap="square">
            <a:spAutoFit/>
          </a:bodyPr>
          <a:lstStyle/>
          <a:p>
            <a:pPr algn="ctr" defTabSz="914355">
              <a:defRPr/>
            </a:pPr>
            <a:r>
              <a:rPr lang="fi-FI" sz="1200" dirty="0">
                <a:solidFill>
                  <a:prstClr val="black">
                    <a:lumMod val="50000"/>
                  </a:prstClr>
                </a:solidFill>
                <a:latin typeface="Arial"/>
                <a:cs typeface="Arial"/>
              </a:rPr>
              <a:t>Hanke-suunnittelu</a:t>
            </a:r>
          </a:p>
          <a:p>
            <a:pPr algn="ctr" defTabSz="914355">
              <a:defRPr/>
            </a:pPr>
            <a:r>
              <a:rPr lang="fi-FI" sz="900" dirty="0">
                <a:solidFill>
                  <a:prstClr val="black">
                    <a:lumMod val="50000"/>
                  </a:prstClr>
                </a:solidFill>
                <a:latin typeface="Arial"/>
                <a:cs typeface="Arial"/>
              </a:rPr>
              <a:t>Päivi</a:t>
            </a:r>
            <a:r>
              <a:rPr lang="fi-FI" sz="1000" dirty="0">
                <a:solidFill>
                  <a:prstClr val="black">
                    <a:lumMod val="50000"/>
                  </a:prstClr>
                </a:solidFill>
                <a:latin typeface="Arial"/>
                <a:cs typeface="Arial"/>
              </a:rPr>
              <a:t> </a:t>
            </a:r>
            <a:r>
              <a:rPr lang="fi-FI" sz="900" dirty="0">
                <a:solidFill>
                  <a:prstClr val="black">
                    <a:lumMod val="50000"/>
                  </a:prstClr>
                </a:solidFill>
                <a:latin typeface="Arial"/>
                <a:cs typeface="Arial"/>
              </a:rPr>
              <a:t>Nuutinen</a:t>
            </a:r>
          </a:p>
        </p:txBody>
      </p:sp>
      <p:sp>
        <p:nvSpPr>
          <p:cNvPr id="83" name="Vastakkaisista kulmista pyöristetty suorakulmio 82"/>
          <p:cNvSpPr/>
          <p:nvPr/>
        </p:nvSpPr>
        <p:spPr>
          <a:xfrm flipH="1">
            <a:off x="6455650" y="2401316"/>
            <a:ext cx="1478510" cy="555000"/>
          </a:xfrm>
          <a:prstGeom prst="round2DiagRect">
            <a:avLst/>
          </a:prstGeom>
          <a:solidFill>
            <a:schemeClr val="accent4"/>
          </a:solidFill>
          <a:ln w="9525" cmpd="sng">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914355">
              <a:defRPr/>
            </a:pPr>
            <a:endParaRPr lang="fi-FI" sz="1800">
              <a:solidFill>
                <a:prstClr val="white"/>
              </a:solidFill>
              <a:latin typeface="Calibri" panose="020F0502020204030204"/>
            </a:endParaRPr>
          </a:p>
        </p:txBody>
      </p:sp>
      <p:sp>
        <p:nvSpPr>
          <p:cNvPr id="84" name="Tekstiruutu 80"/>
          <p:cNvSpPr txBox="1">
            <a:spLocks noChangeArrowheads="1"/>
          </p:cNvSpPr>
          <p:nvPr/>
        </p:nvSpPr>
        <p:spPr bwMode="auto">
          <a:xfrm>
            <a:off x="6475955" y="2394429"/>
            <a:ext cx="1458205" cy="397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algn="ctr" defTabSz="914355" eaLnBrk="1" hangingPunct="1">
              <a:lnSpc>
                <a:spcPct val="90000"/>
              </a:lnSpc>
              <a:defRPr/>
            </a:pPr>
            <a:r>
              <a:rPr lang="fi-FI" altLang="fi-FI" sz="1100" dirty="0">
                <a:solidFill>
                  <a:prstClr val="black"/>
                </a:solidFill>
                <a:latin typeface="Arial"/>
                <a:cs typeface="Arial"/>
              </a:rPr>
              <a:t>Liikenteen ohjaus</a:t>
            </a:r>
          </a:p>
          <a:p>
            <a:pPr algn="ctr" defTabSz="914355" eaLnBrk="1" hangingPunct="1">
              <a:lnSpc>
                <a:spcPct val="90000"/>
              </a:lnSpc>
              <a:defRPr/>
            </a:pPr>
            <a:r>
              <a:rPr lang="fi-FI" altLang="fi-FI" sz="1100" dirty="0">
                <a:solidFill>
                  <a:prstClr val="black"/>
                </a:solidFill>
                <a:latin typeface="Arial"/>
                <a:cs typeface="Arial"/>
              </a:rPr>
              <a:t>ja hallinta</a:t>
            </a:r>
          </a:p>
        </p:txBody>
      </p:sp>
      <p:cxnSp>
        <p:nvCxnSpPr>
          <p:cNvPr id="147" name="Suora yhdysviiva 146"/>
          <p:cNvCxnSpPr/>
          <p:nvPr/>
        </p:nvCxnSpPr>
        <p:spPr>
          <a:xfrm>
            <a:off x="2301911" y="2278362"/>
            <a:ext cx="4877043" cy="6592"/>
          </a:xfrm>
          <a:prstGeom prst="line">
            <a:avLst/>
          </a:prstGeom>
          <a:ln w="28575" cap="rnd" cmpd="sng">
            <a:solidFill>
              <a:schemeClr val="bg2">
                <a:lumMod val="90000"/>
              </a:schemeClr>
            </a:solidFill>
          </a:ln>
          <a:effectLst/>
        </p:spPr>
        <p:style>
          <a:lnRef idx="2">
            <a:schemeClr val="accent1"/>
          </a:lnRef>
          <a:fillRef idx="0">
            <a:schemeClr val="accent1"/>
          </a:fillRef>
          <a:effectRef idx="1">
            <a:schemeClr val="accent1"/>
          </a:effectRef>
          <a:fontRef idx="minor">
            <a:schemeClr val="tx1"/>
          </a:fontRef>
        </p:style>
      </p:cxnSp>
      <p:cxnSp>
        <p:nvCxnSpPr>
          <p:cNvPr id="180" name="Suora yhdysviiva 179"/>
          <p:cNvCxnSpPr/>
          <p:nvPr/>
        </p:nvCxnSpPr>
        <p:spPr>
          <a:xfrm>
            <a:off x="4780376" y="1192666"/>
            <a:ext cx="540000" cy="0"/>
          </a:xfrm>
          <a:prstGeom prst="line">
            <a:avLst/>
          </a:prstGeom>
          <a:ln w="28575" cap="rnd" cmpd="sng">
            <a:solidFill>
              <a:schemeClr val="bg2">
                <a:lumMod val="90000"/>
              </a:schemeClr>
            </a:solidFill>
          </a:ln>
          <a:effectLst/>
        </p:spPr>
        <p:style>
          <a:lnRef idx="2">
            <a:schemeClr val="accent1"/>
          </a:lnRef>
          <a:fillRef idx="0">
            <a:schemeClr val="accent1"/>
          </a:fillRef>
          <a:effectRef idx="1">
            <a:schemeClr val="accent1"/>
          </a:effectRef>
          <a:fontRef idx="minor">
            <a:schemeClr val="tx1"/>
          </a:fontRef>
        </p:style>
      </p:cxnSp>
      <p:sp>
        <p:nvSpPr>
          <p:cNvPr id="51" name="Vastakkaisista kulmista pyöristetty suorakulmio 50"/>
          <p:cNvSpPr/>
          <p:nvPr/>
        </p:nvSpPr>
        <p:spPr>
          <a:xfrm flipH="1">
            <a:off x="3532086" y="442729"/>
            <a:ext cx="2532316" cy="442674"/>
          </a:xfrm>
          <a:prstGeom prst="round2DiagRect">
            <a:avLst/>
          </a:prstGeom>
          <a:solidFill>
            <a:schemeClr val="accent1">
              <a:lumMod val="75000"/>
            </a:schemeClr>
          </a:solidFill>
          <a:ln>
            <a:noFill/>
          </a:ln>
        </p:spPr>
        <p:txBody>
          <a:bodyPr wrap="square">
            <a:spAutoFit/>
          </a:bodyPr>
          <a:lstStyle/>
          <a:p>
            <a:pPr algn="ctr" defTabSz="914355">
              <a:defRPr/>
            </a:pPr>
            <a:r>
              <a:rPr lang="fi-FI" sz="1100" dirty="0">
                <a:solidFill>
                  <a:prstClr val="white"/>
                </a:solidFill>
                <a:latin typeface="Arial"/>
                <a:ea typeface="MS PGothic" pitchFamily="34" charset="-128"/>
                <a:cs typeface="Arial"/>
              </a:rPr>
              <a:t>Pääjohtaja</a:t>
            </a:r>
          </a:p>
          <a:p>
            <a:pPr algn="ctr" defTabSz="914355">
              <a:defRPr/>
            </a:pPr>
            <a:r>
              <a:rPr lang="fi-FI" sz="900" dirty="0">
                <a:solidFill>
                  <a:prstClr val="white"/>
                </a:solidFill>
                <a:latin typeface="Arial"/>
                <a:cs typeface="Arial"/>
              </a:rPr>
              <a:t>Kari </a:t>
            </a:r>
            <a:r>
              <a:rPr lang="fi-FI" sz="900" dirty="0" err="1">
                <a:solidFill>
                  <a:prstClr val="white"/>
                </a:solidFill>
                <a:latin typeface="Arial"/>
                <a:cs typeface="Arial"/>
              </a:rPr>
              <a:t>Wihlman</a:t>
            </a:r>
            <a:endParaRPr lang="fi-FI" sz="900" dirty="0">
              <a:solidFill>
                <a:prstClr val="white"/>
              </a:solidFill>
              <a:latin typeface="Arial"/>
              <a:cs typeface="Arial"/>
            </a:endParaRPr>
          </a:p>
        </p:txBody>
      </p:sp>
      <p:cxnSp>
        <p:nvCxnSpPr>
          <p:cNvPr id="56" name="Suora yhdysviiva 55"/>
          <p:cNvCxnSpPr/>
          <p:nvPr/>
        </p:nvCxnSpPr>
        <p:spPr>
          <a:xfrm flipV="1">
            <a:off x="3311462" y="4615123"/>
            <a:ext cx="1115469" cy="2"/>
          </a:xfrm>
          <a:prstGeom prst="line">
            <a:avLst/>
          </a:prstGeom>
          <a:ln w="9525" cmpd="sng">
            <a:solidFill>
              <a:srgbClr val="00B0CA"/>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64" name="Suora yhdysviiva 63"/>
          <p:cNvCxnSpPr/>
          <p:nvPr/>
        </p:nvCxnSpPr>
        <p:spPr>
          <a:xfrm>
            <a:off x="3302482" y="4084277"/>
            <a:ext cx="1131710" cy="0"/>
          </a:xfrm>
          <a:prstGeom prst="line">
            <a:avLst/>
          </a:prstGeom>
          <a:ln w="9525" cmpd="sng">
            <a:solidFill>
              <a:srgbClr val="00B0CA"/>
            </a:solidFill>
            <a:prstDash val="solid"/>
          </a:ln>
          <a:effectLst/>
        </p:spPr>
        <p:style>
          <a:lnRef idx="2">
            <a:schemeClr val="accent1"/>
          </a:lnRef>
          <a:fillRef idx="0">
            <a:schemeClr val="accent1"/>
          </a:fillRef>
          <a:effectRef idx="1">
            <a:schemeClr val="accent1"/>
          </a:effectRef>
          <a:fontRef idx="minor">
            <a:schemeClr val="tx1"/>
          </a:fontRef>
        </p:style>
      </p:cxnSp>
      <p:sp>
        <p:nvSpPr>
          <p:cNvPr id="65" name="Tekstiruutu 64"/>
          <p:cNvSpPr txBox="1"/>
          <p:nvPr/>
        </p:nvSpPr>
        <p:spPr>
          <a:xfrm>
            <a:off x="3317549" y="3553147"/>
            <a:ext cx="1121905" cy="549381"/>
          </a:xfrm>
          <a:prstGeom prst="rect">
            <a:avLst/>
          </a:prstGeom>
          <a:noFill/>
          <a:effectLst/>
        </p:spPr>
        <p:txBody>
          <a:bodyPr wrap="square">
            <a:spAutoFit/>
          </a:bodyPr>
          <a:lstStyle/>
          <a:p>
            <a:pPr algn="ctr" defTabSz="914355">
              <a:lnSpc>
                <a:spcPct val="90000"/>
              </a:lnSpc>
              <a:defRPr/>
            </a:pPr>
            <a:r>
              <a:rPr lang="fi-FI" sz="1200" dirty="0">
                <a:solidFill>
                  <a:prstClr val="black">
                    <a:lumMod val="50000"/>
                  </a:prstClr>
                </a:solidFill>
                <a:latin typeface="Arial"/>
                <a:cs typeface="Arial"/>
              </a:rPr>
              <a:t>Liikenne ja maankäyttö</a:t>
            </a:r>
          </a:p>
          <a:p>
            <a:pPr algn="ctr" defTabSz="914355">
              <a:lnSpc>
                <a:spcPct val="90000"/>
              </a:lnSpc>
              <a:defRPr/>
            </a:pPr>
            <a:r>
              <a:rPr lang="fi-FI" sz="900" dirty="0">
                <a:solidFill>
                  <a:prstClr val="black">
                    <a:lumMod val="50000"/>
                  </a:prstClr>
                </a:solidFill>
                <a:latin typeface="Arial"/>
                <a:cs typeface="Arial"/>
              </a:rPr>
              <a:t>Anna Saarlo</a:t>
            </a:r>
          </a:p>
        </p:txBody>
      </p:sp>
      <p:cxnSp>
        <p:nvCxnSpPr>
          <p:cNvPr id="54" name="Suora yhdysviiva 53"/>
          <p:cNvCxnSpPr/>
          <p:nvPr/>
        </p:nvCxnSpPr>
        <p:spPr>
          <a:xfrm>
            <a:off x="5482962" y="2278363"/>
            <a:ext cx="1289" cy="818798"/>
          </a:xfrm>
          <a:prstGeom prst="line">
            <a:avLst/>
          </a:prstGeom>
          <a:ln w="28575" cap="rnd" cmpd="sng">
            <a:solidFill>
              <a:schemeClr val="bg2">
                <a:lumMod val="90000"/>
              </a:schemeClr>
            </a:solidFill>
          </a:ln>
          <a:effectLst/>
        </p:spPr>
        <p:style>
          <a:lnRef idx="2">
            <a:schemeClr val="accent1"/>
          </a:lnRef>
          <a:fillRef idx="0">
            <a:schemeClr val="accent1"/>
          </a:fillRef>
          <a:effectRef idx="1">
            <a:schemeClr val="accent1"/>
          </a:effectRef>
          <a:fontRef idx="minor">
            <a:schemeClr val="tx1"/>
          </a:fontRef>
        </p:style>
      </p:cxnSp>
      <p:sp>
        <p:nvSpPr>
          <p:cNvPr id="74" name="Vastakkaisista kulmista pyöristetty suorakulmio 73"/>
          <p:cNvSpPr/>
          <p:nvPr/>
        </p:nvSpPr>
        <p:spPr>
          <a:xfrm flipH="1">
            <a:off x="5002511" y="3078579"/>
            <a:ext cx="1138061" cy="1867589"/>
          </a:xfrm>
          <a:prstGeom prst="round2DiagRect">
            <a:avLst/>
          </a:prstGeom>
          <a:solidFill>
            <a:srgbClr val="FFFFFF"/>
          </a:solidFill>
          <a:ln w="9525" cmpd="sng">
            <a:solidFill>
              <a:srgbClr val="00B0CA"/>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914355">
              <a:defRPr/>
            </a:pPr>
            <a:endParaRPr lang="fi-FI" sz="1800" dirty="0">
              <a:solidFill>
                <a:prstClr val="white"/>
              </a:solidFill>
              <a:latin typeface="Calibri" panose="020F0502020204030204"/>
            </a:endParaRPr>
          </a:p>
        </p:txBody>
      </p:sp>
      <p:sp>
        <p:nvSpPr>
          <p:cNvPr id="73" name="Tekstiruutu 72"/>
          <p:cNvSpPr txBox="1"/>
          <p:nvPr/>
        </p:nvSpPr>
        <p:spPr>
          <a:xfrm>
            <a:off x="5011949" y="3632055"/>
            <a:ext cx="1119184" cy="563231"/>
          </a:xfrm>
          <a:prstGeom prst="rect">
            <a:avLst/>
          </a:prstGeom>
          <a:noFill/>
          <a:effectLst/>
        </p:spPr>
        <p:txBody>
          <a:bodyPr wrap="square">
            <a:spAutoFit/>
          </a:bodyPr>
          <a:lstStyle/>
          <a:p>
            <a:pPr algn="ctr" defTabSz="914355">
              <a:lnSpc>
                <a:spcPct val="90000"/>
              </a:lnSpc>
              <a:defRPr/>
            </a:pPr>
            <a:r>
              <a:rPr lang="fi-FI" sz="1200" dirty="0">
                <a:solidFill>
                  <a:prstClr val="black">
                    <a:lumMod val="50000"/>
                  </a:prstClr>
                </a:solidFill>
                <a:latin typeface="Arial"/>
                <a:cs typeface="Arial"/>
              </a:rPr>
              <a:t>Tekniikka ja ympäristö</a:t>
            </a:r>
          </a:p>
          <a:p>
            <a:pPr algn="ctr" defTabSz="914355">
              <a:defRPr/>
            </a:pPr>
            <a:r>
              <a:rPr lang="fi-FI" sz="900" dirty="0">
                <a:solidFill>
                  <a:prstClr val="black">
                    <a:lumMod val="50000"/>
                  </a:prstClr>
                </a:solidFill>
                <a:latin typeface="Arial"/>
                <a:cs typeface="Arial"/>
              </a:rPr>
              <a:t>Markku Nummelin</a:t>
            </a:r>
          </a:p>
        </p:txBody>
      </p:sp>
      <p:cxnSp>
        <p:nvCxnSpPr>
          <p:cNvPr id="82" name="Suora yhdysviiva 81"/>
          <p:cNvCxnSpPr/>
          <p:nvPr/>
        </p:nvCxnSpPr>
        <p:spPr>
          <a:xfrm>
            <a:off x="5011948" y="3582596"/>
            <a:ext cx="1131710" cy="0"/>
          </a:xfrm>
          <a:prstGeom prst="line">
            <a:avLst/>
          </a:prstGeom>
          <a:ln w="9525" cmpd="sng">
            <a:solidFill>
              <a:srgbClr val="00B0CA"/>
            </a:solidFill>
            <a:prstDash val="solid"/>
          </a:ln>
          <a:effectLst/>
        </p:spPr>
        <p:style>
          <a:lnRef idx="2">
            <a:schemeClr val="accent1"/>
          </a:lnRef>
          <a:fillRef idx="0">
            <a:schemeClr val="accent1"/>
          </a:fillRef>
          <a:effectRef idx="1">
            <a:schemeClr val="accent1"/>
          </a:effectRef>
          <a:fontRef idx="minor">
            <a:schemeClr val="tx1"/>
          </a:fontRef>
        </p:style>
      </p:cxnSp>
      <p:sp>
        <p:nvSpPr>
          <p:cNvPr id="6" name="Suorakulmio 5"/>
          <p:cNvSpPr/>
          <p:nvPr/>
        </p:nvSpPr>
        <p:spPr>
          <a:xfrm>
            <a:off x="5019890" y="3073113"/>
            <a:ext cx="1112805" cy="415498"/>
          </a:xfrm>
          <a:prstGeom prst="rect">
            <a:avLst/>
          </a:prstGeom>
        </p:spPr>
        <p:txBody>
          <a:bodyPr wrap="none">
            <a:spAutoFit/>
          </a:bodyPr>
          <a:lstStyle/>
          <a:p>
            <a:pPr algn="ctr" defTabSz="914355">
              <a:defRPr/>
            </a:pPr>
            <a:r>
              <a:rPr lang="fi-FI" sz="1200" dirty="0">
                <a:solidFill>
                  <a:prstClr val="black">
                    <a:lumMod val="50000"/>
                  </a:prstClr>
                </a:solidFill>
                <a:latin typeface="Arial"/>
                <a:cs typeface="Arial"/>
              </a:rPr>
              <a:t>Kunnossapito</a:t>
            </a:r>
            <a:br>
              <a:rPr lang="fi-FI" sz="1200" dirty="0">
                <a:solidFill>
                  <a:prstClr val="black">
                    <a:lumMod val="50000"/>
                  </a:prstClr>
                </a:solidFill>
                <a:latin typeface="Arial"/>
                <a:cs typeface="Arial"/>
              </a:rPr>
            </a:br>
            <a:r>
              <a:rPr lang="fi-FI" sz="900" dirty="0">
                <a:solidFill>
                  <a:prstClr val="black">
                    <a:lumMod val="50000"/>
                  </a:prstClr>
                </a:solidFill>
                <a:latin typeface="Arial"/>
                <a:cs typeface="Arial"/>
              </a:rPr>
              <a:t>Magnus Nygård</a:t>
            </a:r>
            <a:endParaRPr lang="fi-FI" sz="1200" dirty="0">
              <a:solidFill>
                <a:prstClr val="black">
                  <a:lumMod val="50000"/>
                </a:prstClr>
              </a:solidFill>
              <a:latin typeface="Arial"/>
              <a:cs typeface="Arial"/>
            </a:endParaRPr>
          </a:p>
        </p:txBody>
      </p:sp>
      <p:sp>
        <p:nvSpPr>
          <p:cNvPr id="70" name="Vastakkaisista kulmista pyöristetty suorakulmio 69"/>
          <p:cNvSpPr/>
          <p:nvPr/>
        </p:nvSpPr>
        <p:spPr>
          <a:xfrm flipH="1">
            <a:off x="4933583" y="2393806"/>
            <a:ext cx="1215195" cy="555000"/>
          </a:xfrm>
          <a:prstGeom prst="round2DiagRect">
            <a:avLst/>
          </a:prstGeom>
          <a:solidFill>
            <a:srgbClr val="96CBDE"/>
          </a:solidFill>
          <a:ln w="9525" cmpd="sng">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914355">
              <a:defRPr/>
            </a:pPr>
            <a:endParaRPr lang="fi-FI" sz="1800">
              <a:solidFill>
                <a:prstClr val="white"/>
              </a:solidFill>
              <a:latin typeface="Calibri" panose="020F0502020204030204"/>
            </a:endParaRPr>
          </a:p>
        </p:txBody>
      </p:sp>
      <p:sp>
        <p:nvSpPr>
          <p:cNvPr id="71" name="Tekstiruutu 80"/>
          <p:cNvSpPr txBox="1">
            <a:spLocks noChangeArrowheads="1"/>
          </p:cNvSpPr>
          <p:nvPr/>
        </p:nvSpPr>
        <p:spPr bwMode="auto">
          <a:xfrm>
            <a:off x="4956782" y="2455130"/>
            <a:ext cx="1128255" cy="2446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algn="ctr" defTabSz="914355" eaLnBrk="1" hangingPunct="1">
              <a:lnSpc>
                <a:spcPct val="90000"/>
              </a:lnSpc>
              <a:defRPr/>
            </a:pPr>
            <a:r>
              <a:rPr lang="fi-FI" altLang="fi-FI" sz="1100" dirty="0">
                <a:solidFill>
                  <a:prstClr val="black"/>
                </a:solidFill>
                <a:latin typeface="Arial"/>
                <a:cs typeface="Arial"/>
              </a:rPr>
              <a:t>Väylänpito</a:t>
            </a:r>
          </a:p>
        </p:txBody>
      </p:sp>
      <p:sp>
        <p:nvSpPr>
          <p:cNvPr id="94" name="Tekstiruutu 93"/>
          <p:cNvSpPr txBox="1"/>
          <p:nvPr/>
        </p:nvSpPr>
        <p:spPr bwMode="auto">
          <a:xfrm>
            <a:off x="1903232" y="2737325"/>
            <a:ext cx="1064691" cy="230832"/>
          </a:xfrm>
          <a:prstGeom prst="rect">
            <a:avLst/>
          </a:prstGeom>
          <a:noFill/>
          <a:effectLst/>
        </p:spPr>
        <p:txBody>
          <a:bodyPr wrap="square">
            <a:spAutoFit/>
          </a:bodyPr>
          <a:lstStyle/>
          <a:p>
            <a:pPr defTabSz="914355">
              <a:defRPr/>
            </a:pPr>
            <a:r>
              <a:rPr lang="fi-FI" sz="900" dirty="0">
                <a:solidFill>
                  <a:prstClr val="black"/>
                </a:solidFill>
                <a:latin typeface="Arial"/>
                <a:cs typeface="Arial"/>
              </a:rPr>
              <a:t>Raimo Tapio</a:t>
            </a:r>
          </a:p>
        </p:txBody>
      </p:sp>
      <p:sp>
        <p:nvSpPr>
          <p:cNvPr id="95" name="Tekstiruutu 94"/>
          <p:cNvSpPr txBox="1"/>
          <p:nvPr/>
        </p:nvSpPr>
        <p:spPr bwMode="auto">
          <a:xfrm>
            <a:off x="3454814" y="2727401"/>
            <a:ext cx="1296144" cy="230832"/>
          </a:xfrm>
          <a:prstGeom prst="rect">
            <a:avLst/>
          </a:prstGeom>
          <a:noFill/>
          <a:effectLst/>
        </p:spPr>
        <p:txBody>
          <a:bodyPr wrap="square">
            <a:spAutoFit/>
          </a:bodyPr>
          <a:lstStyle>
            <a:defPPr>
              <a:defRPr lang="fi-FI"/>
            </a:defPPr>
            <a:lvl1pPr>
              <a:defRPr sz="1000">
                <a:solidFill>
                  <a:schemeClr val="bg1"/>
                </a:solidFill>
                <a:latin typeface="Arial"/>
                <a:cs typeface="Arial"/>
              </a:defRPr>
            </a:lvl1pPr>
          </a:lstStyle>
          <a:p>
            <a:pPr defTabSz="914355">
              <a:defRPr/>
            </a:pPr>
            <a:r>
              <a:rPr lang="fi-FI" sz="900" dirty="0">
                <a:solidFill>
                  <a:prstClr val="black"/>
                </a:solidFill>
              </a:rPr>
              <a:t>Mirja Noukka</a:t>
            </a:r>
          </a:p>
        </p:txBody>
      </p:sp>
      <p:sp>
        <p:nvSpPr>
          <p:cNvPr id="97" name="Tekstiruutu 96"/>
          <p:cNvSpPr txBox="1"/>
          <p:nvPr/>
        </p:nvSpPr>
        <p:spPr bwMode="auto">
          <a:xfrm>
            <a:off x="6709400" y="2742796"/>
            <a:ext cx="1258281" cy="230832"/>
          </a:xfrm>
          <a:prstGeom prst="rect">
            <a:avLst/>
          </a:prstGeom>
          <a:noFill/>
          <a:effectLst/>
        </p:spPr>
        <p:txBody>
          <a:bodyPr wrap="square">
            <a:spAutoFit/>
          </a:bodyPr>
          <a:lstStyle/>
          <a:p>
            <a:pPr defTabSz="914355">
              <a:defRPr/>
            </a:pPr>
            <a:r>
              <a:rPr lang="fi-FI" sz="900" dirty="0">
                <a:solidFill>
                  <a:prstClr val="black"/>
                </a:solidFill>
                <a:latin typeface="Arial"/>
                <a:cs typeface="Arial"/>
              </a:rPr>
              <a:t>Rami Metsäpelto</a:t>
            </a:r>
          </a:p>
        </p:txBody>
      </p:sp>
      <p:cxnSp>
        <p:nvCxnSpPr>
          <p:cNvPr id="68" name="Suora yhdysviiva 67"/>
          <p:cNvCxnSpPr/>
          <p:nvPr/>
        </p:nvCxnSpPr>
        <p:spPr>
          <a:xfrm>
            <a:off x="4768703" y="1594938"/>
            <a:ext cx="540000" cy="0"/>
          </a:xfrm>
          <a:prstGeom prst="line">
            <a:avLst/>
          </a:prstGeom>
          <a:ln w="28575" cap="rnd" cmpd="sng">
            <a:solidFill>
              <a:schemeClr val="bg2">
                <a:lumMod val="90000"/>
              </a:schemeClr>
            </a:solidFill>
          </a:ln>
          <a:effectLst/>
        </p:spPr>
        <p:style>
          <a:lnRef idx="2">
            <a:schemeClr val="accent1"/>
          </a:lnRef>
          <a:fillRef idx="0">
            <a:schemeClr val="accent1"/>
          </a:fillRef>
          <a:effectRef idx="1">
            <a:schemeClr val="accent1"/>
          </a:effectRef>
          <a:fontRef idx="minor">
            <a:schemeClr val="tx1"/>
          </a:fontRef>
        </p:style>
      </p:cxnSp>
      <p:cxnSp>
        <p:nvCxnSpPr>
          <p:cNvPr id="72" name="Suora yhdysviiva 71"/>
          <p:cNvCxnSpPr/>
          <p:nvPr/>
        </p:nvCxnSpPr>
        <p:spPr>
          <a:xfrm>
            <a:off x="4240376" y="1192666"/>
            <a:ext cx="540000" cy="0"/>
          </a:xfrm>
          <a:prstGeom prst="line">
            <a:avLst/>
          </a:prstGeom>
          <a:ln w="28575" cap="rnd" cmpd="sng">
            <a:solidFill>
              <a:schemeClr val="bg2">
                <a:lumMod val="90000"/>
              </a:schemeClr>
            </a:solidFill>
          </a:ln>
          <a:effectLst/>
        </p:spPr>
        <p:style>
          <a:lnRef idx="2">
            <a:schemeClr val="accent1"/>
          </a:lnRef>
          <a:fillRef idx="0">
            <a:schemeClr val="accent1"/>
          </a:fillRef>
          <a:effectRef idx="1">
            <a:schemeClr val="accent1"/>
          </a:effectRef>
          <a:fontRef idx="minor">
            <a:schemeClr val="tx1"/>
          </a:fontRef>
        </p:style>
      </p:cxnSp>
      <p:sp>
        <p:nvSpPr>
          <p:cNvPr id="57" name="Vastakkaisista kulmista pyöristetty suorakulmio 56"/>
          <p:cNvSpPr/>
          <p:nvPr/>
        </p:nvSpPr>
        <p:spPr>
          <a:xfrm flipH="1">
            <a:off x="2738229" y="956593"/>
            <a:ext cx="1817896" cy="391597"/>
          </a:xfrm>
          <a:prstGeom prst="round2DiagRect">
            <a:avLst/>
          </a:prstGeom>
          <a:solidFill>
            <a:schemeClr val="accent3">
              <a:lumMod val="60000"/>
              <a:lumOff val="40000"/>
            </a:schemeClr>
          </a:solidFill>
          <a:ln>
            <a:noFill/>
          </a:ln>
        </p:spPr>
        <p:txBody>
          <a:bodyPr wrap="square">
            <a:spAutoFit/>
          </a:bodyPr>
          <a:lstStyle/>
          <a:p>
            <a:pPr algn="ctr" defTabSz="914355">
              <a:defRPr/>
            </a:pPr>
            <a:r>
              <a:rPr lang="fi-FI" sz="900" dirty="0">
                <a:solidFill>
                  <a:prstClr val="black"/>
                </a:solidFill>
                <a:latin typeface="Arial"/>
                <a:ea typeface="MS PGothic" pitchFamily="34" charset="-128"/>
                <a:cs typeface="Arial"/>
              </a:rPr>
              <a:t>Oikeus ja hankinta</a:t>
            </a:r>
          </a:p>
          <a:p>
            <a:pPr algn="ctr" defTabSz="914355">
              <a:defRPr/>
            </a:pPr>
            <a:r>
              <a:rPr lang="fi-FI" sz="800" dirty="0">
                <a:solidFill>
                  <a:prstClr val="black"/>
                </a:solidFill>
                <a:latin typeface="Arial"/>
                <a:cs typeface="Arial"/>
              </a:rPr>
              <a:t>Laura Kuistio</a:t>
            </a:r>
          </a:p>
        </p:txBody>
      </p:sp>
      <p:sp>
        <p:nvSpPr>
          <p:cNvPr id="77" name="Vastakkaisista kulmista pyöristetty suorakulmio 76"/>
          <p:cNvSpPr/>
          <p:nvPr/>
        </p:nvSpPr>
        <p:spPr>
          <a:xfrm flipH="1">
            <a:off x="5013450" y="962560"/>
            <a:ext cx="1795240" cy="391597"/>
          </a:xfrm>
          <a:prstGeom prst="round2DiagRect">
            <a:avLst/>
          </a:prstGeom>
          <a:solidFill>
            <a:schemeClr val="accent3">
              <a:lumMod val="60000"/>
              <a:lumOff val="40000"/>
            </a:schemeClr>
          </a:solidFill>
          <a:ln>
            <a:noFill/>
          </a:ln>
        </p:spPr>
        <p:txBody>
          <a:bodyPr wrap="square">
            <a:spAutoFit/>
          </a:bodyPr>
          <a:lstStyle/>
          <a:p>
            <a:pPr algn="ctr" defTabSz="914355">
              <a:defRPr/>
            </a:pPr>
            <a:r>
              <a:rPr lang="fi-FI" sz="900" dirty="0">
                <a:solidFill>
                  <a:prstClr val="black"/>
                </a:solidFill>
                <a:latin typeface="Arial"/>
                <a:ea typeface="MS PGothic" pitchFamily="34" charset="-128"/>
                <a:cs typeface="Arial"/>
              </a:rPr>
              <a:t>Viestintä ja sidosryhmäsuhteet</a:t>
            </a:r>
          </a:p>
          <a:p>
            <a:pPr algn="ctr" defTabSz="914355">
              <a:defRPr/>
            </a:pPr>
            <a:r>
              <a:rPr lang="fi-FI" sz="800" dirty="0">
                <a:solidFill>
                  <a:prstClr val="black"/>
                </a:solidFill>
                <a:latin typeface="Arial"/>
                <a:cs typeface="Arial"/>
              </a:rPr>
              <a:t>Anna Jokela</a:t>
            </a:r>
          </a:p>
        </p:txBody>
      </p:sp>
      <p:sp>
        <p:nvSpPr>
          <p:cNvPr id="69" name="Tekstiruutu 68"/>
          <p:cNvSpPr txBox="1"/>
          <p:nvPr/>
        </p:nvSpPr>
        <p:spPr bwMode="auto">
          <a:xfrm>
            <a:off x="5005956" y="2717109"/>
            <a:ext cx="1296144" cy="230832"/>
          </a:xfrm>
          <a:prstGeom prst="rect">
            <a:avLst/>
          </a:prstGeom>
          <a:noFill/>
          <a:effectLst/>
        </p:spPr>
        <p:txBody>
          <a:bodyPr wrap="square">
            <a:spAutoFit/>
          </a:bodyPr>
          <a:lstStyle>
            <a:defPPr>
              <a:defRPr lang="fi-FI"/>
            </a:defPPr>
            <a:lvl1pPr>
              <a:defRPr sz="1000">
                <a:solidFill>
                  <a:schemeClr val="bg1"/>
                </a:solidFill>
                <a:latin typeface="Arial"/>
                <a:cs typeface="Arial"/>
              </a:defRPr>
            </a:lvl1pPr>
          </a:lstStyle>
          <a:p>
            <a:pPr defTabSz="914355">
              <a:defRPr/>
            </a:pPr>
            <a:r>
              <a:rPr lang="fi-FI" sz="900" dirty="0">
                <a:solidFill>
                  <a:prstClr val="black"/>
                </a:solidFill>
              </a:rPr>
              <a:t>Jukka Karjalainen</a:t>
            </a:r>
          </a:p>
        </p:txBody>
      </p:sp>
      <p:sp>
        <p:nvSpPr>
          <p:cNvPr id="79" name="Vastakkaisista kulmista pyöristetty suorakulmio 78"/>
          <p:cNvSpPr/>
          <p:nvPr/>
        </p:nvSpPr>
        <p:spPr>
          <a:xfrm flipH="1">
            <a:off x="6594962" y="3072682"/>
            <a:ext cx="1131723" cy="1378317"/>
          </a:xfrm>
          <a:prstGeom prst="round2DiagRect">
            <a:avLst/>
          </a:prstGeom>
          <a:noFill/>
          <a:ln w="9525" cmpd="sng">
            <a:solidFill>
              <a:schemeClr val="accent4"/>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914355">
              <a:defRPr/>
            </a:pPr>
            <a:endParaRPr lang="fi-FI" sz="1800">
              <a:solidFill>
                <a:prstClr val="white"/>
              </a:solidFill>
              <a:latin typeface="Calibri" panose="020F0502020204030204"/>
            </a:endParaRPr>
          </a:p>
        </p:txBody>
      </p:sp>
      <p:cxnSp>
        <p:nvCxnSpPr>
          <p:cNvPr id="80" name="Suora yhdysviiva 79"/>
          <p:cNvCxnSpPr/>
          <p:nvPr/>
        </p:nvCxnSpPr>
        <p:spPr>
          <a:xfrm>
            <a:off x="6595309" y="3511047"/>
            <a:ext cx="1131710" cy="0"/>
          </a:xfrm>
          <a:prstGeom prst="line">
            <a:avLst/>
          </a:prstGeom>
          <a:ln w="9525" cmpd="sng">
            <a:solidFill>
              <a:schemeClr val="accent4"/>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81" name="Suora yhdysviiva 80"/>
          <p:cNvCxnSpPr/>
          <p:nvPr/>
        </p:nvCxnSpPr>
        <p:spPr>
          <a:xfrm>
            <a:off x="6595321" y="3978859"/>
            <a:ext cx="1131710" cy="0"/>
          </a:xfrm>
          <a:prstGeom prst="line">
            <a:avLst/>
          </a:prstGeom>
          <a:ln w="9525" cmpd="sng">
            <a:solidFill>
              <a:schemeClr val="accent4"/>
            </a:solidFill>
            <a:prstDash val="solid"/>
          </a:ln>
          <a:effectLst/>
        </p:spPr>
        <p:style>
          <a:lnRef idx="2">
            <a:schemeClr val="accent1"/>
          </a:lnRef>
          <a:fillRef idx="0">
            <a:schemeClr val="accent1"/>
          </a:fillRef>
          <a:effectRef idx="1">
            <a:schemeClr val="accent1"/>
          </a:effectRef>
          <a:fontRef idx="minor">
            <a:schemeClr val="tx1"/>
          </a:fontRef>
        </p:style>
      </p:cxnSp>
      <p:sp>
        <p:nvSpPr>
          <p:cNvPr id="88" name="Tekstiruutu 87"/>
          <p:cNvSpPr txBox="1"/>
          <p:nvPr/>
        </p:nvSpPr>
        <p:spPr>
          <a:xfrm>
            <a:off x="6568981" y="3091579"/>
            <a:ext cx="1121905" cy="383182"/>
          </a:xfrm>
          <a:prstGeom prst="rect">
            <a:avLst/>
          </a:prstGeom>
          <a:noFill/>
          <a:effectLst/>
        </p:spPr>
        <p:txBody>
          <a:bodyPr wrap="square">
            <a:spAutoFit/>
          </a:bodyPr>
          <a:lstStyle/>
          <a:p>
            <a:pPr algn="ctr" defTabSz="914355">
              <a:lnSpc>
                <a:spcPct val="90000"/>
              </a:lnSpc>
              <a:defRPr/>
            </a:pPr>
            <a:r>
              <a:rPr lang="fi-FI" sz="1200" dirty="0">
                <a:solidFill>
                  <a:prstClr val="black">
                    <a:lumMod val="50000"/>
                  </a:prstClr>
                </a:solidFill>
                <a:latin typeface="Arial"/>
                <a:cs typeface="Arial"/>
              </a:rPr>
              <a:t>Meri</a:t>
            </a:r>
          </a:p>
          <a:p>
            <a:pPr algn="ctr" defTabSz="914355">
              <a:lnSpc>
                <a:spcPct val="90000"/>
              </a:lnSpc>
              <a:defRPr/>
            </a:pPr>
            <a:r>
              <a:rPr lang="fi-FI" sz="900" dirty="0">
                <a:solidFill>
                  <a:prstClr val="black">
                    <a:lumMod val="50000"/>
                  </a:prstClr>
                </a:solidFill>
                <a:latin typeface="Arial"/>
                <a:cs typeface="Arial"/>
              </a:rPr>
              <a:t>Esa Sirkiä</a:t>
            </a:r>
          </a:p>
        </p:txBody>
      </p:sp>
      <p:sp>
        <p:nvSpPr>
          <p:cNvPr id="89" name="Tekstiruutu 88"/>
          <p:cNvSpPr txBox="1"/>
          <p:nvPr/>
        </p:nvSpPr>
        <p:spPr>
          <a:xfrm>
            <a:off x="6599877" y="4045030"/>
            <a:ext cx="1121905" cy="383182"/>
          </a:xfrm>
          <a:prstGeom prst="rect">
            <a:avLst/>
          </a:prstGeom>
          <a:noFill/>
          <a:effectLst/>
        </p:spPr>
        <p:txBody>
          <a:bodyPr wrap="square">
            <a:spAutoFit/>
          </a:bodyPr>
          <a:lstStyle/>
          <a:p>
            <a:pPr algn="ctr" defTabSz="914355">
              <a:lnSpc>
                <a:spcPct val="90000"/>
              </a:lnSpc>
              <a:defRPr/>
            </a:pPr>
            <a:r>
              <a:rPr lang="fi-FI" sz="1200" dirty="0">
                <a:solidFill>
                  <a:prstClr val="black">
                    <a:lumMod val="50000"/>
                  </a:prstClr>
                </a:solidFill>
                <a:latin typeface="Arial"/>
                <a:cs typeface="Arial"/>
              </a:rPr>
              <a:t>Rautatie</a:t>
            </a:r>
          </a:p>
          <a:p>
            <a:pPr algn="ctr" defTabSz="914355">
              <a:lnSpc>
                <a:spcPct val="90000"/>
              </a:lnSpc>
              <a:defRPr/>
            </a:pPr>
            <a:r>
              <a:rPr lang="fi-FI" sz="900" dirty="0">
                <a:solidFill>
                  <a:prstClr val="black">
                    <a:lumMod val="50000"/>
                  </a:prstClr>
                </a:solidFill>
                <a:latin typeface="Arial"/>
                <a:cs typeface="Arial"/>
              </a:rPr>
              <a:t>Matti Levomäki</a:t>
            </a:r>
          </a:p>
        </p:txBody>
      </p:sp>
      <p:sp>
        <p:nvSpPr>
          <p:cNvPr id="90" name="Tekstiruutu 89"/>
          <p:cNvSpPr txBox="1"/>
          <p:nvPr/>
        </p:nvSpPr>
        <p:spPr>
          <a:xfrm>
            <a:off x="6555426" y="3559390"/>
            <a:ext cx="1121905" cy="383182"/>
          </a:xfrm>
          <a:prstGeom prst="rect">
            <a:avLst/>
          </a:prstGeom>
          <a:noFill/>
          <a:effectLst/>
        </p:spPr>
        <p:txBody>
          <a:bodyPr wrap="square">
            <a:spAutoFit/>
          </a:bodyPr>
          <a:lstStyle/>
          <a:p>
            <a:pPr algn="ctr" defTabSz="914355">
              <a:lnSpc>
                <a:spcPct val="90000"/>
              </a:lnSpc>
              <a:defRPr/>
            </a:pPr>
            <a:r>
              <a:rPr lang="fi-FI" sz="1200" dirty="0">
                <a:solidFill>
                  <a:prstClr val="black">
                    <a:lumMod val="50000"/>
                  </a:prstClr>
                </a:solidFill>
                <a:latin typeface="Arial"/>
                <a:cs typeface="Arial"/>
              </a:rPr>
              <a:t>Tie</a:t>
            </a:r>
          </a:p>
          <a:p>
            <a:pPr algn="ctr" defTabSz="914355">
              <a:lnSpc>
                <a:spcPct val="90000"/>
              </a:lnSpc>
              <a:defRPr/>
            </a:pPr>
            <a:r>
              <a:rPr lang="fi-FI" sz="900" dirty="0">
                <a:solidFill>
                  <a:prstClr val="black">
                    <a:lumMod val="50000"/>
                  </a:prstClr>
                </a:solidFill>
                <a:latin typeface="Arial"/>
                <a:cs typeface="Arial"/>
              </a:rPr>
              <a:t>Aapo Anderson</a:t>
            </a:r>
          </a:p>
        </p:txBody>
      </p:sp>
      <p:cxnSp>
        <p:nvCxnSpPr>
          <p:cNvPr id="96" name="Suora yhdysviiva 95"/>
          <p:cNvCxnSpPr/>
          <p:nvPr/>
        </p:nvCxnSpPr>
        <p:spPr>
          <a:xfrm>
            <a:off x="3311464" y="3548458"/>
            <a:ext cx="1131710" cy="0"/>
          </a:xfrm>
          <a:prstGeom prst="line">
            <a:avLst/>
          </a:prstGeom>
          <a:ln w="9525" cmpd="sng">
            <a:solidFill>
              <a:srgbClr val="00B0CA"/>
            </a:solidFill>
            <a:prstDash val="solid"/>
          </a:ln>
          <a:effectLst/>
        </p:spPr>
        <p:style>
          <a:lnRef idx="2">
            <a:schemeClr val="accent1"/>
          </a:lnRef>
          <a:fillRef idx="0">
            <a:schemeClr val="accent1"/>
          </a:fillRef>
          <a:effectRef idx="1">
            <a:schemeClr val="accent1"/>
          </a:effectRef>
          <a:fontRef idx="minor">
            <a:schemeClr val="tx1"/>
          </a:fontRef>
        </p:style>
      </p:cxnSp>
      <p:sp>
        <p:nvSpPr>
          <p:cNvPr id="67" name="Tekstiruutu 66"/>
          <p:cNvSpPr txBox="1"/>
          <p:nvPr/>
        </p:nvSpPr>
        <p:spPr>
          <a:xfrm>
            <a:off x="5910591" y="4914151"/>
            <a:ext cx="3861940" cy="253916"/>
          </a:xfrm>
          <a:prstGeom prst="rect">
            <a:avLst/>
          </a:prstGeom>
          <a:noFill/>
        </p:spPr>
        <p:txBody>
          <a:bodyPr wrap="square" rtlCol="0">
            <a:spAutoFit/>
          </a:bodyPr>
          <a:lstStyle/>
          <a:p>
            <a:pPr defTabSz="914355">
              <a:defRPr/>
            </a:pPr>
            <a:endParaRPr lang="fi-FI" sz="1050" dirty="0">
              <a:solidFill>
                <a:prstClr val="black"/>
              </a:solidFill>
              <a:latin typeface="Calibri" panose="020F0502020204030204"/>
            </a:endParaRPr>
          </a:p>
        </p:txBody>
      </p:sp>
      <p:sp>
        <p:nvSpPr>
          <p:cNvPr id="86" name="Tekstiruutu 85"/>
          <p:cNvSpPr txBox="1"/>
          <p:nvPr/>
        </p:nvSpPr>
        <p:spPr>
          <a:xfrm>
            <a:off x="5005956" y="4239819"/>
            <a:ext cx="1119184" cy="729430"/>
          </a:xfrm>
          <a:prstGeom prst="rect">
            <a:avLst/>
          </a:prstGeom>
          <a:noFill/>
          <a:effectLst/>
        </p:spPr>
        <p:txBody>
          <a:bodyPr wrap="square">
            <a:spAutoFit/>
          </a:bodyPr>
          <a:lstStyle/>
          <a:p>
            <a:pPr algn="ctr" defTabSz="914355">
              <a:lnSpc>
                <a:spcPct val="90000"/>
              </a:lnSpc>
              <a:defRPr/>
            </a:pPr>
            <a:r>
              <a:rPr lang="fi-FI" sz="1200" dirty="0">
                <a:solidFill>
                  <a:prstClr val="black">
                    <a:lumMod val="50000"/>
                  </a:prstClr>
                </a:solidFill>
                <a:latin typeface="Arial"/>
                <a:cs typeface="Arial"/>
              </a:rPr>
              <a:t>Väylien </a:t>
            </a:r>
            <a:r>
              <a:rPr lang="fi-FI" sz="1200" dirty="0" err="1">
                <a:solidFill>
                  <a:prstClr val="black">
                    <a:lumMod val="50000"/>
                  </a:prstClr>
                </a:solidFill>
                <a:latin typeface="Arial"/>
                <a:cs typeface="Arial"/>
              </a:rPr>
              <a:t>käyttöpalvelut</a:t>
            </a:r>
            <a:r>
              <a:rPr lang="fi-FI" sz="1200" dirty="0">
                <a:solidFill>
                  <a:prstClr val="black">
                    <a:lumMod val="50000"/>
                  </a:prstClr>
                </a:solidFill>
                <a:latin typeface="Arial"/>
                <a:cs typeface="Arial"/>
              </a:rPr>
              <a:t> ja turvallisuus</a:t>
            </a:r>
          </a:p>
          <a:p>
            <a:pPr algn="ctr" defTabSz="914355">
              <a:defRPr/>
            </a:pPr>
            <a:r>
              <a:rPr lang="fi-FI" sz="900" dirty="0">
                <a:solidFill>
                  <a:prstClr val="black">
                    <a:lumMod val="50000"/>
                  </a:prstClr>
                </a:solidFill>
                <a:latin typeface="Arial"/>
                <a:cs typeface="Arial"/>
              </a:rPr>
              <a:t>Petri Rönneikkö</a:t>
            </a:r>
          </a:p>
        </p:txBody>
      </p:sp>
      <p:cxnSp>
        <p:nvCxnSpPr>
          <p:cNvPr id="87" name="Suora yhdysviiva 86"/>
          <p:cNvCxnSpPr/>
          <p:nvPr/>
        </p:nvCxnSpPr>
        <p:spPr>
          <a:xfrm>
            <a:off x="4993431" y="4225078"/>
            <a:ext cx="1131710" cy="0"/>
          </a:xfrm>
          <a:prstGeom prst="line">
            <a:avLst/>
          </a:prstGeom>
          <a:ln w="9525" cmpd="sng">
            <a:solidFill>
              <a:srgbClr val="00B0CA"/>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3" name="Suora yhdysviiva 92"/>
          <p:cNvCxnSpPr/>
          <p:nvPr/>
        </p:nvCxnSpPr>
        <p:spPr>
          <a:xfrm>
            <a:off x="4270082" y="1594938"/>
            <a:ext cx="540000" cy="0"/>
          </a:xfrm>
          <a:prstGeom prst="line">
            <a:avLst/>
          </a:prstGeom>
          <a:ln w="28575" cap="rnd" cmpd="sng">
            <a:solidFill>
              <a:schemeClr val="bg2">
                <a:lumMod val="90000"/>
              </a:schemeClr>
            </a:solidFill>
          </a:ln>
          <a:effectLst/>
        </p:spPr>
        <p:style>
          <a:lnRef idx="2">
            <a:schemeClr val="accent1"/>
          </a:lnRef>
          <a:fillRef idx="0">
            <a:schemeClr val="accent1"/>
          </a:fillRef>
          <a:effectRef idx="1">
            <a:schemeClr val="accent1"/>
          </a:effectRef>
          <a:fontRef idx="minor">
            <a:schemeClr val="tx1"/>
          </a:fontRef>
        </p:style>
      </p:cxnSp>
      <p:sp>
        <p:nvSpPr>
          <p:cNvPr id="98" name="Vastakkaisista kulmista pyöristetty suorakulmio 97"/>
          <p:cNvSpPr/>
          <p:nvPr/>
        </p:nvSpPr>
        <p:spPr>
          <a:xfrm flipH="1">
            <a:off x="5019890" y="1448349"/>
            <a:ext cx="1847466" cy="391597"/>
          </a:xfrm>
          <a:prstGeom prst="round2DiagRect">
            <a:avLst/>
          </a:prstGeom>
          <a:solidFill>
            <a:schemeClr val="accent3">
              <a:lumMod val="60000"/>
              <a:lumOff val="40000"/>
            </a:schemeClr>
          </a:solidFill>
          <a:ln>
            <a:noFill/>
          </a:ln>
        </p:spPr>
        <p:txBody>
          <a:bodyPr wrap="square">
            <a:spAutoFit/>
          </a:bodyPr>
          <a:lstStyle/>
          <a:p>
            <a:pPr algn="ctr" defTabSz="914355">
              <a:defRPr/>
            </a:pPr>
            <a:r>
              <a:rPr lang="fi-FI" sz="900" dirty="0">
                <a:solidFill>
                  <a:prstClr val="black"/>
                </a:solidFill>
                <a:latin typeface="Arial"/>
                <a:ea typeface="MS PGothic" pitchFamily="34" charset="-128"/>
                <a:cs typeface="Arial"/>
              </a:rPr>
              <a:t>Turvallisuus</a:t>
            </a:r>
          </a:p>
          <a:p>
            <a:pPr algn="ctr" defTabSz="914355">
              <a:defRPr/>
            </a:pPr>
            <a:r>
              <a:rPr lang="fi-FI" sz="800" dirty="0">
                <a:solidFill>
                  <a:prstClr val="black"/>
                </a:solidFill>
                <a:latin typeface="Arial"/>
                <a:cs typeface="Arial"/>
              </a:rPr>
              <a:t>Heikki Hernesmaa</a:t>
            </a:r>
          </a:p>
        </p:txBody>
      </p:sp>
      <p:cxnSp>
        <p:nvCxnSpPr>
          <p:cNvPr id="76" name="Suora yhdysviiva 75"/>
          <p:cNvCxnSpPr/>
          <p:nvPr/>
        </p:nvCxnSpPr>
        <p:spPr>
          <a:xfrm>
            <a:off x="4228703" y="2039305"/>
            <a:ext cx="540000" cy="0"/>
          </a:xfrm>
          <a:prstGeom prst="line">
            <a:avLst/>
          </a:prstGeom>
          <a:ln w="28575" cap="rnd" cmpd="sng">
            <a:solidFill>
              <a:schemeClr val="bg2">
                <a:lumMod val="90000"/>
              </a:schemeClr>
            </a:solidFill>
          </a:ln>
          <a:effectLst/>
        </p:spPr>
        <p:style>
          <a:lnRef idx="2">
            <a:schemeClr val="accent1"/>
          </a:lnRef>
          <a:fillRef idx="0">
            <a:schemeClr val="accent1"/>
          </a:fillRef>
          <a:effectRef idx="1">
            <a:schemeClr val="accent1"/>
          </a:effectRef>
          <a:fontRef idx="minor">
            <a:schemeClr val="tx1"/>
          </a:fontRef>
        </p:style>
      </p:cxnSp>
      <p:sp>
        <p:nvSpPr>
          <p:cNvPr id="75" name="Vastakkaisista kulmista pyöristetty suorakulmio 74"/>
          <p:cNvSpPr/>
          <p:nvPr/>
        </p:nvSpPr>
        <p:spPr>
          <a:xfrm flipH="1">
            <a:off x="2734695" y="1418139"/>
            <a:ext cx="1817896" cy="391597"/>
          </a:xfrm>
          <a:prstGeom prst="round2DiagRect">
            <a:avLst/>
          </a:prstGeom>
          <a:solidFill>
            <a:schemeClr val="accent3">
              <a:lumMod val="60000"/>
              <a:lumOff val="40000"/>
            </a:schemeClr>
          </a:solidFill>
          <a:ln>
            <a:noFill/>
          </a:ln>
        </p:spPr>
        <p:txBody>
          <a:bodyPr wrap="square">
            <a:spAutoFit/>
          </a:bodyPr>
          <a:lstStyle/>
          <a:p>
            <a:pPr algn="ctr" defTabSz="914355">
              <a:defRPr/>
            </a:pPr>
            <a:r>
              <a:rPr lang="fi-FI" sz="900" dirty="0">
                <a:solidFill>
                  <a:prstClr val="black"/>
                </a:solidFill>
                <a:latin typeface="Arial"/>
                <a:ea typeface="MS PGothic" pitchFamily="34" charset="-128"/>
                <a:cs typeface="Arial"/>
              </a:rPr>
              <a:t>Talous ja tulosohjaus</a:t>
            </a:r>
          </a:p>
          <a:p>
            <a:pPr algn="ctr" defTabSz="914355">
              <a:defRPr/>
            </a:pPr>
            <a:r>
              <a:rPr lang="fi-FI" sz="800" dirty="0">
                <a:solidFill>
                  <a:prstClr val="black"/>
                </a:solidFill>
                <a:latin typeface="Arial"/>
                <a:cs typeface="Arial"/>
              </a:rPr>
              <a:t>Jukka Laiho</a:t>
            </a:r>
          </a:p>
        </p:txBody>
      </p:sp>
      <p:sp>
        <p:nvSpPr>
          <p:cNvPr id="78" name="Vastakkaisista kulmista pyöristetty suorakulmio 77"/>
          <p:cNvSpPr/>
          <p:nvPr/>
        </p:nvSpPr>
        <p:spPr>
          <a:xfrm flipH="1">
            <a:off x="2745555" y="1847739"/>
            <a:ext cx="1794446" cy="391597"/>
          </a:xfrm>
          <a:prstGeom prst="round2DiagRect">
            <a:avLst/>
          </a:prstGeom>
          <a:solidFill>
            <a:schemeClr val="accent3">
              <a:lumMod val="60000"/>
              <a:lumOff val="40000"/>
            </a:schemeClr>
          </a:solidFill>
          <a:ln>
            <a:noFill/>
          </a:ln>
        </p:spPr>
        <p:txBody>
          <a:bodyPr wrap="square">
            <a:spAutoFit/>
          </a:bodyPr>
          <a:lstStyle/>
          <a:p>
            <a:pPr algn="ctr" defTabSz="914355">
              <a:defRPr/>
            </a:pPr>
            <a:r>
              <a:rPr lang="fi-FI" sz="900" dirty="0" err="1">
                <a:solidFill>
                  <a:prstClr val="black"/>
                </a:solidFill>
                <a:latin typeface="Arial"/>
                <a:ea typeface="MS PGothic" pitchFamily="34" charset="-128"/>
                <a:cs typeface="Arial"/>
              </a:rPr>
              <a:t>Ely</a:t>
            </a:r>
            <a:r>
              <a:rPr lang="fi-FI" sz="900" dirty="0">
                <a:solidFill>
                  <a:prstClr val="black"/>
                </a:solidFill>
                <a:latin typeface="Arial"/>
                <a:ea typeface="MS PGothic" pitchFamily="34" charset="-128"/>
                <a:cs typeface="Arial"/>
              </a:rPr>
              <a:t>-ohjaus</a:t>
            </a:r>
          </a:p>
          <a:p>
            <a:pPr algn="ctr" defTabSz="914355">
              <a:defRPr/>
            </a:pPr>
            <a:r>
              <a:rPr lang="fi-FI" sz="800" dirty="0">
                <a:solidFill>
                  <a:prstClr val="black"/>
                </a:solidFill>
                <a:latin typeface="Arial"/>
                <a:cs typeface="Arial"/>
              </a:rPr>
              <a:t>Jarmo Joutsensaari</a:t>
            </a:r>
          </a:p>
        </p:txBody>
      </p:sp>
    </p:spTree>
    <p:extLst>
      <p:ext uri="{BB962C8B-B14F-4D97-AF65-F5344CB8AC3E}">
        <p14:creationId xmlns:p14="http://schemas.microsoft.com/office/powerpoint/2010/main" val="294021405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p:cNvSpPr>
            <a:spLocks noGrp="1"/>
          </p:cNvSpPr>
          <p:nvPr>
            <p:ph type="title"/>
          </p:nvPr>
        </p:nvSpPr>
        <p:spPr>
          <a:xfrm>
            <a:off x="2061714" y="272334"/>
            <a:ext cx="7082286" cy="576064"/>
          </a:xfrm>
        </p:spPr>
        <p:txBody>
          <a:bodyPr>
            <a:noAutofit/>
          </a:bodyPr>
          <a:lstStyle/>
          <a:p>
            <a:r>
              <a:rPr lang="fi-FI" sz="2400" dirty="0"/>
              <a:t>Valtion väylien korjausvelka eri rahoitustasoilla</a:t>
            </a:r>
          </a:p>
        </p:txBody>
      </p:sp>
      <p:sp>
        <p:nvSpPr>
          <p:cNvPr id="5" name="Dian numeron paikkamerkki 4"/>
          <p:cNvSpPr>
            <a:spLocks noGrp="1"/>
          </p:cNvSpPr>
          <p:nvPr>
            <p:ph type="sldNum" sz="quarter" idx="4"/>
          </p:nvPr>
        </p:nvSpPr>
        <p:spPr>
          <a:xfrm>
            <a:off x="6776493" y="4767264"/>
            <a:ext cx="2133600" cy="273844"/>
          </a:xfrm>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C8648DF2-0A65-C244-A371-3414CE40D37C}" type="slidenum">
              <a:rPr kumimoji="0" lang="en-US" sz="700" b="0" i="0" u="none" strike="noStrike" kern="1200" cap="none" spc="0" normalizeH="0" baseline="0" noProof="0" smtClean="0">
                <a:ln>
                  <a:noFill/>
                </a:ln>
                <a:solidFill>
                  <a:srgbClr val="44546A"/>
                </a:solidFill>
                <a:effectLst/>
                <a:uLnTx/>
                <a:uFillTx/>
                <a:latin typeface="Arial" panose="020B0604020202020204" pitchFamily="34" charset="0"/>
                <a:ea typeface="+mn-ea"/>
                <a:cs typeface="Arial" panose="020B0604020202020204" pitchFamily="34" charset="0"/>
              </a:rPr>
              <a:pPr marL="0" marR="0" lvl="0" indent="0" algn="r" defTabSz="685800" rtl="0" eaLnBrk="1" fontAlgn="auto" latinLnBrk="0" hangingPunct="1">
                <a:lnSpc>
                  <a:spcPct val="100000"/>
                </a:lnSpc>
                <a:spcBef>
                  <a:spcPts val="0"/>
                </a:spcBef>
                <a:spcAft>
                  <a:spcPts val="0"/>
                </a:spcAft>
                <a:buClrTx/>
                <a:buSzTx/>
                <a:buFontTx/>
                <a:buNone/>
                <a:tabLst/>
                <a:defRPr/>
              </a:pPr>
              <a:t>20</a:t>
            </a:fld>
            <a:endParaRPr kumimoji="0" lang="en-US" sz="700" b="0" i="0" u="none" strike="noStrike" kern="1200" cap="none" spc="0" normalizeH="0" baseline="0" noProof="0" dirty="0">
              <a:ln>
                <a:noFill/>
              </a:ln>
              <a:solidFill>
                <a:srgbClr val="44546A"/>
              </a:solidFill>
              <a:effectLst/>
              <a:uLnTx/>
              <a:uFillTx/>
              <a:latin typeface="Arial" panose="020B0604020202020204" pitchFamily="34" charset="0"/>
              <a:ea typeface="+mn-ea"/>
              <a:cs typeface="Arial" panose="020B0604020202020204" pitchFamily="34" charset="0"/>
            </a:endParaRPr>
          </a:p>
        </p:txBody>
      </p:sp>
      <p:sp>
        <p:nvSpPr>
          <p:cNvPr id="8" name="Otsikko 1"/>
          <p:cNvSpPr txBox="1">
            <a:spLocks/>
          </p:cNvSpPr>
          <p:nvPr/>
        </p:nvSpPr>
        <p:spPr>
          <a:xfrm>
            <a:off x="20225" y="2451354"/>
            <a:ext cx="3999465" cy="1478349"/>
          </a:xfrm>
          <a:prstGeom prst="rect">
            <a:avLst/>
          </a:prstGeom>
        </p:spPr>
        <p:txBody>
          <a:bodyPr vert="horz" lIns="91440" tIns="45720" rIns="91440" bIns="45720" rtlCol="0" anchor="t">
            <a:noAutofit/>
          </a:bodyPr>
          <a:lstStyle>
            <a:lvl1pPr marL="0" algn="l" defTabSz="685800" rtl="0" eaLnBrk="1" latinLnBrk="0" hangingPunct="1">
              <a:lnSpc>
                <a:spcPct val="90000"/>
              </a:lnSpc>
              <a:spcBef>
                <a:spcPct val="0"/>
              </a:spcBef>
              <a:buNone/>
              <a:defRPr lang="fi-FI" sz="2800" kern="1200" baseline="0" dirty="0">
                <a:solidFill>
                  <a:srgbClr val="00B0CA"/>
                </a:solidFill>
                <a:latin typeface="Arial" panose="020B0604020202020204" pitchFamily="34" charset="0"/>
                <a:ea typeface="+mj-ea"/>
                <a:cs typeface="+mj-cs"/>
              </a:defRPr>
            </a:lvl1pPr>
          </a:lstStyle>
          <a:p>
            <a:pPr marL="285750" marR="0" lvl="0" indent="-285750" algn="l" defTabSz="685800" rtl="0" eaLnBrk="1" fontAlgn="auto" latinLnBrk="0" hangingPunct="1">
              <a:lnSpc>
                <a:spcPct val="90000"/>
              </a:lnSpc>
              <a:spcBef>
                <a:spcPct val="0"/>
              </a:spcBef>
              <a:spcAft>
                <a:spcPts val="0"/>
              </a:spcAft>
              <a:buClrTx/>
              <a:buSzTx/>
              <a:buFont typeface="Arial" panose="020B0604020202020204" pitchFamily="34" charset="0"/>
              <a:buChar char="•"/>
              <a:tabLst/>
              <a:defRPr/>
            </a:pPr>
            <a:endParaRPr kumimoji="0" lang="fi-FI" sz="1600" b="0" i="0" u="none" strike="noStrike" kern="1200" cap="none" spc="0" normalizeH="0" baseline="0" noProof="0" dirty="0">
              <a:ln>
                <a:noFill/>
              </a:ln>
              <a:solidFill>
                <a:srgbClr val="FF0000"/>
              </a:solidFill>
              <a:effectLst/>
              <a:uLnTx/>
              <a:uFillTx/>
              <a:latin typeface="Arial" panose="020B0604020202020204" pitchFamily="34" charset="0"/>
              <a:ea typeface="+mj-ea"/>
              <a:cs typeface="Arial" panose="020B0604020202020204" pitchFamily="34" charset="0"/>
            </a:endParaRPr>
          </a:p>
          <a:p>
            <a:pPr marL="285750" marR="0" lvl="0" indent="-285750" algn="l" defTabSz="685800" rtl="0" eaLnBrk="1" fontAlgn="auto" latinLnBrk="0" hangingPunct="1">
              <a:lnSpc>
                <a:spcPct val="90000"/>
              </a:lnSpc>
              <a:spcBef>
                <a:spcPct val="0"/>
              </a:spcBef>
              <a:spcAft>
                <a:spcPts val="0"/>
              </a:spcAft>
              <a:buClrTx/>
              <a:buSzTx/>
              <a:buFont typeface="Arial" panose="020B0604020202020204" pitchFamily="34" charset="0"/>
              <a:buChar char="•"/>
              <a:tabLst/>
              <a:defRPr/>
            </a:pPr>
            <a:r>
              <a:rPr kumimoji="0" lang="fi-FI" sz="1600" b="0" i="0" u="none" strike="noStrike" kern="1200" cap="none" spc="0" normalizeH="0" baseline="0" noProof="0" dirty="0">
                <a:ln>
                  <a:noFill/>
                </a:ln>
                <a:solidFill>
                  <a:srgbClr val="FF0000"/>
                </a:solidFill>
                <a:effectLst/>
                <a:uLnTx/>
                <a:uFillTx/>
                <a:latin typeface="Arial" panose="020B0604020202020204" pitchFamily="34" charset="0"/>
                <a:ea typeface="+mj-ea"/>
                <a:cs typeface="Arial" panose="020B0604020202020204" pitchFamily="34" charset="0"/>
              </a:rPr>
              <a:t>Kehysrahoitus 1020 milj. euroa/vuosi</a:t>
            </a:r>
          </a:p>
          <a:p>
            <a:pPr marL="285750" marR="0" lvl="0" indent="-285750" algn="l" defTabSz="685800" rtl="0" eaLnBrk="1" fontAlgn="auto" latinLnBrk="0" hangingPunct="1">
              <a:lnSpc>
                <a:spcPct val="90000"/>
              </a:lnSpc>
              <a:spcBef>
                <a:spcPct val="0"/>
              </a:spcBef>
              <a:spcAft>
                <a:spcPts val="0"/>
              </a:spcAft>
              <a:buClrTx/>
              <a:buSzTx/>
              <a:buFont typeface="Arial" panose="020B0604020202020204" pitchFamily="34" charset="0"/>
              <a:buChar char="•"/>
              <a:tabLst/>
              <a:defRPr/>
            </a:pPr>
            <a:r>
              <a:rPr kumimoji="0" lang="fi-FI" sz="1600" b="0" i="0" u="none" strike="noStrike" kern="1200" cap="none" spc="0" normalizeH="0" baseline="0" noProof="0" dirty="0">
                <a:ln>
                  <a:noFill/>
                </a:ln>
                <a:solidFill>
                  <a:srgbClr val="00B050"/>
                </a:solidFill>
                <a:effectLst/>
                <a:uLnTx/>
                <a:uFillTx/>
                <a:latin typeface="Arial" panose="020B0604020202020204" pitchFamily="34" charset="0"/>
                <a:ea typeface="+mj-ea"/>
                <a:cs typeface="Arial" panose="020B0604020202020204" pitchFamily="34" charset="0"/>
              </a:rPr>
              <a:t>Lisärahoitusta 100 milj./vuosi</a:t>
            </a:r>
          </a:p>
          <a:p>
            <a:pPr marL="285750" marR="0" lvl="0" indent="-285750" algn="l" defTabSz="685800" rtl="0" eaLnBrk="1" fontAlgn="auto" latinLnBrk="0" hangingPunct="1">
              <a:lnSpc>
                <a:spcPct val="90000"/>
              </a:lnSpc>
              <a:spcBef>
                <a:spcPct val="0"/>
              </a:spcBef>
              <a:spcAft>
                <a:spcPts val="0"/>
              </a:spcAft>
              <a:buClrTx/>
              <a:buSzTx/>
              <a:buFont typeface="Arial" panose="020B0604020202020204" pitchFamily="34" charset="0"/>
              <a:buChar char="•"/>
              <a:tabLst/>
              <a:defRPr/>
            </a:pPr>
            <a:r>
              <a:rPr kumimoji="0" lang="fi-FI" sz="1600" b="0" i="0" u="none" strike="noStrike" kern="1200" cap="none" spc="0" normalizeH="0" baseline="0" noProof="0" dirty="0">
                <a:ln>
                  <a:noFill/>
                </a:ln>
                <a:solidFill>
                  <a:srgbClr val="7030A0"/>
                </a:solidFill>
                <a:effectLst/>
                <a:uLnTx/>
                <a:uFillTx/>
                <a:latin typeface="Arial" panose="020B0604020202020204" pitchFamily="34" charset="0"/>
                <a:ea typeface="+mj-ea"/>
                <a:cs typeface="Arial" panose="020B0604020202020204" pitchFamily="34" charset="0"/>
              </a:rPr>
              <a:t>Lisärahoitusta 200 milj./vuosi</a:t>
            </a:r>
          </a:p>
          <a:p>
            <a:pPr marL="285750" marR="0" lvl="0" indent="-285750" algn="l" defTabSz="685800" rtl="0" eaLnBrk="1" fontAlgn="auto" latinLnBrk="0" hangingPunct="1">
              <a:lnSpc>
                <a:spcPct val="90000"/>
              </a:lnSpc>
              <a:spcBef>
                <a:spcPct val="0"/>
              </a:spcBef>
              <a:spcAft>
                <a:spcPts val="0"/>
              </a:spcAft>
              <a:buClrTx/>
              <a:buSzTx/>
              <a:buFont typeface="Arial" panose="020B0604020202020204" pitchFamily="34" charset="0"/>
              <a:buChar char="•"/>
              <a:tabLst/>
              <a:defRPr/>
            </a:pPr>
            <a:r>
              <a:rPr kumimoji="0" lang="fi-FI" sz="1600" b="0" i="0" u="none" strike="noStrike" kern="1200" cap="none" spc="0" normalizeH="0" baseline="0" noProof="0" dirty="0">
                <a:ln>
                  <a:noFill/>
                </a:ln>
                <a:solidFill>
                  <a:srgbClr val="3DB7E4"/>
                </a:solidFill>
                <a:effectLst/>
                <a:uLnTx/>
                <a:uFillTx/>
                <a:latin typeface="Arial" panose="020B0604020202020204" pitchFamily="34" charset="0"/>
                <a:ea typeface="+mj-ea"/>
                <a:cs typeface="Arial" panose="020B0604020202020204" pitchFamily="34" charset="0"/>
              </a:rPr>
              <a:t>Lisärahoitusta 300 milj./vuosi</a:t>
            </a:r>
          </a:p>
        </p:txBody>
      </p:sp>
      <p:sp>
        <p:nvSpPr>
          <p:cNvPr id="7" name="Tekstiruutu 6"/>
          <p:cNvSpPr txBox="1"/>
          <p:nvPr/>
        </p:nvSpPr>
        <p:spPr>
          <a:xfrm>
            <a:off x="316932" y="3961227"/>
            <a:ext cx="8587607" cy="830997"/>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fi-FI"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Esitetyt luvut sisältävät 2 prosentin vuotuisen kustannusten nousun vaatiman lisärahoituksen</a:t>
            </a:r>
          </a:p>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fi-FI"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fi-FI"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Rahoitus ei sisällä pienten parantamishankkeiden rahoitusta</a:t>
            </a:r>
          </a:p>
        </p:txBody>
      </p:sp>
      <p:pic>
        <p:nvPicPr>
          <p:cNvPr id="9" name="Kuva 8"/>
          <p:cNvPicPr>
            <a:picLocks noChangeAspect="1"/>
          </p:cNvPicPr>
          <p:nvPr/>
        </p:nvPicPr>
        <p:blipFill>
          <a:blip r:embed="rId2"/>
          <a:stretch>
            <a:fillRect/>
          </a:stretch>
        </p:blipFill>
        <p:spPr>
          <a:xfrm>
            <a:off x="4019690" y="1055050"/>
            <a:ext cx="4852837" cy="2621507"/>
          </a:xfrm>
          <a:prstGeom prst="rect">
            <a:avLst/>
          </a:prstGeom>
        </p:spPr>
      </p:pic>
      <p:sp>
        <p:nvSpPr>
          <p:cNvPr id="3" name="Suorakulmio 2"/>
          <p:cNvSpPr/>
          <p:nvPr/>
        </p:nvSpPr>
        <p:spPr>
          <a:xfrm>
            <a:off x="209927" y="1229677"/>
            <a:ext cx="3354019" cy="1323439"/>
          </a:xfrm>
          <a:prstGeom prst="rect">
            <a:avLst/>
          </a:prstGeom>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fi-FI"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Hallituskauden lähtötilanteessa väylien korjausvelka kasvoi 100 M€/ vuosi - lisärahoitus katkaisi korjausvelan kasvun</a:t>
            </a: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fi-FI"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2015-2018</a:t>
            </a:r>
          </a:p>
        </p:txBody>
      </p:sp>
    </p:spTree>
    <p:extLst>
      <p:ext uri="{BB962C8B-B14F-4D97-AF65-F5344CB8AC3E}">
        <p14:creationId xmlns:p14="http://schemas.microsoft.com/office/powerpoint/2010/main" val="110207213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endParaRPr lang="fi-FI"/>
          </a:p>
        </p:txBody>
      </p:sp>
      <p:sp>
        <p:nvSpPr>
          <p:cNvPr id="4" name="Päivämäärän paikkamerkki 3"/>
          <p:cNvSpPr>
            <a:spLocks noGrp="1"/>
          </p:cNvSpPr>
          <p:nvPr>
            <p:ph type="dt" sz="half"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r>
              <a:rPr kumimoji="0" lang="fi-FI" sz="675"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Arial" panose="020B0604020202020204" pitchFamily="34" charset="0"/>
              </a:rPr>
              <a:t>25.9.2018</a:t>
            </a:r>
            <a:endParaRPr kumimoji="0" lang="fi-FI" sz="675"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Arial" panose="020B0604020202020204" pitchFamily="34" charset="0"/>
            </a:endParaRPr>
          </a:p>
        </p:txBody>
      </p:sp>
      <p:sp>
        <p:nvSpPr>
          <p:cNvPr id="5" name="Alatunnisteen paikkamerkki 4"/>
          <p:cNvSpPr>
            <a:spLocks noGrp="1"/>
          </p:cNvSpPr>
          <p:nvPr>
            <p:ph type="ftr" sz="quarter" idx="11"/>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fi-FI" sz="675"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Arial" panose="020B0604020202020204" pitchFamily="34" charset="0"/>
              </a:rPr>
              <a:t> </a:t>
            </a:r>
            <a:endParaRPr kumimoji="0" lang="fi-FI" sz="675"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Arial" panose="020B0604020202020204" pitchFamily="34" charset="0"/>
            </a:endParaRPr>
          </a:p>
        </p:txBody>
      </p:sp>
      <p:sp>
        <p:nvSpPr>
          <p:cNvPr id="6" name="Dian numeron paikkamerkki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CD67F47F-A4DF-4926-BB4C-9F1DAEA89B92}" type="slidenum">
              <a:rPr kumimoji="0" lang="fi-FI" sz="675"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Arial" panose="020B0604020202020204" pitchFamily="34" charset="0"/>
              </a:rPr>
              <a:pPr marL="0" marR="0" lvl="0" indent="0" algn="r" defTabSz="685800" rtl="0" eaLnBrk="1" fontAlgn="auto" latinLnBrk="0" hangingPunct="1">
                <a:lnSpc>
                  <a:spcPct val="100000"/>
                </a:lnSpc>
                <a:spcBef>
                  <a:spcPts val="0"/>
                </a:spcBef>
                <a:spcAft>
                  <a:spcPts val="0"/>
                </a:spcAft>
                <a:buClrTx/>
                <a:buSzTx/>
                <a:buFontTx/>
                <a:buNone/>
                <a:tabLst/>
                <a:defRPr/>
              </a:pPr>
              <a:t>21</a:t>
            </a:fld>
            <a:endParaRPr kumimoji="0" lang="fi-FI" sz="675"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Arial" panose="020B0604020202020204" pitchFamily="34" charset="0"/>
            </a:endParaRPr>
          </a:p>
        </p:txBody>
      </p:sp>
      <p:pic>
        <p:nvPicPr>
          <p:cNvPr id="11" name="Kuva 10"/>
          <p:cNvPicPr>
            <a:picLocks noChangeAspect="1"/>
          </p:cNvPicPr>
          <p:nvPr/>
        </p:nvPicPr>
        <p:blipFill>
          <a:blip r:embed="rId2"/>
          <a:stretch>
            <a:fillRect/>
          </a:stretch>
        </p:blipFill>
        <p:spPr>
          <a:xfrm>
            <a:off x="0" y="-2138"/>
            <a:ext cx="9144000" cy="5148673"/>
          </a:xfrm>
          <a:prstGeom prst="rect">
            <a:avLst/>
          </a:prstGeom>
        </p:spPr>
      </p:pic>
      <p:sp>
        <p:nvSpPr>
          <p:cNvPr id="13" name="Tekstiruutu 12"/>
          <p:cNvSpPr txBox="1"/>
          <p:nvPr/>
        </p:nvSpPr>
        <p:spPr>
          <a:xfrm>
            <a:off x="8367742" y="4727795"/>
            <a:ext cx="603557" cy="215444"/>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fi-FI" sz="800" b="0" i="0" u="none" strike="noStrike" kern="1200" cap="none" spc="0" normalizeH="0" baseline="0" noProof="0" dirty="0" smtClean="0">
                <a:ln>
                  <a:noFill/>
                </a:ln>
                <a:solidFill>
                  <a:prstClr val="white">
                    <a:lumMod val="65000"/>
                  </a:prstClr>
                </a:solidFill>
                <a:effectLst/>
                <a:uLnTx/>
                <a:uFillTx/>
                <a:latin typeface="Felbridge Pro Light" panose="02000303040003020304" pitchFamily="50" charset="0"/>
                <a:ea typeface="+mn-ea"/>
                <a:cs typeface="+mn-cs"/>
              </a:rPr>
              <a:t>9/2018</a:t>
            </a:r>
            <a:endParaRPr kumimoji="0" lang="fi-FI" sz="800" b="0" i="0" u="none" strike="noStrike" kern="1200" cap="none" spc="0" normalizeH="0" baseline="0" noProof="0" dirty="0">
              <a:ln>
                <a:noFill/>
              </a:ln>
              <a:solidFill>
                <a:prstClr val="white">
                  <a:lumMod val="65000"/>
                </a:prstClr>
              </a:solidFill>
              <a:effectLst/>
              <a:uLnTx/>
              <a:uFillTx/>
              <a:latin typeface="Felbridge Pro Light" panose="02000303040003020304" pitchFamily="50" charset="0"/>
              <a:ea typeface="+mn-ea"/>
              <a:cs typeface="+mn-cs"/>
            </a:endParaRPr>
          </a:p>
        </p:txBody>
      </p:sp>
    </p:spTree>
    <p:extLst>
      <p:ext uri="{BB962C8B-B14F-4D97-AF65-F5344CB8AC3E}">
        <p14:creationId xmlns:p14="http://schemas.microsoft.com/office/powerpoint/2010/main" val="20532232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endParaRPr lang="fi-FI"/>
          </a:p>
        </p:txBody>
      </p:sp>
      <p:sp>
        <p:nvSpPr>
          <p:cNvPr id="4" name="Päivämäärän paikkamerkki 3"/>
          <p:cNvSpPr>
            <a:spLocks noGrp="1"/>
          </p:cNvSpPr>
          <p:nvPr>
            <p:ph type="dt" sz="half"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r>
              <a:rPr kumimoji="0" lang="fi-FI" sz="675"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Arial" panose="020B0604020202020204" pitchFamily="34" charset="0"/>
              </a:rPr>
              <a:t>25.9.2018</a:t>
            </a:r>
            <a:endParaRPr kumimoji="0" lang="fi-FI" sz="675"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Arial" panose="020B0604020202020204" pitchFamily="34" charset="0"/>
            </a:endParaRPr>
          </a:p>
        </p:txBody>
      </p:sp>
      <p:sp>
        <p:nvSpPr>
          <p:cNvPr id="5" name="Alatunnisteen paikkamerkki 4"/>
          <p:cNvSpPr>
            <a:spLocks noGrp="1"/>
          </p:cNvSpPr>
          <p:nvPr>
            <p:ph type="ftr" sz="quarter" idx="11"/>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fi-FI" sz="675"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Arial" panose="020B0604020202020204" pitchFamily="34" charset="0"/>
              </a:rPr>
              <a:t> </a:t>
            </a:r>
            <a:endParaRPr kumimoji="0" lang="fi-FI" sz="675"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Arial" panose="020B0604020202020204" pitchFamily="34" charset="0"/>
            </a:endParaRPr>
          </a:p>
        </p:txBody>
      </p:sp>
      <p:sp>
        <p:nvSpPr>
          <p:cNvPr id="6" name="Dian numeron paikkamerkki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CD67F47F-A4DF-4926-BB4C-9F1DAEA89B92}" type="slidenum">
              <a:rPr kumimoji="0" lang="fi-FI" sz="675"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Arial" panose="020B0604020202020204" pitchFamily="34" charset="0"/>
              </a:rPr>
              <a:pPr marL="0" marR="0" lvl="0" indent="0" algn="r" defTabSz="685800" rtl="0" eaLnBrk="1" fontAlgn="auto" latinLnBrk="0" hangingPunct="1">
                <a:lnSpc>
                  <a:spcPct val="100000"/>
                </a:lnSpc>
                <a:spcBef>
                  <a:spcPts val="0"/>
                </a:spcBef>
                <a:spcAft>
                  <a:spcPts val="0"/>
                </a:spcAft>
                <a:buClrTx/>
                <a:buSzTx/>
                <a:buFontTx/>
                <a:buNone/>
                <a:tabLst/>
                <a:defRPr/>
              </a:pPr>
              <a:t>22</a:t>
            </a:fld>
            <a:endParaRPr kumimoji="0" lang="fi-FI" sz="675"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Arial" panose="020B0604020202020204" pitchFamily="34" charset="0"/>
            </a:endParaRPr>
          </a:p>
        </p:txBody>
      </p:sp>
      <p:pic>
        <p:nvPicPr>
          <p:cNvPr id="11" name="Kuva 10"/>
          <p:cNvPicPr>
            <a:picLocks noChangeAspect="1"/>
          </p:cNvPicPr>
          <p:nvPr/>
        </p:nvPicPr>
        <p:blipFill>
          <a:blip r:embed="rId2"/>
          <a:stretch>
            <a:fillRect/>
          </a:stretch>
        </p:blipFill>
        <p:spPr>
          <a:xfrm>
            <a:off x="0" y="0"/>
            <a:ext cx="9382953" cy="5254667"/>
          </a:xfrm>
          <a:prstGeom prst="rect">
            <a:avLst/>
          </a:prstGeom>
        </p:spPr>
      </p:pic>
    </p:spTree>
    <p:extLst>
      <p:ext uri="{BB962C8B-B14F-4D97-AF65-F5344CB8AC3E}">
        <p14:creationId xmlns:p14="http://schemas.microsoft.com/office/powerpoint/2010/main" val="25024351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r>
              <a:rPr lang="fi-FI" dirty="0" smtClean="0"/>
              <a:t>Kehittämisinvestointien rahoituksen kehitys 2015-2022 </a:t>
            </a:r>
            <a:r>
              <a:rPr lang="fi-FI" sz="1800" dirty="0" smtClean="0"/>
              <a:t>(</a:t>
            </a:r>
            <a:r>
              <a:rPr lang="fi-FI" sz="1800" dirty="0"/>
              <a:t>milj. euroa)</a:t>
            </a:r>
          </a:p>
        </p:txBody>
      </p:sp>
      <p:sp>
        <p:nvSpPr>
          <p:cNvPr id="4" name="Päivämäärän paikkamerkki 3"/>
          <p:cNvSpPr>
            <a:spLocks noGrp="1"/>
          </p:cNvSpPr>
          <p:nvPr>
            <p:ph type="dt" sz="half" idx="10"/>
          </p:nvPr>
        </p:nvSpPr>
        <p:spPr/>
        <p:txBody>
          <a:bodyPr/>
          <a:lstStyle/>
          <a:p>
            <a:r>
              <a:rPr lang="fi-FI" smtClean="0"/>
              <a:t>3.10.2018</a:t>
            </a:r>
            <a:endParaRPr lang="fi-FI"/>
          </a:p>
        </p:txBody>
      </p:sp>
      <p:sp>
        <p:nvSpPr>
          <p:cNvPr id="5" name="Alatunnisteen paikkamerkki 4"/>
          <p:cNvSpPr>
            <a:spLocks noGrp="1"/>
          </p:cNvSpPr>
          <p:nvPr>
            <p:ph type="ftr" sz="quarter" idx="11"/>
          </p:nvPr>
        </p:nvSpPr>
        <p:spPr/>
        <p:txBody>
          <a:bodyPr/>
          <a:lstStyle/>
          <a:p>
            <a:r>
              <a:rPr lang="fi-FI" smtClean="0"/>
              <a:t>Kari Wihlman</a:t>
            </a:r>
            <a:endParaRPr lang="fi-FI"/>
          </a:p>
        </p:txBody>
      </p:sp>
      <p:graphicFrame>
        <p:nvGraphicFramePr>
          <p:cNvPr id="6" name="Kaavio 5"/>
          <p:cNvGraphicFramePr>
            <a:graphicFrameLocks/>
          </p:cNvGraphicFramePr>
          <p:nvPr>
            <p:extLst>
              <p:ext uri="{D42A27DB-BD31-4B8C-83A1-F6EECF244321}">
                <p14:modId xmlns:p14="http://schemas.microsoft.com/office/powerpoint/2010/main" val="125279938"/>
              </p:ext>
            </p:extLst>
          </p:nvPr>
        </p:nvGraphicFramePr>
        <p:xfrm>
          <a:off x="725377" y="945604"/>
          <a:ext cx="7724775" cy="390048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66420813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Kuva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567885"/>
            <a:ext cx="9144000" cy="1529715"/>
          </a:xfrm>
          <a:prstGeom prst="rect">
            <a:avLst/>
          </a:prstGeom>
        </p:spPr>
      </p:pic>
      <p:sp>
        <p:nvSpPr>
          <p:cNvPr id="2" name="Otsikko 1"/>
          <p:cNvSpPr>
            <a:spLocks noGrp="1"/>
          </p:cNvSpPr>
          <p:nvPr>
            <p:ph type="title"/>
          </p:nvPr>
        </p:nvSpPr>
        <p:spPr/>
        <p:txBody>
          <a:bodyPr/>
          <a:lstStyle/>
          <a:p>
            <a:r>
              <a:rPr lang="fi-FI" dirty="0" smtClean="0"/>
              <a:t>Talousarvioesitys 2019:</a:t>
            </a:r>
            <a:br>
              <a:rPr lang="fi-FI" dirty="0" smtClean="0"/>
            </a:br>
            <a:r>
              <a:rPr lang="fi-FI" dirty="0" smtClean="0"/>
              <a:t>Kehittämishankkeet</a:t>
            </a:r>
            <a:endParaRPr lang="fi-FI" dirty="0"/>
          </a:p>
        </p:txBody>
      </p:sp>
      <p:sp>
        <p:nvSpPr>
          <p:cNvPr id="3" name="Sisällön paikkamerkki 2"/>
          <p:cNvSpPr>
            <a:spLocks noGrp="1"/>
          </p:cNvSpPr>
          <p:nvPr>
            <p:ph idx="1"/>
          </p:nvPr>
        </p:nvSpPr>
        <p:spPr>
          <a:xfrm>
            <a:off x="522000" y="1165860"/>
            <a:ext cx="7970400" cy="3017520"/>
          </a:xfrm>
        </p:spPr>
        <p:txBody>
          <a:bodyPr>
            <a:normAutofit/>
          </a:bodyPr>
          <a:lstStyle/>
          <a:p>
            <a:r>
              <a:rPr lang="fi-FI" dirty="0" smtClean="0"/>
              <a:t>Käynnissä olevia kehittämishankkeita viedään eteenpäin </a:t>
            </a:r>
          </a:p>
          <a:p>
            <a:r>
              <a:rPr lang="fi-FI" dirty="0" smtClean="0"/>
              <a:t>TAE 2019 </a:t>
            </a:r>
            <a:r>
              <a:rPr lang="fi-FI" dirty="0"/>
              <a:t>sisältää tarvittavat määrärahat käynnissä olevien kehittämishankkeiden </a:t>
            </a:r>
            <a:r>
              <a:rPr lang="fi-FI" dirty="0" smtClean="0"/>
              <a:t>jatkamiseen</a:t>
            </a:r>
          </a:p>
          <a:p>
            <a:r>
              <a:rPr lang="fi-FI" dirty="0" smtClean="0"/>
              <a:t>Uusia kehittämishankkeita ei ole talousarvioesityksessä käynnistymässä vuonna 2019</a:t>
            </a:r>
          </a:p>
          <a:p>
            <a:r>
              <a:rPr lang="fi-FI" dirty="0" smtClean="0">
                <a:solidFill>
                  <a:schemeClr val="tx1"/>
                </a:solidFill>
              </a:rPr>
              <a:t>Käynnissä olevien kehittämishankkeiden lisäksi kehittämisen hankesuunnitteluun on talousarvioesityksessä kohdistettu 5 milj. euroa</a:t>
            </a:r>
          </a:p>
        </p:txBody>
      </p:sp>
      <p:sp>
        <p:nvSpPr>
          <p:cNvPr id="4" name="Päivämäärän paikkamerkki 3"/>
          <p:cNvSpPr>
            <a:spLocks noGrp="1"/>
          </p:cNvSpPr>
          <p:nvPr>
            <p:ph type="dt" sz="half" idx="10"/>
          </p:nvPr>
        </p:nvSpPr>
        <p:spPr/>
        <p:txBody>
          <a:bodyPr/>
          <a:lstStyle/>
          <a:p>
            <a:r>
              <a:rPr lang="fi-FI" smtClean="0"/>
              <a:t>3.10.2018</a:t>
            </a:r>
            <a:endParaRPr lang="fi-FI"/>
          </a:p>
        </p:txBody>
      </p:sp>
      <p:sp>
        <p:nvSpPr>
          <p:cNvPr id="5" name="Alatunnisteen paikkamerkki 4"/>
          <p:cNvSpPr>
            <a:spLocks noGrp="1"/>
          </p:cNvSpPr>
          <p:nvPr>
            <p:ph type="ftr" sz="quarter" idx="11"/>
          </p:nvPr>
        </p:nvSpPr>
        <p:spPr/>
        <p:txBody>
          <a:bodyPr/>
          <a:lstStyle/>
          <a:p>
            <a:r>
              <a:rPr lang="fi-FI" smtClean="0"/>
              <a:t>Kari Wihlman</a:t>
            </a:r>
            <a:endParaRPr lang="fi-FI"/>
          </a:p>
        </p:txBody>
      </p:sp>
    </p:spTree>
    <p:extLst>
      <p:ext uri="{BB962C8B-B14F-4D97-AF65-F5344CB8AC3E}">
        <p14:creationId xmlns:p14="http://schemas.microsoft.com/office/powerpoint/2010/main" val="411882895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9" name="Kuva 8" descr="suomi2.png"/>
          <p:cNvPicPr>
            <a:picLocks noChangeAspect="1"/>
          </p:cNvPicPr>
          <p:nvPr/>
        </p:nvPicPr>
        <p:blipFill rotWithShape="1">
          <a:blip r:embed="rId3">
            <a:extLst>
              <a:ext uri="{28A0092B-C50C-407E-A947-70E740481C1C}">
                <a14:useLocalDpi xmlns:a14="http://schemas.microsoft.com/office/drawing/2010/main" val="0"/>
              </a:ext>
            </a:extLst>
          </a:blip>
          <a:srcRect l="1729" r="33341"/>
          <a:stretch/>
        </p:blipFill>
        <p:spPr>
          <a:xfrm>
            <a:off x="0" y="982169"/>
            <a:ext cx="9144000" cy="3853781"/>
          </a:xfrm>
          <a:prstGeom prst="rect">
            <a:avLst/>
          </a:prstGeom>
        </p:spPr>
      </p:pic>
      <p:sp>
        <p:nvSpPr>
          <p:cNvPr id="2" name="Otsikko 1"/>
          <p:cNvSpPr>
            <a:spLocks noGrp="1"/>
          </p:cNvSpPr>
          <p:nvPr>
            <p:ph type="title"/>
          </p:nvPr>
        </p:nvSpPr>
        <p:spPr/>
        <p:txBody>
          <a:bodyPr/>
          <a:lstStyle/>
          <a:p>
            <a:r>
              <a:rPr lang="en-GB" dirty="0" err="1"/>
              <a:t>Muut</a:t>
            </a:r>
            <a:r>
              <a:rPr lang="en-GB" dirty="0"/>
              <a:t> </a:t>
            </a:r>
            <a:r>
              <a:rPr lang="en-GB" dirty="0" err="1" smtClean="0"/>
              <a:t>momentit</a:t>
            </a:r>
            <a:r>
              <a:rPr lang="en-GB" dirty="0" smtClean="0"/>
              <a:t> </a:t>
            </a:r>
            <a:r>
              <a:rPr lang="en-GB" dirty="0" err="1" smtClean="0"/>
              <a:t>talousarviossa</a:t>
            </a:r>
            <a:r>
              <a:rPr lang="en-GB" dirty="0" smtClean="0"/>
              <a:t> 2019</a:t>
            </a:r>
            <a:r>
              <a:rPr lang="en-GB" dirty="0"/>
              <a:t/>
            </a:r>
            <a:br>
              <a:rPr lang="en-GB" dirty="0"/>
            </a:br>
            <a:r>
              <a:rPr lang="en-GB" sz="2000" dirty="0" err="1"/>
              <a:t>Liikenneverkko</a:t>
            </a:r>
            <a:endParaRPr lang="fi-FI" sz="3600" dirty="0"/>
          </a:p>
        </p:txBody>
      </p:sp>
      <p:pic>
        <p:nvPicPr>
          <p:cNvPr id="10" name="Kuva 14" descr="UUSI_Liikennevirasto_Tapahtumat_vaaka_cmyk.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2000" y="194400"/>
            <a:ext cx="1767600" cy="866334"/>
          </a:xfrm>
          <a:prstGeom prst="rect">
            <a:avLst/>
          </a:prstGeom>
        </p:spPr>
      </p:pic>
      <p:sp>
        <p:nvSpPr>
          <p:cNvPr id="12" name="Suorakulmio 11"/>
          <p:cNvSpPr/>
          <p:nvPr/>
        </p:nvSpPr>
        <p:spPr>
          <a:xfrm>
            <a:off x="645581" y="2749951"/>
            <a:ext cx="2365374" cy="1200329"/>
          </a:xfrm>
          <a:prstGeom prst="rect">
            <a:avLst/>
          </a:prstGeom>
        </p:spPr>
        <p:txBody>
          <a:bodyPr wrap="square">
            <a:spAutoFit/>
          </a:bodyPr>
          <a:lstStyle/>
          <a:p>
            <a:r>
              <a:rPr lang="fi-FI" sz="1200" b="1" dirty="0" smtClean="0">
                <a:solidFill>
                  <a:schemeClr val="bg1"/>
                </a:solidFill>
                <a:latin typeface="Arial" panose="020B0604020202020204" pitchFamily="34" charset="0"/>
                <a:cs typeface="Arial" panose="020B0604020202020204" pitchFamily="34" charset="0"/>
              </a:rPr>
              <a:t>31.10.35</a:t>
            </a:r>
            <a:br>
              <a:rPr lang="fi-FI" sz="1200" b="1" dirty="0" smtClean="0">
                <a:solidFill>
                  <a:schemeClr val="bg1"/>
                </a:solidFill>
                <a:latin typeface="Arial" panose="020B0604020202020204" pitchFamily="34" charset="0"/>
                <a:cs typeface="Arial" panose="020B0604020202020204" pitchFamily="34" charset="0"/>
              </a:rPr>
            </a:br>
            <a:r>
              <a:rPr lang="fi-FI" sz="1200" b="1" dirty="0" smtClean="0">
                <a:latin typeface="Arial" panose="020B0604020202020204" pitchFamily="34" charset="0"/>
                <a:cs typeface="Arial" panose="020B0604020202020204" pitchFamily="34" charset="0"/>
              </a:rPr>
              <a:t>Valtionavustus Länsimetron rakentamiseen</a:t>
            </a:r>
            <a:br>
              <a:rPr lang="fi-FI" sz="1200" b="1" dirty="0" smtClean="0">
                <a:latin typeface="Arial" panose="020B0604020202020204" pitchFamily="34" charset="0"/>
                <a:cs typeface="Arial" panose="020B0604020202020204" pitchFamily="34" charset="0"/>
              </a:rPr>
            </a:br>
            <a:r>
              <a:rPr lang="fi-FI" sz="1200" dirty="0" smtClean="0">
                <a:solidFill>
                  <a:srgbClr val="000000"/>
                </a:solidFill>
                <a:latin typeface="Arial" panose="020B0604020202020204" pitchFamily="34" charset="0"/>
                <a:cs typeface="Arial" panose="020B0604020202020204" pitchFamily="34" charset="0"/>
              </a:rPr>
              <a:t>12</a:t>
            </a:r>
            <a:r>
              <a:rPr lang="fi-FI" altLang="fi-FI" sz="1200" dirty="0" smtClean="0">
                <a:solidFill>
                  <a:srgbClr val="000000"/>
                </a:solidFill>
                <a:latin typeface="Arial" panose="020B0604020202020204" pitchFamily="34" charset="0"/>
                <a:cs typeface="Arial" panose="020B0604020202020204" pitchFamily="34" charset="0"/>
              </a:rPr>
              <a:t> milj. euroa perustuen arvioon avustuskelpoisten menojen syntymisestä vuonna 2018 </a:t>
            </a:r>
            <a:endParaRPr lang="fi-FI" altLang="fi-FI" sz="1200" dirty="0">
              <a:solidFill>
                <a:srgbClr val="000000"/>
              </a:solidFill>
              <a:latin typeface="Arial" panose="020B0604020202020204" pitchFamily="34" charset="0"/>
              <a:cs typeface="Arial" panose="020B0604020202020204" pitchFamily="34" charset="0"/>
            </a:endParaRPr>
          </a:p>
        </p:txBody>
      </p:sp>
      <p:sp>
        <p:nvSpPr>
          <p:cNvPr id="13" name="Suorakulmio 12"/>
          <p:cNvSpPr/>
          <p:nvPr/>
        </p:nvSpPr>
        <p:spPr>
          <a:xfrm>
            <a:off x="6156324" y="1780786"/>
            <a:ext cx="2663675" cy="923330"/>
          </a:xfrm>
          <a:prstGeom prst="rect">
            <a:avLst/>
          </a:prstGeom>
        </p:spPr>
        <p:txBody>
          <a:bodyPr wrap="square">
            <a:spAutoFit/>
          </a:bodyPr>
          <a:lstStyle/>
          <a:p>
            <a:r>
              <a:rPr lang="fi-FI" sz="1200" b="1" dirty="0">
                <a:latin typeface="Arial" panose="020B0604020202020204" pitchFamily="34" charset="0"/>
                <a:cs typeface="Arial" panose="020B0604020202020204" pitchFamily="34" charset="0"/>
              </a:rPr>
              <a:t>Valtionavustus yksityisteiden kunnossapitoon ja </a:t>
            </a:r>
            <a:r>
              <a:rPr lang="fi-FI" sz="1200" b="1" dirty="0" smtClean="0">
                <a:latin typeface="Arial" panose="020B0604020202020204" pitchFamily="34" charset="0"/>
                <a:cs typeface="Arial" panose="020B0604020202020204" pitchFamily="34" charset="0"/>
              </a:rPr>
              <a:t>parantamiseen</a:t>
            </a:r>
          </a:p>
          <a:p>
            <a:r>
              <a:rPr lang="fi-FI" sz="1200" dirty="0" smtClean="0">
                <a:latin typeface="Arial" panose="020B0604020202020204" pitchFamily="34" charset="0"/>
                <a:cs typeface="Arial" panose="020B0604020202020204" pitchFamily="34" charset="0"/>
              </a:rPr>
              <a:t>17 </a:t>
            </a:r>
            <a:r>
              <a:rPr lang="fi-FI" sz="1200" dirty="0">
                <a:latin typeface="Arial" panose="020B0604020202020204" pitchFamily="34" charset="0"/>
                <a:cs typeface="Arial" panose="020B0604020202020204" pitchFamily="34" charset="0"/>
              </a:rPr>
              <a:t>milj. euroa</a:t>
            </a:r>
          </a:p>
          <a:p>
            <a:pPr>
              <a:lnSpc>
                <a:spcPct val="150000"/>
              </a:lnSpc>
            </a:pPr>
            <a:r>
              <a:rPr lang="fi-FI" sz="1200" b="1" dirty="0">
                <a:solidFill>
                  <a:schemeClr val="bg1"/>
                </a:solidFill>
                <a:latin typeface="Arial" panose="020B0604020202020204" pitchFamily="34" charset="0"/>
                <a:cs typeface="Arial" panose="020B0604020202020204" pitchFamily="34" charset="0"/>
              </a:rPr>
              <a:t>31.10.50</a:t>
            </a:r>
          </a:p>
        </p:txBody>
      </p:sp>
      <p:sp>
        <p:nvSpPr>
          <p:cNvPr id="14" name="Suorakulmio 13"/>
          <p:cNvSpPr/>
          <p:nvPr/>
        </p:nvSpPr>
        <p:spPr>
          <a:xfrm>
            <a:off x="7016763" y="2639277"/>
            <a:ext cx="2026709" cy="923330"/>
          </a:xfrm>
          <a:prstGeom prst="rect">
            <a:avLst/>
          </a:prstGeom>
        </p:spPr>
        <p:txBody>
          <a:bodyPr wrap="square">
            <a:spAutoFit/>
          </a:bodyPr>
          <a:lstStyle/>
          <a:p>
            <a:pPr>
              <a:lnSpc>
                <a:spcPct val="150000"/>
              </a:lnSpc>
            </a:pPr>
            <a:r>
              <a:rPr lang="fi-FI" sz="1200" b="1" dirty="0">
                <a:solidFill>
                  <a:schemeClr val="bg1"/>
                </a:solidFill>
                <a:latin typeface="Arial" panose="020B0604020202020204" pitchFamily="34" charset="0"/>
                <a:cs typeface="Arial" panose="020B0604020202020204" pitchFamily="34" charset="0"/>
              </a:rPr>
              <a:t>31.10.76</a:t>
            </a:r>
          </a:p>
          <a:p>
            <a:r>
              <a:rPr lang="fi-FI" sz="1200" b="1" dirty="0">
                <a:latin typeface="Arial" panose="020B0604020202020204" pitchFamily="34" charset="0"/>
                <a:cs typeface="Arial" panose="020B0604020202020204" pitchFamily="34" charset="0"/>
              </a:rPr>
              <a:t>Maa- ja vesialueiden hankinnat ja korvaukset </a:t>
            </a:r>
            <a:r>
              <a:rPr lang="fi-FI" sz="1200" dirty="0">
                <a:latin typeface="Arial" panose="020B0604020202020204" pitchFamily="34" charset="0"/>
                <a:cs typeface="Arial" panose="020B0604020202020204" pitchFamily="34" charset="0"/>
              </a:rPr>
              <a:t>34,997 milj. euroa</a:t>
            </a:r>
          </a:p>
        </p:txBody>
      </p:sp>
      <p:sp>
        <p:nvSpPr>
          <p:cNvPr id="6" name="Suorakulmio 5"/>
          <p:cNvSpPr/>
          <p:nvPr/>
        </p:nvSpPr>
        <p:spPr>
          <a:xfrm>
            <a:off x="631314" y="1331768"/>
            <a:ext cx="4572000" cy="1107996"/>
          </a:xfrm>
          <a:prstGeom prst="rect">
            <a:avLst/>
          </a:prstGeom>
        </p:spPr>
        <p:txBody>
          <a:bodyPr>
            <a:spAutoFit/>
          </a:bodyPr>
          <a:lstStyle/>
          <a:p>
            <a:pPr marL="214316" indent="-214313">
              <a:lnSpc>
                <a:spcPct val="150000"/>
              </a:lnSpc>
            </a:pPr>
            <a:r>
              <a:rPr lang="fi-FI" sz="1200" b="1" dirty="0">
                <a:solidFill>
                  <a:schemeClr val="bg1"/>
                </a:solidFill>
                <a:latin typeface="Arial" panose="020B0604020202020204" pitchFamily="34" charset="0"/>
                <a:cs typeface="Arial" panose="020B0604020202020204" pitchFamily="34" charset="0"/>
              </a:rPr>
              <a:t>31.10.36</a:t>
            </a:r>
          </a:p>
          <a:p>
            <a:r>
              <a:rPr lang="fi-FI" sz="1200" b="1" dirty="0" smtClean="0">
                <a:solidFill>
                  <a:srgbClr val="000000"/>
                </a:solidFill>
                <a:latin typeface="Arial" panose="020B0604020202020204" pitchFamily="34" charset="0"/>
                <a:cs typeface="Arial" panose="020B0604020202020204" pitchFamily="34" charset="0"/>
              </a:rPr>
              <a:t>Valtionavustus raide-</a:t>
            </a:r>
            <a:br>
              <a:rPr lang="fi-FI" sz="1200" b="1" dirty="0" smtClean="0">
                <a:solidFill>
                  <a:srgbClr val="000000"/>
                </a:solidFill>
                <a:latin typeface="Arial" panose="020B0604020202020204" pitchFamily="34" charset="0"/>
                <a:cs typeface="Arial" panose="020B0604020202020204" pitchFamily="34" charset="0"/>
              </a:rPr>
            </a:br>
            <a:r>
              <a:rPr lang="fi-FI" sz="1200" b="1" dirty="0" smtClean="0">
                <a:solidFill>
                  <a:srgbClr val="000000"/>
                </a:solidFill>
                <a:latin typeface="Arial" panose="020B0604020202020204" pitchFamily="34" charset="0"/>
                <a:cs typeface="Arial" panose="020B0604020202020204" pitchFamily="34" charset="0"/>
              </a:rPr>
              <a:t>liikennehankkeiden rakentamiseen</a:t>
            </a:r>
            <a:br>
              <a:rPr lang="fi-FI" sz="1200" b="1" dirty="0" smtClean="0">
                <a:solidFill>
                  <a:srgbClr val="000000"/>
                </a:solidFill>
                <a:latin typeface="Arial" panose="020B0604020202020204" pitchFamily="34" charset="0"/>
                <a:cs typeface="Arial" panose="020B0604020202020204" pitchFamily="34" charset="0"/>
              </a:rPr>
            </a:br>
            <a:r>
              <a:rPr lang="fi-FI" sz="1200" dirty="0">
                <a:solidFill>
                  <a:srgbClr val="000000"/>
                </a:solidFill>
                <a:latin typeface="Arial" panose="020B0604020202020204" pitchFamily="34" charset="0"/>
                <a:cs typeface="Arial" panose="020B0604020202020204" pitchFamily="34" charset="0"/>
              </a:rPr>
              <a:t>Tampereen raitiotie, 1. vaihe </a:t>
            </a:r>
            <a:r>
              <a:rPr lang="fi-FI" sz="1200" dirty="0" smtClean="0">
                <a:solidFill>
                  <a:srgbClr val="000000"/>
                </a:solidFill>
                <a:latin typeface="Arial" panose="020B0604020202020204" pitchFamily="34" charset="0"/>
                <a:cs typeface="Arial" panose="020B0604020202020204" pitchFamily="34" charset="0"/>
              </a:rPr>
              <a:t>19,6 </a:t>
            </a:r>
            <a:r>
              <a:rPr lang="fi-FI" sz="1200" dirty="0">
                <a:solidFill>
                  <a:srgbClr val="000000"/>
                </a:solidFill>
                <a:latin typeface="Arial" panose="020B0604020202020204" pitchFamily="34" charset="0"/>
                <a:cs typeface="Arial" panose="020B0604020202020204" pitchFamily="34" charset="0"/>
              </a:rPr>
              <a:t>milj. euroa</a:t>
            </a:r>
            <a:br>
              <a:rPr lang="fi-FI" sz="1200" dirty="0">
                <a:solidFill>
                  <a:srgbClr val="000000"/>
                </a:solidFill>
                <a:latin typeface="Arial" panose="020B0604020202020204" pitchFamily="34" charset="0"/>
                <a:cs typeface="Arial" panose="020B0604020202020204" pitchFamily="34" charset="0"/>
              </a:rPr>
            </a:br>
            <a:r>
              <a:rPr lang="fi-FI" sz="1200" dirty="0">
                <a:solidFill>
                  <a:srgbClr val="000000"/>
                </a:solidFill>
                <a:latin typeface="Arial" panose="020B0604020202020204" pitchFamily="34" charset="0"/>
                <a:cs typeface="Arial" panose="020B0604020202020204" pitchFamily="34" charset="0"/>
              </a:rPr>
              <a:t>Raide-Jokeri </a:t>
            </a:r>
            <a:r>
              <a:rPr lang="fi-FI" sz="1200" dirty="0" smtClean="0">
                <a:solidFill>
                  <a:srgbClr val="000000"/>
                </a:solidFill>
                <a:latin typeface="Arial" panose="020B0604020202020204" pitchFamily="34" charset="0"/>
                <a:cs typeface="Arial" panose="020B0604020202020204" pitchFamily="34" charset="0"/>
              </a:rPr>
              <a:t>5,5 </a:t>
            </a:r>
            <a:r>
              <a:rPr lang="fi-FI" sz="1200" dirty="0">
                <a:solidFill>
                  <a:srgbClr val="000000"/>
                </a:solidFill>
                <a:latin typeface="Arial" panose="020B0604020202020204" pitchFamily="34" charset="0"/>
                <a:cs typeface="Arial" panose="020B0604020202020204" pitchFamily="34" charset="0"/>
              </a:rPr>
              <a:t>milj. euroa</a:t>
            </a:r>
          </a:p>
        </p:txBody>
      </p:sp>
    </p:spTree>
    <p:extLst>
      <p:ext uri="{BB962C8B-B14F-4D97-AF65-F5344CB8AC3E}">
        <p14:creationId xmlns:p14="http://schemas.microsoft.com/office/powerpoint/2010/main" val="16708588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r>
              <a:rPr lang="fi-FI" sz="2400" dirty="0" err="1"/>
              <a:t>LVM:n</a:t>
            </a:r>
            <a:r>
              <a:rPr lang="fi-FI" sz="2400" dirty="0"/>
              <a:t> hallinnonalan virastouudistus 2019</a:t>
            </a:r>
          </a:p>
        </p:txBody>
      </p:sp>
      <p:sp>
        <p:nvSpPr>
          <p:cNvPr id="4" name="Dian numeron paikkamerkki 3"/>
          <p:cNvSpPr>
            <a:spLocks noGrp="1"/>
          </p:cNvSpPr>
          <p:nvPr>
            <p:ph type="sldNum" sz="quarter" idx="12"/>
          </p:nvPr>
        </p:nvSpPr>
        <p:spPr/>
        <p:txBody>
          <a:bodyPr/>
          <a:lstStyle/>
          <a:p>
            <a:pPr marL="0" marR="0" lvl="0" indent="0" algn="r" defTabSz="685766" rtl="0" eaLnBrk="1" fontAlgn="auto" latinLnBrk="0" hangingPunct="1">
              <a:lnSpc>
                <a:spcPct val="100000"/>
              </a:lnSpc>
              <a:spcBef>
                <a:spcPts val="0"/>
              </a:spcBef>
              <a:spcAft>
                <a:spcPts val="0"/>
              </a:spcAft>
              <a:buClrTx/>
              <a:buSzTx/>
              <a:buFontTx/>
              <a:buNone/>
              <a:tabLst/>
              <a:defRPr/>
            </a:pPr>
            <a:fld id="{CD67F47F-A4DF-4926-BB4C-9F1DAEA89B92}" type="slidenum">
              <a:rPr kumimoji="0" lang="fi-FI" sz="675"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Arial" panose="020B0604020202020204" pitchFamily="34" charset="0"/>
              </a:rPr>
              <a:pPr marL="0" marR="0" lvl="0" indent="0" algn="r" defTabSz="685766" rtl="0" eaLnBrk="1" fontAlgn="auto" latinLnBrk="0" hangingPunct="1">
                <a:lnSpc>
                  <a:spcPct val="100000"/>
                </a:lnSpc>
                <a:spcBef>
                  <a:spcPts val="0"/>
                </a:spcBef>
                <a:spcAft>
                  <a:spcPts val="0"/>
                </a:spcAft>
                <a:buClrTx/>
                <a:buSzTx/>
                <a:buFontTx/>
                <a:buNone/>
                <a:tabLst/>
                <a:defRPr/>
              </a:pPr>
              <a:t>26</a:t>
            </a:fld>
            <a:endParaRPr kumimoji="0" lang="fi-FI" sz="675"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Arial" panose="020B0604020202020204" pitchFamily="34" charset="0"/>
            </a:endParaRPr>
          </a:p>
        </p:txBody>
      </p:sp>
      <p:pic>
        <p:nvPicPr>
          <p:cNvPr id="9" name="Kuva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8451" y="962778"/>
            <a:ext cx="7686076" cy="3971220"/>
          </a:xfrm>
          <a:prstGeom prst="rect">
            <a:avLst/>
          </a:prstGeom>
        </p:spPr>
      </p:pic>
    </p:spTree>
    <p:extLst>
      <p:ext uri="{BB962C8B-B14F-4D97-AF65-F5344CB8AC3E}">
        <p14:creationId xmlns:p14="http://schemas.microsoft.com/office/powerpoint/2010/main" val="372033153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Nuoli oikealle 42"/>
          <p:cNvSpPr/>
          <p:nvPr/>
        </p:nvSpPr>
        <p:spPr>
          <a:xfrm>
            <a:off x="664822" y="4288203"/>
            <a:ext cx="7528836" cy="752905"/>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endParaRPr kumimoji="0" lang="fi-FI" sz="1350" b="0" i="0" u="none" strike="noStrike" kern="1200" cap="none" spc="0" normalizeH="0" baseline="0" noProof="0">
              <a:ln>
                <a:noFill/>
              </a:ln>
              <a:solidFill>
                <a:prstClr val="white"/>
              </a:solidFill>
              <a:effectLst/>
              <a:uLnTx/>
              <a:uFillTx/>
              <a:latin typeface="Calibri"/>
              <a:ea typeface="+mn-ea"/>
              <a:cs typeface="+mn-cs"/>
            </a:endParaRPr>
          </a:p>
        </p:txBody>
      </p:sp>
      <p:sp>
        <p:nvSpPr>
          <p:cNvPr id="4" name="Dian numeron paikkamerkki 3"/>
          <p:cNvSpPr>
            <a:spLocks noGrp="1"/>
          </p:cNvSpPr>
          <p:nvPr>
            <p:ph type="sldNum" sz="quarter" idx="12"/>
          </p:nvPr>
        </p:nvSpPr>
        <p:spPr/>
        <p:txBody>
          <a:bodyPr/>
          <a:lstStyle/>
          <a:p>
            <a:pPr marL="0" marR="0" lvl="0" indent="0" algn="r" defTabSz="685783" rtl="0" eaLnBrk="1" fontAlgn="auto" latinLnBrk="0" hangingPunct="1">
              <a:lnSpc>
                <a:spcPct val="100000"/>
              </a:lnSpc>
              <a:spcBef>
                <a:spcPts val="0"/>
              </a:spcBef>
              <a:spcAft>
                <a:spcPts val="0"/>
              </a:spcAft>
              <a:buClrTx/>
              <a:buSzTx/>
              <a:buFontTx/>
              <a:buNone/>
              <a:tabLst/>
              <a:defRPr/>
            </a:pPr>
            <a:fld id="{CD67F47F-A4DF-4926-BB4C-9F1DAEA89B92}" type="slidenum">
              <a:rPr kumimoji="0" lang="fi-FI" sz="675"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Arial" panose="020B0604020202020204" pitchFamily="34" charset="0"/>
              </a:rPr>
              <a:pPr marL="0" marR="0" lvl="0" indent="0" algn="r" defTabSz="685783" rtl="0" eaLnBrk="1" fontAlgn="auto" latinLnBrk="0" hangingPunct="1">
                <a:lnSpc>
                  <a:spcPct val="100000"/>
                </a:lnSpc>
                <a:spcBef>
                  <a:spcPts val="0"/>
                </a:spcBef>
                <a:spcAft>
                  <a:spcPts val="0"/>
                </a:spcAft>
                <a:buClrTx/>
                <a:buSzTx/>
                <a:buFontTx/>
                <a:buNone/>
                <a:tabLst/>
                <a:defRPr/>
              </a:pPr>
              <a:t>27</a:t>
            </a:fld>
            <a:endParaRPr kumimoji="0" lang="fi-FI" sz="675"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Arial" panose="020B0604020202020204" pitchFamily="34" charset="0"/>
            </a:endParaRPr>
          </a:p>
        </p:txBody>
      </p:sp>
      <p:pic>
        <p:nvPicPr>
          <p:cNvPr id="5" name="Kuva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06960" y="167304"/>
            <a:ext cx="948272" cy="1046128"/>
          </a:xfrm>
          <a:prstGeom prst="rect">
            <a:avLst/>
          </a:prstGeom>
        </p:spPr>
      </p:pic>
      <p:cxnSp>
        <p:nvCxnSpPr>
          <p:cNvPr id="6" name="Suora yhdysviiva 5"/>
          <p:cNvCxnSpPr/>
          <p:nvPr/>
        </p:nvCxnSpPr>
        <p:spPr>
          <a:xfrm flipV="1">
            <a:off x="4325804" y="1267026"/>
            <a:ext cx="0" cy="633046"/>
          </a:xfrm>
          <a:prstGeom prst="line">
            <a:avLst/>
          </a:prstGeom>
          <a:ln w="28575" cap="rnd" cmpd="sng">
            <a:solidFill>
              <a:schemeClr val="bg2">
                <a:lumMod val="90000"/>
              </a:schemeClr>
            </a:solidFill>
          </a:ln>
          <a:effectLst/>
        </p:spPr>
        <p:style>
          <a:lnRef idx="2">
            <a:schemeClr val="accent1"/>
          </a:lnRef>
          <a:fillRef idx="0">
            <a:schemeClr val="accent1"/>
          </a:fillRef>
          <a:effectRef idx="1">
            <a:schemeClr val="accent1"/>
          </a:effectRef>
          <a:fontRef idx="minor">
            <a:schemeClr val="tx1"/>
          </a:fontRef>
        </p:style>
      </p:cxnSp>
      <p:cxnSp>
        <p:nvCxnSpPr>
          <p:cNvPr id="10" name="Suora yhdysviiva 9"/>
          <p:cNvCxnSpPr/>
          <p:nvPr/>
        </p:nvCxnSpPr>
        <p:spPr>
          <a:xfrm>
            <a:off x="3427402" y="1267025"/>
            <a:ext cx="1822406" cy="0"/>
          </a:xfrm>
          <a:prstGeom prst="line">
            <a:avLst/>
          </a:prstGeom>
          <a:ln w="28575" cap="rnd" cmpd="sng">
            <a:solidFill>
              <a:schemeClr val="bg2">
                <a:lumMod val="90000"/>
              </a:schemeClr>
            </a:solidFill>
          </a:ln>
          <a:effectLst/>
        </p:spPr>
        <p:style>
          <a:lnRef idx="2">
            <a:schemeClr val="accent1"/>
          </a:lnRef>
          <a:fillRef idx="0">
            <a:schemeClr val="accent1"/>
          </a:fillRef>
          <a:effectRef idx="1">
            <a:schemeClr val="accent1"/>
          </a:effectRef>
          <a:fontRef idx="minor">
            <a:schemeClr val="tx1"/>
          </a:fontRef>
        </p:style>
      </p:cxnSp>
      <p:cxnSp>
        <p:nvCxnSpPr>
          <p:cNvPr id="14" name="Suora yhdysviiva 13"/>
          <p:cNvCxnSpPr/>
          <p:nvPr/>
        </p:nvCxnSpPr>
        <p:spPr>
          <a:xfrm flipV="1">
            <a:off x="1502473" y="1267025"/>
            <a:ext cx="1912118" cy="576480"/>
          </a:xfrm>
          <a:prstGeom prst="line">
            <a:avLst/>
          </a:prstGeom>
          <a:ln w="28575" cap="rnd" cmpd="sng">
            <a:solidFill>
              <a:schemeClr val="bg2">
                <a:lumMod val="90000"/>
              </a:schemeClr>
            </a:solidFill>
          </a:ln>
          <a:effectLst/>
        </p:spPr>
        <p:style>
          <a:lnRef idx="2">
            <a:schemeClr val="accent1"/>
          </a:lnRef>
          <a:fillRef idx="0">
            <a:schemeClr val="accent1"/>
          </a:fillRef>
          <a:effectRef idx="1">
            <a:schemeClr val="accent1"/>
          </a:effectRef>
          <a:fontRef idx="minor">
            <a:schemeClr val="tx1"/>
          </a:fontRef>
        </p:style>
      </p:cxnSp>
      <p:cxnSp>
        <p:nvCxnSpPr>
          <p:cNvPr id="16" name="Suora yhdysviiva 15"/>
          <p:cNvCxnSpPr/>
          <p:nvPr/>
        </p:nvCxnSpPr>
        <p:spPr>
          <a:xfrm flipH="1" flipV="1">
            <a:off x="5262574" y="1269157"/>
            <a:ext cx="1269294" cy="537842"/>
          </a:xfrm>
          <a:prstGeom prst="line">
            <a:avLst/>
          </a:prstGeom>
          <a:ln w="28575" cap="rnd" cmpd="sng">
            <a:solidFill>
              <a:schemeClr val="bg2">
                <a:lumMod val="90000"/>
              </a:schemeClr>
            </a:solidFill>
          </a:ln>
          <a:effectLst/>
        </p:spPr>
        <p:style>
          <a:lnRef idx="2">
            <a:schemeClr val="accent1"/>
          </a:lnRef>
          <a:fillRef idx="0">
            <a:schemeClr val="accent1"/>
          </a:fillRef>
          <a:effectRef idx="1">
            <a:schemeClr val="accent1"/>
          </a:effectRef>
          <a:fontRef idx="minor">
            <a:schemeClr val="tx1"/>
          </a:fontRef>
        </p:style>
      </p:cxnSp>
      <p:sp>
        <p:nvSpPr>
          <p:cNvPr id="23" name="Vastakkaisista kulmista pyöristetty suorakulmio 22"/>
          <p:cNvSpPr/>
          <p:nvPr/>
        </p:nvSpPr>
        <p:spPr>
          <a:xfrm flipH="1">
            <a:off x="664823" y="1555266"/>
            <a:ext cx="2307979" cy="2388131"/>
          </a:xfrm>
          <a:prstGeom prst="round2DiagRect">
            <a:avLst/>
          </a:prstGeom>
          <a:solidFill>
            <a:schemeClr val="accent2"/>
          </a:solidFill>
          <a:ln w="9525" cmpd="sng">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endParaRPr kumimoji="0" lang="fi-FI" sz="1400" b="0" i="0" u="none" strike="noStrike" kern="1200" cap="none" spc="0" normalizeH="0" baseline="0" noProof="0" dirty="0" smtClean="0">
              <a:ln>
                <a:noFill/>
              </a:ln>
              <a:solidFill>
                <a:prstClr val="white"/>
              </a:solidFill>
              <a:effectLst/>
              <a:uLnTx/>
              <a:uFillTx/>
              <a:latin typeface="Calibri"/>
              <a:ea typeface="+mn-ea"/>
              <a:cs typeface="+mn-cs"/>
            </a:endParaRPr>
          </a:p>
          <a:p>
            <a:pPr marL="0" marR="0" lvl="0" indent="0" algn="ctr" defTabSz="685783" rtl="0" eaLnBrk="1" fontAlgn="auto" latinLnBrk="0" hangingPunct="1">
              <a:lnSpc>
                <a:spcPct val="100000"/>
              </a:lnSpc>
              <a:spcBef>
                <a:spcPts val="0"/>
              </a:spcBef>
              <a:spcAft>
                <a:spcPts val="0"/>
              </a:spcAft>
              <a:buClrTx/>
              <a:buSzTx/>
              <a:buFontTx/>
              <a:buNone/>
              <a:tabLst/>
              <a:defRPr/>
            </a:pPr>
            <a:endParaRPr kumimoji="0" lang="fi-FI" sz="1400" b="0" i="0" u="none" strike="noStrike" kern="1200" cap="none" spc="0" normalizeH="0" baseline="0" noProof="0" dirty="0">
              <a:ln>
                <a:noFill/>
              </a:ln>
              <a:solidFill>
                <a:prstClr val="white"/>
              </a:solidFill>
              <a:effectLst/>
              <a:uLnTx/>
              <a:uFillTx/>
              <a:latin typeface="Calibri"/>
              <a:ea typeface="+mn-ea"/>
              <a:cs typeface="+mn-cs"/>
            </a:endParaRPr>
          </a:p>
          <a:p>
            <a:pPr marL="0" marR="0" lvl="0" indent="0" algn="ctr" defTabSz="685783" rtl="0" eaLnBrk="1" fontAlgn="auto" latinLnBrk="0" hangingPunct="1">
              <a:lnSpc>
                <a:spcPct val="100000"/>
              </a:lnSpc>
              <a:spcBef>
                <a:spcPts val="0"/>
              </a:spcBef>
              <a:spcAft>
                <a:spcPts val="0"/>
              </a:spcAft>
              <a:buClrTx/>
              <a:buSzTx/>
              <a:buFontTx/>
              <a:buNone/>
              <a:tabLst/>
              <a:defRPr/>
            </a:pPr>
            <a:r>
              <a:rPr kumimoji="0" lang="fi-FI" sz="1400" b="0" i="0" u="none" strike="noStrike" kern="1200" cap="none" spc="0" normalizeH="0" baseline="0" noProof="0" dirty="0" smtClean="0">
                <a:ln>
                  <a:noFill/>
                </a:ln>
                <a:solidFill>
                  <a:prstClr val="white"/>
                </a:solidFill>
                <a:effectLst/>
                <a:uLnTx/>
                <a:uFillTx/>
                <a:latin typeface="Calibri"/>
                <a:ea typeface="+mn-ea"/>
                <a:cs typeface="+mn-cs"/>
              </a:rPr>
              <a:t>Väyläverkon </a:t>
            </a:r>
            <a:r>
              <a:rPr kumimoji="0" lang="fi-FI" sz="1400" b="0" i="0" u="none" strike="noStrike" kern="1200" cap="none" spc="0" normalizeH="0" baseline="0" noProof="0" dirty="0">
                <a:ln>
                  <a:noFill/>
                </a:ln>
                <a:solidFill>
                  <a:prstClr val="white"/>
                </a:solidFill>
                <a:effectLst/>
                <a:uLnTx/>
                <a:uFillTx/>
                <a:latin typeface="Calibri"/>
                <a:ea typeface="+mn-ea"/>
                <a:cs typeface="+mn-cs"/>
              </a:rPr>
              <a:t>suunnittelu, kehittäminen ja </a:t>
            </a:r>
            <a:r>
              <a:rPr kumimoji="0" lang="fi-FI" sz="1400" b="0" i="0" u="none" strike="noStrike" kern="1200" cap="none" spc="0" normalizeH="0" baseline="0" noProof="0" dirty="0" smtClean="0">
                <a:ln>
                  <a:noFill/>
                </a:ln>
                <a:solidFill>
                  <a:prstClr val="white"/>
                </a:solidFill>
                <a:effectLst/>
                <a:uLnTx/>
                <a:uFillTx/>
                <a:latin typeface="Calibri"/>
                <a:ea typeface="+mn-ea"/>
                <a:cs typeface="+mn-cs"/>
              </a:rPr>
              <a:t>kunnossapito</a:t>
            </a:r>
          </a:p>
          <a:p>
            <a:pPr marL="0" marR="0" lvl="0" indent="0" algn="ctr" defTabSz="685783" rtl="0" eaLnBrk="1" fontAlgn="auto" latinLnBrk="0" hangingPunct="1">
              <a:lnSpc>
                <a:spcPct val="100000"/>
              </a:lnSpc>
              <a:spcBef>
                <a:spcPts val="0"/>
              </a:spcBef>
              <a:spcAft>
                <a:spcPts val="0"/>
              </a:spcAft>
              <a:buClrTx/>
              <a:buSzTx/>
              <a:buFontTx/>
              <a:buNone/>
              <a:tabLst/>
              <a:defRPr/>
            </a:pPr>
            <a:r>
              <a:rPr kumimoji="0" lang="fi-FI" sz="1400" b="0" i="0" u="none" strike="noStrike" kern="1200" cap="none" spc="0" normalizeH="0" baseline="0" noProof="0" dirty="0" smtClean="0">
                <a:ln>
                  <a:noFill/>
                </a:ln>
                <a:solidFill>
                  <a:prstClr val="white"/>
                </a:solidFill>
                <a:effectLst/>
                <a:uLnTx/>
                <a:uFillTx/>
                <a:latin typeface="Calibri"/>
                <a:ea typeface="+mn-ea"/>
                <a:cs typeface="+mn-cs"/>
              </a:rPr>
              <a:t>--------</a:t>
            </a:r>
          </a:p>
          <a:p>
            <a:pPr marL="0" marR="0" lvl="0" indent="0" algn="ctr" defTabSz="685783" rtl="0" eaLnBrk="1" fontAlgn="auto" latinLnBrk="0" hangingPunct="1">
              <a:lnSpc>
                <a:spcPct val="100000"/>
              </a:lnSpc>
              <a:spcBef>
                <a:spcPts val="0"/>
              </a:spcBef>
              <a:spcAft>
                <a:spcPts val="0"/>
              </a:spcAft>
              <a:buClrTx/>
              <a:buSzTx/>
              <a:buFontTx/>
              <a:buNone/>
              <a:tabLst/>
              <a:defRPr/>
            </a:pPr>
            <a:r>
              <a:rPr kumimoji="0" lang="fi-FI" sz="1200" b="0" i="0" u="none" strike="noStrike" kern="1200" cap="none" spc="0" normalizeH="0" baseline="0" noProof="0" dirty="0">
                <a:ln>
                  <a:noFill/>
                </a:ln>
                <a:solidFill>
                  <a:prstClr val="white"/>
                </a:solidFill>
                <a:effectLst/>
                <a:uLnTx/>
                <a:uFillTx/>
                <a:latin typeface="Calibri"/>
                <a:ea typeface="+mn-ea"/>
                <a:cs typeface="Arial" panose="020B0604020202020204" pitchFamily="34" charset="0"/>
              </a:rPr>
              <a:t>Operatiivinen vastuu väylänpidon kansallisten liikennejärjestelmä-tavoitteiden </a:t>
            </a:r>
            <a:r>
              <a:rPr kumimoji="0" lang="fi-FI" sz="1200" b="0" i="0" u="none" strike="noStrike" kern="1200" cap="none" spc="0" normalizeH="0" baseline="0" noProof="0" dirty="0" smtClean="0">
                <a:ln>
                  <a:noFill/>
                </a:ln>
                <a:solidFill>
                  <a:prstClr val="white"/>
                </a:solidFill>
                <a:effectLst/>
                <a:uLnTx/>
                <a:uFillTx/>
                <a:latin typeface="Calibri"/>
                <a:ea typeface="+mn-ea"/>
                <a:cs typeface="Arial" panose="020B0604020202020204" pitchFamily="34" charset="0"/>
              </a:rPr>
              <a:t>toimeenpanosta</a:t>
            </a:r>
            <a:endParaRPr kumimoji="0" lang="fi-FI" sz="1200" b="0" i="0" u="none" strike="noStrike" kern="1200" cap="none" spc="0" normalizeH="0" baseline="0" noProof="0" dirty="0">
              <a:ln>
                <a:noFill/>
              </a:ln>
              <a:solidFill>
                <a:prstClr val="white"/>
              </a:solidFill>
              <a:effectLst/>
              <a:uLnTx/>
              <a:uFillTx/>
              <a:latin typeface="Calibri"/>
              <a:ea typeface="+mn-ea"/>
              <a:cs typeface="Arial" panose="020B0604020202020204" pitchFamily="34" charset="0"/>
            </a:endParaRPr>
          </a:p>
          <a:p>
            <a:pPr marL="0" marR="0" lvl="0" indent="0" algn="ctr" defTabSz="685783" rtl="0" eaLnBrk="1" fontAlgn="auto" latinLnBrk="0" hangingPunct="1">
              <a:lnSpc>
                <a:spcPct val="100000"/>
              </a:lnSpc>
              <a:spcBef>
                <a:spcPts val="0"/>
              </a:spcBef>
              <a:spcAft>
                <a:spcPts val="0"/>
              </a:spcAft>
              <a:buClrTx/>
              <a:buSzTx/>
              <a:buFontTx/>
              <a:buNone/>
              <a:tabLst/>
              <a:defRPr/>
            </a:pPr>
            <a:endParaRPr kumimoji="0" lang="fi-FI" sz="1400" b="0" i="0" u="none" strike="noStrike" kern="1200" cap="none" spc="0" normalizeH="0" baseline="0" noProof="0" dirty="0">
              <a:ln>
                <a:noFill/>
              </a:ln>
              <a:solidFill>
                <a:prstClr val="white"/>
              </a:solidFill>
              <a:effectLst/>
              <a:uLnTx/>
              <a:uFillTx/>
              <a:latin typeface="Calibri"/>
              <a:ea typeface="+mn-ea"/>
              <a:cs typeface="+mn-cs"/>
            </a:endParaRPr>
          </a:p>
        </p:txBody>
      </p:sp>
      <p:sp>
        <p:nvSpPr>
          <p:cNvPr id="26" name="Vastakkaisista kulmista pyöristetty suorakulmio 25"/>
          <p:cNvSpPr/>
          <p:nvPr/>
        </p:nvSpPr>
        <p:spPr>
          <a:xfrm flipH="1">
            <a:off x="3209987" y="1612369"/>
            <a:ext cx="2423479" cy="2388131"/>
          </a:xfrm>
          <a:prstGeom prst="round2DiagRect">
            <a:avLst/>
          </a:prstGeom>
          <a:solidFill>
            <a:schemeClr val="accent4"/>
          </a:solidFill>
          <a:ln w="9525" cmpd="sng">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endParaRPr kumimoji="0" lang="fi-FI" sz="1350" b="0" i="0" u="none" strike="noStrike" kern="1200" cap="none" spc="0" normalizeH="0" baseline="0" noProof="0" dirty="0">
              <a:ln>
                <a:noFill/>
              </a:ln>
              <a:solidFill>
                <a:prstClr val="white"/>
              </a:solidFill>
              <a:effectLst/>
              <a:uLnTx/>
              <a:uFillTx/>
              <a:latin typeface="Calibri"/>
              <a:ea typeface="+mn-ea"/>
              <a:cs typeface="+mn-cs"/>
            </a:endParaRPr>
          </a:p>
        </p:txBody>
      </p:sp>
      <p:sp>
        <p:nvSpPr>
          <p:cNvPr id="27" name="Tekstiruutu 80"/>
          <p:cNvSpPr txBox="1">
            <a:spLocks noChangeArrowheads="1"/>
          </p:cNvSpPr>
          <p:nvPr/>
        </p:nvSpPr>
        <p:spPr bwMode="auto">
          <a:xfrm>
            <a:off x="3595412" y="1647726"/>
            <a:ext cx="1667163" cy="563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marL="0" marR="0" lvl="0" indent="0" algn="ctr" defTabSz="685783" rtl="0" eaLnBrk="1" fontAlgn="auto" latinLnBrk="0" hangingPunct="1">
              <a:lnSpc>
                <a:spcPct val="90000"/>
              </a:lnSpc>
              <a:spcBef>
                <a:spcPts val="0"/>
              </a:spcBef>
              <a:spcAft>
                <a:spcPts val="0"/>
              </a:spcAft>
              <a:buClrTx/>
              <a:buSzTx/>
              <a:buFontTx/>
              <a:buNone/>
              <a:tabLst/>
              <a:defRPr/>
            </a:pPr>
            <a:r>
              <a:rPr kumimoji="0" lang="fi-FI" altLang="fi-FI" sz="1200" b="1" i="0" u="none" strike="noStrike" kern="1200" cap="none" spc="0" normalizeH="0" baseline="0" noProof="0" dirty="0">
                <a:ln>
                  <a:noFill/>
                </a:ln>
                <a:solidFill>
                  <a:prstClr val="white"/>
                </a:solidFill>
                <a:effectLst/>
                <a:uLnTx/>
                <a:uFillTx/>
                <a:latin typeface="Arial"/>
                <a:ea typeface="MS PGothic" pitchFamily="34" charset="-128"/>
                <a:cs typeface="Arial"/>
              </a:rPr>
              <a:t>Traffic management Finland Group</a:t>
            </a:r>
          </a:p>
          <a:p>
            <a:pPr marL="0" marR="0" lvl="0" indent="0" algn="ctr" defTabSz="685783" rtl="0" eaLnBrk="1" fontAlgn="auto" latinLnBrk="0" hangingPunct="1">
              <a:lnSpc>
                <a:spcPct val="90000"/>
              </a:lnSpc>
              <a:spcBef>
                <a:spcPts val="0"/>
              </a:spcBef>
              <a:spcAft>
                <a:spcPts val="0"/>
              </a:spcAft>
              <a:buClrTx/>
              <a:buSzTx/>
              <a:buFontTx/>
              <a:buNone/>
              <a:tabLst/>
              <a:defRPr/>
            </a:pPr>
            <a:r>
              <a:rPr kumimoji="0" lang="fi-FI" altLang="fi-FI" sz="1000" b="0" i="0" u="none" strike="noStrike" kern="1200" cap="none" spc="0" normalizeH="0" baseline="0" noProof="0" dirty="0">
                <a:ln>
                  <a:noFill/>
                </a:ln>
                <a:solidFill>
                  <a:prstClr val="white"/>
                </a:solidFill>
                <a:effectLst/>
                <a:uLnTx/>
                <a:uFillTx/>
                <a:latin typeface="Arial"/>
                <a:ea typeface="MS PGothic" pitchFamily="34" charset="-128"/>
                <a:cs typeface="Arial"/>
              </a:rPr>
              <a:t>(Yhteiset palvelut)</a:t>
            </a:r>
            <a:endParaRPr kumimoji="0" lang="fi-FI" altLang="fi-FI" sz="1050" b="0" i="0" u="none" strike="noStrike" kern="1200" cap="none" spc="0" normalizeH="0" baseline="0" noProof="0" dirty="0">
              <a:ln>
                <a:noFill/>
              </a:ln>
              <a:solidFill>
                <a:prstClr val="white"/>
              </a:solidFill>
              <a:effectLst/>
              <a:uLnTx/>
              <a:uFillTx/>
              <a:latin typeface="Arial"/>
              <a:ea typeface="MS PGothic" pitchFamily="34" charset="-128"/>
              <a:cs typeface="Arial"/>
            </a:endParaRPr>
          </a:p>
        </p:txBody>
      </p:sp>
      <p:sp>
        <p:nvSpPr>
          <p:cNvPr id="29" name="Tekstiruutu 80"/>
          <p:cNvSpPr txBox="1">
            <a:spLocks noChangeArrowheads="1"/>
          </p:cNvSpPr>
          <p:nvPr/>
        </p:nvSpPr>
        <p:spPr bwMode="auto">
          <a:xfrm>
            <a:off x="978902" y="1652913"/>
            <a:ext cx="1667163" cy="341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marL="0" marR="0" lvl="0" indent="0" algn="ctr" defTabSz="685783" rtl="0" eaLnBrk="1" fontAlgn="auto" latinLnBrk="0" hangingPunct="1">
              <a:lnSpc>
                <a:spcPct val="90000"/>
              </a:lnSpc>
              <a:spcBef>
                <a:spcPts val="0"/>
              </a:spcBef>
              <a:spcAft>
                <a:spcPts val="0"/>
              </a:spcAft>
              <a:buClrTx/>
              <a:buSzTx/>
              <a:buFontTx/>
              <a:buNone/>
              <a:tabLst/>
              <a:defRPr/>
            </a:pPr>
            <a:r>
              <a:rPr kumimoji="0" lang="fi-FI" altLang="fi-FI" sz="1800" b="1" i="0" u="none" strike="noStrike" kern="1200" cap="none" spc="0" normalizeH="0" baseline="0" noProof="0" dirty="0">
                <a:ln>
                  <a:noFill/>
                </a:ln>
                <a:solidFill>
                  <a:prstClr val="white"/>
                </a:solidFill>
                <a:effectLst/>
                <a:uLnTx/>
                <a:uFillTx/>
                <a:latin typeface="Arial"/>
                <a:ea typeface="MS PGothic" pitchFamily="34" charset="-128"/>
                <a:cs typeface="Arial"/>
              </a:rPr>
              <a:t>Väylävirasto</a:t>
            </a:r>
            <a:endParaRPr kumimoji="0" lang="fi-FI" altLang="fi-FI" sz="2000" b="1" i="0" u="none" strike="noStrike" kern="1200" cap="none" spc="0" normalizeH="0" baseline="0" noProof="0" dirty="0">
              <a:ln>
                <a:noFill/>
              </a:ln>
              <a:solidFill>
                <a:prstClr val="white"/>
              </a:solidFill>
              <a:effectLst/>
              <a:uLnTx/>
              <a:uFillTx/>
              <a:latin typeface="Arial"/>
              <a:ea typeface="MS PGothic" pitchFamily="34" charset="-128"/>
              <a:cs typeface="Arial"/>
            </a:endParaRPr>
          </a:p>
        </p:txBody>
      </p:sp>
      <p:sp>
        <p:nvSpPr>
          <p:cNvPr id="31" name="Tekstiruutu 80"/>
          <p:cNvSpPr txBox="1">
            <a:spLocks noChangeArrowheads="1"/>
          </p:cNvSpPr>
          <p:nvPr/>
        </p:nvSpPr>
        <p:spPr bwMode="auto">
          <a:xfrm>
            <a:off x="3595412" y="2198411"/>
            <a:ext cx="1797895" cy="403957"/>
          </a:xfrm>
          <a:prstGeom prst="rect">
            <a:avLst/>
          </a:prstGeom>
          <a:solidFill>
            <a:schemeClr val="accent4">
              <a:lumMod val="50000"/>
              <a:alpha val="50000"/>
            </a:schemeClr>
          </a:solidFill>
          <a:ln>
            <a:noFill/>
          </a:ln>
          <a:extLst/>
        </p:spPr>
        <p:txBody>
          <a:bodyPr wrap="square" anchor="ctr">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marL="0" marR="0" lvl="0" indent="0" algn="ctr" defTabSz="685783" rtl="0" eaLnBrk="1" fontAlgn="auto" latinLnBrk="0" hangingPunct="1">
              <a:lnSpc>
                <a:spcPct val="90000"/>
              </a:lnSpc>
              <a:spcBef>
                <a:spcPts val="0"/>
              </a:spcBef>
              <a:spcAft>
                <a:spcPts val="0"/>
              </a:spcAft>
              <a:buClrTx/>
              <a:buSzTx/>
              <a:buFontTx/>
              <a:buNone/>
              <a:tabLst/>
              <a:defRPr/>
            </a:pPr>
            <a:r>
              <a:rPr kumimoji="0" lang="fi-FI" altLang="fi-FI" sz="1200" b="1" i="0" u="none" strike="noStrike" kern="1200" cap="none" spc="0" normalizeH="0" baseline="0" noProof="0" dirty="0">
                <a:ln>
                  <a:noFill/>
                </a:ln>
                <a:solidFill>
                  <a:prstClr val="white"/>
                </a:solidFill>
                <a:effectLst/>
                <a:uLnTx/>
                <a:uFillTx/>
                <a:latin typeface="Arial"/>
                <a:ea typeface="MS PGothic" pitchFamily="34" charset="-128"/>
                <a:cs typeface="Arial"/>
              </a:rPr>
              <a:t>Tieliikennekeskus Oy</a:t>
            </a:r>
          </a:p>
          <a:p>
            <a:pPr marL="0" marR="0" lvl="0" indent="0" algn="ctr" defTabSz="685783" rtl="0" eaLnBrk="1" fontAlgn="auto" latinLnBrk="0" hangingPunct="1">
              <a:lnSpc>
                <a:spcPct val="90000"/>
              </a:lnSpc>
              <a:spcBef>
                <a:spcPts val="0"/>
              </a:spcBef>
              <a:spcAft>
                <a:spcPts val="0"/>
              </a:spcAft>
              <a:buClrTx/>
              <a:buSzTx/>
              <a:buFontTx/>
              <a:buNone/>
              <a:tabLst/>
              <a:defRPr/>
            </a:pPr>
            <a:r>
              <a:rPr kumimoji="0" lang="fi-FI" altLang="fi-FI" sz="1050" b="0" i="0" u="none" strike="noStrike" kern="1200" cap="none" spc="0" normalizeH="0" baseline="0" noProof="0" dirty="0">
                <a:ln>
                  <a:noFill/>
                </a:ln>
                <a:solidFill>
                  <a:prstClr val="white"/>
                </a:solidFill>
                <a:effectLst/>
                <a:uLnTx/>
                <a:uFillTx/>
                <a:latin typeface="Arial"/>
                <a:ea typeface="MS PGothic" pitchFamily="34" charset="-128"/>
                <a:cs typeface="Arial"/>
              </a:rPr>
              <a:t>(tieliikenteen ohjaus)</a:t>
            </a:r>
          </a:p>
        </p:txBody>
      </p:sp>
      <p:sp>
        <p:nvSpPr>
          <p:cNvPr id="32" name="Tekstiruutu 80"/>
          <p:cNvSpPr txBox="1">
            <a:spLocks noChangeArrowheads="1"/>
          </p:cNvSpPr>
          <p:nvPr/>
        </p:nvSpPr>
        <p:spPr bwMode="auto">
          <a:xfrm>
            <a:off x="3595412" y="2625766"/>
            <a:ext cx="1797895" cy="403957"/>
          </a:xfrm>
          <a:prstGeom prst="rect">
            <a:avLst/>
          </a:prstGeom>
          <a:solidFill>
            <a:schemeClr val="accent4">
              <a:lumMod val="50000"/>
              <a:alpha val="50000"/>
            </a:schemeClr>
          </a:solidFill>
          <a:ln>
            <a:noFill/>
          </a:ln>
          <a:extLst/>
        </p:spPr>
        <p:txBody>
          <a:bodyPr wrap="square" anchor="ctr">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marL="0" marR="0" lvl="0" indent="0" algn="ctr" defTabSz="685783" rtl="0" eaLnBrk="1" fontAlgn="auto" latinLnBrk="0" hangingPunct="1">
              <a:lnSpc>
                <a:spcPct val="90000"/>
              </a:lnSpc>
              <a:spcBef>
                <a:spcPts val="0"/>
              </a:spcBef>
              <a:spcAft>
                <a:spcPts val="0"/>
              </a:spcAft>
              <a:buClrTx/>
              <a:buSzTx/>
              <a:buFontTx/>
              <a:buNone/>
              <a:tabLst/>
              <a:defRPr/>
            </a:pPr>
            <a:r>
              <a:rPr kumimoji="0" lang="fi-FI" altLang="fi-FI" sz="1200" b="1" i="0" u="none" strike="noStrike" kern="1200" cap="none" spc="0" normalizeH="0" baseline="0" noProof="0" dirty="0">
                <a:ln>
                  <a:noFill/>
                </a:ln>
                <a:solidFill>
                  <a:prstClr val="white"/>
                </a:solidFill>
                <a:effectLst/>
                <a:uLnTx/>
                <a:uFillTx/>
                <a:latin typeface="Arial"/>
                <a:ea typeface="MS PGothic" pitchFamily="34" charset="-128"/>
                <a:cs typeface="Arial"/>
              </a:rPr>
              <a:t>VTS Finland Oy</a:t>
            </a:r>
          </a:p>
          <a:p>
            <a:pPr marL="0" marR="0" lvl="0" indent="0" algn="ctr" defTabSz="685783" rtl="0" eaLnBrk="1" fontAlgn="auto" latinLnBrk="0" hangingPunct="1">
              <a:lnSpc>
                <a:spcPct val="90000"/>
              </a:lnSpc>
              <a:spcBef>
                <a:spcPts val="0"/>
              </a:spcBef>
              <a:spcAft>
                <a:spcPts val="0"/>
              </a:spcAft>
              <a:buClrTx/>
              <a:buSzTx/>
              <a:buFontTx/>
              <a:buNone/>
              <a:tabLst/>
              <a:defRPr/>
            </a:pPr>
            <a:r>
              <a:rPr kumimoji="0" lang="fi-FI" altLang="fi-FI" sz="1050" b="0" i="0" u="none" strike="noStrike" kern="1200" cap="none" spc="0" normalizeH="0" baseline="0" noProof="0" dirty="0">
                <a:ln>
                  <a:noFill/>
                </a:ln>
                <a:solidFill>
                  <a:prstClr val="white"/>
                </a:solidFill>
                <a:effectLst/>
                <a:uLnTx/>
                <a:uFillTx/>
                <a:latin typeface="Arial"/>
                <a:ea typeface="MS PGothic" pitchFamily="34" charset="-128"/>
                <a:cs typeface="Arial"/>
              </a:rPr>
              <a:t>(meriliikenteen ohjaus)</a:t>
            </a:r>
          </a:p>
        </p:txBody>
      </p:sp>
      <p:sp>
        <p:nvSpPr>
          <p:cNvPr id="33" name="Tekstiruutu 80"/>
          <p:cNvSpPr txBox="1">
            <a:spLocks noChangeArrowheads="1"/>
          </p:cNvSpPr>
          <p:nvPr/>
        </p:nvSpPr>
        <p:spPr bwMode="auto">
          <a:xfrm>
            <a:off x="3595411" y="3060308"/>
            <a:ext cx="1797895" cy="403957"/>
          </a:xfrm>
          <a:prstGeom prst="rect">
            <a:avLst/>
          </a:prstGeom>
          <a:solidFill>
            <a:schemeClr val="accent4">
              <a:lumMod val="50000"/>
              <a:alpha val="50000"/>
            </a:schemeClr>
          </a:solidFill>
          <a:ln>
            <a:noFill/>
          </a:ln>
          <a:extLst/>
        </p:spPr>
        <p:txBody>
          <a:bodyPr wrap="square" anchor="ctr">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marL="0" marR="0" lvl="0" indent="0" algn="ctr" defTabSz="685783" rtl="0" eaLnBrk="1" fontAlgn="auto" latinLnBrk="0" hangingPunct="1">
              <a:lnSpc>
                <a:spcPct val="90000"/>
              </a:lnSpc>
              <a:spcBef>
                <a:spcPts val="0"/>
              </a:spcBef>
              <a:spcAft>
                <a:spcPts val="0"/>
              </a:spcAft>
              <a:buClrTx/>
              <a:buSzTx/>
              <a:buFontTx/>
              <a:buNone/>
              <a:tabLst/>
              <a:defRPr/>
            </a:pPr>
            <a:r>
              <a:rPr kumimoji="0" lang="fi-FI" altLang="fi-FI" sz="1200" b="1" i="0" u="none" strike="noStrike" kern="1200" cap="none" spc="0" normalizeH="0" baseline="0" noProof="0" dirty="0" err="1">
                <a:ln>
                  <a:noFill/>
                </a:ln>
                <a:solidFill>
                  <a:prstClr val="white"/>
                </a:solidFill>
                <a:effectLst/>
                <a:uLnTx/>
                <a:uFillTx/>
                <a:latin typeface="Arial"/>
                <a:ea typeface="MS PGothic" pitchFamily="34" charset="-128"/>
                <a:cs typeface="Arial"/>
              </a:rPr>
              <a:t>Finrail</a:t>
            </a:r>
            <a:r>
              <a:rPr kumimoji="0" lang="fi-FI" altLang="fi-FI" sz="1200" b="1" i="0" u="none" strike="noStrike" kern="1200" cap="none" spc="0" normalizeH="0" baseline="0" noProof="0" dirty="0">
                <a:ln>
                  <a:noFill/>
                </a:ln>
                <a:solidFill>
                  <a:prstClr val="white"/>
                </a:solidFill>
                <a:effectLst/>
                <a:uLnTx/>
                <a:uFillTx/>
                <a:latin typeface="Arial"/>
                <a:ea typeface="MS PGothic" pitchFamily="34" charset="-128"/>
                <a:cs typeface="Arial"/>
              </a:rPr>
              <a:t> Oy</a:t>
            </a:r>
          </a:p>
          <a:p>
            <a:pPr marL="0" marR="0" lvl="0" indent="0" algn="ctr" defTabSz="685783" rtl="0" eaLnBrk="1" fontAlgn="auto" latinLnBrk="0" hangingPunct="1">
              <a:lnSpc>
                <a:spcPct val="90000"/>
              </a:lnSpc>
              <a:spcBef>
                <a:spcPts val="0"/>
              </a:spcBef>
              <a:spcAft>
                <a:spcPts val="0"/>
              </a:spcAft>
              <a:buClrTx/>
              <a:buSzTx/>
              <a:buFontTx/>
              <a:buNone/>
              <a:tabLst/>
              <a:defRPr/>
            </a:pPr>
            <a:r>
              <a:rPr kumimoji="0" lang="fi-FI" altLang="fi-FI" sz="1050" b="0" i="0" u="none" strike="noStrike" kern="1200" cap="none" spc="0" normalizeH="0" baseline="0" noProof="0" dirty="0">
                <a:ln>
                  <a:noFill/>
                </a:ln>
                <a:solidFill>
                  <a:prstClr val="white"/>
                </a:solidFill>
                <a:effectLst/>
                <a:uLnTx/>
                <a:uFillTx/>
                <a:latin typeface="Arial"/>
                <a:ea typeface="MS PGothic" pitchFamily="34" charset="-128"/>
                <a:cs typeface="Arial"/>
              </a:rPr>
              <a:t>(rautatieliikenteen ohjaus)</a:t>
            </a:r>
          </a:p>
        </p:txBody>
      </p:sp>
      <p:sp>
        <p:nvSpPr>
          <p:cNvPr id="34" name="Tekstiruutu 80"/>
          <p:cNvSpPr txBox="1">
            <a:spLocks noChangeArrowheads="1"/>
          </p:cNvSpPr>
          <p:nvPr/>
        </p:nvSpPr>
        <p:spPr bwMode="auto">
          <a:xfrm>
            <a:off x="3595411" y="3503657"/>
            <a:ext cx="1797895" cy="403957"/>
          </a:xfrm>
          <a:prstGeom prst="rect">
            <a:avLst/>
          </a:prstGeom>
          <a:solidFill>
            <a:schemeClr val="accent4">
              <a:lumMod val="50000"/>
              <a:alpha val="50000"/>
            </a:schemeClr>
          </a:solidFill>
          <a:ln>
            <a:noFill/>
          </a:ln>
          <a:extLst/>
        </p:spPr>
        <p:txBody>
          <a:bodyPr wrap="square" anchor="ctr">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marL="0" marR="0" lvl="0" indent="0" algn="ctr" defTabSz="685783" rtl="0" eaLnBrk="1" fontAlgn="auto" latinLnBrk="0" hangingPunct="1">
              <a:lnSpc>
                <a:spcPct val="90000"/>
              </a:lnSpc>
              <a:spcBef>
                <a:spcPts val="0"/>
              </a:spcBef>
              <a:spcAft>
                <a:spcPts val="0"/>
              </a:spcAft>
              <a:buClrTx/>
              <a:buSzTx/>
              <a:buFontTx/>
              <a:buNone/>
              <a:tabLst/>
              <a:defRPr/>
            </a:pPr>
            <a:r>
              <a:rPr kumimoji="0" lang="fi-FI" altLang="fi-FI" sz="1200" b="1" i="0" u="none" strike="noStrike" kern="1200" cap="none" spc="0" normalizeH="0" baseline="0" noProof="0" dirty="0">
                <a:ln>
                  <a:noFill/>
                </a:ln>
                <a:solidFill>
                  <a:prstClr val="white"/>
                </a:solidFill>
                <a:effectLst/>
                <a:uLnTx/>
                <a:uFillTx/>
                <a:latin typeface="Arial"/>
                <a:ea typeface="MS PGothic" pitchFamily="34" charset="-128"/>
                <a:cs typeface="Arial"/>
              </a:rPr>
              <a:t>ANS Finland Oy</a:t>
            </a:r>
          </a:p>
          <a:p>
            <a:pPr marL="0" marR="0" lvl="0" indent="0" algn="ctr" defTabSz="685783" rtl="0" eaLnBrk="1" fontAlgn="auto" latinLnBrk="0" hangingPunct="1">
              <a:lnSpc>
                <a:spcPct val="90000"/>
              </a:lnSpc>
              <a:spcBef>
                <a:spcPts val="0"/>
              </a:spcBef>
              <a:spcAft>
                <a:spcPts val="0"/>
              </a:spcAft>
              <a:buClrTx/>
              <a:buSzTx/>
              <a:buFontTx/>
              <a:buNone/>
              <a:tabLst/>
              <a:defRPr/>
            </a:pPr>
            <a:r>
              <a:rPr kumimoji="0" lang="fi-FI" altLang="fi-FI" sz="1050" b="0" i="0" u="none" strike="noStrike" kern="1200" cap="none" spc="0" normalizeH="0" baseline="0" noProof="0" dirty="0">
                <a:ln>
                  <a:noFill/>
                </a:ln>
                <a:solidFill>
                  <a:prstClr val="white"/>
                </a:solidFill>
                <a:effectLst/>
                <a:uLnTx/>
                <a:uFillTx/>
                <a:latin typeface="Arial"/>
                <a:ea typeface="MS PGothic" pitchFamily="34" charset="-128"/>
                <a:cs typeface="Arial"/>
              </a:rPr>
              <a:t>(lennonvarmistus)</a:t>
            </a:r>
          </a:p>
        </p:txBody>
      </p:sp>
      <p:sp>
        <p:nvSpPr>
          <p:cNvPr id="35" name="Vastakkaisista kulmista pyöristetty suorakulmio 34"/>
          <p:cNvSpPr/>
          <p:nvPr/>
        </p:nvSpPr>
        <p:spPr>
          <a:xfrm flipH="1">
            <a:off x="5885680" y="1647726"/>
            <a:ext cx="2307979" cy="2388131"/>
          </a:xfrm>
          <a:prstGeom prst="round2DiagRect">
            <a:avLst/>
          </a:prstGeom>
          <a:solidFill>
            <a:srgbClr val="00B050"/>
          </a:solidFill>
          <a:ln w="9525" cmpd="sng">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endParaRPr kumimoji="0" lang="fi-FI" sz="1400" b="0" i="0" u="none" strike="noStrike" kern="1200" cap="none" spc="0" normalizeH="0" baseline="0" noProof="0" dirty="0" smtClean="0">
              <a:ln>
                <a:noFill/>
              </a:ln>
              <a:solidFill>
                <a:prstClr val="white"/>
              </a:solidFill>
              <a:effectLst/>
              <a:uLnTx/>
              <a:uFillTx/>
              <a:latin typeface="Calibri"/>
              <a:ea typeface="+mn-ea"/>
              <a:cs typeface="+mn-cs"/>
            </a:endParaRPr>
          </a:p>
          <a:p>
            <a:pPr marL="0" marR="0" lvl="0" indent="0" algn="ctr" defTabSz="685783" rtl="0" eaLnBrk="1" fontAlgn="auto" latinLnBrk="0" hangingPunct="1">
              <a:lnSpc>
                <a:spcPct val="100000"/>
              </a:lnSpc>
              <a:spcBef>
                <a:spcPts val="0"/>
              </a:spcBef>
              <a:spcAft>
                <a:spcPts val="0"/>
              </a:spcAft>
              <a:buClrTx/>
              <a:buSzTx/>
              <a:buFontTx/>
              <a:buNone/>
              <a:tabLst/>
              <a:defRPr/>
            </a:pPr>
            <a:endParaRPr kumimoji="0" lang="fi-FI" sz="1400" b="0" i="0" u="none" strike="noStrike" kern="1200" cap="none" spc="0" normalizeH="0" baseline="0" noProof="0" dirty="0">
              <a:ln>
                <a:noFill/>
              </a:ln>
              <a:solidFill>
                <a:prstClr val="white"/>
              </a:solidFill>
              <a:effectLst/>
              <a:uLnTx/>
              <a:uFillTx/>
              <a:latin typeface="Calibri"/>
              <a:ea typeface="+mn-ea"/>
              <a:cs typeface="+mn-cs"/>
            </a:endParaRPr>
          </a:p>
          <a:p>
            <a:pPr marL="0" marR="0" lvl="0" indent="0" algn="ctr" defTabSz="685783" rtl="0" eaLnBrk="1" fontAlgn="auto" latinLnBrk="0" hangingPunct="1">
              <a:lnSpc>
                <a:spcPct val="100000"/>
              </a:lnSpc>
              <a:spcBef>
                <a:spcPts val="0"/>
              </a:spcBef>
              <a:spcAft>
                <a:spcPts val="0"/>
              </a:spcAft>
              <a:buClrTx/>
              <a:buSzTx/>
              <a:buFontTx/>
              <a:buNone/>
              <a:tabLst/>
              <a:defRPr/>
            </a:pPr>
            <a:endParaRPr kumimoji="0" lang="fi-FI" sz="1400" b="0" i="0" u="none" strike="noStrike" kern="1200" cap="none" spc="0" normalizeH="0" baseline="0" noProof="0" dirty="0" smtClean="0">
              <a:ln>
                <a:noFill/>
              </a:ln>
              <a:solidFill>
                <a:prstClr val="white"/>
              </a:solidFill>
              <a:effectLst/>
              <a:uLnTx/>
              <a:uFillTx/>
              <a:latin typeface="Calibri"/>
              <a:ea typeface="+mn-ea"/>
              <a:cs typeface="+mn-cs"/>
            </a:endParaRPr>
          </a:p>
          <a:p>
            <a:pPr marL="0" marR="0" lvl="0" indent="0" algn="ctr" defTabSz="685783" rtl="0" eaLnBrk="1" fontAlgn="auto" latinLnBrk="0" hangingPunct="1">
              <a:lnSpc>
                <a:spcPct val="100000"/>
              </a:lnSpc>
              <a:spcBef>
                <a:spcPts val="0"/>
              </a:spcBef>
              <a:spcAft>
                <a:spcPts val="0"/>
              </a:spcAft>
              <a:buClrTx/>
              <a:buSzTx/>
              <a:buFontTx/>
              <a:buNone/>
              <a:tabLst/>
              <a:defRPr/>
            </a:pPr>
            <a:r>
              <a:rPr kumimoji="0" lang="fi-FI" sz="1400" b="0" i="0" u="none" strike="noStrike" kern="1200" cap="none" spc="0" normalizeH="0" baseline="0" noProof="0" dirty="0" smtClean="0">
                <a:ln>
                  <a:noFill/>
                </a:ln>
                <a:solidFill>
                  <a:prstClr val="white"/>
                </a:solidFill>
                <a:effectLst/>
                <a:uLnTx/>
                <a:uFillTx/>
                <a:latin typeface="Calibri"/>
                <a:ea typeface="+mn-ea"/>
                <a:cs typeface="+mn-cs"/>
              </a:rPr>
              <a:t>Liikenteen </a:t>
            </a:r>
            <a:r>
              <a:rPr kumimoji="0" lang="fi-FI" sz="1400" b="0" i="0" u="none" strike="noStrike" kern="1200" cap="none" spc="0" normalizeH="0" baseline="0" noProof="0" dirty="0">
                <a:ln>
                  <a:noFill/>
                </a:ln>
                <a:solidFill>
                  <a:prstClr val="white"/>
                </a:solidFill>
                <a:effectLst/>
                <a:uLnTx/>
                <a:uFillTx/>
                <a:latin typeface="Calibri"/>
                <a:ea typeface="+mn-ea"/>
                <a:cs typeface="+mn-cs"/>
              </a:rPr>
              <a:t>ja viestinnän </a:t>
            </a:r>
            <a:r>
              <a:rPr kumimoji="0" lang="fi-FI" sz="1400" b="0" i="0" u="none" strike="noStrike" kern="1200" cap="none" spc="0" normalizeH="0" baseline="0" noProof="0" dirty="0" smtClean="0">
                <a:ln>
                  <a:noFill/>
                </a:ln>
                <a:solidFill>
                  <a:prstClr val="white"/>
                </a:solidFill>
                <a:effectLst/>
                <a:uLnTx/>
                <a:uFillTx/>
                <a:latin typeface="Calibri"/>
                <a:ea typeface="+mn-ea"/>
                <a:cs typeface="+mn-cs"/>
              </a:rPr>
              <a:t>sääntely-, lupa-</a:t>
            </a:r>
            <a:r>
              <a:rPr kumimoji="0" lang="fi-FI" sz="1400" b="0" i="0" u="none" strike="noStrike" kern="1200" cap="none" spc="0" normalizeH="0" baseline="0" noProof="0" dirty="0">
                <a:ln>
                  <a:noFill/>
                </a:ln>
                <a:solidFill>
                  <a:prstClr val="white"/>
                </a:solidFill>
                <a:effectLst/>
                <a:uLnTx/>
                <a:uFillTx/>
                <a:latin typeface="Calibri"/>
                <a:ea typeface="+mn-ea"/>
                <a:cs typeface="+mn-cs"/>
              </a:rPr>
              <a:t>, </a:t>
            </a:r>
            <a:r>
              <a:rPr kumimoji="0" lang="fi-FI" sz="1400" b="0" i="0" u="none" strike="noStrike" kern="1200" cap="none" spc="0" normalizeH="0" baseline="0" noProof="0" dirty="0" smtClean="0">
                <a:ln>
                  <a:noFill/>
                </a:ln>
                <a:solidFill>
                  <a:prstClr val="white"/>
                </a:solidFill>
                <a:effectLst/>
                <a:uLnTx/>
                <a:uFillTx/>
                <a:latin typeface="Calibri"/>
                <a:ea typeface="+mn-ea"/>
                <a:cs typeface="+mn-cs"/>
              </a:rPr>
              <a:t>rekisteri- ja valvontaviranomainen</a:t>
            </a:r>
          </a:p>
          <a:p>
            <a:pPr marL="0" marR="0" lvl="0" indent="0" algn="ctr" defTabSz="685783" rtl="0" eaLnBrk="1" fontAlgn="auto" latinLnBrk="0" hangingPunct="1">
              <a:lnSpc>
                <a:spcPct val="100000"/>
              </a:lnSpc>
              <a:spcBef>
                <a:spcPts val="0"/>
              </a:spcBef>
              <a:spcAft>
                <a:spcPts val="0"/>
              </a:spcAft>
              <a:buClrTx/>
              <a:buSzTx/>
              <a:buFontTx/>
              <a:buNone/>
              <a:tabLst/>
              <a:defRPr/>
            </a:pPr>
            <a:r>
              <a:rPr kumimoji="0" lang="fi-FI" sz="1400" b="0" i="0" u="none" strike="noStrike" kern="1200" cap="none" spc="0" normalizeH="0" baseline="0" noProof="0" dirty="0">
                <a:ln>
                  <a:noFill/>
                </a:ln>
                <a:solidFill>
                  <a:prstClr val="white"/>
                </a:solidFill>
                <a:effectLst/>
                <a:uLnTx/>
                <a:uFillTx/>
                <a:latin typeface="Calibri"/>
                <a:ea typeface="+mn-ea"/>
                <a:cs typeface="+mn-cs"/>
              </a:rPr>
              <a:t>--------</a:t>
            </a:r>
          </a:p>
          <a:p>
            <a:pPr marL="100013" marR="0" lvl="0" indent="0" algn="ctr" defTabSz="685800" rtl="0" eaLnBrk="1" fontAlgn="auto" latinLnBrk="0" hangingPunct="1">
              <a:lnSpc>
                <a:spcPct val="100000"/>
              </a:lnSpc>
              <a:spcBef>
                <a:spcPts val="0"/>
              </a:spcBef>
              <a:spcAft>
                <a:spcPts val="0"/>
              </a:spcAft>
              <a:buClrTx/>
              <a:buSzTx/>
              <a:buFontTx/>
              <a:buNone/>
              <a:tabLst/>
              <a:defRPr/>
            </a:pPr>
            <a:r>
              <a:rPr kumimoji="0" lang="fi-FI" sz="1200" b="0" i="0" u="none" strike="noStrike" kern="1200" cap="none" spc="0" normalizeH="0" baseline="0" noProof="0" dirty="0" smtClean="0">
                <a:ln>
                  <a:noFill/>
                </a:ln>
                <a:solidFill>
                  <a:prstClr val="white"/>
                </a:solidFill>
                <a:effectLst/>
                <a:uLnTx/>
                <a:uFillTx/>
                <a:latin typeface="Calibri"/>
                <a:ea typeface="+mn-ea"/>
                <a:cs typeface="Arial" panose="020B0604020202020204" pitchFamily="34" charset="0"/>
              </a:rPr>
              <a:t>Avustaa </a:t>
            </a:r>
            <a:r>
              <a:rPr kumimoji="0" lang="fi-FI" sz="1200" b="0" i="0" u="none" strike="noStrike" kern="1200" cap="none" spc="0" normalizeH="0" baseline="0" noProof="0" dirty="0" err="1" smtClean="0">
                <a:ln>
                  <a:noFill/>
                </a:ln>
                <a:solidFill>
                  <a:prstClr val="white"/>
                </a:solidFill>
                <a:effectLst/>
                <a:uLnTx/>
                <a:uFillTx/>
                <a:latin typeface="Calibri"/>
                <a:ea typeface="+mn-ea"/>
                <a:cs typeface="Arial" panose="020B0604020202020204" pitchFamily="34" charset="0"/>
              </a:rPr>
              <a:t>LVM:ä</a:t>
            </a:r>
            <a:r>
              <a:rPr kumimoji="0" lang="fi-FI" sz="1200" b="0" i="0" u="none" strike="noStrike" kern="1200" cap="none" spc="0" normalizeH="0" baseline="0" noProof="0" dirty="0" smtClean="0">
                <a:ln>
                  <a:noFill/>
                </a:ln>
                <a:solidFill>
                  <a:prstClr val="white"/>
                </a:solidFill>
                <a:effectLst/>
                <a:uLnTx/>
                <a:uFillTx/>
                <a:latin typeface="Calibri"/>
                <a:ea typeface="+mn-ea"/>
                <a:cs typeface="Arial" panose="020B0604020202020204" pitchFamily="34" charset="0"/>
              </a:rPr>
              <a:t> kansallisten </a:t>
            </a:r>
            <a:r>
              <a:rPr kumimoji="0" lang="fi-FI" sz="1200" b="0" i="0" u="none" strike="noStrike" kern="1200" cap="none" spc="0" normalizeH="0" baseline="0" noProof="0" dirty="0" err="1" smtClean="0">
                <a:ln>
                  <a:noFill/>
                </a:ln>
                <a:solidFill>
                  <a:prstClr val="white"/>
                </a:solidFill>
                <a:effectLst/>
                <a:uLnTx/>
                <a:uFillTx/>
                <a:latin typeface="Calibri"/>
                <a:ea typeface="+mn-ea"/>
                <a:cs typeface="Arial" panose="020B0604020202020204" pitchFamily="34" charset="0"/>
              </a:rPr>
              <a:t>liikennejärjestelmätavoit</a:t>
            </a:r>
            <a:r>
              <a:rPr kumimoji="0" lang="fi-FI" sz="1200" b="0" i="0" u="none" strike="noStrike" kern="1200" cap="none" spc="0" normalizeH="0" baseline="0" noProof="0" dirty="0" smtClean="0">
                <a:ln>
                  <a:noFill/>
                </a:ln>
                <a:solidFill>
                  <a:prstClr val="white"/>
                </a:solidFill>
                <a:effectLst/>
                <a:uLnTx/>
                <a:uFillTx/>
                <a:latin typeface="Calibri"/>
                <a:ea typeface="+mn-ea"/>
                <a:cs typeface="Arial" panose="020B0604020202020204" pitchFamily="34" charset="0"/>
              </a:rPr>
              <a:t>-teiden yhteensovittamisessa</a:t>
            </a:r>
            <a:endParaRPr kumimoji="0" lang="fi-FI" sz="1200" b="0" i="0" u="none" strike="noStrike" kern="1200" cap="none" spc="0" normalizeH="0" baseline="0" noProof="0" dirty="0">
              <a:ln>
                <a:noFill/>
              </a:ln>
              <a:solidFill>
                <a:prstClr val="white"/>
              </a:solidFill>
              <a:effectLst/>
              <a:uLnTx/>
              <a:uFillTx/>
              <a:latin typeface="Calibri"/>
              <a:ea typeface="+mn-ea"/>
              <a:cs typeface="Arial" panose="020B0604020202020204" pitchFamily="34" charset="0"/>
            </a:endParaRPr>
          </a:p>
          <a:p>
            <a:pPr marL="0" marR="0" lvl="0" indent="0" algn="ctr" defTabSz="685783" rtl="0" eaLnBrk="1" fontAlgn="auto" latinLnBrk="0" hangingPunct="1">
              <a:lnSpc>
                <a:spcPct val="100000"/>
              </a:lnSpc>
              <a:spcBef>
                <a:spcPts val="0"/>
              </a:spcBef>
              <a:spcAft>
                <a:spcPts val="0"/>
              </a:spcAft>
              <a:buClrTx/>
              <a:buSzTx/>
              <a:buFontTx/>
              <a:buNone/>
              <a:tabLst/>
              <a:defRPr/>
            </a:pPr>
            <a:endParaRPr kumimoji="0" lang="fi-FI" sz="1400" b="0" i="0" u="none" strike="noStrike" kern="1200" cap="none" spc="0" normalizeH="0" baseline="0" noProof="0" dirty="0">
              <a:ln>
                <a:noFill/>
              </a:ln>
              <a:solidFill>
                <a:prstClr val="white"/>
              </a:solidFill>
              <a:effectLst/>
              <a:uLnTx/>
              <a:uFillTx/>
              <a:latin typeface="Calibri"/>
              <a:ea typeface="+mn-ea"/>
              <a:cs typeface="+mn-cs"/>
            </a:endParaRPr>
          </a:p>
        </p:txBody>
      </p:sp>
      <p:sp>
        <p:nvSpPr>
          <p:cNvPr id="36" name="Tekstiruutu 80"/>
          <p:cNvSpPr txBox="1">
            <a:spLocks noChangeArrowheads="1"/>
          </p:cNvSpPr>
          <p:nvPr/>
        </p:nvSpPr>
        <p:spPr bwMode="auto">
          <a:xfrm>
            <a:off x="6199344" y="1689173"/>
            <a:ext cx="1667163" cy="341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marL="0" marR="0" lvl="0" indent="0" algn="ctr" defTabSz="685783" rtl="0" eaLnBrk="1" fontAlgn="auto" latinLnBrk="0" hangingPunct="1">
              <a:lnSpc>
                <a:spcPct val="90000"/>
              </a:lnSpc>
              <a:spcBef>
                <a:spcPts val="0"/>
              </a:spcBef>
              <a:spcAft>
                <a:spcPts val="0"/>
              </a:spcAft>
              <a:buClrTx/>
              <a:buSzTx/>
              <a:buFontTx/>
              <a:buNone/>
              <a:tabLst/>
              <a:defRPr/>
            </a:pPr>
            <a:r>
              <a:rPr kumimoji="0" lang="fi-FI" altLang="fi-FI" sz="1800" b="1" i="0" u="none" strike="noStrike" kern="1200" cap="none" spc="0" normalizeH="0" baseline="0" noProof="0" dirty="0" err="1">
                <a:ln>
                  <a:noFill/>
                </a:ln>
                <a:solidFill>
                  <a:prstClr val="white"/>
                </a:solidFill>
                <a:effectLst/>
                <a:uLnTx/>
                <a:uFillTx/>
                <a:latin typeface="Arial"/>
                <a:ea typeface="MS PGothic" pitchFamily="34" charset="-128"/>
                <a:cs typeface="Arial"/>
              </a:rPr>
              <a:t>Traficom</a:t>
            </a:r>
            <a:endParaRPr kumimoji="0" lang="fi-FI" altLang="fi-FI" sz="2000" b="1" i="0" u="none" strike="noStrike" kern="1200" cap="none" spc="0" normalizeH="0" baseline="0" noProof="0" dirty="0">
              <a:ln>
                <a:noFill/>
              </a:ln>
              <a:solidFill>
                <a:prstClr val="white"/>
              </a:solidFill>
              <a:effectLst/>
              <a:uLnTx/>
              <a:uFillTx/>
              <a:latin typeface="Arial"/>
              <a:ea typeface="MS PGothic" pitchFamily="34" charset="-128"/>
              <a:cs typeface="Arial"/>
            </a:endParaRPr>
          </a:p>
        </p:txBody>
      </p:sp>
      <p:pic>
        <p:nvPicPr>
          <p:cNvPr id="39" name="Kuva 3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84484" y="1322147"/>
            <a:ext cx="1253170" cy="272589"/>
          </a:xfrm>
          <a:prstGeom prst="rect">
            <a:avLst/>
          </a:prstGeom>
        </p:spPr>
      </p:pic>
      <p:pic>
        <p:nvPicPr>
          <p:cNvPr id="41" name="Kuva 4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78559" y="1317315"/>
            <a:ext cx="634100" cy="282252"/>
          </a:xfrm>
          <a:prstGeom prst="rect">
            <a:avLst/>
          </a:prstGeom>
        </p:spPr>
      </p:pic>
      <p:pic>
        <p:nvPicPr>
          <p:cNvPr id="42" name="Kuva 4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460454" y="4304071"/>
            <a:ext cx="1922541" cy="675366"/>
          </a:xfrm>
          <a:prstGeom prst="rect">
            <a:avLst/>
          </a:prstGeom>
        </p:spPr>
      </p:pic>
      <p:sp>
        <p:nvSpPr>
          <p:cNvPr id="44" name="Tekstiruutu 80"/>
          <p:cNvSpPr txBox="1">
            <a:spLocks noChangeArrowheads="1"/>
          </p:cNvSpPr>
          <p:nvPr/>
        </p:nvSpPr>
        <p:spPr bwMode="auto">
          <a:xfrm>
            <a:off x="5282176" y="4520640"/>
            <a:ext cx="2913032" cy="286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marL="0" marR="0" lvl="0" indent="0" algn="ctr" defTabSz="685783" rtl="0" eaLnBrk="1" fontAlgn="auto" latinLnBrk="0" hangingPunct="1">
              <a:lnSpc>
                <a:spcPct val="90000"/>
              </a:lnSpc>
              <a:spcBef>
                <a:spcPts val="0"/>
              </a:spcBef>
              <a:spcAft>
                <a:spcPts val="0"/>
              </a:spcAft>
              <a:buClrTx/>
              <a:buSzTx/>
              <a:buFontTx/>
              <a:buNone/>
              <a:tabLst/>
              <a:defRPr/>
            </a:pPr>
            <a:r>
              <a:rPr kumimoji="0" lang="fi-FI" altLang="fi-FI" sz="1400" b="1" i="0" u="none" strike="noStrike" kern="1200" cap="none" spc="0" normalizeH="0" baseline="0" noProof="0" dirty="0">
                <a:ln>
                  <a:noFill/>
                </a:ln>
                <a:solidFill>
                  <a:prstClr val="white"/>
                </a:solidFill>
                <a:effectLst/>
                <a:uLnTx/>
                <a:uFillTx/>
                <a:latin typeface="Arial"/>
                <a:ea typeface="MS PGothic" pitchFamily="34" charset="-128"/>
                <a:cs typeface="Arial"/>
              </a:rPr>
              <a:t>Maakuntauudistus </a:t>
            </a:r>
            <a:r>
              <a:rPr kumimoji="0" lang="fi-FI" altLang="fi-FI" sz="1400" b="1" i="0" u="none" strike="noStrike" kern="1200" cap="none" spc="0" normalizeH="0" baseline="0" noProof="0" dirty="0" smtClean="0">
                <a:ln>
                  <a:noFill/>
                </a:ln>
                <a:solidFill>
                  <a:prstClr val="white"/>
                </a:solidFill>
                <a:effectLst/>
                <a:uLnTx/>
                <a:uFillTx/>
                <a:latin typeface="Arial"/>
                <a:ea typeface="MS PGothic" pitchFamily="34" charset="-128"/>
                <a:cs typeface="Arial"/>
              </a:rPr>
              <a:t>2021</a:t>
            </a:r>
            <a:endParaRPr kumimoji="0" lang="fi-FI" altLang="fi-FI" sz="1600" b="1" i="0" u="none" strike="noStrike" kern="1200" cap="none" spc="0" normalizeH="0" baseline="0" noProof="0" dirty="0">
              <a:ln>
                <a:noFill/>
              </a:ln>
              <a:solidFill>
                <a:prstClr val="white"/>
              </a:solidFill>
              <a:effectLst/>
              <a:uLnTx/>
              <a:uFillTx/>
              <a:latin typeface="Arial"/>
              <a:ea typeface="MS PGothic" pitchFamily="34" charset="-128"/>
              <a:cs typeface="Arial"/>
            </a:endParaRPr>
          </a:p>
        </p:txBody>
      </p:sp>
    </p:spTree>
    <p:extLst>
      <p:ext uri="{BB962C8B-B14F-4D97-AF65-F5344CB8AC3E}">
        <p14:creationId xmlns:p14="http://schemas.microsoft.com/office/powerpoint/2010/main" val="380252479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Sisällön paikkamerkki 4"/>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83126" y="0"/>
            <a:ext cx="9227126" cy="6156339"/>
          </a:xfrm>
        </p:spPr>
      </p:pic>
      <p:sp>
        <p:nvSpPr>
          <p:cNvPr id="6" name="Tekstiruutu 5"/>
          <p:cNvSpPr txBox="1"/>
          <p:nvPr/>
        </p:nvSpPr>
        <p:spPr>
          <a:xfrm>
            <a:off x="-83127" y="1626076"/>
            <a:ext cx="9227126" cy="1154162"/>
          </a:xfrm>
          <a:prstGeom prst="rect">
            <a:avLst/>
          </a:prstGeom>
          <a:solidFill>
            <a:schemeClr val="accent2">
              <a:alpha val="50000"/>
            </a:schemeClr>
          </a:solidFill>
        </p:spPr>
        <p:txBody>
          <a:bodyPr wrap="square" rtlCol="0">
            <a:spAutoFit/>
          </a:bodyPr>
          <a:lstStyle/>
          <a:p>
            <a:pPr algn="ctr"/>
            <a:r>
              <a:rPr lang="fi-FI" sz="2700" b="1" dirty="0">
                <a:solidFill>
                  <a:prstClr val="black">
                    <a:lumMod val="75000"/>
                    <a:lumOff val="25000"/>
                  </a:prstClr>
                </a:solidFill>
                <a:latin typeface="Felbridge Pro" panose="02000503040003020304" pitchFamily="50" charset="0"/>
              </a:rPr>
              <a:t>Eurooppalainen rautateiden turvallisuuskulttuurijulistus:</a:t>
            </a:r>
          </a:p>
          <a:p>
            <a:pPr algn="ctr"/>
            <a:r>
              <a:rPr lang="fi-FI" sz="2100" b="1" dirty="0">
                <a:solidFill>
                  <a:prstClr val="black">
                    <a:lumMod val="75000"/>
                    <a:lumOff val="25000"/>
                  </a:prstClr>
                </a:solidFill>
                <a:latin typeface="Felbridge Pro" panose="02000503040003020304" pitchFamily="50" charset="0"/>
              </a:rPr>
              <a:t>Sitoudumme edistämään rautateiden turvallisuutta parantavaa toimintatapaa samassa rintamassa muiden EU-maiden kanssa</a:t>
            </a:r>
            <a:r>
              <a:rPr lang="fi-FI" sz="2100" dirty="0">
                <a:solidFill>
                  <a:prstClr val="black">
                    <a:lumMod val="75000"/>
                    <a:lumOff val="25000"/>
                  </a:prstClr>
                </a:solidFill>
                <a:latin typeface="Felbridge Pro" panose="02000503040003020304" pitchFamily="50" charset="0"/>
              </a:rPr>
              <a:t>. </a:t>
            </a:r>
          </a:p>
        </p:txBody>
      </p:sp>
    </p:spTree>
    <p:extLst>
      <p:ext uri="{BB962C8B-B14F-4D97-AF65-F5344CB8AC3E}">
        <p14:creationId xmlns:p14="http://schemas.microsoft.com/office/powerpoint/2010/main" val="44443609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tsikko 6"/>
          <p:cNvSpPr>
            <a:spLocks noGrp="1"/>
          </p:cNvSpPr>
          <p:nvPr>
            <p:ph type="ctrTitle"/>
          </p:nvPr>
        </p:nvSpPr>
        <p:spPr/>
        <p:txBody>
          <a:bodyPr/>
          <a:lstStyle/>
          <a:p>
            <a:r>
              <a:rPr lang="fi-FI" dirty="0" smtClean="0"/>
              <a:t>Fiksut väylät ja älykäs liikenne</a:t>
            </a:r>
            <a:br>
              <a:rPr lang="fi-FI" dirty="0" smtClean="0"/>
            </a:br>
            <a:r>
              <a:rPr lang="fi-FI" dirty="0" smtClean="0"/>
              <a:t>- sinua varten</a:t>
            </a:r>
            <a:endParaRPr lang="fi-FI" dirty="0"/>
          </a:p>
        </p:txBody>
      </p:sp>
      <p:sp>
        <p:nvSpPr>
          <p:cNvPr id="2" name="Alaotsikko 1"/>
          <p:cNvSpPr>
            <a:spLocks noGrp="1"/>
          </p:cNvSpPr>
          <p:nvPr>
            <p:ph type="subTitle" idx="1"/>
          </p:nvPr>
        </p:nvSpPr>
        <p:spPr/>
        <p:txBody>
          <a:bodyPr/>
          <a:lstStyle/>
          <a:p>
            <a:endParaRPr lang="en-US"/>
          </a:p>
        </p:txBody>
      </p:sp>
      <p:sp>
        <p:nvSpPr>
          <p:cNvPr id="6" name="Dian numeron paikkamerkki 5"/>
          <p:cNvSpPr>
            <a:spLocks noGrp="1"/>
          </p:cNvSpPr>
          <p:nvPr>
            <p:ph type="sldNum" sz="quarter" idx="4294967295"/>
          </p:nvPr>
        </p:nvSpPr>
        <p:spPr>
          <a:xfrm>
            <a:off x="8770938" y="4767263"/>
            <a:ext cx="373062" cy="274637"/>
          </a:xfrm>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CD67F47F-A4DF-4926-BB4C-9F1DAEA89B92}" type="slidenum">
              <a:rPr kumimoji="0" lang="fi-FI" sz="675"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Arial" panose="020B0604020202020204" pitchFamily="34" charset="0"/>
              </a:rPr>
              <a:pPr marL="0" marR="0" lvl="0" indent="0" algn="r" defTabSz="685800" rtl="0" eaLnBrk="1" fontAlgn="auto" latinLnBrk="0" hangingPunct="1">
                <a:lnSpc>
                  <a:spcPct val="100000"/>
                </a:lnSpc>
                <a:spcBef>
                  <a:spcPts val="0"/>
                </a:spcBef>
                <a:spcAft>
                  <a:spcPts val="0"/>
                </a:spcAft>
                <a:buClrTx/>
                <a:buSzTx/>
                <a:buFontTx/>
                <a:buNone/>
                <a:tabLst/>
                <a:defRPr/>
              </a:pPr>
              <a:t>29</a:t>
            </a:fld>
            <a:endParaRPr kumimoji="0" lang="fi-FI" sz="675"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85693162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6438" b="18548"/>
          <a:stretch/>
        </p:blipFill>
        <p:spPr bwMode="auto">
          <a:xfrm>
            <a:off x="1706614" y="2801403"/>
            <a:ext cx="2975212" cy="204448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9" name="Kuva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35214" y="2940681"/>
            <a:ext cx="3108960" cy="2095955"/>
          </a:xfrm>
          <a:prstGeom prst="rect">
            <a:avLst/>
          </a:prstGeom>
        </p:spPr>
      </p:pic>
      <p:pic>
        <p:nvPicPr>
          <p:cNvPr id="18" name="Kuva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06614" y="918979"/>
            <a:ext cx="2991504" cy="2048221"/>
          </a:xfrm>
          <a:prstGeom prst="rect">
            <a:avLst/>
          </a:prstGeom>
          <a:ln w="28575">
            <a:solidFill>
              <a:schemeClr val="bg1"/>
            </a:solidFill>
          </a:ln>
        </p:spPr>
      </p:pic>
      <p:pic>
        <p:nvPicPr>
          <p:cNvPr id="16" name="Kuva 1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14268" y="1094840"/>
            <a:ext cx="3004028" cy="1680667"/>
          </a:xfrm>
          <a:prstGeom prst="rect">
            <a:avLst/>
          </a:prstGeom>
        </p:spPr>
      </p:pic>
      <p:sp>
        <p:nvSpPr>
          <p:cNvPr id="2" name="Otsikko 1"/>
          <p:cNvSpPr>
            <a:spLocks noGrp="1"/>
          </p:cNvSpPr>
          <p:nvPr>
            <p:ph type="title"/>
          </p:nvPr>
        </p:nvSpPr>
        <p:spPr>
          <a:xfrm>
            <a:off x="0" y="246575"/>
            <a:ext cx="9002880" cy="457200"/>
          </a:xfrm>
        </p:spPr>
        <p:txBody>
          <a:bodyPr/>
          <a:lstStyle/>
          <a:p>
            <a:pPr algn="ctr"/>
            <a:r>
              <a:rPr lang="fi-FI" sz="2400" dirty="0"/>
              <a:t>Globaalit megatrendit</a:t>
            </a:r>
          </a:p>
        </p:txBody>
      </p:sp>
      <p:sp>
        <p:nvSpPr>
          <p:cNvPr id="9" name="Tekstiruutu 8"/>
          <p:cNvSpPr txBox="1"/>
          <p:nvPr/>
        </p:nvSpPr>
        <p:spPr>
          <a:xfrm>
            <a:off x="5435172" y="1747227"/>
            <a:ext cx="1778052" cy="400110"/>
          </a:xfrm>
          <a:prstGeom prst="rect">
            <a:avLst/>
          </a:prstGeom>
          <a:noFill/>
          <a:effectLst>
            <a:outerShdw blurRad="114300" sx="102000" sy="102000" algn="ctr" rotWithShape="0">
              <a:prstClr val="black">
                <a:alpha val="33000"/>
              </a:prstClr>
            </a:outerShdw>
          </a:effectLst>
        </p:spPr>
        <p:txBody>
          <a:bodyPr wrap="none" rtlCol="0">
            <a:spAutoFit/>
          </a:bodyPr>
          <a:lstStyle/>
          <a:p>
            <a:pPr marL="0" marR="0" lvl="0" indent="0" algn="ctr" defTabSz="685783" rtl="0" eaLnBrk="1" fontAlgn="auto" latinLnBrk="0" hangingPunct="1">
              <a:lnSpc>
                <a:spcPct val="100000"/>
              </a:lnSpc>
              <a:spcBef>
                <a:spcPts val="0"/>
              </a:spcBef>
              <a:spcAft>
                <a:spcPts val="0"/>
              </a:spcAft>
              <a:buClrTx/>
              <a:buSzTx/>
              <a:buFontTx/>
              <a:buNone/>
              <a:tabLst/>
              <a:defRPr/>
            </a:pPr>
            <a:r>
              <a:rPr kumimoji="0" lang="fi-FI" sz="2000" b="1"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Digitalisaatio</a:t>
            </a:r>
            <a:endParaRPr kumimoji="0" lang="fi-FI" sz="20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10" name="Tekstiruutu 9"/>
          <p:cNvSpPr txBox="1"/>
          <p:nvPr/>
        </p:nvSpPr>
        <p:spPr>
          <a:xfrm>
            <a:off x="2188563" y="3585007"/>
            <a:ext cx="1861530" cy="718376"/>
          </a:xfrm>
          <a:prstGeom prst="rect">
            <a:avLst/>
          </a:prstGeom>
          <a:noFill/>
          <a:effectLst>
            <a:outerShdw blurRad="63500" dist="38100" dir="6300000" algn="tl" rotWithShape="0">
              <a:prstClr val="black">
                <a:alpha val="95000"/>
              </a:prstClr>
            </a:outerShdw>
          </a:effectLst>
        </p:spPr>
        <p:txBody>
          <a:bodyPr wrap="square" rtlCol="0">
            <a:spAutoFit/>
          </a:bodyPr>
          <a:lstStyle/>
          <a:p>
            <a:pPr marL="0" marR="0" lvl="0" indent="0" algn="ctr" defTabSz="685783" rtl="0" eaLnBrk="1" fontAlgn="auto" latinLnBrk="0" hangingPunct="1">
              <a:lnSpc>
                <a:spcPct val="100000"/>
              </a:lnSpc>
              <a:spcBef>
                <a:spcPts val="0"/>
              </a:spcBef>
              <a:spcAft>
                <a:spcPts val="0"/>
              </a:spcAft>
              <a:buClrTx/>
              <a:buSzTx/>
              <a:buFontTx/>
              <a:buNone/>
              <a:tabLst/>
              <a:defRPr/>
            </a:pPr>
            <a:r>
              <a:rPr kumimoji="0" lang="fi-FI" sz="20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Teknologinen</a:t>
            </a:r>
          </a:p>
          <a:p>
            <a:pPr marL="0" marR="0" lvl="0" indent="0" algn="ctr" defTabSz="685783" rtl="0" eaLnBrk="1" fontAlgn="auto" latinLnBrk="0" hangingPunct="1">
              <a:lnSpc>
                <a:spcPct val="100000"/>
              </a:lnSpc>
              <a:spcBef>
                <a:spcPts val="0"/>
              </a:spcBef>
              <a:spcAft>
                <a:spcPts val="0"/>
              </a:spcAft>
              <a:buClrTx/>
              <a:buSzTx/>
              <a:buFontTx/>
              <a:buNone/>
              <a:tabLst/>
              <a:defRPr/>
            </a:pPr>
            <a:r>
              <a:rPr kumimoji="0" lang="fi-FI" sz="20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kehitys</a:t>
            </a:r>
          </a:p>
        </p:txBody>
      </p:sp>
      <p:sp>
        <p:nvSpPr>
          <p:cNvPr id="12" name="Tekstiruutu 11"/>
          <p:cNvSpPr txBox="1"/>
          <p:nvPr/>
        </p:nvSpPr>
        <p:spPr>
          <a:xfrm>
            <a:off x="4758316" y="3724933"/>
            <a:ext cx="3120362" cy="400110"/>
          </a:xfrm>
          <a:prstGeom prst="rect">
            <a:avLst/>
          </a:prstGeom>
          <a:solidFill>
            <a:schemeClr val="accent1">
              <a:alpha val="0"/>
            </a:schemeClr>
          </a:solidFill>
          <a:effectLst>
            <a:outerShdw blurRad="50800" dist="38100" dir="2700000" algn="tl" rotWithShape="0">
              <a:prstClr val="black">
                <a:alpha val="77000"/>
              </a:prstClr>
            </a:outerShdw>
          </a:effectLst>
        </p:spPr>
        <p:txBody>
          <a:bodyPr wrap="square" rtlCol="0">
            <a:spAutoFit/>
          </a:bodyPr>
          <a:lstStyle/>
          <a:p>
            <a:pPr marL="0" marR="0" lvl="0" indent="0" algn="ctr" defTabSz="685783" rtl="0" eaLnBrk="1" fontAlgn="auto" latinLnBrk="0" hangingPunct="1">
              <a:lnSpc>
                <a:spcPct val="100000"/>
              </a:lnSpc>
              <a:spcBef>
                <a:spcPts val="0"/>
              </a:spcBef>
              <a:spcAft>
                <a:spcPts val="0"/>
              </a:spcAft>
              <a:buClrTx/>
              <a:buSzTx/>
              <a:buFontTx/>
              <a:buNone/>
              <a:tabLst/>
              <a:defRPr/>
            </a:pPr>
            <a:r>
              <a:rPr kumimoji="0" lang="fi-FI" sz="20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Kaupungistuminen</a:t>
            </a:r>
          </a:p>
        </p:txBody>
      </p:sp>
      <p:sp>
        <p:nvSpPr>
          <p:cNvPr id="14" name="Tekstiruutu 13"/>
          <p:cNvSpPr txBox="1"/>
          <p:nvPr/>
        </p:nvSpPr>
        <p:spPr>
          <a:xfrm>
            <a:off x="2120178" y="1735118"/>
            <a:ext cx="2164375" cy="400110"/>
          </a:xfrm>
          <a:prstGeom prst="rect">
            <a:avLst/>
          </a:prstGeom>
          <a:noFill/>
          <a:effectLst>
            <a:outerShdw blurRad="50800" dist="38100" dir="2700000" algn="tl" rotWithShape="0">
              <a:prstClr val="black">
                <a:alpha val="81000"/>
              </a:prstClr>
            </a:outerShdw>
          </a:effectLst>
        </p:spPr>
        <p:txBody>
          <a:bodyPr wrap="none" rtlCol="0">
            <a:spAutoFit/>
          </a:bodyPr>
          <a:lstStyle/>
          <a:p>
            <a:pPr marL="0" marR="0" lvl="0" indent="0" algn="ctr" defTabSz="685783" rtl="0" eaLnBrk="1" fontAlgn="auto" latinLnBrk="0" hangingPunct="1">
              <a:lnSpc>
                <a:spcPct val="100000"/>
              </a:lnSpc>
              <a:spcBef>
                <a:spcPts val="0"/>
              </a:spcBef>
              <a:spcAft>
                <a:spcPts val="0"/>
              </a:spcAft>
              <a:buClrTx/>
              <a:buSzTx/>
              <a:buFontTx/>
              <a:buNone/>
              <a:tabLst/>
              <a:defRPr/>
            </a:pPr>
            <a:r>
              <a:rPr kumimoji="0" lang="fi-FI" sz="20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Ilmastonmuutos</a:t>
            </a:r>
          </a:p>
        </p:txBody>
      </p:sp>
      <p:sp>
        <p:nvSpPr>
          <p:cNvPr id="3" name="Päivämäärän paikkamerkki 2"/>
          <p:cNvSpPr>
            <a:spLocks noGrp="1"/>
          </p:cNvSpPr>
          <p:nvPr>
            <p:ph type="dt" sz="half" idx="10"/>
          </p:nvPr>
        </p:nvSpPr>
        <p:spPr>
          <a:xfrm>
            <a:off x="5131013" y="4756924"/>
            <a:ext cx="828024" cy="273844"/>
          </a:xfrm>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r>
              <a:rPr kumimoji="0" lang="fi-FI" sz="675"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Arial" panose="020B0604020202020204" pitchFamily="34" charset="0"/>
              </a:rPr>
              <a:t>14.5.2018</a:t>
            </a:r>
          </a:p>
        </p:txBody>
      </p:sp>
      <p:sp>
        <p:nvSpPr>
          <p:cNvPr id="21" name="Rectangle 20">
            <a:extLst>
              <a:ext uri="{FF2B5EF4-FFF2-40B4-BE49-F238E27FC236}">
                <a16:creationId xmlns:a16="http://schemas.microsoft.com/office/drawing/2014/main" id="{7B186890-FCAE-5E4E-9CA1-E15E09C82511}"/>
              </a:ext>
            </a:extLst>
          </p:cNvPr>
          <p:cNvSpPr/>
          <p:nvPr/>
        </p:nvSpPr>
        <p:spPr>
          <a:xfrm>
            <a:off x="1178540" y="809625"/>
            <a:ext cx="6970142" cy="3037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i-FI" sz="135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8" name="Group 7">
            <a:extLst>
              <a:ext uri="{FF2B5EF4-FFF2-40B4-BE49-F238E27FC236}">
                <a16:creationId xmlns:a16="http://schemas.microsoft.com/office/drawing/2014/main" id="{B6DD2468-DB3E-4549-A94D-6A5A643703AC}"/>
              </a:ext>
            </a:extLst>
          </p:cNvPr>
          <p:cNvGrpSpPr/>
          <p:nvPr/>
        </p:nvGrpSpPr>
        <p:grpSpPr>
          <a:xfrm>
            <a:off x="733245" y="1050708"/>
            <a:ext cx="7415437" cy="4092792"/>
            <a:chOff x="733245" y="1050708"/>
            <a:chExt cx="7415437" cy="4092792"/>
          </a:xfrm>
        </p:grpSpPr>
        <p:sp>
          <p:nvSpPr>
            <p:cNvPr id="4" name="Rounded Rectangle 3">
              <a:extLst>
                <a:ext uri="{FF2B5EF4-FFF2-40B4-BE49-F238E27FC236}">
                  <a16:creationId xmlns:a16="http://schemas.microsoft.com/office/drawing/2014/main" id="{B4462C3B-1435-164B-B8CD-5D24DAE5E4AA}"/>
                </a:ext>
              </a:extLst>
            </p:cNvPr>
            <p:cNvSpPr/>
            <p:nvPr/>
          </p:nvSpPr>
          <p:spPr>
            <a:xfrm>
              <a:off x="1631722" y="1050709"/>
              <a:ext cx="3050104" cy="1816938"/>
            </a:xfrm>
            <a:prstGeom prst="roundRect">
              <a:avLst/>
            </a:prstGeom>
            <a:noFill/>
            <a:ln w="2540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i-FI" sz="135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Rounded Rectangle 14">
              <a:extLst>
                <a:ext uri="{FF2B5EF4-FFF2-40B4-BE49-F238E27FC236}">
                  <a16:creationId xmlns:a16="http://schemas.microsoft.com/office/drawing/2014/main" id="{8F341F71-B825-9340-9041-70D72634A567}"/>
                </a:ext>
              </a:extLst>
            </p:cNvPr>
            <p:cNvSpPr/>
            <p:nvPr/>
          </p:nvSpPr>
          <p:spPr>
            <a:xfrm>
              <a:off x="4773010" y="1050708"/>
              <a:ext cx="3011291" cy="1775495"/>
            </a:xfrm>
            <a:prstGeom prst="roundRect">
              <a:avLst/>
            </a:prstGeom>
            <a:noFill/>
            <a:ln w="2540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i-FI" sz="135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Rounded Rectangle 16">
              <a:extLst>
                <a:ext uri="{FF2B5EF4-FFF2-40B4-BE49-F238E27FC236}">
                  <a16:creationId xmlns:a16="http://schemas.microsoft.com/office/drawing/2014/main" id="{118B190F-70FE-614D-A0B6-F1362B355D2C}"/>
                </a:ext>
              </a:extLst>
            </p:cNvPr>
            <p:cNvSpPr/>
            <p:nvPr/>
          </p:nvSpPr>
          <p:spPr>
            <a:xfrm>
              <a:off x="1631722" y="3010162"/>
              <a:ext cx="2975212" cy="1821600"/>
            </a:xfrm>
            <a:prstGeom prst="roundRect">
              <a:avLst/>
            </a:prstGeom>
            <a:noFill/>
            <a:ln w="2540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i-FI" sz="135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Rounded Rectangle 19">
              <a:extLst>
                <a:ext uri="{FF2B5EF4-FFF2-40B4-BE49-F238E27FC236}">
                  <a16:creationId xmlns:a16="http://schemas.microsoft.com/office/drawing/2014/main" id="{85C1F9C1-0852-9C42-B5AD-36D5CEE788EF}"/>
                </a:ext>
              </a:extLst>
            </p:cNvPr>
            <p:cNvSpPr/>
            <p:nvPr/>
          </p:nvSpPr>
          <p:spPr>
            <a:xfrm>
              <a:off x="4809089" y="2999377"/>
              <a:ext cx="2975212" cy="1832385"/>
            </a:xfrm>
            <a:prstGeom prst="roundRect">
              <a:avLst/>
            </a:prstGeom>
            <a:noFill/>
            <a:ln w="2540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i-FI" sz="135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BCCE3208-76F8-D741-9201-76D6F6205856}"/>
                </a:ext>
              </a:extLst>
            </p:cNvPr>
            <p:cNvSpPr/>
            <p:nvPr/>
          </p:nvSpPr>
          <p:spPr>
            <a:xfrm>
              <a:off x="733245" y="4741387"/>
              <a:ext cx="7315200" cy="4021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i-FI" sz="135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2" name="Rectangle 21">
              <a:extLst>
                <a:ext uri="{FF2B5EF4-FFF2-40B4-BE49-F238E27FC236}">
                  <a16:creationId xmlns:a16="http://schemas.microsoft.com/office/drawing/2014/main" id="{9BF916DB-6E82-6946-8645-C824B298E0E2}"/>
                </a:ext>
              </a:extLst>
            </p:cNvPr>
            <p:cNvSpPr/>
            <p:nvPr/>
          </p:nvSpPr>
          <p:spPr>
            <a:xfrm>
              <a:off x="1049144" y="2781034"/>
              <a:ext cx="7099538" cy="3275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i-FI" sz="135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149608548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r>
              <a:rPr lang="fi-FI" sz="2400" dirty="0"/>
              <a:t>Hiiletön liikenne 2045 –  </a:t>
            </a:r>
            <a:r>
              <a:rPr lang="fi-FI" sz="2400" dirty="0" err="1"/>
              <a:t>LVM:n</a:t>
            </a:r>
            <a:r>
              <a:rPr lang="fi-FI" sz="2400" dirty="0"/>
              <a:t> </a:t>
            </a:r>
            <a:r>
              <a:rPr lang="en-US" sz="2400" dirty="0" err="1"/>
              <a:t>liikenteen</a:t>
            </a:r>
            <a:r>
              <a:rPr lang="en-US" sz="2400" dirty="0"/>
              <a:t> </a:t>
            </a:r>
            <a:r>
              <a:rPr lang="en-US" sz="2400" dirty="0" err="1"/>
              <a:t>ilmastopolitiikan</a:t>
            </a:r>
            <a:r>
              <a:rPr lang="en-US" sz="2400" dirty="0"/>
              <a:t> </a:t>
            </a:r>
            <a:r>
              <a:rPr lang="en-US" sz="2400" dirty="0" err="1"/>
              <a:t>työryhmä</a:t>
            </a:r>
            <a:r>
              <a:rPr lang="en-US" sz="2400" dirty="0"/>
              <a:t> 14.9.2018</a:t>
            </a:r>
          </a:p>
        </p:txBody>
      </p:sp>
      <p:pic>
        <p:nvPicPr>
          <p:cNvPr id="4" name="Picture 3">
            <a:extLst>
              <a:ext uri="{FF2B5EF4-FFF2-40B4-BE49-F238E27FC236}">
                <a16:creationId xmlns:a16="http://schemas.microsoft.com/office/drawing/2014/main" id="{0CC876C0-9C33-D04A-86C5-066D7409FFB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50475" y="1010842"/>
            <a:ext cx="6921500" cy="3893343"/>
          </a:xfrm>
          <a:prstGeom prst="rect">
            <a:avLst/>
          </a:prstGeom>
        </p:spPr>
      </p:pic>
    </p:spTree>
    <p:extLst>
      <p:ext uri="{BB962C8B-B14F-4D97-AF65-F5344CB8AC3E}">
        <p14:creationId xmlns:p14="http://schemas.microsoft.com/office/powerpoint/2010/main" val="12232394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Kuva 2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15503" y="3082226"/>
            <a:ext cx="1300053" cy="422709"/>
          </a:xfrm>
          <a:prstGeom prst="rect">
            <a:avLst/>
          </a:prstGeom>
          <a:ln>
            <a:noFill/>
          </a:ln>
          <a:effectLst>
            <a:softEdge rad="112500"/>
          </a:effectLst>
        </p:spPr>
      </p:pic>
      <p:sp>
        <p:nvSpPr>
          <p:cNvPr id="2" name="Otsikko 1"/>
          <p:cNvSpPr>
            <a:spLocks noGrp="1"/>
          </p:cNvSpPr>
          <p:nvPr>
            <p:ph type="title"/>
          </p:nvPr>
        </p:nvSpPr>
        <p:spPr>
          <a:xfrm>
            <a:off x="2196000" y="313200"/>
            <a:ext cx="6741994" cy="457200"/>
          </a:xfrm>
        </p:spPr>
        <p:txBody>
          <a:bodyPr/>
          <a:lstStyle/>
          <a:p>
            <a:r>
              <a:rPr lang="fi-FI" sz="2000" dirty="0"/>
              <a:t>Tulevaisuuden liikennejärjestelmä muodostuu palveluiden, infrastruktuurin ja tiedon kokonaisuudesta</a:t>
            </a:r>
          </a:p>
        </p:txBody>
      </p:sp>
      <p:sp>
        <p:nvSpPr>
          <p:cNvPr id="6" name="Dian numeron paikkamerkki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CD67F47F-A4DF-4926-BB4C-9F1DAEA89B92}" type="slidenum">
              <a:rPr kumimoji="0" lang="fi-FI" sz="675"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Arial" panose="020B0604020202020204" pitchFamily="34" charset="0"/>
              </a:rPr>
              <a:pPr marL="0" marR="0" lvl="0" indent="0" algn="r" defTabSz="685800" rtl="0" eaLnBrk="1" fontAlgn="auto" latinLnBrk="0" hangingPunct="1">
                <a:lnSpc>
                  <a:spcPct val="100000"/>
                </a:lnSpc>
                <a:spcBef>
                  <a:spcPts val="0"/>
                </a:spcBef>
                <a:spcAft>
                  <a:spcPts val="0"/>
                </a:spcAft>
                <a:buClrTx/>
                <a:buSzTx/>
                <a:buFontTx/>
                <a:buNone/>
                <a:tabLst/>
                <a:defRPr/>
              </a:pPr>
              <a:t>5</a:t>
            </a:fld>
            <a:endParaRPr kumimoji="0" lang="fi-FI" sz="675"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Arial" panose="020B0604020202020204" pitchFamily="34" charset="0"/>
            </a:endParaRPr>
          </a:p>
        </p:txBody>
      </p:sp>
      <p:sp>
        <p:nvSpPr>
          <p:cNvPr id="10" name="Sisällön paikkamerkki 2"/>
          <p:cNvSpPr txBox="1">
            <a:spLocks/>
          </p:cNvSpPr>
          <p:nvPr/>
        </p:nvSpPr>
        <p:spPr>
          <a:xfrm>
            <a:off x="436426" y="1223569"/>
            <a:ext cx="3667539" cy="2964918"/>
          </a:xfrm>
          <a:prstGeom prst="rect">
            <a:avLst/>
          </a:prstGeom>
        </p:spPr>
        <p:txBody>
          <a:bodyPr vert="horz" lIns="91440" tIns="45720" rIns="91440" bIns="45720" rtlCol="0">
            <a:normAutofit fontScale="92500" lnSpcReduction="20000"/>
          </a:bodyPr>
          <a:lstStyle>
            <a:lvl1pPr marL="134938" indent="-134938" algn="l" defTabSz="685800" rtl="0" eaLnBrk="1" latinLnBrk="0" hangingPunct="1">
              <a:lnSpc>
                <a:spcPct val="90000"/>
              </a:lnSpc>
              <a:spcBef>
                <a:spcPts val="750"/>
              </a:spcBef>
              <a:buClr>
                <a:srgbClr val="00B0CA"/>
              </a:buClr>
              <a:buSzPct val="120000"/>
              <a:buFont typeface="Arial" panose="020B0604020202020204" pitchFamily="34" charset="0"/>
              <a:buChar char="●"/>
              <a:defRPr lang="en-US" sz="1600" b="0" kern="1200">
                <a:solidFill>
                  <a:srgbClr val="000000"/>
                </a:solidFill>
                <a:latin typeface="Arial" charset="0"/>
                <a:ea typeface="+mn-ea"/>
                <a:cs typeface="Arial" panose="020B0604020202020204" pitchFamily="34" charset="0"/>
              </a:defRPr>
            </a:lvl1pPr>
            <a:lvl2pPr marL="449263" indent="-90488" algn="l" defTabSz="685800" rtl="0" eaLnBrk="1" latinLnBrk="0" hangingPunct="1">
              <a:lnSpc>
                <a:spcPct val="90000"/>
              </a:lnSpc>
              <a:spcBef>
                <a:spcPts val="375"/>
              </a:spcBef>
              <a:buClr>
                <a:srgbClr val="A59D95"/>
              </a:buClr>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2pPr>
            <a:lvl3pPr marL="717550" indent="-109538" algn="l" defTabSz="685800" rtl="0" eaLnBrk="1" latinLnBrk="0" hangingPunct="1">
              <a:lnSpc>
                <a:spcPct val="90000"/>
              </a:lnSpc>
              <a:spcBef>
                <a:spcPts val="375"/>
              </a:spcBef>
              <a:buClr>
                <a:srgbClr val="A59D95"/>
              </a:buClr>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1076325" indent="-133350" algn="l" defTabSz="685800" rtl="0" eaLnBrk="1" latinLnBrk="0" hangingPunct="1">
              <a:lnSpc>
                <a:spcPct val="90000"/>
              </a:lnSpc>
              <a:spcBef>
                <a:spcPts val="375"/>
              </a:spcBef>
              <a:buClr>
                <a:srgbClr val="A59D95"/>
              </a:buClr>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4pPr>
            <a:lvl5pPr marL="1346200" indent="-131763" algn="l" defTabSz="685800" rtl="0" eaLnBrk="1" latinLnBrk="0" hangingPunct="1">
              <a:lnSpc>
                <a:spcPct val="90000"/>
              </a:lnSpc>
              <a:spcBef>
                <a:spcPts val="375"/>
              </a:spcBef>
              <a:buClr>
                <a:srgbClr val="A59D95"/>
              </a:buClr>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134938" marR="0" lvl="0" indent="-134938" algn="l" defTabSz="685800" rtl="0" eaLnBrk="1" fontAlgn="auto" latinLnBrk="0" hangingPunct="1">
              <a:lnSpc>
                <a:spcPct val="90000"/>
              </a:lnSpc>
              <a:spcBef>
                <a:spcPct val="0"/>
              </a:spcBef>
              <a:spcAft>
                <a:spcPts val="0"/>
              </a:spcAft>
              <a:buClr>
                <a:srgbClr val="00B0CA"/>
              </a:buClr>
              <a:buSzPct val="120000"/>
              <a:buFont typeface="Arial" panose="020B0604020202020204" pitchFamily="34" charset="0"/>
              <a:buChar char="●"/>
              <a:tabLst/>
              <a:defRPr/>
            </a:pPr>
            <a:r>
              <a:rPr kumimoji="0" lang="fi-FI" sz="1700" b="0" i="0" u="none" strike="noStrike" kern="1200" cap="none" spc="0" normalizeH="0" baseline="0" noProof="0" dirty="0" smtClean="0">
                <a:ln>
                  <a:noFill/>
                </a:ln>
                <a:solidFill>
                  <a:srgbClr val="000000"/>
                </a:solidFill>
                <a:effectLst/>
                <a:uLnTx/>
                <a:uFillTx/>
                <a:latin typeface="Arial" charset="0"/>
                <a:ea typeface="+mn-ea"/>
                <a:cs typeface="Arial" panose="020B0604020202020204" pitchFamily="34" charset="0"/>
              </a:rPr>
              <a:t> </a:t>
            </a:r>
            <a:r>
              <a:rPr kumimoji="0" lang="fi-FI" sz="1700" b="0" i="0" u="none" strike="noStrike" kern="1200" cap="none" spc="0" normalizeH="0" baseline="0" noProof="0" dirty="0">
                <a:ln>
                  <a:noFill/>
                </a:ln>
                <a:solidFill>
                  <a:srgbClr val="00B0CA"/>
                </a:solidFill>
                <a:effectLst/>
                <a:uLnTx/>
                <a:uFillTx/>
                <a:latin typeface="Arial" panose="020B0604020202020204" pitchFamily="34" charset="0"/>
                <a:ea typeface="+mn-ea"/>
                <a:cs typeface="Arial" panose="020B0604020202020204" pitchFamily="34" charset="0"/>
              </a:rPr>
              <a:t>Kehittyvä teknologia</a:t>
            </a:r>
          </a:p>
          <a:p>
            <a:pPr marL="449263" marR="0" lvl="1" indent="-90488" algn="l" defTabSz="685800" rtl="0" eaLnBrk="1" fontAlgn="auto" latinLnBrk="0" hangingPunct="1">
              <a:lnSpc>
                <a:spcPct val="90000"/>
              </a:lnSpc>
              <a:spcBef>
                <a:spcPts val="375"/>
              </a:spcBef>
              <a:spcAft>
                <a:spcPts val="0"/>
              </a:spcAft>
              <a:buClr>
                <a:srgbClr val="A59D95"/>
              </a:buClr>
              <a:buSzTx/>
              <a:buFont typeface="Arial" panose="020B0604020202020204" pitchFamily="34" charset="0"/>
              <a:buChar char="•"/>
              <a:tabLst/>
              <a:defRPr/>
            </a:pPr>
            <a:r>
              <a:rPr kumimoji="0" lang="fi-FI" sz="17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Automaatio ja </a:t>
            </a:r>
            <a:r>
              <a:rPr kumimoji="0" lang="fi-FI" sz="1700" b="0" i="0" u="none" strike="noStrike" kern="1200" cap="none" spc="0" normalizeH="0" baseline="0" noProof="0" dirty="0" err="1" smtClean="0">
                <a:ln>
                  <a:noFill/>
                </a:ln>
                <a:solidFill>
                  <a:prstClr val="black"/>
                </a:solidFill>
                <a:effectLst/>
                <a:uLnTx/>
                <a:uFillTx/>
                <a:latin typeface="Arial" panose="020B0604020202020204" pitchFamily="34" charset="0"/>
                <a:ea typeface="+mn-ea"/>
                <a:cs typeface="Arial" panose="020B0604020202020204" pitchFamily="34" charset="0"/>
              </a:rPr>
              <a:t>robotisaatio</a:t>
            </a:r>
            <a:endParaRPr kumimoji="0" lang="fi-FI" sz="17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a:p>
            <a:pPr marL="449263" marR="0" lvl="1" indent="-90488" algn="l" defTabSz="685800" rtl="0" eaLnBrk="1" fontAlgn="auto" latinLnBrk="0" hangingPunct="1">
              <a:lnSpc>
                <a:spcPct val="90000"/>
              </a:lnSpc>
              <a:spcBef>
                <a:spcPts val="375"/>
              </a:spcBef>
              <a:spcAft>
                <a:spcPts val="0"/>
              </a:spcAft>
              <a:buClr>
                <a:srgbClr val="A59D95"/>
              </a:buClr>
              <a:buSzTx/>
              <a:buFont typeface="Arial" panose="020B0604020202020204" pitchFamily="34" charset="0"/>
              <a:buChar char="•"/>
              <a:tabLst/>
              <a:defRPr/>
            </a:pPr>
            <a:r>
              <a:rPr kumimoji="0" lang="fi-FI" sz="17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Digitaaliset palvelut</a:t>
            </a:r>
          </a:p>
          <a:p>
            <a:pPr marL="134938" marR="0" lvl="0" indent="-134938" algn="l" defTabSz="685800" rtl="0" eaLnBrk="1" fontAlgn="auto" latinLnBrk="0" hangingPunct="1">
              <a:lnSpc>
                <a:spcPct val="90000"/>
              </a:lnSpc>
              <a:spcBef>
                <a:spcPts val="750"/>
              </a:spcBef>
              <a:spcAft>
                <a:spcPts val="0"/>
              </a:spcAft>
              <a:buClr>
                <a:srgbClr val="00B0CA"/>
              </a:buClr>
              <a:buSzPct val="120000"/>
              <a:buFont typeface="Arial" panose="020B0604020202020204" pitchFamily="34" charset="0"/>
              <a:buChar char="●"/>
              <a:tabLst/>
              <a:defRPr/>
            </a:pPr>
            <a:r>
              <a:rPr kumimoji="0" lang="fi-FI" sz="1700" b="0" i="0" u="none" strike="noStrike" kern="1200" cap="none" spc="0" normalizeH="0" baseline="0" noProof="0" dirty="0" smtClean="0">
                <a:ln>
                  <a:noFill/>
                </a:ln>
                <a:solidFill>
                  <a:srgbClr val="000000"/>
                </a:solidFill>
                <a:effectLst/>
                <a:uLnTx/>
                <a:uFillTx/>
                <a:latin typeface="Arial" charset="0"/>
                <a:ea typeface="+mn-ea"/>
                <a:cs typeface="Arial" panose="020B0604020202020204" pitchFamily="34" charset="0"/>
              </a:rPr>
              <a:t> </a:t>
            </a:r>
            <a:r>
              <a:rPr kumimoji="0" lang="fi-FI" sz="1700" b="0" i="0" u="none" strike="noStrike" kern="1200" cap="none" spc="0" normalizeH="0" baseline="0" noProof="0" dirty="0">
                <a:ln>
                  <a:noFill/>
                </a:ln>
                <a:solidFill>
                  <a:srgbClr val="00B0CA"/>
                </a:solidFill>
                <a:effectLst/>
                <a:uLnTx/>
                <a:uFillTx/>
                <a:latin typeface="Arial" panose="020B0604020202020204" pitchFamily="34" charset="0"/>
                <a:ea typeface="+mn-ea"/>
                <a:cs typeface="Arial" panose="020B0604020202020204" pitchFamily="34" charset="0"/>
              </a:rPr>
              <a:t>Liikkumisen palveluistuminen</a:t>
            </a:r>
          </a:p>
          <a:p>
            <a:pPr marL="449263" marR="0" lvl="1" indent="-90488" algn="l" defTabSz="685800" rtl="0" eaLnBrk="1" fontAlgn="auto" latinLnBrk="0" hangingPunct="1">
              <a:lnSpc>
                <a:spcPct val="90000"/>
              </a:lnSpc>
              <a:spcBef>
                <a:spcPts val="375"/>
              </a:spcBef>
              <a:spcAft>
                <a:spcPts val="0"/>
              </a:spcAft>
              <a:buClr>
                <a:srgbClr val="A59D95"/>
              </a:buClr>
              <a:buSzTx/>
              <a:buFont typeface="Arial" panose="020B0604020202020204" pitchFamily="34" charset="0"/>
              <a:buChar char="•"/>
              <a:tabLst/>
              <a:defRPr/>
            </a:pPr>
            <a:r>
              <a:rPr kumimoji="0" lang="fi-FI" sz="17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Uudenlaista liiketoimintaa</a:t>
            </a:r>
          </a:p>
          <a:p>
            <a:pPr marL="134938" marR="0" lvl="0" indent="-134938" algn="l" defTabSz="685800" rtl="0" eaLnBrk="1" fontAlgn="auto" latinLnBrk="0" hangingPunct="1">
              <a:lnSpc>
                <a:spcPct val="90000"/>
              </a:lnSpc>
              <a:spcBef>
                <a:spcPts val="750"/>
              </a:spcBef>
              <a:spcAft>
                <a:spcPts val="0"/>
              </a:spcAft>
              <a:buClr>
                <a:srgbClr val="00B0CA"/>
              </a:buClr>
              <a:buSzPct val="120000"/>
              <a:buFont typeface="Arial" panose="020B0604020202020204" pitchFamily="34" charset="0"/>
              <a:buChar char="●"/>
              <a:tabLst/>
              <a:defRPr/>
            </a:pPr>
            <a:r>
              <a:rPr kumimoji="0" lang="fi-FI" sz="1700" b="0" i="0" u="none" strike="noStrike" kern="1200" cap="none" spc="0" normalizeH="0" baseline="0" noProof="0" dirty="0" smtClean="0">
                <a:ln>
                  <a:noFill/>
                </a:ln>
                <a:solidFill>
                  <a:srgbClr val="000000"/>
                </a:solidFill>
                <a:effectLst/>
                <a:uLnTx/>
                <a:uFillTx/>
                <a:latin typeface="Arial" charset="0"/>
                <a:ea typeface="+mn-ea"/>
                <a:cs typeface="Arial" panose="020B0604020202020204" pitchFamily="34" charset="0"/>
              </a:rPr>
              <a:t> </a:t>
            </a:r>
            <a:r>
              <a:rPr kumimoji="0" lang="fi-FI" sz="1700" b="0" i="0" u="none" strike="noStrike" kern="1200" cap="none" spc="0" normalizeH="0" baseline="0" noProof="0" dirty="0">
                <a:ln>
                  <a:noFill/>
                </a:ln>
                <a:solidFill>
                  <a:srgbClr val="00B0CA"/>
                </a:solidFill>
                <a:effectLst/>
                <a:uLnTx/>
                <a:uFillTx/>
                <a:latin typeface="Arial" panose="020B0604020202020204" pitchFamily="34" charset="0"/>
                <a:ea typeface="+mn-ea"/>
                <a:cs typeface="Arial" panose="020B0604020202020204" pitchFamily="34" charset="0"/>
              </a:rPr>
              <a:t>Liikkumistarpeen muutokset</a:t>
            </a:r>
          </a:p>
          <a:p>
            <a:pPr marL="449263" marR="0" lvl="1" indent="-90488" algn="l" defTabSz="685800" rtl="0" eaLnBrk="1" fontAlgn="auto" latinLnBrk="0" hangingPunct="1">
              <a:lnSpc>
                <a:spcPct val="90000"/>
              </a:lnSpc>
              <a:spcBef>
                <a:spcPts val="375"/>
              </a:spcBef>
              <a:spcAft>
                <a:spcPts val="0"/>
              </a:spcAft>
              <a:buClr>
                <a:srgbClr val="A59D95"/>
              </a:buClr>
              <a:buSzTx/>
              <a:buFont typeface="Arial" panose="020B0604020202020204" pitchFamily="34" charset="0"/>
              <a:buChar char="•"/>
              <a:tabLst/>
              <a:defRPr/>
            </a:pPr>
            <a:r>
              <a:rPr kumimoji="0" lang="fi-FI" sz="17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Kaupungistuminen</a:t>
            </a:r>
          </a:p>
          <a:p>
            <a:pPr marL="449263" marR="0" lvl="1" indent="-90488" algn="l" defTabSz="685800" rtl="0" eaLnBrk="1" fontAlgn="auto" latinLnBrk="0" hangingPunct="1">
              <a:lnSpc>
                <a:spcPct val="90000"/>
              </a:lnSpc>
              <a:spcBef>
                <a:spcPts val="375"/>
              </a:spcBef>
              <a:spcAft>
                <a:spcPts val="0"/>
              </a:spcAft>
              <a:buClr>
                <a:srgbClr val="A59D95"/>
              </a:buClr>
              <a:buSzTx/>
              <a:buFont typeface="Arial" panose="020B0604020202020204" pitchFamily="34" charset="0"/>
              <a:buChar char="•"/>
              <a:tabLst/>
              <a:defRPr/>
            </a:pPr>
            <a:r>
              <a:rPr kumimoji="0" lang="fi-FI" sz="17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Kestävän liikkumisen edistäminen</a:t>
            </a:r>
            <a:endParaRPr kumimoji="0" lang="fi-FI" sz="17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134938" marR="0" lvl="0" indent="-134938" algn="l" defTabSz="685800" rtl="0" eaLnBrk="1" fontAlgn="auto" latinLnBrk="0" hangingPunct="1">
              <a:lnSpc>
                <a:spcPct val="90000"/>
              </a:lnSpc>
              <a:spcBef>
                <a:spcPts val="750"/>
              </a:spcBef>
              <a:spcAft>
                <a:spcPts val="0"/>
              </a:spcAft>
              <a:buClr>
                <a:srgbClr val="00B0CA"/>
              </a:buClr>
              <a:buSzPct val="120000"/>
              <a:buFont typeface="Arial" panose="020B0604020202020204" pitchFamily="34" charset="0"/>
              <a:buChar char="●"/>
              <a:tabLst/>
              <a:defRPr/>
            </a:pPr>
            <a:r>
              <a:rPr kumimoji="0" lang="fi-FI" sz="1700" b="0" i="0" u="none" strike="noStrike" kern="1200" cap="none" spc="0" normalizeH="0" baseline="0" noProof="0" dirty="0" smtClean="0">
                <a:ln>
                  <a:noFill/>
                </a:ln>
                <a:solidFill>
                  <a:srgbClr val="000000"/>
                </a:solidFill>
                <a:effectLst/>
                <a:uLnTx/>
                <a:uFillTx/>
                <a:latin typeface="Arial" charset="0"/>
                <a:ea typeface="+mn-ea"/>
                <a:cs typeface="Arial" panose="020B0604020202020204" pitchFamily="34" charset="0"/>
              </a:rPr>
              <a:t> </a:t>
            </a:r>
            <a:r>
              <a:rPr kumimoji="0" lang="fi-FI" sz="1700" b="0" i="0" u="none" strike="noStrike" kern="1200" cap="none" spc="0" normalizeH="0" baseline="0" noProof="0" dirty="0">
                <a:ln>
                  <a:noFill/>
                </a:ln>
                <a:solidFill>
                  <a:srgbClr val="00B0CA"/>
                </a:solidFill>
                <a:effectLst/>
                <a:uLnTx/>
                <a:uFillTx/>
                <a:latin typeface="Arial" panose="020B0604020202020204" pitchFamily="34" charset="0"/>
                <a:ea typeface="+mn-ea"/>
                <a:cs typeface="Arial" panose="020B0604020202020204" pitchFamily="34" charset="0"/>
              </a:rPr>
              <a:t>Ilmastonmuutos</a:t>
            </a:r>
          </a:p>
          <a:p>
            <a:pPr marL="449263" marR="0" lvl="1" indent="-90488" algn="l" defTabSz="685800" rtl="0" eaLnBrk="1" fontAlgn="auto" latinLnBrk="0" hangingPunct="1">
              <a:lnSpc>
                <a:spcPct val="90000"/>
              </a:lnSpc>
              <a:spcBef>
                <a:spcPts val="375"/>
              </a:spcBef>
              <a:spcAft>
                <a:spcPts val="0"/>
              </a:spcAft>
              <a:buClr>
                <a:srgbClr val="A59D95"/>
              </a:buClr>
              <a:buSzTx/>
              <a:buFont typeface="Arial" panose="020B0604020202020204" pitchFamily="34" charset="0"/>
              <a:buChar char="•"/>
              <a:tabLst/>
              <a:defRPr/>
            </a:pPr>
            <a:r>
              <a:rPr kumimoji="0" lang="fi-FI" sz="17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Kasvihuonepäästöjen vähennystarve</a:t>
            </a:r>
          </a:p>
          <a:p>
            <a:pPr marL="449263" marR="0" lvl="1" indent="-90488" algn="l" defTabSz="685800" rtl="0" eaLnBrk="1" fontAlgn="auto" latinLnBrk="0" hangingPunct="1">
              <a:lnSpc>
                <a:spcPct val="90000"/>
              </a:lnSpc>
              <a:spcBef>
                <a:spcPts val="375"/>
              </a:spcBef>
              <a:spcAft>
                <a:spcPts val="0"/>
              </a:spcAft>
              <a:buClr>
                <a:srgbClr val="A59D95"/>
              </a:buClr>
              <a:buSzTx/>
              <a:buFont typeface="Arial" panose="020B0604020202020204" pitchFamily="34" charset="0"/>
              <a:buChar char="•"/>
              <a:tabLst/>
              <a:defRPr/>
            </a:pPr>
            <a:endParaRPr kumimoji="0" lang="fi-FI" sz="16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a:p>
            <a:pPr marL="134938" marR="0" lvl="0" indent="-134938" algn="l" defTabSz="685800" rtl="0" eaLnBrk="1" fontAlgn="auto" latinLnBrk="0" hangingPunct="1">
              <a:lnSpc>
                <a:spcPct val="90000"/>
              </a:lnSpc>
              <a:spcBef>
                <a:spcPts val="750"/>
              </a:spcBef>
              <a:spcAft>
                <a:spcPts val="0"/>
              </a:spcAft>
              <a:buClr>
                <a:srgbClr val="00B0CA"/>
              </a:buClr>
              <a:buSzPct val="120000"/>
              <a:buFont typeface="Arial" panose="020B0604020202020204" pitchFamily="34" charset="0"/>
              <a:buChar char="●"/>
              <a:tabLst/>
              <a:defRPr/>
            </a:pPr>
            <a:endParaRPr kumimoji="0" lang="fi-FI" sz="1600" b="0" i="0" u="none" strike="noStrike" kern="1200" cap="none" spc="0" normalizeH="0" baseline="0" noProof="0" dirty="0" smtClean="0">
              <a:ln>
                <a:noFill/>
              </a:ln>
              <a:solidFill>
                <a:srgbClr val="000000"/>
              </a:solidFill>
              <a:effectLst/>
              <a:uLnTx/>
              <a:uFillTx/>
              <a:latin typeface="Arial" charset="0"/>
              <a:ea typeface="+mn-ea"/>
              <a:cs typeface="Arial" panose="020B0604020202020204" pitchFamily="34" charset="0"/>
            </a:endParaRPr>
          </a:p>
          <a:p>
            <a:pPr marL="134938" marR="0" lvl="0" indent="-134938" algn="l" defTabSz="685800" rtl="0" eaLnBrk="1" fontAlgn="auto" latinLnBrk="0" hangingPunct="1">
              <a:lnSpc>
                <a:spcPct val="90000"/>
              </a:lnSpc>
              <a:spcBef>
                <a:spcPts val="750"/>
              </a:spcBef>
              <a:spcAft>
                <a:spcPts val="0"/>
              </a:spcAft>
              <a:buClr>
                <a:srgbClr val="00B0CA"/>
              </a:buClr>
              <a:buSzPct val="120000"/>
              <a:buFont typeface="Arial" panose="020B0604020202020204" pitchFamily="34" charset="0"/>
              <a:buChar char="●"/>
              <a:tabLst/>
              <a:defRPr/>
            </a:pPr>
            <a:endParaRPr kumimoji="0" lang="fi-FI" sz="1600" b="0" i="0" u="none" strike="noStrike" kern="1200" cap="none" spc="0" normalizeH="0" baseline="0" noProof="0" dirty="0" smtClean="0">
              <a:ln>
                <a:noFill/>
              </a:ln>
              <a:solidFill>
                <a:srgbClr val="000000"/>
              </a:solidFill>
              <a:effectLst/>
              <a:uLnTx/>
              <a:uFillTx/>
              <a:latin typeface="Arial" charset="0"/>
              <a:ea typeface="+mn-ea"/>
              <a:cs typeface="Arial" panose="020B0604020202020204" pitchFamily="34" charset="0"/>
            </a:endParaRPr>
          </a:p>
          <a:p>
            <a:pPr marL="134938" marR="0" lvl="0" indent="-134938" algn="l" defTabSz="685800" rtl="0" eaLnBrk="1" fontAlgn="auto" latinLnBrk="0" hangingPunct="1">
              <a:lnSpc>
                <a:spcPct val="90000"/>
              </a:lnSpc>
              <a:spcBef>
                <a:spcPts val="750"/>
              </a:spcBef>
              <a:spcAft>
                <a:spcPts val="0"/>
              </a:spcAft>
              <a:buClr>
                <a:srgbClr val="00B0CA"/>
              </a:buClr>
              <a:buSzPct val="120000"/>
              <a:buFont typeface="Arial" panose="020B0604020202020204" pitchFamily="34" charset="0"/>
              <a:buChar char="●"/>
              <a:tabLst/>
              <a:defRPr/>
            </a:pPr>
            <a:endParaRPr kumimoji="0" lang="fi-FI" sz="1600" b="0" i="0" u="none" strike="noStrike" kern="1200" cap="none" spc="0" normalizeH="0" baseline="0" noProof="0" dirty="0">
              <a:ln>
                <a:noFill/>
              </a:ln>
              <a:solidFill>
                <a:srgbClr val="000000"/>
              </a:solidFill>
              <a:effectLst/>
              <a:uLnTx/>
              <a:uFillTx/>
              <a:latin typeface="Arial" charset="0"/>
              <a:ea typeface="+mn-ea"/>
              <a:cs typeface="Arial" panose="020B0604020202020204" pitchFamily="34" charset="0"/>
            </a:endParaRPr>
          </a:p>
        </p:txBody>
      </p:sp>
      <p:sp>
        <p:nvSpPr>
          <p:cNvPr id="11" name="Sisällön paikkamerkki 10"/>
          <p:cNvSpPr>
            <a:spLocks noGrp="1"/>
          </p:cNvSpPr>
          <p:nvPr>
            <p:ph idx="1"/>
          </p:nvPr>
        </p:nvSpPr>
        <p:spPr>
          <a:xfrm>
            <a:off x="4994350" y="3012814"/>
            <a:ext cx="232039" cy="291493"/>
          </a:xfrm>
        </p:spPr>
        <p:txBody>
          <a:bodyPr>
            <a:normAutofit lnSpcReduction="10000"/>
          </a:bodyPr>
          <a:lstStyle/>
          <a:p>
            <a:pPr marL="0" indent="0">
              <a:buNone/>
            </a:pPr>
            <a:r>
              <a:rPr lang="fi-FI" dirty="0"/>
              <a:t>§</a:t>
            </a:r>
          </a:p>
        </p:txBody>
      </p:sp>
      <p:pic>
        <p:nvPicPr>
          <p:cNvPr id="12" name="Kuva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30123" y="981900"/>
            <a:ext cx="1267977" cy="875001"/>
          </a:xfrm>
          <a:prstGeom prst="rect">
            <a:avLst/>
          </a:prstGeom>
          <a:ln>
            <a:noFill/>
          </a:ln>
          <a:effectLst>
            <a:softEdge rad="112500"/>
          </a:effectLst>
        </p:spPr>
      </p:pic>
      <p:pic>
        <p:nvPicPr>
          <p:cNvPr id="13" name="Sisällön paikkamerkki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3856" y="2717244"/>
            <a:ext cx="1257251" cy="862907"/>
          </a:xfrm>
          <a:prstGeom prst="rect">
            <a:avLst/>
          </a:prstGeom>
          <a:ln>
            <a:noFill/>
          </a:ln>
          <a:effectLst>
            <a:softEdge rad="112500"/>
          </a:effectLst>
        </p:spPr>
      </p:pic>
      <p:pic>
        <p:nvPicPr>
          <p:cNvPr id="14" name="Kuva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308976" y="999349"/>
            <a:ext cx="1147456" cy="1767163"/>
          </a:xfrm>
          <a:prstGeom prst="rect">
            <a:avLst/>
          </a:prstGeom>
          <a:ln>
            <a:noFill/>
          </a:ln>
          <a:effectLst>
            <a:softEdge rad="112500"/>
          </a:effectLst>
        </p:spPr>
      </p:pic>
      <p:pic>
        <p:nvPicPr>
          <p:cNvPr id="15" name="Kuva 14"/>
          <p:cNvPicPr>
            <a:picLocks noChangeAspect="1"/>
          </p:cNvPicPr>
          <p:nvPr/>
        </p:nvPicPr>
        <p:blipFill>
          <a:blip r:embed="rId6"/>
          <a:stretch>
            <a:fillRect/>
          </a:stretch>
        </p:blipFill>
        <p:spPr>
          <a:xfrm>
            <a:off x="6468987" y="1772823"/>
            <a:ext cx="1178355" cy="1682058"/>
          </a:xfrm>
          <a:prstGeom prst="rect">
            <a:avLst/>
          </a:prstGeom>
          <a:ln>
            <a:noFill/>
          </a:ln>
          <a:effectLst>
            <a:softEdge rad="112500"/>
          </a:effectLst>
        </p:spPr>
      </p:pic>
      <p:pic>
        <p:nvPicPr>
          <p:cNvPr id="16" name="Kuva 15"/>
          <p:cNvPicPr>
            <a:picLocks noChangeAspect="1"/>
          </p:cNvPicPr>
          <p:nvPr/>
        </p:nvPicPr>
        <p:blipFill>
          <a:blip r:embed="rId7"/>
          <a:stretch>
            <a:fillRect/>
          </a:stretch>
        </p:blipFill>
        <p:spPr>
          <a:xfrm>
            <a:off x="6410264" y="968319"/>
            <a:ext cx="1377434" cy="872663"/>
          </a:xfrm>
          <a:prstGeom prst="rect">
            <a:avLst/>
          </a:prstGeom>
          <a:ln>
            <a:noFill/>
          </a:ln>
          <a:effectLst>
            <a:softEdge rad="112500"/>
          </a:effectLst>
        </p:spPr>
      </p:pic>
      <p:pic>
        <p:nvPicPr>
          <p:cNvPr id="17" name="Kuva 16"/>
          <p:cNvPicPr>
            <a:picLocks noChangeAspect="1"/>
          </p:cNvPicPr>
          <p:nvPr/>
        </p:nvPicPr>
        <p:blipFill>
          <a:blip r:embed="rId8"/>
          <a:stretch>
            <a:fillRect/>
          </a:stretch>
        </p:blipFill>
        <p:spPr>
          <a:xfrm>
            <a:off x="4073634" y="3555155"/>
            <a:ext cx="1283563" cy="1405647"/>
          </a:xfrm>
          <a:prstGeom prst="rect">
            <a:avLst/>
          </a:prstGeom>
          <a:ln>
            <a:noFill/>
          </a:ln>
          <a:effectLst>
            <a:softEdge rad="112500"/>
          </a:effectLst>
        </p:spPr>
      </p:pic>
      <p:pic>
        <p:nvPicPr>
          <p:cNvPr id="18" name="Picture 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691191" y="950858"/>
            <a:ext cx="1370466" cy="889009"/>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9" name="Picture 3" descr="C:\Users\L380496\AppData\Local\Microsoft\Windows\Temporary Internet Files\Content.Outlook\0OQH22YY\IMG_2331.JP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308976" y="2727761"/>
            <a:ext cx="1196445" cy="95897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20" name="Kuva 19"/>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687920" y="1746811"/>
            <a:ext cx="1344323" cy="1019701"/>
          </a:xfrm>
          <a:prstGeom prst="rect">
            <a:avLst/>
          </a:prstGeom>
          <a:ln>
            <a:noFill/>
          </a:ln>
          <a:effectLst>
            <a:softEdge rad="112500"/>
          </a:effectLst>
        </p:spPr>
      </p:pic>
      <p:pic>
        <p:nvPicPr>
          <p:cNvPr id="23" name="Kuva 22"/>
          <p:cNvPicPr>
            <a:picLocks noChangeAspect="1"/>
          </p:cNvPicPr>
          <p:nvPr/>
        </p:nvPicPr>
        <p:blipFill>
          <a:blip r:embed="rId12"/>
          <a:stretch>
            <a:fillRect/>
          </a:stretch>
        </p:blipFill>
        <p:spPr>
          <a:xfrm>
            <a:off x="7117124" y="3530839"/>
            <a:ext cx="1942836" cy="1458472"/>
          </a:xfrm>
          <a:prstGeom prst="rect">
            <a:avLst/>
          </a:prstGeom>
          <a:ln>
            <a:noFill/>
          </a:ln>
          <a:effectLst>
            <a:softEdge rad="112500"/>
          </a:effectLst>
        </p:spPr>
      </p:pic>
      <p:pic>
        <p:nvPicPr>
          <p:cNvPr id="24" name="Picture 3"/>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4069608" y="1762291"/>
            <a:ext cx="1217617" cy="1306983"/>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6" name="Sisällön paikkamerkki 6"/>
          <p:cNvPicPr>
            <a:picLocks noChangeAspect="1"/>
          </p:cNvPicPr>
          <p:nvPr/>
        </p:nvPicPr>
        <p:blipFill rotWithShape="1">
          <a:blip r:embed="rId14" cstate="print">
            <a:extLst>
              <a:ext uri="{28A0092B-C50C-407E-A947-70E740481C1C}">
                <a14:useLocalDpi xmlns:a14="http://schemas.microsoft.com/office/drawing/2010/main" val="0"/>
              </a:ext>
            </a:extLst>
          </a:blip>
          <a:srcRect l="17957"/>
          <a:stretch/>
        </p:blipFill>
        <p:spPr>
          <a:xfrm>
            <a:off x="5268035" y="3530839"/>
            <a:ext cx="1912261" cy="1429964"/>
          </a:xfrm>
          <a:prstGeom prst="rect">
            <a:avLst/>
          </a:prstGeom>
          <a:ln>
            <a:noFill/>
          </a:ln>
          <a:effectLst>
            <a:softEdge rad="112500"/>
          </a:effectLst>
        </p:spPr>
      </p:pic>
      <p:pic>
        <p:nvPicPr>
          <p:cNvPr id="27" name="Kuva 26"/>
          <p:cNvPicPr>
            <a:picLocks noChangeAspect="1"/>
          </p:cNvPicPr>
          <p:nvPr/>
        </p:nvPicPr>
        <p:blipFill>
          <a:blip r:embed="rId15"/>
          <a:stretch>
            <a:fillRect/>
          </a:stretch>
        </p:blipFill>
        <p:spPr>
          <a:xfrm>
            <a:off x="5714752" y="3910829"/>
            <a:ext cx="1044817" cy="616757"/>
          </a:xfrm>
          <a:prstGeom prst="rect">
            <a:avLst/>
          </a:prstGeom>
        </p:spPr>
      </p:pic>
    </p:spTree>
    <p:extLst>
      <p:ext uri="{BB962C8B-B14F-4D97-AF65-F5344CB8AC3E}">
        <p14:creationId xmlns:p14="http://schemas.microsoft.com/office/powerpoint/2010/main" val="20295176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Dian numeron paikkamerkki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3ADEFC-2778-6B49-9C82-2158FE27C40E}" type="slidenum">
              <a:rPr kumimoji="0" lang="fi-FI" sz="750" b="0" i="0" u="none" strike="noStrike" kern="1200" cap="none" spc="0" normalizeH="0" baseline="0" noProof="0" smtClean="0">
                <a:ln>
                  <a:noFill/>
                </a:ln>
                <a:solidFill>
                  <a:srgbClr val="0000FF"/>
                </a:solidFill>
                <a:effectLst/>
                <a:uLnTx/>
                <a:uFillTx/>
                <a:latin typeface="Arial" charset="0"/>
                <a:cs typeface="Arial" charset="0"/>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fi-FI" sz="750" b="0" i="0" u="none" strike="noStrike" kern="1200" cap="none" spc="0" normalizeH="0" baseline="0" noProof="0">
              <a:ln>
                <a:noFill/>
              </a:ln>
              <a:solidFill>
                <a:srgbClr val="0000FF"/>
              </a:solidFill>
              <a:effectLst/>
              <a:uLnTx/>
              <a:uFillTx/>
              <a:latin typeface="Arial" charset="0"/>
              <a:cs typeface="Arial" charset="0"/>
            </a:endParaRPr>
          </a:p>
        </p:txBody>
      </p:sp>
      <p:sp>
        <p:nvSpPr>
          <p:cNvPr id="3" name="Tekstiruutu 2"/>
          <p:cNvSpPr txBox="1"/>
          <p:nvPr/>
        </p:nvSpPr>
        <p:spPr>
          <a:xfrm>
            <a:off x="310551" y="267419"/>
            <a:ext cx="6003985"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i-FI" sz="3600" b="1" i="0" u="none" strike="noStrike" kern="1200" cap="none" spc="0" normalizeH="0" baseline="0" noProof="0" dirty="0" smtClean="0">
                <a:ln>
                  <a:noFill/>
                </a:ln>
                <a:solidFill>
                  <a:prstClr val="white"/>
                </a:solidFill>
                <a:effectLst/>
                <a:uLnTx/>
                <a:uFillTx/>
                <a:latin typeface="Arial" panose="020B0604020202020204" pitchFamily="34" charset="0"/>
                <a:ea typeface="+mn-ea"/>
                <a:cs typeface="Arial" panose="020B0604020202020204" pitchFamily="34" charset="0"/>
              </a:rPr>
              <a:t>Liikenteen iso kuva</a:t>
            </a:r>
            <a:endParaRPr kumimoji="0" lang="fi-FI" sz="36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5" name="Tekstiruutu 4"/>
          <p:cNvSpPr txBox="1"/>
          <p:nvPr/>
        </p:nvSpPr>
        <p:spPr>
          <a:xfrm>
            <a:off x="396816" y="1173192"/>
            <a:ext cx="3623094" cy="310854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i-FI" sz="28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Suomi voi halutessaan olla globaali solmukohta ihmisten, tavaroiden ja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i-FI" sz="28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datan liikenteelle</a:t>
            </a:r>
          </a:p>
        </p:txBody>
      </p:sp>
    </p:spTree>
    <p:extLst>
      <p:ext uri="{BB962C8B-B14F-4D97-AF65-F5344CB8AC3E}">
        <p14:creationId xmlns:p14="http://schemas.microsoft.com/office/powerpoint/2010/main" val="29323852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Sisällön paikkamerkki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048" y="0"/>
            <a:ext cx="9140952" cy="5143500"/>
          </a:xfrm>
        </p:spPr>
      </p:pic>
      <p:sp>
        <p:nvSpPr>
          <p:cNvPr id="4" name="Dian numeron paikkamerkki 3"/>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5A3ADEFC-2778-6B49-9C82-2158FE27C40E}" type="slidenum">
              <a:rPr kumimoji="0" lang="fi-FI" sz="750" b="0" i="0" u="none" strike="noStrike" kern="1200" cap="none" spc="0" normalizeH="0" baseline="0" noProof="0" smtClean="0">
                <a:ln>
                  <a:noFill/>
                </a:ln>
                <a:solidFill>
                  <a:srgbClr val="0000FF"/>
                </a:solidFill>
                <a:effectLst/>
                <a:uLnTx/>
                <a:uFillTx/>
                <a:latin typeface="Arial" charset="0"/>
                <a:cs typeface="Arial" charset="0"/>
              </a:rPr>
              <a:pPr marL="0" marR="0" lvl="0" indent="0" algn="r" defTabSz="685800" rtl="0" eaLnBrk="1" fontAlgn="auto" latinLnBrk="0" hangingPunct="1">
                <a:lnSpc>
                  <a:spcPct val="100000"/>
                </a:lnSpc>
                <a:spcBef>
                  <a:spcPts val="0"/>
                </a:spcBef>
                <a:spcAft>
                  <a:spcPts val="0"/>
                </a:spcAft>
                <a:buClrTx/>
                <a:buSzTx/>
                <a:buFontTx/>
                <a:buNone/>
                <a:tabLst/>
                <a:defRPr/>
              </a:pPr>
              <a:t>7</a:t>
            </a:fld>
            <a:endParaRPr kumimoji="0" lang="fi-FI" sz="750" b="0" i="0" u="none" strike="noStrike" kern="1200" cap="none" spc="0" normalizeH="0" baseline="0" noProof="0">
              <a:ln>
                <a:noFill/>
              </a:ln>
              <a:solidFill>
                <a:srgbClr val="0000FF"/>
              </a:solidFill>
              <a:effectLst/>
              <a:uLnTx/>
              <a:uFillTx/>
              <a:latin typeface="Arial" charset="0"/>
              <a:cs typeface="Arial" charset="0"/>
            </a:endParaRPr>
          </a:p>
        </p:txBody>
      </p:sp>
    </p:spTree>
    <p:extLst>
      <p:ext uri="{BB962C8B-B14F-4D97-AF65-F5344CB8AC3E}">
        <p14:creationId xmlns:p14="http://schemas.microsoft.com/office/powerpoint/2010/main" val="302776247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Dian numeron paikkamerkki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3ADEFC-2778-6B49-9C82-2158FE27C40E}" type="slidenum">
              <a:rPr kumimoji="0" lang="fi-FI" sz="750" b="0" i="0" u="none" strike="noStrike" kern="1200" cap="none" spc="0" normalizeH="0" baseline="0" noProof="0" smtClean="0">
                <a:ln>
                  <a:noFill/>
                </a:ln>
                <a:solidFill>
                  <a:srgbClr val="0000FF"/>
                </a:solidFill>
                <a:effectLst/>
                <a:uLnTx/>
                <a:uFillTx/>
                <a:latin typeface="Arial" charset="0"/>
                <a:cs typeface="Arial" charset="0"/>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fi-FI" sz="750" b="0" i="0" u="none" strike="noStrike" kern="1200" cap="none" spc="0" normalizeH="0" baseline="0" noProof="0">
              <a:ln>
                <a:noFill/>
              </a:ln>
              <a:solidFill>
                <a:srgbClr val="0000FF"/>
              </a:solidFill>
              <a:effectLst/>
              <a:uLnTx/>
              <a:uFillTx/>
              <a:latin typeface="Arial" charset="0"/>
              <a:cs typeface="Arial" charset="0"/>
            </a:endParaRPr>
          </a:p>
        </p:txBody>
      </p:sp>
      <p:sp>
        <p:nvSpPr>
          <p:cNvPr id="5" name="Tekstiruutu 4"/>
          <p:cNvSpPr txBox="1"/>
          <p:nvPr/>
        </p:nvSpPr>
        <p:spPr>
          <a:xfrm>
            <a:off x="360000" y="359999"/>
            <a:ext cx="6008432" cy="1538883"/>
          </a:xfrm>
          <a:prstGeom prst="rect">
            <a:avLst/>
          </a:prstGeom>
          <a:noFill/>
        </p:spPr>
        <p:txBody>
          <a:bodyPr wrap="square" lIns="0" tIns="0" rIns="0" bIns="0" rtlCol="0">
            <a:spAutoFit/>
          </a:bodyPr>
          <a:lstStyle/>
          <a:p>
            <a:pPr marL="0" marR="0" lvl="0" indent="0" algn="l" defTabSz="914400" rtl="0" eaLnBrk="1" fontAlgn="auto" latinLnBrk="0" hangingPunct="1">
              <a:lnSpc>
                <a:spcPts val="4000"/>
              </a:lnSpc>
              <a:spcBef>
                <a:spcPts val="0"/>
              </a:spcBef>
              <a:spcAft>
                <a:spcPts val="0"/>
              </a:spcAft>
              <a:buClrTx/>
              <a:buSzTx/>
              <a:buFontTx/>
              <a:buNone/>
              <a:tabLst/>
              <a:defRPr/>
            </a:pPr>
            <a:r>
              <a:rPr kumimoji="0" lang="en-US" sz="3800" b="1"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Liikenneverkkojen</a:t>
            </a:r>
            <a:r>
              <a:rPr kumimoji="0" lang="en-US" sz="38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a:t>
            </a:r>
            <a:r>
              <a:rPr kumimoji="0" lang="en-US" sz="3800" b="1"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rahoitus</a:t>
            </a:r>
            <a:r>
              <a:rPr kumimoji="0" lang="en-US" sz="38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a:t>
            </a:r>
            <a:r>
              <a:rPr kumimoji="0" lang="en-US" sz="3800" b="1"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kestävälle</a:t>
            </a:r>
            <a:r>
              <a:rPr kumimoji="0" lang="en-US" sz="38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a:t>
            </a:r>
            <a:r>
              <a:rPr kumimoji="0" lang="en-US" sz="3800" b="1"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pohjalle</a:t>
            </a:r>
            <a:endParaRPr kumimoji="0" lang="en-US" sz="38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6" name="Tekstiruutu 5"/>
          <p:cNvSpPr txBox="1"/>
          <p:nvPr/>
        </p:nvSpPr>
        <p:spPr>
          <a:xfrm>
            <a:off x="360000" y="2232000"/>
            <a:ext cx="4303440" cy="2154436"/>
          </a:xfrm>
          <a:prstGeom prst="rect">
            <a:avLst/>
          </a:prstGeom>
          <a:noFill/>
        </p:spPr>
        <p:txBody>
          <a:bodyPr wrap="square" lIns="0" tIns="0" rIns="0" bIns="0" rtlCol="0">
            <a:spAutoFit/>
          </a:bodyPr>
          <a:lstStyle/>
          <a:p>
            <a:pPr marL="0" marR="0" lvl="0" indent="0" algn="l" defTabSz="914400" rtl="0" eaLnBrk="1" fontAlgn="auto" latinLnBrk="0" hangingPunct="1">
              <a:lnSpc>
                <a:spcPts val="1900"/>
              </a:lnSpc>
              <a:spcBef>
                <a:spcPts val="0"/>
              </a:spcBef>
              <a:spcAft>
                <a:spcPts val="800"/>
              </a:spcAft>
              <a:buClrTx/>
              <a:buSzTx/>
              <a:buFontTx/>
              <a:buNone/>
              <a:tabLst/>
              <a:defRPr/>
            </a:pPr>
            <a:r>
              <a:rPr kumimoji="0" lang="fi-FI" sz="18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Elinkeinoelämän kilpailukykyä ja kestävää kasvua tukevien </a:t>
            </a:r>
            <a:r>
              <a:rPr kumimoji="0" lang="fi-FI" sz="1800" b="0" i="0" u="none" strike="noStrike" kern="1200" cap="none" spc="0" normalizeH="0" baseline="0" noProof="0" dirty="0" smtClean="0">
                <a:ln>
                  <a:noFill/>
                </a:ln>
                <a:solidFill>
                  <a:prstClr val="white"/>
                </a:solidFill>
                <a:effectLst/>
                <a:uLnTx/>
                <a:uFillTx/>
                <a:latin typeface="Arial" panose="020B0604020202020204" pitchFamily="34" charset="0"/>
                <a:ea typeface="+mn-ea"/>
                <a:cs typeface="Arial" panose="020B0604020202020204" pitchFamily="34" charset="0"/>
              </a:rPr>
              <a:t>liikennehankkeiden </a:t>
            </a:r>
            <a:r>
              <a:rPr kumimoji="0" lang="fi-FI" sz="18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rahoitustarve on seuraavan kymmenen vuoden aikana jopa </a:t>
            </a:r>
          </a:p>
          <a:p>
            <a:pPr marL="0" marR="0" lvl="0" indent="0" algn="l" defTabSz="914400" rtl="0" eaLnBrk="1" fontAlgn="auto" latinLnBrk="0" hangingPunct="1">
              <a:lnSpc>
                <a:spcPts val="1900"/>
              </a:lnSpc>
              <a:spcBef>
                <a:spcPts val="0"/>
              </a:spcBef>
              <a:spcAft>
                <a:spcPts val="800"/>
              </a:spcAft>
              <a:buClrTx/>
              <a:buSzTx/>
              <a:buFontTx/>
              <a:buNone/>
              <a:tabLst/>
              <a:defRPr/>
            </a:pPr>
            <a:r>
              <a:rPr kumimoji="0" lang="fi-FI" sz="28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60</a:t>
            </a:r>
            <a:r>
              <a:rPr kumimoji="0" lang="fi-FI" sz="18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miljardia euroa. </a:t>
            </a:r>
            <a:endParaRPr kumimoji="0" lang="fi-FI" sz="18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ts val="1900"/>
              </a:lnSpc>
              <a:spcBef>
                <a:spcPts val="0"/>
              </a:spcBef>
              <a:spcAft>
                <a:spcPts val="800"/>
              </a:spcAft>
              <a:buClrTx/>
              <a:buSzTx/>
              <a:buFontTx/>
              <a:buNone/>
              <a:tabLst/>
              <a:defRPr/>
            </a:pPr>
            <a:r>
              <a:rPr kumimoji="0" lang="fi-FI" sz="18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Vuosittainen valtion budjetissa osoitettu liikenneinvestointien rahoitus on ollut keskimäärin 450 miljoonaa euroa. </a:t>
            </a:r>
          </a:p>
        </p:txBody>
      </p:sp>
    </p:spTree>
    <p:extLst>
      <p:ext uri="{BB962C8B-B14F-4D97-AF65-F5344CB8AC3E}">
        <p14:creationId xmlns:p14="http://schemas.microsoft.com/office/powerpoint/2010/main" val="379267269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Tekstiruutu 4"/>
          <p:cNvSpPr txBox="1"/>
          <p:nvPr/>
        </p:nvSpPr>
        <p:spPr>
          <a:xfrm>
            <a:off x="360000" y="360000"/>
            <a:ext cx="7058567" cy="1538883"/>
          </a:xfrm>
          <a:prstGeom prst="rect">
            <a:avLst/>
          </a:prstGeom>
          <a:noFill/>
        </p:spPr>
        <p:txBody>
          <a:bodyPr wrap="square" lIns="0" tIns="0" rIns="0" bIns="0" rtlCol="0">
            <a:spAutoFit/>
          </a:bodyPr>
          <a:lstStyle/>
          <a:p>
            <a:pPr marL="0" marR="0" lvl="0" indent="0" algn="l" defTabSz="914400" rtl="0" eaLnBrk="1" fontAlgn="auto" latinLnBrk="0" hangingPunct="1">
              <a:lnSpc>
                <a:spcPts val="4000"/>
              </a:lnSpc>
              <a:spcBef>
                <a:spcPts val="0"/>
              </a:spcBef>
              <a:spcAft>
                <a:spcPts val="0"/>
              </a:spcAft>
              <a:buClrTx/>
              <a:buSzTx/>
              <a:buFontTx/>
              <a:buNone/>
              <a:tabLst/>
              <a:defRPr/>
            </a:pPr>
            <a:r>
              <a:rPr kumimoji="0" lang="fi-FI" sz="3800" b="1"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rPr>
              <a:t>Suurimmat 2020-luvun liikenne- ja viestintä-</a:t>
            </a:r>
            <a:br>
              <a:rPr kumimoji="0" lang="fi-FI" sz="3800" b="1"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rPr>
            </a:br>
            <a:r>
              <a:rPr kumimoji="0" lang="fi-FI" sz="3800" b="1"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rPr>
              <a:t>poliittiset haasteet: </a:t>
            </a:r>
            <a:endParaRPr kumimoji="0" lang="en-US" sz="3800" b="1"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endParaRPr>
          </a:p>
        </p:txBody>
      </p:sp>
      <p:sp>
        <p:nvSpPr>
          <p:cNvPr id="6" name="Tekstiruutu 5"/>
          <p:cNvSpPr txBox="1"/>
          <p:nvPr/>
        </p:nvSpPr>
        <p:spPr>
          <a:xfrm>
            <a:off x="360000" y="2232000"/>
            <a:ext cx="3873903" cy="1461939"/>
          </a:xfrm>
          <a:prstGeom prst="rect">
            <a:avLst/>
          </a:prstGeom>
          <a:noFill/>
        </p:spPr>
        <p:txBody>
          <a:bodyPr wrap="square" lIns="0" tIns="0" rIns="0" bIns="0" numCol="1" spcCol="288000" rtlCol="0">
            <a:spAutoFit/>
          </a:bodyPr>
          <a:lstStyle/>
          <a:p>
            <a:pPr marL="0" marR="0" lvl="0" indent="0" algn="l" defTabSz="360000" rtl="0" eaLnBrk="1" fontAlgn="auto" latinLnBrk="0" hangingPunct="1">
              <a:lnSpc>
                <a:spcPts val="1900"/>
              </a:lnSpc>
              <a:spcBef>
                <a:spcPts val="0"/>
              </a:spcBef>
              <a:spcAft>
                <a:spcPts val="1000"/>
              </a:spcAft>
              <a:buClrTx/>
              <a:buSzTx/>
              <a:buFontTx/>
              <a:buNone/>
              <a:tabLst>
                <a:tab pos="360000" algn="l"/>
              </a:tabLst>
              <a:defRPr/>
            </a:pPr>
            <a:r>
              <a:rPr kumimoji="0" lang="en-US" sz="1800" b="1"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rPr>
              <a:t>1</a:t>
            </a:r>
            <a:r>
              <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8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väyläverkon</a:t>
            </a:r>
            <a:r>
              <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8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rahoitus</a:t>
            </a:r>
            <a:r>
              <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br>
              <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br>
            <a:r>
              <a:rPr kumimoji="0" lang="en-US" sz="1800" b="1"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rPr>
              <a:t>2</a:t>
            </a:r>
            <a:r>
              <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8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viestintäverkkojen</a:t>
            </a:r>
            <a:r>
              <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8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kattavuus</a:t>
            </a:r>
            <a:r>
              <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br>
              <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br>
            <a:r>
              <a:rPr kumimoji="0" lang="en-US" sz="1800" b="1"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rPr>
              <a:t>3</a:t>
            </a:r>
            <a:r>
              <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8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päästövähennysten</a:t>
            </a:r>
            <a:r>
              <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8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toimeenpano</a:t>
            </a:r>
            <a:r>
              <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r>
            <a:br>
              <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br>
            <a:r>
              <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r>
            <a:br>
              <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br>
            <a:r>
              <a:rPr kumimoji="0" lang="fi-FI"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Vaikutus koko maan hyvinvointiin, kilpailukykyyn ja kasvuennusteisiin </a:t>
            </a:r>
            <a:endPar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pic>
        <p:nvPicPr>
          <p:cNvPr id="2" name="Kuva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0000" y="4773485"/>
            <a:ext cx="1670398" cy="208800"/>
          </a:xfrm>
          <a:prstGeom prst="rect">
            <a:avLst/>
          </a:prstGeom>
        </p:spPr>
      </p:pic>
    </p:spTree>
    <p:extLst>
      <p:ext uri="{BB962C8B-B14F-4D97-AF65-F5344CB8AC3E}">
        <p14:creationId xmlns:p14="http://schemas.microsoft.com/office/powerpoint/2010/main" val="1143147621"/>
      </p:ext>
    </p:extLst>
  </p:cSld>
  <p:clrMapOvr>
    <a:masterClrMapping/>
  </p:clrMapOvr>
  <p:timing>
    <p:tnLst>
      <p:par>
        <p:cTn id="1" dur="indefinite" restart="never" nodeType="tmRoot"/>
      </p:par>
    </p:tnLst>
  </p:timing>
</p:sld>
</file>

<file path=ppt/theme/theme1.xml><?xml version="1.0" encoding="utf-8"?>
<a:theme xmlns:a="http://schemas.openxmlformats.org/drawingml/2006/main" name="pp_livi">
  <a:themeElements>
    <a:clrScheme name="Liikennevirasto">
      <a:dk1>
        <a:sysClr val="windowText" lastClr="000000"/>
      </a:dk1>
      <a:lt1>
        <a:sysClr val="window" lastClr="FFFFFF"/>
      </a:lt1>
      <a:dk2>
        <a:srgbClr val="44546A"/>
      </a:dk2>
      <a:lt2>
        <a:srgbClr val="E7E6E6"/>
      </a:lt2>
      <a:accent1>
        <a:srgbClr val="0046AF"/>
      </a:accent1>
      <a:accent2>
        <a:srgbClr val="0088CE"/>
      </a:accent2>
      <a:accent3>
        <a:srgbClr val="3DB7E4"/>
      </a:accent3>
      <a:accent4>
        <a:srgbClr val="EA8A00"/>
      </a:accent4>
      <a:accent5>
        <a:srgbClr val="84CAC6"/>
      </a:accent5>
      <a:accent6>
        <a:srgbClr val="BCBC7E"/>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sityspohja tapahtumailmeellä.potx" id="{2373636E-F0F1-4C12-BBEA-53F020C71C79}" vid="{B0FDEB64-063F-4354-AF6F-D97D90FA774A}"/>
    </a:ext>
  </a:extLst>
</a:theme>
</file>

<file path=ppt/theme/theme10.xml><?xml version="1.0" encoding="utf-8"?>
<a:theme xmlns:a="http://schemas.openxmlformats.org/drawingml/2006/main" name="3_pp_livi">
  <a:themeElements>
    <a:clrScheme name="Liikennevirasto">
      <a:dk1>
        <a:sysClr val="windowText" lastClr="000000"/>
      </a:dk1>
      <a:lt1>
        <a:sysClr val="window" lastClr="FFFFFF"/>
      </a:lt1>
      <a:dk2>
        <a:srgbClr val="44546A"/>
      </a:dk2>
      <a:lt2>
        <a:srgbClr val="E7E6E6"/>
      </a:lt2>
      <a:accent1>
        <a:srgbClr val="0046AF"/>
      </a:accent1>
      <a:accent2>
        <a:srgbClr val="0088CE"/>
      </a:accent2>
      <a:accent3>
        <a:srgbClr val="3DB7E4"/>
      </a:accent3>
      <a:accent4>
        <a:srgbClr val="EA8A00"/>
      </a:accent4>
      <a:accent5>
        <a:srgbClr val="84CAC6"/>
      </a:accent5>
      <a:accent6>
        <a:srgbClr val="BCBC7E"/>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sityspohja tapahtumailmeellä.potx" id="{2373636E-F0F1-4C12-BBEA-53F020C71C79}" vid="{B0FDEB64-063F-4354-AF6F-D97D90FA774A}"/>
    </a:ext>
  </a:extLst>
</a:theme>
</file>

<file path=ppt/theme/theme11.xml><?xml version="1.0" encoding="utf-8"?>
<a:theme xmlns:a="http://schemas.openxmlformats.org/drawingml/2006/main" name="1_LVM englanti laaja">
  <a:themeElements>
    <a:clrScheme name="LVM">
      <a:dk1>
        <a:sysClr val="windowText" lastClr="000000"/>
      </a:dk1>
      <a:lt1>
        <a:sysClr val="window" lastClr="FFFFFF"/>
      </a:lt1>
      <a:dk2>
        <a:srgbClr val="0000FF"/>
      </a:dk2>
      <a:lt2>
        <a:srgbClr val="E7E6E6"/>
      </a:lt2>
      <a:accent1>
        <a:srgbClr val="0000FF"/>
      </a:accent1>
      <a:accent2>
        <a:srgbClr val="A51890"/>
      </a:accent2>
      <a:accent3>
        <a:srgbClr val="CE0037"/>
      </a:accent3>
      <a:accent4>
        <a:srgbClr val="ED8B00"/>
      </a:accent4>
      <a:accent5>
        <a:srgbClr val="97D700"/>
      </a:accent5>
      <a:accent6>
        <a:srgbClr val="00A499"/>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LVM_pp-pohja_laajakuva_englanti.potx" id="{D2AD2CB0-C252-495A-9E12-884B34EE9CB6}" vid="{225C973F-12F2-410E-B622-90D835E8678A}"/>
    </a:ext>
  </a:extLst>
</a:theme>
</file>

<file path=ppt/theme/theme12.xml><?xml version="1.0" encoding="utf-8"?>
<a:theme xmlns:a="http://schemas.openxmlformats.org/drawingml/2006/main" name="2_pp_livi">
  <a:themeElements>
    <a:clrScheme name="Liikennevirasto">
      <a:dk1>
        <a:sysClr val="windowText" lastClr="000000"/>
      </a:dk1>
      <a:lt1>
        <a:sysClr val="window" lastClr="FFFFFF"/>
      </a:lt1>
      <a:dk2>
        <a:srgbClr val="44546A"/>
      </a:dk2>
      <a:lt2>
        <a:srgbClr val="E7E6E6"/>
      </a:lt2>
      <a:accent1>
        <a:srgbClr val="0046AF"/>
      </a:accent1>
      <a:accent2>
        <a:srgbClr val="0088CE"/>
      </a:accent2>
      <a:accent3>
        <a:srgbClr val="3DB7E4"/>
      </a:accent3>
      <a:accent4>
        <a:srgbClr val="EA8A00"/>
      </a:accent4>
      <a:accent5>
        <a:srgbClr val="84CAC6"/>
      </a:accent5>
      <a:accent6>
        <a:srgbClr val="BCBC7E"/>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sityspohja tapahtumailmeellä.potx" id="{2373636E-F0F1-4C12-BBEA-53F020C71C79}" vid="{B0FDEB64-063F-4354-AF6F-D97D90FA774A}"/>
    </a:ext>
  </a:extLst>
</a:theme>
</file>

<file path=ppt/theme/theme13.xml><?xml version="1.0" encoding="utf-8"?>
<a:theme xmlns:a="http://schemas.openxmlformats.org/drawingml/2006/main" name="5_pp_livi">
  <a:themeElements>
    <a:clrScheme name="Liikennevirasto">
      <a:dk1>
        <a:sysClr val="windowText" lastClr="000000"/>
      </a:dk1>
      <a:lt1>
        <a:sysClr val="window" lastClr="FFFFFF"/>
      </a:lt1>
      <a:dk2>
        <a:srgbClr val="44546A"/>
      </a:dk2>
      <a:lt2>
        <a:srgbClr val="E7E6E6"/>
      </a:lt2>
      <a:accent1>
        <a:srgbClr val="0046AF"/>
      </a:accent1>
      <a:accent2>
        <a:srgbClr val="0088CE"/>
      </a:accent2>
      <a:accent3>
        <a:srgbClr val="3DB7E4"/>
      </a:accent3>
      <a:accent4>
        <a:srgbClr val="EA8A00"/>
      </a:accent4>
      <a:accent5>
        <a:srgbClr val="84CAC6"/>
      </a:accent5>
      <a:accent6>
        <a:srgbClr val="BCBC7E"/>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sityspohja tapahtumailmeellä.potx" id="{2373636E-F0F1-4C12-BBEA-53F020C71C79}" vid="{B0FDEB64-063F-4354-AF6F-D97D90FA774A}"/>
    </a:ext>
  </a:extLst>
</a:theme>
</file>

<file path=ppt/theme/theme14.xml><?xml version="1.0" encoding="utf-8"?>
<a:theme xmlns:a="http://schemas.openxmlformats.org/drawingml/2006/main" name="Office-tee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Laajakuva_Liikennevirasto">
  <a:themeElements>
    <a:clrScheme name="Liikennevirasto">
      <a:dk1>
        <a:sysClr val="windowText" lastClr="000000"/>
      </a:dk1>
      <a:lt1>
        <a:sysClr val="window" lastClr="FFFFFF"/>
      </a:lt1>
      <a:dk2>
        <a:srgbClr val="44546A"/>
      </a:dk2>
      <a:lt2>
        <a:srgbClr val="E7E6E6"/>
      </a:lt2>
      <a:accent1>
        <a:srgbClr val="0046AF"/>
      </a:accent1>
      <a:accent2>
        <a:srgbClr val="0088CE"/>
      </a:accent2>
      <a:accent3>
        <a:srgbClr val="3DB7E4"/>
      </a:accent3>
      <a:accent4>
        <a:srgbClr val="EA8A00"/>
      </a:accent4>
      <a:accent5>
        <a:srgbClr val="84CAC6"/>
      </a:accent5>
      <a:accent6>
        <a:srgbClr val="BCBC7E"/>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Laajakuva_Liikennevirasto.potx" id="{0143C127-69F1-4019-A783-DCE95FA98011}" vid="{BC132C1A-C7CF-40D1-855E-3389885240FB}"/>
    </a:ext>
  </a:extLst>
</a:theme>
</file>

<file path=ppt/theme/theme16.xml><?xml version="1.0" encoding="utf-8"?>
<a:theme xmlns:a="http://schemas.openxmlformats.org/drawingml/2006/main" name="2_uusi_pohja">
  <a:themeElements>
    <a:clrScheme name="Liikennevirasto">
      <a:dk1>
        <a:sysClr val="windowText" lastClr="000000"/>
      </a:dk1>
      <a:lt1>
        <a:sysClr val="window" lastClr="FFFFFF"/>
      </a:lt1>
      <a:dk2>
        <a:srgbClr val="44546A"/>
      </a:dk2>
      <a:lt2>
        <a:srgbClr val="E7E6E6"/>
      </a:lt2>
      <a:accent1>
        <a:srgbClr val="0046AF"/>
      </a:accent1>
      <a:accent2>
        <a:srgbClr val="0088CE"/>
      </a:accent2>
      <a:accent3>
        <a:srgbClr val="3DB7E4"/>
      </a:accent3>
      <a:accent4>
        <a:srgbClr val="EA8A00"/>
      </a:accent4>
      <a:accent5>
        <a:srgbClr val="84CAC6"/>
      </a:accent5>
      <a:accent6>
        <a:srgbClr val="BCBC7E"/>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Laajakuva_Liikennevirasto.potx" id="{0143C127-69F1-4019-A783-DCE95FA98011}" vid="{BC132C1A-C7CF-40D1-855E-3389885240FB}"/>
    </a:ext>
  </a:extLst>
</a:theme>
</file>

<file path=ppt/theme/theme1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ELY_EA02_PowerP_________RGB[1]">
  <a:themeElements>
    <a:clrScheme name="ELY-värit">
      <a:dk1>
        <a:sysClr val="windowText" lastClr="000000"/>
      </a:dk1>
      <a:lt1>
        <a:srgbClr val="FFFFFF"/>
      </a:lt1>
      <a:dk2>
        <a:srgbClr val="58585A"/>
      </a:dk2>
      <a:lt2>
        <a:srgbClr val="D8D8D8"/>
      </a:lt2>
      <a:accent1>
        <a:srgbClr val="003883"/>
      </a:accent1>
      <a:accent2>
        <a:srgbClr val="779346"/>
      </a:accent2>
      <a:accent3>
        <a:srgbClr val="D9640C"/>
      </a:accent3>
      <a:accent4>
        <a:srgbClr val="4460A5"/>
      </a:accent4>
      <a:accent5>
        <a:srgbClr val="58585A"/>
      </a:accent5>
      <a:accent6>
        <a:srgbClr val="FDD078"/>
      </a:accent6>
      <a:hlink>
        <a:srgbClr val="D9640C"/>
      </a:hlink>
      <a:folHlink>
        <a:srgbClr val="D9640C"/>
      </a:folHlink>
    </a:clrScheme>
    <a:fontScheme name="ELY_fonti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ffice-teema 1">
        <a:dk1>
          <a:srgbClr val="59595B"/>
        </a:dk1>
        <a:lt1>
          <a:srgbClr val="FFFFFF"/>
        </a:lt1>
        <a:dk2>
          <a:srgbClr val="0081CC"/>
        </a:dk2>
        <a:lt2>
          <a:srgbClr val="A7A8AB"/>
        </a:lt2>
        <a:accent1>
          <a:srgbClr val="859FCB"/>
        </a:accent1>
        <a:accent2>
          <a:srgbClr val="D87F82"/>
        </a:accent2>
        <a:accent3>
          <a:srgbClr val="FFFFFF"/>
        </a:accent3>
        <a:accent4>
          <a:srgbClr val="4B4B4C"/>
        </a:accent4>
        <a:accent5>
          <a:srgbClr val="C2CDE2"/>
        </a:accent5>
        <a:accent6>
          <a:srgbClr val="C47275"/>
        </a:accent6>
        <a:hlink>
          <a:srgbClr val="7FD1ED"/>
        </a:hlink>
        <a:folHlink>
          <a:srgbClr val="F7BC7F"/>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Custom Design">
  <a:themeElements>
    <a:clrScheme name="Custom 4">
      <a:dk1>
        <a:srgbClr val="1CB0CB"/>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4_Office Theme">
  <a:themeElements>
    <a:clrScheme name="Liikennevirasto">
      <a:dk1>
        <a:sysClr val="windowText" lastClr="000000"/>
      </a:dk1>
      <a:lt1>
        <a:sysClr val="window" lastClr="FFFFFF"/>
      </a:lt1>
      <a:dk2>
        <a:srgbClr val="44546A"/>
      </a:dk2>
      <a:lt2>
        <a:srgbClr val="E7E6E6"/>
      </a:lt2>
      <a:accent1>
        <a:srgbClr val="0046AF"/>
      </a:accent1>
      <a:accent2>
        <a:srgbClr val="0088CE"/>
      </a:accent2>
      <a:accent3>
        <a:srgbClr val="3DB7E4"/>
      </a:accent3>
      <a:accent4>
        <a:srgbClr val="EA8A00"/>
      </a:accent4>
      <a:accent5>
        <a:srgbClr val="84CAC6"/>
      </a:accent5>
      <a:accent6>
        <a:srgbClr val="BCBC7E"/>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Laajakuva_Liikennevirasto.potx" id="{0143C127-69F1-4019-A783-DCE95FA98011}" vid="{BC132C1A-C7CF-40D1-855E-3389885240FB}"/>
    </a:ext>
  </a:extLst>
</a:theme>
</file>

<file path=ppt/theme/theme5.xml><?xml version="1.0" encoding="utf-8"?>
<a:theme xmlns:a="http://schemas.openxmlformats.org/drawingml/2006/main" name="2_Office Theme">
  <a:themeElements>
    <a:clrScheme name="Liikennevirasto">
      <a:dk1>
        <a:sysClr val="windowText" lastClr="000000"/>
      </a:dk1>
      <a:lt1>
        <a:sysClr val="window" lastClr="FFFFFF"/>
      </a:lt1>
      <a:dk2>
        <a:srgbClr val="44546A"/>
      </a:dk2>
      <a:lt2>
        <a:srgbClr val="E7E6E6"/>
      </a:lt2>
      <a:accent1>
        <a:srgbClr val="0046AF"/>
      </a:accent1>
      <a:accent2>
        <a:srgbClr val="0088CE"/>
      </a:accent2>
      <a:accent3>
        <a:srgbClr val="3DB7E4"/>
      </a:accent3>
      <a:accent4>
        <a:srgbClr val="EA8A00"/>
      </a:accent4>
      <a:accent5>
        <a:srgbClr val="84CAC6"/>
      </a:accent5>
      <a:accent6>
        <a:srgbClr val="BCBC7E"/>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Laajakuva_Liikennevirasto.potx" id="{0143C127-69F1-4019-A783-DCE95FA98011}" vid="{BC132C1A-C7CF-40D1-855E-3389885240FB}"/>
    </a:ext>
  </a:extLst>
</a:theme>
</file>

<file path=ppt/theme/theme6.xml><?xml version="1.0" encoding="utf-8"?>
<a:theme xmlns:a="http://schemas.openxmlformats.org/drawingml/2006/main" name="1_uusi_pohja">
  <a:themeElements>
    <a:clrScheme name="Liikennevirasto">
      <a:dk1>
        <a:sysClr val="windowText" lastClr="000000"/>
      </a:dk1>
      <a:lt1>
        <a:sysClr val="window" lastClr="FFFFFF"/>
      </a:lt1>
      <a:dk2>
        <a:srgbClr val="44546A"/>
      </a:dk2>
      <a:lt2>
        <a:srgbClr val="E7E6E6"/>
      </a:lt2>
      <a:accent1>
        <a:srgbClr val="0046AF"/>
      </a:accent1>
      <a:accent2>
        <a:srgbClr val="0088CE"/>
      </a:accent2>
      <a:accent3>
        <a:srgbClr val="3DB7E4"/>
      </a:accent3>
      <a:accent4>
        <a:srgbClr val="EA8A00"/>
      </a:accent4>
      <a:accent5>
        <a:srgbClr val="84CAC6"/>
      </a:accent5>
      <a:accent6>
        <a:srgbClr val="BCBC7E"/>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sityspohja tapahtumailmeellä.potx" id="{4BD13CDD-4E25-448A-9DD2-DAEE2BB59CD7}" vid="{38E294CC-9AD3-49E3-860A-87BD3B9A189C}"/>
    </a:ext>
  </a:extLst>
</a:theme>
</file>

<file path=ppt/theme/theme7.xml><?xml version="1.0" encoding="utf-8"?>
<a:theme xmlns:a="http://schemas.openxmlformats.org/drawingml/2006/main" name="1_LVM_pp-pohja_laajakuva_suomi">
  <a:themeElements>
    <a:clrScheme name="LVM">
      <a:dk1>
        <a:sysClr val="windowText" lastClr="000000"/>
      </a:dk1>
      <a:lt1>
        <a:sysClr val="window" lastClr="FFFFFF"/>
      </a:lt1>
      <a:dk2>
        <a:srgbClr val="0000FF"/>
      </a:dk2>
      <a:lt2>
        <a:srgbClr val="E7E6E6"/>
      </a:lt2>
      <a:accent1>
        <a:srgbClr val="0000FF"/>
      </a:accent1>
      <a:accent2>
        <a:srgbClr val="A51890"/>
      </a:accent2>
      <a:accent3>
        <a:srgbClr val="CE0037"/>
      </a:accent3>
      <a:accent4>
        <a:srgbClr val="ED8B00"/>
      </a:accent4>
      <a:accent5>
        <a:srgbClr val="97D700"/>
      </a:accent5>
      <a:accent6>
        <a:srgbClr val="00A499"/>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sitys4" id="{891E0BBD-7B93-3749-8B40-1A73C4C5C93A}" vid="{9D1FCBF5-BDC7-3646-BD30-35A7B7193489}"/>
    </a:ext>
  </a:extLst>
</a:theme>
</file>

<file path=ppt/theme/theme8.xml><?xml version="1.0" encoding="utf-8"?>
<a:theme xmlns:a="http://schemas.openxmlformats.org/drawingml/2006/main" name="LVM suomi">
  <a:themeElements>
    <a:clrScheme name="LVM">
      <a:dk1>
        <a:sysClr val="windowText" lastClr="000000"/>
      </a:dk1>
      <a:lt1>
        <a:sysClr val="window" lastClr="FFFFFF"/>
      </a:lt1>
      <a:dk2>
        <a:srgbClr val="0000FF"/>
      </a:dk2>
      <a:lt2>
        <a:srgbClr val="E7E6E6"/>
      </a:lt2>
      <a:accent1>
        <a:srgbClr val="0000FF"/>
      </a:accent1>
      <a:accent2>
        <a:srgbClr val="A51890"/>
      </a:accent2>
      <a:accent3>
        <a:srgbClr val="CE0037"/>
      </a:accent3>
      <a:accent4>
        <a:srgbClr val="ED8B00"/>
      </a:accent4>
      <a:accent5>
        <a:srgbClr val="97D700"/>
      </a:accent5>
      <a:accent6>
        <a:srgbClr val="00A499"/>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LVM_mallipohja_suomi_kuvat" id="{644B5F1B-6DEA-AE4C-9A16-7109202DA360}" vid="{0514BE5E-060C-EA40-96DF-A30DD0161C02}"/>
    </a:ext>
  </a:extLst>
</a:theme>
</file>

<file path=ppt/theme/theme9.xml><?xml version="1.0" encoding="utf-8"?>
<a:theme xmlns:a="http://schemas.openxmlformats.org/drawingml/2006/main" name="1_pp_livi">
  <a:themeElements>
    <a:clrScheme name="Liikennevirasto">
      <a:dk1>
        <a:sysClr val="windowText" lastClr="000000"/>
      </a:dk1>
      <a:lt1>
        <a:sysClr val="window" lastClr="FFFFFF"/>
      </a:lt1>
      <a:dk2>
        <a:srgbClr val="44546A"/>
      </a:dk2>
      <a:lt2>
        <a:srgbClr val="E7E6E6"/>
      </a:lt2>
      <a:accent1>
        <a:srgbClr val="0046AF"/>
      </a:accent1>
      <a:accent2>
        <a:srgbClr val="0088CE"/>
      </a:accent2>
      <a:accent3>
        <a:srgbClr val="3DB7E4"/>
      </a:accent3>
      <a:accent4>
        <a:srgbClr val="EA8A00"/>
      </a:accent4>
      <a:accent5>
        <a:srgbClr val="84CAC6"/>
      </a:accent5>
      <a:accent6>
        <a:srgbClr val="BCBC7E"/>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sityspohja tapahtumailmeellä.potx" id="{2373636E-F0F1-4C12-BBEA-53F020C71C79}" vid="{B0FDEB64-063F-4354-AF6F-D97D90FA77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livi_kameleon xmlns="" xmlns:xsi="http://www.w3.org/2001/XMLSchema-instance">
  <tyyppi>Esitys</tyyppi>
  <title/>
  <author/>
  <paivays>17.8.2017</paivays>
</livi_kameleon>
</file>

<file path=customXml/item2.xml><?xml version="1.0" encoding="utf-8"?>
<xml_kameleon>
  <subtitle/>
</xml_kameleon>
</file>

<file path=customXml/itemProps1.xml><?xml version="1.0" encoding="utf-8"?>
<ds:datastoreItem xmlns:ds="http://schemas.openxmlformats.org/officeDocument/2006/customXml" ds:itemID="{4E378F61-D838-4BC0-A428-41BAC565A5FB}">
  <ds:schemaRefs>
    <ds:schemaRef ds:uri=""/>
  </ds:schemaRefs>
</ds:datastoreItem>
</file>

<file path=customXml/itemProps2.xml><?xml version="1.0" encoding="utf-8"?>
<ds:datastoreItem xmlns:ds="http://schemas.openxmlformats.org/officeDocument/2006/customXml" ds:itemID="{53BD529A-C467-49F0-A71B-083766957358}">
  <ds:schemaRefs/>
</ds:datastoreItem>
</file>

<file path=docProps/app.xml><?xml version="1.0" encoding="utf-8"?>
<Properties xmlns="http://schemas.openxmlformats.org/officeDocument/2006/extended-properties" xmlns:vt="http://schemas.openxmlformats.org/officeDocument/2006/docPropsVTypes">
  <Template>esityspohja tapahtumailmeellä</Template>
  <TotalTime>7649</TotalTime>
  <Words>1558</Words>
  <Application>Microsoft Office PowerPoint</Application>
  <PresentationFormat>Näytössä katseltava esitys (16:9)</PresentationFormat>
  <Paragraphs>331</Paragraphs>
  <Slides>29</Slides>
  <Notes>14</Notes>
  <HiddenSlides>6</HiddenSlides>
  <MMClips>0</MMClips>
  <ScaleCrop>false</ScaleCrop>
  <HeadingPairs>
    <vt:vector size="6" baseType="variant">
      <vt:variant>
        <vt:lpstr>Käytetyt fontit</vt:lpstr>
      </vt:variant>
      <vt:variant>
        <vt:i4>9</vt:i4>
      </vt:variant>
      <vt:variant>
        <vt:lpstr>Teema</vt:lpstr>
      </vt:variant>
      <vt:variant>
        <vt:i4>16</vt:i4>
      </vt:variant>
      <vt:variant>
        <vt:lpstr>Dian otsikot</vt:lpstr>
      </vt:variant>
      <vt:variant>
        <vt:i4>29</vt:i4>
      </vt:variant>
    </vt:vector>
  </HeadingPairs>
  <TitlesOfParts>
    <vt:vector size="54" baseType="lpstr">
      <vt:lpstr>ＭＳ Ｐゴシック</vt:lpstr>
      <vt:lpstr>ＭＳ Ｐゴシック</vt:lpstr>
      <vt:lpstr>Arial</vt:lpstr>
      <vt:lpstr>Calibri</vt:lpstr>
      <vt:lpstr>Calibri Light</vt:lpstr>
      <vt:lpstr>Felbridge Pro</vt:lpstr>
      <vt:lpstr>Felbridge Pro Light</vt:lpstr>
      <vt:lpstr>Verdana</vt:lpstr>
      <vt:lpstr>Wingdings</vt:lpstr>
      <vt:lpstr>pp_livi</vt:lpstr>
      <vt:lpstr>ELY_EA02_PowerP_________RGB[1]</vt:lpstr>
      <vt:lpstr>Custom Design</vt:lpstr>
      <vt:lpstr>4_Office Theme</vt:lpstr>
      <vt:lpstr>2_Office Theme</vt:lpstr>
      <vt:lpstr>1_uusi_pohja</vt:lpstr>
      <vt:lpstr>1_LVM_pp-pohja_laajakuva_suomi</vt:lpstr>
      <vt:lpstr>LVM suomi</vt:lpstr>
      <vt:lpstr>1_pp_livi</vt:lpstr>
      <vt:lpstr>3_pp_livi</vt:lpstr>
      <vt:lpstr>1_LVM englanti laaja</vt:lpstr>
      <vt:lpstr>2_pp_livi</vt:lpstr>
      <vt:lpstr>5_pp_livi</vt:lpstr>
      <vt:lpstr>Office-teema</vt:lpstr>
      <vt:lpstr>Laajakuva_Liikennevirasto</vt:lpstr>
      <vt:lpstr>2_uusi_pohja</vt:lpstr>
      <vt:lpstr>Ajankohtaista liikennehallinnosta ja Liikennevirastosta</vt:lpstr>
      <vt:lpstr>Liikenneviraston organisaatio 10/2018</vt:lpstr>
      <vt:lpstr>Globaalit megatrendit</vt:lpstr>
      <vt:lpstr>Hiiletön liikenne 2045 –  LVM:n liikenteen ilmastopolitiikan työryhmä 14.9.2018</vt:lpstr>
      <vt:lpstr>Tulevaisuuden liikennejärjestelmä muodostuu palveluiden, infrastruktuurin ja tiedon kokonaisuudesta</vt:lpstr>
      <vt:lpstr>PowerPoint-esitys</vt:lpstr>
      <vt:lpstr>PowerPoint-esitys</vt:lpstr>
      <vt:lpstr>PowerPoint-esitys</vt:lpstr>
      <vt:lpstr>PowerPoint-esitys</vt:lpstr>
      <vt:lpstr>Parlamentaarinen liikenneverkon rahoitusta arvioiva työryhmä</vt:lpstr>
      <vt:lpstr> Parlamentaarinen liikenneverkon rahoitusta arvioivan työryhmän esitys 28.2.2018 </vt:lpstr>
      <vt:lpstr>Parlamentaarinen liikennejärjestelmä-suunnitelman valmistelua ohjaava työryhmä</vt:lpstr>
      <vt:lpstr> Parlamentaarinen valtakunnallisen liikenne-järjestelmäsuunnitelman valmistelua ohjaava työryhmä 13.4.2018 </vt:lpstr>
      <vt:lpstr>Väylänpitoon ja kehittämiseen osoitettu rahoitus vuosina 2015-2022</vt:lpstr>
      <vt:lpstr>Väyläviraston talousarviorahoituksen jakautuminen 2019</vt:lpstr>
      <vt:lpstr>Perusväylänpidon rahoituksen kehitys 2015-2022</vt:lpstr>
      <vt:lpstr>Talousarvioesitys 2019 Perusväylänpito</vt:lpstr>
      <vt:lpstr>Hallitus päätti budjettiriihessä 49 milj. euron liikennepaketista</vt:lpstr>
      <vt:lpstr>Korjausvelka ja perusväylänpidon lisärahoitus -ohjelmat (milj. euroa)</vt:lpstr>
      <vt:lpstr>Valtion väylien korjausvelka eri rahoitustasoilla</vt:lpstr>
      <vt:lpstr>PowerPoint-esitys</vt:lpstr>
      <vt:lpstr>PowerPoint-esitys</vt:lpstr>
      <vt:lpstr>Kehittämisinvestointien rahoituksen kehitys 2015-2022 (milj. euroa)</vt:lpstr>
      <vt:lpstr>Talousarvioesitys 2019: Kehittämishankkeet</vt:lpstr>
      <vt:lpstr>Muut momentit talousarviossa 2019 Liikenneverkko</vt:lpstr>
      <vt:lpstr>LVM:n hallinnonalan virastouudistus 2019</vt:lpstr>
      <vt:lpstr>PowerPoint-esitys</vt:lpstr>
      <vt:lpstr>PowerPoint-esitys</vt:lpstr>
      <vt:lpstr>Fiksut väylät ja älykäs liikenne - sinua varten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PowerPoint-esitys</dc:title>
  <dc:creator>Kivimäki Jenna</dc:creator>
  <cp:keywords>Esitys</cp:keywords>
  <cp:lastModifiedBy>Karjalainen Jukka</cp:lastModifiedBy>
  <cp:revision>226</cp:revision>
  <dcterms:created xsi:type="dcterms:W3CDTF">2017-08-17T07:35:32Z</dcterms:created>
  <dcterms:modified xsi:type="dcterms:W3CDTF">2018-10-03T09:47:57Z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vKameleonVerID">
    <vt:lpwstr>473.983.02.003</vt:lpwstr>
  </property>
  <property fmtid="{D5CDD505-2E9C-101B-9397-08002B2CF9AE}" pid="3" name="dvSaved">
    <vt:lpwstr>1</vt:lpwstr>
  </property>
  <property fmtid="{D5CDD505-2E9C-101B-9397-08002B2CF9AE}" pid="4" name="dvLanguage">
    <vt:lpwstr>1035</vt:lpwstr>
  </property>
  <property fmtid="{D5CDD505-2E9C-101B-9397-08002B2CF9AE}" pid="5" name="dvTemplate">
    <vt:lpwstr>esityspohja tapahtumailmeellä.potx</vt:lpwstr>
  </property>
  <property fmtid="{D5CDD505-2E9C-101B-9397-08002B2CF9AE}" pid="6" name="dvDefinition">
    <vt:lpwstr>76 (dd_default.xml)</vt:lpwstr>
  </property>
  <property fmtid="{D5CDD505-2E9C-101B-9397-08002B2CF9AE}" pid="7" name="dvDefinitionID">
    <vt:lpwstr>76</vt:lpwstr>
  </property>
  <property fmtid="{D5CDD505-2E9C-101B-9397-08002B2CF9AE}" pid="8" name="dvContentFile">
    <vt:lpwstr>dd_default.xml</vt:lpwstr>
  </property>
  <property fmtid="{D5CDD505-2E9C-101B-9397-08002B2CF9AE}" pid="9" name="dvGlobalVerID">
    <vt:lpwstr>473.85.02.011</vt:lpwstr>
  </property>
  <property fmtid="{D5CDD505-2E9C-101B-9397-08002B2CF9AE}" pid="10" name="dvDefinitionVersion">
    <vt:lpwstr>02.004 / 4.5.2017</vt:lpwstr>
  </property>
  <property fmtid="{D5CDD505-2E9C-101B-9397-08002B2CF9AE}" pid="11" name="filename">
    <vt:lpwstr>false</vt:lpwstr>
  </property>
  <property fmtid="{D5CDD505-2E9C-101B-9397-08002B2CF9AE}" pid="12" name="filenameandpath">
    <vt:lpwstr>false</vt:lpwstr>
  </property>
  <property fmtid="{D5CDD505-2E9C-101B-9397-08002B2CF9AE}" pid="13" name="dvPagenumberExist">
    <vt:lpwstr>1</vt:lpwstr>
  </property>
  <property fmtid="{D5CDD505-2E9C-101B-9397-08002B2CF9AE}" pid="14" name="dvAuthorExist">
    <vt:lpwstr>1</vt:lpwstr>
  </property>
  <property fmtid="{D5CDD505-2E9C-101B-9397-08002B2CF9AE}" pid="15" name="dvDateExist">
    <vt:lpwstr>-1</vt:lpwstr>
  </property>
  <property fmtid="{D5CDD505-2E9C-101B-9397-08002B2CF9AE}" pid="16" name="dvCategory">
    <vt:lpwstr>2</vt:lpwstr>
  </property>
  <property fmtid="{D5CDD505-2E9C-101B-9397-08002B2CF9AE}" pid="17" name="dvCategory_2">
    <vt:lpwstr>0</vt:lpwstr>
  </property>
  <property fmtid="{D5CDD505-2E9C-101B-9397-08002B2CF9AE}" pid="18" name="dvSavepath">
    <vt:lpwstr/>
  </property>
  <property fmtid="{D5CDD505-2E9C-101B-9397-08002B2CF9AE}" pid="19" name="dvUsed">
    <vt:lpwstr>1</vt:lpwstr>
  </property>
  <property fmtid="{D5CDD505-2E9C-101B-9397-08002B2CF9AE}" pid="20" name="dvCompany">
    <vt:lpwstr/>
  </property>
  <property fmtid="{D5CDD505-2E9C-101B-9397-08002B2CF9AE}" pid="21" name="dvSite">
    <vt:lpwstr/>
  </property>
  <property fmtid="{D5CDD505-2E9C-101B-9397-08002B2CF9AE}" pid="22" name="dvNumbering">
    <vt:lpwstr>0</vt:lpwstr>
  </property>
  <property fmtid="{D5CDD505-2E9C-101B-9397-08002B2CF9AE}" pid="23" name="dvDUname">
    <vt:lpwstr/>
  </property>
  <property fmtid="{D5CDD505-2E9C-101B-9397-08002B2CF9AE}" pid="24" name="dvDUFname">
    <vt:lpwstr/>
  </property>
  <property fmtid="{D5CDD505-2E9C-101B-9397-08002B2CF9AE}" pid="25" name="dvDULname">
    <vt:lpwstr/>
  </property>
  <property fmtid="{D5CDD505-2E9C-101B-9397-08002B2CF9AE}" pid="26" name="dvDUBusinessarea">
    <vt:lpwstr/>
  </property>
  <property fmtid="{D5CDD505-2E9C-101B-9397-08002B2CF9AE}" pid="27" name="dvDUdepartment">
    <vt:lpwstr/>
  </property>
  <property fmtid="{D5CDD505-2E9C-101B-9397-08002B2CF9AE}" pid="28" name="dvLogoExist">
    <vt:lpwstr>0</vt:lpwstr>
  </property>
  <property fmtid="{D5CDD505-2E9C-101B-9397-08002B2CF9AE}" pid="29" name="dvCurrentlogo">
    <vt:lpwstr/>
  </property>
  <property fmtid="{D5CDD505-2E9C-101B-9397-08002B2CF9AE}" pid="30" name="dvEULogoExist">
    <vt:lpwstr>0</vt:lpwstr>
  </property>
  <property fmtid="{D5CDD505-2E9C-101B-9397-08002B2CF9AE}" pid="31" name="dvCurrentEUListLogo">
    <vt:lpwstr/>
  </property>
  <property fmtid="{D5CDD505-2E9C-101B-9397-08002B2CF9AE}" pid="32" name="dvCurrentEUlogo">
    <vt:lpwstr/>
  </property>
  <property fmtid="{D5CDD505-2E9C-101B-9397-08002B2CF9AE}" pid="33" name="tyyppi">
    <vt:lpwstr>Esitys</vt:lpwstr>
  </property>
  <property fmtid="{D5CDD505-2E9C-101B-9397-08002B2CF9AE}" pid="34" name="author">
    <vt:lpwstr/>
  </property>
  <property fmtid="{D5CDD505-2E9C-101B-9397-08002B2CF9AE}" pid="35" name="paivays">
    <vt:filetime>2017-08-16T21:00:00Z</vt:filetime>
  </property>
</Properties>
</file>