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79" r:id="rId2"/>
    <p:sldId id="277" r:id="rId3"/>
    <p:sldId id="278" r:id="rId4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1" autoAdjust="0"/>
    <p:restoredTop sz="94660"/>
  </p:normalViewPr>
  <p:slideViewPr>
    <p:cSldViewPr snapToGrid="0">
      <p:cViewPr>
        <p:scale>
          <a:sx n="125" d="100"/>
          <a:sy n="125" d="100"/>
        </p:scale>
        <p:origin x="-1272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13.5.2015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422976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1268760"/>
            <a:ext cx="742297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en-GB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Arto MUUKKONEN</a:t>
            </a:r>
            <a:endParaRPr lang="en-GB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07F1D-2A0D-428B-AA13-FEADB04A77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14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Arto MUUKKONEN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  <p:sldLayoutId id="2147483672" r:id="rId14"/>
  </p:sldLayoutIdLst>
  <p:hf sldNum="0" hdr="0" dt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536364" y="632460"/>
            <a:ext cx="7422976" cy="609600"/>
          </a:xfrm>
        </p:spPr>
        <p:txBody>
          <a:bodyPr/>
          <a:lstStyle/>
          <a:p>
            <a:r>
              <a:rPr lang="fi-FI" sz="1800" dirty="0" smtClean="0"/>
              <a:t>Rautatiefoorumi 13.5.2015, ohjelma</a:t>
            </a:r>
            <a:endParaRPr lang="fi-FI" sz="1800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001" y="1442062"/>
            <a:ext cx="5941700" cy="512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8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fi-FI" dirty="0"/>
          </a:p>
          <a:p>
            <a:pPr lvl="0"/>
            <a:r>
              <a:rPr lang="fi-FI" dirty="0"/>
              <a:t>kootaan rautatiealan yritykset yhteen</a:t>
            </a:r>
          </a:p>
          <a:p>
            <a:pPr lvl="1"/>
            <a:r>
              <a:rPr lang="fi-FI" dirty="0"/>
              <a:t>urakoitsijat</a:t>
            </a:r>
          </a:p>
          <a:p>
            <a:pPr lvl="1"/>
            <a:r>
              <a:rPr lang="fi-FI" dirty="0"/>
              <a:t>suunnittelijat</a:t>
            </a:r>
          </a:p>
          <a:p>
            <a:pPr lvl="1"/>
            <a:r>
              <a:rPr lang="fi-FI" dirty="0"/>
              <a:t>yksityisraiteiden edustajat</a:t>
            </a:r>
          </a:p>
          <a:p>
            <a:pPr lvl="1"/>
            <a:r>
              <a:rPr lang="fi-FI" dirty="0"/>
              <a:t>Liikennevirasto</a:t>
            </a:r>
          </a:p>
          <a:p>
            <a:pPr lvl="1"/>
            <a:r>
              <a:rPr lang="fi-FI" dirty="0"/>
              <a:t>muut viranomaiset </a:t>
            </a:r>
            <a:r>
              <a:rPr lang="fi-FI" dirty="0" err="1"/>
              <a:t>Trafi</a:t>
            </a:r>
            <a:r>
              <a:rPr lang="fi-FI" dirty="0" smtClean="0"/>
              <a:t>?</a:t>
            </a:r>
          </a:p>
          <a:p>
            <a:pPr marL="358770" lvl="1" indent="0">
              <a:buNone/>
            </a:pPr>
            <a:endParaRPr lang="fi-FI" dirty="0"/>
          </a:p>
          <a:p>
            <a:pPr lvl="0"/>
            <a:r>
              <a:rPr lang="fi-FI" dirty="0"/>
              <a:t>markkinointi ja imagon luominen</a:t>
            </a:r>
          </a:p>
          <a:p>
            <a:pPr lvl="1"/>
            <a:r>
              <a:rPr lang="fi-FI" dirty="0"/>
              <a:t>rautatiealasta tehtävä houkutteleva ja arvostettu ala</a:t>
            </a:r>
          </a:p>
          <a:p>
            <a:pPr lvl="1"/>
            <a:r>
              <a:rPr lang="fi-FI" dirty="0"/>
              <a:t>koulutusjärjestelmän kehittäminen</a:t>
            </a:r>
          </a:p>
          <a:p>
            <a:pPr lvl="1"/>
            <a:r>
              <a:rPr lang="fi-FI" dirty="0"/>
              <a:t>toimenpiteitä rautatieturvallisuuden ja työturvallisuuden kehittämiseksi</a:t>
            </a:r>
          </a:p>
          <a:p>
            <a:pPr marL="0" indent="0">
              <a:buNone/>
            </a:pPr>
            <a:endParaRPr lang="fi-FI" dirty="0"/>
          </a:p>
          <a:p>
            <a:pPr lvl="0"/>
            <a:r>
              <a:rPr lang="fi-FI" dirty="0"/>
              <a:t>rautatieinfran tila</a:t>
            </a:r>
          </a:p>
          <a:p>
            <a:pPr lvl="1"/>
            <a:r>
              <a:rPr lang="fi-FI" dirty="0" smtClean="0"/>
              <a:t>kehitystoiminta </a:t>
            </a:r>
            <a:endParaRPr lang="fi-FI" dirty="0"/>
          </a:p>
          <a:p>
            <a:pPr lvl="1"/>
            <a:r>
              <a:rPr lang="fi-FI" dirty="0"/>
              <a:t>rahoituksen </a:t>
            </a:r>
            <a:r>
              <a:rPr lang="fi-FI" dirty="0" err="1"/>
              <a:t>lobbaaminen</a:t>
            </a:r>
            <a:r>
              <a:rPr lang="fi-FI" dirty="0"/>
              <a:t> kunnossapitoon ja rakentamiseen</a:t>
            </a:r>
          </a:p>
          <a:p>
            <a:pPr lvl="1"/>
            <a:endParaRPr lang="fi-FI" dirty="0"/>
          </a:p>
          <a:p>
            <a:pPr lvl="0"/>
            <a:r>
              <a:rPr lang="fi-FI" dirty="0"/>
              <a:t>hankintamenettelyn </a:t>
            </a:r>
            <a:r>
              <a:rPr lang="fi-FI" dirty="0" smtClean="0"/>
              <a:t>kehittäminen</a:t>
            </a:r>
          </a:p>
          <a:p>
            <a:pPr marL="0" lvl="0" indent="0">
              <a:buNone/>
            </a:pPr>
            <a:endParaRPr lang="fi-FI" dirty="0" smtClean="0"/>
          </a:p>
          <a:p>
            <a:r>
              <a:rPr lang="fi-FI" dirty="0" smtClean="0"/>
              <a:t>nykyinen </a:t>
            </a:r>
            <a:r>
              <a:rPr lang="fi-FI" dirty="0"/>
              <a:t>foorumi aika laaja, pitääkö olla oma ohjausryhmä/hallitus</a:t>
            </a:r>
          </a:p>
          <a:p>
            <a:pPr marL="0" lv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fi-FI" dirty="0"/>
              <a:t> </a:t>
            </a: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Otsikko 1"/>
          <p:cNvSpPr>
            <a:spLocks noGrp="1"/>
          </p:cNvSpPr>
          <p:nvPr>
            <p:ph type="title"/>
          </p:nvPr>
        </p:nvSpPr>
        <p:spPr>
          <a:xfrm>
            <a:off x="2065020" y="716280"/>
            <a:ext cx="7422976" cy="609600"/>
          </a:xfrm>
        </p:spPr>
        <p:txBody>
          <a:bodyPr/>
          <a:lstStyle/>
          <a:p>
            <a:r>
              <a:rPr lang="fi-FI" sz="2000" dirty="0"/>
              <a:t>A</a:t>
            </a:r>
            <a:r>
              <a:rPr lang="fi-FI" sz="2000" dirty="0" smtClean="0"/>
              <a:t>jatuksia Rautatiefoorumin toimintatavoista ja pelisäännöistä</a:t>
            </a:r>
            <a:endParaRPr lang="fi-FI" sz="2000" dirty="0"/>
          </a:p>
        </p:txBody>
      </p:sp>
    </p:spTree>
    <p:extLst>
      <p:ext uri="{BB962C8B-B14F-4D97-AF65-F5344CB8AC3E}">
        <p14:creationId xmlns:p14="http://schemas.microsoft.com/office/powerpoint/2010/main" val="400828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553384" y="845820"/>
            <a:ext cx="7422976" cy="609600"/>
          </a:xfrm>
        </p:spPr>
        <p:txBody>
          <a:bodyPr/>
          <a:lstStyle/>
          <a:p>
            <a:r>
              <a:rPr lang="fi-FI" sz="2000" dirty="0" smtClean="0"/>
              <a:t>Ajatuksia Rautatiefoorumin toimintatavoista ja pelisäännöistä</a:t>
            </a:r>
            <a:endParaRPr lang="fi-FI" sz="20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41020" y="2023140"/>
            <a:ext cx="7422976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i-FI" dirty="0"/>
          </a:p>
          <a:p>
            <a:pPr lvl="0"/>
            <a:r>
              <a:rPr lang="fi-FI" dirty="0" smtClean="0"/>
              <a:t> Turvalaiteosaamisesta kova pula =&gt; suuret riskit</a:t>
            </a:r>
          </a:p>
          <a:p>
            <a:pPr lvl="0"/>
            <a:r>
              <a:rPr lang="fi-FI" dirty="0"/>
              <a:t> </a:t>
            </a:r>
            <a:r>
              <a:rPr lang="fi-FI" dirty="0" smtClean="0"/>
              <a:t>Turvalaiteisiin liittyen tarvittaisiin oma puolueeton asiantuntijaryhmä, joka voisi ottaa kantaa urakoitsijan, käyttöönottajan, suunnittelijan ja tilaajan välisiin kysymyksiin =&gt; tulisiko käynnistää rautatiefoorumin kautta?</a:t>
            </a:r>
          </a:p>
          <a:p>
            <a:pPr lvl="0"/>
            <a:r>
              <a:rPr lang="fi-FI" dirty="0"/>
              <a:t> </a:t>
            </a:r>
            <a:r>
              <a:rPr lang="fi-FI" dirty="0" smtClean="0"/>
              <a:t>Järjestelmäturvallisuuteen liittyen oma alatyöryhmä?</a:t>
            </a:r>
          </a:p>
          <a:p>
            <a:pPr lvl="0"/>
            <a:r>
              <a:rPr lang="fi-FI" dirty="0"/>
              <a:t> </a:t>
            </a:r>
            <a:r>
              <a:rPr lang="fi-FI" dirty="0" smtClean="0"/>
              <a:t>Jo käynnissä olevat alatyöryhmät koettiin tarpeelliseksi/hyviksi</a:t>
            </a:r>
          </a:p>
          <a:p>
            <a:r>
              <a:rPr lang="fi-FI" dirty="0" smtClean="0"/>
              <a:t> Videoneuvottelumenettely </a:t>
            </a:r>
            <a:r>
              <a:rPr lang="fi-FI" dirty="0"/>
              <a:t>käyttöön (esim. </a:t>
            </a:r>
            <a:r>
              <a:rPr lang="fi-FI" dirty="0" err="1"/>
              <a:t>Skype</a:t>
            </a:r>
            <a:r>
              <a:rPr lang="fi-FI" dirty="0"/>
              <a:t> ennemmin kuin </a:t>
            </a:r>
            <a:r>
              <a:rPr lang="fi-FI" dirty="0" err="1"/>
              <a:t>Lync</a:t>
            </a:r>
            <a:r>
              <a:rPr lang="fi-FI" dirty="0"/>
              <a:t>)</a:t>
            </a:r>
          </a:p>
          <a:p>
            <a:pPr lvl="0"/>
            <a:endParaRPr lang="fi-FI" dirty="0" smtClean="0"/>
          </a:p>
          <a:p>
            <a:pPr lvl="0"/>
            <a:endParaRPr lang="fi-FI" dirty="0"/>
          </a:p>
          <a:p>
            <a:pPr marL="0" indent="0">
              <a:buNone/>
            </a:pPr>
            <a:r>
              <a:rPr lang="fi-FI" dirty="0"/>
              <a:t> </a:t>
            </a:r>
          </a:p>
          <a:p>
            <a:pPr marL="0" lvl="0" indent="0">
              <a:buNone/>
            </a:pPr>
            <a:r>
              <a:rPr lang="fi-FI" dirty="0" smtClean="0"/>
              <a:t>	</a:t>
            </a: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70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[1]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perinteinen_Liikennevirasto[1]</Template>
  <TotalTime>3172</TotalTime>
  <Words>121</Words>
  <Application>Microsoft Office PowerPoint</Application>
  <PresentationFormat>Näytössä katseltava diaesitys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3</vt:i4>
      </vt:variant>
    </vt:vector>
  </HeadingPairs>
  <TitlesOfParts>
    <vt:vector size="4" baseType="lpstr">
      <vt:lpstr>perinteinen_Liikennevirasto[1]</vt:lpstr>
      <vt:lpstr>Rautatiefoorumi 13.5.2015, ohjelma</vt:lpstr>
      <vt:lpstr>Ajatuksia Rautatiefoorumin toimintatavoista ja pelisäännöistä</vt:lpstr>
      <vt:lpstr>Ajatuksia Rautatiefoorumin toimintatavoista ja pelisäännöistä</vt:lpstr>
    </vt:vector>
  </TitlesOfParts>
  <Company>Liikennevirasto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Valmistautuminen juna-aseman käyttöönottoon lentoasemalla</dc:title>
  <dc:creator>Muukkonen Arto</dc:creator>
  <cp:lastModifiedBy>Valjakka Jukka P.</cp:lastModifiedBy>
  <cp:revision>41</cp:revision>
  <dcterms:created xsi:type="dcterms:W3CDTF">2014-11-14T10:30:01Z</dcterms:created>
  <dcterms:modified xsi:type="dcterms:W3CDTF">2015-05-13T05:08:48Z</dcterms:modified>
</cp:coreProperties>
</file>