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3" r:id="rId3"/>
    <p:sldId id="265" r:id="rId4"/>
    <p:sldId id="267" r:id="rId5"/>
    <p:sldId id="271" r:id="rId6"/>
    <p:sldId id="269" r:id="rId7"/>
    <p:sldId id="266" r:id="rId8"/>
    <p:sldId id="270" r:id="rId9"/>
    <p:sldId id="264" r:id="rId10"/>
    <p:sldId id="272" r:id="rId11"/>
  </p:sldIdLst>
  <p:sldSz cx="9144000" cy="5143500" type="screen16x9"/>
  <p:notesSz cx="7099300" cy="10234613"/>
  <p:defaultTextStyle>
    <a:defPPr>
      <a:defRPr lang="fi-FI"/>
    </a:defPPr>
    <a:lvl1pPr marL="0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1pPr>
    <a:lvl2pPr marL="339932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2pPr>
    <a:lvl3pPr marL="679871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3pPr>
    <a:lvl4pPr marL="1019807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4pPr>
    <a:lvl5pPr marL="1359744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5pPr>
    <a:lvl6pPr marL="1699681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6pPr>
    <a:lvl7pPr marL="2039614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7pPr>
    <a:lvl8pPr marL="2379548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8pPr>
    <a:lvl9pPr marL="2719486" algn="l" defTabSz="679871" rtl="0" eaLnBrk="1" latinLnBrk="0" hangingPunct="1">
      <a:defRPr sz="134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ukonen Sini" initials="KS" lastIdx="7" clrIdx="0">
    <p:extLst/>
  </p:cmAuthor>
  <p:cmAuthor id="2" name="Mannonen Matti" initials="MM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000000"/>
    <a:srgbClr val="FFFF00"/>
    <a:srgbClr val="85E869"/>
    <a:srgbClr val="FF805C"/>
    <a:srgbClr val="FF00B8"/>
    <a:srgbClr val="8A0FA6"/>
    <a:srgbClr val="141F94"/>
    <a:srgbClr val="0F78B2"/>
    <a:srgbClr val="0AC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Normaali tyyli 2 - Korostu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Normaali tyyli 2 - Korostu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Normaali tyyli 2 - Korost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0909" autoAdjust="0"/>
  </p:normalViewPr>
  <p:slideViewPr>
    <p:cSldViewPr showGuides="1">
      <p:cViewPr>
        <p:scale>
          <a:sx n="82" d="100"/>
          <a:sy n="82" d="100"/>
        </p:scale>
        <p:origin x="-102" y="-3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2" d="100"/>
          <a:sy n="82" d="100"/>
        </p:scale>
        <p:origin x="3972" y="8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Teknologiateollisuus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6F2C89C3-1639-C64F-B7DC-4038F10D3C80}" type="slidenum">
              <a:rPr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‹#›</a:t>
            </a:fld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37526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i-FI" dirty="0"/>
              <a:t>Teknologiateollisuus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5A0B3B4-F971-4AD3-B530-DE860EFC07D2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4824388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79871" rtl="0" eaLnBrk="1" latinLnBrk="0" hangingPunct="1">
      <a:defRPr sz="900" kern="1200">
        <a:solidFill>
          <a:schemeClr val="tx1"/>
        </a:solidFill>
        <a:latin typeface="Verdana" panose="020B0604030504040204" pitchFamily="34" charset="0"/>
        <a:ea typeface="Verdana" panose="020B0604030504040204" pitchFamily="34" charset="0"/>
        <a:cs typeface="Verdana" panose="020B0604030504040204" pitchFamily="34" charset="0"/>
      </a:defRPr>
    </a:lvl1pPr>
    <a:lvl2pPr marL="339932" algn="l" defTabSz="679871" rtl="0" eaLnBrk="1" latinLnBrk="0" hangingPunct="1">
      <a:defRPr sz="900" kern="1200">
        <a:solidFill>
          <a:schemeClr val="tx1"/>
        </a:solidFill>
        <a:latin typeface="Verdana" panose="020B0604030504040204" pitchFamily="34" charset="0"/>
        <a:ea typeface="Verdana" panose="020B0604030504040204" pitchFamily="34" charset="0"/>
        <a:cs typeface="Verdana" panose="020B0604030504040204" pitchFamily="34" charset="0"/>
      </a:defRPr>
    </a:lvl2pPr>
    <a:lvl3pPr marL="679871" algn="l" defTabSz="679871" rtl="0" eaLnBrk="1" latinLnBrk="0" hangingPunct="1">
      <a:defRPr sz="900" kern="1200">
        <a:solidFill>
          <a:schemeClr val="tx1"/>
        </a:solidFill>
        <a:latin typeface="Verdana" panose="020B0604030504040204" pitchFamily="34" charset="0"/>
        <a:ea typeface="Verdana" panose="020B0604030504040204" pitchFamily="34" charset="0"/>
        <a:cs typeface="Verdana" panose="020B0604030504040204" pitchFamily="34" charset="0"/>
      </a:defRPr>
    </a:lvl3pPr>
    <a:lvl4pPr marL="1019807" algn="l" defTabSz="679871" rtl="0" eaLnBrk="1" latinLnBrk="0" hangingPunct="1">
      <a:defRPr sz="900" kern="1200">
        <a:solidFill>
          <a:schemeClr val="tx1"/>
        </a:solidFill>
        <a:latin typeface="Verdana" panose="020B0604030504040204" pitchFamily="34" charset="0"/>
        <a:ea typeface="Verdana" panose="020B0604030504040204" pitchFamily="34" charset="0"/>
        <a:cs typeface="Verdana" panose="020B0604030504040204" pitchFamily="34" charset="0"/>
      </a:defRPr>
    </a:lvl4pPr>
    <a:lvl5pPr marL="1359744" algn="l" defTabSz="679871" rtl="0" eaLnBrk="1" latinLnBrk="0" hangingPunct="1">
      <a:defRPr sz="900" kern="1200">
        <a:solidFill>
          <a:schemeClr val="tx1"/>
        </a:solidFill>
        <a:latin typeface="Verdana" panose="020B0604030504040204" pitchFamily="34" charset="0"/>
        <a:ea typeface="Verdana" panose="020B0604030504040204" pitchFamily="34" charset="0"/>
        <a:cs typeface="Verdana" panose="020B0604030504040204" pitchFamily="34" charset="0"/>
      </a:defRPr>
    </a:lvl5pPr>
    <a:lvl6pPr marL="1699681" algn="l" defTabSz="679871" rtl="0" eaLnBrk="1" latinLnBrk="0" hangingPunct="1">
      <a:defRPr sz="893" kern="1200">
        <a:solidFill>
          <a:schemeClr val="tx1"/>
        </a:solidFill>
        <a:latin typeface="+mn-lt"/>
        <a:ea typeface="+mn-ea"/>
        <a:cs typeface="+mn-cs"/>
      </a:defRPr>
    </a:lvl6pPr>
    <a:lvl7pPr marL="2039614" algn="l" defTabSz="679871" rtl="0" eaLnBrk="1" latinLnBrk="0" hangingPunct="1">
      <a:defRPr sz="893" kern="1200">
        <a:solidFill>
          <a:schemeClr val="tx1"/>
        </a:solidFill>
        <a:latin typeface="+mn-lt"/>
        <a:ea typeface="+mn-ea"/>
        <a:cs typeface="+mn-cs"/>
      </a:defRPr>
    </a:lvl7pPr>
    <a:lvl8pPr marL="2379548" algn="l" defTabSz="679871" rtl="0" eaLnBrk="1" latinLnBrk="0" hangingPunct="1">
      <a:defRPr sz="893" kern="1200">
        <a:solidFill>
          <a:schemeClr val="tx1"/>
        </a:solidFill>
        <a:latin typeface="+mn-lt"/>
        <a:ea typeface="+mn-ea"/>
        <a:cs typeface="+mn-cs"/>
      </a:defRPr>
    </a:lvl8pPr>
    <a:lvl9pPr marL="2719486" algn="l" defTabSz="679871" rtl="0" eaLnBrk="1" latinLnBrk="0" hangingPunct="1">
      <a:defRPr sz="89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d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Kuva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72269" y="1966957"/>
            <a:ext cx="4730093" cy="117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1104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violetti">
    <p:bg>
      <p:bgPr>
        <a:solidFill>
          <a:srgbClr val="8A0F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4B4512B-9268-4DA6-A4DE-9BAC66E0AE0F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6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2622885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pinkki">
    <p:bg>
      <p:bgPr>
        <a:solidFill>
          <a:srgbClr val="FF00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14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5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7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AF34066-C849-43D6-AD11-EC5B4E0FCE81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8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80886621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pinkki">
    <p:bg>
      <p:bgPr>
        <a:solidFill>
          <a:srgbClr val="FF00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AFD31-6E2D-43E4-B45F-A91916303127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6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0421713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mandariini">
    <p:bg>
      <p:bgPr>
        <a:solidFill>
          <a:srgbClr val="FF8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1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05A29F8-3631-43D8-937B-CB2D984A1FF3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1818466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mandariini">
    <p:bg>
      <p:bgPr>
        <a:solidFill>
          <a:srgbClr val="FF8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1FFB15-5351-4C69-B4D2-8C0154A2BCAF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6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453004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omena">
    <p:bg>
      <p:bgPr>
        <a:solidFill>
          <a:srgbClr val="85E8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1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B4C9FC2-AB49-4BC7-8E34-F35776C6F0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667850046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omena">
    <p:bg>
      <p:bgPr>
        <a:solidFill>
          <a:srgbClr val="85E8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D90D18-063C-4F97-88EB-7B998FCF1C8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5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9826258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sitruuna"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1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rgbClr val="000000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0F905F96-8735-44CC-A79D-9FF4592D6200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49499557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sitruuna"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rgbClr val="000000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4D1D5393-FFB8-4AFB-965F-DF835FFEFFC2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6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buSzPct val="125000"/>
              <a:defRPr sz="1100">
                <a:solidFill>
                  <a:srgbClr val="000000"/>
                </a:solidFill>
              </a:defRPr>
            </a:lvl3pPr>
            <a:lvl4pPr indent="-158400">
              <a:buSzPct val="125000"/>
              <a:defRPr sz="100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7754279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teksti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1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5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1F9AB61F-25F5-4BAC-AFD2-7CF6AA8759C3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7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9" name="Tekstin paikkamerkki 3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  <p:sp>
        <p:nvSpPr>
          <p:cNvPr id="21" name="Tekstin paikkamerkki 2"/>
          <p:cNvSpPr>
            <a:spLocks noGrp="1"/>
          </p:cNvSpPr>
          <p:nvPr>
            <p:ph idx="19"/>
          </p:nvPr>
        </p:nvSpPr>
        <p:spPr>
          <a:xfrm>
            <a:off x="1072800" y="1582404"/>
            <a:ext cx="7171200" cy="2894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3pPr>
            <a:lvl4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22" name="Tekstin paikkamerkki 28"/>
          <p:cNvSpPr>
            <a:spLocks noGrp="1"/>
          </p:cNvSpPr>
          <p:nvPr>
            <p:ph type="body" sz="quarter" idx="20" hasCustomPrompt="1"/>
          </p:nvPr>
        </p:nvSpPr>
        <p:spPr>
          <a:xfrm>
            <a:off x="1072800" y="1102950"/>
            <a:ext cx="71712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290165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9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881898"/>
            <a:ext cx="6977283" cy="1165268"/>
          </a:xfrm>
          <a:prstGeom prst="rect">
            <a:avLst/>
          </a:prstGeom>
        </p:spPr>
        <p:txBody>
          <a:bodyPr>
            <a:normAutofit/>
          </a:bodyPr>
          <a:lstStyle>
            <a:lvl1pPr marL="108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6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pääotsikkoa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0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2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553C366-6A2C-43B9-A437-B827E0484441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4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40390374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tekstille 2-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1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5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4E9C680B-B035-4481-9C89-9B8DCFA07DE9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7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9" name="Tekstin paikkamerkki 3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  <p:sp>
        <p:nvSpPr>
          <p:cNvPr id="11" name="Tekstin paikkamerkki 2"/>
          <p:cNvSpPr>
            <a:spLocks noGrp="1"/>
          </p:cNvSpPr>
          <p:nvPr>
            <p:ph idx="1"/>
          </p:nvPr>
        </p:nvSpPr>
        <p:spPr>
          <a:xfrm>
            <a:off x="4449254" y="1565735"/>
            <a:ext cx="3499200" cy="2894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3pPr>
            <a:lvl4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12" name="Tekstin paikkamerkki 28"/>
          <p:cNvSpPr>
            <a:spLocks noGrp="1"/>
          </p:cNvSpPr>
          <p:nvPr>
            <p:ph type="body" sz="quarter" idx="17" hasCustomPrompt="1"/>
          </p:nvPr>
        </p:nvSpPr>
        <p:spPr>
          <a:xfrm>
            <a:off x="1072800" y="1102950"/>
            <a:ext cx="71712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28" name="Tekstin paikkamerkki 2"/>
          <p:cNvSpPr>
            <a:spLocks noGrp="1"/>
          </p:cNvSpPr>
          <p:nvPr>
            <p:ph idx="19"/>
          </p:nvPr>
        </p:nvSpPr>
        <p:spPr>
          <a:xfrm>
            <a:off x="1072800" y="1582404"/>
            <a:ext cx="3499200" cy="2894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3pPr>
            <a:lvl4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</p:spTree>
    <p:extLst>
      <p:ext uri="{BB962C8B-B14F-4D97-AF65-F5344CB8AC3E}">
        <p14:creationId xmlns:p14="http://schemas.microsoft.com/office/powerpoint/2010/main" val="2535803264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tekstille ja kuvall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26EC10B7-6068-4592-8DF6-C21B5E169149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7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8" name="Tekstin paikkamerkki 2"/>
          <p:cNvSpPr>
            <a:spLocks noGrp="1"/>
          </p:cNvSpPr>
          <p:nvPr>
            <p:ph idx="19"/>
          </p:nvPr>
        </p:nvSpPr>
        <p:spPr>
          <a:xfrm>
            <a:off x="1072800" y="1584553"/>
            <a:ext cx="55296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100">
                <a:solidFill>
                  <a:srgbClr val="000000"/>
                </a:solidFill>
              </a:defRPr>
            </a:lvl3pPr>
            <a:lvl4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0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9" name="Tekstin paikkamerkki 28"/>
          <p:cNvSpPr>
            <a:spLocks noGrp="1"/>
          </p:cNvSpPr>
          <p:nvPr>
            <p:ph type="body" sz="quarter" idx="21" hasCustomPrompt="1"/>
          </p:nvPr>
        </p:nvSpPr>
        <p:spPr>
          <a:xfrm>
            <a:off x="1072800" y="1104452"/>
            <a:ext cx="5529600" cy="365682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0" name="Kuvan paikkamerkki 6"/>
          <p:cNvSpPr>
            <a:spLocks noGrp="1"/>
          </p:cNvSpPr>
          <p:nvPr>
            <p:ph type="pic" sz="quarter" idx="20"/>
          </p:nvPr>
        </p:nvSpPr>
        <p:spPr>
          <a:xfrm>
            <a:off x="6775200" y="0"/>
            <a:ext cx="23688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rgbClr val="000000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12" name="Tekstin paikkamerkki 3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85668406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tekstille ja kuval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B470C21F-BEA7-4001-A59E-ED99F75C48EF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7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19" name="Kuvan paikkamerkki 6"/>
          <p:cNvSpPr>
            <a:spLocks noGrp="1"/>
          </p:cNvSpPr>
          <p:nvPr>
            <p:ph type="pic" sz="quarter" idx="20"/>
          </p:nvPr>
        </p:nvSpPr>
        <p:spPr>
          <a:xfrm>
            <a:off x="5090400" y="0"/>
            <a:ext cx="4053606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rgbClr val="000000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8" name="Tekstin paikkamerkki 2"/>
          <p:cNvSpPr>
            <a:spLocks noGrp="1"/>
          </p:cNvSpPr>
          <p:nvPr>
            <p:ph idx="19"/>
          </p:nvPr>
        </p:nvSpPr>
        <p:spPr>
          <a:xfrm>
            <a:off x="1072800" y="1584554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7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100">
                <a:solidFill>
                  <a:srgbClr val="000000"/>
                </a:solidFill>
              </a:defRPr>
            </a:lvl3pPr>
            <a:lvl4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0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9" name="Tekstin paikkamerkki 28"/>
          <p:cNvSpPr>
            <a:spLocks noGrp="1"/>
          </p:cNvSpPr>
          <p:nvPr>
            <p:ph type="body" sz="quarter" idx="21" hasCustomPrompt="1"/>
          </p:nvPr>
        </p:nvSpPr>
        <p:spPr>
          <a:xfrm>
            <a:off x="1072800" y="1104452"/>
            <a:ext cx="3844800" cy="365682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32161638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pelkälle kuv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Kuvan paikkamerkki 6"/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91440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rgbClr val="000000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64117059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taulukoi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9" name="Tekstin paikkamerkki 3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  <p:sp>
        <p:nvSpPr>
          <p:cNvPr id="11" name="Tekstin paikkamerkki 2"/>
          <p:cNvSpPr>
            <a:spLocks noGrp="1"/>
          </p:cNvSpPr>
          <p:nvPr>
            <p:ph type="body" sz="quarter" idx="23" hasCustomPrompt="1"/>
          </p:nvPr>
        </p:nvSpPr>
        <p:spPr>
          <a:xfrm>
            <a:off x="2334682" y="4727574"/>
            <a:ext cx="2971717" cy="1651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00" spc="0" baseline="0"/>
            </a:lvl1pPr>
          </a:lstStyle>
          <a:p>
            <a:pPr lvl="0"/>
            <a:r>
              <a:rPr lang="fi-FI" dirty="0"/>
              <a:t>Lähde tähän</a:t>
            </a:r>
          </a:p>
        </p:txBody>
      </p:sp>
      <p:sp>
        <p:nvSpPr>
          <p:cNvPr id="19" name="Tekstin paikkamerkki 28"/>
          <p:cNvSpPr>
            <a:spLocks noGrp="1"/>
          </p:cNvSpPr>
          <p:nvPr>
            <p:ph type="body" sz="quarter" idx="21" hasCustomPrompt="1"/>
          </p:nvPr>
        </p:nvSpPr>
        <p:spPr>
          <a:xfrm>
            <a:off x="1072799" y="1102950"/>
            <a:ext cx="6868801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20" name="Sisällön paikkamerkki 4"/>
          <p:cNvSpPr>
            <a:spLocks noGrp="1"/>
          </p:cNvSpPr>
          <p:nvPr>
            <p:ph sz="quarter" idx="17"/>
          </p:nvPr>
        </p:nvSpPr>
        <p:spPr>
          <a:xfrm>
            <a:off x="1201739" y="1584200"/>
            <a:ext cx="6739862" cy="3010469"/>
          </a:xfrm>
        </p:spPr>
        <p:txBody>
          <a:bodyPr/>
          <a:lstStyle>
            <a:lvl1pPr marL="241200" indent="-212400">
              <a:buFont typeface="Arial" panose="020B0604020202020204" pitchFamily="34" charset="0"/>
              <a:buChar char="•"/>
              <a:defRPr/>
            </a:lvl1pPr>
            <a:lvl2pPr marL="471332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2pPr>
            <a:lvl3pPr marL="786191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3pPr>
            <a:lvl4pPr marL="1109451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4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2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5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C26F1C2C-1F3D-4324-8DB1-2B3A728EB293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26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</p:spTree>
    <p:extLst>
      <p:ext uri="{BB962C8B-B14F-4D97-AF65-F5344CB8AC3E}">
        <p14:creationId xmlns:p14="http://schemas.microsoft.com/office/powerpoint/2010/main" val="875942832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tekstille ja tauluko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17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8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00B1868B-515C-4A84-A79A-DDEC623D6CDB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9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16" name="Tekstin paikkamerkki 2"/>
          <p:cNvSpPr>
            <a:spLocks noGrp="1"/>
          </p:cNvSpPr>
          <p:nvPr>
            <p:ph type="body" sz="quarter" idx="18" hasCustomPrompt="1"/>
          </p:nvPr>
        </p:nvSpPr>
        <p:spPr>
          <a:xfrm>
            <a:off x="2334682" y="4727574"/>
            <a:ext cx="2971717" cy="1651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00" spc="0" baseline="0"/>
            </a:lvl1pPr>
          </a:lstStyle>
          <a:p>
            <a:pPr lvl="0"/>
            <a:r>
              <a:rPr lang="fi-FI" dirty="0"/>
              <a:t>Lähde tähän</a:t>
            </a:r>
          </a:p>
        </p:txBody>
      </p:sp>
      <p:sp>
        <p:nvSpPr>
          <p:cNvPr id="9" name="Tekstin paikkamerkki 28"/>
          <p:cNvSpPr>
            <a:spLocks noGrp="1"/>
          </p:cNvSpPr>
          <p:nvPr>
            <p:ph type="body" sz="quarter" idx="21" hasCustomPrompt="1"/>
          </p:nvPr>
        </p:nvSpPr>
        <p:spPr>
          <a:xfrm>
            <a:off x="1072799" y="1102950"/>
            <a:ext cx="6868801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Tekstin paikkamerkki 3"/>
          <p:cNvSpPr>
            <a:spLocks noGrp="1"/>
          </p:cNvSpPr>
          <p:nvPr>
            <p:ph type="body" sz="quarter" idx="22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  <p:sp>
        <p:nvSpPr>
          <p:cNvPr id="13" name="Sisällön paikkamerkki 4"/>
          <p:cNvSpPr>
            <a:spLocks noGrp="1"/>
          </p:cNvSpPr>
          <p:nvPr>
            <p:ph sz="quarter" idx="23" hasCustomPrompt="1"/>
          </p:nvPr>
        </p:nvSpPr>
        <p:spPr>
          <a:xfrm>
            <a:off x="4572001" y="1584200"/>
            <a:ext cx="3369600" cy="28925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71332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2pPr>
            <a:lvl3pPr marL="786191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3pPr>
            <a:lvl4pPr marL="1109451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4pPr>
          </a:lstStyle>
          <a:p>
            <a:pPr lvl="0"/>
            <a:r>
              <a:rPr lang="fi-FI" dirty="0"/>
              <a:t>Lisää objekti</a:t>
            </a:r>
          </a:p>
        </p:txBody>
      </p:sp>
      <p:sp>
        <p:nvSpPr>
          <p:cNvPr id="12" name="Tekstin paikkamerkki 2"/>
          <p:cNvSpPr>
            <a:spLocks noGrp="1"/>
          </p:cNvSpPr>
          <p:nvPr>
            <p:ph idx="19"/>
          </p:nvPr>
        </p:nvSpPr>
        <p:spPr>
          <a:xfrm>
            <a:off x="1072800" y="1582404"/>
            <a:ext cx="3499200" cy="2894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3pPr>
            <a:lvl4pPr indent="-15840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SzPct val="125000"/>
              <a:defRPr sz="105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</p:spTree>
    <p:extLst>
      <p:ext uri="{BB962C8B-B14F-4D97-AF65-F5344CB8AC3E}">
        <p14:creationId xmlns:p14="http://schemas.microsoft.com/office/powerpoint/2010/main" val="2687386369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isoille taulukoi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252000" y="282150"/>
            <a:ext cx="7992000" cy="648000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pic>
        <p:nvPicPr>
          <p:cNvPr id="10" name="Kuva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17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8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9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5" name="Sisällön paikkamerkki 4"/>
          <p:cNvSpPr>
            <a:spLocks noGrp="1"/>
          </p:cNvSpPr>
          <p:nvPr>
            <p:ph sz="quarter" idx="17"/>
          </p:nvPr>
        </p:nvSpPr>
        <p:spPr>
          <a:xfrm>
            <a:off x="381000" y="1103313"/>
            <a:ext cx="8391525" cy="3541712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71332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2pPr>
            <a:lvl3pPr marL="786191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3pPr>
            <a:lvl4pPr marL="1109451" indent="0"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  <a:buFontTx/>
              <a:buNone/>
              <a:defRPr/>
            </a:lvl4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6" name="Tekstin paikkamerkki 2"/>
          <p:cNvSpPr>
            <a:spLocks noGrp="1"/>
          </p:cNvSpPr>
          <p:nvPr>
            <p:ph type="body" sz="quarter" idx="18" hasCustomPrompt="1"/>
          </p:nvPr>
        </p:nvSpPr>
        <p:spPr>
          <a:xfrm>
            <a:off x="2334682" y="4727574"/>
            <a:ext cx="2971717" cy="1651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00" spc="0" baseline="0"/>
            </a:lvl1pPr>
          </a:lstStyle>
          <a:p>
            <a:pPr lvl="0"/>
            <a:r>
              <a:rPr lang="fi-FI" dirty="0"/>
              <a:t>Lähde tähän</a:t>
            </a:r>
          </a:p>
        </p:txBody>
      </p:sp>
    </p:spTree>
    <p:extLst>
      <p:ext uri="{BB962C8B-B14F-4D97-AF65-F5344CB8AC3E}">
        <p14:creationId xmlns:p14="http://schemas.microsoft.com/office/powerpoint/2010/main" val="1067460176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3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sz="quarter" idx="22" hasCustomPrompt="1"/>
          </p:nvPr>
        </p:nvSpPr>
        <p:spPr>
          <a:xfrm>
            <a:off x="252000" y="290513"/>
            <a:ext cx="4320000" cy="250837"/>
          </a:xfrm>
          <a:prstGeom prst="rect">
            <a:avLst/>
          </a:prstGeom>
        </p:spPr>
        <p:txBody>
          <a:bodyPr anchor="t"/>
          <a:lstStyle>
            <a:lvl1pPr marL="252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kern="1200" spc="0" baseline="0">
                <a:solidFill>
                  <a:schemeClr val="tx1"/>
                </a:solidFill>
              </a:defRPr>
            </a:lvl1pPr>
            <a:lvl2pPr marL="314865" indent="0">
              <a:buFontTx/>
              <a:buNone/>
              <a:defRPr/>
            </a:lvl2pPr>
            <a:lvl3pPr marL="629724" indent="0">
              <a:buFontTx/>
              <a:buNone/>
              <a:defRPr/>
            </a:lvl3pPr>
            <a:lvl4pPr marL="944589" indent="0">
              <a:buFontTx/>
              <a:buNone/>
              <a:defRPr/>
            </a:lvl4pPr>
            <a:lvl5pPr marL="1267851" indent="0">
              <a:buFontTx/>
              <a:buNone/>
              <a:defRPr/>
            </a:lvl5pPr>
          </a:lstStyle>
          <a:p>
            <a:pPr lvl="0"/>
            <a:r>
              <a:rPr lang="en-US" dirty="0" err="1"/>
              <a:t>Väliotsikko</a:t>
            </a:r>
            <a:r>
              <a:rPr lang="en-US" dirty="0"/>
              <a:t> </a:t>
            </a:r>
            <a:r>
              <a:rPr lang="en-US" dirty="0" err="1"/>
              <a:t>yläviitteenä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83285883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624" y="368923"/>
            <a:ext cx="437056" cy="437032"/>
          </a:xfrm>
          <a:prstGeom prst="rect">
            <a:avLst/>
          </a:prstGeom>
        </p:spPr>
      </p:pic>
      <p:sp>
        <p:nvSpPr>
          <p:cNvPr id="1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5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/>
          <a:p>
            <a:fld id="{8D9E7F89-CFBC-40A6-849E-791F2CE17670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7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/>
          <a:p>
            <a:r>
              <a:rPr lang="fi-FI" dirty="0"/>
              <a:t>Teknologiateollisuus</a:t>
            </a:r>
          </a:p>
        </p:txBody>
      </p:sp>
      <p:sp>
        <p:nvSpPr>
          <p:cNvPr id="11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913747"/>
            <a:ext cx="7171200" cy="1176411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7341520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valkoin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rgbClr val="000000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4D1D5393-FFB8-4AFB-965F-DF835FFEFFC2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6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rgbClr val="000000"/>
                </a:solidFill>
              </a:defRPr>
            </a:lvl1pPr>
            <a:lvl2pPr indent="-158400">
              <a:buSzPct val="125000"/>
              <a:defRPr sz="1300" baseline="0">
                <a:solidFill>
                  <a:srgbClr val="000000"/>
                </a:solidFill>
              </a:defRPr>
            </a:lvl2pPr>
            <a:lvl3pPr indent="-158400">
              <a:buSzPct val="125000"/>
              <a:defRPr sz="1100">
                <a:solidFill>
                  <a:srgbClr val="000000"/>
                </a:solidFill>
              </a:defRPr>
            </a:lvl3pPr>
            <a:lvl4pPr indent="-158400">
              <a:buSzPct val="125000"/>
              <a:defRPr sz="1000">
                <a:solidFill>
                  <a:srgbClr val="000000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rgbClr val="000000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1886745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turkoosi">
    <p:bg>
      <p:bgPr>
        <a:solidFill>
          <a:srgbClr val="0AC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9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0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2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BD49F65-936D-47C1-B476-B10D0AC9DEC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4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56958868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230188" y="4861322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53A1384-DA74-4E64-966A-1049D3DA6BF6}" type="datetimeFigureOut">
              <a:rPr lang="fi-FI" smtClean="0"/>
              <a:pPr/>
              <a:t>7.10.2016</a:t>
            </a:fld>
            <a:endParaRPr lang="fi-FI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861322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fi-FI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D50C43-EE94-4746-8D12-B30479C91DC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98115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12D79-0959-314A-B9CB-86FB9E0C68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063229"/>
            <a:ext cx="8229600" cy="3443082"/>
          </a:xfrm>
        </p:spPr>
        <p:txBody>
          <a:bodyPr/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309864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turkoosi">
    <p:bg>
      <p:bgPr>
        <a:solidFill>
          <a:srgbClr val="0ACF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E114E9B-AF34-462B-9107-FB4A4FE20955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3052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5528484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petroli">
    <p:bg>
      <p:bgPr>
        <a:solidFill>
          <a:srgbClr val="0F78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1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7D0C29F-D373-4791-88C9-86C29F06AD83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47701072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petroli">
    <p:bg>
      <p:bgPr>
        <a:solidFill>
          <a:srgbClr val="0F78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C870B0A-5FAA-48CC-9422-68AAC5A5CADB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11" name="Tekstin paikkamerkki 2"/>
          <p:cNvSpPr>
            <a:spLocks noGrp="1"/>
          </p:cNvSpPr>
          <p:nvPr>
            <p:ph idx="21"/>
          </p:nvPr>
        </p:nvSpPr>
        <p:spPr>
          <a:xfrm>
            <a:off x="1072800" y="1584884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12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7428192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sininen">
    <p:bg>
      <p:bgPr>
        <a:solidFill>
          <a:srgbClr val="141F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1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A50D0A-99B9-48FE-8B08-047EE10ADBDA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62311651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tekstille ja kuvalle - sininen">
    <p:bg>
      <p:bgPr>
        <a:solidFill>
          <a:srgbClr val="141F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uvan paikkamerkki 6"/>
          <p:cNvSpPr>
            <a:spLocks noGrp="1"/>
          </p:cNvSpPr>
          <p:nvPr>
            <p:ph type="pic" sz="quarter" idx="18"/>
          </p:nvPr>
        </p:nvSpPr>
        <p:spPr>
          <a:xfrm>
            <a:off x="5090400" y="0"/>
            <a:ext cx="4053605" cy="5143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9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EF2A4B-BD6C-442B-B37A-933F3A2F5101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0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7" name="Tekstin paikkamerkki 2"/>
          <p:cNvSpPr>
            <a:spLocks noGrp="1"/>
          </p:cNvSpPr>
          <p:nvPr>
            <p:ph idx="21"/>
          </p:nvPr>
        </p:nvSpPr>
        <p:spPr>
          <a:xfrm>
            <a:off x="1072800" y="1585226"/>
            <a:ext cx="3844800" cy="2849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4000" marR="0" indent="-212400" algn="l" defTabSz="806052" rtl="0" eaLnBrk="1" fontAlgn="auto" latinLnBrk="0" hangingPunct="1">
              <a:lnSpc>
                <a:spcPts val="2000"/>
              </a:lnSpc>
              <a:spcBef>
                <a:spcPts val="400"/>
              </a:spcBef>
              <a:spcAft>
                <a:spcPts val="30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</a:defRPr>
            </a:lvl1pPr>
            <a:lvl2pPr indent="-158400">
              <a:buSzPct val="125000"/>
              <a:defRPr sz="1300" baseline="0">
                <a:solidFill>
                  <a:schemeClr val="bg1"/>
                </a:solidFill>
              </a:defRPr>
            </a:lvl2pPr>
            <a:lvl3pPr indent="-158400">
              <a:buSzPct val="125000"/>
              <a:defRPr sz="1100">
                <a:solidFill>
                  <a:schemeClr val="bg1"/>
                </a:solidFill>
              </a:defRPr>
            </a:lvl3pPr>
            <a:lvl4pPr indent="-158400">
              <a:buSzPct val="125000"/>
              <a:defRPr sz="1000">
                <a:solidFill>
                  <a:schemeClr val="bg1"/>
                </a:solidFill>
              </a:defRPr>
            </a:lvl4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Tekstin paikkamerkki 28"/>
          <p:cNvSpPr>
            <a:spLocks noGrp="1"/>
          </p:cNvSpPr>
          <p:nvPr>
            <p:ph type="body" sz="quarter" idx="22" hasCustomPrompt="1"/>
          </p:nvPr>
        </p:nvSpPr>
        <p:spPr>
          <a:xfrm>
            <a:off x="1072800" y="1102950"/>
            <a:ext cx="3844800" cy="367183"/>
          </a:xfrm>
          <a:prstGeom prst="rect">
            <a:avLst/>
          </a:prstGeom>
        </p:spPr>
        <p:txBody>
          <a:bodyPr/>
          <a:lstStyle>
            <a:lvl1pPr marL="14400" indent="0">
              <a:lnSpc>
                <a:spcPts val="2700"/>
              </a:lnSpc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1393815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 - violetti">
    <p:bg>
      <p:bgPr>
        <a:solidFill>
          <a:srgbClr val="8A0F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35004" y="370433"/>
            <a:ext cx="437200" cy="437174"/>
          </a:xfrm>
          <a:prstGeom prst="rect">
            <a:avLst/>
          </a:prstGeom>
        </p:spPr>
      </p:pic>
      <p:sp>
        <p:nvSpPr>
          <p:cNvPr id="10" name="Tekstin paikkamerkki 28"/>
          <p:cNvSpPr>
            <a:spLocks noGrp="1"/>
          </p:cNvSpPr>
          <p:nvPr>
            <p:ph type="body" sz="quarter" idx="15" hasCustomPrompt="1"/>
          </p:nvPr>
        </p:nvSpPr>
        <p:spPr>
          <a:xfrm>
            <a:off x="1072800" y="1924882"/>
            <a:ext cx="6977283" cy="1165268"/>
          </a:xfrm>
          <a:prstGeom prst="rect">
            <a:avLst/>
          </a:prstGeom>
        </p:spPr>
        <p:txBody>
          <a:bodyPr/>
          <a:lstStyle>
            <a:lvl1pPr marL="10800" indent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200" b="1" baseline="0">
                <a:solidFill>
                  <a:schemeClr val="bg1"/>
                </a:solidFill>
              </a:defRPr>
            </a:lvl1pPr>
            <a:lvl2pPr marL="314865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2pPr>
            <a:lvl3pPr marL="629724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3pPr>
            <a:lvl4pPr marL="944589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4pPr>
            <a:lvl5pPr marL="1267851" indent="0">
              <a:spcAft>
                <a:spcPts val="0"/>
              </a:spcAft>
              <a:buFontTx/>
              <a:buNone/>
              <a:defRPr sz="2200" b="1">
                <a:solidFill>
                  <a:srgbClr val="666666"/>
                </a:solidFill>
              </a:defRPr>
            </a:lvl5pPr>
          </a:lstStyle>
          <a:p>
            <a:pPr lvl="0"/>
            <a:r>
              <a:rPr lang="fi-FI" dirty="0"/>
              <a:t>Muokkaa väliotsikkoa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005977" y="4729407"/>
            <a:ext cx="863990" cy="165406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4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282027" y="4728047"/>
            <a:ext cx="916709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A3CBEF-2865-4434-A020-1FAA7DCEF42D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15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111510" y="4728047"/>
            <a:ext cx="1295891" cy="1646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Teknologiateollisuus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0501944"/>
      </p:ext>
    </p:extLst>
  </p:cSld>
  <p:clrMapOvr>
    <a:masterClrMapping/>
  </p:clrMapOvr>
  <p:transition spd="med">
    <p:fade/>
  </p:transition>
  <p:extLst mod="1"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282027" y="4728047"/>
            <a:ext cx="919711" cy="163042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1B16F53B-7158-4458-A0D4-1436C88C6842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8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111307" y="4728047"/>
            <a:ext cx="1296094" cy="163042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i-FI" dirty="0"/>
              <a:t>Teknologiateollisuus</a:t>
            </a:r>
          </a:p>
        </p:txBody>
      </p:sp>
      <p:sp>
        <p:nvSpPr>
          <p:cNvPr id="26" name="Tekstin paikkamerkki 3"/>
          <p:cNvSpPr>
            <a:spLocks noGrp="1"/>
          </p:cNvSpPr>
          <p:nvPr>
            <p:ph type="body" idx="1"/>
          </p:nvPr>
        </p:nvSpPr>
        <p:spPr>
          <a:xfrm>
            <a:off x="1072801" y="1583532"/>
            <a:ext cx="7171199" cy="2893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</p:txBody>
      </p:sp>
      <p:sp>
        <p:nvSpPr>
          <p:cNvPr id="27" name="Otsikon paikkamerkki 2"/>
          <p:cNvSpPr>
            <a:spLocks noGrp="1"/>
          </p:cNvSpPr>
          <p:nvPr>
            <p:ph type="title"/>
          </p:nvPr>
        </p:nvSpPr>
        <p:spPr>
          <a:xfrm>
            <a:off x="1072801" y="1102950"/>
            <a:ext cx="7171199" cy="367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3" name="Dian numeron paikkamerkki 1"/>
          <p:cNvSpPr>
            <a:spLocks noGrp="1"/>
          </p:cNvSpPr>
          <p:nvPr>
            <p:ph type="sldNum" sz="quarter" idx="4"/>
          </p:nvPr>
        </p:nvSpPr>
        <p:spPr>
          <a:xfrm>
            <a:off x="8005977" y="4729163"/>
            <a:ext cx="863990" cy="1666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6FCB6B90-8271-4E8F-82C1-E646FBB48A2E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29942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1" r:id="rId2"/>
    <p:sldLayoutId id="2147483664" r:id="rId3"/>
    <p:sldLayoutId id="2147483679" r:id="rId4"/>
    <p:sldLayoutId id="2147483665" r:id="rId5"/>
    <p:sldLayoutId id="2147483681" r:id="rId6"/>
    <p:sldLayoutId id="2147483666" r:id="rId7"/>
    <p:sldLayoutId id="2147483682" r:id="rId8"/>
    <p:sldLayoutId id="2147483667" r:id="rId9"/>
    <p:sldLayoutId id="2147483683" r:id="rId10"/>
    <p:sldLayoutId id="2147483668" r:id="rId11"/>
    <p:sldLayoutId id="2147483684" r:id="rId12"/>
    <p:sldLayoutId id="2147483669" r:id="rId13"/>
    <p:sldLayoutId id="2147483685" r:id="rId14"/>
    <p:sldLayoutId id="2147483670" r:id="rId15"/>
    <p:sldLayoutId id="2147483686" r:id="rId16"/>
    <p:sldLayoutId id="2147483671" r:id="rId17"/>
    <p:sldLayoutId id="2147483687" r:id="rId18"/>
    <p:sldLayoutId id="2147483702" r:id="rId19"/>
    <p:sldLayoutId id="2147483704" r:id="rId20"/>
    <p:sldLayoutId id="2147483680" r:id="rId21"/>
    <p:sldLayoutId id="2147483674" r:id="rId22"/>
    <p:sldLayoutId id="2147483691" r:id="rId23"/>
    <p:sldLayoutId id="2147483700" r:id="rId24"/>
    <p:sldLayoutId id="2147483696" r:id="rId25"/>
    <p:sldLayoutId id="2147483673" r:id="rId26"/>
    <p:sldLayoutId id="2147483703" r:id="rId27"/>
    <p:sldLayoutId id="2147483707" r:id="rId28"/>
    <p:sldLayoutId id="2147483708" r:id="rId29"/>
    <p:sldLayoutId id="2147483709" r:id="rId30"/>
    <p:sldLayoutId id="2147483710" r:id="rId31"/>
  </p:sldLayoutIdLst>
  <p:transition spd="med">
    <p:fade/>
  </p:transition>
  <p:hf hdr="0"/>
  <p:txStyles>
    <p:titleStyle>
      <a:lvl1pPr marL="14400" algn="l" defTabSz="806052" rtl="0" eaLnBrk="1" latinLnBrk="0" hangingPunct="1">
        <a:lnSpc>
          <a:spcPts val="2700"/>
        </a:lnSpc>
        <a:spcBef>
          <a:spcPts val="0"/>
        </a:spcBef>
        <a:spcAft>
          <a:spcPts val="0"/>
        </a:spcAft>
        <a:buNone/>
        <a:defRPr sz="2200" b="1" kern="1200" spc="-35" baseline="0">
          <a:solidFill>
            <a:srgbClr val="000000"/>
          </a:solidFill>
          <a:latin typeface="+mj-lt"/>
          <a:ea typeface="Adobe Fan Heiti Std B" panose="020B0700000000000000" pitchFamily="34" charset="-128"/>
          <a:cs typeface="Adobe Hebrew" panose="02040503050201020203" pitchFamily="18" charset="-79"/>
        </a:defRPr>
      </a:lvl1pPr>
    </p:titleStyle>
    <p:bodyStyle>
      <a:lvl1pPr marL="234000" indent="-212400" algn="l" defTabSz="806052" rtl="0" eaLnBrk="1" latinLnBrk="0" hangingPunct="1">
        <a:lnSpc>
          <a:spcPts val="2000"/>
        </a:lnSpc>
        <a:spcBef>
          <a:spcPts val="400"/>
        </a:spcBef>
        <a:spcAft>
          <a:spcPts val="300"/>
        </a:spcAft>
        <a:buClrTx/>
        <a:buSzPct val="125000"/>
        <a:buFont typeface="Arial" panose="020B0604020202020204" pitchFamily="34" charset="0"/>
        <a:buChar char="•"/>
        <a:defRPr sz="1600" kern="1200" spc="-35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29732" indent="-158400" algn="l" defTabSz="806052" rtl="0" eaLnBrk="1" latinLnBrk="0" hangingPunct="1">
        <a:lnSpc>
          <a:spcPts val="1800"/>
        </a:lnSpc>
        <a:spcBef>
          <a:spcPts val="200"/>
        </a:spcBef>
        <a:spcAft>
          <a:spcPts val="200"/>
        </a:spcAft>
        <a:buClrTx/>
        <a:buSzPct val="125000"/>
        <a:buFont typeface="Arial" pitchFamily="34" charset="0"/>
        <a:buChar char="–"/>
        <a:defRPr sz="1300" kern="1200" spc="-35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944591" indent="-158400" algn="l" defTabSz="806052" rtl="0" eaLnBrk="1" latinLnBrk="0" hangingPunct="1">
        <a:lnSpc>
          <a:spcPts val="1800"/>
        </a:lnSpc>
        <a:spcBef>
          <a:spcPts val="200"/>
        </a:spcBef>
        <a:spcAft>
          <a:spcPts val="200"/>
        </a:spcAft>
        <a:buClrTx/>
        <a:buSzPct val="125000"/>
        <a:buFont typeface="Arial" panose="020B0604020202020204" pitchFamily="34" charset="0"/>
        <a:buChar char="•"/>
        <a:defRPr sz="1050" kern="1200" spc="-35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267851" indent="-158400" algn="l" defTabSz="806052" rtl="0" eaLnBrk="1" latinLnBrk="0" hangingPunct="1">
        <a:lnSpc>
          <a:spcPts val="1800"/>
        </a:lnSpc>
        <a:spcBef>
          <a:spcPts val="200"/>
        </a:spcBef>
        <a:spcAft>
          <a:spcPts val="200"/>
        </a:spcAft>
        <a:buClrTx/>
        <a:buSzPct val="125000"/>
        <a:buFont typeface="Arial" pitchFamily="34" charset="0"/>
        <a:buChar char="–"/>
        <a:defRPr sz="1050" kern="1200" spc="-35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582718" indent="-158400" algn="l" defTabSz="806052" rtl="0" eaLnBrk="1" latinLnBrk="0" hangingPunct="1">
        <a:lnSpc>
          <a:spcPts val="2000"/>
        </a:lnSpc>
        <a:spcBef>
          <a:spcPts val="400"/>
        </a:spcBef>
        <a:spcAft>
          <a:spcPts val="300"/>
        </a:spcAft>
        <a:buClrTx/>
        <a:buSzPct val="125000"/>
        <a:buFont typeface="Arial" panose="020B0604020202020204" pitchFamily="34" charset="0"/>
        <a:buChar char="•"/>
        <a:defRPr sz="1000" kern="1200" spc="-35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216640" indent="-201515" algn="l" defTabSz="806052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6pPr>
      <a:lvl7pPr marL="2619666" indent="-201515" algn="l" defTabSz="806052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7pPr>
      <a:lvl8pPr marL="3022694" indent="-201515" algn="l" defTabSz="806052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8pPr>
      <a:lvl9pPr marL="3425719" indent="-201515" algn="l" defTabSz="806052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1pPr>
      <a:lvl2pPr marL="403025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2pPr>
      <a:lvl3pPr marL="806052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3pPr>
      <a:lvl4pPr marL="1209078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4pPr>
      <a:lvl5pPr marL="1612105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5pPr>
      <a:lvl6pPr marL="2015123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6pPr>
      <a:lvl7pPr marL="2418157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7pPr>
      <a:lvl8pPr marL="2821180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8pPr>
      <a:lvl9pPr marL="3224205" algn="l" defTabSz="806052" rtl="0" eaLnBrk="1" latinLnBrk="0" hangingPunct="1">
        <a:defRPr sz="15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20" pos="5520" userDrawn="1">
          <p15:clr>
            <a:srgbClr val="F26B43"/>
          </p15:clr>
        </p15:guide>
        <p15:guide id="22" orient="horz" pos="3062" userDrawn="1">
          <p15:clr>
            <a:srgbClr val="F26B43"/>
          </p15:clr>
        </p15:guide>
        <p15:guide id="23" orient="horz" pos="232" userDrawn="1">
          <p15:clr>
            <a:srgbClr val="F26B43"/>
          </p15:clr>
        </p15:guide>
        <p15:guide id="26" pos="240" userDrawn="1">
          <p15:clr>
            <a:srgbClr val="F26B43"/>
          </p15:clr>
        </p15:guide>
        <p15:guide id="27" pos="75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>
          <a:xfrm>
            <a:off x="1072800" y="1924882"/>
            <a:ext cx="6977283" cy="934900"/>
          </a:xfrm>
        </p:spPr>
        <p:txBody>
          <a:bodyPr/>
          <a:lstStyle/>
          <a:p>
            <a:r>
              <a:rPr lang="fi-FI" dirty="0" smtClean="0"/>
              <a:t>Ratasektorin tilanne ja näkymät suunnittelun näkökulmasta</a:t>
            </a:r>
          </a:p>
          <a:p>
            <a:r>
              <a:rPr lang="fi-FI" sz="1400" dirty="0" smtClean="0"/>
              <a:t>Matti Mannonen, Ratafoorumi 7.10.2016</a:t>
            </a:r>
            <a:endParaRPr lang="fi-FI" sz="1400" dirty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1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49F65-936D-47C1-B476-B10D0AC9DEC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Teknologiateollisuus</a:t>
            </a:r>
            <a:endParaRPr lang="fi-FI" dirty="0"/>
          </a:p>
        </p:txBody>
      </p:sp>
      <p:sp>
        <p:nvSpPr>
          <p:cNvPr id="6" name="Tekstin paikkamerkki 1"/>
          <p:cNvSpPr txBox="1">
            <a:spLocks/>
          </p:cNvSpPr>
          <p:nvPr/>
        </p:nvSpPr>
        <p:spPr>
          <a:xfrm>
            <a:off x="3635896" y="522620"/>
            <a:ext cx="3898734" cy="464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0800" indent="0" algn="l" defTabSz="806052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None/>
              <a:defRPr sz="2200" b="1" kern="1200" spc="-35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14865" indent="0" algn="l" defTabSz="806052" rtl="0" eaLnBrk="1" latinLnBrk="0" hangingPunct="1">
              <a:lnSpc>
                <a:spcPts val="1800"/>
              </a:lnSpc>
              <a:spcBef>
                <a:spcPts val="200"/>
              </a:spcBef>
              <a:spcAft>
                <a:spcPts val="0"/>
              </a:spcAft>
              <a:buClrTx/>
              <a:buSzPct val="125000"/>
              <a:buFontTx/>
              <a:buNone/>
              <a:defRPr sz="2200" b="1" kern="1200" spc="-35" baseline="0">
                <a:solidFill>
                  <a:srgbClr val="6666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29724" indent="0" algn="l" defTabSz="806052" rtl="0" eaLnBrk="1" latinLnBrk="0" hangingPunct="1">
              <a:lnSpc>
                <a:spcPts val="1800"/>
              </a:lnSpc>
              <a:spcBef>
                <a:spcPts val="200"/>
              </a:spcBef>
              <a:spcAft>
                <a:spcPts val="0"/>
              </a:spcAft>
              <a:buClrTx/>
              <a:buSzPct val="125000"/>
              <a:buFontTx/>
              <a:buNone/>
              <a:defRPr sz="2200" b="1" kern="1200" spc="-35" baseline="0">
                <a:solidFill>
                  <a:srgbClr val="6666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44589" indent="0" algn="l" defTabSz="806052" rtl="0" eaLnBrk="1" latinLnBrk="0" hangingPunct="1">
              <a:lnSpc>
                <a:spcPts val="1800"/>
              </a:lnSpc>
              <a:spcBef>
                <a:spcPts val="200"/>
              </a:spcBef>
              <a:spcAft>
                <a:spcPts val="0"/>
              </a:spcAft>
              <a:buClrTx/>
              <a:buSzPct val="125000"/>
              <a:buFontTx/>
              <a:buNone/>
              <a:defRPr sz="2200" b="1" kern="1200" spc="-35" baseline="0">
                <a:solidFill>
                  <a:srgbClr val="6666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267851" indent="0" algn="l" defTabSz="806052" rtl="0" eaLnBrk="1" latinLnBrk="0" hangingPunct="1">
              <a:lnSpc>
                <a:spcPts val="2000"/>
              </a:lnSpc>
              <a:spcBef>
                <a:spcPts val="400"/>
              </a:spcBef>
              <a:spcAft>
                <a:spcPts val="0"/>
              </a:spcAft>
              <a:buClrTx/>
              <a:buSzPct val="125000"/>
              <a:buFontTx/>
              <a:buNone/>
              <a:defRPr sz="2200" b="1" kern="1200" spc="-35" baseline="0">
                <a:solidFill>
                  <a:srgbClr val="6666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216640" indent="-201515" algn="l" defTabSz="8060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19666" indent="-201515" algn="l" defTabSz="8060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22694" indent="-201515" algn="l" defTabSz="8060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5719" indent="-201515" algn="l" defTabSz="8060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200" dirty="0" smtClean="0"/>
              <a:t>Suunnittelu- ja konsultointiyritykset SKOL ry</a:t>
            </a:r>
            <a:endParaRPr lang="fi-FI" sz="1200" dirty="0"/>
          </a:p>
        </p:txBody>
      </p:sp>
    </p:spTree>
    <p:extLst>
      <p:ext uri="{BB962C8B-B14F-4D97-AF65-F5344CB8AC3E}">
        <p14:creationId xmlns:p14="http://schemas.microsoft.com/office/powerpoint/2010/main" val="250173682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Kansainväliset näkymät</a:t>
            </a:r>
            <a:endParaRPr lang="fi-FI" dirty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10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Vastanneita yrityksiä kiinnostavat lähialueista Pohjoismaat ja Baltia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Ruotsissa on paljon raideliikennehankkeita, toimintaympäristö  ja –kulttuuri vastaavat Suomea.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Baltiassa alkaa </a:t>
            </a:r>
            <a:r>
              <a:rPr lang="fi-FI" dirty="0" err="1" smtClean="0"/>
              <a:t>Rail</a:t>
            </a:r>
            <a:r>
              <a:rPr lang="fi-FI" dirty="0" smtClean="0"/>
              <a:t> </a:t>
            </a:r>
            <a:r>
              <a:rPr lang="fi-FI" dirty="0" err="1" smtClean="0"/>
              <a:t>Baltica</a:t>
            </a:r>
            <a:r>
              <a:rPr lang="fi-FI" dirty="0" smtClean="0"/>
              <a:t>, joka sisältää satojen miljoonien eurojen suunnittelutyöt. Toimintaympäristö lähellä Suomea, toimintakulttuuri vielä Itä-Eurooppalainen. </a:t>
            </a:r>
            <a:endParaRPr lang="fi-FI" dirty="0"/>
          </a:p>
        </p:txBody>
      </p:sp>
      <p:sp>
        <p:nvSpPr>
          <p:cNvPr id="7" name="Tekstin paikkamerkki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8999961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in paikkamerkki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Viimeisimmät markkinatilanneaineistot</a:t>
            </a:r>
            <a:endParaRPr lang="fi-FI" dirty="0"/>
          </a:p>
        </p:txBody>
      </p:sp>
      <p:sp>
        <p:nvSpPr>
          <p:cNvPr id="2" name="Dian numeron paikkamerkki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2</a:t>
            </a:fld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sp>
        <p:nvSpPr>
          <p:cNvPr id="7" name="Sisällön paikkamerkki 6"/>
          <p:cNvSpPr>
            <a:spLocks noGrp="1"/>
          </p:cNvSpPr>
          <p:nvPr>
            <p:ph sz="quarter" idx="17"/>
          </p:nvPr>
        </p:nvSpPr>
        <p:spPr>
          <a:xfrm>
            <a:off x="381001" y="1103313"/>
            <a:ext cx="7935416" cy="35417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SKOLin</a:t>
            </a:r>
            <a:r>
              <a:rPr lang="fi-FI" dirty="0"/>
              <a:t> väyläsektorin työllisyyskysely tammikuussa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SKOLin</a:t>
            </a:r>
            <a:r>
              <a:rPr lang="fi-FI" dirty="0"/>
              <a:t> ja Teknologiateollisuuden </a:t>
            </a:r>
            <a:r>
              <a:rPr lang="fi-FI" dirty="0" smtClean="0"/>
              <a:t>suhdannekyselyt huhtikuussa ja heinäkuussa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Infrasuhdanteet syyskuun lopussa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 smtClean="0"/>
              <a:t>SKOLin</a:t>
            </a:r>
            <a:r>
              <a:rPr lang="fi-FI" dirty="0" smtClean="0"/>
              <a:t> ratasektorin kysely lokakuun alussa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8" name="Tekstin paikkamerkki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989621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Tammikuussa tilanne oli erittäin huolestuttava</a:t>
            </a:r>
            <a:endParaRPr lang="fi-FI" dirty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3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Tammikuussa 2016 valtion ratahankkeissa työskenteli (identtisissä vastaajayrityksissä lokakuun kyselyyn verrattuna) noin 250 henkeä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Muissa raidehankkeissa työskenteli 30 henkeä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Työpula uhkasi 40 prosenttia ratapuolen asiantuntijoista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Työpulan arvioitiin alkavan Q2/16 – Q1/17 yrityksestä riippuen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Yhdyskuntasektorin markkinanäkymät erittäin negatiiviset, saldoluku -25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Jäsenyritysten henkilöstömäärän kasvu oli pysähtynyt ja lomautukset kääntyneet kasvuun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7" name="Tekstin paikkamerkki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84682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n numeron paikkamerkki 2"/>
          <p:cNvSpPr>
            <a:spLocks noGrp="1"/>
          </p:cNvSpPr>
          <p:nvPr>
            <p:ph type="sldNum" sz="quarter" idx="4294967295"/>
          </p:nvPr>
        </p:nvSpPr>
        <p:spPr>
          <a:xfrm>
            <a:off x="8280400" y="4729163"/>
            <a:ext cx="863600" cy="165100"/>
          </a:xfrm>
        </p:spPr>
        <p:txBody>
          <a:bodyPr/>
          <a:lstStyle/>
          <a:p>
            <a:fld id="{6FCB6B90-8271-4E8F-82C1-E646FBB48A2E}" type="slidenum">
              <a:rPr lang="fi-FI" smtClean="0"/>
              <a:pPr/>
              <a:t>4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4294967295"/>
          </p:nvPr>
        </p:nvSpPr>
        <p:spPr>
          <a:xfrm>
            <a:off x="0" y="4727575"/>
            <a:ext cx="915988" cy="165100"/>
          </a:xfrm>
        </p:spPr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0" y="4727575"/>
            <a:ext cx="1295400" cy="165100"/>
          </a:xfrm>
        </p:spPr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pic>
        <p:nvPicPr>
          <p:cNvPr id="10" name="Kuvan paikkamerkki 9"/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t="10034" b="10034"/>
          <a:stretch>
            <a:fillRect/>
          </a:stretch>
        </p:blipFill>
        <p:spPr>
          <a:xfrm>
            <a:off x="0" y="0"/>
            <a:ext cx="9144005" cy="5143500"/>
          </a:xfrm>
          <a:prstGeom prst="rect">
            <a:avLst/>
          </a:prstGeom>
        </p:spPr>
      </p:pic>
      <p:sp>
        <p:nvSpPr>
          <p:cNvPr id="11" name="Tekstiruutu 10"/>
          <p:cNvSpPr txBox="1"/>
          <p:nvPr/>
        </p:nvSpPr>
        <p:spPr>
          <a:xfrm>
            <a:off x="4644008" y="123478"/>
            <a:ext cx="2232248" cy="688256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r>
              <a:rPr lang="fi-FI" sz="2000" spc="-40" dirty="0" smtClean="0"/>
              <a:t>Talouselämä 15.4.2016</a:t>
            </a:r>
          </a:p>
        </p:txBody>
      </p:sp>
    </p:spTree>
    <p:extLst>
      <p:ext uri="{BB962C8B-B14F-4D97-AF65-F5344CB8AC3E}">
        <p14:creationId xmlns:p14="http://schemas.microsoft.com/office/powerpoint/2010/main" val="38143364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numeron paikkamerkki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5</a:t>
            </a:fld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736" y="97603"/>
            <a:ext cx="4973188" cy="4850411"/>
          </a:xfrm>
          <a:prstGeom prst="rect">
            <a:avLst/>
          </a:prstGeom>
        </p:spPr>
      </p:pic>
      <p:sp>
        <p:nvSpPr>
          <p:cNvPr id="7" name="Tekstiruutu 6"/>
          <p:cNvSpPr txBox="1"/>
          <p:nvPr/>
        </p:nvSpPr>
        <p:spPr>
          <a:xfrm>
            <a:off x="6660232" y="1563638"/>
            <a:ext cx="1872208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i-FI" sz="2000" spc="-40" dirty="0" smtClean="0"/>
              <a:t>Kauppalehti 30.6.2016</a:t>
            </a:r>
          </a:p>
        </p:txBody>
      </p:sp>
    </p:spTree>
    <p:extLst>
      <p:ext uri="{BB962C8B-B14F-4D97-AF65-F5344CB8AC3E}">
        <p14:creationId xmlns:p14="http://schemas.microsoft.com/office/powerpoint/2010/main" val="24189217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numeron paikkamerkki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6</a:t>
            </a:fld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pic>
        <p:nvPicPr>
          <p:cNvPr id="6" name="Kuva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267494"/>
            <a:ext cx="6408712" cy="467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497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Suhdannekysely heinäkuussa</a:t>
            </a:r>
            <a:endParaRPr lang="fi-FI" dirty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7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17"/>
          </p:nvPr>
        </p:nvSpPr>
        <p:spPr>
          <a:xfrm>
            <a:off x="381001" y="915566"/>
            <a:ext cx="4911080" cy="35417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Yhdyskuntasektorin tilauskanta kasvanut 26 % vuodessa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Koko toimialan tilauskanta kasvanut 10 % vuodessa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Koko toimialan suhdannenäkymät positiiviset, saldoluku + 7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Yhdyskuntasektorin saldoluku 0, näkymät neutraalit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Henkilöstömäärä jälleen kasvussa kahden edellisen neljänneksen tasaantumisen jälkeen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Lomautettujen/lyhennettyä työviikkoa tekevien määrä laskussa</a:t>
            </a:r>
            <a:endParaRPr lang="fi-FI" dirty="0"/>
          </a:p>
        </p:txBody>
      </p:sp>
      <p:pic>
        <p:nvPicPr>
          <p:cNvPr id="9" name="Kuva 8"/>
          <p:cNvPicPr/>
          <p:nvPr/>
        </p:nvPicPr>
        <p:blipFill>
          <a:blip r:embed="rId2"/>
          <a:stretch>
            <a:fillRect/>
          </a:stretch>
        </p:blipFill>
        <p:spPr>
          <a:xfrm>
            <a:off x="5508104" y="1799496"/>
            <a:ext cx="3221479" cy="214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896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Infrasuhdanteet syyskuu</a:t>
            </a:r>
            <a:endParaRPr lang="fi-FI" dirty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8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17"/>
          </p:nvPr>
        </p:nvSpPr>
        <p:spPr>
          <a:xfrm>
            <a:off x="381001" y="1103313"/>
            <a:ext cx="4767064" cy="35417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Osaajapula uhkaa tai on jo päällä (silta-, </a:t>
            </a:r>
            <a:r>
              <a:rPr lang="fi-FI" dirty="0" err="1" smtClean="0"/>
              <a:t>geo</a:t>
            </a:r>
            <a:r>
              <a:rPr lang="fi-FI" dirty="0" smtClean="0"/>
              <a:t>-, kalliosuunnittelu ja pj)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Liikevaihto + 2 % vuoden 2016 aikana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Työvoiman määrä + 8 %    -”-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Suhdannetilanne parantunut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Vuoden 2017 suhdannetilanne arvioidaan hyväksi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Tarjoushalukkuus heikentynyt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Tarjousten hintataso on silti laskenut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7" name="Tekstin paikkamerkki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771550"/>
            <a:ext cx="3199338" cy="421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8283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err="1" smtClean="0"/>
              <a:t>SKOLin</a:t>
            </a:r>
            <a:r>
              <a:rPr lang="fi-FI" dirty="0" smtClean="0"/>
              <a:t> ratasektorin kysely, lokakuu 2016 </a:t>
            </a:r>
            <a:endParaRPr lang="fi-FI" dirty="0"/>
          </a:p>
        </p:txBody>
      </p:sp>
      <p:sp>
        <p:nvSpPr>
          <p:cNvPr id="3" name="Dian numeron paikkamerkki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B90-8271-4E8F-82C1-E646FBB48A2E}" type="slidenum">
              <a:rPr lang="fi-FI" smtClean="0"/>
              <a:pPr/>
              <a:t>9</a:t>
            </a:fld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97DB-DA9C-4CFA-B970-B8599B25F3E4}" type="datetime1">
              <a:rPr lang="fi-FI" smtClean="0"/>
              <a:t>7.10.2016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Teknologiateollisuus</a:t>
            </a:r>
            <a:endParaRPr lang="fi-FI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Työntekijämäärä valtion ratahankkeissa oli vastaajayrityksissä lokakuussa yhteensä 380 henkeä, kasvua tammikuusta 130 henkeä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Muissa raidehankkeissa työskentelee 190 henkeä, kasvua 160 henkeä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Tilauskanta ratasektorilla on noin 4 kk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Kysyntätilanne ratasektorilla on tällä hetkellä keskimäärin kohtalaisen ja hyvän välillä, mutta hajonta yritysten välillä on </a:t>
            </a:r>
            <a:r>
              <a:rPr lang="fi-FI" dirty="0" smtClean="0"/>
              <a:t>suuri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Osaavien resurssien saatavuus on keskimäärin heikon ja kohtalaisen välissä, tilanteen ei arvioida muuttuvan tulevan vuoden kuluessa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Näkymät vuoden päähän ovat positiiviset, saldoluku +20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7" name="Tekstin paikkamerkki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759522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Teknologiateollisuus_masterdia">
  <a:themeElements>
    <a:clrScheme name="Teknologiateollisuus">
      <a:dk1>
        <a:srgbClr val="29282E"/>
      </a:dk1>
      <a:lt1>
        <a:srgbClr val="FFFFFF"/>
      </a:lt1>
      <a:dk2>
        <a:srgbClr val="29282E"/>
      </a:dk2>
      <a:lt2>
        <a:srgbClr val="FFFFFF"/>
      </a:lt2>
      <a:accent1>
        <a:srgbClr val="0070C0"/>
      </a:accent1>
      <a:accent2>
        <a:srgbClr val="FF00B8"/>
      </a:accent2>
      <a:accent3>
        <a:srgbClr val="85E869"/>
      </a:accent3>
      <a:accent4>
        <a:srgbClr val="FF805C"/>
      </a:accent4>
      <a:accent5>
        <a:srgbClr val="8A0FA6"/>
      </a:accent5>
      <a:accent6>
        <a:srgbClr val="FFFF00"/>
      </a:accent6>
      <a:hlink>
        <a:srgbClr val="0ACFCF"/>
      </a:hlink>
      <a:folHlink>
        <a:srgbClr val="0ACFCF"/>
      </a:folHlink>
    </a:clrScheme>
    <a:fontScheme name="Teknologiateollisuu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36000" rIns="36000" bIns="36000" rtlCol="0">
        <a:spAutoFit/>
      </a:bodyPr>
      <a:lstStyle>
        <a:defPPr>
          <a:defRPr spc="-4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Tekno_FI_2016" id="{20EA1341-EE32-433B-BC03-FE23A0136C67}" vid="{91854BC2-7349-49C3-92B6-AE41D831ABA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1388</TotalTime>
  <Words>332</Words>
  <Application>Microsoft Office PowerPoint</Application>
  <PresentationFormat>Näytössä katseltava esitys (16:9)</PresentationFormat>
  <Paragraphs>73</Paragraphs>
  <Slides>10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10</vt:i4>
      </vt:variant>
    </vt:vector>
  </HeadingPairs>
  <TitlesOfParts>
    <vt:vector size="11" baseType="lpstr">
      <vt:lpstr>Teknologiateollisuus_masterdia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Mannonen Matti</dc:creator>
  <cp:keywords>Teknologiateollisuus_FI</cp:keywords>
  <cp:lastModifiedBy>Valjakka Jukka P.</cp:lastModifiedBy>
  <cp:revision>39</cp:revision>
  <cp:lastPrinted>2016-06-09T07:47:11Z</cp:lastPrinted>
  <dcterms:created xsi:type="dcterms:W3CDTF">2016-10-03T10:09:27Z</dcterms:created>
  <dcterms:modified xsi:type="dcterms:W3CDTF">2016-10-07T05:36:11Z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482.21.02.003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Tekno_fi.potx</vt:lpwstr>
  </property>
  <property fmtid="{D5CDD505-2E9C-101B-9397-08002B2CF9AE}" pid="6" name="dvDefinition">
    <vt:lpwstr>23 (dd_default.xml)</vt:lpwstr>
  </property>
  <property fmtid="{D5CDD505-2E9C-101B-9397-08002B2CF9AE}" pid="7" name="dvDefinitionID">
    <vt:lpwstr>23</vt:lpwstr>
  </property>
  <property fmtid="{D5CDD505-2E9C-101B-9397-08002B2CF9AE}" pid="8" name="dvContentFile">
    <vt:lpwstr>dd_default.xml</vt:lpwstr>
  </property>
  <property fmtid="{D5CDD505-2E9C-101B-9397-08002B2CF9AE}" pid="9" name="dvGlobalVerID">
    <vt:lpwstr>482.90.02.003</vt:lpwstr>
  </property>
  <property fmtid="{D5CDD505-2E9C-101B-9397-08002B2CF9AE}" pid="10" name="dvDefinitionVersion">
    <vt:lpwstr>2.1 / 22.1.2015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4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/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>Nora Elers</vt:lpwstr>
  </property>
  <property fmtid="{D5CDD505-2E9C-101B-9397-08002B2CF9AE}" pid="24" name="dvDUdepartment">
    <vt:lpwstr/>
  </property>
  <property fmtid="{D5CDD505-2E9C-101B-9397-08002B2CF9AE}" pid="25" name="dvLogoExist">
    <vt:lpwstr>0</vt:lpwstr>
  </property>
  <property fmtid="{D5CDD505-2E9C-101B-9397-08002B2CF9AE}" pid="26" name="dvCurrentlogo">
    <vt:lpwstr/>
  </property>
</Properties>
</file>