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3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4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6.xml" ContentType="application/vnd.openxmlformats-officedocument.theme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theme/theme7.xml" ContentType="application/vnd.openxmlformats-officedocument.theme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theme/theme8.xml" ContentType="application/vnd.openxmlformats-officedocument.theme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theme/theme9.xml" ContentType="application/vnd.openxmlformats-officedocument.theme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theme/theme10.xml" ContentType="application/vnd.openxmlformats-officedocument.theme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theme/theme11.xml" ContentType="application/vnd.openxmlformats-officedocument.theme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theme/theme12.xml" ContentType="application/vnd.openxmlformats-officedocument.theme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6"/>
    <p:sldMasterId id="2147483783" r:id="rId7"/>
    <p:sldMasterId id="2147483809" r:id="rId8"/>
    <p:sldMasterId id="2147483833" r:id="rId9"/>
    <p:sldMasterId id="2147483879" r:id="rId10"/>
    <p:sldMasterId id="2147483926" r:id="rId11"/>
    <p:sldMasterId id="2147483947" r:id="rId12"/>
    <p:sldMasterId id="2147483967" r:id="rId13"/>
    <p:sldMasterId id="2147483972" r:id="rId14"/>
    <p:sldMasterId id="2147483992" r:id="rId15"/>
    <p:sldMasterId id="2147484004" r:id="rId16"/>
    <p:sldMasterId id="2147484030" r:id="rId17"/>
    <p:sldMasterId id="2147484050" r:id="rId18"/>
  </p:sldMasterIdLst>
  <p:notesMasterIdLst>
    <p:notesMasterId r:id="rId34"/>
  </p:notesMasterIdLst>
  <p:handoutMasterIdLst>
    <p:handoutMasterId r:id="rId35"/>
  </p:handoutMasterIdLst>
  <p:sldIdLst>
    <p:sldId id="265" r:id="rId19"/>
    <p:sldId id="5157" r:id="rId20"/>
    <p:sldId id="5158" r:id="rId21"/>
    <p:sldId id="5155" r:id="rId22"/>
    <p:sldId id="5051" r:id="rId23"/>
    <p:sldId id="286" r:id="rId24"/>
    <p:sldId id="5052" r:id="rId25"/>
    <p:sldId id="282" r:id="rId26"/>
    <p:sldId id="263" r:id="rId27"/>
    <p:sldId id="5060" r:id="rId28"/>
    <p:sldId id="651" r:id="rId29"/>
    <p:sldId id="653" r:id="rId30"/>
    <p:sldId id="654" r:id="rId31"/>
    <p:sldId id="658" r:id="rId32"/>
    <p:sldId id="4889" r:id="rId33"/>
  </p:sldIdLst>
  <p:sldSz cx="12192000" cy="6858000"/>
  <p:notesSz cx="7104063" cy="102346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C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8.xml"/><Relationship Id="rId18" Type="http://schemas.openxmlformats.org/officeDocument/2006/relationships/slideMaster" Target="slideMasters/slideMaster13.xml"/><Relationship Id="rId26" Type="http://schemas.openxmlformats.org/officeDocument/2006/relationships/slide" Target="slides/slide8.xml"/><Relationship Id="rId39" Type="http://schemas.openxmlformats.org/officeDocument/2006/relationships/tableStyles" Target="tableStyles.xml"/><Relationship Id="rId21" Type="http://schemas.openxmlformats.org/officeDocument/2006/relationships/slide" Target="slides/slide3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2.xml"/><Relationship Id="rId12" Type="http://schemas.openxmlformats.org/officeDocument/2006/relationships/slideMaster" Target="slideMasters/slideMaster7.xml"/><Relationship Id="rId17" Type="http://schemas.openxmlformats.org/officeDocument/2006/relationships/slideMaster" Target="slideMasters/slideMaster12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1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Master" Target="slideMasters/slideMaster6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viewProps" Target="viewProps.xml"/><Relationship Id="rId5" Type="http://schemas.openxmlformats.org/officeDocument/2006/relationships/customXml" Target="../customXml/item5.xml"/><Relationship Id="rId15" Type="http://schemas.openxmlformats.org/officeDocument/2006/relationships/slideMaster" Target="slideMasters/slideMaster10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5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4.xml"/><Relationship Id="rId14" Type="http://schemas.openxmlformats.org/officeDocument/2006/relationships/slideMaster" Target="slideMasters/slideMaster9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handoutMaster" Target="handoutMasters/handoutMaster1.xml"/><Relationship Id="rId8" Type="http://schemas.openxmlformats.org/officeDocument/2006/relationships/slideMaster" Target="slideMasters/slideMaster3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vayla365-my.sharepoint.com/personal/joonas_tielinen_vayla_fi/Documents/Talousgraafit/talouskalvot_link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vayla365-my.sharepoint.com/personal/joonas_tielinen_vayla_fi/Documents/Talousgraafit/talouskalvot_linke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1"/>
          <c:order val="1"/>
          <c:tx>
            <c:strRef>
              <c:f>'Valtion väylärahoitus'!$B$9</c:f>
              <c:strCache>
                <c:ptCount val="1"/>
                <c:pt idx="0">
                  <c:v>Perusväylänpito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'Valtion väylärahoitus'!$C$7:$T$7</c:f>
              <c:strCache>
                <c:ptCount val="1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2023**</c:v>
                </c:pt>
                <c:pt idx="14">
                  <c:v>2024***</c:v>
                </c:pt>
                <c:pt idx="15">
                  <c:v>2025***</c:v>
                </c:pt>
                <c:pt idx="16">
                  <c:v>2026***</c:v>
                </c:pt>
                <c:pt idx="17">
                  <c:v>2027***</c:v>
                </c:pt>
              </c:strCache>
            </c:strRef>
          </c:cat>
          <c:val>
            <c:numRef>
              <c:f>'Valtion väylärahoitus'!$C$9:$T$9</c:f>
              <c:numCache>
                <c:formatCode>#,##0</c:formatCode>
                <c:ptCount val="18"/>
                <c:pt idx="0">
                  <c:v>912.05200000000002</c:v>
                </c:pt>
                <c:pt idx="1">
                  <c:v>923.95600000000002</c:v>
                </c:pt>
                <c:pt idx="2">
                  <c:v>952.26499999999999</c:v>
                </c:pt>
                <c:pt idx="3">
                  <c:v>969.23500000000001</c:v>
                </c:pt>
                <c:pt idx="4">
                  <c:v>1016.938</c:v>
                </c:pt>
                <c:pt idx="5">
                  <c:v>940.702</c:v>
                </c:pt>
                <c:pt idx="6">
                  <c:v>1061.4000000000001</c:v>
                </c:pt>
                <c:pt idx="7">
                  <c:v>1271.8</c:v>
                </c:pt>
                <c:pt idx="8">
                  <c:v>1468.49</c:v>
                </c:pt>
                <c:pt idx="9">
                  <c:v>1105</c:v>
                </c:pt>
                <c:pt idx="10">
                  <c:v>1481.72</c:v>
                </c:pt>
                <c:pt idx="11">
                  <c:v>1433.154</c:v>
                </c:pt>
                <c:pt idx="12">
                  <c:v>1460.567</c:v>
                </c:pt>
                <c:pt idx="13">
                  <c:v>1377.664</c:v>
                </c:pt>
                <c:pt idx="14">
                  <c:v>1535</c:v>
                </c:pt>
                <c:pt idx="15">
                  <c:v>1285.4559999999999</c:v>
                </c:pt>
                <c:pt idx="16">
                  <c:v>1285.4559999999999</c:v>
                </c:pt>
                <c:pt idx="17">
                  <c:v>1285.4559999999999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3E-4260-A075-CE84A9C14E53}"/>
            </c:ext>
          </c:extLst>
        </c:ser>
        <c:ser>
          <c:idx val="2"/>
          <c:order val="2"/>
          <c:tx>
            <c:strRef>
              <c:f>'Valtion väylärahoitus'!$B$10</c:f>
              <c:strCache>
                <c:ptCount val="1"/>
                <c:pt idx="0">
                  <c:v>Kehittämisinvestoinnit*</c:v>
                </c:pt>
              </c:strCache>
            </c:strRef>
          </c:tx>
          <c:spPr>
            <a:solidFill>
              <a:schemeClr val="accent6"/>
            </a:solidFill>
            <a:ln w="3810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'Valtion väylärahoitus'!$C$7:$T$7</c:f>
              <c:strCache>
                <c:ptCount val="1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2023**</c:v>
                </c:pt>
                <c:pt idx="14">
                  <c:v>2024***</c:v>
                </c:pt>
                <c:pt idx="15">
                  <c:v>2025***</c:v>
                </c:pt>
                <c:pt idx="16">
                  <c:v>2026***</c:v>
                </c:pt>
                <c:pt idx="17">
                  <c:v>2027***</c:v>
                </c:pt>
              </c:strCache>
            </c:strRef>
          </c:cat>
          <c:val>
            <c:numRef>
              <c:f>'Valtion väylärahoitus'!$C$10:$T$10</c:f>
              <c:numCache>
                <c:formatCode>#,##0</c:formatCode>
                <c:ptCount val="18"/>
                <c:pt idx="0">
                  <c:v>513.1</c:v>
                </c:pt>
                <c:pt idx="1">
                  <c:v>376.65</c:v>
                </c:pt>
                <c:pt idx="2">
                  <c:v>575.52</c:v>
                </c:pt>
                <c:pt idx="3">
                  <c:v>537.13</c:v>
                </c:pt>
                <c:pt idx="4">
                  <c:v>566.25199999999995</c:v>
                </c:pt>
                <c:pt idx="5">
                  <c:v>481.94900000000001</c:v>
                </c:pt>
                <c:pt idx="6">
                  <c:v>514.755</c:v>
                </c:pt>
                <c:pt idx="7">
                  <c:v>469.5</c:v>
                </c:pt>
                <c:pt idx="8">
                  <c:v>488.85</c:v>
                </c:pt>
                <c:pt idx="9">
                  <c:v>487.08499999999998</c:v>
                </c:pt>
                <c:pt idx="10">
                  <c:v>500.48599999999999</c:v>
                </c:pt>
                <c:pt idx="11">
                  <c:v>567.59799999999996</c:v>
                </c:pt>
                <c:pt idx="12">
                  <c:v>541.17599999999993</c:v>
                </c:pt>
                <c:pt idx="13">
                  <c:v>549.08199999999999</c:v>
                </c:pt>
                <c:pt idx="14">
                  <c:v>436.12199999999996</c:v>
                </c:pt>
                <c:pt idx="15">
                  <c:v>425.02100000000007</c:v>
                </c:pt>
                <c:pt idx="16">
                  <c:v>385.39600000000002</c:v>
                </c:pt>
                <c:pt idx="17">
                  <c:v>321.64600000000002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3E-4260-A075-CE84A9C14E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97032127"/>
        <c:axId val="2097036703"/>
      </c:barChart>
      <c:lineChart>
        <c:grouping val="standard"/>
        <c:varyColors val="0"/>
        <c:ser>
          <c:idx val="0"/>
          <c:order val="0"/>
          <c:tx>
            <c:strRef>
              <c:f>'Valtion väylärahoitus'!$B$8</c:f>
              <c:strCache>
                <c:ptCount val="1"/>
                <c:pt idx="0">
                  <c:v>Kaikki yhteensä</c:v>
                </c:pt>
              </c:strCache>
            </c:strRef>
          </c:tx>
          <c:spPr>
            <a:ln w="38100" cap="rnd">
              <a:noFill/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fi-FI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'Valtion väylärahoitus'!$C$7:$T$7</c:f>
              <c:strCache>
                <c:ptCount val="1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2023**</c:v>
                </c:pt>
                <c:pt idx="14">
                  <c:v>2024***</c:v>
                </c:pt>
                <c:pt idx="15">
                  <c:v>2025***</c:v>
                </c:pt>
                <c:pt idx="16">
                  <c:v>2026***</c:v>
                </c:pt>
                <c:pt idx="17">
                  <c:v>2027***</c:v>
                </c:pt>
              </c:strCache>
            </c:strRef>
          </c:cat>
          <c:val>
            <c:numRef>
              <c:f>'Valtion väylärahoitus'!$C$8:$T$8</c:f>
              <c:numCache>
                <c:formatCode>#,##0</c:formatCode>
                <c:ptCount val="18"/>
                <c:pt idx="0">
                  <c:v>1425.152</c:v>
                </c:pt>
                <c:pt idx="1">
                  <c:v>1300.606</c:v>
                </c:pt>
                <c:pt idx="2">
                  <c:v>1527.7849999999999</c:v>
                </c:pt>
                <c:pt idx="3">
                  <c:v>1506.365</c:v>
                </c:pt>
                <c:pt idx="4">
                  <c:v>1583.19</c:v>
                </c:pt>
                <c:pt idx="5">
                  <c:v>1422.6510000000001</c:v>
                </c:pt>
                <c:pt idx="6">
                  <c:v>1576.1550000000002</c:v>
                </c:pt>
                <c:pt idx="7">
                  <c:v>1741.3</c:v>
                </c:pt>
                <c:pt idx="8">
                  <c:v>1957.3400000000001</c:v>
                </c:pt>
                <c:pt idx="9">
                  <c:v>1592.085</c:v>
                </c:pt>
                <c:pt idx="10">
                  <c:v>1982.2060000000001</c:v>
                </c:pt>
                <c:pt idx="11">
                  <c:v>2000.752</c:v>
                </c:pt>
                <c:pt idx="12">
                  <c:v>2001.7429999999999</c:v>
                </c:pt>
                <c:pt idx="13">
                  <c:v>1926.7460000000001</c:v>
                </c:pt>
                <c:pt idx="14">
                  <c:v>1971.1219999999998</c:v>
                </c:pt>
                <c:pt idx="15">
                  <c:v>1710.4769999999999</c:v>
                </c:pt>
                <c:pt idx="16">
                  <c:v>1670.8519999999999</c:v>
                </c:pt>
                <c:pt idx="17">
                  <c:v>1607.1019999999999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3E-4260-A075-CE84A9C14E5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97032127"/>
        <c:axId val="2097036703"/>
      </c:lineChart>
      <c:catAx>
        <c:axId val="20970321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fi-FI"/>
          </a:p>
        </c:txPr>
        <c:crossAx val="2097036703"/>
        <c:crosses val="autoZero"/>
        <c:auto val="1"/>
        <c:lblAlgn val="ctr"/>
        <c:lblOffset val="100"/>
        <c:noMultiLvlLbl val="0"/>
      </c:catAx>
      <c:valAx>
        <c:axId val="20970367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r>
                  <a:rPr lang="fi-FI"/>
                  <a:t>Milj.</a:t>
                </a:r>
                <a:r>
                  <a:rPr lang="fi-FI" baseline="0"/>
                  <a:t> euroa</a:t>
                </a:r>
                <a:endParaRPr lang="fi-FI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pPr>
              <a:endParaRPr lang="fi-FI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fi-FI"/>
          </a:p>
        </c:txPr>
        <c:crossAx val="20970321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fi-F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fi-F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'PVP +indeksit'!$B$4</c:f>
              <c:strCache>
                <c:ptCount val="1"/>
                <c:pt idx="0">
                  <c:v>Talousarviorahoitus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'PVP +indeksit'!$C$3:$T$3</c:f>
              <c:strCache>
                <c:ptCount val="1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2023*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</c:strCache>
            </c:strRef>
          </c:cat>
          <c:val>
            <c:numRef>
              <c:f>'PVP +indeksit'!$C$4:$T$4</c:f>
              <c:numCache>
                <c:formatCode>#,##0</c:formatCode>
                <c:ptCount val="18"/>
                <c:pt idx="0">
                  <c:v>912.05200000000002</c:v>
                </c:pt>
                <c:pt idx="1">
                  <c:v>923.95600000000002</c:v>
                </c:pt>
                <c:pt idx="2">
                  <c:v>952.26499999999999</c:v>
                </c:pt>
                <c:pt idx="3">
                  <c:v>969.23500000000001</c:v>
                </c:pt>
                <c:pt idx="4">
                  <c:v>1016.938</c:v>
                </c:pt>
                <c:pt idx="5">
                  <c:v>940.702</c:v>
                </c:pt>
                <c:pt idx="6">
                  <c:v>1061.4000000000001</c:v>
                </c:pt>
                <c:pt idx="7">
                  <c:v>1271.8</c:v>
                </c:pt>
                <c:pt idx="8">
                  <c:v>1468.49</c:v>
                </c:pt>
                <c:pt idx="9">
                  <c:v>1105</c:v>
                </c:pt>
                <c:pt idx="10">
                  <c:v>1481.72</c:v>
                </c:pt>
                <c:pt idx="11">
                  <c:v>1433.154</c:v>
                </c:pt>
                <c:pt idx="12">
                  <c:v>1461</c:v>
                </c:pt>
                <c:pt idx="13">
                  <c:v>1377.664</c:v>
                </c:pt>
                <c:pt idx="14">
                  <c:v>1285.4559999999999</c:v>
                </c:pt>
                <c:pt idx="15">
                  <c:v>1285.4559999999999</c:v>
                </c:pt>
                <c:pt idx="16">
                  <c:v>1285.4559999999999</c:v>
                </c:pt>
                <c:pt idx="17">
                  <c:v>1285.4559999999999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61-46DD-8768-BFB5C9A0F40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924421616"/>
        <c:axId val="924422032"/>
      </c:barChart>
      <c:lineChart>
        <c:grouping val="standard"/>
        <c:varyColors val="0"/>
        <c:ser>
          <c:idx val="1"/>
          <c:order val="1"/>
          <c:tx>
            <c:strRef>
              <c:f>'PVP +indeksit'!$B$5</c:f>
              <c:strCache>
                <c:ptCount val="1"/>
                <c:pt idx="0">
                  <c:v>MAKU 2010=100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fi-FI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'PVP +indeksit'!$C$3:$R$3</c:f>
              <c:strCache>
                <c:ptCount val="1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2023*</c:v>
                </c:pt>
                <c:pt idx="14">
                  <c:v>2024</c:v>
                </c:pt>
                <c:pt idx="15">
                  <c:v>2025</c:v>
                </c:pt>
              </c:strCache>
            </c:strRef>
          </c:cat>
          <c:val>
            <c:numRef>
              <c:f>'PVP +indeksit'!$C$5:$S$5</c:f>
              <c:numCache>
                <c:formatCode>#,##0</c:formatCode>
                <c:ptCount val="17"/>
                <c:pt idx="0">
                  <c:v>912.05200000000002</c:v>
                </c:pt>
                <c:pt idx="1">
                  <c:v>871.82109832043773</c:v>
                </c:pt>
                <c:pt idx="2">
                  <c:v>855.9685393258427</c:v>
                </c:pt>
                <c:pt idx="3">
                  <c:v>865.85224227264609</c:v>
                </c:pt>
                <c:pt idx="4">
                  <c:v>902.90153600284123</c:v>
                </c:pt>
                <c:pt idx="5">
                  <c:v>854.4845126714506</c:v>
                </c:pt>
                <c:pt idx="6">
                  <c:v>979.2416274564074</c:v>
                </c:pt>
                <c:pt idx="7">
                  <c:v>1144.1165887009715</c:v>
                </c:pt>
                <c:pt idx="8">
                  <c:v>1286.5691256351849</c:v>
                </c:pt>
                <c:pt idx="9">
                  <c:v>954.97364099904928</c:v>
                </c:pt>
                <c:pt idx="10">
                  <c:v>1317.6700755891507</c:v>
                </c:pt>
                <c:pt idx="11">
                  <c:v>1188.5503400232212</c:v>
                </c:pt>
                <c:pt idx="12">
                  <c:v>1058.6956521739132</c:v>
                </c:pt>
                <c:pt idx="13">
                  <c:v>963.67095691102406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B61-46DD-8768-BFB5C9A0F409}"/>
            </c:ext>
          </c:extLst>
        </c:ser>
        <c:ser>
          <c:idx val="2"/>
          <c:order val="2"/>
          <c:tx>
            <c:strRef>
              <c:f>'PVP +indeksit'!$B$6</c:f>
              <c:strCache>
                <c:ptCount val="1"/>
                <c:pt idx="0">
                  <c:v>MAKU 2015=100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fi-F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'PVP +indeksit'!$C$3:$R$3</c:f>
              <c:strCache>
                <c:ptCount val="1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2023*</c:v>
                </c:pt>
                <c:pt idx="14">
                  <c:v>2024</c:v>
                </c:pt>
                <c:pt idx="15">
                  <c:v>2025</c:v>
                </c:pt>
              </c:strCache>
            </c:strRef>
          </c:cat>
          <c:val>
            <c:numRef>
              <c:f>'PVP +indeksit'!$C$6:$S$6</c:f>
              <c:numCache>
                <c:formatCode>General</c:formatCode>
                <c:ptCount val="17"/>
                <c:pt idx="5" formatCode="#,##0">
                  <c:v>940.702</c:v>
                </c:pt>
                <c:pt idx="6" formatCode="#,##0">
                  <c:v>1084.1675178753831</c:v>
                </c:pt>
                <c:pt idx="7" formatCode="#,##0">
                  <c:v>1260.4558969276509</c:v>
                </c:pt>
                <c:pt idx="8" formatCode="#,##0">
                  <c:v>1413.3686236766118</c:v>
                </c:pt>
                <c:pt idx="9" formatCode="#,##0">
                  <c:v>1049.3827160493827</c:v>
                </c:pt>
                <c:pt idx="10" formatCode="#,##0">
                  <c:v>1448.4066471163246</c:v>
                </c:pt>
                <c:pt idx="11" formatCode="#,##0">
                  <c:v>1306.4302643573383</c:v>
                </c:pt>
                <c:pt idx="12" formatCode="#,##0">
                  <c:v>1167.8657074340529</c:v>
                </c:pt>
                <c:pt idx="13" formatCode="#,##0">
                  <c:v>1059.1712154993465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B61-46DD-8768-BFB5C9A0F409}"/>
            </c:ext>
          </c:extLst>
        </c:ser>
        <c:ser>
          <c:idx val="3"/>
          <c:order val="3"/>
          <c:tx>
            <c:strRef>
              <c:f>'PVP +indeksit'!$B$7</c:f>
              <c:strCache>
                <c:ptCount val="1"/>
                <c:pt idx="0">
                  <c:v>MAKU 2020 = 100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fi-FI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'PVP +indeksit'!$C$7:$S$7</c:f>
              <c:numCache>
                <c:formatCode>General</c:formatCode>
                <c:ptCount val="17"/>
                <c:pt idx="10" formatCode="#,##0">
                  <c:v>1481.72</c:v>
                </c:pt>
                <c:pt idx="11" formatCode="#,##0">
                  <c:v>1324.5415896487984</c:v>
                </c:pt>
                <c:pt idx="12" formatCode="#,##0">
                  <c:v>1189.7394136807818</c:v>
                </c:pt>
                <c:pt idx="13" formatCode="#,##0">
                  <c:v>1093.3841269841271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B61-46DD-8768-BFB5C9A0F40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924421616"/>
        <c:axId val="924422032"/>
      </c:lineChart>
      <c:catAx>
        <c:axId val="924421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fi-FI"/>
          </a:p>
        </c:txPr>
        <c:crossAx val="924422032"/>
        <c:crosses val="autoZero"/>
        <c:auto val="1"/>
        <c:lblAlgn val="ctr"/>
        <c:lblOffset val="100"/>
        <c:noMultiLvlLbl val="0"/>
      </c:catAx>
      <c:valAx>
        <c:axId val="924422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fi-FI"/>
          </a:p>
        </c:txPr>
        <c:crossAx val="924421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fi-F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fi-F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7F50B1A-2E76-4083-8C1F-14365BFFBCBE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02DAC96E-1DC8-4EA3-9268-8EA7D1653612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i-FI"/>
          </a:p>
          <a:p>
            <a:pPr>
              <a:defRPr/>
            </a:pPr>
            <a:r>
              <a:rPr lang="fi-FI"/>
              <a:t>Luvuissa on mukana menneiltä vuosilta varsinaiset talousarviot ja lisätalousarviot kehyksen mukaisena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Kalvossa</a:t>
            </a:r>
            <a:r>
              <a:rPr lang="fi-FI" baseline="0"/>
              <a:t> kuvatun väylärahoituksen lisäksi Väylävirastolla on mm. toimintamenoja, maanhankinnan määrärahoja ja valtionavustusten määrärahoja.</a:t>
            </a:r>
            <a:endParaRPr lang="fi-FI">
              <a:cs typeface="Calibri"/>
            </a:endParaRPr>
          </a:p>
          <a:p>
            <a:endParaRPr lang="fi-FI"/>
          </a:p>
          <a:p>
            <a:r>
              <a:rPr lang="fi-FI" i="1"/>
              <a:t>Hallituksen määräaikaisen investointiohjelman vaikutuksia huomioitu budjettiriihen 19.9.2023 mukaisesti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D8B9A-264D-4165-A769-848A3FBDC0CD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i-FI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5226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6D2D8B9A-264D-4165-A769-848A3FBDC0CD}" type="slidenum">
              <a:rPr lang="fi-FI" sz="2000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9</a:t>
            </a:fld>
            <a:endParaRPr lang="fi-FI" sz="20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61844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6D2D8B9A-264D-4165-A769-848A3FBDC0CD}" type="slidenum">
              <a:rPr lang="fi-FI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10</a:t>
            </a:fld>
            <a:endParaRPr lang="fi-FI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56701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r>
              <a:rPr lang="fi-FI" sz="1300">
                <a:solidFill>
                  <a:schemeClr val="accent2"/>
                </a:solidFill>
              </a:rPr>
              <a:t>Kuva päivitetty 26.10.2022.</a:t>
            </a:r>
          </a:p>
          <a:p>
            <a:pPr defTabSz="990752">
              <a:defRPr/>
            </a:pPr>
            <a:endParaRPr lang="fi-FI" sz="1300">
              <a:solidFill>
                <a:schemeClr val="accent2"/>
              </a:solidFill>
            </a:endParaRPr>
          </a:p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6D2D8B9A-264D-4165-A769-848A3FBDC0CD}" type="slidenum">
              <a:rPr lang="fi-FI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11</a:t>
            </a:fld>
            <a:endParaRPr lang="fi-FI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28428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752">
              <a:defRPr/>
            </a:pPr>
            <a:fld id="{6D2D8B9A-264D-4165-A769-848A3FBDC0CD}" type="slidenum">
              <a:rPr lang="fi-FI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12</a:t>
            </a:fld>
            <a:endParaRPr lang="fi-FI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40045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6D2D8B9A-264D-4165-A769-848A3FBDC0CD}" type="slidenum">
              <a:rPr lang="fi-FI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13</a:t>
            </a:fld>
            <a:endParaRPr lang="fi-FI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19191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90752">
              <a:defRPr/>
            </a:pPr>
            <a:fld id="{6D2D8B9A-264D-4165-A769-848A3FBDC0CD}" type="slidenum">
              <a:rPr lang="fi-FI">
                <a:solidFill>
                  <a:prstClr val="black"/>
                </a:solidFill>
                <a:latin typeface="Calibri" panose="020F0502020204030204"/>
              </a:rPr>
              <a:pPr defTabSz="990752">
                <a:defRPr/>
              </a:pPr>
              <a:t>15</a:t>
            </a:fld>
            <a:endParaRPr lang="fi-FI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52252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2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2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2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2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2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2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2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2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2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2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2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2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2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2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3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3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3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3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3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3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3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2.xml"/></Relationships>
</file>

<file path=ppt/slideLayouts/_rels/slideLayout3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3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3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3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3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3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3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3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3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3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kuvagalleriasta,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0" y="53927"/>
            <a:ext cx="5155670" cy="6737350"/>
          </a:xfrm>
          <a:solidFill>
            <a:srgbClr val="049BE2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98317"/>
      </p:ext>
    </p:extLst>
  </p:cSld>
  <p:clrMapOvr>
    <a:masterClrMapping/>
  </p:clrMapOvr>
  <p:hf hdr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t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0463AF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988226"/>
      </p:ext>
    </p:extLst>
  </p:cSld>
  <p:clrMapOvr>
    <a:masterClrMapping/>
  </p:clrMapOvr>
  <p:hf hdr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li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0" y="0"/>
            <a:ext cx="5155670" cy="6737350"/>
          </a:xfrm>
          <a:solidFill>
            <a:srgbClr val="DD38F2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856163"/>
      </p:ext>
    </p:extLst>
  </p:cSld>
  <p:clrMapOvr>
    <a:masterClrMapping/>
  </p:clrMapOvr>
  <p:hf hdr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elta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C300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45199"/>
      </p:ext>
    </p:extLst>
  </p:cSld>
  <p:clrMapOvr>
    <a:masterClrMapping/>
  </p:clrMapOvr>
  <p:hf hdr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8DCB6D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859486"/>
      </p:ext>
    </p:extLst>
  </p:cSld>
  <p:clrMapOvr>
    <a:masterClrMapping/>
  </p:clrMapOvr>
  <p:hf hdr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008F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759309"/>
      </p:ext>
    </p:extLst>
  </p:cSld>
  <p:clrMapOvr>
    <a:masterClrMapping/>
  </p:clrMapOvr>
  <p:hf hdr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puna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5100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735419"/>
      </p:ext>
    </p:extLst>
  </p:cSld>
  <p:clrMapOvr>
    <a:masterClrMapping/>
  </p:clrMapOvr>
  <p:hf hdr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usta_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Kuva 5" descr="Kuva, joka sisältää kohteen kukka&#10;&#10;Kuvaus luotu automaattisesti">
            <a:extLst>
              <a:ext uri="{FF2B5EF4-FFF2-40B4-BE49-F238E27FC236}">
                <a16:creationId xmlns:a16="http://schemas.microsoft.com/office/drawing/2014/main" id="{B3D212B4-2A4C-43AA-9CF7-1BD656D533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9"/>
          <a:stretch/>
        </p:blipFill>
        <p:spPr>
          <a:xfrm>
            <a:off x="0" y="0"/>
            <a:ext cx="12192000" cy="673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3139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usta_k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>
            <a:extLst>
              <a:ext uri="{FF2B5EF4-FFF2-40B4-BE49-F238E27FC236}">
                <a16:creationId xmlns:a16="http://schemas.microsoft.com/office/drawing/2014/main" id="{4B3A6A6C-65F3-42AD-AF0D-BCD7051777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39688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1" y="1905000"/>
            <a:ext cx="4947604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quarter" idx="14"/>
          </p:nvPr>
        </p:nvSpPr>
        <p:spPr>
          <a:xfrm>
            <a:off x="5996197" y="1909763"/>
            <a:ext cx="5357602" cy="399732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3192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vay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n numeron paikkamerkki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25335"/>
      </p:ext>
    </p:extLst>
  </p:cSld>
  <p:clrMapOvr>
    <a:masterClrMapping/>
  </p:clrMapOvr>
  <p:hf hdr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11.6.2020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Minna Koskela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48750888"/>
      </p:ext>
    </p:extLst>
  </p:cSld>
  <p:clrMapOvr>
    <a:masterClrMapping/>
  </p:clrMapOvr>
  <p:hf hdr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uvan paikkamerkki 2"/>
          <p:cNvSpPr>
            <a:spLocks noGrp="1"/>
          </p:cNvSpPr>
          <p:nvPr>
            <p:ph type="pic" idx="1" hasCustomPrompt="1"/>
          </p:nvPr>
        </p:nvSpPr>
        <p:spPr>
          <a:xfrm>
            <a:off x="5183188" y="0"/>
            <a:ext cx="7008812" cy="67701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/>
              <a:t>Lisää kuva napauttamalla kuvaketta</a:t>
            </a:r>
          </a:p>
        </p:txBody>
      </p:sp>
      <p:sp>
        <p:nvSpPr>
          <p:cNvPr id="8" name="Suorakulmio 7"/>
          <p:cNvSpPr/>
          <p:nvPr userDrawn="1"/>
        </p:nvSpPr>
        <p:spPr>
          <a:xfrm>
            <a:off x="0" y="0"/>
            <a:ext cx="51831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 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381E58F-EBEE-45C2-B214-23E4267F217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1" name="Suorakulmio 10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858916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tsikko 1"/>
          <p:cNvSpPr>
            <a:spLocks noGrp="1"/>
          </p:cNvSpPr>
          <p:nvPr>
            <p:ph type="ctrTitle"/>
          </p:nvPr>
        </p:nvSpPr>
        <p:spPr>
          <a:xfrm>
            <a:off x="2265770" y="5000877"/>
            <a:ext cx="9030880" cy="1297185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-9939"/>
            <a:ext cx="5277610" cy="4701002"/>
          </a:xfrm>
          <a:custGeom>
            <a:avLst/>
            <a:gdLst>
              <a:gd name="connsiteX0" fmla="*/ 0 w 4611688"/>
              <a:gd name="connsiteY0" fmla="*/ 4691063 h 4691063"/>
              <a:gd name="connsiteX1" fmla="*/ 1152922 w 4611688"/>
              <a:gd name="connsiteY1" fmla="*/ 0 h 4691063"/>
              <a:gd name="connsiteX2" fmla="*/ 4611688 w 4611688"/>
              <a:gd name="connsiteY2" fmla="*/ 0 h 4691063"/>
              <a:gd name="connsiteX3" fmla="*/ 3458766 w 4611688"/>
              <a:gd name="connsiteY3" fmla="*/ 4691063 h 4691063"/>
              <a:gd name="connsiteX4" fmla="*/ 0 w 4611688"/>
              <a:gd name="connsiteY4" fmla="*/ 4691063 h 4691063"/>
              <a:gd name="connsiteX0" fmla="*/ 0 w 5277610"/>
              <a:gd name="connsiteY0" fmla="*/ 4701002 h 4701002"/>
              <a:gd name="connsiteX1" fmla="*/ 1152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01002"/>
              <a:gd name="connsiteX1" fmla="*/ 9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7610" h="4701002">
                <a:moveTo>
                  <a:pt x="0" y="4701002"/>
                </a:moveTo>
                <a:cubicBezTo>
                  <a:pt x="3307" y="3137314"/>
                  <a:pt x="6615" y="1573627"/>
                  <a:pt x="9922" y="9939"/>
                </a:cubicBezTo>
                <a:lnTo>
                  <a:pt x="5277610" y="0"/>
                </a:lnTo>
                <a:lnTo>
                  <a:pt x="3458766" y="4701002"/>
                </a:lnTo>
                <a:lnTo>
                  <a:pt x="0" y="47010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anchor="ctr" anchorCtr="1">
            <a:normAutofit/>
          </a:bodyPr>
          <a:lstStyle>
            <a:lvl1pPr marL="0" indent="0" algn="l">
              <a:buNone/>
              <a:defRPr sz="2000" baseline="0"/>
            </a:lvl1pPr>
          </a:lstStyle>
          <a:p>
            <a:r>
              <a:rPr lang="fi-FI"/>
              <a:t>Lisää 1. tämä kuva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3593725" y="-795"/>
            <a:ext cx="5053400" cy="4691858"/>
          </a:xfrm>
          <a:custGeom>
            <a:avLst/>
            <a:gdLst>
              <a:gd name="connsiteX0" fmla="*/ 0 w 4611688"/>
              <a:gd name="connsiteY0" fmla="*/ 4691063 h 4691063"/>
              <a:gd name="connsiteX1" fmla="*/ 1152922 w 4611688"/>
              <a:gd name="connsiteY1" fmla="*/ 0 h 4691063"/>
              <a:gd name="connsiteX2" fmla="*/ 4611688 w 4611688"/>
              <a:gd name="connsiteY2" fmla="*/ 0 h 4691063"/>
              <a:gd name="connsiteX3" fmla="*/ 3458766 w 4611688"/>
              <a:gd name="connsiteY3" fmla="*/ 4691063 h 4691063"/>
              <a:gd name="connsiteX4" fmla="*/ 0 w 4611688"/>
              <a:gd name="connsiteY4" fmla="*/ 4691063 h 4691063"/>
              <a:gd name="connsiteX0" fmla="*/ 0 w 5277610"/>
              <a:gd name="connsiteY0" fmla="*/ 4701002 h 4701002"/>
              <a:gd name="connsiteX1" fmla="*/ 1152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01002"/>
              <a:gd name="connsiteX1" fmla="*/ 9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7036836"/>
              <a:gd name="connsiteY0" fmla="*/ 4691063 h 4701002"/>
              <a:gd name="connsiteX1" fmla="*/ 1769148 w 7036836"/>
              <a:gd name="connsiteY1" fmla="*/ 9939 h 4701002"/>
              <a:gd name="connsiteX2" fmla="*/ 7036836 w 7036836"/>
              <a:gd name="connsiteY2" fmla="*/ 0 h 4701002"/>
              <a:gd name="connsiteX3" fmla="*/ 5217992 w 7036836"/>
              <a:gd name="connsiteY3" fmla="*/ 4701002 h 4701002"/>
              <a:gd name="connsiteX4" fmla="*/ 0 w 7036836"/>
              <a:gd name="connsiteY4" fmla="*/ 4691063 h 4701002"/>
              <a:gd name="connsiteX0" fmla="*/ 0 w 7036836"/>
              <a:gd name="connsiteY0" fmla="*/ 4691063 h 4701002"/>
              <a:gd name="connsiteX1" fmla="*/ 1769148 w 7036836"/>
              <a:gd name="connsiteY1" fmla="*/ 9939 h 4701002"/>
              <a:gd name="connsiteX2" fmla="*/ 7036836 w 7036836"/>
              <a:gd name="connsiteY2" fmla="*/ 0 h 4701002"/>
              <a:gd name="connsiteX3" fmla="*/ 5217992 w 7036836"/>
              <a:gd name="connsiteY3" fmla="*/ 4701002 h 4701002"/>
              <a:gd name="connsiteX4" fmla="*/ 0 w 7036836"/>
              <a:gd name="connsiteY4" fmla="*/ 4691063 h 4701002"/>
              <a:gd name="connsiteX0" fmla="*/ 0 w 7036836"/>
              <a:gd name="connsiteY0" fmla="*/ 4691063 h 4701002"/>
              <a:gd name="connsiteX1" fmla="*/ 1769148 w 7036836"/>
              <a:gd name="connsiteY1" fmla="*/ 9939 h 4701002"/>
              <a:gd name="connsiteX2" fmla="*/ 7036836 w 7036836"/>
              <a:gd name="connsiteY2" fmla="*/ 0 h 4701002"/>
              <a:gd name="connsiteX3" fmla="*/ 5217992 w 7036836"/>
              <a:gd name="connsiteY3" fmla="*/ 4701002 h 4701002"/>
              <a:gd name="connsiteX4" fmla="*/ 0 w 7036836"/>
              <a:gd name="connsiteY4" fmla="*/ 4691063 h 4701002"/>
              <a:gd name="connsiteX0" fmla="*/ 0 w 7064268"/>
              <a:gd name="connsiteY0" fmla="*/ 4691063 h 4701002"/>
              <a:gd name="connsiteX1" fmla="*/ 1796580 w 7064268"/>
              <a:gd name="connsiteY1" fmla="*/ 9939 h 4701002"/>
              <a:gd name="connsiteX2" fmla="*/ 7064268 w 7064268"/>
              <a:gd name="connsiteY2" fmla="*/ 0 h 4701002"/>
              <a:gd name="connsiteX3" fmla="*/ 5245424 w 7064268"/>
              <a:gd name="connsiteY3" fmla="*/ 4701002 h 4701002"/>
              <a:gd name="connsiteX4" fmla="*/ 0 w 7064268"/>
              <a:gd name="connsiteY4" fmla="*/ 4691063 h 4701002"/>
              <a:gd name="connsiteX0" fmla="*/ 0 w 7064268"/>
              <a:gd name="connsiteY0" fmla="*/ 4691063 h 4701002"/>
              <a:gd name="connsiteX1" fmla="*/ 1796580 w 7064268"/>
              <a:gd name="connsiteY1" fmla="*/ 9939 h 4701002"/>
              <a:gd name="connsiteX2" fmla="*/ 7064268 w 7064268"/>
              <a:gd name="connsiteY2" fmla="*/ 0 h 4701002"/>
              <a:gd name="connsiteX3" fmla="*/ 5245424 w 7064268"/>
              <a:gd name="connsiteY3" fmla="*/ 4701002 h 4701002"/>
              <a:gd name="connsiteX4" fmla="*/ 0 w 7064268"/>
              <a:gd name="connsiteY4" fmla="*/ 4691063 h 4701002"/>
              <a:gd name="connsiteX0" fmla="*/ 0 w 5245424"/>
              <a:gd name="connsiteY0" fmla="*/ 4691063 h 4701002"/>
              <a:gd name="connsiteX1" fmla="*/ 1796580 w 5245424"/>
              <a:gd name="connsiteY1" fmla="*/ 9939 h 4701002"/>
              <a:gd name="connsiteX2" fmla="*/ 3315228 w 5245424"/>
              <a:gd name="connsiteY2" fmla="*/ 0 h 4701002"/>
              <a:gd name="connsiteX3" fmla="*/ 5245424 w 5245424"/>
              <a:gd name="connsiteY3" fmla="*/ 4701002 h 4701002"/>
              <a:gd name="connsiteX4" fmla="*/ 0 w 5245424"/>
              <a:gd name="connsiteY4" fmla="*/ 4691063 h 4701002"/>
              <a:gd name="connsiteX0" fmla="*/ 0 w 5245424"/>
              <a:gd name="connsiteY0" fmla="*/ 4681919 h 4691858"/>
              <a:gd name="connsiteX1" fmla="*/ 1796580 w 5245424"/>
              <a:gd name="connsiteY1" fmla="*/ 795 h 4691858"/>
              <a:gd name="connsiteX2" fmla="*/ 3196356 w 5245424"/>
              <a:gd name="connsiteY2" fmla="*/ 0 h 4691858"/>
              <a:gd name="connsiteX3" fmla="*/ 5245424 w 5245424"/>
              <a:gd name="connsiteY3" fmla="*/ 4691858 h 4691858"/>
              <a:gd name="connsiteX4" fmla="*/ 0 w 5245424"/>
              <a:gd name="connsiteY4" fmla="*/ 4681919 h 4691858"/>
              <a:gd name="connsiteX0" fmla="*/ 0 w 5053400"/>
              <a:gd name="connsiteY0" fmla="*/ 4681919 h 4691858"/>
              <a:gd name="connsiteX1" fmla="*/ 1796580 w 5053400"/>
              <a:gd name="connsiteY1" fmla="*/ 795 h 4691858"/>
              <a:gd name="connsiteX2" fmla="*/ 3196356 w 5053400"/>
              <a:gd name="connsiteY2" fmla="*/ 0 h 4691858"/>
              <a:gd name="connsiteX3" fmla="*/ 5053400 w 5053400"/>
              <a:gd name="connsiteY3" fmla="*/ 4691858 h 4691858"/>
              <a:gd name="connsiteX4" fmla="*/ 0 w 5053400"/>
              <a:gd name="connsiteY4" fmla="*/ 4681919 h 4691858"/>
              <a:gd name="connsiteX0" fmla="*/ 0 w 5053400"/>
              <a:gd name="connsiteY0" fmla="*/ 4691063 h 4691858"/>
              <a:gd name="connsiteX1" fmla="*/ 1796580 w 5053400"/>
              <a:gd name="connsiteY1" fmla="*/ 795 h 4691858"/>
              <a:gd name="connsiteX2" fmla="*/ 3196356 w 5053400"/>
              <a:gd name="connsiteY2" fmla="*/ 0 h 4691858"/>
              <a:gd name="connsiteX3" fmla="*/ 5053400 w 5053400"/>
              <a:gd name="connsiteY3" fmla="*/ 4691858 h 4691858"/>
              <a:gd name="connsiteX4" fmla="*/ 0 w 5053400"/>
              <a:gd name="connsiteY4" fmla="*/ 4691063 h 4691858"/>
              <a:gd name="connsiteX0" fmla="*/ 0 w 5053400"/>
              <a:gd name="connsiteY0" fmla="*/ 4691063 h 4691858"/>
              <a:gd name="connsiteX1" fmla="*/ 1796580 w 5053400"/>
              <a:gd name="connsiteY1" fmla="*/ 795 h 4691858"/>
              <a:gd name="connsiteX2" fmla="*/ 3196356 w 5053400"/>
              <a:gd name="connsiteY2" fmla="*/ 0 h 4691858"/>
              <a:gd name="connsiteX3" fmla="*/ 5053400 w 5053400"/>
              <a:gd name="connsiteY3" fmla="*/ 4691858 h 4691858"/>
              <a:gd name="connsiteX4" fmla="*/ 0 w 5053400"/>
              <a:gd name="connsiteY4" fmla="*/ 4691063 h 469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3400" h="4691858">
                <a:moveTo>
                  <a:pt x="0" y="4691063"/>
                </a:moveTo>
                <a:cubicBezTo>
                  <a:pt x="741983" y="2827611"/>
                  <a:pt x="1256560" y="1465091"/>
                  <a:pt x="1796580" y="795"/>
                </a:cubicBezTo>
                <a:lnTo>
                  <a:pt x="3196356" y="0"/>
                </a:lnTo>
                <a:lnTo>
                  <a:pt x="5053400" y="4691858"/>
                </a:lnTo>
                <a:lnTo>
                  <a:pt x="0" y="46910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anchor="ctr" anchorCtr="1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/>
            </a:lvl1pPr>
          </a:lstStyle>
          <a:p>
            <a:r>
              <a:rPr lang="fi-FI"/>
              <a:t>Lisää 2. tämä kuva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924312" y="0"/>
            <a:ext cx="5267688" cy="4710146"/>
          </a:xfrm>
          <a:custGeom>
            <a:avLst/>
            <a:gdLst>
              <a:gd name="connsiteX0" fmla="*/ 0 w 4611688"/>
              <a:gd name="connsiteY0" fmla="*/ 4691063 h 4691063"/>
              <a:gd name="connsiteX1" fmla="*/ 1152922 w 4611688"/>
              <a:gd name="connsiteY1" fmla="*/ 0 h 4691063"/>
              <a:gd name="connsiteX2" fmla="*/ 4611688 w 4611688"/>
              <a:gd name="connsiteY2" fmla="*/ 0 h 4691063"/>
              <a:gd name="connsiteX3" fmla="*/ 3458766 w 4611688"/>
              <a:gd name="connsiteY3" fmla="*/ 4691063 h 4691063"/>
              <a:gd name="connsiteX4" fmla="*/ 0 w 4611688"/>
              <a:gd name="connsiteY4" fmla="*/ 4691063 h 4691063"/>
              <a:gd name="connsiteX0" fmla="*/ 0 w 5277610"/>
              <a:gd name="connsiteY0" fmla="*/ 4701002 h 4701002"/>
              <a:gd name="connsiteX1" fmla="*/ 1152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01002"/>
              <a:gd name="connsiteX1" fmla="*/ 9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10146"/>
              <a:gd name="connsiteX1" fmla="*/ 9922 w 5277610"/>
              <a:gd name="connsiteY1" fmla="*/ 9939 h 4710146"/>
              <a:gd name="connsiteX2" fmla="*/ 5277610 w 5277610"/>
              <a:gd name="connsiteY2" fmla="*/ 0 h 4710146"/>
              <a:gd name="connsiteX3" fmla="*/ 5260134 w 5277610"/>
              <a:gd name="connsiteY3" fmla="*/ 4710146 h 4710146"/>
              <a:gd name="connsiteX4" fmla="*/ 0 w 5277610"/>
              <a:gd name="connsiteY4" fmla="*/ 4701002 h 4710146"/>
              <a:gd name="connsiteX0" fmla="*/ 1846315 w 5267693"/>
              <a:gd name="connsiteY0" fmla="*/ 4701002 h 4710146"/>
              <a:gd name="connsiteX1" fmla="*/ 5 w 5267693"/>
              <a:gd name="connsiteY1" fmla="*/ 9939 h 4710146"/>
              <a:gd name="connsiteX2" fmla="*/ 5267693 w 5267693"/>
              <a:gd name="connsiteY2" fmla="*/ 0 h 4710146"/>
              <a:gd name="connsiteX3" fmla="*/ 5250217 w 5267693"/>
              <a:gd name="connsiteY3" fmla="*/ 4710146 h 4710146"/>
              <a:gd name="connsiteX4" fmla="*/ 1846315 w 5267693"/>
              <a:gd name="connsiteY4" fmla="*/ 4701002 h 4710146"/>
              <a:gd name="connsiteX0" fmla="*/ 1846316 w 5267694"/>
              <a:gd name="connsiteY0" fmla="*/ 4701002 h 4710146"/>
              <a:gd name="connsiteX1" fmla="*/ 6 w 5267694"/>
              <a:gd name="connsiteY1" fmla="*/ 9939 h 4710146"/>
              <a:gd name="connsiteX2" fmla="*/ 5267694 w 5267694"/>
              <a:gd name="connsiteY2" fmla="*/ 0 h 4710146"/>
              <a:gd name="connsiteX3" fmla="*/ 5250218 w 5267694"/>
              <a:gd name="connsiteY3" fmla="*/ 4710146 h 4710146"/>
              <a:gd name="connsiteX4" fmla="*/ 1846316 w 5267694"/>
              <a:gd name="connsiteY4" fmla="*/ 4701002 h 4710146"/>
              <a:gd name="connsiteX0" fmla="*/ 1846316 w 5267694"/>
              <a:gd name="connsiteY0" fmla="*/ 4701002 h 4710146"/>
              <a:gd name="connsiteX1" fmla="*/ 6 w 5267694"/>
              <a:gd name="connsiteY1" fmla="*/ 795 h 4710146"/>
              <a:gd name="connsiteX2" fmla="*/ 5267694 w 5267694"/>
              <a:gd name="connsiteY2" fmla="*/ 0 h 4710146"/>
              <a:gd name="connsiteX3" fmla="*/ 5250218 w 5267694"/>
              <a:gd name="connsiteY3" fmla="*/ 4710146 h 4710146"/>
              <a:gd name="connsiteX4" fmla="*/ 1846316 w 5267694"/>
              <a:gd name="connsiteY4" fmla="*/ 4701002 h 4710146"/>
              <a:gd name="connsiteX0" fmla="*/ 1846310 w 5267688"/>
              <a:gd name="connsiteY0" fmla="*/ 4701002 h 4710146"/>
              <a:gd name="connsiteX1" fmla="*/ 0 w 5267688"/>
              <a:gd name="connsiteY1" fmla="*/ 795 h 4710146"/>
              <a:gd name="connsiteX2" fmla="*/ 5267688 w 5267688"/>
              <a:gd name="connsiteY2" fmla="*/ 0 h 4710146"/>
              <a:gd name="connsiteX3" fmla="*/ 5250212 w 5267688"/>
              <a:gd name="connsiteY3" fmla="*/ 4710146 h 4710146"/>
              <a:gd name="connsiteX4" fmla="*/ 1846310 w 5267688"/>
              <a:gd name="connsiteY4" fmla="*/ 4701002 h 4710146"/>
              <a:gd name="connsiteX0" fmla="*/ 1873742 w 5267688"/>
              <a:gd name="connsiteY0" fmla="*/ 4710146 h 4710146"/>
              <a:gd name="connsiteX1" fmla="*/ 0 w 5267688"/>
              <a:gd name="connsiteY1" fmla="*/ 795 h 4710146"/>
              <a:gd name="connsiteX2" fmla="*/ 5267688 w 5267688"/>
              <a:gd name="connsiteY2" fmla="*/ 0 h 4710146"/>
              <a:gd name="connsiteX3" fmla="*/ 5250212 w 5267688"/>
              <a:gd name="connsiteY3" fmla="*/ 4710146 h 4710146"/>
              <a:gd name="connsiteX4" fmla="*/ 1873742 w 5267688"/>
              <a:gd name="connsiteY4" fmla="*/ 4710146 h 4710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7688" h="4710146">
                <a:moveTo>
                  <a:pt x="1873742" y="4710146"/>
                </a:moveTo>
                <a:cubicBezTo>
                  <a:pt x="1227825" y="3055018"/>
                  <a:pt x="645917" y="1601059"/>
                  <a:pt x="0" y="795"/>
                </a:cubicBezTo>
                <a:lnTo>
                  <a:pt x="5267688" y="0"/>
                </a:lnTo>
                <a:cubicBezTo>
                  <a:pt x="5261863" y="1570049"/>
                  <a:pt x="5256037" y="3140097"/>
                  <a:pt x="5250212" y="4710146"/>
                </a:cubicBezTo>
                <a:lnTo>
                  <a:pt x="1873742" y="471014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3. tämä kuva 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Kuva 14">
            <a:extLst>
              <a:ext uri="{FF2B5EF4-FFF2-40B4-BE49-F238E27FC236}">
                <a16:creationId xmlns:a16="http://schemas.microsoft.com/office/drawing/2014/main" id="{D12AFC57-F9B4-42CA-9516-FFCBF2E4CA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4917600"/>
            <a:ext cx="1944000" cy="1620000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7FF9DB1F-825B-436D-A69E-CB13A9AF80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900400" y="6382800"/>
            <a:ext cx="1650783" cy="365125"/>
          </a:xfrm>
          <a:prstGeom prst="rect">
            <a:avLst/>
          </a:prstGeom>
        </p:spPr>
        <p:txBody>
          <a:bodyPr vert="horz" lIns="91440" tIns="45720" rIns="91440" bIns="35999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29.9.2022</a:t>
            </a:r>
            <a:endParaRPr lang="en-US"/>
          </a:p>
        </p:txBody>
      </p:sp>
      <p:sp>
        <p:nvSpPr>
          <p:cNvPr id="17" name="DConfidentiality">
            <a:extLst>
              <a:ext uri="{FF2B5EF4-FFF2-40B4-BE49-F238E27FC236}">
                <a16:creationId xmlns:a16="http://schemas.microsoft.com/office/drawing/2014/main" id="{CA1133BA-3CA8-499C-AC22-5B83480497F3}"/>
              </a:ext>
            </a:extLst>
          </p:cNvPr>
          <p:cNvSpPr txBox="1">
            <a:spLocks/>
          </p:cNvSpPr>
          <p:nvPr userDrawn="1"/>
        </p:nvSpPr>
        <p:spPr>
          <a:xfrm>
            <a:off x="7463942" y="6386965"/>
            <a:ext cx="2476155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A1DE8F4C-8CC6-4705-9AE8-EBB8B5A108A2}"/>
              </a:ext>
            </a:extLst>
          </p:cNvPr>
          <p:cNvSpPr txBox="1">
            <a:spLocks/>
          </p:cNvSpPr>
          <p:nvPr userDrawn="1"/>
        </p:nvSpPr>
        <p:spPr>
          <a:xfrm>
            <a:off x="9853518" y="6321116"/>
            <a:ext cx="2326280" cy="2329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3" name="DSecrecy">
            <a:extLst>
              <a:ext uri="{FF2B5EF4-FFF2-40B4-BE49-F238E27FC236}">
                <a16:creationId xmlns:a16="http://schemas.microsoft.com/office/drawing/2014/main" id="{CD90D3F2-7B05-44F2-AD3D-8D55423CFF2F}"/>
              </a:ext>
            </a:extLst>
          </p:cNvPr>
          <p:cNvSpPr txBox="1">
            <a:spLocks/>
          </p:cNvSpPr>
          <p:nvPr userDrawn="1"/>
        </p:nvSpPr>
        <p:spPr>
          <a:xfrm>
            <a:off x="9853518" y="6503588"/>
            <a:ext cx="2326280" cy="252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063EF272-3740-4F67-B456-98396EE04F8E}"/>
              </a:ext>
            </a:extLst>
          </p:cNvPr>
          <p:cNvSpPr txBox="1">
            <a:spLocks/>
          </p:cNvSpPr>
          <p:nvPr userDrawn="1"/>
        </p:nvSpPr>
        <p:spPr>
          <a:xfrm>
            <a:off x="2281886" y="6530400"/>
            <a:ext cx="1845751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7" name="duser_2">
            <a:extLst>
              <a:ext uri="{FF2B5EF4-FFF2-40B4-BE49-F238E27FC236}">
                <a16:creationId xmlns:a16="http://schemas.microsoft.com/office/drawing/2014/main" id="{F5067C2B-8354-40DE-8DE6-1667E57F5446}"/>
              </a:ext>
            </a:extLst>
          </p:cNvPr>
          <p:cNvSpPr txBox="1">
            <a:spLocks/>
          </p:cNvSpPr>
          <p:nvPr userDrawn="1"/>
        </p:nvSpPr>
        <p:spPr>
          <a:xfrm>
            <a:off x="4119613" y="6355608"/>
            <a:ext cx="1845751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8" name="duser_3">
            <a:extLst>
              <a:ext uri="{FF2B5EF4-FFF2-40B4-BE49-F238E27FC236}">
                <a16:creationId xmlns:a16="http://schemas.microsoft.com/office/drawing/2014/main" id="{197BC310-E75D-49E2-9BA9-5E291B7C4823}"/>
              </a:ext>
            </a:extLst>
          </p:cNvPr>
          <p:cNvSpPr txBox="1">
            <a:spLocks/>
          </p:cNvSpPr>
          <p:nvPr userDrawn="1"/>
        </p:nvSpPr>
        <p:spPr>
          <a:xfrm>
            <a:off x="4121181" y="6530400"/>
            <a:ext cx="1845751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9" name="Footer Placeholder 8">
            <a:extLst>
              <a:ext uri="{FF2B5EF4-FFF2-40B4-BE49-F238E27FC236}">
                <a16:creationId xmlns:a16="http://schemas.microsoft.com/office/drawing/2014/main" id="{3E7A33C8-C1F5-4E1A-9609-BC183F1BC15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282400" y="6530400"/>
            <a:ext cx="1693000" cy="208800"/>
          </a:xfrm>
        </p:spPr>
        <p:txBody>
          <a:bodyPr vert="horz" lIns="0" tIns="0" rIns="0" bIns="0" rtlCol="0" anchor="t" anchorCtr="0"/>
          <a:lstStyle>
            <a:lvl1pPr>
              <a:defRPr lang="en-US" smtClean="0"/>
            </a:lvl1pPr>
          </a:lstStyle>
          <a:p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24723848"/>
      </p:ext>
    </p:extLst>
  </p:cSld>
  <p:clrMapOvr>
    <a:masterClrMapping/>
  </p:clrMapOvr>
  <p:hf hdr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1"/>
          <p:cNvSpPr>
            <a:spLocks noGrp="1"/>
          </p:cNvSpPr>
          <p:nvPr>
            <p:ph type="ctrTitle"/>
          </p:nvPr>
        </p:nvSpPr>
        <p:spPr>
          <a:xfrm>
            <a:off x="2265770" y="5000877"/>
            <a:ext cx="9030880" cy="1297185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-9939"/>
            <a:ext cx="12192000" cy="4720085"/>
          </a:xfrm>
          <a:custGeom>
            <a:avLst/>
            <a:gdLst>
              <a:gd name="connsiteX0" fmla="*/ 12192000 w 12192000"/>
              <a:gd name="connsiteY0" fmla="*/ 9939 h 4720085"/>
              <a:gd name="connsiteX1" fmla="*/ 12174524 w 12192000"/>
              <a:gd name="connsiteY1" fmla="*/ 4720085 h 4720085"/>
              <a:gd name="connsiteX2" fmla="*/ 8798054 w 12192000"/>
              <a:gd name="connsiteY2" fmla="*/ 4720085 h 4720085"/>
              <a:gd name="connsiteX3" fmla="*/ 6924312 w 12192000"/>
              <a:gd name="connsiteY3" fmla="*/ 10734 h 4720085"/>
              <a:gd name="connsiteX4" fmla="*/ 6790081 w 12192000"/>
              <a:gd name="connsiteY4" fmla="*/ 9144 h 4720085"/>
              <a:gd name="connsiteX5" fmla="*/ 8647125 w 12192000"/>
              <a:gd name="connsiteY5" fmla="*/ 4701002 h 4720085"/>
              <a:gd name="connsiteX6" fmla="*/ 3593725 w 12192000"/>
              <a:gd name="connsiteY6" fmla="*/ 4691063 h 4720085"/>
              <a:gd name="connsiteX7" fmla="*/ 5390305 w 12192000"/>
              <a:gd name="connsiteY7" fmla="*/ 9939 h 4720085"/>
              <a:gd name="connsiteX8" fmla="*/ 5277610 w 12192000"/>
              <a:gd name="connsiteY8" fmla="*/ 0 h 4720085"/>
              <a:gd name="connsiteX9" fmla="*/ 3458767 w 12192000"/>
              <a:gd name="connsiteY9" fmla="*/ 4701002 h 4720085"/>
              <a:gd name="connsiteX10" fmla="*/ 0 w 12192000"/>
              <a:gd name="connsiteY10" fmla="*/ 4701002 h 4720085"/>
              <a:gd name="connsiteX11" fmla="*/ 9922 w 12192000"/>
              <a:gd name="connsiteY11" fmla="*/ 9939 h 4720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720085">
                <a:moveTo>
                  <a:pt x="12192000" y="9939"/>
                </a:moveTo>
                <a:cubicBezTo>
                  <a:pt x="12186175" y="1579988"/>
                  <a:pt x="12180349" y="3150036"/>
                  <a:pt x="12174524" y="4720085"/>
                </a:cubicBezTo>
                <a:lnTo>
                  <a:pt x="8798054" y="4720085"/>
                </a:lnTo>
                <a:cubicBezTo>
                  <a:pt x="8152137" y="3064957"/>
                  <a:pt x="7570229" y="1610998"/>
                  <a:pt x="6924312" y="10734"/>
                </a:cubicBezTo>
                <a:close/>
                <a:moveTo>
                  <a:pt x="6790081" y="9144"/>
                </a:moveTo>
                <a:lnTo>
                  <a:pt x="8647125" y="4701002"/>
                </a:lnTo>
                <a:lnTo>
                  <a:pt x="3593725" y="4691063"/>
                </a:lnTo>
                <a:cubicBezTo>
                  <a:pt x="4353996" y="2818467"/>
                  <a:pt x="4850285" y="1474235"/>
                  <a:pt x="5390305" y="9939"/>
                </a:cubicBezTo>
                <a:close/>
                <a:moveTo>
                  <a:pt x="5277610" y="0"/>
                </a:moveTo>
                <a:lnTo>
                  <a:pt x="3458767" y="4701002"/>
                </a:lnTo>
                <a:lnTo>
                  <a:pt x="0" y="4701002"/>
                </a:lnTo>
                <a:cubicBezTo>
                  <a:pt x="3307" y="3137314"/>
                  <a:pt x="6615" y="1573627"/>
                  <a:pt x="9922" y="993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 anchorCtr="1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fi-FI"/>
              <a:t>Lisää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EEA14B14-60C4-4BB2-AAE3-DF41B480ACC8}"/>
              </a:ext>
            </a:extLst>
          </p:cNvPr>
          <p:cNvSpPr txBox="1">
            <a:spLocks/>
          </p:cNvSpPr>
          <p:nvPr userDrawn="1"/>
        </p:nvSpPr>
        <p:spPr>
          <a:xfrm>
            <a:off x="7463942" y="6386965"/>
            <a:ext cx="2476155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E78352A8-ED6D-4F6E-BFE7-FD1EC319D79A}"/>
              </a:ext>
            </a:extLst>
          </p:cNvPr>
          <p:cNvSpPr txBox="1">
            <a:spLocks/>
          </p:cNvSpPr>
          <p:nvPr userDrawn="1"/>
        </p:nvSpPr>
        <p:spPr>
          <a:xfrm>
            <a:off x="9853518" y="6321116"/>
            <a:ext cx="2326280" cy="2329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8E73515E-696E-4CE4-8D36-10D1C0A0DD9C}"/>
              </a:ext>
            </a:extLst>
          </p:cNvPr>
          <p:cNvSpPr txBox="1">
            <a:spLocks/>
          </p:cNvSpPr>
          <p:nvPr userDrawn="1"/>
        </p:nvSpPr>
        <p:spPr>
          <a:xfrm>
            <a:off x="9853518" y="6503588"/>
            <a:ext cx="2326280" cy="252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pic>
        <p:nvPicPr>
          <p:cNvPr id="5" name="Kuva 4" descr="Väyläviraston logo">
            <a:extLst>
              <a:ext uri="{FF2B5EF4-FFF2-40B4-BE49-F238E27FC236}">
                <a16:creationId xmlns:a16="http://schemas.microsoft.com/office/drawing/2014/main" id="{33C3268B-385E-41BC-B0E9-2A8D21E50A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4917600"/>
            <a:ext cx="1944000" cy="1620000"/>
          </a:xfrm>
          <a:prstGeom prst="rect">
            <a:avLst/>
          </a:prstGeom>
        </p:spPr>
      </p:pic>
      <p:sp>
        <p:nvSpPr>
          <p:cNvPr id="15" name="duser_1">
            <a:extLst>
              <a:ext uri="{FF2B5EF4-FFF2-40B4-BE49-F238E27FC236}">
                <a16:creationId xmlns:a16="http://schemas.microsoft.com/office/drawing/2014/main" id="{F7CD43CD-1998-48CD-9F99-C78FF17006D5}"/>
              </a:ext>
            </a:extLst>
          </p:cNvPr>
          <p:cNvSpPr txBox="1">
            <a:spLocks/>
          </p:cNvSpPr>
          <p:nvPr userDrawn="1"/>
        </p:nvSpPr>
        <p:spPr>
          <a:xfrm>
            <a:off x="2281886" y="6530400"/>
            <a:ext cx="1845751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69EB1AF4-9301-4CBA-8104-4282EBBA9AFB}"/>
              </a:ext>
            </a:extLst>
          </p:cNvPr>
          <p:cNvSpPr txBox="1">
            <a:spLocks/>
          </p:cNvSpPr>
          <p:nvPr userDrawn="1"/>
        </p:nvSpPr>
        <p:spPr>
          <a:xfrm>
            <a:off x="4119613" y="6355608"/>
            <a:ext cx="1845751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D0ACB5C1-7287-4548-B28B-EE92F0DA3814}"/>
              </a:ext>
            </a:extLst>
          </p:cNvPr>
          <p:cNvSpPr txBox="1">
            <a:spLocks/>
          </p:cNvSpPr>
          <p:nvPr userDrawn="1"/>
        </p:nvSpPr>
        <p:spPr>
          <a:xfrm>
            <a:off x="4121181" y="6530400"/>
            <a:ext cx="1845751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7058208-7122-4D20-89D5-29A73FC3573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2282400" y="6530400"/>
            <a:ext cx="1693000" cy="208800"/>
          </a:xfrm>
        </p:spPr>
        <p:txBody>
          <a:bodyPr vert="horz" lIns="0" tIns="0" rIns="0" bIns="0" rtlCol="0" anchor="t" anchorCtr="0"/>
          <a:lstStyle>
            <a:lvl1pPr>
              <a:defRPr lang="en-US" smtClean="0"/>
            </a:lvl1pPr>
          </a:lstStyle>
          <a:p>
            <a:r>
              <a:rPr lang="fi-FI"/>
              <a:t> 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255A8EBE-13F1-44BD-B3F6-53D0814117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900400" y="6382800"/>
            <a:ext cx="1650783" cy="365125"/>
          </a:xfrm>
          <a:prstGeom prst="rect">
            <a:avLst/>
          </a:prstGeom>
        </p:spPr>
        <p:txBody>
          <a:bodyPr vert="horz" lIns="91440" tIns="45720" rIns="91440" bIns="35999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29.9.2022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77483"/>
      </p:ext>
    </p:extLst>
  </p:cSld>
  <p:clrMapOvr>
    <a:masterClrMapping/>
  </p:clrMapOvr>
  <p:hf hdr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7"/>
          <p:cNvSpPr>
            <a:spLocks noGrp="1"/>
          </p:cNvSpPr>
          <p:nvPr>
            <p:ph type="body" sz="quarter" idx="11"/>
          </p:nvPr>
        </p:nvSpPr>
        <p:spPr>
          <a:xfrm>
            <a:off x="623888" y="752474"/>
            <a:ext cx="3919537" cy="4054955"/>
          </a:xfrm>
        </p:spPr>
        <p:txBody>
          <a:bodyPr/>
          <a:lstStyle>
            <a:lvl1pPr marL="0" indent="0">
              <a:buFontTx/>
              <a:buNone/>
              <a:defRPr b="1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Exo 2" charset="0"/>
                <a:ea typeface="Exo 2" charset="0"/>
                <a:cs typeface="Exo 2" charset="0"/>
              </a:defRPr>
            </a:lvl3pPr>
            <a:lvl4pPr>
              <a:defRPr>
                <a:latin typeface="Exo 2" charset="0"/>
                <a:ea typeface="Exo 2" charset="0"/>
                <a:cs typeface="Exo 2" charset="0"/>
              </a:defRPr>
            </a:lvl4pPr>
            <a:lvl5pPr>
              <a:defRPr>
                <a:latin typeface="Exo 2" charset="0"/>
                <a:ea typeface="Exo 2" charset="0"/>
                <a:cs typeface="Exo 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433135" y="0"/>
            <a:ext cx="6758866" cy="6737350"/>
          </a:xfrm>
          <a:solidFill>
            <a:schemeClr val="bg1">
              <a:lumMod val="75000"/>
            </a:schemeClr>
          </a:solidFill>
          <a:ln>
            <a:noFill/>
          </a:ln>
        </p:spPr>
        <p:txBody>
          <a:bodyPr anchor="ctr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n>
                  <a:noFill/>
                </a:ln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fi-FI"/>
              <a:t>Lisää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2" name="Rectangle 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Kuva 7" descr="Väyläviraston logo">
            <a:extLst>
              <a:ext uri="{FF2B5EF4-FFF2-40B4-BE49-F238E27FC236}">
                <a16:creationId xmlns:a16="http://schemas.microsoft.com/office/drawing/2014/main" id="{9B1DFFF8-D476-44B3-90F4-D2B5A632F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4917600"/>
            <a:ext cx="1944000" cy="1620000"/>
          </a:xfrm>
          <a:prstGeom prst="rect">
            <a:avLst/>
          </a:prstGeom>
        </p:spPr>
      </p:pic>
      <p:sp>
        <p:nvSpPr>
          <p:cNvPr id="3" name="duser_1">
            <a:extLst>
              <a:ext uri="{FF2B5EF4-FFF2-40B4-BE49-F238E27FC236}">
                <a16:creationId xmlns:a16="http://schemas.microsoft.com/office/drawing/2014/main" id="{F7CD4FE3-F7BE-4D90-AC7F-9DB4D40377E2}"/>
              </a:ext>
            </a:extLst>
          </p:cNvPr>
          <p:cNvSpPr txBox="1"/>
          <p:nvPr userDrawn="1"/>
        </p:nvSpPr>
        <p:spPr>
          <a:xfrm>
            <a:off x="2282400" y="6530400"/>
            <a:ext cx="1846800" cy="234000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/>
          <a:p>
            <a:pPr algn="l"/>
            <a:endParaRPr lang="fi-FI" sz="1200">
              <a:solidFill>
                <a:srgbClr val="898989"/>
              </a:solidFill>
              <a:latin typeface="Tahoma" panose="020B0604030504040204" pitchFamily="34" charset="0"/>
            </a:endParaRPr>
          </a:p>
        </p:txBody>
      </p:sp>
      <p:sp>
        <p:nvSpPr>
          <p:cNvPr id="4" name="duser_2">
            <a:extLst>
              <a:ext uri="{FF2B5EF4-FFF2-40B4-BE49-F238E27FC236}">
                <a16:creationId xmlns:a16="http://schemas.microsoft.com/office/drawing/2014/main" id="{0720A997-FED4-4E3B-9178-72B68E376C80}"/>
              </a:ext>
            </a:extLst>
          </p:cNvPr>
          <p:cNvSpPr txBox="1"/>
          <p:nvPr userDrawn="1"/>
        </p:nvSpPr>
        <p:spPr>
          <a:xfrm>
            <a:off x="4118399" y="6353999"/>
            <a:ext cx="1846800" cy="234000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/>
          <a:p>
            <a:pPr algn="l"/>
            <a:endParaRPr lang="fi-FI" sz="1200">
              <a:solidFill>
                <a:srgbClr val="898989"/>
              </a:solidFill>
              <a:latin typeface="Tahoma" panose="020B0604030504040204" pitchFamily="34" charset="0"/>
            </a:endParaRPr>
          </a:p>
        </p:txBody>
      </p:sp>
      <p:sp>
        <p:nvSpPr>
          <p:cNvPr id="5" name="duser_3">
            <a:extLst>
              <a:ext uri="{FF2B5EF4-FFF2-40B4-BE49-F238E27FC236}">
                <a16:creationId xmlns:a16="http://schemas.microsoft.com/office/drawing/2014/main" id="{CA922804-1EE1-43A4-8284-4863FBE1309F}"/>
              </a:ext>
            </a:extLst>
          </p:cNvPr>
          <p:cNvSpPr txBox="1"/>
          <p:nvPr userDrawn="1"/>
        </p:nvSpPr>
        <p:spPr>
          <a:xfrm>
            <a:off x="4118399" y="6530400"/>
            <a:ext cx="1846800" cy="234000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/>
          <a:p>
            <a:pPr algn="l"/>
            <a:endParaRPr lang="fi-FI" sz="1200">
              <a:solidFill>
                <a:srgbClr val="898989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036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526" y="18720"/>
            <a:ext cx="5989319" cy="3299205"/>
          </a:xfrm>
          <a:solidFill>
            <a:schemeClr val="bg1">
              <a:lumMod val="75000"/>
            </a:schemeClr>
          </a:solidFill>
        </p:spPr>
        <p:txBody>
          <a:bodyPr tIns="756000" bIns="468000" anchor="b" anchorCtr="1"/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1. tämä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0" y="374808"/>
            <a:ext cx="5989319" cy="877888"/>
          </a:xfrm>
        </p:spPr>
        <p:txBody>
          <a:bodyPr anchor="ctr" anchorCtr="1"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129862" y="18720"/>
            <a:ext cx="6074664" cy="3299205"/>
          </a:xfrm>
          <a:solidFill>
            <a:schemeClr val="bg1">
              <a:lumMod val="75000"/>
            </a:schemeClr>
          </a:solidFill>
        </p:spPr>
        <p:txBody>
          <a:bodyPr tIns="756000" bIns="468000" anchor="b" anchorCtr="1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2. tämä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117336" y="374808"/>
            <a:ext cx="5989319" cy="877888"/>
          </a:xfrm>
        </p:spPr>
        <p:txBody>
          <a:bodyPr anchor="ctr" anchorCtr="1"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2526" y="3425619"/>
            <a:ext cx="5989319" cy="3299205"/>
          </a:xfrm>
          <a:solidFill>
            <a:schemeClr val="bg1">
              <a:lumMod val="75000"/>
            </a:schemeClr>
          </a:solidFill>
        </p:spPr>
        <p:txBody>
          <a:bodyPr tIns="756000" bIns="468000" anchor="b" anchorCtr="1"/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3. tämä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0" y="3812953"/>
            <a:ext cx="5989319" cy="877888"/>
          </a:xfrm>
        </p:spPr>
        <p:txBody>
          <a:bodyPr anchor="ctr" anchorCtr="1"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6129862" y="3425619"/>
            <a:ext cx="6074664" cy="3299205"/>
          </a:xfrm>
          <a:solidFill>
            <a:schemeClr val="bg1">
              <a:lumMod val="75000"/>
            </a:schemeClr>
          </a:solidFill>
        </p:spPr>
        <p:txBody>
          <a:bodyPr tIns="756000" bIns="468000" anchor="b" anchorCtr="1"/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4. tämä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6117336" y="3812953"/>
            <a:ext cx="5989319" cy="877888"/>
          </a:xfrm>
        </p:spPr>
        <p:txBody>
          <a:bodyPr anchor="ctr" anchorCtr="1"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Rectangle 18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24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 ja sisältö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5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7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21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3" name="eu_lauseke">
            <a:extLst>
              <a:ext uri="{FF2B5EF4-FFF2-40B4-BE49-F238E27FC236}">
                <a16:creationId xmlns:a16="http://schemas.microsoft.com/office/drawing/2014/main" id="{B90E48C0-A1EF-447A-A0BC-2FCF9651E793}"/>
              </a:ext>
            </a:extLst>
          </p:cNvPr>
          <p:cNvSpPr txBox="1">
            <a:spLocks/>
          </p:cNvSpPr>
          <p:nvPr userDrawn="1"/>
        </p:nvSpPr>
        <p:spPr>
          <a:xfrm>
            <a:off x="4823999" y="6129338"/>
            <a:ext cx="4791056" cy="52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733269"/>
      </p:ext>
    </p:extLst>
  </p:cSld>
  <p:clrMapOvr>
    <a:masterClrMapping/>
  </p:clrMapOvr>
  <p:hf hdr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 descr="Väyläviraston logo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  <p:sp>
        <p:nvSpPr>
          <p:cNvPr id="16" name="eu_lauseke">
            <a:extLst>
              <a:ext uri="{FF2B5EF4-FFF2-40B4-BE49-F238E27FC236}">
                <a16:creationId xmlns:a16="http://schemas.microsoft.com/office/drawing/2014/main" id="{F3CD86A9-B14C-4ECD-9841-BC6163BFC31E}"/>
              </a:ext>
            </a:extLst>
          </p:cNvPr>
          <p:cNvSpPr txBox="1">
            <a:spLocks/>
          </p:cNvSpPr>
          <p:nvPr userDrawn="1"/>
        </p:nvSpPr>
        <p:spPr>
          <a:xfrm>
            <a:off x="4823999" y="6129338"/>
            <a:ext cx="4791056" cy="52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660558"/>
      </p:ext>
    </p:extLst>
  </p:cSld>
  <p:clrMapOvr>
    <a:masterClrMapping/>
  </p:clrMapOvr>
  <p:hf hdr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v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5875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 lang="fi-FI" b="0" i="0" smtClean="0">
                <a:effectLst/>
              </a:defRPr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chemeClr val="accent3">
              <a:alpha val="75000"/>
            </a:scheme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96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aka_palkki_kuva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00B0CC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06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k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chemeClr val="accent2">
              <a:alpha val="75000"/>
            </a:scheme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t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chemeClr val="accent1">
              <a:alpha val="75000"/>
            </a:scheme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437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lila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chemeClr val="accent5">
              <a:alpha val="75000"/>
            </a:scheme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329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pinkk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FF008F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89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oranss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FF5100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70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ea_palkki_kuva_v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"/>
          <p:cNvSpPr>
            <a:spLocks noGrp="1"/>
          </p:cNvSpPr>
          <p:nvPr>
            <p:ph type="title"/>
          </p:nvPr>
        </p:nvSpPr>
        <p:spPr>
          <a:xfrm>
            <a:off x="841374" y="-7409"/>
            <a:ext cx="3987800" cy="6737351"/>
          </a:xfrm>
          <a:solidFill>
            <a:schemeClr val="accent3">
              <a:alpha val="75000"/>
            </a:scheme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9075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rgbClr val="00B0CC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348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k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chemeClr val="accent2">
              <a:alpha val="75000"/>
            </a:scheme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9712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t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chemeClr val="accent1">
              <a:alpha val="75000"/>
            </a:scheme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3580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lila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chemeClr val="accent5">
              <a:alpha val="75000"/>
            </a:scheme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758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pinkk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rgbClr val="FF008F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891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oranss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3486" y="0"/>
            <a:ext cx="3987800" cy="6737351"/>
          </a:xfrm>
          <a:solidFill>
            <a:srgbClr val="FF5100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01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v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chemeClr val="accent3"/>
          </a:solidFill>
        </p:spPr>
        <p:txBody>
          <a:bodyPr lIns="396000" tIns="1188000" rIns="396000" bIns="46800"/>
          <a:lstStyle>
            <a:lvl1pPr marL="0" indent="0"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0507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00B0CC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607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k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chemeClr val="accent2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742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t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chemeClr val="accent1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85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lila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chemeClr val="accent5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D6BE8DE-05CB-44A2-BC08-E6E6BFEDF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9404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kelta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chemeClr val="accent6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847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vihreä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chemeClr val="accent4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870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pinkk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008F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8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vea_palkki_kuva_oranss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5100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124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v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chemeClr val="accent3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83722"/>
      </p:ext>
    </p:extLst>
  </p:cSld>
  <p:clrMapOvr>
    <a:masterClrMapping/>
  </p:clrMapOvr>
  <p:hf hdr="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00B0CC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87333"/>
      </p:ext>
    </p:extLst>
  </p:cSld>
  <p:clrMapOvr>
    <a:masterClrMapping/>
  </p:clrMapOvr>
  <p:hf hdr="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0" y="9323"/>
            <a:ext cx="5155670" cy="6737350"/>
          </a:xfrm>
          <a:solidFill>
            <a:schemeClr val="accent2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46021"/>
      </p:ext>
    </p:extLst>
  </p:cSld>
  <p:clrMapOvr>
    <a:masterClrMapping/>
  </p:clrMapOvr>
  <p:hf hdr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t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chemeClr val="accent1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30010"/>
      </p:ext>
    </p:extLst>
  </p:cSld>
  <p:clrMapOvr>
    <a:masterClrMapping/>
  </p:clrMapOvr>
  <p:hf hdr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li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0" y="0"/>
            <a:ext cx="5155670" cy="6737350"/>
          </a:xfrm>
          <a:solidFill>
            <a:schemeClr val="accent5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007644"/>
      </p:ext>
    </p:extLst>
  </p:cSld>
  <p:clrMapOvr>
    <a:masterClrMapping/>
  </p:clrMapOvr>
  <p:hf hdr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elta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chemeClr val="accent6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128567"/>
      </p:ext>
    </p:extLst>
  </p:cSld>
  <p:clrMapOvr>
    <a:masterClrMapping/>
  </p:clrMapOvr>
  <p:hf hdr="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chemeClr val="accent4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27808"/>
      </p:ext>
    </p:extLst>
  </p:cSld>
  <p:clrMapOvr>
    <a:masterClrMapping/>
  </p:clrMapOvr>
  <p:hf hdr="0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008F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93008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puna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5100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536492"/>
      </p:ext>
    </p:extLst>
  </p:cSld>
  <p:clrMapOvr>
    <a:masterClrMapping/>
  </p:clrMapOvr>
  <p:hf hdr="0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usta_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Väyläviraston logo">
            <a:extLst>
              <a:ext uri="{FF2B5EF4-FFF2-40B4-BE49-F238E27FC236}">
                <a16:creationId xmlns:a16="http://schemas.microsoft.com/office/drawing/2014/main" id="{B3D212B4-2A4C-43AA-9CF7-1BD656D533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9"/>
          <a:stretch/>
        </p:blipFill>
        <p:spPr>
          <a:xfrm>
            <a:off x="0" y="0"/>
            <a:ext cx="12192000" cy="67373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48593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usta_k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Väyläviraston logo">
            <a:extLst>
              <a:ext uri="{FF2B5EF4-FFF2-40B4-BE49-F238E27FC236}">
                <a16:creationId xmlns:a16="http://schemas.microsoft.com/office/drawing/2014/main" id="{4B3A6A6C-65F3-42AD-AF0D-BCD7051777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5961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1" y="1905000"/>
            <a:ext cx="4947604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quarter" idx="14"/>
          </p:nvPr>
        </p:nvSpPr>
        <p:spPr>
          <a:xfrm>
            <a:off x="5996197" y="1909763"/>
            <a:ext cx="5357602" cy="399732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07917"/>
      </p:ext>
    </p:extLst>
  </p:cSld>
  <p:clrMapOvr>
    <a:masterClrMapping/>
  </p:clrMapOvr>
  <p:hf hdr="0" ftr="0" dt="0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vay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n numeron paikkamerkki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737579"/>
      </p:ext>
    </p:extLst>
  </p:cSld>
  <p:clrMapOvr>
    <a:masterClrMapping/>
  </p:clrMapOvr>
  <p:hf hdr="0" ftr="0" dt="0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 userDrawn="1"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39909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i-FI"/>
              <a:t>1.2.2019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700908"/>
      </p:ext>
    </p:extLst>
  </p:cSld>
  <p:clrMapOvr>
    <a:masterClrMapping/>
  </p:clrMapOvr>
  <p:hf hdr="0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userDrawn="1">
  <p:cSld name="vaaka_kuva_sininen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67DBA0CC-B086-24F5-9ED0-1226EF65F2F8}"/>
              </a:ext>
            </a:extLst>
          </p:cNvPr>
          <p:cNvSpPr/>
          <p:nvPr userDrawn="1"/>
        </p:nvSpPr>
        <p:spPr>
          <a:xfrm>
            <a:off x="0" y="3506400"/>
            <a:ext cx="12192000" cy="1901824"/>
          </a:xfrm>
          <a:prstGeom prst="rect">
            <a:avLst/>
          </a:prstGeom>
          <a:gradFill>
            <a:gsLst>
              <a:gs pos="86000">
                <a:schemeClr val="accent1">
                  <a:alpha val="11000"/>
                </a:schemeClr>
              </a:gs>
              <a:gs pos="15000">
                <a:schemeClr val="tx2">
                  <a:alpha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zohje">
            <a:extLst>
              <a:ext uri="{FF2B5EF4-FFF2-40B4-BE49-F238E27FC236}">
                <a16:creationId xmlns:a16="http://schemas.microsoft.com/office/drawing/2014/main" id="{DC245BDD-E4C7-ABA3-CD61-07294706F15D}"/>
              </a:ext>
            </a:extLst>
          </p:cNvPr>
          <p:cNvSpPr/>
          <p:nvPr userDrawn="1"/>
        </p:nvSpPr>
        <p:spPr>
          <a:xfrm>
            <a:off x="7176120" y="252998"/>
            <a:ext cx="2870200" cy="723900"/>
          </a:xfrm>
          <a:prstGeom prst="rect">
            <a:avLst/>
          </a:prstGeom>
          <a:solidFill>
            <a:srgbClr val="E9EFF7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>
                <a:solidFill>
                  <a:srgbClr val="C00000"/>
                </a:solidFill>
              </a:rPr>
              <a:t>Lisää taustakuva </a:t>
            </a:r>
            <a:r>
              <a:rPr lang="fi-FI" sz="1400" err="1">
                <a:solidFill>
                  <a:srgbClr val="C00000"/>
                </a:solidFill>
              </a:rPr>
              <a:t>Kameleonin</a:t>
            </a:r>
            <a:r>
              <a:rPr lang="fi-FI" sz="1400">
                <a:solidFill>
                  <a:srgbClr val="C00000"/>
                </a:solidFill>
              </a:rPr>
              <a:t> Kuvagalleria- painikkeella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600" y="4608000"/>
            <a:ext cx="10381273" cy="792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600" y="3506400"/>
            <a:ext cx="10381273" cy="1080000"/>
          </a:xfr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98182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Magnus Nygård</a:t>
            </a:r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19.4.2023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kuvagalleriasta,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71613976"/>
      </p:ext>
    </p:extLst>
  </p:cSld>
  <p:clrMapOvr>
    <a:masterClrMapping/>
  </p:clrMapOvr>
  <p:hf hdr="0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Magnus Nygård</a:t>
            </a:r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19.4.2023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3.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2616970958"/>
      </p:ext>
    </p:extLst>
  </p:cSld>
  <p:clrMapOvr>
    <a:masterClrMapping/>
  </p:clrMapOvr>
  <p:hf hdr="0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57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041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35439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81394"/>
      </p:ext>
    </p:extLst>
  </p:cSld>
  <p:clrMapOvr>
    <a:masterClrMapping/>
  </p:clrMapOvr>
  <p:hf hdr="0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836926"/>
      </p:ext>
    </p:extLst>
  </p:cSld>
  <p:clrMapOvr>
    <a:masterClrMapping/>
  </p:clrMapOvr>
  <p:hf hdr="0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Kirjoita tähän nimi</a:t>
            </a:r>
            <a:endParaRPr lang="en-US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oma kuva</a:t>
            </a:r>
            <a:endParaRPr lang="en-US"/>
          </a:p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/>
              <a:t>Kirjoita tähän nimike</a:t>
            </a:r>
            <a:br>
              <a:rPr lang="fi-FI"/>
            </a:br>
            <a:r>
              <a:rPr lang="fi-FI"/>
              <a:t>Osasto/Yksikkö</a:t>
            </a:r>
            <a:br>
              <a:rPr lang="fi-FI"/>
            </a:br>
            <a:r>
              <a:rPr lang="fi-FI"/>
              <a:t>Sähköpostiosoite</a:t>
            </a:r>
            <a:br>
              <a:rPr lang="fi-FI"/>
            </a:br>
            <a:r>
              <a:rPr lang="fi-FI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21466"/>
      </p:ext>
    </p:extLst>
  </p:cSld>
  <p:clrMapOvr>
    <a:masterClrMapping/>
  </p:clrMapOvr>
  <p:hf hdr="0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11313"/>
      </p:ext>
    </p:extLst>
  </p:cSld>
  <p:clrMapOvr>
    <a:masterClrMapping/>
  </p:clrMapOvr>
  <p:hf hdr="0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669578609"/>
      </p:ext>
    </p:extLst>
  </p:cSld>
  <p:clrMapOvr>
    <a:masterClrMapping/>
  </p:clrMapOvr>
  <p:hf hdr="0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956393207"/>
      </p:ext>
    </p:extLst>
  </p:cSld>
  <p:clrMapOvr>
    <a:masterClrMapping/>
  </p:clrMapOvr>
  <p:hf hdr="0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04813"/>
      </p:ext>
    </p:extLst>
  </p:cSld>
  <p:clrMapOvr>
    <a:masterClrMapping/>
  </p:clrMapOvr>
  <p:hf hdr="0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8465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18652"/>
      </p:ext>
    </p:extLst>
  </p:cSld>
  <p:clrMapOvr>
    <a:masterClrMapping/>
  </p:clrMapOvr>
  <p:hf hdr="0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77807"/>
      </p:ext>
    </p:extLst>
  </p:cSld>
  <p:clrMapOvr>
    <a:masterClrMapping/>
  </p:clrMapOvr>
  <p:hf hdr="0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0522119"/>
      </p:ext>
    </p:extLst>
  </p:cSld>
  <p:clrMapOvr>
    <a:masterClrMapping/>
  </p:clrMapOvr>
  <p:hf hdr="0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14733350"/>
      </p:ext>
    </p:extLst>
  </p:cSld>
  <p:clrMapOvr>
    <a:masterClrMapping/>
  </p:clrMapOvr>
  <p:hf hdr="0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1605854"/>
      </p:ext>
    </p:extLst>
  </p:cSld>
  <p:clrMapOvr>
    <a:masterClrMapping/>
  </p:clrMapOvr>
  <p:hf hdr="0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36109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Ari-Pekka Manninen</a:t>
            </a:r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1.8.2023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>
                <a:solidFill>
                  <a:srgbClr val="000000"/>
                </a:solidFill>
              </a:rPr>
              <a:t>Julkinen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kuvagalleriasta,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45223833"/>
      </p:ext>
    </p:extLst>
  </p:cSld>
  <p:clrMapOvr>
    <a:masterClrMapping/>
  </p:clrMapOvr>
  <p:hf hdr="0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Ari-Pekka Manninen</a:t>
            </a:r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1.8.2023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>
                <a:solidFill>
                  <a:srgbClr val="000000"/>
                </a:solidFill>
              </a:rPr>
              <a:t>Julkinen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3.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041229703"/>
      </p:ext>
    </p:extLst>
  </p:cSld>
  <p:clrMapOvr>
    <a:masterClrMapping/>
  </p:clrMapOvr>
  <p:hf hdr="0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24927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217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469384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81446"/>
      </p:ext>
    </p:extLst>
  </p:cSld>
  <p:clrMapOvr>
    <a:masterClrMapping/>
  </p:clrMapOvr>
  <p:hf hdr="0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469713"/>
      </p:ext>
    </p:extLst>
  </p:cSld>
  <p:clrMapOvr>
    <a:masterClrMapping/>
  </p:clrMapOvr>
  <p:hf hdr="0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Kirjoita tähän nimi</a:t>
            </a:r>
            <a:endParaRPr lang="en-US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oma kuva</a:t>
            </a:r>
            <a:endParaRPr lang="en-US"/>
          </a:p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/>
              <a:t>Kirjoita tähän nimike</a:t>
            </a:r>
            <a:br>
              <a:rPr lang="fi-FI"/>
            </a:br>
            <a:r>
              <a:rPr lang="fi-FI"/>
              <a:t>Osasto/Yksikkö</a:t>
            </a:r>
            <a:br>
              <a:rPr lang="fi-FI"/>
            </a:br>
            <a:r>
              <a:rPr lang="fi-FI"/>
              <a:t>Sähköpostiosoite</a:t>
            </a:r>
            <a:br>
              <a:rPr lang="fi-FI"/>
            </a:br>
            <a:r>
              <a:rPr lang="fi-FI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16428"/>
      </p:ext>
    </p:extLst>
  </p:cSld>
  <p:clrMapOvr>
    <a:masterClrMapping/>
  </p:clrMapOvr>
  <p:hf hdr="0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88013"/>
      </p:ext>
    </p:extLst>
  </p:cSld>
  <p:clrMapOvr>
    <a:masterClrMapping/>
  </p:clrMapOvr>
  <p:hf hdr="0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667037922"/>
      </p:ext>
    </p:extLst>
  </p:cSld>
  <p:clrMapOvr>
    <a:masterClrMapping/>
  </p:clrMapOvr>
  <p:hf hdr="0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045062615"/>
      </p:ext>
    </p:extLst>
  </p:cSld>
  <p:clrMapOvr>
    <a:masterClrMapping/>
  </p:clrMapOvr>
  <p:hf hdr="0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16082"/>
      </p:ext>
    </p:extLst>
  </p:cSld>
  <p:clrMapOvr>
    <a:masterClrMapping/>
  </p:clrMapOvr>
  <p:hf hdr="0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523225"/>
      </p:ext>
    </p:extLst>
  </p:cSld>
  <p:clrMapOvr>
    <a:masterClrMapping/>
  </p:clrMapOvr>
  <p:hf hdr="0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430247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540100"/>
      </p:ext>
    </p:extLst>
  </p:cSld>
  <p:clrMapOvr>
    <a:masterClrMapping/>
  </p:clrMapOvr>
  <p:hf hdr="0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1600450"/>
      </p:ext>
    </p:extLst>
  </p:cSld>
  <p:clrMapOvr>
    <a:masterClrMapping/>
  </p:clrMapOvr>
  <p:hf hdr="0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1025091"/>
      </p:ext>
    </p:extLst>
  </p:cSld>
  <p:clrMapOvr>
    <a:masterClrMapping/>
  </p:clrMapOvr>
  <p:hf hdr="0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22156392"/>
      </p:ext>
    </p:extLst>
  </p:cSld>
  <p:clrMapOvr>
    <a:masterClrMapping/>
  </p:clrMapOvr>
  <p:hf hdr="0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54551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tsikkodia" preserve="1" userDrawn="1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-9939"/>
            <a:ext cx="5277610" cy="4701002"/>
          </a:xfrm>
          <a:custGeom>
            <a:avLst/>
            <a:gdLst>
              <a:gd name="connsiteX0" fmla="*/ 0 w 4611688"/>
              <a:gd name="connsiteY0" fmla="*/ 4691063 h 4691063"/>
              <a:gd name="connsiteX1" fmla="*/ 1152922 w 4611688"/>
              <a:gd name="connsiteY1" fmla="*/ 0 h 4691063"/>
              <a:gd name="connsiteX2" fmla="*/ 4611688 w 4611688"/>
              <a:gd name="connsiteY2" fmla="*/ 0 h 4691063"/>
              <a:gd name="connsiteX3" fmla="*/ 3458766 w 4611688"/>
              <a:gd name="connsiteY3" fmla="*/ 4691063 h 4691063"/>
              <a:gd name="connsiteX4" fmla="*/ 0 w 4611688"/>
              <a:gd name="connsiteY4" fmla="*/ 4691063 h 4691063"/>
              <a:gd name="connsiteX0" fmla="*/ 0 w 5277610"/>
              <a:gd name="connsiteY0" fmla="*/ 4701002 h 4701002"/>
              <a:gd name="connsiteX1" fmla="*/ 1152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01002"/>
              <a:gd name="connsiteX1" fmla="*/ 9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7610" h="4701002">
                <a:moveTo>
                  <a:pt x="0" y="4701002"/>
                </a:moveTo>
                <a:cubicBezTo>
                  <a:pt x="3307" y="3137314"/>
                  <a:pt x="6615" y="1573627"/>
                  <a:pt x="9922" y="9939"/>
                </a:cubicBezTo>
                <a:lnTo>
                  <a:pt x="5277610" y="0"/>
                </a:lnTo>
                <a:lnTo>
                  <a:pt x="3458766" y="4701002"/>
                </a:lnTo>
                <a:lnTo>
                  <a:pt x="0" y="47010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anchor="ctr" anchorCtr="1">
            <a:normAutofit/>
          </a:bodyPr>
          <a:lstStyle>
            <a:lvl1pPr marL="0" indent="0" algn="l">
              <a:buNone/>
              <a:defRPr sz="2000" baseline="0"/>
            </a:lvl1pPr>
          </a:lstStyle>
          <a:p>
            <a:r>
              <a:rPr lang="fi-FI"/>
              <a:t>Lisää 1. tämä kuva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3593725" y="-795"/>
            <a:ext cx="5053400" cy="4691858"/>
          </a:xfrm>
          <a:custGeom>
            <a:avLst/>
            <a:gdLst>
              <a:gd name="connsiteX0" fmla="*/ 0 w 4611688"/>
              <a:gd name="connsiteY0" fmla="*/ 4691063 h 4691063"/>
              <a:gd name="connsiteX1" fmla="*/ 1152922 w 4611688"/>
              <a:gd name="connsiteY1" fmla="*/ 0 h 4691063"/>
              <a:gd name="connsiteX2" fmla="*/ 4611688 w 4611688"/>
              <a:gd name="connsiteY2" fmla="*/ 0 h 4691063"/>
              <a:gd name="connsiteX3" fmla="*/ 3458766 w 4611688"/>
              <a:gd name="connsiteY3" fmla="*/ 4691063 h 4691063"/>
              <a:gd name="connsiteX4" fmla="*/ 0 w 4611688"/>
              <a:gd name="connsiteY4" fmla="*/ 4691063 h 4691063"/>
              <a:gd name="connsiteX0" fmla="*/ 0 w 5277610"/>
              <a:gd name="connsiteY0" fmla="*/ 4701002 h 4701002"/>
              <a:gd name="connsiteX1" fmla="*/ 1152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01002"/>
              <a:gd name="connsiteX1" fmla="*/ 9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7036836"/>
              <a:gd name="connsiteY0" fmla="*/ 4691063 h 4701002"/>
              <a:gd name="connsiteX1" fmla="*/ 1769148 w 7036836"/>
              <a:gd name="connsiteY1" fmla="*/ 9939 h 4701002"/>
              <a:gd name="connsiteX2" fmla="*/ 7036836 w 7036836"/>
              <a:gd name="connsiteY2" fmla="*/ 0 h 4701002"/>
              <a:gd name="connsiteX3" fmla="*/ 5217992 w 7036836"/>
              <a:gd name="connsiteY3" fmla="*/ 4701002 h 4701002"/>
              <a:gd name="connsiteX4" fmla="*/ 0 w 7036836"/>
              <a:gd name="connsiteY4" fmla="*/ 4691063 h 4701002"/>
              <a:gd name="connsiteX0" fmla="*/ 0 w 7036836"/>
              <a:gd name="connsiteY0" fmla="*/ 4691063 h 4701002"/>
              <a:gd name="connsiteX1" fmla="*/ 1769148 w 7036836"/>
              <a:gd name="connsiteY1" fmla="*/ 9939 h 4701002"/>
              <a:gd name="connsiteX2" fmla="*/ 7036836 w 7036836"/>
              <a:gd name="connsiteY2" fmla="*/ 0 h 4701002"/>
              <a:gd name="connsiteX3" fmla="*/ 5217992 w 7036836"/>
              <a:gd name="connsiteY3" fmla="*/ 4701002 h 4701002"/>
              <a:gd name="connsiteX4" fmla="*/ 0 w 7036836"/>
              <a:gd name="connsiteY4" fmla="*/ 4691063 h 4701002"/>
              <a:gd name="connsiteX0" fmla="*/ 0 w 7036836"/>
              <a:gd name="connsiteY0" fmla="*/ 4691063 h 4701002"/>
              <a:gd name="connsiteX1" fmla="*/ 1769148 w 7036836"/>
              <a:gd name="connsiteY1" fmla="*/ 9939 h 4701002"/>
              <a:gd name="connsiteX2" fmla="*/ 7036836 w 7036836"/>
              <a:gd name="connsiteY2" fmla="*/ 0 h 4701002"/>
              <a:gd name="connsiteX3" fmla="*/ 5217992 w 7036836"/>
              <a:gd name="connsiteY3" fmla="*/ 4701002 h 4701002"/>
              <a:gd name="connsiteX4" fmla="*/ 0 w 7036836"/>
              <a:gd name="connsiteY4" fmla="*/ 4691063 h 4701002"/>
              <a:gd name="connsiteX0" fmla="*/ 0 w 7064268"/>
              <a:gd name="connsiteY0" fmla="*/ 4691063 h 4701002"/>
              <a:gd name="connsiteX1" fmla="*/ 1796580 w 7064268"/>
              <a:gd name="connsiteY1" fmla="*/ 9939 h 4701002"/>
              <a:gd name="connsiteX2" fmla="*/ 7064268 w 7064268"/>
              <a:gd name="connsiteY2" fmla="*/ 0 h 4701002"/>
              <a:gd name="connsiteX3" fmla="*/ 5245424 w 7064268"/>
              <a:gd name="connsiteY3" fmla="*/ 4701002 h 4701002"/>
              <a:gd name="connsiteX4" fmla="*/ 0 w 7064268"/>
              <a:gd name="connsiteY4" fmla="*/ 4691063 h 4701002"/>
              <a:gd name="connsiteX0" fmla="*/ 0 w 7064268"/>
              <a:gd name="connsiteY0" fmla="*/ 4691063 h 4701002"/>
              <a:gd name="connsiteX1" fmla="*/ 1796580 w 7064268"/>
              <a:gd name="connsiteY1" fmla="*/ 9939 h 4701002"/>
              <a:gd name="connsiteX2" fmla="*/ 7064268 w 7064268"/>
              <a:gd name="connsiteY2" fmla="*/ 0 h 4701002"/>
              <a:gd name="connsiteX3" fmla="*/ 5245424 w 7064268"/>
              <a:gd name="connsiteY3" fmla="*/ 4701002 h 4701002"/>
              <a:gd name="connsiteX4" fmla="*/ 0 w 7064268"/>
              <a:gd name="connsiteY4" fmla="*/ 4691063 h 4701002"/>
              <a:gd name="connsiteX0" fmla="*/ 0 w 5245424"/>
              <a:gd name="connsiteY0" fmla="*/ 4691063 h 4701002"/>
              <a:gd name="connsiteX1" fmla="*/ 1796580 w 5245424"/>
              <a:gd name="connsiteY1" fmla="*/ 9939 h 4701002"/>
              <a:gd name="connsiteX2" fmla="*/ 3315228 w 5245424"/>
              <a:gd name="connsiteY2" fmla="*/ 0 h 4701002"/>
              <a:gd name="connsiteX3" fmla="*/ 5245424 w 5245424"/>
              <a:gd name="connsiteY3" fmla="*/ 4701002 h 4701002"/>
              <a:gd name="connsiteX4" fmla="*/ 0 w 5245424"/>
              <a:gd name="connsiteY4" fmla="*/ 4691063 h 4701002"/>
              <a:gd name="connsiteX0" fmla="*/ 0 w 5245424"/>
              <a:gd name="connsiteY0" fmla="*/ 4681919 h 4691858"/>
              <a:gd name="connsiteX1" fmla="*/ 1796580 w 5245424"/>
              <a:gd name="connsiteY1" fmla="*/ 795 h 4691858"/>
              <a:gd name="connsiteX2" fmla="*/ 3196356 w 5245424"/>
              <a:gd name="connsiteY2" fmla="*/ 0 h 4691858"/>
              <a:gd name="connsiteX3" fmla="*/ 5245424 w 5245424"/>
              <a:gd name="connsiteY3" fmla="*/ 4691858 h 4691858"/>
              <a:gd name="connsiteX4" fmla="*/ 0 w 5245424"/>
              <a:gd name="connsiteY4" fmla="*/ 4681919 h 4691858"/>
              <a:gd name="connsiteX0" fmla="*/ 0 w 5053400"/>
              <a:gd name="connsiteY0" fmla="*/ 4681919 h 4691858"/>
              <a:gd name="connsiteX1" fmla="*/ 1796580 w 5053400"/>
              <a:gd name="connsiteY1" fmla="*/ 795 h 4691858"/>
              <a:gd name="connsiteX2" fmla="*/ 3196356 w 5053400"/>
              <a:gd name="connsiteY2" fmla="*/ 0 h 4691858"/>
              <a:gd name="connsiteX3" fmla="*/ 5053400 w 5053400"/>
              <a:gd name="connsiteY3" fmla="*/ 4691858 h 4691858"/>
              <a:gd name="connsiteX4" fmla="*/ 0 w 5053400"/>
              <a:gd name="connsiteY4" fmla="*/ 4681919 h 4691858"/>
              <a:gd name="connsiteX0" fmla="*/ 0 w 5053400"/>
              <a:gd name="connsiteY0" fmla="*/ 4691063 h 4691858"/>
              <a:gd name="connsiteX1" fmla="*/ 1796580 w 5053400"/>
              <a:gd name="connsiteY1" fmla="*/ 795 h 4691858"/>
              <a:gd name="connsiteX2" fmla="*/ 3196356 w 5053400"/>
              <a:gd name="connsiteY2" fmla="*/ 0 h 4691858"/>
              <a:gd name="connsiteX3" fmla="*/ 5053400 w 5053400"/>
              <a:gd name="connsiteY3" fmla="*/ 4691858 h 4691858"/>
              <a:gd name="connsiteX4" fmla="*/ 0 w 5053400"/>
              <a:gd name="connsiteY4" fmla="*/ 4691063 h 4691858"/>
              <a:gd name="connsiteX0" fmla="*/ 0 w 5053400"/>
              <a:gd name="connsiteY0" fmla="*/ 4691063 h 4691858"/>
              <a:gd name="connsiteX1" fmla="*/ 1796580 w 5053400"/>
              <a:gd name="connsiteY1" fmla="*/ 795 h 4691858"/>
              <a:gd name="connsiteX2" fmla="*/ 3196356 w 5053400"/>
              <a:gd name="connsiteY2" fmla="*/ 0 h 4691858"/>
              <a:gd name="connsiteX3" fmla="*/ 5053400 w 5053400"/>
              <a:gd name="connsiteY3" fmla="*/ 4691858 h 4691858"/>
              <a:gd name="connsiteX4" fmla="*/ 0 w 5053400"/>
              <a:gd name="connsiteY4" fmla="*/ 4691063 h 469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3400" h="4691858">
                <a:moveTo>
                  <a:pt x="0" y="4691063"/>
                </a:moveTo>
                <a:cubicBezTo>
                  <a:pt x="741983" y="2827611"/>
                  <a:pt x="1256560" y="1465091"/>
                  <a:pt x="1796580" y="795"/>
                </a:cubicBezTo>
                <a:lnTo>
                  <a:pt x="3196356" y="0"/>
                </a:lnTo>
                <a:lnTo>
                  <a:pt x="5053400" y="4691858"/>
                </a:lnTo>
                <a:lnTo>
                  <a:pt x="0" y="46910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anchor="ctr" anchorCtr="1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/>
            </a:lvl1pPr>
          </a:lstStyle>
          <a:p>
            <a:r>
              <a:rPr lang="fi-FI"/>
              <a:t>Lisää 2. tämä kuva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924312" y="0"/>
            <a:ext cx="5267688" cy="4710146"/>
          </a:xfrm>
          <a:custGeom>
            <a:avLst/>
            <a:gdLst>
              <a:gd name="connsiteX0" fmla="*/ 0 w 4611688"/>
              <a:gd name="connsiteY0" fmla="*/ 4691063 h 4691063"/>
              <a:gd name="connsiteX1" fmla="*/ 1152922 w 4611688"/>
              <a:gd name="connsiteY1" fmla="*/ 0 h 4691063"/>
              <a:gd name="connsiteX2" fmla="*/ 4611688 w 4611688"/>
              <a:gd name="connsiteY2" fmla="*/ 0 h 4691063"/>
              <a:gd name="connsiteX3" fmla="*/ 3458766 w 4611688"/>
              <a:gd name="connsiteY3" fmla="*/ 4691063 h 4691063"/>
              <a:gd name="connsiteX4" fmla="*/ 0 w 4611688"/>
              <a:gd name="connsiteY4" fmla="*/ 4691063 h 4691063"/>
              <a:gd name="connsiteX0" fmla="*/ 0 w 5277610"/>
              <a:gd name="connsiteY0" fmla="*/ 4701002 h 4701002"/>
              <a:gd name="connsiteX1" fmla="*/ 1152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01002"/>
              <a:gd name="connsiteX1" fmla="*/ 9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10146"/>
              <a:gd name="connsiteX1" fmla="*/ 9922 w 5277610"/>
              <a:gd name="connsiteY1" fmla="*/ 9939 h 4710146"/>
              <a:gd name="connsiteX2" fmla="*/ 5277610 w 5277610"/>
              <a:gd name="connsiteY2" fmla="*/ 0 h 4710146"/>
              <a:gd name="connsiteX3" fmla="*/ 5260134 w 5277610"/>
              <a:gd name="connsiteY3" fmla="*/ 4710146 h 4710146"/>
              <a:gd name="connsiteX4" fmla="*/ 0 w 5277610"/>
              <a:gd name="connsiteY4" fmla="*/ 4701002 h 4710146"/>
              <a:gd name="connsiteX0" fmla="*/ 1846315 w 5267693"/>
              <a:gd name="connsiteY0" fmla="*/ 4701002 h 4710146"/>
              <a:gd name="connsiteX1" fmla="*/ 5 w 5267693"/>
              <a:gd name="connsiteY1" fmla="*/ 9939 h 4710146"/>
              <a:gd name="connsiteX2" fmla="*/ 5267693 w 5267693"/>
              <a:gd name="connsiteY2" fmla="*/ 0 h 4710146"/>
              <a:gd name="connsiteX3" fmla="*/ 5250217 w 5267693"/>
              <a:gd name="connsiteY3" fmla="*/ 4710146 h 4710146"/>
              <a:gd name="connsiteX4" fmla="*/ 1846315 w 5267693"/>
              <a:gd name="connsiteY4" fmla="*/ 4701002 h 4710146"/>
              <a:gd name="connsiteX0" fmla="*/ 1846316 w 5267694"/>
              <a:gd name="connsiteY0" fmla="*/ 4701002 h 4710146"/>
              <a:gd name="connsiteX1" fmla="*/ 6 w 5267694"/>
              <a:gd name="connsiteY1" fmla="*/ 9939 h 4710146"/>
              <a:gd name="connsiteX2" fmla="*/ 5267694 w 5267694"/>
              <a:gd name="connsiteY2" fmla="*/ 0 h 4710146"/>
              <a:gd name="connsiteX3" fmla="*/ 5250218 w 5267694"/>
              <a:gd name="connsiteY3" fmla="*/ 4710146 h 4710146"/>
              <a:gd name="connsiteX4" fmla="*/ 1846316 w 5267694"/>
              <a:gd name="connsiteY4" fmla="*/ 4701002 h 4710146"/>
              <a:gd name="connsiteX0" fmla="*/ 1846316 w 5267694"/>
              <a:gd name="connsiteY0" fmla="*/ 4701002 h 4710146"/>
              <a:gd name="connsiteX1" fmla="*/ 6 w 5267694"/>
              <a:gd name="connsiteY1" fmla="*/ 795 h 4710146"/>
              <a:gd name="connsiteX2" fmla="*/ 5267694 w 5267694"/>
              <a:gd name="connsiteY2" fmla="*/ 0 h 4710146"/>
              <a:gd name="connsiteX3" fmla="*/ 5250218 w 5267694"/>
              <a:gd name="connsiteY3" fmla="*/ 4710146 h 4710146"/>
              <a:gd name="connsiteX4" fmla="*/ 1846316 w 5267694"/>
              <a:gd name="connsiteY4" fmla="*/ 4701002 h 4710146"/>
              <a:gd name="connsiteX0" fmla="*/ 1846310 w 5267688"/>
              <a:gd name="connsiteY0" fmla="*/ 4701002 h 4710146"/>
              <a:gd name="connsiteX1" fmla="*/ 0 w 5267688"/>
              <a:gd name="connsiteY1" fmla="*/ 795 h 4710146"/>
              <a:gd name="connsiteX2" fmla="*/ 5267688 w 5267688"/>
              <a:gd name="connsiteY2" fmla="*/ 0 h 4710146"/>
              <a:gd name="connsiteX3" fmla="*/ 5250212 w 5267688"/>
              <a:gd name="connsiteY3" fmla="*/ 4710146 h 4710146"/>
              <a:gd name="connsiteX4" fmla="*/ 1846310 w 5267688"/>
              <a:gd name="connsiteY4" fmla="*/ 4701002 h 4710146"/>
              <a:gd name="connsiteX0" fmla="*/ 1873742 w 5267688"/>
              <a:gd name="connsiteY0" fmla="*/ 4710146 h 4710146"/>
              <a:gd name="connsiteX1" fmla="*/ 0 w 5267688"/>
              <a:gd name="connsiteY1" fmla="*/ 795 h 4710146"/>
              <a:gd name="connsiteX2" fmla="*/ 5267688 w 5267688"/>
              <a:gd name="connsiteY2" fmla="*/ 0 h 4710146"/>
              <a:gd name="connsiteX3" fmla="*/ 5250212 w 5267688"/>
              <a:gd name="connsiteY3" fmla="*/ 4710146 h 4710146"/>
              <a:gd name="connsiteX4" fmla="*/ 1873742 w 5267688"/>
              <a:gd name="connsiteY4" fmla="*/ 4710146 h 4710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7688" h="4710146">
                <a:moveTo>
                  <a:pt x="1873742" y="4710146"/>
                </a:moveTo>
                <a:cubicBezTo>
                  <a:pt x="1227825" y="3055018"/>
                  <a:pt x="645917" y="1601059"/>
                  <a:pt x="0" y="795"/>
                </a:cubicBezTo>
                <a:lnTo>
                  <a:pt x="5267688" y="0"/>
                </a:lnTo>
                <a:cubicBezTo>
                  <a:pt x="5261863" y="1570049"/>
                  <a:pt x="5256037" y="3140097"/>
                  <a:pt x="5250212" y="4710146"/>
                </a:cubicBezTo>
                <a:lnTo>
                  <a:pt x="1873742" y="471014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3. tämä kuva 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tsikko 1"/>
          <p:cNvSpPr>
            <a:spLocks noGrp="1"/>
          </p:cNvSpPr>
          <p:nvPr>
            <p:ph type="ctrTitle"/>
          </p:nvPr>
        </p:nvSpPr>
        <p:spPr>
          <a:xfrm>
            <a:off x="2265770" y="5000877"/>
            <a:ext cx="9030880" cy="1297185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750017" y="6321116"/>
            <a:ext cx="17431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11.6.2020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3862" y="6321116"/>
            <a:ext cx="24761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18" name="DConfidentiality">
            <a:extLst>
              <a:ext uri="{FF2B5EF4-FFF2-40B4-BE49-F238E27FC236}">
                <a16:creationId xmlns:a16="http://schemas.microsoft.com/office/drawing/2014/main" id="{4B964CBD-1E14-4B75-A614-71999FB674E4}"/>
              </a:ext>
            </a:extLst>
          </p:cNvPr>
          <p:cNvSpPr txBox="1">
            <a:spLocks/>
          </p:cNvSpPr>
          <p:nvPr userDrawn="1"/>
        </p:nvSpPr>
        <p:spPr>
          <a:xfrm>
            <a:off x="6523406" y="6308584"/>
            <a:ext cx="2785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9" name="DLevelofprotection">
            <a:extLst>
              <a:ext uri="{FF2B5EF4-FFF2-40B4-BE49-F238E27FC236}">
                <a16:creationId xmlns:a16="http://schemas.microsoft.com/office/drawing/2014/main" id="{25917711-D3ED-4E8C-BF82-DCF50F5F2EC2}"/>
              </a:ext>
            </a:extLst>
          </p:cNvPr>
          <p:cNvSpPr txBox="1">
            <a:spLocks/>
          </p:cNvSpPr>
          <p:nvPr userDrawn="1"/>
        </p:nvSpPr>
        <p:spPr>
          <a:xfrm>
            <a:off x="9539592" y="6146407"/>
            <a:ext cx="2403362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DDecree">
            <a:extLst>
              <a:ext uri="{FF2B5EF4-FFF2-40B4-BE49-F238E27FC236}">
                <a16:creationId xmlns:a16="http://schemas.microsoft.com/office/drawing/2014/main" id="{F673B93A-115D-4F5C-A79F-A5F384FCDFC7}"/>
              </a:ext>
            </a:extLst>
          </p:cNvPr>
          <p:cNvSpPr txBox="1">
            <a:spLocks/>
          </p:cNvSpPr>
          <p:nvPr userDrawn="1"/>
        </p:nvSpPr>
        <p:spPr>
          <a:xfrm>
            <a:off x="9540000" y="6356098"/>
            <a:ext cx="2633844" cy="197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2" name="DSecrecy">
            <a:extLst>
              <a:ext uri="{FF2B5EF4-FFF2-40B4-BE49-F238E27FC236}">
                <a16:creationId xmlns:a16="http://schemas.microsoft.com/office/drawing/2014/main" id="{E04FEAB8-01C0-4796-B920-929F3D1A1E32}"/>
              </a:ext>
            </a:extLst>
          </p:cNvPr>
          <p:cNvSpPr txBox="1">
            <a:spLocks/>
          </p:cNvSpPr>
          <p:nvPr userDrawn="1"/>
        </p:nvSpPr>
        <p:spPr>
          <a:xfrm>
            <a:off x="9540000" y="6503588"/>
            <a:ext cx="232628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pic>
        <p:nvPicPr>
          <p:cNvPr id="15" name="Kuva 14">
            <a:extLst>
              <a:ext uri="{FF2B5EF4-FFF2-40B4-BE49-F238E27FC236}">
                <a16:creationId xmlns:a16="http://schemas.microsoft.com/office/drawing/2014/main" id="{D12AFC57-F9B4-42CA-9516-FFCBF2E4CA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4917600"/>
            <a:ext cx="1944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231554"/>
      </p:ext>
    </p:extLst>
  </p:cSld>
  <p:clrMapOvr>
    <a:masterClrMapping/>
  </p:clrMapOvr>
  <p:hf hdr="0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-9939"/>
            <a:ext cx="12192000" cy="4720085"/>
          </a:xfrm>
          <a:custGeom>
            <a:avLst/>
            <a:gdLst>
              <a:gd name="connsiteX0" fmla="*/ 12192000 w 12192000"/>
              <a:gd name="connsiteY0" fmla="*/ 9939 h 4720085"/>
              <a:gd name="connsiteX1" fmla="*/ 12174524 w 12192000"/>
              <a:gd name="connsiteY1" fmla="*/ 4720085 h 4720085"/>
              <a:gd name="connsiteX2" fmla="*/ 8798054 w 12192000"/>
              <a:gd name="connsiteY2" fmla="*/ 4720085 h 4720085"/>
              <a:gd name="connsiteX3" fmla="*/ 6924312 w 12192000"/>
              <a:gd name="connsiteY3" fmla="*/ 10734 h 4720085"/>
              <a:gd name="connsiteX4" fmla="*/ 6790081 w 12192000"/>
              <a:gd name="connsiteY4" fmla="*/ 9144 h 4720085"/>
              <a:gd name="connsiteX5" fmla="*/ 8647125 w 12192000"/>
              <a:gd name="connsiteY5" fmla="*/ 4701002 h 4720085"/>
              <a:gd name="connsiteX6" fmla="*/ 3593725 w 12192000"/>
              <a:gd name="connsiteY6" fmla="*/ 4691063 h 4720085"/>
              <a:gd name="connsiteX7" fmla="*/ 5390305 w 12192000"/>
              <a:gd name="connsiteY7" fmla="*/ 9939 h 4720085"/>
              <a:gd name="connsiteX8" fmla="*/ 5277610 w 12192000"/>
              <a:gd name="connsiteY8" fmla="*/ 0 h 4720085"/>
              <a:gd name="connsiteX9" fmla="*/ 3458767 w 12192000"/>
              <a:gd name="connsiteY9" fmla="*/ 4701002 h 4720085"/>
              <a:gd name="connsiteX10" fmla="*/ 0 w 12192000"/>
              <a:gd name="connsiteY10" fmla="*/ 4701002 h 4720085"/>
              <a:gd name="connsiteX11" fmla="*/ 9922 w 12192000"/>
              <a:gd name="connsiteY11" fmla="*/ 9939 h 4720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720085">
                <a:moveTo>
                  <a:pt x="12192000" y="9939"/>
                </a:moveTo>
                <a:cubicBezTo>
                  <a:pt x="12186175" y="1579988"/>
                  <a:pt x="12180349" y="3150036"/>
                  <a:pt x="12174524" y="4720085"/>
                </a:cubicBezTo>
                <a:lnTo>
                  <a:pt x="8798054" y="4720085"/>
                </a:lnTo>
                <a:cubicBezTo>
                  <a:pt x="8152137" y="3064957"/>
                  <a:pt x="7570229" y="1610998"/>
                  <a:pt x="6924312" y="10734"/>
                </a:cubicBezTo>
                <a:close/>
                <a:moveTo>
                  <a:pt x="6790081" y="9144"/>
                </a:moveTo>
                <a:lnTo>
                  <a:pt x="8647125" y="4701002"/>
                </a:lnTo>
                <a:lnTo>
                  <a:pt x="3593725" y="4691063"/>
                </a:lnTo>
                <a:cubicBezTo>
                  <a:pt x="4353996" y="2818467"/>
                  <a:pt x="4850285" y="1474235"/>
                  <a:pt x="5390305" y="9939"/>
                </a:cubicBezTo>
                <a:close/>
                <a:moveTo>
                  <a:pt x="5277610" y="0"/>
                </a:moveTo>
                <a:lnTo>
                  <a:pt x="3458767" y="4701002"/>
                </a:lnTo>
                <a:lnTo>
                  <a:pt x="0" y="4701002"/>
                </a:lnTo>
                <a:cubicBezTo>
                  <a:pt x="3307" y="3137314"/>
                  <a:pt x="6615" y="1573627"/>
                  <a:pt x="9922" y="993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 anchorCtr="1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fi-FI"/>
              <a:t>Lisää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tsikko 1"/>
          <p:cNvSpPr>
            <a:spLocks noGrp="1"/>
          </p:cNvSpPr>
          <p:nvPr>
            <p:ph type="ctrTitle"/>
          </p:nvPr>
        </p:nvSpPr>
        <p:spPr>
          <a:xfrm>
            <a:off x="2265770" y="5000877"/>
            <a:ext cx="9030880" cy="1297185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750017" y="6321116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11.6.2020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3862" y="6321116"/>
            <a:ext cx="24761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EEA14B14-60C4-4BB2-AAE3-DF41B480ACC8}"/>
              </a:ext>
            </a:extLst>
          </p:cNvPr>
          <p:cNvSpPr txBox="1">
            <a:spLocks/>
          </p:cNvSpPr>
          <p:nvPr userDrawn="1"/>
        </p:nvSpPr>
        <p:spPr>
          <a:xfrm>
            <a:off x="6523406" y="6308584"/>
            <a:ext cx="2785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DLevelofprotection">
            <a:extLst>
              <a:ext uri="{FF2B5EF4-FFF2-40B4-BE49-F238E27FC236}">
                <a16:creationId xmlns:a16="http://schemas.microsoft.com/office/drawing/2014/main" id="{5DD3C21F-DA3E-4BE7-AAC4-310C4E77212E}"/>
              </a:ext>
            </a:extLst>
          </p:cNvPr>
          <p:cNvSpPr txBox="1">
            <a:spLocks/>
          </p:cNvSpPr>
          <p:nvPr userDrawn="1"/>
        </p:nvSpPr>
        <p:spPr>
          <a:xfrm>
            <a:off x="9539592" y="6146407"/>
            <a:ext cx="2403362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E78352A8-ED6D-4F6E-BFE7-FD1EC319D79A}"/>
              </a:ext>
            </a:extLst>
          </p:cNvPr>
          <p:cNvSpPr txBox="1">
            <a:spLocks/>
          </p:cNvSpPr>
          <p:nvPr userDrawn="1"/>
        </p:nvSpPr>
        <p:spPr>
          <a:xfrm>
            <a:off x="9540000" y="6356098"/>
            <a:ext cx="2633844" cy="197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8E73515E-696E-4CE4-8D36-10D1C0A0DD9C}"/>
              </a:ext>
            </a:extLst>
          </p:cNvPr>
          <p:cNvSpPr txBox="1">
            <a:spLocks/>
          </p:cNvSpPr>
          <p:nvPr userDrawn="1"/>
        </p:nvSpPr>
        <p:spPr>
          <a:xfrm>
            <a:off x="9540000" y="6503588"/>
            <a:ext cx="232628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pic>
        <p:nvPicPr>
          <p:cNvPr id="5" name="Kuva 4">
            <a:extLst>
              <a:ext uri="{FF2B5EF4-FFF2-40B4-BE49-F238E27FC236}">
                <a16:creationId xmlns:a16="http://schemas.microsoft.com/office/drawing/2014/main" id="{33C3268B-385E-41BC-B0E9-2A8D21E50A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4917600"/>
            <a:ext cx="1944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602295"/>
      </p:ext>
    </p:extLst>
  </p:cSld>
  <p:clrMapOvr>
    <a:masterClrMapping/>
  </p:clrMapOvr>
  <p:hf hdr="0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7"/>
          <p:cNvSpPr>
            <a:spLocks noGrp="1"/>
          </p:cNvSpPr>
          <p:nvPr>
            <p:ph type="body" sz="quarter" idx="11"/>
          </p:nvPr>
        </p:nvSpPr>
        <p:spPr>
          <a:xfrm>
            <a:off x="623888" y="752474"/>
            <a:ext cx="3919537" cy="4054955"/>
          </a:xfrm>
        </p:spPr>
        <p:txBody>
          <a:bodyPr/>
          <a:lstStyle>
            <a:lvl1pPr marL="0" indent="0">
              <a:buFontTx/>
              <a:buNone/>
              <a:defRPr b="1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Exo 2" charset="0"/>
                <a:ea typeface="Exo 2" charset="0"/>
                <a:cs typeface="Exo 2" charset="0"/>
              </a:defRPr>
            </a:lvl3pPr>
            <a:lvl4pPr>
              <a:defRPr>
                <a:latin typeface="Exo 2" charset="0"/>
                <a:ea typeface="Exo 2" charset="0"/>
                <a:cs typeface="Exo 2" charset="0"/>
              </a:defRPr>
            </a:lvl4pPr>
            <a:lvl5pPr>
              <a:defRPr>
                <a:latin typeface="Exo 2" charset="0"/>
                <a:ea typeface="Exo 2" charset="0"/>
                <a:cs typeface="Exo 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433135" y="0"/>
            <a:ext cx="6758866" cy="6737350"/>
          </a:xfrm>
          <a:solidFill>
            <a:schemeClr val="bg1">
              <a:lumMod val="75000"/>
            </a:schemeClr>
          </a:solidFill>
          <a:ln>
            <a:noFill/>
          </a:ln>
        </p:spPr>
        <p:txBody>
          <a:bodyPr anchor="ctr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n>
                  <a:noFill/>
                </a:ln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fi-FI"/>
              <a:t>Lisää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2" name="Rectangle 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9B1DFFF8-D476-44B3-90F4-D2B5A632F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4917600"/>
            <a:ext cx="1944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362632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526" y="18720"/>
            <a:ext cx="5989319" cy="3299205"/>
          </a:xfrm>
          <a:solidFill>
            <a:schemeClr val="bg1">
              <a:lumMod val="75000"/>
            </a:schemeClr>
          </a:solidFill>
        </p:spPr>
        <p:txBody>
          <a:bodyPr tIns="756000" bIns="468000" anchor="b" anchorCtr="1"/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1. tämä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129862" y="18720"/>
            <a:ext cx="6074664" cy="3299205"/>
          </a:xfrm>
          <a:solidFill>
            <a:schemeClr val="bg1">
              <a:lumMod val="75000"/>
            </a:schemeClr>
          </a:solidFill>
        </p:spPr>
        <p:txBody>
          <a:bodyPr tIns="756000" bIns="468000" anchor="b" anchorCtr="1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2. tämä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2526" y="3425619"/>
            <a:ext cx="5989319" cy="3299205"/>
          </a:xfrm>
          <a:solidFill>
            <a:schemeClr val="bg1">
              <a:lumMod val="75000"/>
            </a:schemeClr>
          </a:solidFill>
        </p:spPr>
        <p:txBody>
          <a:bodyPr tIns="756000" bIns="468000" anchor="b" anchorCtr="1"/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3. tämä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6129862" y="3425619"/>
            <a:ext cx="6074664" cy="3299205"/>
          </a:xfrm>
          <a:solidFill>
            <a:schemeClr val="bg1">
              <a:lumMod val="75000"/>
            </a:schemeClr>
          </a:solidFill>
        </p:spPr>
        <p:txBody>
          <a:bodyPr tIns="756000" bIns="468000" anchor="b" anchorCtr="1"/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4. tämä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0" y="374808"/>
            <a:ext cx="5989319" cy="877888"/>
          </a:xfrm>
        </p:spPr>
        <p:txBody>
          <a:bodyPr anchor="ctr" anchorCtr="1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117336" y="374808"/>
            <a:ext cx="5989319" cy="877888"/>
          </a:xfrm>
        </p:spPr>
        <p:txBody>
          <a:bodyPr anchor="ctr" anchorCtr="1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0" y="3812953"/>
            <a:ext cx="5989319" cy="877888"/>
          </a:xfrm>
        </p:spPr>
        <p:txBody>
          <a:bodyPr anchor="ctr" anchorCtr="1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6117336" y="3812953"/>
            <a:ext cx="5989319" cy="877888"/>
          </a:xfrm>
        </p:spPr>
        <p:txBody>
          <a:bodyPr anchor="ctr" anchorCtr="1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Rectangle 18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131969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 ja sisältö" preserve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5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7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21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2731598951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3.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tsikkodia" userDrawn="1">
  <p:cSld name="1_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tsikko 1"/>
          <p:cNvSpPr>
            <a:spLocks noGrp="1"/>
          </p:cNvSpPr>
          <p:nvPr>
            <p:ph type="ctrTitle"/>
          </p:nvPr>
        </p:nvSpPr>
        <p:spPr>
          <a:xfrm>
            <a:off x="2265770" y="5000877"/>
            <a:ext cx="9030880" cy="1297185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-9939"/>
            <a:ext cx="5277610" cy="4701002"/>
          </a:xfrm>
          <a:custGeom>
            <a:avLst/>
            <a:gdLst>
              <a:gd name="connsiteX0" fmla="*/ 0 w 4611688"/>
              <a:gd name="connsiteY0" fmla="*/ 4691063 h 4691063"/>
              <a:gd name="connsiteX1" fmla="*/ 1152922 w 4611688"/>
              <a:gd name="connsiteY1" fmla="*/ 0 h 4691063"/>
              <a:gd name="connsiteX2" fmla="*/ 4611688 w 4611688"/>
              <a:gd name="connsiteY2" fmla="*/ 0 h 4691063"/>
              <a:gd name="connsiteX3" fmla="*/ 3458766 w 4611688"/>
              <a:gd name="connsiteY3" fmla="*/ 4691063 h 4691063"/>
              <a:gd name="connsiteX4" fmla="*/ 0 w 4611688"/>
              <a:gd name="connsiteY4" fmla="*/ 4691063 h 4691063"/>
              <a:gd name="connsiteX0" fmla="*/ 0 w 5277610"/>
              <a:gd name="connsiteY0" fmla="*/ 4701002 h 4701002"/>
              <a:gd name="connsiteX1" fmla="*/ 1152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01002"/>
              <a:gd name="connsiteX1" fmla="*/ 9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7610" h="4701002">
                <a:moveTo>
                  <a:pt x="0" y="4701002"/>
                </a:moveTo>
                <a:cubicBezTo>
                  <a:pt x="3307" y="3137314"/>
                  <a:pt x="6615" y="1573627"/>
                  <a:pt x="9922" y="9939"/>
                </a:cubicBezTo>
                <a:lnTo>
                  <a:pt x="5277610" y="0"/>
                </a:lnTo>
                <a:lnTo>
                  <a:pt x="3458766" y="4701002"/>
                </a:lnTo>
                <a:lnTo>
                  <a:pt x="0" y="47010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anchor="ctr" anchorCtr="1">
            <a:normAutofit/>
          </a:bodyPr>
          <a:lstStyle>
            <a:lvl1pPr marL="0" indent="0" algn="l">
              <a:buNone/>
              <a:defRPr sz="2000" baseline="0"/>
            </a:lvl1pPr>
          </a:lstStyle>
          <a:p>
            <a:r>
              <a:rPr lang="fi-FI"/>
              <a:t>Lisää 1. tämä kuva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3593725" y="-795"/>
            <a:ext cx="5053400" cy="4691858"/>
          </a:xfrm>
          <a:custGeom>
            <a:avLst/>
            <a:gdLst>
              <a:gd name="connsiteX0" fmla="*/ 0 w 4611688"/>
              <a:gd name="connsiteY0" fmla="*/ 4691063 h 4691063"/>
              <a:gd name="connsiteX1" fmla="*/ 1152922 w 4611688"/>
              <a:gd name="connsiteY1" fmla="*/ 0 h 4691063"/>
              <a:gd name="connsiteX2" fmla="*/ 4611688 w 4611688"/>
              <a:gd name="connsiteY2" fmla="*/ 0 h 4691063"/>
              <a:gd name="connsiteX3" fmla="*/ 3458766 w 4611688"/>
              <a:gd name="connsiteY3" fmla="*/ 4691063 h 4691063"/>
              <a:gd name="connsiteX4" fmla="*/ 0 w 4611688"/>
              <a:gd name="connsiteY4" fmla="*/ 4691063 h 4691063"/>
              <a:gd name="connsiteX0" fmla="*/ 0 w 5277610"/>
              <a:gd name="connsiteY0" fmla="*/ 4701002 h 4701002"/>
              <a:gd name="connsiteX1" fmla="*/ 1152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01002"/>
              <a:gd name="connsiteX1" fmla="*/ 9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7036836"/>
              <a:gd name="connsiteY0" fmla="*/ 4691063 h 4701002"/>
              <a:gd name="connsiteX1" fmla="*/ 1769148 w 7036836"/>
              <a:gd name="connsiteY1" fmla="*/ 9939 h 4701002"/>
              <a:gd name="connsiteX2" fmla="*/ 7036836 w 7036836"/>
              <a:gd name="connsiteY2" fmla="*/ 0 h 4701002"/>
              <a:gd name="connsiteX3" fmla="*/ 5217992 w 7036836"/>
              <a:gd name="connsiteY3" fmla="*/ 4701002 h 4701002"/>
              <a:gd name="connsiteX4" fmla="*/ 0 w 7036836"/>
              <a:gd name="connsiteY4" fmla="*/ 4691063 h 4701002"/>
              <a:gd name="connsiteX0" fmla="*/ 0 w 7036836"/>
              <a:gd name="connsiteY0" fmla="*/ 4691063 h 4701002"/>
              <a:gd name="connsiteX1" fmla="*/ 1769148 w 7036836"/>
              <a:gd name="connsiteY1" fmla="*/ 9939 h 4701002"/>
              <a:gd name="connsiteX2" fmla="*/ 7036836 w 7036836"/>
              <a:gd name="connsiteY2" fmla="*/ 0 h 4701002"/>
              <a:gd name="connsiteX3" fmla="*/ 5217992 w 7036836"/>
              <a:gd name="connsiteY3" fmla="*/ 4701002 h 4701002"/>
              <a:gd name="connsiteX4" fmla="*/ 0 w 7036836"/>
              <a:gd name="connsiteY4" fmla="*/ 4691063 h 4701002"/>
              <a:gd name="connsiteX0" fmla="*/ 0 w 7036836"/>
              <a:gd name="connsiteY0" fmla="*/ 4691063 h 4701002"/>
              <a:gd name="connsiteX1" fmla="*/ 1769148 w 7036836"/>
              <a:gd name="connsiteY1" fmla="*/ 9939 h 4701002"/>
              <a:gd name="connsiteX2" fmla="*/ 7036836 w 7036836"/>
              <a:gd name="connsiteY2" fmla="*/ 0 h 4701002"/>
              <a:gd name="connsiteX3" fmla="*/ 5217992 w 7036836"/>
              <a:gd name="connsiteY3" fmla="*/ 4701002 h 4701002"/>
              <a:gd name="connsiteX4" fmla="*/ 0 w 7036836"/>
              <a:gd name="connsiteY4" fmla="*/ 4691063 h 4701002"/>
              <a:gd name="connsiteX0" fmla="*/ 0 w 7064268"/>
              <a:gd name="connsiteY0" fmla="*/ 4691063 h 4701002"/>
              <a:gd name="connsiteX1" fmla="*/ 1796580 w 7064268"/>
              <a:gd name="connsiteY1" fmla="*/ 9939 h 4701002"/>
              <a:gd name="connsiteX2" fmla="*/ 7064268 w 7064268"/>
              <a:gd name="connsiteY2" fmla="*/ 0 h 4701002"/>
              <a:gd name="connsiteX3" fmla="*/ 5245424 w 7064268"/>
              <a:gd name="connsiteY3" fmla="*/ 4701002 h 4701002"/>
              <a:gd name="connsiteX4" fmla="*/ 0 w 7064268"/>
              <a:gd name="connsiteY4" fmla="*/ 4691063 h 4701002"/>
              <a:gd name="connsiteX0" fmla="*/ 0 w 7064268"/>
              <a:gd name="connsiteY0" fmla="*/ 4691063 h 4701002"/>
              <a:gd name="connsiteX1" fmla="*/ 1796580 w 7064268"/>
              <a:gd name="connsiteY1" fmla="*/ 9939 h 4701002"/>
              <a:gd name="connsiteX2" fmla="*/ 7064268 w 7064268"/>
              <a:gd name="connsiteY2" fmla="*/ 0 h 4701002"/>
              <a:gd name="connsiteX3" fmla="*/ 5245424 w 7064268"/>
              <a:gd name="connsiteY3" fmla="*/ 4701002 h 4701002"/>
              <a:gd name="connsiteX4" fmla="*/ 0 w 7064268"/>
              <a:gd name="connsiteY4" fmla="*/ 4691063 h 4701002"/>
              <a:gd name="connsiteX0" fmla="*/ 0 w 5245424"/>
              <a:gd name="connsiteY0" fmla="*/ 4691063 h 4701002"/>
              <a:gd name="connsiteX1" fmla="*/ 1796580 w 5245424"/>
              <a:gd name="connsiteY1" fmla="*/ 9939 h 4701002"/>
              <a:gd name="connsiteX2" fmla="*/ 3315228 w 5245424"/>
              <a:gd name="connsiteY2" fmla="*/ 0 h 4701002"/>
              <a:gd name="connsiteX3" fmla="*/ 5245424 w 5245424"/>
              <a:gd name="connsiteY3" fmla="*/ 4701002 h 4701002"/>
              <a:gd name="connsiteX4" fmla="*/ 0 w 5245424"/>
              <a:gd name="connsiteY4" fmla="*/ 4691063 h 4701002"/>
              <a:gd name="connsiteX0" fmla="*/ 0 w 5245424"/>
              <a:gd name="connsiteY0" fmla="*/ 4681919 h 4691858"/>
              <a:gd name="connsiteX1" fmla="*/ 1796580 w 5245424"/>
              <a:gd name="connsiteY1" fmla="*/ 795 h 4691858"/>
              <a:gd name="connsiteX2" fmla="*/ 3196356 w 5245424"/>
              <a:gd name="connsiteY2" fmla="*/ 0 h 4691858"/>
              <a:gd name="connsiteX3" fmla="*/ 5245424 w 5245424"/>
              <a:gd name="connsiteY3" fmla="*/ 4691858 h 4691858"/>
              <a:gd name="connsiteX4" fmla="*/ 0 w 5245424"/>
              <a:gd name="connsiteY4" fmla="*/ 4681919 h 4691858"/>
              <a:gd name="connsiteX0" fmla="*/ 0 w 5053400"/>
              <a:gd name="connsiteY0" fmla="*/ 4681919 h 4691858"/>
              <a:gd name="connsiteX1" fmla="*/ 1796580 w 5053400"/>
              <a:gd name="connsiteY1" fmla="*/ 795 h 4691858"/>
              <a:gd name="connsiteX2" fmla="*/ 3196356 w 5053400"/>
              <a:gd name="connsiteY2" fmla="*/ 0 h 4691858"/>
              <a:gd name="connsiteX3" fmla="*/ 5053400 w 5053400"/>
              <a:gd name="connsiteY3" fmla="*/ 4691858 h 4691858"/>
              <a:gd name="connsiteX4" fmla="*/ 0 w 5053400"/>
              <a:gd name="connsiteY4" fmla="*/ 4681919 h 4691858"/>
              <a:gd name="connsiteX0" fmla="*/ 0 w 5053400"/>
              <a:gd name="connsiteY0" fmla="*/ 4691063 h 4691858"/>
              <a:gd name="connsiteX1" fmla="*/ 1796580 w 5053400"/>
              <a:gd name="connsiteY1" fmla="*/ 795 h 4691858"/>
              <a:gd name="connsiteX2" fmla="*/ 3196356 w 5053400"/>
              <a:gd name="connsiteY2" fmla="*/ 0 h 4691858"/>
              <a:gd name="connsiteX3" fmla="*/ 5053400 w 5053400"/>
              <a:gd name="connsiteY3" fmla="*/ 4691858 h 4691858"/>
              <a:gd name="connsiteX4" fmla="*/ 0 w 5053400"/>
              <a:gd name="connsiteY4" fmla="*/ 4691063 h 4691858"/>
              <a:gd name="connsiteX0" fmla="*/ 0 w 5053400"/>
              <a:gd name="connsiteY0" fmla="*/ 4691063 h 4691858"/>
              <a:gd name="connsiteX1" fmla="*/ 1796580 w 5053400"/>
              <a:gd name="connsiteY1" fmla="*/ 795 h 4691858"/>
              <a:gd name="connsiteX2" fmla="*/ 3196356 w 5053400"/>
              <a:gd name="connsiteY2" fmla="*/ 0 h 4691858"/>
              <a:gd name="connsiteX3" fmla="*/ 5053400 w 5053400"/>
              <a:gd name="connsiteY3" fmla="*/ 4691858 h 4691858"/>
              <a:gd name="connsiteX4" fmla="*/ 0 w 5053400"/>
              <a:gd name="connsiteY4" fmla="*/ 4691063 h 469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3400" h="4691858">
                <a:moveTo>
                  <a:pt x="0" y="4691063"/>
                </a:moveTo>
                <a:cubicBezTo>
                  <a:pt x="741983" y="2827611"/>
                  <a:pt x="1256560" y="1465091"/>
                  <a:pt x="1796580" y="795"/>
                </a:cubicBezTo>
                <a:lnTo>
                  <a:pt x="3196356" y="0"/>
                </a:lnTo>
                <a:lnTo>
                  <a:pt x="5053400" y="4691858"/>
                </a:lnTo>
                <a:lnTo>
                  <a:pt x="0" y="46910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anchor="ctr" anchorCtr="1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/>
            </a:lvl1pPr>
          </a:lstStyle>
          <a:p>
            <a:r>
              <a:rPr lang="fi-FI"/>
              <a:t>Lisää 2. tämä kuva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924312" y="0"/>
            <a:ext cx="5267688" cy="4710146"/>
          </a:xfrm>
          <a:custGeom>
            <a:avLst/>
            <a:gdLst>
              <a:gd name="connsiteX0" fmla="*/ 0 w 4611688"/>
              <a:gd name="connsiteY0" fmla="*/ 4691063 h 4691063"/>
              <a:gd name="connsiteX1" fmla="*/ 1152922 w 4611688"/>
              <a:gd name="connsiteY1" fmla="*/ 0 h 4691063"/>
              <a:gd name="connsiteX2" fmla="*/ 4611688 w 4611688"/>
              <a:gd name="connsiteY2" fmla="*/ 0 h 4691063"/>
              <a:gd name="connsiteX3" fmla="*/ 3458766 w 4611688"/>
              <a:gd name="connsiteY3" fmla="*/ 4691063 h 4691063"/>
              <a:gd name="connsiteX4" fmla="*/ 0 w 4611688"/>
              <a:gd name="connsiteY4" fmla="*/ 4691063 h 4691063"/>
              <a:gd name="connsiteX0" fmla="*/ 0 w 5277610"/>
              <a:gd name="connsiteY0" fmla="*/ 4701002 h 4701002"/>
              <a:gd name="connsiteX1" fmla="*/ 1152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01002"/>
              <a:gd name="connsiteX1" fmla="*/ 9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10146"/>
              <a:gd name="connsiteX1" fmla="*/ 9922 w 5277610"/>
              <a:gd name="connsiteY1" fmla="*/ 9939 h 4710146"/>
              <a:gd name="connsiteX2" fmla="*/ 5277610 w 5277610"/>
              <a:gd name="connsiteY2" fmla="*/ 0 h 4710146"/>
              <a:gd name="connsiteX3" fmla="*/ 5260134 w 5277610"/>
              <a:gd name="connsiteY3" fmla="*/ 4710146 h 4710146"/>
              <a:gd name="connsiteX4" fmla="*/ 0 w 5277610"/>
              <a:gd name="connsiteY4" fmla="*/ 4701002 h 4710146"/>
              <a:gd name="connsiteX0" fmla="*/ 1846315 w 5267693"/>
              <a:gd name="connsiteY0" fmla="*/ 4701002 h 4710146"/>
              <a:gd name="connsiteX1" fmla="*/ 5 w 5267693"/>
              <a:gd name="connsiteY1" fmla="*/ 9939 h 4710146"/>
              <a:gd name="connsiteX2" fmla="*/ 5267693 w 5267693"/>
              <a:gd name="connsiteY2" fmla="*/ 0 h 4710146"/>
              <a:gd name="connsiteX3" fmla="*/ 5250217 w 5267693"/>
              <a:gd name="connsiteY3" fmla="*/ 4710146 h 4710146"/>
              <a:gd name="connsiteX4" fmla="*/ 1846315 w 5267693"/>
              <a:gd name="connsiteY4" fmla="*/ 4701002 h 4710146"/>
              <a:gd name="connsiteX0" fmla="*/ 1846316 w 5267694"/>
              <a:gd name="connsiteY0" fmla="*/ 4701002 h 4710146"/>
              <a:gd name="connsiteX1" fmla="*/ 6 w 5267694"/>
              <a:gd name="connsiteY1" fmla="*/ 9939 h 4710146"/>
              <a:gd name="connsiteX2" fmla="*/ 5267694 w 5267694"/>
              <a:gd name="connsiteY2" fmla="*/ 0 h 4710146"/>
              <a:gd name="connsiteX3" fmla="*/ 5250218 w 5267694"/>
              <a:gd name="connsiteY3" fmla="*/ 4710146 h 4710146"/>
              <a:gd name="connsiteX4" fmla="*/ 1846316 w 5267694"/>
              <a:gd name="connsiteY4" fmla="*/ 4701002 h 4710146"/>
              <a:gd name="connsiteX0" fmla="*/ 1846316 w 5267694"/>
              <a:gd name="connsiteY0" fmla="*/ 4701002 h 4710146"/>
              <a:gd name="connsiteX1" fmla="*/ 6 w 5267694"/>
              <a:gd name="connsiteY1" fmla="*/ 795 h 4710146"/>
              <a:gd name="connsiteX2" fmla="*/ 5267694 w 5267694"/>
              <a:gd name="connsiteY2" fmla="*/ 0 h 4710146"/>
              <a:gd name="connsiteX3" fmla="*/ 5250218 w 5267694"/>
              <a:gd name="connsiteY3" fmla="*/ 4710146 h 4710146"/>
              <a:gd name="connsiteX4" fmla="*/ 1846316 w 5267694"/>
              <a:gd name="connsiteY4" fmla="*/ 4701002 h 4710146"/>
              <a:gd name="connsiteX0" fmla="*/ 1846310 w 5267688"/>
              <a:gd name="connsiteY0" fmla="*/ 4701002 h 4710146"/>
              <a:gd name="connsiteX1" fmla="*/ 0 w 5267688"/>
              <a:gd name="connsiteY1" fmla="*/ 795 h 4710146"/>
              <a:gd name="connsiteX2" fmla="*/ 5267688 w 5267688"/>
              <a:gd name="connsiteY2" fmla="*/ 0 h 4710146"/>
              <a:gd name="connsiteX3" fmla="*/ 5250212 w 5267688"/>
              <a:gd name="connsiteY3" fmla="*/ 4710146 h 4710146"/>
              <a:gd name="connsiteX4" fmla="*/ 1846310 w 5267688"/>
              <a:gd name="connsiteY4" fmla="*/ 4701002 h 4710146"/>
              <a:gd name="connsiteX0" fmla="*/ 1873742 w 5267688"/>
              <a:gd name="connsiteY0" fmla="*/ 4710146 h 4710146"/>
              <a:gd name="connsiteX1" fmla="*/ 0 w 5267688"/>
              <a:gd name="connsiteY1" fmla="*/ 795 h 4710146"/>
              <a:gd name="connsiteX2" fmla="*/ 5267688 w 5267688"/>
              <a:gd name="connsiteY2" fmla="*/ 0 h 4710146"/>
              <a:gd name="connsiteX3" fmla="*/ 5250212 w 5267688"/>
              <a:gd name="connsiteY3" fmla="*/ 4710146 h 4710146"/>
              <a:gd name="connsiteX4" fmla="*/ 1873742 w 5267688"/>
              <a:gd name="connsiteY4" fmla="*/ 4710146 h 4710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7688" h="4710146">
                <a:moveTo>
                  <a:pt x="1873742" y="4710146"/>
                </a:moveTo>
                <a:cubicBezTo>
                  <a:pt x="1227825" y="3055018"/>
                  <a:pt x="645917" y="1601059"/>
                  <a:pt x="0" y="795"/>
                </a:cubicBezTo>
                <a:lnTo>
                  <a:pt x="5267688" y="0"/>
                </a:lnTo>
                <a:cubicBezTo>
                  <a:pt x="5261863" y="1570049"/>
                  <a:pt x="5256037" y="3140097"/>
                  <a:pt x="5250212" y="4710146"/>
                </a:cubicBezTo>
                <a:lnTo>
                  <a:pt x="1873742" y="471014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3. tämä kuva 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3862" y="6321116"/>
            <a:ext cx="24761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Noukka Mirja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750017" y="6321116"/>
            <a:ext cx="17431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30.1.2022</a:t>
            </a:r>
            <a:endParaRPr lang="en-US"/>
          </a:p>
        </p:txBody>
      </p:sp>
      <p:sp>
        <p:nvSpPr>
          <p:cNvPr id="18" name="DConfidentiality">
            <a:extLst>
              <a:ext uri="{FF2B5EF4-FFF2-40B4-BE49-F238E27FC236}">
                <a16:creationId xmlns:a16="http://schemas.microsoft.com/office/drawing/2014/main" id="{4B964CBD-1E14-4B75-A614-71999FB674E4}"/>
              </a:ext>
            </a:extLst>
          </p:cNvPr>
          <p:cNvSpPr txBox="1">
            <a:spLocks/>
          </p:cNvSpPr>
          <p:nvPr userDrawn="1"/>
        </p:nvSpPr>
        <p:spPr>
          <a:xfrm>
            <a:off x="6523406" y="6308584"/>
            <a:ext cx="2785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9" name="DLevelofprotection">
            <a:extLst>
              <a:ext uri="{FF2B5EF4-FFF2-40B4-BE49-F238E27FC236}">
                <a16:creationId xmlns:a16="http://schemas.microsoft.com/office/drawing/2014/main" id="{25917711-D3ED-4E8C-BF82-DCF50F5F2EC2}"/>
              </a:ext>
            </a:extLst>
          </p:cNvPr>
          <p:cNvSpPr txBox="1">
            <a:spLocks/>
          </p:cNvSpPr>
          <p:nvPr userDrawn="1"/>
        </p:nvSpPr>
        <p:spPr>
          <a:xfrm>
            <a:off x="9539592" y="6146407"/>
            <a:ext cx="2403362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DDecree">
            <a:extLst>
              <a:ext uri="{FF2B5EF4-FFF2-40B4-BE49-F238E27FC236}">
                <a16:creationId xmlns:a16="http://schemas.microsoft.com/office/drawing/2014/main" id="{F673B93A-115D-4F5C-A79F-A5F384FCDFC7}"/>
              </a:ext>
            </a:extLst>
          </p:cNvPr>
          <p:cNvSpPr txBox="1">
            <a:spLocks/>
          </p:cNvSpPr>
          <p:nvPr userDrawn="1"/>
        </p:nvSpPr>
        <p:spPr>
          <a:xfrm>
            <a:off x="9540000" y="6356098"/>
            <a:ext cx="2633844" cy="197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2" name="DSecrecy">
            <a:extLst>
              <a:ext uri="{FF2B5EF4-FFF2-40B4-BE49-F238E27FC236}">
                <a16:creationId xmlns:a16="http://schemas.microsoft.com/office/drawing/2014/main" id="{E04FEAB8-01C0-4796-B920-929F3D1A1E32}"/>
              </a:ext>
            </a:extLst>
          </p:cNvPr>
          <p:cNvSpPr txBox="1">
            <a:spLocks/>
          </p:cNvSpPr>
          <p:nvPr userDrawn="1"/>
        </p:nvSpPr>
        <p:spPr>
          <a:xfrm>
            <a:off x="9540000" y="6503588"/>
            <a:ext cx="232628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pic>
        <p:nvPicPr>
          <p:cNvPr id="15" name="Kuva 14">
            <a:extLst>
              <a:ext uri="{FF2B5EF4-FFF2-40B4-BE49-F238E27FC236}">
                <a16:creationId xmlns:a16="http://schemas.microsoft.com/office/drawing/2014/main" id="{D12AFC57-F9B4-42CA-9516-FFCBF2E4CA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4917600"/>
            <a:ext cx="1944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18368"/>
      </p:ext>
    </p:extLst>
  </p:cSld>
  <p:clrMapOvr>
    <a:masterClrMapping/>
  </p:clrMapOvr>
  <p:hf hdr="0" dt="0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16698"/>
      </p:ext>
    </p:extLst>
  </p:cSld>
  <p:clrMapOvr>
    <a:masterClrMapping/>
  </p:clrMapOvr>
  <p:hf hdr="0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v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5875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 lang="fi-FI" b="0" i="0" smtClean="0">
                <a:effectLst/>
              </a:defRPr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49C2F0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53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aka_palkki_kuva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00B0CC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80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k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049BE2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761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t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0463AF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6915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lila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DD38F2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07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pinkk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FF008F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70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oranss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FF5100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13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ea_palkki_kuva_v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7409"/>
            <a:ext cx="3987800" cy="6737351"/>
          </a:xfrm>
          <a:solidFill>
            <a:srgbClr val="49C2F0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950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rgbClr val="00B0CC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00969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endParaRPr lang="fi-FI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9.6.2023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kuvagalleriasta,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92613355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k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rgbClr val="049BE2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1562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t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rgbClr val="0463AF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22219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lila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rgbClr val="DD38F2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0133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pinkk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rgbClr val="FF008F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86016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oranss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3486" y="0"/>
            <a:ext cx="3987800" cy="6737351"/>
          </a:xfrm>
          <a:solidFill>
            <a:srgbClr val="FF5100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0277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v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49C2F0"/>
          </a:solidFill>
        </p:spPr>
        <p:txBody>
          <a:bodyPr lIns="396000" tIns="1188000" rIns="396000" bIns="46800"/>
          <a:lstStyle>
            <a:lvl1pPr marL="0" indent="0"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986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00B0CC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71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k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049BE2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8013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t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0463AF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0551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lila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DD38F2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600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endParaRPr lang="fi-FI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9.6.2023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3.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3375723230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kelta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C300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337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vihreä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8DCB6D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382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pinkk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008F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882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vea_palkki_kuva_oranss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5100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100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v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49C2F0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Rectangle 13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162524"/>
      </p:ext>
    </p:extLst>
  </p:cSld>
  <p:clrMapOvr>
    <a:masterClrMapping/>
  </p:clrMapOvr>
  <p:hf hdr="0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00B0CC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88497"/>
      </p:ext>
    </p:extLst>
  </p:cSld>
  <p:clrMapOvr>
    <a:masterClrMapping/>
  </p:clrMapOvr>
  <p:hf hdr="0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0" y="53927"/>
            <a:ext cx="5155670" cy="6737350"/>
          </a:xfrm>
          <a:solidFill>
            <a:srgbClr val="049BE2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345590"/>
      </p:ext>
    </p:extLst>
  </p:cSld>
  <p:clrMapOvr>
    <a:masterClrMapping/>
  </p:clrMapOvr>
  <p:hf hdr="0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t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0463AF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808984"/>
      </p:ext>
    </p:extLst>
  </p:cSld>
  <p:clrMapOvr>
    <a:masterClrMapping/>
  </p:clrMapOvr>
  <p:hf hdr="0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li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0" y="0"/>
            <a:ext cx="5155670" cy="6737350"/>
          </a:xfrm>
          <a:solidFill>
            <a:srgbClr val="DD38F2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98071"/>
      </p:ext>
    </p:extLst>
  </p:cSld>
  <p:clrMapOvr>
    <a:masterClrMapping/>
  </p:clrMapOvr>
  <p:hf hdr="0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elta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C300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22191"/>
      </p:ext>
    </p:extLst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08171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8DCB6D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75271"/>
      </p:ext>
    </p:extLst>
  </p:cSld>
  <p:clrMapOvr>
    <a:masterClrMapping/>
  </p:clrMapOvr>
  <p:hf hdr="0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008F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88349"/>
      </p:ext>
    </p:extLst>
  </p:cSld>
  <p:clrMapOvr>
    <a:masterClrMapping/>
  </p:clrMapOvr>
  <p:hf hdr="0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puna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5100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349801"/>
      </p:ext>
    </p:extLst>
  </p:cSld>
  <p:clrMapOvr>
    <a:masterClrMapping/>
  </p:clrMapOvr>
  <p:hf hdr="0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usta_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Kuva 5" descr="Kuva, joka sisältää kohteen kukka&#10;&#10;Kuvaus luotu automaattisesti">
            <a:extLst>
              <a:ext uri="{FF2B5EF4-FFF2-40B4-BE49-F238E27FC236}">
                <a16:creationId xmlns:a16="http://schemas.microsoft.com/office/drawing/2014/main" id="{B3D212B4-2A4C-43AA-9CF7-1BD656D533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9"/>
          <a:stretch/>
        </p:blipFill>
        <p:spPr>
          <a:xfrm>
            <a:off x="0" y="0"/>
            <a:ext cx="12192000" cy="673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207116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usta_k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>
            <a:extLst>
              <a:ext uri="{FF2B5EF4-FFF2-40B4-BE49-F238E27FC236}">
                <a16:creationId xmlns:a16="http://schemas.microsoft.com/office/drawing/2014/main" id="{4B3A6A6C-65F3-42AD-AF0D-BCD7051777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00077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1" y="1905000"/>
            <a:ext cx="4947604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quarter" idx="14"/>
          </p:nvPr>
        </p:nvSpPr>
        <p:spPr>
          <a:xfrm>
            <a:off x="5996197" y="1909763"/>
            <a:ext cx="5357602" cy="399732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90549"/>
      </p:ext>
    </p:extLst>
  </p:cSld>
  <p:clrMapOvr>
    <a:masterClrMapping/>
  </p:clrMapOvr>
  <p:hf hdr="0" ftr="0" dt="0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vay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n numeron paikkamerkki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902169"/>
      </p:ext>
    </p:extLst>
  </p:cSld>
  <p:clrMapOvr>
    <a:masterClrMapping/>
  </p:clrMapOvr>
  <p:hf hdr="0" ftr="0" dt="0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_a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9913" indent="-179913">
              <a:buSzPct val="120000"/>
              <a:buFont typeface="Arial" panose="020B0604020202020204" pitchFamily="34" charset="0"/>
              <a:buChar char="●"/>
              <a:defRPr/>
            </a:lvl1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eulogoplaceholder"/>
          <p:cNvSpPr txBox="1"/>
          <p:nvPr userDrawn="1"/>
        </p:nvSpPr>
        <p:spPr>
          <a:xfrm>
            <a:off x="10005765" y="728937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8" name="eulogotenplaceholder"/>
          <p:cNvSpPr txBox="1"/>
          <p:nvPr userDrawn="1"/>
        </p:nvSpPr>
        <p:spPr>
          <a:xfrm>
            <a:off x="648000" y="6240000"/>
            <a:ext cx="5280000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9" name="eukarelialogoplaceholder"/>
          <p:cNvSpPr txBox="1"/>
          <p:nvPr userDrawn="1"/>
        </p:nvSpPr>
        <p:spPr>
          <a:xfrm>
            <a:off x="10333565" y="713185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0" name="eufinancelogoplaceholder"/>
          <p:cNvSpPr txBox="1"/>
          <p:nvPr userDrawn="1"/>
        </p:nvSpPr>
        <p:spPr>
          <a:xfrm>
            <a:off x="600881" y="6240000"/>
            <a:ext cx="4506540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1" name="Rectangle 9"/>
          <p:cNvSpPr/>
          <p:nvPr userDrawn="1"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39909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i-FI"/>
              <a:t>1.2.2019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28229"/>
      </p:ext>
    </p:extLst>
  </p:cSld>
  <p:clrMapOvr>
    <a:masterClrMapping/>
  </p:clrMapOvr>
  <p:hf hdr="0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tsikko+2sisältöä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80008-159D-8E4A-A04F-51A3414B7E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070010-E5DD-2942-AD62-2BBC21058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B576-EFD7-1A4D-AFF3-6462B7B1F26E}" type="datetime1">
              <a:rPr lang="fi-FI" smtClean="0"/>
              <a:t>16.10.2023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D4BE00-7F1D-B042-8A0A-97EC1E235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6DCEF-370E-ED48-B7D7-D3494B383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72BAF-8CDA-4878-B74D-CAA2BE485765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Sisällön paikkamerkki 3">
            <a:extLst>
              <a:ext uri="{FF2B5EF4-FFF2-40B4-BE49-F238E27FC236}">
                <a16:creationId xmlns:a16="http://schemas.microsoft.com/office/drawing/2014/main" id="{8823A95B-4C14-8B46-BE69-86D55E23149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69803" y="2037167"/>
            <a:ext cx="5280000" cy="408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39994" indent="-239994">
              <a:spcAft>
                <a:spcPts val="1600"/>
              </a:spcAft>
              <a:buFont typeface="Arial" panose="020B0604020202020204" pitchFamily="34" charset="0"/>
              <a:buChar char="•"/>
              <a:defRPr sz="2667"/>
            </a:lvl1pPr>
            <a:lvl2pPr marL="479988" indent="-239994">
              <a:spcAft>
                <a:spcPts val="1600"/>
              </a:spcAft>
              <a:buFont typeface="Arial" panose="020B0604020202020204" pitchFamily="34" charset="0"/>
              <a:buChar char="•"/>
              <a:defRPr sz="2133"/>
            </a:lvl2pPr>
            <a:lvl3pPr marL="719982" indent="-191995">
              <a:spcAft>
                <a:spcPts val="1600"/>
              </a:spcAft>
              <a:buFont typeface="Arial" panose="020B0604020202020204" pitchFamily="34" charset="0"/>
              <a:buChar char="•"/>
              <a:defRPr sz="1867"/>
            </a:lvl3pPr>
            <a:lvl4pPr marL="959976" indent="-191995">
              <a:spcAft>
                <a:spcPts val="1600"/>
              </a:spcAft>
              <a:buFont typeface="Arial" panose="020B0604020202020204" pitchFamily="34" charset="0"/>
              <a:buChar char="•"/>
              <a:defRPr sz="1867"/>
            </a:lvl4pPr>
            <a:lvl5pPr marL="1199970" indent="-191995">
              <a:spcAft>
                <a:spcPts val="1600"/>
              </a:spcAft>
              <a:buFont typeface="Arial" panose="020B0604020202020204" pitchFamily="34" charset="0"/>
              <a:buChar char="•"/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11" name="Sisällön paikkamerkki 3">
            <a:extLst>
              <a:ext uri="{FF2B5EF4-FFF2-40B4-BE49-F238E27FC236}">
                <a16:creationId xmlns:a16="http://schemas.microsoft.com/office/drawing/2014/main" id="{C432572A-5791-6E43-86D6-E6A283114012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339008" y="2037167"/>
            <a:ext cx="5280000" cy="408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39994" indent="-239994">
              <a:spcAft>
                <a:spcPts val="1600"/>
              </a:spcAft>
              <a:buFont typeface="Arial" panose="020B0604020202020204" pitchFamily="34" charset="0"/>
              <a:buChar char="•"/>
              <a:defRPr sz="2667"/>
            </a:lvl1pPr>
            <a:lvl2pPr marL="479988" indent="-239994">
              <a:spcAft>
                <a:spcPts val="1600"/>
              </a:spcAft>
              <a:buFont typeface="Arial" panose="020B0604020202020204" pitchFamily="34" charset="0"/>
              <a:buChar char="•"/>
              <a:defRPr sz="2133"/>
            </a:lvl2pPr>
            <a:lvl3pPr marL="719982" indent="-191995">
              <a:spcAft>
                <a:spcPts val="1600"/>
              </a:spcAft>
              <a:buFont typeface="Arial" panose="020B0604020202020204" pitchFamily="34" charset="0"/>
              <a:buChar char="•"/>
              <a:defRPr sz="1867"/>
            </a:lvl3pPr>
            <a:lvl4pPr marL="959976" indent="-191995">
              <a:spcAft>
                <a:spcPts val="1600"/>
              </a:spcAft>
              <a:buFont typeface="Arial" panose="020B0604020202020204" pitchFamily="34" charset="0"/>
              <a:buChar char="•"/>
              <a:defRPr sz="1867"/>
            </a:lvl4pPr>
            <a:lvl5pPr marL="1199970" indent="-191995">
              <a:spcAft>
                <a:spcPts val="1600"/>
              </a:spcAft>
              <a:buFont typeface="Arial" panose="020B0604020202020204" pitchFamily="34" charset="0"/>
              <a:buChar char="•"/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2536557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130BF1E-911F-4D2A-8503-7B5A6AB500CD}" type="datetimeFigureOut">
              <a:rPr lang="fi-FI"/>
              <a:pPr>
                <a:defRPr/>
              </a:pPr>
              <a:t>16.10.2023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6B5F132-E766-486D-ACB2-56683797397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091320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475206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74386866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8.8.2023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kuvagalleriasta,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27478394"/>
      </p:ext>
    </p:extLst>
  </p:cSld>
  <p:clrMapOvr>
    <a:masterClrMapping/>
  </p:clrMapOvr>
  <p:hf hdr="0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8.8.2023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3.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3653581369"/>
      </p:ext>
    </p:extLst>
  </p:cSld>
  <p:clrMapOvr>
    <a:masterClrMapping/>
  </p:clrMapOvr>
  <p:hf hdr="0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71131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4634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14678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91808"/>
      </p:ext>
    </p:extLst>
  </p:cSld>
  <p:clrMapOvr>
    <a:masterClrMapping/>
  </p:clrMapOvr>
  <p:hf hdr="0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852983"/>
      </p:ext>
    </p:extLst>
  </p:cSld>
  <p:clrMapOvr>
    <a:masterClrMapping/>
  </p:clrMapOvr>
  <p:hf hdr="0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Kirjoita tähän nimi</a:t>
            </a:r>
            <a:endParaRPr lang="en-US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oma kuva</a:t>
            </a:r>
            <a:endParaRPr lang="en-US"/>
          </a:p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/>
              <a:t>Kirjoita tähän nimike</a:t>
            </a:r>
            <a:br>
              <a:rPr lang="fi-FI"/>
            </a:br>
            <a:r>
              <a:rPr lang="fi-FI"/>
              <a:t>Osasto/Yksikkö</a:t>
            </a:r>
            <a:br>
              <a:rPr lang="fi-FI"/>
            </a:br>
            <a:r>
              <a:rPr lang="fi-FI"/>
              <a:t>Sähköpostiosoite</a:t>
            </a:r>
            <a:br>
              <a:rPr lang="fi-FI"/>
            </a:br>
            <a:r>
              <a:rPr lang="fi-FI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812063"/>
      </p:ext>
    </p:extLst>
  </p:cSld>
  <p:clrMapOvr>
    <a:masterClrMapping/>
  </p:clrMapOvr>
  <p:hf hdr="0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916754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51830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59766465"/>
      </p:ext>
    </p:extLst>
  </p:cSld>
  <p:clrMapOvr>
    <a:masterClrMapping/>
  </p:clrMapOvr>
  <p:hf hdr="0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402327640"/>
      </p:ext>
    </p:extLst>
  </p:cSld>
  <p:clrMapOvr>
    <a:masterClrMapping/>
  </p:clrMapOvr>
  <p:hf hdr="0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30857"/>
      </p:ext>
    </p:extLst>
  </p:cSld>
  <p:clrMapOvr>
    <a:masterClrMapping/>
  </p:clrMapOvr>
  <p:hf hdr="0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9076"/>
      </p:ext>
    </p:extLst>
  </p:cSld>
  <p:clrMapOvr>
    <a:masterClrMapping/>
  </p:clrMapOvr>
  <p:hf hdr="0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061370"/>
      </p:ext>
    </p:extLst>
  </p:cSld>
  <p:clrMapOvr>
    <a:masterClrMapping/>
  </p:clrMapOvr>
  <p:hf hdr="0"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97864"/>
      </p:ext>
    </p:extLst>
  </p:cSld>
  <p:clrMapOvr>
    <a:masterClrMapping/>
  </p:clrMapOvr>
  <p:hf hdr="0"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14645022"/>
      </p:ext>
    </p:extLst>
  </p:cSld>
  <p:clrMapOvr>
    <a:masterClrMapping/>
  </p:clrMapOvr>
  <p:hf hdr="0"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5363864"/>
      </p:ext>
    </p:extLst>
  </p:cSld>
  <p:clrMapOvr>
    <a:masterClrMapping/>
  </p:clrMapOvr>
  <p:hf hdr="0"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0478528"/>
      </p:ext>
    </p:extLst>
  </p:cSld>
  <p:clrMapOvr>
    <a:masterClrMapping/>
  </p:clrMapOvr>
  <p:hf hdr="0"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484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F62748E-2A4E-B7BC-94BE-6DF6A2315D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9.6.2023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57107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7B23F-A20A-84C5-F868-F03CBE6DC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327BA8-3DEA-53B4-0E8F-65271A9D8F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F376B-ED44-B6BB-473E-2BB79F501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43D9-39CC-4F52-9911-CDEAEA6F43C4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7DADA-F020-06A9-988C-8B424EA2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D354C-1BA0-7CFB-E415-409B5A073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1CA4-A6CF-4985-A5FE-428A9290BD7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61614653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63000-3661-CFAB-C97A-C9DEFD5FE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AB890-D142-F08B-1D0E-E734CA63D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7C2C8-2C27-5625-E3BA-E2BBE8363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43D9-39CC-4F52-9911-CDEAEA6F43C4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C1E1D-0576-E223-80AC-82CB6EC86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98C86-BBE5-B55E-50B0-5E6B11B38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1CA4-A6CF-4985-A5FE-428A9290BD7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58003043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645AF-5C77-0553-4E1B-DAF4BE3AF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9F05CE-A9A5-5439-9256-B9B83D4C45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3E717-5D88-FEBE-ADC3-DDE341B76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43D9-39CC-4F52-9911-CDEAEA6F43C4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B4212-8649-4A6C-FE23-8C53DFA68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524E0C-A60B-A0D8-0E44-46F439037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1CA4-A6CF-4985-A5FE-428A9290BD7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23009468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DD0E8-49D7-688E-D448-47D264F60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14390-D2E4-82B0-6AD3-B59319D5EF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F22D82-0BA7-B3D6-697F-D831ED4472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A61FB-5107-E3AD-7395-A447497B4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43D9-39CC-4F52-9911-CDEAEA6F43C4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3E447E-8AB8-A1FE-F2B6-3489A69D5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7CF9E9-1379-94DD-DDC9-07931129D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1CA4-A6CF-4985-A5FE-428A9290BD7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757940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75CCE-12CB-B5B2-C15D-E19DA7EEE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F290C-D8F4-A1B3-80B3-8805A2400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DC3E2F-CBA8-CB3D-AEA9-EE9BB3665E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FFBD0D-AF81-DF5D-037F-179FA94EE0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463E07-77A6-6803-46F1-1DB5A5E30D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7CDDC1-0E3B-184A-8C2C-8C3C457A6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43D9-39CC-4F52-9911-CDEAEA6F43C4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78F00D-70B4-EDE6-7E3B-6C88D666E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AE488D-4DF5-7CF8-3935-6B323D915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1CA4-A6CF-4985-A5FE-428A9290BD7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85484700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7267E-38E4-9B66-9334-018A34C68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D1B232-5BA2-A9B2-D330-DD6B303F6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43D9-39CC-4F52-9911-CDEAEA6F43C4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60F585-8CDF-8873-4F40-5FE0349AF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81D79-E915-C6D1-AD09-4F2F3E8C4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1CA4-A6CF-4985-A5FE-428A9290BD7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2756067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CCC4FF-F0CB-0CA8-7BBD-5DFD2BF95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43D9-39CC-4F52-9911-CDEAEA6F43C4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42041B-9E1A-C239-DF8F-2BA36D2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98E173-ECB7-A2C5-0D73-CC1F8BA2B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1CA4-A6CF-4985-A5FE-428A9290BD7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69582882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4E3C8-0086-8F1B-BB21-F7EFE5B5A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C0E2F-96A4-F80C-ECA3-466A6E3C7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72CB1C-39BE-5BDB-C471-698089DA2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3DFA9B-C654-FB6E-94F2-A1DECD65B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43D9-39CC-4F52-9911-CDEAEA6F43C4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35D55-ED2B-1D68-EF03-135E56BD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54BB30-B3C7-9567-8973-023E014B7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1CA4-A6CF-4985-A5FE-428A9290BD7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469587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5D323-03A5-34E0-4AC1-B7A5FA316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7B23F4-4EA6-7FF0-C7BE-E0FD6A7EC1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A49CB8-32AE-6D5F-E9CB-7540A49639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171C9E-CC51-4486-BE31-CAA5DC76B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43D9-39CC-4F52-9911-CDEAEA6F43C4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5A598-C540-4386-10E3-C5240B4CD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36E76-B1A7-FF21-38CF-08F37A612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1CA4-A6CF-4985-A5FE-428A9290BD7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7557037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50DA8-6662-672B-2EC3-EB8E352A4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64872F-4DF4-9C3C-406B-DF5406A5E9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D4310-E74B-4F3C-DF1D-79302E3BE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43D9-39CC-4F52-9911-CDEAEA6F43C4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214BC-3C0B-479B-4A62-057E4791F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C00D58-D07E-5253-34FA-84F044378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1CA4-A6CF-4985-A5FE-428A9290BD7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398653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46B959B-3B5B-DF88-72EF-AFECA7F166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9.6.2023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0862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F4F24F-C28C-0D16-6D90-1475AFDBE6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12BB47-A8D2-7D8A-4A9E-0F7645B3E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B1A1A5-D2CE-D010-A2AB-7D33F633B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43D9-39CC-4F52-9911-CDEAEA6F43C4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8F081-9A09-1704-EC7A-B6408F622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006BE-F27B-996C-281E-940724809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1CA4-A6CF-4985-A5FE-428A9290BD7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46980514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endParaRPr lang="fi-FI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11.9.2023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kuvagalleriasta,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33652167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endParaRPr lang="fi-FI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11.9.2023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3.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3449851789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70232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12287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896571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F62748E-2A4E-B7BC-94BE-6DF6A2315D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11.9.2023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94210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46B959B-3B5B-DF88-72EF-AFECA7F166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11.9.2023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19588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Kirjoita tähän nimi</a:t>
            </a:r>
            <a:endParaRPr lang="en-US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oma kuva</a:t>
            </a:r>
            <a:endParaRPr lang="en-US"/>
          </a:p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/>
              <a:t>Kirjoita tähän nimike</a:t>
            </a:r>
            <a:br>
              <a:rPr lang="fi-FI"/>
            </a:br>
            <a:r>
              <a:rPr lang="fi-FI"/>
              <a:t>Osasto/Yksikkö</a:t>
            </a:r>
            <a:br>
              <a:rPr lang="fi-FI"/>
            </a:br>
            <a:r>
              <a:rPr lang="fi-FI"/>
              <a:t>Sähköpostiosoite</a:t>
            </a:r>
            <a:br>
              <a:rPr lang="fi-FI"/>
            </a:br>
            <a:r>
              <a:rPr lang="fi-FI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51939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AA0B190-5A30-E757-2B4E-4393AFCDB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11.9.2023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1033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Kirjoita tähän nimi</a:t>
            </a:r>
            <a:endParaRPr lang="en-US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oma kuva</a:t>
            </a:r>
            <a:endParaRPr lang="en-US"/>
          </a:p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/>
              <a:t>Kirjoita tähän nimike</a:t>
            </a:r>
            <a:br>
              <a:rPr lang="fi-FI"/>
            </a:br>
            <a:r>
              <a:rPr lang="fi-FI"/>
              <a:t>Osasto/Yksikkö</a:t>
            </a:r>
            <a:br>
              <a:rPr lang="fi-FI"/>
            </a:br>
            <a:r>
              <a:rPr lang="fi-FI"/>
              <a:t>Sähköpostiosoite</a:t>
            </a:r>
            <a:br>
              <a:rPr lang="fi-FI"/>
            </a:br>
            <a:r>
              <a:rPr lang="fi-FI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5498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96268640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038295954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12764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03661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94130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2743200" cy="365125"/>
          </a:xfrm>
        </p:spPr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9F26A49-51AA-64A8-9555-45CE9FCFCB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878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11.9.2023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24805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684348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46816806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0911634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9434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AA0B190-5A30-E757-2B4E-4393AFCDB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9.6.2023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295543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 ja sisältö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5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7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21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3" name="eu_lauseke">
            <a:extLst>
              <a:ext uri="{FF2B5EF4-FFF2-40B4-BE49-F238E27FC236}">
                <a16:creationId xmlns:a16="http://schemas.microsoft.com/office/drawing/2014/main" id="{B90E48C0-A1EF-447A-A0BC-2FCF9651E793}"/>
              </a:ext>
            </a:extLst>
          </p:cNvPr>
          <p:cNvSpPr txBox="1">
            <a:spLocks/>
          </p:cNvSpPr>
          <p:nvPr userDrawn="1"/>
        </p:nvSpPr>
        <p:spPr>
          <a:xfrm>
            <a:off x="4823999" y="6129338"/>
            <a:ext cx="4791056" cy="52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C4539D1-F896-9059-0FF6-CD856CEA77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7285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11.9.2023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629896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 descr="Väyläviraston logo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  <p:sp>
        <p:nvSpPr>
          <p:cNvPr id="16" name="eu_lauseke">
            <a:extLst>
              <a:ext uri="{FF2B5EF4-FFF2-40B4-BE49-F238E27FC236}">
                <a16:creationId xmlns:a16="http://schemas.microsoft.com/office/drawing/2014/main" id="{F3CD86A9-B14C-4ECD-9841-BC6163BFC31E}"/>
              </a:ext>
            </a:extLst>
          </p:cNvPr>
          <p:cNvSpPr txBox="1">
            <a:spLocks/>
          </p:cNvSpPr>
          <p:nvPr userDrawn="1"/>
        </p:nvSpPr>
        <p:spPr>
          <a:xfrm>
            <a:off x="4823999" y="6129338"/>
            <a:ext cx="4791056" cy="52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2248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lila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chemeClr val="accent5">
              <a:alpha val="75000"/>
            </a:scheme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15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only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6" name="eulogoplaceholder"/>
          <p:cNvSpPr txBox="1"/>
          <p:nvPr userDrawn="1"/>
        </p:nvSpPr>
        <p:spPr>
          <a:xfrm>
            <a:off x="10005765" y="728935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10333565" y="713187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1" name="Rectangle 9"/>
          <p:cNvSpPr/>
          <p:nvPr userDrawn="1"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39909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i-FI"/>
              <a:t>11.9.2023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111946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 userDrawn="1"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39909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i-FI"/>
              <a:t>11.9.2023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16877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_a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9913" indent="-179913">
              <a:buSzPct val="120000"/>
              <a:buFont typeface="Arial" panose="020B0604020202020204" pitchFamily="34" charset="0"/>
              <a:buChar char="●"/>
              <a:defRPr/>
            </a:lvl1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eulogoplaceholder"/>
          <p:cNvSpPr txBox="1"/>
          <p:nvPr userDrawn="1"/>
        </p:nvSpPr>
        <p:spPr>
          <a:xfrm>
            <a:off x="10005765" y="728937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8" name="eulogotenplaceholder"/>
          <p:cNvSpPr txBox="1"/>
          <p:nvPr userDrawn="1"/>
        </p:nvSpPr>
        <p:spPr>
          <a:xfrm>
            <a:off x="648000" y="6240000"/>
            <a:ext cx="5280000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9" name="eukarelialogoplaceholder"/>
          <p:cNvSpPr txBox="1"/>
          <p:nvPr userDrawn="1"/>
        </p:nvSpPr>
        <p:spPr>
          <a:xfrm>
            <a:off x="10333565" y="713185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0" name="eufinancelogoplaceholder"/>
          <p:cNvSpPr txBox="1"/>
          <p:nvPr userDrawn="1"/>
        </p:nvSpPr>
        <p:spPr>
          <a:xfrm>
            <a:off x="600881" y="6240000"/>
            <a:ext cx="4506540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1" name="Rectangle 9"/>
          <p:cNvSpPr/>
          <p:nvPr userDrawn="1"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39909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i-FI"/>
              <a:t>11.9.2023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621598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4.9.2023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kuvagalleriasta,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82387606"/>
      </p:ext>
    </p:extLst>
  </p:cSld>
  <p:clrMapOvr>
    <a:masterClrMapping/>
  </p:clrMapOvr>
  <p:hf hdr="0"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Joonas Tielinen</a:t>
            </a:r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4.9.2023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3.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616847814"/>
      </p:ext>
    </p:extLst>
  </p:cSld>
  <p:clrMapOvr>
    <a:masterClrMapping/>
  </p:clrMapOvr>
  <p:hf hdr="0"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10342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3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259328206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88324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425919"/>
      </p:ext>
    </p:extLst>
  </p:cSld>
  <p:clrMapOvr>
    <a:masterClrMapping/>
  </p:clrMapOvr>
  <p:hf hdr="0"/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80523"/>
      </p:ext>
    </p:extLst>
  </p:cSld>
  <p:clrMapOvr>
    <a:masterClrMapping/>
  </p:clrMapOvr>
  <p:hf hdr="0"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Kirjoita tähän nimi</a:t>
            </a:r>
            <a:endParaRPr lang="en-US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oma kuva</a:t>
            </a:r>
            <a:endParaRPr lang="en-US"/>
          </a:p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/>
              <a:t>Kirjoita tähän nimike</a:t>
            </a:r>
            <a:br>
              <a:rPr lang="fi-FI"/>
            </a:br>
            <a:r>
              <a:rPr lang="fi-FI"/>
              <a:t>Osasto/Yksikkö</a:t>
            </a:r>
            <a:br>
              <a:rPr lang="fi-FI"/>
            </a:br>
            <a:r>
              <a:rPr lang="fi-FI"/>
              <a:t>Sähköpostiosoite</a:t>
            </a:r>
            <a:br>
              <a:rPr lang="fi-FI"/>
            </a:br>
            <a:r>
              <a:rPr lang="fi-FI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777824"/>
      </p:ext>
    </p:extLst>
  </p:cSld>
  <p:clrMapOvr>
    <a:masterClrMapping/>
  </p:clrMapOvr>
  <p:hf hdr="0"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71976"/>
      </p:ext>
    </p:extLst>
  </p:cSld>
  <p:clrMapOvr>
    <a:masterClrMapping/>
  </p:clrMapOvr>
  <p:hf hdr="0"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145040078"/>
      </p:ext>
    </p:extLst>
  </p:cSld>
  <p:clrMapOvr>
    <a:masterClrMapping/>
  </p:clrMapOvr>
  <p:hf hdr="0"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51233169"/>
      </p:ext>
    </p:extLst>
  </p:cSld>
  <p:clrMapOvr>
    <a:masterClrMapping/>
  </p:clrMapOvr>
  <p:hf hdr="0"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08841"/>
      </p:ext>
    </p:extLst>
  </p:cSld>
  <p:clrMapOvr>
    <a:masterClrMapping/>
  </p:clrMapOvr>
  <p:hf hdr="0"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568665"/>
      </p:ext>
    </p:extLst>
  </p:cSld>
  <p:clrMapOvr>
    <a:masterClrMapping/>
  </p:clrMapOvr>
  <p:hf hdr="0"/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29053"/>
      </p:ext>
    </p:extLst>
  </p:cSld>
  <p:clrMapOvr>
    <a:masterClrMapping/>
  </p:clrMapOvr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52636099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13315"/>
      </p:ext>
    </p:extLst>
  </p:cSld>
  <p:clrMapOvr>
    <a:masterClrMapping/>
  </p:clrMapOvr>
  <p:hf hdr="0"/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9412845"/>
      </p:ext>
    </p:extLst>
  </p:cSld>
  <p:clrMapOvr>
    <a:masterClrMapping/>
  </p:clrMapOvr>
  <p:hf hdr="0"/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0329254"/>
      </p:ext>
    </p:extLst>
  </p:cSld>
  <p:clrMapOvr>
    <a:masterClrMapping/>
  </p:clrMapOvr>
  <p:hf hdr="0"/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8900704"/>
      </p:ext>
    </p:extLst>
  </p:cSld>
  <p:clrMapOvr>
    <a:masterClrMapping/>
  </p:clrMapOvr>
  <p:hf hdr="0"/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260194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endParaRPr lang="fi-FI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3.10.2023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kuvagalleriasta,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68098915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endParaRPr lang="fi-FI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3.10.2023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3.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616651928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8339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538367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405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89664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F62748E-2A4E-B7BC-94BE-6DF6A2315D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3.10.2023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16636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46B959B-3B5B-DF88-72EF-AFECA7F166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3.10.2023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18936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Kirjoita tähän nimi</a:t>
            </a:r>
            <a:endParaRPr lang="en-US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oma kuva</a:t>
            </a:r>
            <a:endParaRPr lang="en-US"/>
          </a:p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/>
              <a:t>Kirjoita tähän nimike</a:t>
            </a:r>
            <a:br>
              <a:rPr lang="fi-FI"/>
            </a:br>
            <a:r>
              <a:rPr lang="fi-FI"/>
              <a:t>Osasto/Yksikkö</a:t>
            </a:r>
            <a:br>
              <a:rPr lang="fi-FI"/>
            </a:br>
            <a:r>
              <a:rPr lang="fi-FI"/>
              <a:t>Sähköpostiosoite</a:t>
            </a:r>
            <a:br>
              <a:rPr lang="fi-FI"/>
            </a:br>
            <a:r>
              <a:rPr lang="fi-FI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37665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AA0B190-5A30-E757-2B4E-4393AFCDB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3.10.2023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089372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94423610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89860265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04638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393047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31814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2743200" cy="365125"/>
          </a:xfrm>
        </p:spPr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9F26A49-51AA-64A8-9555-45CE9FCFCB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878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3.10.2023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477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41825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5628609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0161058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7117515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482032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 ja sisältö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5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7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21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3" name="eu_lauseke">
            <a:extLst>
              <a:ext uri="{FF2B5EF4-FFF2-40B4-BE49-F238E27FC236}">
                <a16:creationId xmlns:a16="http://schemas.microsoft.com/office/drawing/2014/main" id="{B90E48C0-A1EF-447A-A0BC-2FCF9651E793}"/>
              </a:ext>
            </a:extLst>
          </p:cNvPr>
          <p:cNvSpPr txBox="1">
            <a:spLocks/>
          </p:cNvSpPr>
          <p:nvPr userDrawn="1"/>
        </p:nvSpPr>
        <p:spPr>
          <a:xfrm>
            <a:off x="4823999" y="6129338"/>
            <a:ext cx="4791056" cy="52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C4539D1-F896-9059-0FF6-CD856CEA77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7285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3.10.2023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298596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 descr="Väyläviraston logo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  <p:sp>
        <p:nvSpPr>
          <p:cNvPr id="16" name="eu_lauseke">
            <a:extLst>
              <a:ext uri="{FF2B5EF4-FFF2-40B4-BE49-F238E27FC236}">
                <a16:creationId xmlns:a16="http://schemas.microsoft.com/office/drawing/2014/main" id="{F3CD86A9-B14C-4ECD-9841-BC6163BFC31E}"/>
              </a:ext>
            </a:extLst>
          </p:cNvPr>
          <p:cNvSpPr txBox="1">
            <a:spLocks/>
          </p:cNvSpPr>
          <p:nvPr userDrawn="1"/>
        </p:nvSpPr>
        <p:spPr>
          <a:xfrm>
            <a:off x="4823999" y="6129338"/>
            <a:ext cx="4791056" cy="52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575049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lila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chemeClr val="accent5">
              <a:alpha val="75000"/>
            </a:scheme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488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only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6" name="eulogoplaceholder"/>
          <p:cNvSpPr txBox="1"/>
          <p:nvPr userDrawn="1"/>
        </p:nvSpPr>
        <p:spPr>
          <a:xfrm>
            <a:off x="10005765" y="728935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10333565" y="713187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1" name="Rectangle 9"/>
          <p:cNvSpPr/>
          <p:nvPr userDrawn="1"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39909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i-FI"/>
              <a:t>3.10.2023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80972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 userDrawn="1"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39909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i-FI"/>
              <a:t>3.10.2023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85753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_a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9913" indent="-179913">
              <a:buSzPct val="120000"/>
              <a:buFont typeface="Arial" panose="020B0604020202020204" pitchFamily="34" charset="0"/>
              <a:buChar char="●"/>
              <a:defRPr/>
            </a:lvl1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eulogoplaceholder"/>
          <p:cNvSpPr txBox="1"/>
          <p:nvPr userDrawn="1"/>
        </p:nvSpPr>
        <p:spPr>
          <a:xfrm>
            <a:off x="10005765" y="728937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8" name="eulogotenplaceholder"/>
          <p:cNvSpPr txBox="1"/>
          <p:nvPr userDrawn="1"/>
        </p:nvSpPr>
        <p:spPr>
          <a:xfrm>
            <a:off x="648000" y="6240000"/>
            <a:ext cx="5280000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9" name="eukarelialogoplaceholder"/>
          <p:cNvSpPr txBox="1"/>
          <p:nvPr userDrawn="1"/>
        </p:nvSpPr>
        <p:spPr>
          <a:xfrm>
            <a:off x="10333565" y="713185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0" name="eufinancelogoplaceholder"/>
          <p:cNvSpPr txBox="1"/>
          <p:nvPr userDrawn="1"/>
        </p:nvSpPr>
        <p:spPr>
          <a:xfrm>
            <a:off x="600881" y="6240000"/>
            <a:ext cx="4506540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1" name="Rectangle 9"/>
          <p:cNvSpPr/>
          <p:nvPr userDrawn="1"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39909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i-FI"/>
              <a:t>3.10.2023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763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549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2743200" cy="365125"/>
          </a:xfrm>
        </p:spPr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9F26A49-51AA-64A8-9555-45CE9FCFCB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878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9.6.2023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633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35802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68040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35178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897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 ja sisältö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5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7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21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3" name="eu_lauseke">
            <a:extLst>
              <a:ext uri="{FF2B5EF4-FFF2-40B4-BE49-F238E27FC236}">
                <a16:creationId xmlns:a16="http://schemas.microsoft.com/office/drawing/2014/main" id="{B90E48C0-A1EF-447A-A0BC-2FCF9651E793}"/>
              </a:ext>
            </a:extLst>
          </p:cNvPr>
          <p:cNvSpPr txBox="1">
            <a:spLocks/>
          </p:cNvSpPr>
          <p:nvPr userDrawn="1"/>
        </p:nvSpPr>
        <p:spPr>
          <a:xfrm>
            <a:off x="4823999" y="6129338"/>
            <a:ext cx="4791056" cy="52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C4539D1-F896-9059-0FF6-CD856CEA77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7285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9.6.2023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452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 descr="Väyläviraston logo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  <p:sp>
        <p:nvSpPr>
          <p:cNvPr id="16" name="eu_lauseke">
            <a:extLst>
              <a:ext uri="{FF2B5EF4-FFF2-40B4-BE49-F238E27FC236}">
                <a16:creationId xmlns:a16="http://schemas.microsoft.com/office/drawing/2014/main" id="{F3CD86A9-B14C-4ECD-9841-BC6163BFC31E}"/>
              </a:ext>
            </a:extLst>
          </p:cNvPr>
          <p:cNvSpPr txBox="1">
            <a:spLocks/>
          </p:cNvSpPr>
          <p:nvPr userDrawn="1"/>
        </p:nvSpPr>
        <p:spPr>
          <a:xfrm>
            <a:off x="4823999" y="6129338"/>
            <a:ext cx="4791056" cy="52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9882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lila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chemeClr val="accent5">
              <a:alpha val="75000"/>
            </a:scheme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397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only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6" name="eulogoplaceholder"/>
          <p:cNvSpPr txBox="1"/>
          <p:nvPr userDrawn="1"/>
        </p:nvSpPr>
        <p:spPr>
          <a:xfrm>
            <a:off x="10005765" y="728935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10333565" y="713187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1" name="Rectangle 9"/>
          <p:cNvSpPr/>
          <p:nvPr userDrawn="1"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39909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i-FI"/>
              <a:t>9.6.2023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7531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 userDrawn="1"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39909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i-FI"/>
              <a:t>9.6.2023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107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_a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9913" indent="-179913">
              <a:buSzPct val="120000"/>
              <a:buFont typeface="Arial" panose="020B0604020202020204" pitchFamily="34" charset="0"/>
              <a:buChar char="●"/>
              <a:defRPr/>
            </a:lvl1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eulogoplaceholder"/>
          <p:cNvSpPr txBox="1"/>
          <p:nvPr userDrawn="1"/>
        </p:nvSpPr>
        <p:spPr>
          <a:xfrm>
            <a:off x="10005765" y="728937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8" name="eulogotenplaceholder"/>
          <p:cNvSpPr txBox="1"/>
          <p:nvPr userDrawn="1"/>
        </p:nvSpPr>
        <p:spPr>
          <a:xfrm>
            <a:off x="648000" y="6240000"/>
            <a:ext cx="5280000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9" name="eukarelialogoplaceholder"/>
          <p:cNvSpPr txBox="1"/>
          <p:nvPr userDrawn="1"/>
        </p:nvSpPr>
        <p:spPr>
          <a:xfrm>
            <a:off x="10333565" y="713185"/>
            <a:ext cx="1487984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0" name="eufinancelogoplaceholder"/>
          <p:cNvSpPr txBox="1"/>
          <p:nvPr userDrawn="1"/>
        </p:nvSpPr>
        <p:spPr>
          <a:xfrm>
            <a:off x="600881" y="6240000"/>
            <a:ext cx="4506540" cy="283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867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1" name="Rectangle 9"/>
          <p:cNvSpPr/>
          <p:nvPr userDrawn="1"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39909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i-FI"/>
              <a:t>9.6.2023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467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endParaRPr lang="fi-FI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20.4.2023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kuvagalleriasta,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56534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endParaRPr lang="fi-FI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20.4.2023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3.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29745826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145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359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2033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F62748E-2A4E-B7BC-94BE-6DF6A2315D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20.4.2023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046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46B959B-3B5B-DF88-72EF-AFECA7F166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20.4.2023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218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Kirjoita tähän nimi</a:t>
            </a:r>
            <a:endParaRPr lang="en-US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oma kuva</a:t>
            </a:r>
            <a:endParaRPr lang="en-US"/>
          </a:p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/>
              <a:t>Kirjoita tähän nimike</a:t>
            </a:r>
            <a:br>
              <a:rPr lang="fi-FI"/>
            </a:br>
            <a:r>
              <a:rPr lang="fi-FI"/>
              <a:t>Osasto/Yksikkö</a:t>
            </a:r>
            <a:br>
              <a:rPr lang="fi-FI"/>
            </a:br>
            <a:r>
              <a:rPr lang="fi-FI"/>
              <a:t>Sähköpostiosoite</a:t>
            </a:r>
            <a:br>
              <a:rPr lang="fi-FI"/>
            </a:br>
            <a:r>
              <a:rPr lang="fi-FI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8949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AA0B190-5A30-E757-2B4E-4393AFCDB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20.4.2023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2615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37758722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67613226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006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062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908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2743200" cy="365125"/>
          </a:xfrm>
        </p:spPr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9F26A49-51AA-64A8-9555-45CE9FCFCB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878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20.4.2023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82928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41913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23333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894176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2047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 ja sisältö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5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7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21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3" name="eu_lauseke">
            <a:extLst>
              <a:ext uri="{FF2B5EF4-FFF2-40B4-BE49-F238E27FC236}">
                <a16:creationId xmlns:a16="http://schemas.microsoft.com/office/drawing/2014/main" id="{B90E48C0-A1EF-447A-A0BC-2FCF9651E793}"/>
              </a:ext>
            </a:extLst>
          </p:cNvPr>
          <p:cNvSpPr txBox="1">
            <a:spLocks/>
          </p:cNvSpPr>
          <p:nvPr userDrawn="1"/>
        </p:nvSpPr>
        <p:spPr>
          <a:xfrm>
            <a:off x="4823999" y="6129338"/>
            <a:ext cx="4791056" cy="52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C4539D1-F896-9059-0FF6-CD856CEA77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7285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20.4.2023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140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 descr="Väyläviraston logo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  <p:sp>
        <p:nvSpPr>
          <p:cNvPr id="16" name="eu_lauseke">
            <a:extLst>
              <a:ext uri="{FF2B5EF4-FFF2-40B4-BE49-F238E27FC236}">
                <a16:creationId xmlns:a16="http://schemas.microsoft.com/office/drawing/2014/main" id="{F3CD86A9-B14C-4ECD-9841-BC6163BFC31E}"/>
              </a:ext>
            </a:extLst>
          </p:cNvPr>
          <p:cNvSpPr txBox="1">
            <a:spLocks/>
          </p:cNvSpPr>
          <p:nvPr userDrawn="1"/>
        </p:nvSpPr>
        <p:spPr>
          <a:xfrm>
            <a:off x="4823999" y="6129338"/>
            <a:ext cx="4791056" cy="52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2996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lila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chemeClr val="accent5">
              <a:alpha val="75000"/>
            </a:scheme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393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 userDrawn="1"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39909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i-FI"/>
              <a:t>20.4.2023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2682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-9939"/>
            <a:ext cx="5277610" cy="4701002"/>
          </a:xfrm>
          <a:custGeom>
            <a:avLst/>
            <a:gdLst>
              <a:gd name="connsiteX0" fmla="*/ 0 w 4611688"/>
              <a:gd name="connsiteY0" fmla="*/ 4691063 h 4691063"/>
              <a:gd name="connsiteX1" fmla="*/ 1152922 w 4611688"/>
              <a:gd name="connsiteY1" fmla="*/ 0 h 4691063"/>
              <a:gd name="connsiteX2" fmla="*/ 4611688 w 4611688"/>
              <a:gd name="connsiteY2" fmla="*/ 0 h 4691063"/>
              <a:gd name="connsiteX3" fmla="*/ 3458766 w 4611688"/>
              <a:gd name="connsiteY3" fmla="*/ 4691063 h 4691063"/>
              <a:gd name="connsiteX4" fmla="*/ 0 w 4611688"/>
              <a:gd name="connsiteY4" fmla="*/ 4691063 h 4691063"/>
              <a:gd name="connsiteX0" fmla="*/ 0 w 5277610"/>
              <a:gd name="connsiteY0" fmla="*/ 4701002 h 4701002"/>
              <a:gd name="connsiteX1" fmla="*/ 1152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01002"/>
              <a:gd name="connsiteX1" fmla="*/ 9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7610" h="4701002">
                <a:moveTo>
                  <a:pt x="0" y="4701002"/>
                </a:moveTo>
                <a:cubicBezTo>
                  <a:pt x="3307" y="3137314"/>
                  <a:pt x="6615" y="1573627"/>
                  <a:pt x="9922" y="9939"/>
                </a:cubicBezTo>
                <a:lnTo>
                  <a:pt x="5277610" y="0"/>
                </a:lnTo>
                <a:lnTo>
                  <a:pt x="3458766" y="4701002"/>
                </a:lnTo>
                <a:lnTo>
                  <a:pt x="0" y="47010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anchor="ctr" anchorCtr="1">
            <a:normAutofit/>
          </a:bodyPr>
          <a:lstStyle>
            <a:lvl1pPr marL="0" indent="0" algn="l">
              <a:buNone/>
              <a:defRPr sz="2000" baseline="0"/>
            </a:lvl1pPr>
          </a:lstStyle>
          <a:p>
            <a:r>
              <a:rPr lang="fi-FI"/>
              <a:t>Lisää 1. tämä kuva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3593725" y="-795"/>
            <a:ext cx="5053400" cy="4691858"/>
          </a:xfrm>
          <a:custGeom>
            <a:avLst/>
            <a:gdLst>
              <a:gd name="connsiteX0" fmla="*/ 0 w 4611688"/>
              <a:gd name="connsiteY0" fmla="*/ 4691063 h 4691063"/>
              <a:gd name="connsiteX1" fmla="*/ 1152922 w 4611688"/>
              <a:gd name="connsiteY1" fmla="*/ 0 h 4691063"/>
              <a:gd name="connsiteX2" fmla="*/ 4611688 w 4611688"/>
              <a:gd name="connsiteY2" fmla="*/ 0 h 4691063"/>
              <a:gd name="connsiteX3" fmla="*/ 3458766 w 4611688"/>
              <a:gd name="connsiteY3" fmla="*/ 4691063 h 4691063"/>
              <a:gd name="connsiteX4" fmla="*/ 0 w 4611688"/>
              <a:gd name="connsiteY4" fmla="*/ 4691063 h 4691063"/>
              <a:gd name="connsiteX0" fmla="*/ 0 w 5277610"/>
              <a:gd name="connsiteY0" fmla="*/ 4701002 h 4701002"/>
              <a:gd name="connsiteX1" fmla="*/ 1152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01002"/>
              <a:gd name="connsiteX1" fmla="*/ 9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7036836"/>
              <a:gd name="connsiteY0" fmla="*/ 4691063 h 4701002"/>
              <a:gd name="connsiteX1" fmla="*/ 1769148 w 7036836"/>
              <a:gd name="connsiteY1" fmla="*/ 9939 h 4701002"/>
              <a:gd name="connsiteX2" fmla="*/ 7036836 w 7036836"/>
              <a:gd name="connsiteY2" fmla="*/ 0 h 4701002"/>
              <a:gd name="connsiteX3" fmla="*/ 5217992 w 7036836"/>
              <a:gd name="connsiteY3" fmla="*/ 4701002 h 4701002"/>
              <a:gd name="connsiteX4" fmla="*/ 0 w 7036836"/>
              <a:gd name="connsiteY4" fmla="*/ 4691063 h 4701002"/>
              <a:gd name="connsiteX0" fmla="*/ 0 w 7036836"/>
              <a:gd name="connsiteY0" fmla="*/ 4691063 h 4701002"/>
              <a:gd name="connsiteX1" fmla="*/ 1769148 w 7036836"/>
              <a:gd name="connsiteY1" fmla="*/ 9939 h 4701002"/>
              <a:gd name="connsiteX2" fmla="*/ 7036836 w 7036836"/>
              <a:gd name="connsiteY2" fmla="*/ 0 h 4701002"/>
              <a:gd name="connsiteX3" fmla="*/ 5217992 w 7036836"/>
              <a:gd name="connsiteY3" fmla="*/ 4701002 h 4701002"/>
              <a:gd name="connsiteX4" fmla="*/ 0 w 7036836"/>
              <a:gd name="connsiteY4" fmla="*/ 4691063 h 4701002"/>
              <a:gd name="connsiteX0" fmla="*/ 0 w 7036836"/>
              <a:gd name="connsiteY0" fmla="*/ 4691063 h 4701002"/>
              <a:gd name="connsiteX1" fmla="*/ 1769148 w 7036836"/>
              <a:gd name="connsiteY1" fmla="*/ 9939 h 4701002"/>
              <a:gd name="connsiteX2" fmla="*/ 7036836 w 7036836"/>
              <a:gd name="connsiteY2" fmla="*/ 0 h 4701002"/>
              <a:gd name="connsiteX3" fmla="*/ 5217992 w 7036836"/>
              <a:gd name="connsiteY3" fmla="*/ 4701002 h 4701002"/>
              <a:gd name="connsiteX4" fmla="*/ 0 w 7036836"/>
              <a:gd name="connsiteY4" fmla="*/ 4691063 h 4701002"/>
              <a:gd name="connsiteX0" fmla="*/ 0 w 7064268"/>
              <a:gd name="connsiteY0" fmla="*/ 4691063 h 4701002"/>
              <a:gd name="connsiteX1" fmla="*/ 1796580 w 7064268"/>
              <a:gd name="connsiteY1" fmla="*/ 9939 h 4701002"/>
              <a:gd name="connsiteX2" fmla="*/ 7064268 w 7064268"/>
              <a:gd name="connsiteY2" fmla="*/ 0 h 4701002"/>
              <a:gd name="connsiteX3" fmla="*/ 5245424 w 7064268"/>
              <a:gd name="connsiteY3" fmla="*/ 4701002 h 4701002"/>
              <a:gd name="connsiteX4" fmla="*/ 0 w 7064268"/>
              <a:gd name="connsiteY4" fmla="*/ 4691063 h 4701002"/>
              <a:gd name="connsiteX0" fmla="*/ 0 w 7064268"/>
              <a:gd name="connsiteY0" fmla="*/ 4691063 h 4701002"/>
              <a:gd name="connsiteX1" fmla="*/ 1796580 w 7064268"/>
              <a:gd name="connsiteY1" fmla="*/ 9939 h 4701002"/>
              <a:gd name="connsiteX2" fmla="*/ 7064268 w 7064268"/>
              <a:gd name="connsiteY2" fmla="*/ 0 h 4701002"/>
              <a:gd name="connsiteX3" fmla="*/ 5245424 w 7064268"/>
              <a:gd name="connsiteY3" fmla="*/ 4701002 h 4701002"/>
              <a:gd name="connsiteX4" fmla="*/ 0 w 7064268"/>
              <a:gd name="connsiteY4" fmla="*/ 4691063 h 4701002"/>
              <a:gd name="connsiteX0" fmla="*/ 0 w 5245424"/>
              <a:gd name="connsiteY0" fmla="*/ 4691063 h 4701002"/>
              <a:gd name="connsiteX1" fmla="*/ 1796580 w 5245424"/>
              <a:gd name="connsiteY1" fmla="*/ 9939 h 4701002"/>
              <a:gd name="connsiteX2" fmla="*/ 3315228 w 5245424"/>
              <a:gd name="connsiteY2" fmla="*/ 0 h 4701002"/>
              <a:gd name="connsiteX3" fmla="*/ 5245424 w 5245424"/>
              <a:gd name="connsiteY3" fmla="*/ 4701002 h 4701002"/>
              <a:gd name="connsiteX4" fmla="*/ 0 w 5245424"/>
              <a:gd name="connsiteY4" fmla="*/ 4691063 h 4701002"/>
              <a:gd name="connsiteX0" fmla="*/ 0 w 5245424"/>
              <a:gd name="connsiteY0" fmla="*/ 4681919 h 4691858"/>
              <a:gd name="connsiteX1" fmla="*/ 1796580 w 5245424"/>
              <a:gd name="connsiteY1" fmla="*/ 795 h 4691858"/>
              <a:gd name="connsiteX2" fmla="*/ 3196356 w 5245424"/>
              <a:gd name="connsiteY2" fmla="*/ 0 h 4691858"/>
              <a:gd name="connsiteX3" fmla="*/ 5245424 w 5245424"/>
              <a:gd name="connsiteY3" fmla="*/ 4691858 h 4691858"/>
              <a:gd name="connsiteX4" fmla="*/ 0 w 5245424"/>
              <a:gd name="connsiteY4" fmla="*/ 4681919 h 4691858"/>
              <a:gd name="connsiteX0" fmla="*/ 0 w 5053400"/>
              <a:gd name="connsiteY0" fmla="*/ 4681919 h 4691858"/>
              <a:gd name="connsiteX1" fmla="*/ 1796580 w 5053400"/>
              <a:gd name="connsiteY1" fmla="*/ 795 h 4691858"/>
              <a:gd name="connsiteX2" fmla="*/ 3196356 w 5053400"/>
              <a:gd name="connsiteY2" fmla="*/ 0 h 4691858"/>
              <a:gd name="connsiteX3" fmla="*/ 5053400 w 5053400"/>
              <a:gd name="connsiteY3" fmla="*/ 4691858 h 4691858"/>
              <a:gd name="connsiteX4" fmla="*/ 0 w 5053400"/>
              <a:gd name="connsiteY4" fmla="*/ 4681919 h 4691858"/>
              <a:gd name="connsiteX0" fmla="*/ 0 w 5053400"/>
              <a:gd name="connsiteY0" fmla="*/ 4691063 h 4691858"/>
              <a:gd name="connsiteX1" fmla="*/ 1796580 w 5053400"/>
              <a:gd name="connsiteY1" fmla="*/ 795 h 4691858"/>
              <a:gd name="connsiteX2" fmla="*/ 3196356 w 5053400"/>
              <a:gd name="connsiteY2" fmla="*/ 0 h 4691858"/>
              <a:gd name="connsiteX3" fmla="*/ 5053400 w 5053400"/>
              <a:gd name="connsiteY3" fmla="*/ 4691858 h 4691858"/>
              <a:gd name="connsiteX4" fmla="*/ 0 w 5053400"/>
              <a:gd name="connsiteY4" fmla="*/ 4691063 h 4691858"/>
              <a:gd name="connsiteX0" fmla="*/ 0 w 5053400"/>
              <a:gd name="connsiteY0" fmla="*/ 4691063 h 4691858"/>
              <a:gd name="connsiteX1" fmla="*/ 1796580 w 5053400"/>
              <a:gd name="connsiteY1" fmla="*/ 795 h 4691858"/>
              <a:gd name="connsiteX2" fmla="*/ 3196356 w 5053400"/>
              <a:gd name="connsiteY2" fmla="*/ 0 h 4691858"/>
              <a:gd name="connsiteX3" fmla="*/ 5053400 w 5053400"/>
              <a:gd name="connsiteY3" fmla="*/ 4691858 h 4691858"/>
              <a:gd name="connsiteX4" fmla="*/ 0 w 5053400"/>
              <a:gd name="connsiteY4" fmla="*/ 4691063 h 469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3400" h="4691858">
                <a:moveTo>
                  <a:pt x="0" y="4691063"/>
                </a:moveTo>
                <a:cubicBezTo>
                  <a:pt x="741983" y="2827611"/>
                  <a:pt x="1256560" y="1465091"/>
                  <a:pt x="1796580" y="795"/>
                </a:cubicBezTo>
                <a:lnTo>
                  <a:pt x="3196356" y="0"/>
                </a:lnTo>
                <a:lnTo>
                  <a:pt x="5053400" y="4691858"/>
                </a:lnTo>
                <a:lnTo>
                  <a:pt x="0" y="46910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anchor="ctr" anchorCtr="1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/>
            </a:lvl1pPr>
          </a:lstStyle>
          <a:p>
            <a:r>
              <a:rPr lang="fi-FI"/>
              <a:t>Lisää 2. tämä kuva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924312" y="0"/>
            <a:ext cx="5267688" cy="4710146"/>
          </a:xfrm>
          <a:custGeom>
            <a:avLst/>
            <a:gdLst>
              <a:gd name="connsiteX0" fmla="*/ 0 w 4611688"/>
              <a:gd name="connsiteY0" fmla="*/ 4691063 h 4691063"/>
              <a:gd name="connsiteX1" fmla="*/ 1152922 w 4611688"/>
              <a:gd name="connsiteY1" fmla="*/ 0 h 4691063"/>
              <a:gd name="connsiteX2" fmla="*/ 4611688 w 4611688"/>
              <a:gd name="connsiteY2" fmla="*/ 0 h 4691063"/>
              <a:gd name="connsiteX3" fmla="*/ 3458766 w 4611688"/>
              <a:gd name="connsiteY3" fmla="*/ 4691063 h 4691063"/>
              <a:gd name="connsiteX4" fmla="*/ 0 w 4611688"/>
              <a:gd name="connsiteY4" fmla="*/ 4691063 h 4691063"/>
              <a:gd name="connsiteX0" fmla="*/ 0 w 5277610"/>
              <a:gd name="connsiteY0" fmla="*/ 4701002 h 4701002"/>
              <a:gd name="connsiteX1" fmla="*/ 1152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01002"/>
              <a:gd name="connsiteX1" fmla="*/ 9922 w 5277610"/>
              <a:gd name="connsiteY1" fmla="*/ 9939 h 4701002"/>
              <a:gd name="connsiteX2" fmla="*/ 5277610 w 5277610"/>
              <a:gd name="connsiteY2" fmla="*/ 0 h 4701002"/>
              <a:gd name="connsiteX3" fmla="*/ 3458766 w 5277610"/>
              <a:gd name="connsiteY3" fmla="*/ 4701002 h 4701002"/>
              <a:gd name="connsiteX4" fmla="*/ 0 w 5277610"/>
              <a:gd name="connsiteY4" fmla="*/ 4701002 h 4701002"/>
              <a:gd name="connsiteX0" fmla="*/ 0 w 5277610"/>
              <a:gd name="connsiteY0" fmla="*/ 4701002 h 4710146"/>
              <a:gd name="connsiteX1" fmla="*/ 9922 w 5277610"/>
              <a:gd name="connsiteY1" fmla="*/ 9939 h 4710146"/>
              <a:gd name="connsiteX2" fmla="*/ 5277610 w 5277610"/>
              <a:gd name="connsiteY2" fmla="*/ 0 h 4710146"/>
              <a:gd name="connsiteX3" fmla="*/ 5260134 w 5277610"/>
              <a:gd name="connsiteY3" fmla="*/ 4710146 h 4710146"/>
              <a:gd name="connsiteX4" fmla="*/ 0 w 5277610"/>
              <a:gd name="connsiteY4" fmla="*/ 4701002 h 4710146"/>
              <a:gd name="connsiteX0" fmla="*/ 1846315 w 5267693"/>
              <a:gd name="connsiteY0" fmla="*/ 4701002 h 4710146"/>
              <a:gd name="connsiteX1" fmla="*/ 5 w 5267693"/>
              <a:gd name="connsiteY1" fmla="*/ 9939 h 4710146"/>
              <a:gd name="connsiteX2" fmla="*/ 5267693 w 5267693"/>
              <a:gd name="connsiteY2" fmla="*/ 0 h 4710146"/>
              <a:gd name="connsiteX3" fmla="*/ 5250217 w 5267693"/>
              <a:gd name="connsiteY3" fmla="*/ 4710146 h 4710146"/>
              <a:gd name="connsiteX4" fmla="*/ 1846315 w 5267693"/>
              <a:gd name="connsiteY4" fmla="*/ 4701002 h 4710146"/>
              <a:gd name="connsiteX0" fmla="*/ 1846316 w 5267694"/>
              <a:gd name="connsiteY0" fmla="*/ 4701002 h 4710146"/>
              <a:gd name="connsiteX1" fmla="*/ 6 w 5267694"/>
              <a:gd name="connsiteY1" fmla="*/ 9939 h 4710146"/>
              <a:gd name="connsiteX2" fmla="*/ 5267694 w 5267694"/>
              <a:gd name="connsiteY2" fmla="*/ 0 h 4710146"/>
              <a:gd name="connsiteX3" fmla="*/ 5250218 w 5267694"/>
              <a:gd name="connsiteY3" fmla="*/ 4710146 h 4710146"/>
              <a:gd name="connsiteX4" fmla="*/ 1846316 w 5267694"/>
              <a:gd name="connsiteY4" fmla="*/ 4701002 h 4710146"/>
              <a:gd name="connsiteX0" fmla="*/ 1846316 w 5267694"/>
              <a:gd name="connsiteY0" fmla="*/ 4701002 h 4710146"/>
              <a:gd name="connsiteX1" fmla="*/ 6 w 5267694"/>
              <a:gd name="connsiteY1" fmla="*/ 795 h 4710146"/>
              <a:gd name="connsiteX2" fmla="*/ 5267694 w 5267694"/>
              <a:gd name="connsiteY2" fmla="*/ 0 h 4710146"/>
              <a:gd name="connsiteX3" fmla="*/ 5250218 w 5267694"/>
              <a:gd name="connsiteY3" fmla="*/ 4710146 h 4710146"/>
              <a:gd name="connsiteX4" fmla="*/ 1846316 w 5267694"/>
              <a:gd name="connsiteY4" fmla="*/ 4701002 h 4710146"/>
              <a:gd name="connsiteX0" fmla="*/ 1846310 w 5267688"/>
              <a:gd name="connsiteY0" fmla="*/ 4701002 h 4710146"/>
              <a:gd name="connsiteX1" fmla="*/ 0 w 5267688"/>
              <a:gd name="connsiteY1" fmla="*/ 795 h 4710146"/>
              <a:gd name="connsiteX2" fmla="*/ 5267688 w 5267688"/>
              <a:gd name="connsiteY2" fmla="*/ 0 h 4710146"/>
              <a:gd name="connsiteX3" fmla="*/ 5250212 w 5267688"/>
              <a:gd name="connsiteY3" fmla="*/ 4710146 h 4710146"/>
              <a:gd name="connsiteX4" fmla="*/ 1846310 w 5267688"/>
              <a:gd name="connsiteY4" fmla="*/ 4701002 h 4710146"/>
              <a:gd name="connsiteX0" fmla="*/ 1873742 w 5267688"/>
              <a:gd name="connsiteY0" fmla="*/ 4710146 h 4710146"/>
              <a:gd name="connsiteX1" fmla="*/ 0 w 5267688"/>
              <a:gd name="connsiteY1" fmla="*/ 795 h 4710146"/>
              <a:gd name="connsiteX2" fmla="*/ 5267688 w 5267688"/>
              <a:gd name="connsiteY2" fmla="*/ 0 h 4710146"/>
              <a:gd name="connsiteX3" fmla="*/ 5250212 w 5267688"/>
              <a:gd name="connsiteY3" fmla="*/ 4710146 h 4710146"/>
              <a:gd name="connsiteX4" fmla="*/ 1873742 w 5267688"/>
              <a:gd name="connsiteY4" fmla="*/ 4710146 h 4710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7688" h="4710146">
                <a:moveTo>
                  <a:pt x="1873742" y="4710146"/>
                </a:moveTo>
                <a:cubicBezTo>
                  <a:pt x="1227825" y="3055018"/>
                  <a:pt x="645917" y="1601059"/>
                  <a:pt x="0" y="795"/>
                </a:cubicBezTo>
                <a:lnTo>
                  <a:pt x="5267688" y="0"/>
                </a:lnTo>
                <a:cubicBezTo>
                  <a:pt x="5261863" y="1570049"/>
                  <a:pt x="5256037" y="3140097"/>
                  <a:pt x="5250212" y="4710146"/>
                </a:cubicBezTo>
                <a:lnTo>
                  <a:pt x="1873742" y="471014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anchor="ctr" anchorCtr="1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3. tämä kuva 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tsikko 1"/>
          <p:cNvSpPr>
            <a:spLocks noGrp="1"/>
          </p:cNvSpPr>
          <p:nvPr>
            <p:ph type="ctrTitle"/>
          </p:nvPr>
        </p:nvSpPr>
        <p:spPr>
          <a:xfrm>
            <a:off x="2265770" y="5000877"/>
            <a:ext cx="9030880" cy="1297185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750017" y="6321116"/>
            <a:ext cx="17431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11.6.2020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3862" y="6321116"/>
            <a:ext cx="24761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Minna Koskela</a:t>
            </a:r>
          </a:p>
        </p:txBody>
      </p:sp>
      <p:sp>
        <p:nvSpPr>
          <p:cNvPr id="18" name="DConfidentiality">
            <a:extLst>
              <a:ext uri="{FF2B5EF4-FFF2-40B4-BE49-F238E27FC236}">
                <a16:creationId xmlns:a16="http://schemas.microsoft.com/office/drawing/2014/main" id="{4B964CBD-1E14-4B75-A614-71999FB674E4}"/>
              </a:ext>
            </a:extLst>
          </p:cNvPr>
          <p:cNvSpPr txBox="1">
            <a:spLocks/>
          </p:cNvSpPr>
          <p:nvPr userDrawn="1"/>
        </p:nvSpPr>
        <p:spPr>
          <a:xfrm>
            <a:off x="6523406" y="6308584"/>
            <a:ext cx="2785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9" name="DLevelofprotection">
            <a:extLst>
              <a:ext uri="{FF2B5EF4-FFF2-40B4-BE49-F238E27FC236}">
                <a16:creationId xmlns:a16="http://schemas.microsoft.com/office/drawing/2014/main" id="{25917711-D3ED-4E8C-BF82-DCF50F5F2EC2}"/>
              </a:ext>
            </a:extLst>
          </p:cNvPr>
          <p:cNvSpPr txBox="1">
            <a:spLocks/>
          </p:cNvSpPr>
          <p:nvPr userDrawn="1"/>
        </p:nvSpPr>
        <p:spPr>
          <a:xfrm>
            <a:off x="9539592" y="6146407"/>
            <a:ext cx="2403362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DDecree">
            <a:extLst>
              <a:ext uri="{FF2B5EF4-FFF2-40B4-BE49-F238E27FC236}">
                <a16:creationId xmlns:a16="http://schemas.microsoft.com/office/drawing/2014/main" id="{F673B93A-115D-4F5C-A79F-A5F384FCDFC7}"/>
              </a:ext>
            </a:extLst>
          </p:cNvPr>
          <p:cNvSpPr txBox="1">
            <a:spLocks/>
          </p:cNvSpPr>
          <p:nvPr userDrawn="1"/>
        </p:nvSpPr>
        <p:spPr>
          <a:xfrm>
            <a:off x="9540000" y="6356098"/>
            <a:ext cx="2633844" cy="197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2" name="DSecrecy">
            <a:extLst>
              <a:ext uri="{FF2B5EF4-FFF2-40B4-BE49-F238E27FC236}">
                <a16:creationId xmlns:a16="http://schemas.microsoft.com/office/drawing/2014/main" id="{E04FEAB8-01C0-4796-B920-929F3D1A1E32}"/>
              </a:ext>
            </a:extLst>
          </p:cNvPr>
          <p:cNvSpPr txBox="1">
            <a:spLocks/>
          </p:cNvSpPr>
          <p:nvPr userDrawn="1"/>
        </p:nvSpPr>
        <p:spPr>
          <a:xfrm>
            <a:off x="9540000" y="6503588"/>
            <a:ext cx="232628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pic>
        <p:nvPicPr>
          <p:cNvPr id="15" name="Kuva 14">
            <a:extLst>
              <a:ext uri="{FF2B5EF4-FFF2-40B4-BE49-F238E27FC236}">
                <a16:creationId xmlns:a16="http://schemas.microsoft.com/office/drawing/2014/main" id="{D12AFC57-F9B4-42CA-9516-FFCBF2E4CA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4917600"/>
            <a:ext cx="1944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842198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-9939"/>
            <a:ext cx="12192000" cy="4720085"/>
          </a:xfrm>
          <a:custGeom>
            <a:avLst/>
            <a:gdLst>
              <a:gd name="connsiteX0" fmla="*/ 12192000 w 12192000"/>
              <a:gd name="connsiteY0" fmla="*/ 9939 h 4720085"/>
              <a:gd name="connsiteX1" fmla="*/ 12174524 w 12192000"/>
              <a:gd name="connsiteY1" fmla="*/ 4720085 h 4720085"/>
              <a:gd name="connsiteX2" fmla="*/ 8798054 w 12192000"/>
              <a:gd name="connsiteY2" fmla="*/ 4720085 h 4720085"/>
              <a:gd name="connsiteX3" fmla="*/ 6924312 w 12192000"/>
              <a:gd name="connsiteY3" fmla="*/ 10734 h 4720085"/>
              <a:gd name="connsiteX4" fmla="*/ 6790081 w 12192000"/>
              <a:gd name="connsiteY4" fmla="*/ 9144 h 4720085"/>
              <a:gd name="connsiteX5" fmla="*/ 8647125 w 12192000"/>
              <a:gd name="connsiteY5" fmla="*/ 4701002 h 4720085"/>
              <a:gd name="connsiteX6" fmla="*/ 3593725 w 12192000"/>
              <a:gd name="connsiteY6" fmla="*/ 4691063 h 4720085"/>
              <a:gd name="connsiteX7" fmla="*/ 5390305 w 12192000"/>
              <a:gd name="connsiteY7" fmla="*/ 9939 h 4720085"/>
              <a:gd name="connsiteX8" fmla="*/ 5277610 w 12192000"/>
              <a:gd name="connsiteY8" fmla="*/ 0 h 4720085"/>
              <a:gd name="connsiteX9" fmla="*/ 3458767 w 12192000"/>
              <a:gd name="connsiteY9" fmla="*/ 4701002 h 4720085"/>
              <a:gd name="connsiteX10" fmla="*/ 0 w 12192000"/>
              <a:gd name="connsiteY10" fmla="*/ 4701002 h 4720085"/>
              <a:gd name="connsiteX11" fmla="*/ 9922 w 12192000"/>
              <a:gd name="connsiteY11" fmla="*/ 9939 h 4720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720085">
                <a:moveTo>
                  <a:pt x="12192000" y="9939"/>
                </a:moveTo>
                <a:cubicBezTo>
                  <a:pt x="12186175" y="1579988"/>
                  <a:pt x="12180349" y="3150036"/>
                  <a:pt x="12174524" y="4720085"/>
                </a:cubicBezTo>
                <a:lnTo>
                  <a:pt x="8798054" y="4720085"/>
                </a:lnTo>
                <a:cubicBezTo>
                  <a:pt x="8152137" y="3064957"/>
                  <a:pt x="7570229" y="1610998"/>
                  <a:pt x="6924312" y="10734"/>
                </a:cubicBezTo>
                <a:close/>
                <a:moveTo>
                  <a:pt x="6790081" y="9144"/>
                </a:moveTo>
                <a:lnTo>
                  <a:pt x="8647125" y="4701002"/>
                </a:lnTo>
                <a:lnTo>
                  <a:pt x="3593725" y="4691063"/>
                </a:lnTo>
                <a:cubicBezTo>
                  <a:pt x="4353996" y="2818467"/>
                  <a:pt x="4850285" y="1474235"/>
                  <a:pt x="5390305" y="9939"/>
                </a:cubicBezTo>
                <a:close/>
                <a:moveTo>
                  <a:pt x="5277610" y="0"/>
                </a:moveTo>
                <a:lnTo>
                  <a:pt x="3458767" y="4701002"/>
                </a:lnTo>
                <a:lnTo>
                  <a:pt x="0" y="4701002"/>
                </a:lnTo>
                <a:cubicBezTo>
                  <a:pt x="3307" y="3137314"/>
                  <a:pt x="6615" y="1573627"/>
                  <a:pt x="9922" y="993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 anchorCtr="1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fi-FI"/>
              <a:t>Lisää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tsikko 1"/>
          <p:cNvSpPr>
            <a:spLocks noGrp="1"/>
          </p:cNvSpPr>
          <p:nvPr>
            <p:ph type="ctrTitle"/>
          </p:nvPr>
        </p:nvSpPr>
        <p:spPr>
          <a:xfrm>
            <a:off x="2265770" y="5000877"/>
            <a:ext cx="9030880" cy="1297185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750017" y="6321116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11.6.2020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3862" y="6321116"/>
            <a:ext cx="24761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Minna Koskela</a:t>
            </a:r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EEA14B14-60C4-4BB2-AAE3-DF41B480ACC8}"/>
              </a:ext>
            </a:extLst>
          </p:cNvPr>
          <p:cNvSpPr txBox="1">
            <a:spLocks/>
          </p:cNvSpPr>
          <p:nvPr userDrawn="1"/>
        </p:nvSpPr>
        <p:spPr>
          <a:xfrm>
            <a:off x="6523406" y="6308584"/>
            <a:ext cx="2785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DLevelofprotection">
            <a:extLst>
              <a:ext uri="{FF2B5EF4-FFF2-40B4-BE49-F238E27FC236}">
                <a16:creationId xmlns:a16="http://schemas.microsoft.com/office/drawing/2014/main" id="{5DD3C21F-DA3E-4BE7-AAC4-310C4E77212E}"/>
              </a:ext>
            </a:extLst>
          </p:cNvPr>
          <p:cNvSpPr txBox="1">
            <a:spLocks/>
          </p:cNvSpPr>
          <p:nvPr userDrawn="1"/>
        </p:nvSpPr>
        <p:spPr>
          <a:xfrm>
            <a:off x="9539592" y="6146407"/>
            <a:ext cx="2403362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E78352A8-ED6D-4F6E-BFE7-FD1EC319D79A}"/>
              </a:ext>
            </a:extLst>
          </p:cNvPr>
          <p:cNvSpPr txBox="1">
            <a:spLocks/>
          </p:cNvSpPr>
          <p:nvPr userDrawn="1"/>
        </p:nvSpPr>
        <p:spPr>
          <a:xfrm>
            <a:off x="9540000" y="6356098"/>
            <a:ext cx="2633844" cy="197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8E73515E-696E-4CE4-8D36-10D1C0A0DD9C}"/>
              </a:ext>
            </a:extLst>
          </p:cNvPr>
          <p:cNvSpPr txBox="1">
            <a:spLocks/>
          </p:cNvSpPr>
          <p:nvPr userDrawn="1"/>
        </p:nvSpPr>
        <p:spPr>
          <a:xfrm>
            <a:off x="9540000" y="6503588"/>
            <a:ext cx="232628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pic>
        <p:nvPicPr>
          <p:cNvPr id="5" name="Kuva 4">
            <a:extLst>
              <a:ext uri="{FF2B5EF4-FFF2-40B4-BE49-F238E27FC236}">
                <a16:creationId xmlns:a16="http://schemas.microsoft.com/office/drawing/2014/main" id="{33C3268B-385E-41BC-B0E9-2A8D21E50A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4917600"/>
            <a:ext cx="1944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12665"/>
      </p:ext>
    </p:extLst>
  </p:cSld>
  <p:clrMapOvr>
    <a:masterClrMapping/>
  </p:clrMapOvr>
  <p:hf hdr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7"/>
          <p:cNvSpPr>
            <a:spLocks noGrp="1"/>
          </p:cNvSpPr>
          <p:nvPr>
            <p:ph type="body" sz="quarter" idx="11"/>
          </p:nvPr>
        </p:nvSpPr>
        <p:spPr>
          <a:xfrm>
            <a:off x="623888" y="752474"/>
            <a:ext cx="3919537" cy="4054955"/>
          </a:xfrm>
        </p:spPr>
        <p:txBody>
          <a:bodyPr/>
          <a:lstStyle>
            <a:lvl1pPr marL="0" indent="0">
              <a:buFontTx/>
              <a:buNone/>
              <a:defRPr b="1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Exo 2" charset="0"/>
                <a:ea typeface="Exo 2" charset="0"/>
                <a:cs typeface="Exo 2" charset="0"/>
              </a:defRPr>
            </a:lvl3pPr>
            <a:lvl4pPr>
              <a:defRPr>
                <a:latin typeface="Exo 2" charset="0"/>
                <a:ea typeface="Exo 2" charset="0"/>
                <a:cs typeface="Exo 2" charset="0"/>
              </a:defRPr>
            </a:lvl4pPr>
            <a:lvl5pPr>
              <a:defRPr>
                <a:latin typeface="Exo 2" charset="0"/>
                <a:ea typeface="Exo 2" charset="0"/>
                <a:cs typeface="Exo 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433135" y="0"/>
            <a:ext cx="6758866" cy="6737350"/>
          </a:xfrm>
          <a:solidFill>
            <a:schemeClr val="bg1">
              <a:lumMod val="75000"/>
            </a:schemeClr>
          </a:solidFill>
          <a:ln>
            <a:noFill/>
          </a:ln>
        </p:spPr>
        <p:txBody>
          <a:bodyPr anchor="ctr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n>
                  <a:noFill/>
                </a:ln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fi-FI"/>
              <a:t>Lisää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2" name="Rectangle 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9B1DFFF8-D476-44B3-90F4-D2B5A632F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4917600"/>
            <a:ext cx="1944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0290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526" y="18720"/>
            <a:ext cx="5989319" cy="3299205"/>
          </a:xfrm>
          <a:solidFill>
            <a:schemeClr val="bg1">
              <a:lumMod val="75000"/>
            </a:schemeClr>
          </a:solidFill>
        </p:spPr>
        <p:txBody>
          <a:bodyPr tIns="756000" bIns="468000" anchor="b" anchorCtr="1"/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1. tämä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129862" y="18720"/>
            <a:ext cx="6074664" cy="3299205"/>
          </a:xfrm>
          <a:solidFill>
            <a:schemeClr val="bg1">
              <a:lumMod val="75000"/>
            </a:schemeClr>
          </a:solidFill>
        </p:spPr>
        <p:txBody>
          <a:bodyPr tIns="756000" bIns="468000" anchor="b" anchorCtr="1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2. tämä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2526" y="3425619"/>
            <a:ext cx="5989319" cy="3299205"/>
          </a:xfrm>
          <a:solidFill>
            <a:schemeClr val="bg1">
              <a:lumMod val="75000"/>
            </a:schemeClr>
          </a:solidFill>
        </p:spPr>
        <p:txBody>
          <a:bodyPr tIns="756000" bIns="468000" anchor="b" anchorCtr="1"/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3. tämä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6129862" y="3425619"/>
            <a:ext cx="6074664" cy="3299205"/>
          </a:xfrm>
          <a:solidFill>
            <a:schemeClr val="bg1">
              <a:lumMod val="75000"/>
            </a:schemeClr>
          </a:solidFill>
        </p:spPr>
        <p:txBody>
          <a:bodyPr tIns="756000" bIns="468000" anchor="b" anchorCtr="1"/>
          <a:lstStyle>
            <a:lvl1pPr marL="0" indent="0">
              <a:buFontTx/>
              <a:buNone/>
              <a:defRPr sz="2000"/>
            </a:lvl1pPr>
          </a:lstStyle>
          <a:p>
            <a:r>
              <a:rPr lang="fi-FI"/>
              <a:t>Lisää 4. tämä kuva </a:t>
            </a:r>
            <a:r>
              <a:rPr lang="fi-FI" err="1"/>
              <a:t>Kameleonin</a:t>
            </a:r>
            <a:br>
              <a:rPr lang="fi-FI"/>
            </a:br>
            <a:r>
              <a:rPr lang="fi-FI"/>
              <a:t>Kuvagalleriasta</a:t>
            </a:r>
            <a:br>
              <a:rPr lang="fi-FI"/>
            </a:br>
            <a:r>
              <a:rPr lang="fi-FI"/>
              <a:t>tai esim. omista tiedostoista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0" y="374808"/>
            <a:ext cx="5989319" cy="877888"/>
          </a:xfrm>
        </p:spPr>
        <p:txBody>
          <a:bodyPr anchor="ctr" anchorCtr="1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117336" y="374808"/>
            <a:ext cx="5989319" cy="877888"/>
          </a:xfrm>
        </p:spPr>
        <p:txBody>
          <a:bodyPr anchor="ctr" anchorCtr="1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0" y="3812953"/>
            <a:ext cx="5989319" cy="877888"/>
          </a:xfrm>
        </p:spPr>
        <p:txBody>
          <a:bodyPr anchor="ctr" anchorCtr="1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6117336" y="3812953"/>
            <a:ext cx="5989319" cy="877888"/>
          </a:xfrm>
        </p:spPr>
        <p:txBody>
          <a:bodyPr anchor="ctr" anchorCtr="1"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Rectangle 18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2063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 ja sisältö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5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7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21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2522089259"/>
      </p:ext>
    </p:extLst>
  </p:cSld>
  <p:clrMapOvr>
    <a:masterClrMapping/>
  </p:clrMapOvr>
  <p:hf hdr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813004"/>
      </p:ext>
    </p:extLst>
  </p:cSld>
  <p:clrMapOvr>
    <a:masterClrMapping/>
  </p:clrMapOvr>
  <p:hf hdr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v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5875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 lang="fi-FI" b="0" i="0" smtClean="0">
                <a:effectLst/>
              </a:defRPr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49C2F0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450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aka_palkki_kuva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00B0CC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53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k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049BE2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524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t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0463AF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3232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lila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DD38F2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57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Kirjoita tähän nimi</a:t>
            </a:r>
            <a:endParaRPr lang="en-US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oma kuva</a:t>
            </a:r>
            <a:endParaRPr lang="en-US"/>
          </a:p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/>
              <a:t>Kirjoita tähän nimike</a:t>
            </a:r>
            <a:br>
              <a:rPr lang="fi-FI"/>
            </a:br>
            <a:r>
              <a:rPr lang="fi-FI"/>
              <a:t>Osasto/Yksikkö</a:t>
            </a:r>
            <a:br>
              <a:rPr lang="fi-FI"/>
            </a:br>
            <a:r>
              <a:rPr lang="fi-FI"/>
              <a:t>Sähköpostiosoite</a:t>
            </a:r>
            <a:br>
              <a:rPr lang="fi-FI"/>
            </a:br>
            <a:r>
              <a:rPr lang="fi-FI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pinkk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FF008F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853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aka_palkki_kuva_oranss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0" indent="0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ja lisää kuva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076397"/>
            <a:ext cx="12192000" cy="2526600"/>
          </a:xfrm>
          <a:solidFill>
            <a:srgbClr val="FF5100">
              <a:alpha val="75000"/>
            </a:srgbClr>
          </a:solidFill>
          <a:ln>
            <a:noFill/>
          </a:ln>
        </p:spPr>
        <p:txBody>
          <a:bodyPr lIns="864000" rIns="9000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416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ea_palkki_kuva_v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7409"/>
            <a:ext cx="3987800" cy="6737351"/>
          </a:xfrm>
          <a:solidFill>
            <a:srgbClr val="49C2F0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6485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rgbClr val="00B0CC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1776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k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rgbClr val="049BE2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8268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t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rgbClr val="0463AF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4766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lila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rgbClr val="DD38F2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91928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pinkk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1374" y="-15876"/>
            <a:ext cx="3987800" cy="6737351"/>
          </a:xfrm>
          <a:solidFill>
            <a:srgbClr val="FF008F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7551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ea_palkki_kuva_oranss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721475"/>
          </a:xfrm>
        </p:spPr>
        <p:txBody>
          <a:bodyPr wrap="none" tIns="1224000" anchor="t" anchorCtr="1"/>
          <a:lstStyle>
            <a:lvl1pPr marL="396000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3486" y="0"/>
            <a:ext cx="3987800" cy="6737351"/>
          </a:xfrm>
          <a:solidFill>
            <a:srgbClr val="FF5100">
              <a:alpha val="75000"/>
            </a:srgbClr>
          </a:solidFill>
          <a:ln>
            <a:noFill/>
          </a:ln>
        </p:spPr>
        <p:txBody>
          <a:bodyPr lIns="396000" tIns="1188000" rIns="396000" anchor="t" anchorCtr="0">
            <a:normAutofit/>
          </a:bodyPr>
          <a:lstStyle>
            <a:lvl1pPr>
              <a:defRPr sz="3600" b="1" i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38200" y="2702740"/>
            <a:ext cx="3990975" cy="3937773"/>
          </a:xfrm>
        </p:spPr>
        <p:txBody>
          <a:bodyPr lIns="396000" tIns="46800" rIns="396000" bIns="46800">
            <a:normAutofit/>
          </a:bodyPr>
          <a:lstStyle>
            <a:lvl1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600" b="0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210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v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49C2F0"/>
          </a:solidFill>
        </p:spPr>
        <p:txBody>
          <a:bodyPr lIns="396000" tIns="1188000" rIns="396000" bIns="46800"/>
          <a:lstStyle>
            <a:lvl1pPr marL="0" indent="0"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072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00B0CC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2535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k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049BE2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6828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t_sin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0463AF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90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lila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DD38F2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4690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keltaine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C300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930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vihreä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8DCB6D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822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kuva_pinkk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008F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66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vea_palkki_kuva_oranssi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FF5100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5155670" y="0"/>
            <a:ext cx="7036330" cy="6721475"/>
          </a:xfrm>
        </p:spPr>
        <p:txBody>
          <a:bodyPr wrap="none" tIns="1224000" anchor="t" anchorCtr="1"/>
          <a:lstStyle>
            <a:lvl1pPr marL="0" indent="0" algn="r">
              <a:buFontTx/>
              <a:buNone/>
              <a:defRPr/>
            </a:lvl1pPr>
          </a:lstStyle>
          <a:p>
            <a:r>
              <a:rPr lang="fi-FI" b="0" i="0">
                <a:effectLst/>
                <a:latin typeface="Segoe UI" panose="020B0502040204020203" pitchFamily="34" charset="0"/>
              </a:rPr>
              <a:t>Valitse harmaa tausta-alue aktiiviseksi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ja lisää kuva </a:t>
            </a:r>
            <a:r>
              <a:rPr lang="fi-FI" b="0" i="0" err="1">
                <a:effectLst/>
                <a:latin typeface="Segoe UI" panose="020B0502040204020203" pitchFamily="34" charset="0"/>
              </a:rPr>
              <a:t>Kameleonin</a:t>
            </a:r>
            <a:r>
              <a:rPr lang="fi-FI" b="0" i="0">
                <a:effectLst/>
                <a:latin typeface="Segoe UI" panose="020B0502040204020203" pitchFamily="34" charset="0"/>
              </a:rPr>
              <a:t> kuvagalleriasta 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r>
              <a:rPr lang="fi-FI" b="0" i="0">
                <a:effectLst/>
                <a:latin typeface="Segoe UI" panose="020B0502040204020203" pitchFamily="34" charset="0"/>
              </a:rPr>
              <a:t>tai esim. omista tiedostoista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552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v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49C2F0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Rectangle 13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34092"/>
      </p:ext>
    </p:extLst>
  </p:cSld>
  <p:clrMapOvr>
    <a:masterClrMapping/>
  </p:clrMapOvr>
  <p:hf hdr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vea_palkk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0" y="-15875"/>
            <a:ext cx="5155670" cy="6737350"/>
          </a:xfrm>
          <a:solidFill>
            <a:srgbClr val="00B0CC"/>
          </a:solidFill>
        </p:spPr>
        <p:txBody>
          <a:bodyPr lIns="396000" tIns="1188000" rIns="396000" bIns="46800"/>
          <a:lstStyle>
            <a:lvl1pPr marL="0" indent="0">
              <a:buFontTx/>
              <a:buNone/>
              <a:defRPr sz="3600" b="1" i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156200" y="-15875"/>
            <a:ext cx="7035800" cy="6753225"/>
          </a:xfrm>
        </p:spPr>
        <p:txBody>
          <a:bodyPr lIns="360000" tIns="1188000" rIns="360000" bIns="720000"/>
          <a:lstStyle>
            <a:lvl1pPr>
              <a:defRPr lang="fi-FI" dirty="0" smtClean="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26666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7.xml"/><Relationship Id="rId3" Type="http://schemas.openxmlformats.org/officeDocument/2006/relationships/slideLayout" Target="../slideLayouts/slideLayout262.xml"/><Relationship Id="rId7" Type="http://schemas.openxmlformats.org/officeDocument/2006/relationships/slideLayout" Target="../slideLayouts/slideLayout26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261.xml"/><Relationship Id="rId1" Type="http://schemas.openxmlformats.org/officeDocument/2006/relationships/slideLayout" Target="../slideLayouts/slideLayout260.xml"/><Relationship Id="rId6" Type="http://schemas.openxmlformats.org/officeDocument/2006/relationships/slideLayout" Target="../slideLayouts/slideLayout265.xml"/><Relationship Id="rId11" Type="http://schemas.openxmlformats.org/officeDocument/2006/relationships/slideLayout" Target="../slideLayouts/slideLayout270.xml"/><Relationship Id="rId5" Type="http://schemas.openxmlformats.org/officeDocument/2006/relationships/slideLayout" Target="../slideLayouts/slideLayout264.xml"/><Relationship Id="rId10" Type="http://schemas.openxmlformats.org/officeDocument/2006/relationships/slideLayout" Target="../slideLayouts/slideLayout269.xml"/><Relationship Id="rId4" Type="http://schemas.openxmlformats.org/officeDocument/2006/relationships/slideLayout" Target="../slideLayouts/slideLayout263.xml"/><Relationship Id="rId9" Type="http://schemas.openxmlformats.org/officeDocument/2006/relationships/slideLayout" Target="../slideLayouts/slideLayout26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8.xml"/><Relationship Id="rId13" Type="http://schemas.openxmlformats.org/officeDocument/2006/relationships/slideLayout" Target="../slideLayouts/slideLayout283.xml"/><Relationship Id="rId18" Type="http://schemas.openxmlformats.org/officeDocument/2006/relationships/slideLayout" Target="../slideLayouts/slideLayout288.xml"/><Relationship Id="rId26" Type="http://schemas.openxmlformats.org/officeDocument/2006/relationships/theme" Target="../theme/theme11.xml"/><Relationship Id="rId3" Type="http://schemas.openxmlformats.org/officeDocument/2006/relationships/slideLayout" Target="../slideLayouts/slideLayout273.xml"/><Relationship Id="rId21" Type="http://schemas.openxmlformats.org/officeDocument/2006/relationships/slideLayout" Target="../slideLayouts/slideLayout291.xml"/><Relationship Id="rId7" Type="http://schemas.openxmlformats.org/officeDocument/2006/relationships/slideLayout" Target="../slideLayouts/slideLayout277.xml"/><Relationship Id="rId12" Type="http://schemas.openxmlformats.org/officeDocument/2006/relationships/slideLayout" Target="../slideLayouts/slideLayout282.xml"/><Relationship Id="rId17" Type="http://schemas.openxmlformats.org/officeDocument/2006/relationships/slideLayout" Target="../slideLayouts/slideLayout287.xml"/><Relationship Id="rId25" Type="http://schemas.openxmlformats.org/officeDocument/2006/relationships/slideLayout" Target="../slideLayouts/slideLayout295.xml"/><Relationship Id="rId2" Type="http://schemas.openxmlformats.org/officeDocument/2006/relationships/slideLayout" Target="../slideLayouts/slideLayout272.xml"/><Relationship Id="rId16" Type="http://schemas.openxmlformats.org/officeDocument/2006/relationships/slideLayout" Target="../slideLayouts/slideLayout286.xml"/><Relationship Id="rId20" Type="http://schemas.openxmlformats.org/officeDocument/2006/relationships/slideLayout" Target="../slideLayouts/slideLayout290.xml"/><Relationship Id="rId1" Type="http://schemas.openxmlformats.org/officeDocument/2006/relationships/slideLayout" Target="../slideLayouts/slideLayout271.xml"/><Relationship Id="rId6" Type="http://schemas.openxmlformats.org/officeDocument/2006/relationships/slideLayout" Target="../slideLayouts/slideLayout276.xml"/><Relationship Id="rId11" Type="http://schemas.openxmlformats.org/officeDocument/2006/relationships/slideLayout" Target="../slideLayouts/slideLayout281.xml"/><Relationship Id="rId24" Type="http://schemas.openxmlformats.org/officeDocument/2006/relationships/slideLayout" Target="../slideLayouts/slideLayout294.xml"/><Relationship Id="rId5" Type="http://schemas.openxmlformats.org/officeDocument/2006/relationships/slideLayout" Target="../slideLayouts/slideLayout275.xml"/><Relationship Id="rId15" Type="http://schemas.openxmlformats.org/officeDocument/2006/relationships/slideLayout" Target="../slideLayouts/slideLayout285.xml"/><Relationship Id="rId23" Type="http://schemas.openxmlformats.org/officeDocument/2006/relationships/slideLayout" Target="../slideLayouts/slideLayout293.xml"/><Relationship Id="rId10" Type="http://schemas.openxmlformats.org/officeDocument/2006/relationships/slideLayout" Target="../slideLayouts/slideLayout280.xml"/><Relationship Id="rId19" Type="http://schemas.openxmlformats.org/officeDocument/2006/relationships/slideLayout" Target="../slideLayouts/slideLayout289.xml"/><Relationship Id="rId4" Type="http://schemas.openxmlformats.org/officeDocument/2006/relationships/slideLayout" Target="../slideLayouts/slideLayout274.xml"/><Relationship Id="rId9" Type="http://schemas.openxmlformats.org/officeDocument/2006/relationships/slideLayout" Target="../slideLayouts/slideLayout279.xml"/><Relationship Id="rId14" Type="http://schemas.openxmlformats.org/officeDocument/2006/relationships/slideLayout" Target="../slideLayouts/slideLayout284.xml"/><Relationship Id="rId22" Type="http://schemas.openxmlformats.org/officeDocument/2006/relationships/slideLayout" Target="../slideLayouts/slideLayout292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3.xml"/><Relationship Id="rId13" Type="http://schemas.openxmlformats.org/officeDocument/2006/relationships/slideLayout" Target="../slideLayouts/slideLayout308.xml"/><Relationship Id="rId18" Type="http://schemas.openxmlformats.org/officeDocument/2006/relationships/slideLayout" Target="../slideLayouts/slideLayout313.xml"/><Relationship Id="rId3" Type="http://schemas.openxmlformats.org/officeDocument/2006/relationships/slideLayout" Target="../slideLayouts/slideLayout298.xml"/><Relationship Id="rId7" Type="http://schemas.openxmlformats.org/officeDocument/2006/relationships/slideLayout" Target="../slideLayouts/slideLayout302.xml"/><Relationship Id="rId12" Type="http://schemas.openxmlformats.org/officeDocument/2006/relationships/slideLayout" Target="../slideLayouts/slideLayout307.xml"/><Relationship Id="rId17" Type="http://schemas.openxmlformats.org/officeDocument/2006/relationships/slideLayout" Target="../slideLayouts/slideLayout312.xml"/><Relationship Id="rId2" Type="http://schemas.openxmlformats.org/officeDocument/2006/relationships/slideLayout" Target="../slideLayouts/slideLayout297.xml"/><Relationship Id="rId16" Type="http://schemas.openxmlformats.org/officeDocument/2006/relationships/slideLayout" Target="../slideLayouts/slideLayout311.xml"/><Relationship Id="rId20" Type="http://schemas.openxmlformats.org/officeDocument/2006/relationships/theme" Target="../theme/theme12.xml"/><Relationship Id="rId1" Type="http://schemas.openxmlformats.org/officeDocument/2006/relationships/slideLayout" Target="../slideLayouts/slideLayout296.xml"/><Relationship Id="rId6" Type="http://schemas.openxmlformats.org/officeDocument/2006/relationships/slideLayout" Target="../slideLayouts/slideLayout301.xml"/><Relationship Id="rId11" Type="http://schemas.openxmlformats.org/officeDocument/2006/relationships/slideLayout" Target="../slideLayouts/slideLayout306.xml"/><Relationship Id="rId5" Type="http://schemas.openxmlformats.org/officeDocument/2006/relationships/slideLayout" Target="../slideLayouts/slideLayout300.xml"/><Relationship Id="rId15" Type="http://schemas.openxmlformats.org/officeDocument/2006/relationships/slideLayout" Target="../slideLayouts/slideLayout310.xml"/><Relationship Id="rId10" Type="http://schemas.openxmlformats.org/officeDocument/2006/relationships/slideLayout" Target="../slideLayouts/slideLayout305.xml"/><Relationship Id="rId19" Type="http://schemas.openxmlformats.org/officeDocument/2006/relationships/slideLayout" Target="../slideLayouts/slideLayout314.xml"/><Relationship Id="rId4" Type="http://schemas.openxmlformats.org/officeDocument/2006/relationships/slideLayout" Target="../slideLayouts/slideLayout299.xml"/><Relationship Id="rId9" Type="http://schemas.openxmlformats.org/officeDocument/2006/relationships/slideLayout" Target="../slideLayouts/slideLayout304.xml"/><Relationship Id="rId14" Type="http://schemas.openxmlformats.org/officeDocument/2006/relationships/slideLayout" Target="../slideLayouts/slideLayout309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2.xml"/><Relationship Id="rId13" Type="http://schemas.openxmlformats.org/officeDocument/2006/relationships/slideLayout" Target="../slideLayouts/slideLayout327.xml"/><Relationship Id="rId18" Type="http://schemas.openxmlformats.org/officeDocument/2006/relationships/slideLayout" Target="../slideLayouts/slideLayout332.xml"/><Relationship Id="rId26" Type="http://schemas.openxmlformats.org/officeDocument/2006/relationships/theme" Target="../theme/theme13.xml"/><Relationship Id="rId3" Type="http://schemas.openxmlformats.org/officeDocument/2006/relationships/slideLayout" Target="../slideLayouts/slideLayout317.xml"/><Relationship Id="rId21" Type="http://schemas.openxmlformats.org/officeDocument/2006/relationships/slideLayout" Target="../slideLayouts/slideLayout335.xml"/><Relationship Id="rId7" Type="http://schemas.openxmlformats.org/officeDocument/2006/relationships/slideLayout" Target="../slideLayouts/slideLayout321.xml"/><Relationship Id="rId12" Type="http://schemas.openxmlformats.org/officeDocument/2006/relationships/slideLayout" Target="../slideLayouts/slideLayout326.xml"/><Relationship Id="rId17" Type="http://schemas.openxmlformats.org/officeDocument/2006/relationships/slideLayout" Target="../slideLayouts/slideLayout331.xml"/><Relationship Id="rId25" Type="http://schemas.openxmlformats.org/officeDocument/2006/relationships/slideLayout" Target="../slideLayouts/slideLayout339.xml"/><Relationship Id="rId2" Type="http://schemas.openxmlformats.org/officeDocument/2006/relationships/slideLayout" Target="../slideLayouts/slideLayout316.xml"/><Relationship Id="rId16" Type="http://schemas.openxmlformats.org/officeDocument/2006/relationships/slideLayout" Target="../slideLayouts/slideLayout330.xml"/><Relationship Id="rId20" Type="http://schemas.openxmlformats.org/officeDocument/2006/relationships/slideLayout" Target="../slideLayouts/slideLayout334.xml"/><Relationship Id="rId1" Type="http://schemas.openxmlformats.org/officeDocument/2006/relationships/slideLayout" Target="../slideLayouts/slideLayout315.xml"/><Relationship Id="rId6" Type="http://schemas.openxmlformats.org/officeDocument/2006/relationships/slideLayout" Target="../slideLayouts/slideLayout320.xml"/><Relationship Id="rId11" Type="http://schemas.openxmlformats.org/officeDocument/2006/relationships/slideLayout" Target="../slideLayouts/slideLayout325.xml"/><Relationship Id="rId24" Type="http://schemas.openxmlformats.org/officeDocument/2006/relationships/slideLayout" Target="../slideLayouts/slideLayout338.xml"/><Relationship Id="rId5" Type="http://schemas.openxmlformats.org/officeDocument/2006/relationships/slideLayout" Target="../slideLayouts/slideLayout319.xml"/><Relationship Id="rId15" Type="http://schemas.openxmlformats.org/officeDocument/2006/relationships/slideLayout" Target="../slideLayouts/slideLayout329.xml"/><Relationship Id="rId23" Type="http://schemas.openxmlformats.org/officeDocument/2006/relationships/slideLayout" Target="../slideLayouts/slideLayout337.xml"/><Relationship Id="rId10" Type="http://schemas.openxmlformats.org/officeDocument/2006/relationships/slideLayout" Target="../slideLayouts/slideLayout324.xml"/><Relationship Id="rId19" Type="http://schemas.openxmlformats.org/officeDocument/2006/relationships/slideLayout" Target="../slideLayouts/slideLayout333.xml"/><Relationship Id="rId4" Type="http://schemas.openxmlformats.org/officeDocument/2006/relationships/slideLayout" Target="../slideLayouts/slideLayout318.xml"/><Relationship Id="rId9" Type="http://schemas.openxmlformats.org/officeDocument/2006/relationships/slideLayout" Target="../slideLayouts/slideLayout323.xml"/><Relationship Id="rId14" Type="http://schemas.openxmlformats.org/officeDocument/2006/relationships/slideLayout" Target="../slideLayouts/slideLayout328.xml"/><Relationship Id="rId22" Type="http://schemas.openxmlformats.org/officeDocument/2006/relationships/slideLayout" Target="../slideLayouts/slideLayout33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3.xml"/><Relationship Id="rId21" Type="http://schemas.openxmlformats.org/officeDocument/2006/relationships/slideLayout" Target="../slideLayouts/slideLayout41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45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2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Relationship Id="rId22" Type="http://schemas.openxmlformats.org/officeDocument/2006/relationships/slideLayout" Target="../slideLayouts/slideLayout4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48.xml"/><Relationship Id="rId21" Type="http://schemas.openxmlformats.org/officeDocument/2006/relationships/slideLayout" Target="../slideLayouts/slideLayout66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2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23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55.xml"/><Relationship Id="rId19" Type="http://schemas.openxmlformats.org/officeDocument/2006/relationships/slideLayout" Target="../slideLayouts/slideLayout64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Relationship Id="rId22" Type="http://schemas.openxmlformats.org/officeDocument/2006/relationships/slideLayout" Target="../slideLayouts/slideLayout67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9" Type="http://schemas.openxmlformats.org/officeDocument/2006/relationships/slideLayout" Target="../slideLayouts/slideLayout107.xml"/><Relationship Id="rId21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102.xml"/><Relationship Id="rId42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openxmlformats.org/officeDocument/2006/relationships/slideLayout" Target="../slideLayouts/slideLayout105.xml"/><Relationship Id="rId40" Type="http://schemas.openxmlformats.org/officeDocument/2006/relationships/slideLayout" Target="../slideLayouts/slideLayout108.xml"/><Relationship Id="rId45" Type="http://schemas.openxmlformats.org/officeDocument/2006/relationships/theme" Target="../theme/theme4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99.xml"/><Relationship Id="rId44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slideLayout" Target="../slideLayouts/slideLayout103.xml"/><Relationship Id="rId43" Type="http://schemas.openxmlformats.org/officeDocument/2006/relationships/slideLayout" Target="../slideLayouts/slideLayout111.xml"/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38" Type="http://schemas.openxmlformats.org/officeDocument/2006/relationships/slideLayout" Target="../slideLayouts/slideLayout106.xml"/><Relationship Id="rId20" Type="http://schemas.openxmlformats.org/officeDocument/2006/relationships/slideLayout" Target="../slideLayouts/slideLayout88.xml"/><Relationship Id="rId41" Type="http://schemas.openxmlformats.org/officeDocument/2006/relationships/slideLayout" Target="../slideLayouts/slideLayout109.xml"/></Relationships>
</file>

<file path=ppt/slideMasters/_rels/slideMaster5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25.xml"/><Relationship Id="rId18" Type="http://schemas.openxmlformats.org/officeDocument/2006/relationships/slideLayout" Target="../slideLayouts/slideLayout130.xml"/><Relationship Id="rId26" Type="http://schemas.openxmlformats.org/officeDocument/2006/relationships/slideLayout" Target="../slideLayouts/slideLayout138.xml"/><Relationship Id="rId39" Type="http://schemas.openxmlformats.org/officeDocument/2006/relationships/slideLayout" Target="../slideLayouts/slideLayout151.xml"/><Relationship Id="rId21" Type="http://schemas.openxmlformats.org/officeDocument/2006/relationships/slideLayout" Target="../slideLayouts/slideLayout133.xml"/><Relationship Id="rId34" Type="http://schemas.openxmlformats.org/officeDocument/2006/relationships/slideLayout" Target="../slideLayouts/slideLayout146.xml"/><Relationship Id="rId42" Type="http://schemas.openxmlformats.org/officeDocument/2006/relationships/slideLayout" Target="../slideLayouts/slideLayout154.xml"/><Relationship Id="rId7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14.xml"/><Relationship Id="rId16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24" Type="http://schemas.openxmlformats.org/officeDocument/2006/relationships/slideLayout" Target="../slideLayouts/slideLayout136.xml"/><Relationship Id="rId32" Type="http://schemas.openxmlformats.org/officeDocument/2006/relationships/slideLayout" Target="../slideLayouts/slideLayout144.xml"/><Relationship Id="rId37" Type="http://schemas.openxmlformats.org/officeDocument/2006/relationships/slideLayout" Target="../slideLayouts/slideLayout149.xml"/><Relationship Id="rId40" Type="http://schemas.openxmlformats.org/officeDocument/2006/relationships/slideLayout" Target="../slideLayouts/slideLayout152.xml"/><Relationship Id="rId45" Type="http://schemas.openxmlformats.org/officeDocument/2006/relationships/theme" Target="../theme/theme5.xml"/><Relationship Id="rId5" Type="http://schemas.openxmlformats.org/officeDocument/2006/relationships/slideLayout" Target="../slideLayouts/slideLayout117.xml"/><Relationship Id="rId15" Type="http://schemas.openxmlformats.org/officeDocument/2006/relationships/slideLayout" Target="../slideLayouts/slideLayout127.xml"/><Relationship Id="rId23" Type="http://schemas.openxmlformats.org/officeDocument/2006/relationships/slideLayout" Target="../slideLayouts/slideLayout135.xml"/><Relationship Id="rId28" Type="http://schemas.openxmlformats.org/officeDocument/2006/relationships/slideLayout" Target="../slideLayouts/slideLayout140.xml"/><Relationship Id="rId36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22.xml"/><Relationship Id="rId19" Type="http://schemas.openxmlformats.org/officeDocument/2006/relationships/slideLayout" Target="../slideLayouts/slideLayout131.xml"/><Relationship Id="rId31" Type="http://schemas.openxmlformats.org/officeDocument/2006/relationships/slideLayout" Target="../slideLayouts/slideLayout143.xml"/><Relationship Id="rId44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Relationship Id="rId14" Type="http://schemas.openxmlformats.org/officeDocument/2006/relationships/slideLayout" Target="../slideLayouts/slideLayout126.xml"/><Relationship Id="rId22" Type="http://schemas.openxmlformats.org/officeDocument/2006/relationships/slideLayout" Target="../slideLayouts/slideLayout134.xml"/><Relationship Id="rId27" Type="http://schemas.openxmlformats.org/officeDocument/2006/relationships/slideLayout" Target="../slideLayouts/slideLayout139.xml"/><Relationship Id="rId30" Type="http://schemas.openxmlformats.org/officeDocument/2006/relationships/slideLayout" Target="../slideLayouts/slideLayout142.xml"/><Relationship Id="rId35" Type="http://schemas.openxmlformats.org/officeDocument/2006/relationships/slideLayout" Target="../slideLayouts/slideLayout147.xml"/><Relationship Id="rId43" Type="http://schemas.openxmlformats.org/officeDocument/2006/relationships/slideLayout" Target="../slideLayouts/slideLayout155.xml"/><Relationship Id="rId8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4.xml"/><Relationship Id="rId17" Type="http://schemas.openxmlformats.org/officeDocument/2006/relationships/slideLayout" Target="../slideLayouts/slideLayout129.xml"/><Relationship Id="rId25" Type="http://schemas.openxmlformats.org/officeDocument/2006/relationships/slideLayout" Target="../slideLayouts/slideLayout137.xml"/><Relationship Id="rId33" Type="http://schemas.openxmlformats.org/officeDocument/2006/relationships/slideLayout" Target="../slideLayouts/slideLayout145.xml"/><Relationship Id="rId38" Type="http://schemas.openxmlformats.org/officeDocument/2006/relationships/slideLayout" Target="../slideLayouts/slideLayout150.xml"/><Relationship Id="rId20" Type="http://schemas.openxmlformats.org/officeDocument/2006/relationships/slideLayout" Target="../slideLayouts/slideLayout132.xml"/><Relationship Id="rId41" Type="http://schemas.openxmlformats.org/officeDocument/2006/relationships/slideLayout" Target="../slideLayouts/slideLayout1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slideLayout" Target="../slideLayouts/slideLayout169.xml"/><Relationship Id="rId18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17" Type="http://schemas.openxmlformats.org/officeDocument/2006/relationships/slideLayout" Target="../slideLayouts/slideLayout173.xml"/><Relationship Id="rId2" Type="http://schemas.openxmlformats.org/officeDocument/2006/relationships/slideLayout" Target="../slideLayouts/slideLayout158.xml"/><Relationship Id="rId16" Type="http://schemas.openxmlformats.org/officeDocument/2006/relationships/slideLayout" Target="../slideLayouts/slideLayout172.xml"/><Relationship Id="rId20" Type="http://schemas.openxmlformats.org/officeDocument/2006/relationships/theme" Target="../theme/theme6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66.xml"/><Relationship Id="rId19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Relationship Id="rId14" Type="http://schemas.openxmlformats.org/officeDocument/2006/relationships/slideLayout" Target="../slideLayouts/slideLayout1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slideLayout" Target="../slideLayouts/slideLayout188.xml"/><Relationship Id="rId18" Type="http://schemas.openxmlformats.org/officeDocument/2006/relationships/slideLayout" Target="../slideLayouts/slideLayout193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slideLayout" Target="../slideLayouts/slideLayout187.xml"/><Relationship Id="rId17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77.xml"/><Relationship Id="rId16" Type="http://schemas.openxmlformats.org/officeDocument/2006/relationships/slideLayout" Target="../slideLayouts/slideLayout191.xml"/><Relationship Id="rId20" Type="http://schemas.openxmlformats.org/officeDocument/2006/relationships/theme" Target="../theme/theme7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85.xml"/><Relationship Id="rId19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Relationship Id="rId14" Type="http://schemas.openxmlformats.org/officeDocument/2006/relationships/slideLayout" Target="../slideLayouts/slideLayout189.xml"/></Relationships>
</file>

<file path=ppt/slideMasters/_rels/slideMaster8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07.xml"/><Relationship Id="rId18" Type="http://schemas.openxmlformats.org/officeDocument/2006/relationships/slideLayout" Target="../slideLayouts/slideLayout212.xml"/><Relationship Id="rId26" Type="http://schemas.openxmlformats.org/officeDocument/2006/relationships/slideLayout" Target="../slideLayouts/slideLayout220.xml"/><Relationship Id="rId39" Type="http://schemas.openxmlformats.org/officeDocument/2006/relationships/slideLayout" Target="../slideLayouts/slideLayout233.xml"/><Relationship Id="rId21" Type="http://schemas.openxmlformats.org/officeDocument/2006/relationships/slideLayout" Target="../slideLayouts/slideLayout215.xml"/><Relationship Id="rId34" Type="http://schemas.openxmlformats.org/officeDocument/2006/relationships/slideLayout" Target="../slideLayouts/slideLayout228.xml"/><Relationship Id="rId42" Type="http://schemas.openxmlformats.org/officeDocument/2006/relationships/slideLayout" Target="../slideLayouts/slideLayout236.xml"/><Relationship Id="rId47" Type="http://schemas.openxmlformats.org/officeDocument/2006/relationships/theme" Target="../theme/theme8.xml"/><Relationship Id="rId7" Type="http://schemas.openxmlformats.org/officeDocument/2006/relationships/slideLayout" Target="../slideLayouts/slideLayout201.xml"/><Relationship Id="rId2" Type="http://schemas.openxmlformats.org/officeDocument/2006/relationships/slideLayout" Target="../slideLayouts/slideLayout196.xml"/><Relationship Id="rId16" Type="http://schemas.openxmlformats.org/officeDocument/2006/relationships/slideLayout" Target="../slideLayouts/slideLayout210.xml"/><Relationship Id="rId29" Type="http://schemas.openxmlformats.org/officeDocument/2006/relationships/slideLayout" Target="../slideLayouts/slideLayout223.xml"/><Relationship Id="rId1" Type="http://schemas.openxmlformats.org/officeDocument/2006/relationships/slideLayout" Target="../slideLayouts/slideLayout195.xml"/><Relationship Id="rId6" Type="http://schemas.openxmlformats.org/officeDocument/2006/relationships/slideLayout" Target="../slideLayouts/slideLayout200.xml"/><Relationship Id="rId11" Type="http://schemas.openxmlformats.org/officeDocument/2006/relationships/slideLayout" Target="../slideLayouts/slideLayout205.xml"/><Relationship Id="rId24" Type="http://schemas.openxmlformats.org/officeDocument/2006/relationships/slideLayout" Target="../slideLayouts/slideLayout218.xml"/><Relationship Id="rId32" Type="http://schemas.openxmlformats.org/officeDocument/2006/relationships/slideLayout" Target="../slideLayouts/slideLayout226.xml"/><Relationship Id="rId37" Type="http://schemas.openxmlformats.org/officeDocument/2006/relationships/slideLayout" Target="../slideLayouts/slideLayout231.xml"/><Relationship Id="rId40" Type="http://schemas.openxmlformats.org/officeDocument/2006/relationships/slideLayout" Target="../slideLayouts/slideLayout234.xml"/><Relationship Id="rId45" Type="http://schemas.openxmlformats.org/officeDocument/2006/relationships/slideLayout" Target="../slideLayouts/slideLayout239.xml"/><Relationship Id="rId5" Type="http://schemas.openxmlformats.org/officeDocument/2006/relationships/slideLayout" Target="../slideLayouts/slideLayout199.xml"/><Relationship Id="rId15" Type="http://schemas.openxmlformats.org/officeDocument/2006/relationships/slideLayout" Target="../slideLayouts/slideLayout209.xml"/><Relationship Id="rId23" Type="http://schemas.openxmlformats.org/officeDocument/2006/relationships/slideLayout" Target="../slideLayouts/slideLayout217.xml"/><Relationship Id="rId28" Type="http://schemas.openxmlformats.org/officeDocument/2006/relationships/slideLayout" Target="../slideLayouts/slideLayout222.xml"/><Relationship Id="rId36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04.xml"/><Relationship Id="rId19" Type="http://schemas.openxmlformats.org/officeDocument/2006/relationships/slideLayout" Target="../slideLayouts/slideLayout213.xml"/><Relationship Id="rId31" Type="http://schemas.openxmlformats.org/officeDocument/2006/relationships/slideLayout" Target="../slideLayouts/slideLayout225.xml"/><Relationship Id="rId44" Type="http://schemas.openxmlformats.org/officeDocument/2006/relationships/slideLayout" Target="../slideLayouts/slideLayout238.xml"/><Relationship Id="rId4" Type="http://schemas.openxmlformats.org/officeDocument/2006/relationships/slideLayout" Target="../slideLayouts/slideLayout198.xml"/><Relationship Id="rId9" Type="http://schemas.openxmlformats.org/officeDocument/2006/relationships/slideLayout" Target="../slideLayouts/slideLayout203.xml"/><Relationship Id="rId14" Type="http://schemas.openxmlformats.org/officeDocument/2006/relationships/slideLayout" Target="../slideLayouts/slideLayout208.xml"/><Relationship Id="rId22" Type="http://schemas.openxmlformats.org/officeDocument/2006/relationships/slideLayout" Target="../slideLayouts/slideLayout216.xml"/><Relationship Id="rId27" Type="http://schemas.openxmlformats.org/officeDocument/2006/relationships/slideLayout" Target="../slideLayouts/slideLayout221.xml"/><Relationship Id="rId30" Type="http://schemas.openxmlformats.org/officeDocument/2006/relationships/slideLayout" Target="../slideLayouts/slideLayout224.xml"/><Relationship Id="rId35" Type="http://schemas.openxmlformats.org/officeDocument/2006/relationships/slideLayout" Target="../slideLayouts/slideLayout229.xml"/><Relationship Id="rId43" Type="http://schemas.openxmlformats.org/officeDocument/2006/relationships/slideLayout" Target="../slideLayouts/slideLayout237.xml"/><Relationship Id="rId8" Type="http://schemas.openxmlformats.org/officeDocument/2006/relationships/slideLayout" Target="../slideLayouts/slideLayout202.xml"/><Relationship Id="rId3" Type="http://schemas.openxmlformats.org/officeDocument/2006/relationships/slideLayout" Target="../slideLayouts/slideLayout197.xml"/><Relationship Id="rId12" Type="http://schemas.openxmlformats.org/officeDocument/2006/relationships/slideLayout" Target="../slideLayouts/slideLayout206.xml"/><Relationship Id="rId17" Type="http://schemas.openxmlformats.org/officeDocument/2006/relationships/slideLayout" Target="../slideLayouts/slideLayout211.xml"/><Relationship Id="rId25" Type="http://schemas.openxmlformats.org/officeDocument/2006/relationships/slideLayout" Target="../slideLayouts/slideLayout219.xml"/><Relationship Id="rId33" Type="http://schemas.openxmlformats.org/officeDocument/2006/relationships/slideLayout" Target="../slideLayouts/slideLayout227.xml"/><Relationship Id="rId38" Type="http://schemas.openxmlformats.org/officeDocument/2006/relationships/slideLayout" Target="../slideLayouts/slideLayout232.xml"/><Relationship Id="rId46" Type="http://schemas.openxmlformats.org/officeDocument/2006/relationships/slideLayout" Target="../slideLayouts/slideLayout240.xml"/><Relationship Id="rId20" Type="http://schemas.openxmlformats.org/officeDocument/2006/relationships/slideLayout" Target="../slideLayouts/slideLayout214.xml"/><Relationship Id="rId41" Type="http://schemas.openxmlformats.org/officeDocument/2006/relationships/slideLayout" Target="../slideLayouts/slideLayout23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8.xml"/><Relationship Id="rId13" Type="http://schemas.openxmlformats.org/officeDocument/2006/relationships/slideLayout" Target="../slideLayouts/slideLayout253.xml"/><Relationship Id="rId18" Type="http://schemas.openxmlformats.org/officeDocument/2006/relationships/slideLayout" Target="../slideLayouts/slideLayout258.xml"/><Relationship Id="rId3" Type="http://schemas.openxmlformats.org/officeDocument/2006/relationships/slideLayout" Target="../slideLayouts/slideLayout243.xml"/><Relationship Id="rId7" Type="http://schemas.openxmlformats.org/officeDocument/2006/relationships/slideLayout" Target="../slideLayouts/slideLayout247.xml"/><Relationship Id="rId12" Type="http://schemas.openxmlformats.org/officeDocument/2006/relationships/slideLayout" Target="../slideLayouts/slideLayout252.xml"/><Relationship Id="rId17" Type="http://schemas.openxmlformats.org/officeDocument/2006/relationships/slideLayout" Target="../slideLayouts/slideLayout257.xml"/><Relationship Id="rId2" Type="http://schemas.openxmlformats.org/officeDocument/2006/relationships/slideLayout" Target="../slideLayouts/slideLayout242.xml"/><Relationship Id="rId16" Type="http://schemas.openxmlformats.org/officeDocument/2006/relationships/slideLayout" Target="../slideLayouts/slideLayout256.xml"/><Relationship Id="rId20" Type="http://schemas.openxmlformats.org/officeDocument/2006/relationships/theme" Target="../theme/theme9.xml"/><Relationship Id="rId1" Type="http://schemas.openxmlformats.org/officeDocument/2006/relationships/slideLayout" Target="../slideLayouts/slideLayout241.xml"/><Relationship Id="rId6" Type="http://schemas.openxmlformats.org/officeDocument/2006/relationships/slideLayout" Target="../slideLayouts/slideLayout246.xml"/><Relationship Id="rId11" Type="http://schemas.openxmlformats.org/officeDocument/2006/relationships/slideLayout" Target="../slideLayouts/slideLayout251.xml"/><Relationship Id="rId5" Type="http://schemas.openxmlformats.org/officeDocument/2006/relationships/slideLayout" Target="../slideLayouts/slideLayout245.xml"/><Relationship Id="rId15" Type="http://schemas.openxmlformats.org/officeDocument/2006/relationships/slideLayout" Target="../slideLayouts/slideLayout255.xml"/><Relationship Id="rId10" Type="http://schemas.openxmlformats.org/officeDocument/2006/relationships/slideLayout" Target="../slideLayouts/slideLayout250.xml"/><Relationship Id="rId19" Type="http://schemas.openxmlformats.org/officeDocument/2006/relationships/slideLayout" Target="../slideLayouts/slideLayout259.xml"/><Relationship Id="rId4" Type="http://schemas.openxmlformats.org/officeDocument/2006/relationships/slideLayout" Target="../slideLayouts/slideLayout244.xml"/><Relationship Id="rId9" Type="http://schemas.openxmlformats.org/officeDocument/2006/relationships/slideLayout" Target="../slideLayouts/slideLayout249.xml"/><Relationship Id="rId14" Type="http://schemas.openxmlformats.org/officeDocument/2006/relationships/slideLayout" Target="../slideLayouts/slideLayout2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Joonas Tielinen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6.2.2023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946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EBE6B0-1A0D-1377-EEEF-AEC68D7F6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B83220-3155-DB8C-8762-6A0DDDC4F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64093-1255-E809-9AC7-D894F33519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C43D9-39CC-4F52-9911-CDEAEA6F43C4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7C6C3-4A89-F2EF-94C6-B9B8DCD1EC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B1061-3CA9-CE76-CB2C-FD3C671184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61CA4-A6CF-4985-A5FE-428A9290BD7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2328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11.9.2023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70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  <p:sldLayoutId id="2147484016" r:id="rId12"/>
    <p:sldLayoutId id="2147484017" r:id="rId13"/>
    <p:sldLayoutId id="2147484018" r:id="rId14"/>
    <p:sldLayoutId id="2147484019" r:id="rId15"/>
    <p:sldLayoutId id="2147484020" r:id="rId16"/>
    <p:sldLayoutId id="2147484021" r:id="rId17"/>
    <p:sldLayoutId id="2147484022" r:id="rId18"/>
    <p:sldLayoutId id="2147484023" r:id="rId19"/>
    <p:sldLayoutId id="2147484024" r:id="rId20"/>
    <p:sldLayoutId id="2147484025" r:id="rId21"/>
    <p:sldLayoutId id="2147484026" r:id="rId22"/>
    <p:sldLayoutId id="2147484027" r:id="rId23"/>
    <p:sldLayoutId id="2147484028" r:id="rId24"/>
    <p:sldLayoutId id="2147484029" r:id="rId25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Joonas Tielinen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4.9.2023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07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  <p:sldLayoutId id="2147484043" r:id="rId13"/>
    <p:sldLayoutId id="2147484044" r:id="rId14"/>
    <p:sldLayoutId id="2147484045" r:id="rId15"/>
    <p:sldLayoutId id="2147484046" r:id="rId16"/>
    <p:sldLayoutId id="2147484047" r:id="rId17"/>
    <p:sldLayoutId id="2147484048" r:id="rId18"/>
    <p:sldLayoutId id="2147484049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20000"/>
        </a:lnSpc>
        <a:spcBef>
          <a:spcPts val="1000"/>
        </a:spcBef>
        <a:buClr>
          <a:srgbClr val="0065AF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3.10.2023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9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  <p:sldLayoutId id="2147484064" r:id="rId14"/>
    <p:sldLayoutId id="2147484065" r:id="rId15"/>
    <p:sldLayoutId id="2147484066" r:id="rId16"/>
    <p:sldLayoutId id="2147484067" r:id="rId17"/>
    <p:sldLayoutId id="2147484068" r:id="rId18"/>
    <p:sldLayoutId id="2147484069" r:id="rId19"/>
    <p:sldLayoutId id="2147484070" r:id="rId20"/>
    <p:sldLayoutId id="2147484071" r:id="rId21"/>
    <p:sldLayoutId id="2147484072" r:id="rId22"/>
    <p:sldLayoutId id="2147484073" r:id="rId23"/>
    <p:sldLayoutId id="2147484074" r:id="rId24"/>
    <p:sldLayoutId id="2147484075" r:id="rId25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9.6.2023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2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969" r:id="rId11"/>
    <p:sldLayoutId id="2147483970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  <p:sldLayoutId id="2147483803" r:id="rId20"/>
    <p:sldLayoutId id="2147483804" r:id="rId21"/>
    <p:sldLayoutId id="2147483805" r:id="rId22"/>
    <p:sldLayoutId id="2147483806" r:id="rId23"/>
    <p:sldLayoutId id="2147483807" r:id="rId24"/>
    <p:sldLayoutId id="2147483808" r:id="rId25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20.4.2023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176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  <p:sldLayoutId id="2147483826" r:id="rId17"/>
    <p:sldLayoutId id="2147483827" r:id="rId18"/>
    <p:sldLayoutId id="2147483828" r:id="rId19"/>
    <p:sldLayoutId id="2147483829" r:id="rId20"/>
    <p:sldLayoutId id="2147483830" r:id="rId21"/>
    <p:sldLayoutId id="2147483831" r:id="rId22"/>
    <p:sldLayoutId id="2147483832" r:id="rId23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11.6.2020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Minna Koskela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83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968" r:id="rId6"/>
    <p:sldLayoutId id="2147483971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  <p:sldLayoutId id="2147483848" r:id="rId15"/>
    <p:sldLayoutId id="2147483849" r:id="rId16"/>
    <p:sldLayoutId id="2147483850" r:id="rId17"/>
    <p:sldLayoutId id="2147483851" r:id="rId18"/>
    <p:sldLayoutId id="2147483852" r:id="rId19"/>
    <p:sldLayoutId id="2147483853" r:id="rId20"/>
    <p:sldLayoutId id="2147483854" r:id="rId21"/>
    <p:sldLayoutId id="2147483855" r:id="rId22"/>
    <p:sldLayoutId id="2147483856" r:id="rId23"/>
    <p:sldLayoutId id="2147483857" r:id="rId24"/>
    <p:sldLayoutId id="2147483858" r:id="rId25"/>
    <p:sldLayoutId id="2147483859" r:id="rId26"/>
    <p:sldLayoutId id="2147483860" r:id="rId27"/>
    <p:sldLayoutId id="2147483861" r:id="rId28"/>
    <p:sldLayoutId id="2147483862" r:id="rId29"/>
    <p:sldLayoutId id="2147483863" r:id="rId30"/>
    <p:sldLayoutId id="2147483864" r:id="rId31"/>
    <p:sldLayoutId id="2147483865" r:id="rId32"/>
    <p:sldLayoutId id="2147483866" r:id="rId33"/>
    <p:sldLayoutId id="2147483867" r:id="rId34"/>
    <p:sldLayoutId id="2147483868" r:id="rId35"/>
    <p:sldLayoutId id="2147483869" r:id="rId36"/>
    <p:sldLayoutId id="2147483870" r:id="rId37"/>
    <p:sldLayoutId id="2147483871" r:id="rId38"/>
    <p:sldLayoutId id="2147483872" r:id="rId39"/>
    <p:sldLayoutId id="2147483873" r:id="rId40"/>
    <p:sldLayoutId id="2147483874" r:id="rId41"/>
    <p:sldLayoutId id="2147483875" r:id="rId42"/>
    <p:sldLayoutId id="2147483876" r:id="rId43"/>
    <p:sldLayoutId id="2147483877" r:id="rId4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29.9.2022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42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891" r:id="rId12"/>
    <p:sldLayoutId id="2147483892" r:id="rId13"/>
    <p:sldLayoutId id="2147483893" r:id="rId14"/>
    <p:sldLayoutId id="2147483894" r:id="rId15"/>
    <p:sldLayoutId id="2147483895" r:id="rId16"/>
    <p:sldLayoutId id="2147483896" r:id="rId17"/>
    <p:sldLayoutId id="2147483897" r:id="rId18"/>
    <p:sldLayoutId id="2147483898" r:id="rId19"/>
    <p:sldLayoutId id="2147483899" r:id="rId20"/>
    <p:sldLayoutId id="2147483900" r:id="rId21"/>
    <p:sldLayoutId id="2147483901" r:id="rId22"/>
    <p:sldLayoutId id="2147483902" r:id="rId23"/>
    <p:sldLayoutId id="2147483903" r:id="rId24"/>
    <p:sldLayoutId id="2147483904" r:id="rId25"/>
    <p:sldLayoutId id="2147483905" r:id="rId26"/>
    <p:sldLayoutId id="2147483906" r:id="rId27"/>
    <p:sldLayoutId id="2147483907" r:id="rId28"/>
    <p:sldLayoutId id="2147483908" r:id="rId29"/>
    <p:sldLayoutId id="2147483909" r:id="rId30"/>
    <p:sldLayoutId id="2147483910" r:id="rId31"/>
    <p:sldLayoutId id="2147483911" r:id="rId32"/>
    <p:sldLayoutId id="2147483912" r:id="rId33"/>
    <p:sldLayoutId id="2147483913" r:id="rId34"/>
    <p:sldLayoutId id="2147483914" r:id="rId35"/>
    <p:sldLayoutId id="2147483915" r:id="rId36"/>
    <p:sldLayoutId id="2147483916" r:id="rId37"/>
    <p:sldLayoutId id="2147483917" r:id="rId38"/>
    <p:sldLayoutId id="2147483918" r:id="rId39"/>
    <p:sldLayoutId id="2147483919" r:id="rId40"/>
    <p:sldLayoutId id="2147483920" r:id="rId41"/>
    <p:sldLayoutId id="2147483921" r:id="rId42"/>
    <p:sldLayoutId id="2147483922" r:id="rId43"/>
    <p:sldLayoutId id="2147483923" r:id="rId4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Magnus Nygård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19.4.2023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60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  <p:sldLayoutId id="2147483938" r:id="rId12"/>
    <p:sldLayoutId id="2147483939" r:id="rId13"/>
    <p:sldLayoutId id="2147483940" r:id="rId14"/>
    <p:sldLayoutId id="2147483941" r:id="rId15"/>
    <p:sldLayoutId id="2147483942" r:id="rId16"/>
    <p:sldLayoutId id="2147483943" r:id="rId17"/>
    <p:sldLayoutId id="2147483944" r:id="rId18"/>
    <p:sldLayoutId id="2147483945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Ari-Pekka Manninen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1.8.2023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983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  <p:sldLayoutId id="2147483959" r:id="rId12"/>
    <p:sldLayoutId id="2147483960" r:id="rId13"/>
    <p:sldLayoutId id="2147483961" r:id="rId14"/>
    <p:sldLayoutId id="2147483962" r:id="rId15"/>
    <p:sldLayoutId id="2147483963" r:id="rId16"/>
    <p:sldLayoutId id="2147483964" r:id="rId17"/>
    <p:sldLayoutId id="2147483965" r:id="rId18"/>
    <p:sldLayoutId id="2147483966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20000"/>
        </a:lnSpc>
        <a:spcBef>
          <a:spcPts val="1000"/>
        </a:spcBef>
        <a:buClr>
          <a:srgbClr val="0065AF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554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11.6.2020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1" r:id="rId3"/>
    <p:sldLayoutId id="2147483664" r:id="rId4"/>
    <p:sldLayoutId id="2147483839" r:id="rId5"/>
    <p:sldLayoutId id="2147483744" r:id="rId6"/>
    <p:sldLayoutId id="2147483669" r:id="rId7"/>
    <p:sldLayoutId id="2147483724" r:id="rId8"/>
    <p:sldLayoutId id="2147483671" r:id="rId9"/>
    <p:sldLayoutId id="2147483672" r:id="rId10"/>
    <p:sldLayoutId id="2147483673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5" r:id="rId19"/>
    <p:sldLayoutId id="2147483686" r:id="rId20"/>
    <p:sldLayoutId id="2147483743" r:id="rId21"/>
    <p:sldLayoutId id="2147483726" r:id="rId22"/>
    <p:sldLayoutId id="2147483727" r:id="rId23"/>
    <p:sldLayoutId id="2147483728" r:id="rId24"/>
    <p:sldLayoutId id="2147483729" r:id="rId25"/>
    <p:sldLayoutId id="2147483730" r:id="rId26"/>
    <p:sldLayoutId id="2147483731" r:id="rId27"/>
    <p:sldLayoutId id="2147483732" r:id="rId28"/>
    <p:sldLayoutId id="2147483733" r:id="rId29"/>
    <p:sldLayoutId id="2147483734" r:id="rId30"/>
    <p:sldLayoutId id="2147483735" r:id="rId31"/>
    <p:sldLayoutId id="2147483736" r:id="rId32"/>
    <p:sldLayoutId id="2147483737" r:id="rId33"/>
    <p:sldLayoutId id="2147483738" r:id="rId34"/>
    <p:sldLayoutId id="2147483739" r:id="rId35"/>
    <p:sldLayoutId id="2147483740" r:id="rId36"/>
    <p:sldLayoutId id="2147483741" r:id="rId37"/>
    <p:sldLayoutId id="2147483742" r:id="rId38"/>
    <p:sldLayoutId id="2147483705" r:id="rId39"/>
    <p:sldLayoutId id="2147483708" r:id="rId40"/>
    <p:sldLayoutId id="2147483745" r:id="rId41"/>
    <p:sldLayoutId id="2147483746" r:id="rId42"/>
    <p:sldLayoutId id="2147483748" r:id="rId43"/>
    <p:sldLayoutId id="2147483794" r:id="rId44"/>
    <p:sldLayoutId id="2147483795" r:id="rId45"/>
    <p:sldLayoutId id="2147483840" r:id="rId4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Joonas Tielinen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8.8.2023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94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  <p:sldLayoutId id="2147483987" r:id="rId15"/>
    <p:sldLayoutId id="2147483988" r:id="rId16"/>
    <p:sldLayoutId id="2147483989" r:id="rId17"/>
    <p:sldLayoutId id="2147483990" r:id="rId18"/>
    <p:sldLayoutId id="2147483991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20000"/>
        </a:lnSpc>
        <a:spcBef>
          <a:spcPts val="1000"/>
        </a:spcBef>
        <a:buClr>
          <a:srgbClr val="0065AF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3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56ABB-777C-4B72-B314-32FDB91F5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3715" y="1373632"/>
            <a:ext cx="5517933" cy="16020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fi-FI" sz="2700" dirty="0"/>
              <a:t>Ratafoorumi 17.10.2023</a:t>
            </a:r>
            <a:br>
              <a:rPr lang="fi-FI" sz="3200" dirty="0"/>
            </a:br>
            <a:endParaRPr lang="fi-FI" b="0" dirty="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4A79AEEF-BB10-449C-848A-D68F193C157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8" b="12218"/>
          <a:stretch/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2C426B87-D82B-48A2-AEF6-BF92D074905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09" b="18109"/>
          <a:stretch/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3184B9C2-A449-466A-855C-78E5332285E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4" b="12774"/>
          <a:stretch/>
        </p:blipFill>
        <p:spPr/>
      </p:pic>
    </p:spTree>
    <p:extLst>
      <p:ext uri="{BB962C8B-B14F-4D97-AF65-F5344CB8AC3E}">
        <p14:creationId xmlns:p14="http://schemas.microsoft.com/office/powerpoint/2010/main" val="3909081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A9B5BC4-0A05-47CB-9071-5203AF913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601200" cy="1325563"/>
          </a:xfrm>
        </p:spPr>
        <p:txBody>
          <a:bodyPr>
            <a:noAutofit/>
          </a:bodyPr>
          <a:lstStyle/>
          <a:p>
            <a:r>
              <a:rPr lang="fi-FI"/>
              <a:t>Perusväylänpidon rahoitustason kehittyminen huomioiden kustannustason nousu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9D35DD-6387-83B1-C15F-754854F16C02}"/>
              </a:ext>
            </a:extLst>
          </p:cNvPr>
          <p:cNvSpPr txBox="1"/>
          <p:nvPr/>
        </p:nvSpPr>
        <p:spPr>
          <a:xfrm>
            <a:off x="416768" y="6285126"/>
            <a:ext cx="60960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5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*kustannustaso 6/2023</a:t>
            </a:r>
          </a:p>
        </p:txBody>
      </p:sp>
      <p:graphicFrame>
        <p:nvGraphicFramePr>
          <p:cNvPr id="7" name="Kaavio 1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 noGrp="1"/>
          </p:cNvGraphicFramePr>
          <p:nvPr>
            <p:ph type="chart" sz="quarter" idx="14"/>
          </p:nvPr>
        </p:nvGraphicFramePr>
        <p:xfrm>
          <a:off x="838200" y="1776413"/>
          <a:ext cx="11031538" cy="4171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00FA28-DBB8-C932-CC5A-CE49AC7C65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28.9.2023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Suorakulmio 5">
            <a:extLst>
              <a:ext uri="{FF2B5EF4-FFF2-40B4-BE49-F238E27FC236}">
                <a16:creationId xmlns:a16="http://schemas.microsoft.com/office/drawing/2014/main" id="{B37F2A1A-F0E7-7635-73C6-A01C28BF1436}"/>
              </a:ext>
            </a:extLst>
          </p:cNvPr>
          <p:cNvSpPr/>
          <p:nvPr/>
        </p:nvSpPr>
        <p:spPr>
          <a:xfrm>
            <a:off x="9605433" y="1968873"/>
            <a:ext cx="223270" cy="617694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6C530677-C858-36C7-AE1C-09B04B49AC28}"/>
              </a:ext>
            </a:extLst>
          </p:cNvPr>
          <p:cNvSpPr txBox="1"/>
          <p:nvPr/>
        </p:nvSpPr>
        <p:spPr>
          <a:xfrm>
            <a:off x="9460427" y="1660997"/>
            <a:ext cx="5132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1 535</a:t>
            </a:r>
          </a:p>
        </p:txBody>
      </p:sp>
      <p:sp>
        <p:nvSpPr>
          <p:cNvPr id="10" name="Tekstiruutu 9">
            <a:extLst>
              <a:ext uri="{FF2B5EF4-FFF2-40B4-BE49-F238E27FC236}">
                <a16:creationId xmlns:a16="http://schemas.microsoft.com/office/drawing/2014/main" id="{0CE0E9E8-CC60-2386-DCC9-AB775B9B0C8A}"/>
              </a:ext>
            </a:extLst>
          </p:cNvPr>
          <p:cNvSpPr txBox="1"/>
          <p:nvPr/>
        </p:nvSpPr>
        <p:spPr>
          <a:xfrm>
            <a:off x="10013675" y="1777415"/>
            <a:ext cx="1856063" cy="6001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Korjausvelan purkamiseen hallituskaudella 520 M€,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josta 250 M€ v. 2024.</a:t>
            </a:r>
          </a:p>
        </p:txBody>
      </p:sp>
    </p:spTree>
    <p:extLst>
      <p:ext uri="{BB962C8B-B14F-4D97-AF65-F5344CB8AC3E}">
        <p14:creationId xmlns:p14="http://schemas.microsoft.com/office/powerpoint/2010/main" val="1849337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>
            <a:extLst>
              <a:ext uri="{FF2B5EF4-FFF2-40B4-BE49-F238E27FC236}">
                <a16:creationId xmlns:a16="http://schemas.microsoft.com/office/drawing/2014/main" id="{81AE175F-1E83-4408-9528-42E6ED02C6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752" y="-1"/>
            <a:ext cx="4198972" cy="67214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6FF796-062D-46A6-B1F8-EDB5E618C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fi-FI" sz="2800">
                <a:solidFill>
                  <a:srgbClr val="000000"/>
                </a:solidFill>
              </a:rPr>
              <a:t>Suunnitteluohjelma 2023–2026</a:t>
            </a:r>
            <a:br>
              <a:rPr lang="fi-FI" sz="2800">
                <a:solidFill>
                  <a:srgbClr val="000000"/>
                </a:solidFill>
              </a:rPr>
            </a:br>
            <a:r>
              <a:rPr lang="fi-FI" sz="2800">
                <a:solidFill>
                  <a:srgbClr val="000000"/>
                </a:solidFill>
              </a:rPr>
              <a:t>Rataverkon suunnittelukohteet</a:t>
            </a:r>
            <a:endParaRPr lang="fi-FI" sz="280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8"/>
          </p:nvPr>
        </p:nvSpPr>
        <p:spPr/>
        <p:txBody>
          <a:bodyPr numCol="2">
            <a:noAutofit/>
          </a:bodyPr>
          <a:lstStyle/>
          <a:p>
            <a:pPr marL="0" indent="0">
              <a:lnSpc>
                <a:spcPct val="100000"/>
              </a:lnSpc>
              <a:buClr>
                <a:srgbClr val="267300"/>
              </a:buClr>
              <a:buSzPct val="115000"/>
              <a:buNone/>
            </a:pPr>
            <a:r>
              <a:rPr lang="fi-FI" sz="1400" b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Merkittävimmät selvitykset ja suunnitelmat</a:t>
            </a: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</a:pP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Helsinki–Riihimäki vaiheen 2. ja 3. yhteensovitus</a:t>
            </a: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</a:pP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Rantaradan tarveselvitys ja hankearviointi</a:t>
            </a:r>
          </a:p>
          <a:p>
            <a:pPr marL="540000" lvl="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  <a:tabLst>
                <a:tab pos="457200" algn="l"/>
              </a:tabLst>
            </a:pP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Lappeenranta</a:t>
            </a:r>
            <a:r>
              <a:rPr lang="fi-FI" sz="1100">
                <a:cs typeface="Arial" panose="020B0604020202020204" pitchFamily="34" charset="0"/>
              </a:rPr>
              <a:t>–</a:t>
            </a:r>
            <a:r>
              <a:rPr lang="fi-FI" sz="1100" err="1">
                <a:cs typeface="Arial" panose="020B0604020202020204" pitchFamily="34" charset="0"/>
              </a:rPr>
              <a:t>M</a:t>
            </a:r>
            <a:r>
              <a:rPr lang="fi-FI" sz="1100" err="1">
                <a:ea typeface="Calibri" panose="020F0502020204030204" pitchFamily="34" charset="0"/>
                <a:cs typeface="Arial" panose="020B0604020202020204" pitchFamily="34" charset="0"/>
              </a:rPr>
              <a:t>uukko</a:t>
            </a: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 kaksoisraide, </a:t>
            </a:r>
            <a:r>
              <a:rPr lang="fi-FI" sz="1100" err="1">
                <a:ea typeface="Calibri" panose="020F0502020204030204" pitchFamily="34" charset="0"/>
                <a:cs typeface="Arial" panose="020B0604020202020204" pitchFamily="34" charset="0"/>
              </a:rPr>
              <a:t>RaS</a:t>
            </a:r>
            <a:endParaRPr lang="fi-FI" sz="1100">
              <a:cs typeface="Arial" panose="020B0604020202020204" pitchFamily="34" charset="0"/>
            </a:endParaRPr>
          </a:p>
          <a:p>
            <a:pPr marL="540000" lvl="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  <a:tabLst>
                <a:tab pos="457200" algn="l"/>
              </a:tabLst>
            </a:pP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Lauritsalan liikennepaikka, </a:t>
            </a:r>
            <a:r>
              <a:rPr lang="fi-FI" sz="1100" err="1">
                <a:ea typeface="Calibri" panose="020F0502020204030204" pitchFamily="34" charset="0"/>
                <a:cs typeface="Arial" panose="020B0604020202020204" pitchFamily="34" charset="0"/>
              </a:rPr>
              <a:t>RaS</a:t>
            </a:r>
            <a:endParaRPr lang="fi-FI" sz="1100">
              <a:cs typeface="Arial" panose="020B0604020202020204" pitchFamily="34" charset="0"/>
            </a:endParaRPr>
          </a:p>
          <a:p>
            <a:pPr marL="540000" lvl="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  <a:tabLst>
                <a:tab pos="457200" algn="l"/>
              </a:tabLst>
            </a:pP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Savon radan kehittäminen, </a:t>
            </a:r>
            <a:r>
              <a:rPr lang="fi-FI" sz="1100" err="1">
                <a:ea typeface="Calibri" panose="020F0502020204030204" pitchFamily="34" charset="0"/>
                <a:cs typeface="Arial" panose="020B0604020202020204" pitchFamily="34" charset="0"/>
              </a:rPr>
              <a:t>RaS</a:t>
            </a:r>
            <a:endParaRPr lang="fi-FI" sz="1100">
              <a:cs typeface="Arial" panose="020B0604020202020204" pitchFamily="34" charset="0"/>
            </a:endParaRP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  <a:tabLst>
                <a:tab pos="457200" algn="l"/>
              </a:tabLst>
            </a:pPr>
            <a:r>
              <a:rPr lang="fi-FI" sz="1100">
                <a:cs typeface="Arial" panose="020B0604020202020204" pitchFamily="34" charset="0"/>
              </a:rPr>
              <a:t>Imatra–Joensuu, suunnitteluvaihe tarkentuu</a:t>
            </a: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  <a:tabLst>
                <a:tab pos="457200" algn="l"/>
              </a:tabLst>
            </a:pPr>
            <a:r>
              <a:rPr lang="fi-FI" sz="1100">
                <a:cs typeface="Arial" panose="020B0604020202020204" pitchFamily="34" charset="0"/>
              </a:rPr>
              <a:t>Luumäki–Joutseno välityskyky, </a:t>
            </a:r>
            <a:r>
              <a:rPr lang="fi-FI" sz="1100" err="1">
                <a:cs typeface="Arial" panose="020B0604020202020204" pitchFamily="34" charset="0"/>
              </a:rPr>
              <a:t>RaS</a:t>
            </a:r>
            <a:endParaRPr lang="fi-FI" sz="1100">
              <a:cs typeface="Arial" panose="020B0604020202020204" pitchFamily="34" charset="0"/>
            </a:endParaRP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  <a:tabLst>
                <a:tab pos="457200" algn="l"/>
              </a:tabLst>
            </a:pP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Riihimäen raakapuukuormauspaikka, </a:t>
            </a:r>
            <a:r>
              <a:rPr lang="fi-FI" sz="1100" err="1">
                <a:cs typeface="Arial" panose="020B0604020202020204" pitchFamily="34" charset="0"/>
              </a:rPr>
              <a:t>RaS</a:t>
            </a:r>
            <a:endParaRPr lang="fi-FI" sz="1100">
              <a:cs typeface="Arial" panose="020B0604020202020204" pitchFamily="34" charset="0"/>
            </a:endParaRP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</a:pPr>
            <a:r>
              <a:rPr lang="fi-FI" sz="1100">
                <a:cs typeface="Arial" panose="020B0604020202020204" pitchFamily="34" charset="0"/>
              </a:rPr>
              <a:t>Riihimäki–Tampere ohituspaikat, eri suunnitteluvaiheita</a:t>
            </a:r>
            <a:endParaRPr lang="fi-FI" sz="110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</a:pPr>
            <a:r>
              <a:rPr lang="fi-FI" sz="1100">
                <a:cs typeface="Arial" panose="020B0604020202020204" pitchFamily="34" charset="0"/>
              </a:rPr>
              <a:t>Tampere–Jyväskylä, eri suunnitteluvaiheita</a:t>
            </a: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</a:pPr>
            <a:r>
              <a:rPr lang="fi-FI" sz="1100">
                <a:cs typeface="Arial" panose="020B0604020202020204" pitchFamily="34" charset="0"/>
              </a:rPr>
              <a:t>Tampere–Oulu, eri suunnitteluvaiheita</a:t>
            </a: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</a:pPr>
            <a:r>
              <a:rPr lang="fi-FI" sz="1100">
                <a:cs typeface="Arial" panose="020B0604020202020204" pitchFamily="34" charset="0"/>
              </a:rPr>
              <a:t>Seinäjoki–Vaasa nopeuden nosto, </a:t>
            </a:r>
            <a:r>
              <a:rPr lang="fi-FI" sz="1100" err="1">
                <a:cs typeface="Arial" panose="020B0604020202020204" pitchFamily="34" charset="0"/>
              </a:rPr>
              <a:t>RaS</a:t>
            </a:r>
            <a:endParaRPr lang="fi-FI" sz="1100">
              <a:cs typeface="Arial" panose="020B0604020202020204" pitchFamily="34" charset="0"/>
            </a:endParaRP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</a:pP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Oulun ratapiha, </a:t>
            </a:r>
            <a:r>
              <a:rPr lang="fi-FI" sz="1100" err="1">
                <a:ea typeface="Calibri" panose="020F0502020204030204" pitchFamily="34" charset="0"/>
                <a:cs typeface="Arial" panose="020B0604020202020204" pitchFamily="34" charset="0"/>
              </a:rPr>
              <a:t>RaS</a:t>
            </a:r>
            <a:endParaRPr lang="fi-FI" sz="110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</a:pP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Oulu</a:t>
            </a:r>
            <a:r>
              <a:rPr lang="fi-FI" sz="1100">
                <a:cs typeface="Arial" panose="020B0604020202020204" pitchFamily="34" charset="0"/>
              </a:rPr>
              <a:t>–</a:t>
            </a: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Kontiomäki–Vartius, tarveselvitys ja hankearviointi </a:t>
            </a:r>
          </a:p>
          <a:p>
            <a:pPr marL="540000" lvl="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  <a:tabLst>
                <a:tab pos="457200" algn="l"/>
              </a:tabLst>
            </a:pP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Tornio</a:t>
            </a:r>
            <a:r>
              <a:rPr lang="fi-FI" sz="1100">
                <a:cs typeface="Arial" panose="020B0604020202020204" pitchFamily="34" charset="0"/>
              </a:rPr>
              <a:t>–</a:t>
            </a:r>
            <a:r>
              <a:rPr lang="fi-FI" sz="1100" err="1">
                <a:ea typeface="Calibri" panose="020F0502020204030204" pitchFamily="34" charset="0"/>
                <a:cs typeface="Arial" panose="020B0604020202020204" pitchFamily="34" charset="0"/>
              </a:rPr>
              <a:t>Röyttä</a:t>
            </a: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 ratayhteys, </a:t>
            </a:r>
            <a:r>
              <a:rPr lang="fi-FI" sz="1100" err="1">
                <a:ea typeface="Calibri" panose="020F0502020204030204" pitchFamily="34" charset="0"/>
                <a:cs typeface="Arial" panose="020B0604020202020204" pitchFamily="34" charset="0"/>
              </a:rPr>
              <a:t>RaS</a:t>
            </a:r>
            <a:endParaRPr lang="fi-FI" sz="1100">
              <a:cs typeface="Arial" panose="020B0604020202020204" pitchFamily="34" charset="0"/>
            </a:endParaRP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</a:pP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Laurila</a:t>
            </a:r>
            <a:r>
              <a:rPr lang="fi-FI" sz="1100">
                <a:cs typeface="Arial" panose="020B0604020202020204" pitchFamily="34" charset="0"/>
              </a:rPr>
              <a:t>–</a:t>
            </a: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Rovaniemi tarveselvitys ja hankearviointi</a:t>
            </a: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</a:pP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Kolarin radan tarveselvitys ja hankearviointi</a:t>
            </a:r>
          </a:p>
          <a:p>
            <a:pPr marL="540000" indent="-540000">
              <a:lnSpc>
                <a:spcPct val="100000"/>
              </a:lnSpc>
              <a:spcBef>
                <a:spcPts val="200"/>
              </a:spcBef>
              <a:buClr>
                <a:schemeClr val="accent3"/>
              </a:buClr>
              <a:buSzPct val="115000"/>
              <a:buFont typeface="+mj-lt"/>
              <a:buAutoNum type="arabicPeriod"/>
            </a:pP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250 </a:t>
            </a:r>
            <a:r>
              <a:rPr lang="fi-FI" sz="1100" err="1">
                <a:ea typeface="Calibri" panose="020F0502020204030204" pitchFamily="34" charset="0"/>
                <a:cs typeface="Arial" panose="020B0604020202020204" pitchFamily="34" charset="0"/>
              </a:rPr>
              <a:t>kN</a:t>
            </a:r>
            <a:r>
              <a:rPr lang="fi-FI" sz="1100">
                <a:ea typeface="Calibri" panose="020F0502020204030204" pitchFamily="34" charset="0"/>
                <a:cs typeface="Arial" panose="020B0604020202020204" pitchFamily="34" charset="0"/>
              </a:rPr>
              <a:t> akselipainoverkoston kehittäminen</a:t>
            </a:r>
          </a:p>
          <a:p>
            <a:pPr marL="0" lvl="0" indent="0">
              <a:lnSpc>
                <a:spcPct val="100000"/>
              </a:lnSpc>
              <a:buNone/>
            </a:pPr>
            <a:endParaRPr lang="fi-FI" sz="1100" b="1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fi-FI" sz="1400" b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Lukuisia muita ratojen suunnittelu- ja selvityskohteita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fi-FI" sz="1100">
                <a:solidFill>
                  <a:srgbClr val="000000"/>
                </a:solidFill>
              </a:rPr>
              <a:t>Ratojen korjaussuunnitelmia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fi-FI" sz="1100"/>
              <a:t>Ratapihojen selvityksiä ja suunnitelmia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fi-FI" sz="1100"/>
              <a:t>Tasoristeysten turvallisuuden parantamissuunnitelmia 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fi-FI" sz="1100"/>
              <a:t>Raakapuunkuormauspaikkojen kehittämiskohteita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fi-FI" sz="1100"/>
              <a:t>Siltakohteita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fi-FI" sz="1100"/>
              <a:t>Matkustajalaitureiden pidentämiskohteita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fi-FI" sz="1100"/>
              <a:t>Lähijunaliikenteen kehittämiseen liittyvä suunnitelmia</a:t>
            </a:r>
          </a:p>
          <a:p>
            <a:pPr lvl="0">
              <a:lnSpc>
                <a:spcPct val="100000"/>
              </a:lnSpc>
              <a:spcBef>
                <a:spcPts val="300"/>
              </a:spcBef>
            </a:pPr>
            <a:r>
              <a:rPr lang="fi-FI" sz="1100">
                <a:solidFill>
                  <a:srgbClr val="000000"/>
                </a:solidFill>
              </a:rPr>
              <a:t>Erillisselvityksiä tarpeen mukaan</a:t>
            </a:r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5BD09A79-B63E-4563-89BB-EA544E870BE1}"/>
              </a:ext>
            </a:extLst>
          </p:cNvPr>
          <p:cNvSpPr txBox="1"/>
          <p:nvPr/>
        </p:nvSpPr>
        <p:spPr>
          <a:xfrm>
            <a:off x="665495" y="6122385"/>
            <a:ext cx="8495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HUOM! </a:t>
            </a:r>
            <a:r>
              <a:rPr kumimoji="0" lang="fi-FI" sz="800" b="0" i="0" u="none" strike="noStrike" kern="1200" cap="none" spc="0" normalizeH="0" baseline="0" noProof="0" err="1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RaS</a:t>
            </a:r>
            <a:r>
              <a:rPr kumimoji="0" lang="fi-FI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= ratasuunnitelma </a:t>
            </a:r>
            <a:br>
              <a:rPr kumimoji="0" lang="fi-FI" sz="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endParaRPr kumimoji="0" lang="fi-FI" sz="8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8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7081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uva 13" descr="Kuva, joka sisältää kohteen kartta&#10;&#10;Kuvaus luotu automaattisesti">
            <a:extLst>
              <a:ext uri="{FF2B5EF4-FFF2-40B4-BE49-F238E27FC236}">
                <a16:creationId xmlns:a16="http://schemas.microsoft.com/office/drawing/2014/main" id="{9D535C18-D4E3-40E1-8E2A-7C61F5ADE4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1" t="1394" r="11421" b="3058"/>
          <a:stretch/>
        </p:blipFill>
        <p:spPr>
          <a:xfrm>
            <a:off x="8025775" y="0"/>
            <a:ext cx="4106295" cy="6721475"/>
          </a:xfrm>
          <a:prstGeom prst="rect">
            <a:avLst/>
          </a:prstGeom>
        </p:spPr>
      </p:pic>
      <p:grpSp>
        <p:nvGrpSpPr>
          <p:cNvPr id="12" name="Ryhmä 11">
            <a:extLst>
              <a:ext uri="{FF2B5EF4-FFF2-40B4-BE49-F238E27FC236}">
                <a16:creationId xmlns:a16="http://schemas.microsoft.com/office/drawing/2014/main" id="{B5453DE8-CB81-4469-B713-BDBB2542EC6D}"/>
              </a:ext>
            </a:extLst>
          </p:cNvPr>
          <p:cNvGrpSpPr/>
          <p:nvPr/>
        </p:nvGrpSpPr>
        <p:grpSpPr>
          <a:xfrm>
            <a:off x="932020" y="1717259"/>
            <a:ext cx="2093577" cy="338554"/>
            <a:chOff x="392088" y="1131627"/>
            <a:chExt cx="2093577" cy="338554"/>
          </a:xfrm>
        </p:grpSpPr>
        <p:sp>
          <p:nvSpPr>
            <p:cNvPr id="8" name="Tekstiruutu 7"/>
            <p:cNvSpPr txBox="1"/>
            <p:nvPr/>
          </p:nvSpPr>
          <p:spPr>
            <a:xfrm>
              <a:off x="911819" y="1131627"/>
              <a:ext cx="15738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Arial" panose="020B0604020202020204" pitchFamily="34" charset="0"/>
                </a:rPr>
                <a:t>Ratahankkeet</a:t>
              </a:r>
            </a:p>
          </p:txBody>
        </p:sp>
        <p:sp>
          <p:nvSpPr>
            <p:cNvPr id="9" name="Pyöristetty suorakulmio 8"/>
            <p:cNvSpPr/>
            <p:nvPr/>
          </p:nvSpPr>
          <p:spPr>
            <a:xfrm>
              <a:off x="392088" y="1246904"/>
              <a:ext cx="360000" cy="108000"/>
            </a:xfrm>
            <a:prstGeom prst="roundRect">
              <a:avLst/>
            </a:prstGeom>
            <a:solidFill>
              <a:srgbClr val="E50083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013" b="0" i="0" u="none" strike="noStrike" kern="1200" cap="none" spc="0" normalizeH="0" baseline="0" noProof="0">
                <a:ln>
                  <a:noFill/>
                </a:ln>
                <a:solidFill>
                  <a:srgbClr val="E50083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166463" cy="1325563"/>
          </a:xfrm>
        </p:spPr>
        <p:txBody>
          <a:bodyPr>
            <a:normAutofit/>
          </a:bodyPr>
          <a:lstStyle/>
          <a:p>
            <a:r>
              <a:rPr lang="fi-FI" sz="2800"/>
              <a:t>Käynnissä olevat investointihankkeet 2023, rata (kehittämismomentilla olevat)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26513-0DD9-46D2-93AC-DBEE980CF4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2088717"/>
            <a:ext cx="7187576" cy="4320000"/>
          </a:xfrm>
        </p:spPr>
        <p:txBody>
          <a:bodyPr>
            <a:normAutofit fontScale="55000" lnSpcReduction="20000"/>
          </a:bodyPr>
          <a:lstStyle/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Espoon kaupunkirata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Helsinki-Riihimäki kapasiteetin lisääminen 1. vaihe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Helsinki-Riihimäki kapasiteetin lisääminen 2. vaihe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Helsinki-Tampere –rataosan peruskorjauksen aloittaminen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Tampere-Jyväskylä -radan parantaminen, 1. vaihe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Hyvinkää-Hanko rataosan sähköistys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Turun ratapihan kehittäminen ja Kupittaa-Turku kaksoisraiteen rakentaminen</a:t>
            </a:r>
            <a:endParaRPr kumimoji="0" lang="fi-FI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Arial" panose="020B0604020202020204" pitchFamily="34" charset="0"/>
            </a:endParaRP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Kouvola-Kotka/Hamina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Digirata-pilottihanke (ETCS-testirata ja laboratorio)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Luumäki-Imatra ratayhteyden parantaminen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Joensuun ratapihan parantaminen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Kuopion ratapihan parantaminen, 1. vaihe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Iisalmi-Ylivieska (sähköistys ja Iisalmen kolmioraide</a:t>
            </a: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Kontiomäki-Pesiökylä –radan parantaminen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Oulu-Kontiomäki –rataosan välityskyvyn parantaminen, 1. vaihe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Oritkarin</a:t>
            </a: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 kolmioraide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Oulu-Kemi -rataosan välityskyvyn parantaminen, kohtausraiteet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Kemin biotuotetehtaan raideyhteydet, Kemin kohta</a:t>
            </a:r>
          </a:p>
          <a:p>
            <a:pPr marL="265113" marR="0" lvl="0" indent="-265113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30000"/>
              <a:buFont typeface="+mj-lt"/>
              <a:buAutoNum type="arabicPeriod" startAt="15"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Laurila-Tornio-Haaparanta rataosan sähköistäminen</a:t>
            </a:r>
          </a:p>
          <a:p>
            <a:pPr marL="268288" marR="0" lvl="0" indent="-268288" algn="l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50083"/>
              </a:buClr>
              <a:buSzPct val="110000"/>
              <a:buFontTx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	Digiradan kehitys- ja verifiointivaihe</a:t>
            </a:r>
          </a:p>
        </p:txBody>
      </p:sp>
      <p:sp>
        <p:nvSpPr>
          <p:cNvPr id="2" name="Dian numeron paikkamerkki 1">
            <a:extLst>
              <a:ext uri="{FF2B5EF4-FFF2-40B4-BE49-F238E27FC236}">
                <a16:creationId xmlns:a16="http://schemas.microsoft.com/office/drawing/2014/main" id="{A5F4CEE9-0F99-4F89-8C97-2C9EC1C2B54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D4A0EF-951A-4343-A672-F31B58E68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7508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800"/>
              <a:t>Käynnissä olevat isot perusväylänpidon hankkeet 2023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988569" y="2082341"/>
            <a:ext cx="6955971" cy="4320000"/>
          </a:xfrm>
        </p:spPr>
        <p:txBody>
          <a:bodyPr lIns="90000">
            <a:normAutofit/>
          </a:bodyPr>
          <a:lstStyle/>
          <a:p>
            <a:pPr marL="288000">
              <a:lnSpc>
                <a:spcPct val="150000"/>
              </a:lnSpc>
              <a:buClr>
                <a:srgbClr val="A050A0"/>
              </a:buClr>
              <a:buSzPct val="130000"/>
              <a:buFont typeface="+mj-lt"/>
              <a:buAutoNum type="arabicPeriod"/>
            </a:pPr>
            <a:r>
              <a:rPr lang="fi-FI" sz="1000"/>
              <a:t>Karjalan rata peruskorjaus</a:t>
            </a:r>
          </a:p>
          <a:p>
            <a:pPr marL="288000">
              <a:lnSpc>
                <a:spcPct val="150000"/>
              </a:lnSpc>
              <a:buClr>
                <a:srgbClr val="A050A0"/>
              </a:buClr>
              <a:buSzPct val="130000"/>
              <a:buFont typeface="+mj-lt"/>
              <a:buAutoNum type="arabicPeriod"/>
            </a:pPr>
            <a:r>
              <a:rPr lang="fi-FI" sz="1000"/>
              <a:t>Lappeenrannan asetinlaite</a:t>
            </a:r>
          </a:p>
          <a:p>
            <a:pPr marL="288000">
              <a:lnSpc>
                <a:spcPct val="150000"/>
              </a:lnSpc>
              <a:buClr>
                <a:srgbClr val="A050A0"/>
              </a:buClr>
              <a:buSzPct val="130000"/>
              <a:buFont typeface="+mj-lt"/>
              <a:buAutoNum type="arabicPeriod"/>
            </a:pPr>
            <a:r>
              <a:rPr lang="fi-FI" sz="1000"/>
              <a:t>Pieksämäen asemanseutu</a:t>
            </a:r>
          </a:p>
          <a:p>
            <a:pPr marL="288000">
              <a:lnSpc>
                <a:spcPct val="150000"/>
              </a:lnSpc>
              <a:buClr>
                <a:srgbClr val="A050A0"/>
              </a:buClr>
              <a:buSzPct val="130000"/>
              <a:buFont typeface="+mj-lt"/>
              <a:buAutoNum type="arabicPeriod"/>
            </a:pPr>
            <a:r>
              <a:rPr lang="fi-FI" sz="1000"/>
              <a:t>Tampere-Pori tasoristeysten poisto</a:t>
            </a:r>
          </a:p>
          <a:p>
            <a:pPr marL="288000">
              <a:lnSpc>
                <a:spcPct val="150000"/>
              </a:lnSpc>
              <a:buClr>
                <a:srgbClr val="A050A0"/>
              </a:buClr>
              <a:buSzPct val="130000"/>
              <a:buFont typeface="+mj-lt"/>
              <a:buAutoNum type="arabicPeriod"/>
            </a:pPr>
            <a:r>
              <a:rPr lang="fi-FI" sz="1000"/>
              <a:t>Turvalaitteiden uusiminen Kokkola</a:t>
            </a:r>
          </a:p>
          <a:p>
            <a:pPr marL="288000">
              <a:lnSpc>
                <a:spcPct val="150000"/>
              </a:lnSpc>
              <a:buClr>
                <a:srgbClr val="A050A0"/>
              </a:buClr>
              <a:buSzPct val="130000"/>
              <a:buFont typeface="+mj-lt"/>
              <a:buAutoNum type="arabicPeriod"/>
            </a:pPr>
            <a:r>
              <a:rPr lang="fi-FI" sz="1000"/>
              <a:t>Oulun ratapihan peruskorjaus ja turvalaitteet</a:t>
            </a:r>
          </a:p>
          <a:p>
            <a:pPr marL="0" indent="0">
              <a:buClr>
                <a:srgbClr val="92D050"/>
              </a:buClr>
              <a:buNone/>
            </a:pPr>
            <a:endParaRPr lang="fi-FI" sz="1000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90C6569A-27F1-4561-97DE-343D3EF747A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D4A0EF-951A-4343-A672-F31B58E68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grpSp>
        <p:nvGrpSpPr>
          <p:cNvPr id="11" name="Ryhmä 10">
            <a:extLst>
              <a:ext uri="{FF2B5EF4-FFF2-40B4-BE49-F238E27FC236}">
                <a16:creationId xmlns:a16="http://schemas.microsoft.com/office/drawing/2014/main" id="{901C8D32-5593-460C-8B80-3B1C549201C0}"/>
              </a:ext>
            </a:extLst>
          </p:cNvPr>
          <p:cNvGrpSpPr/>
          <p:nvPr/>
        </p:nvGrpSpPr>
        <p:grpSpPr>
          <a:xfrm>
            <a:off x="988569" y="1751140"/>
            <a:ext cx="2436234" cy="338554"/>
            <a:chOff x="336123" y="1482767"/>
            <a:chExt cx="2436234" cy="338554"/>
          </a:xfrm>
        </p:grpSpPr>
        <p:sp>
          <p:nvSpPr>
            <p:cNvPr id="5" name="Pyöristetty suorakulmio 4"/>
            <p:cNvSpPr/>
            <p:nvPr/>
          </p:nvSpPr>
          <p:spPr>
            <a:xfrm>
              <a:off x="336123" y="1599348"/>
              <a:ext cx="360000" cy="108000"/>
            </a:xfrm>
            <a:prstGeom prst="roundRect">
              <a:avLst/>
            </a:prstGeom>
            <a:solidFill>
              <a:srgbClr val="A050A0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013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7" name="Tekstiruutu 6"/>
            <p:cNvSpPr txBox="1"/>
            <p:nvPr/>
          </p:nvSpPr>
          <p:spPr>
            <a:xfrm>
              <a:off x="853456" y="1482767"/>
              <a:ext cx="19189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Arial" panose="020B0604020202020204" pitchFamily="34" charset="0"/>
                </a:rPr>
                <a:t>Ratahankkeet</a:t>
              </a:r>
            </a:p>
          </p:txBody>
        </p:sp>
      </p:grpSp>
      <p:grpSp>
        <p:nvGrpSpPr>
          <p:cNvPr id="20" name="Ryhmä 19">
            <a:extLst>
              <a:ext uri="{FF2B5EF4-FFF2-40B4-BE49-F238E27FC236}">
                <a16:creationId xmlns:a16="http://schemas.microsoft.com/office/drawing/2014/main" id="{FFE3E56D-2EB6-4A38-AEBD-0C0681DD5E6A}"/>
              </a:ext>
            </a:extLst>
          </p:cNvPr>
          <p:cNvGrpSpPr/>
          <p:nvPr/>
        </p:nvGrpSpPr>
        <p:grpSpPr>
          <a:xfrm>
            <a:off x="4850373" y="4779494"/>
            <a:ext cx="2091179" cy="338554"/>
            <a:chOff x="4197927" y="4049821"/>
            <a:chExt cx="2091179" cy="338554"/>
          </a:xfrm>
        </p:grpSpPr>
        <p:sp>
          <p:nvSpPr>
            <p:cNvPr id="6" name="Pyöristetty suorakulmio 5"/>
            <p:cNvSpPr/>
            <p:nvPr/>
          </p:nvSpPr>
          <p:spPr>
            <a:xfrm>
              <a:off x="4197927" y="4181453"/>
              <a:ext cx="360000" cy="108000"/>
            </a:xfrm>
            <a:prstGeom prst="roundRect">
              <a:avLst/>
            </a:prstGeom>
            <a:solidFill>
              <a:srgbClr val="8DCB6D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013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8" name="Tekstiruutu 7"/>
            <p:cNvSpPr txBox="1"/>
            <p:nvPr/>
          </p:nvSpPr>
          <p:spPr>
            <a:xfrm>
              <a:off x="4715260" y="4049821"/>
              <a:ext cx="15738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Arial" panose="020B0604020202020204" pitchFamily="34" charset="0"/>
                </a:rPr>
                <a:t>Tiehankkeet</a:t>
              </a:r>
            </a:p>
          </p:txBody>
        </p:sp>
      </p:grpSp>
      <p:sp>
        <p:nvSpPr>
          <p:cNvPr id="9" name="Suorakulmio 8"/>
          <p:cNvSpPr/>
          <p:nvPr/>
        </p:nvSpPr>
        <p:spPr>
          <a:xfrm>
            <a:off x="4802734" y="5203868"/>
            <a:ext cx="37502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 marR="0" lvl="0" indent="-288000" algn="l" defTabSz="914400" rtl="0" eaLnBrk="1" fontAlgn="auto" latinLnBrk="0" hangingPunct="1">
              <a:lnSpc>
                <a:spcPts val="1200"/>
              </a:lnSpc>
              <a:spcBef>
                <a:spcPts val="1000"/>
              </a:spcBef>
              <a:spcAft>
                <a:spcPts val="0"/>
              </a:spcAft>
              <a:buClr>
                <a:srgbClr val="8DCB6D"/>
              </a:buClr>
              <a:buSzPct val="130000"/>
              <a:buFont typeface="+mj-lt"/>
              <a:buAutoNum type="arabicPeriod" startAt="11"/>
              <a:tabLst/>
              <a:defRPr/>
            </a:pPr>
            <a:r>
              <a:rPr kumimoji="0" lang="fi-FI" sz="10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Vt</a:t>
            </a: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 13 </a:t>
            </a:r>
            <a:r>
              <a:rPr kumimoji="0" lang="fi-FI" sz="10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Myttiömäen</a:t>
            </a: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 kohta</a:t>
            </a:r>
          </a:p>
        </p:txBody>
      </p:sp>
      <p:sp>
        <p:nvSpPr>
          <p:cNvPr id="13" name="Suorakulmio 12"/>
          <p:cNvSpPr/>
          <p:nvPr/>
        </p:nvSpPr>
        <p:spPr>
          <a:xfrm>
            <a:off x="4850373" y="2166382"/>
            <a:ext cx="2865227" cy="1369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 marR="0" lvl="0" indent="-2880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5100"/>
              </a:buClr>
              <a:buSzPct val="130000"/>
              <a:buFont typeface="+mj-lt"/>
              <a:buAutoNum type="arabicPeriod" startAt="7"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Seinäjoki</a:t>
            </a:r>
          </a:p>
          <a:p>
            <a:pPr marL="288000" marR="0" lvl="0" indent="-2880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5100"/>
              </a:buClr>
              <a:buSzPct val="130000"/>
              <a:buFont typeface="+mj-lt"/>
              <a:buAutoNum type="arabicPeriod" startAt="7"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Haapajärvi</a:t>
            </a:r>
          </a:p>
          <a:p>
            <a:pPr marL="288000" marR="0" lvl="0" indent="-2880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5100"/>
              </a:buClr>
              <a:buSzPct val="130000"/>
              <a:buFont typeface="+mj-lt"/>
              <a:buAutoNum type="arabicPeriod" startAt="7"/>
              <a:tabLst/>
              <a:defRPr/>
            </a:pPr>
            <a:r>
              <a:rPr kumimoji="0" lang="fi-FI" sz="10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Oulainen</a:t>
            </a:r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Arial" panose="020B0604020202020204" pitchFamily="34" charset="0"/>
            </a:endParaRPr>
          </a:p>
          <a:p>
            <a:pPr marL="288000" marR="0" lvl="0" indent="-2880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5100"/>
              </a:buClr>
              <a:buSzPct val="130000"/>
              <a:buFont typeface="+mj-lt"/>
              <a:buAutoNum type="arabicPeriod" startAt="7"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panose="020B0604020202020204" pitchFamily="34" charset="0"/>
              </a:rPr>
              <a:t>Nuojua</a:t>
            </a:r>
          </a:p>
        </p:txBody>
      </p:sp>
      <p:grpSp>
        <p:nvGrpSpPr>
          <p:cNvPr id="17" name="Ryhmä 16">
            <a:extLst>
              <a:ext uri="{FF2B5EF4-FFF2-40B4-BE49-F238E27FC236}">
                <a16:creationId xmlns:a16="http://schemas.microsoft.com/office/drawing/2014/main" id="{B4C2CBCE-66A5-482B-8C03-67558864B94F}"/>
              </a:ext>
            </a:extLst>
          </p:cNvPr>
          <p:cNvGrpSpPr/>
          <p:nvPr/>
        </p:nvGrpSpPr>
        <p:grpSpPr>
          <a:xfrm>
            <a:off x="4850373" y="1746590"/>
            <a:ext cx="2865227" cy="338554"/>
            <a:chOff x="4197927" y="1478217"/>
            <a:chExt cx="2091179" cy="338554"/>
          </a:xfrm>
        </p:grpSpPr>
        <p:sp>
          <p:nvSpPr>
            <p:cNvPr id="14" name="Tekstiruutu 13"/>
            <p:cNvSpPr txBox="1"/>
            <p:nvPr/>
          </p:nvSpPr>
          <p:spPr>
            <a:xfrm>
              <a:off x="4715260" y="1478217"/>
              <a:ext cx="15738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Arial" panose="020B0604020202020204" pitchFamily="34" charset="0"/>
                </a:rPr>
                <a:t>Raakapuukohteet</a:t>
              </a:r>
            </a:p>
          </p:txBody>
        </p:sp>
        <p:sp>
          <p:nvSpPr>
            <p:cNvPr id="15" name="Pyöristetty suorakulmio 14"/>
            <p:cNvSpPr/>
            <p:nvPr/>
          </p:nvSpPr>
          <p:spPr>
            <a:xfrm>
              <a:off x="4197927" y="1614399"/>
              <a:ext cx="360000" cy="108000"/>
            </a:xfrm>
            <a:prstGeom prst="roundRect">
              <a:avLst/>
            </a:prstGeom>
            <a:solidFill>
              <a:srgbClr val="FF5100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013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sp>
        <p:nvSpPr>
          <p:cNvPr id="18" name="Tekstiruutu 17">
            <a:extLst>
              <a:ext uri="{FF2B5EF4-FFF2-40B4-BE49-F238E27FC236}">
                <a16:creationId xmlns:a16="http://schemas.microsoft.com/office/drawing/2014/main" id="{E0186A1A-5865-4683-A685-CC4A7C1D6C5D}"/>
              </a:ext>
            </a:extLst>
          </p:cNvPr>
          <p:cNvSpPr txBox="1"/>
          <p:nvPr/>
        </p:nvSpPr>
        <p:spPr>
          <a:xfrm>
            <a:off x="873033" y="4803758"/>
            <a:ext cx="3750204" cy="1322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Isojen peruskorjaushankkeiden suunnittelu: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Oulu-Laurila + Tuomioja-Raahe 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Jyväskylä-Pieksämäki + Jyväskylä-Äänekoski 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Turku-Uusikaupunki + Raisio-Naantali 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Kouvola-Luumäki </a:t>
            </a:r>
            <a:r>
              <a:rPr kumimoji="0" lang="fi-FI" sz="10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pohj</a:t>
            </a:r>
            <a:r>
              <a:rPr kumimoji="0" lang="fi-FI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. raide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72EBE2E-7F67-305C-9EF0-41FABDFCEF53}"/>
              </a:ext>
            </a:extLst>
          </p:cNvPr>
          <p:cNvGrpSpPr/>
          <p:nvPr/>
        </p:nvGrpSpPr>
        <p:grpSpPr>
          <a:xfrm>
            <a:off x="8105465" y="12762"/>
            <a:ext cx="3957227" cy="6711440"/>
            <a:chOff x="8105465" y="12762"/>
            <a:chExt cx="3957227" cy="6711440"/>
          </a:xfrm>
        </p:grpSpPr>
        <p:pic>
          <p:nvPicPr>
            <p:cNvPr id="22" name="Kuva 21" descr="Kuva, joka sisältää kohteen kartta&#10;&#10;Kuvaus luotu automaattisesti">
              <a:extLst>
                <a:ext uri="{FF2B5EF4-FFF2-40B4-BE49-F238E27FC236}">
                  <a16:creationId xmlns:a16="http://schemas.microsoft.com/office/drawing/2014/main" id="{67009FFD-9BB0-471A-90C5-8AC802D936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23" t="2116" r="15653" b="2297"/>
            <a:stretch/>
          </p:blipFill>
          <p:spPr>
            <a:xfrm>
              <a:off x="8105465" y="12762"/>
              <a:ext cx="3957227" cy="671144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251C122-5741-5B52-4C15-4751903800F8}"/>
                </a:ext>
              </a:extLst>
            </p:cNvPr>
            <p:cNvSpPr/>
            <p:nvPr/>
          </p:nvSpPr>
          <p:spPr>
            <a:xfrm>
              <a:off x="10624457" y="3357563"/>
              <a:ext cx="578974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C556CF7-4559-D9BA-AE0A-412B0091ADB3}"/>
                </a:ext>
              </a:extLst>
            </p:cNvPr>
            <p:cNvSpPr txBox="1"/>
            <p:nvPr/>
          </p:nvSpPr>
          <p:spPr>
            <a:xfrm>
              <a:off x="10616411" y="3289190"/>
              <a:ext cx="5870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rPr>
                <a:t>Nuojua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4247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29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DE46A2-C8EB-D0D1-5233-10F784194735}"/>
              </a:ext>
            </a:extLst>
          </p:cNvPr>
          <p:cNvGrpSpPr/>
          <p:nvPr/>
        </p:nvGrpSpPr>
        <p:grpSpPr>
          <a:xfrm>
            <a:off x="532795" y="1662709"/>
            <a:ext cx="9357482" cy="3766541"/>
            <a:chOff x="532795" y="1662709"/>
            <a:chExt cx="8213443" cy="3766541"/>
          </a:xfrm>
        </p:grpSpPr>
        <p:cxnSp>
          <p:nvCxnSpPr>
            <p:cNvPr id="50" name="Suora yhdysviiva 30">
              <a:extLst>
                <a:ext uri="{FF2B5EF4-FFF2-40B4-BE49-F238E27FC236}">
                  <a16:creationId xmlns:a16="http://schemas.microsoft.com/office/drawing/2014/main" id="{885369C7-F084-4B56-AFA4-B08E46AB8CC7}"/>
                </a:ext>
              </a:extLst>
            </p:cNvPr>
            <p:cNvCxnSpPr>
              <a:cxnSpLocks/>
            </p:cNvCxnSpPr>
            <p:nvPr/>
          </p:nvCxnSpPr>
          <p:spPr>
            <a:xfrm>
              <a:off x="2834799" y="4635832"/>
              <a:ext cx="0" cy="781925"/>
            </a:xfrm>
            <a:prstGeom prst="line">
              <a:avLst/>
            </a:prstGeom>
            <a:noFill/>
            <a:ln w="19050" cap="rnd" cmpd="sng" algn="ctr">
              <a:solidFill>
                <a:schemeClr val="tx1"/>
              </a:solidFill>
              <a:prstDash val="sysDot"/>
              <a:round/>
              <a:headEnd type="none"/>
              <a:tailEnd type="none"/>
            </a:ln>
            <a:effectLst/>
          </p:spPr>
        </p:cxnSp>
        <p:cxnSp>
          <p:nvCxnSpPr>
            <p:cNvPr id="51" name="Suora yhdysviiva 54">
              <a:extLst>
                <a:ext uri="{FF2B5EF4-FFF2-40B4-BE49-F238E27FC236}">
                  <a16:creationId xmlns:a16="http://schemas.microsoft.com/office/drawing/2014/main" id="{E712A0BE-B6A6-4FC7-B134-03E38EC805DB}"/>
                </a:ext>
              </a:extLst>
            </p:cNvPr>
            <p:cNvCxnSpPr>
              <a:cxnSpLocks/>
            </p:cNvCxnSpPr>
            <p:nvPr/>
          </p:nvCxnSpPr>
          <p:spPr>
            <a:xfrm>
              <a:off x="8746238" y="4654341"/>
              <a:ext cx="0" cy="774909"/>
            </a:xfrm>
            <a:prstGeom prst="line">
              <a:avLst/>
            </a:prstGeom>
            <a:noFill/>
            <a:ln w="19050" cap="rnd" cmpd="sng" algn="ctr">
              <a:solidFill>
                <a:schemeClr val="tx1"/>
              </a:solidFill>
              <a:prstDash val="sysDot"/>
              <a:round/>
              <a:headEnd type="none"/>
              <a:tailEnd type="none"/>
            </a:ln>
            <a:effectLst/>
          </p:spPr>
        </p:cxnSp>
        <p:cxnSp>
          <p:nvCxnSpPr>
            <p:cNvPr id="52" name="Suora yhdysviiva 30">
              <a:extLst>
                <a:ext uri="{FF2B5EF4-FFF2-40B4-BE49-F238E27FC236}">
                  <a16:creationId xmlns:a16="http://schemas.microsoft.com/office/drawing/2014/main" id="{F8322D12-A4AE-41F0-84D4-AF6817549BAA}"/>
                </a:ext>
              </a:extLst>
            </p:cNvPr>
            <p:cNvCxnSpPr>
              <a:cxnSpLocks/>
            </p:cNvCxnSpPr>
            <p:nvPr/>
          </p:nvCxnSpPr>
          <p:spPr>
            <a:xfrm>
              <a:off x="6890214" y="4654341"/>
              <a:ext cx="0" cy="763415"/>
            </a:xfrm>
            <a:prstGeom prst="line">
              <a:avLst/>
            </a:prstGeom>
            <a:noFill/>
            <a:ln w="19050" cap="rnd" cmpd="sng" algn="ctr">
              <a:solidFill>
                <a:schemeClr val="tx1"/>
              </a:solidFill>
              <a:prstDash val="sysDot"/>
              <a:round/>
              <a:headEnd type="none"/>
              <a:tailEnd type="none"/>
            </a:ln>
            <a:effectLst/>
          </p:spPr>
        </p:cxnSp>
        <p:cxnSp>
          <p:nvCxnSpPr>
            <p:cNvPr id="53" name="Suora yhdysviiva 30">
              <a:extLst>
                <a:ext uri="{FF2B5EF4-FFF2-40B4-BE49-F238E27FC236}">
                  <a16:creationId xmlns:a16="http://schemas.microsoft.com/office/drawing/2014/main" id="{040FB206-A61C-46B3-87E9-3B4E4F47219F}"/>
                </a:ext>
              </a:extLst>
            </p:cNvPr>
            <p:cNvCxnSpPr>
              <a:cxnSpLocks/>
            </p:cNvCxnSpPr>
            <p:nvPr/>
          </p:nvCxnSpPr>
          <p:spPr>
            <a:xfrm>
              <a:off x="4803633" y="4642848"/>
              <a:ext cx="0" cy="748647"/>
            </a:xfrm>
            <a:prstGeom prst="line">
              <a:avLst/>
            </a:prstGeom>
            <a:noFill/>
            <a:ln w="19050" cap="rnd" cmpd="sng" algn="ctr">
              <a:solidFill>
                <a:schemeClr val="tx1"/>
              </a:solidFill>
              <a:prstDash val="sysDot"/>
              <a:round/>
              <a:headEnd type="none"/>
              <a:tailEnd type="none"/>
            </a:ln>
            <a:effectLst/>
          </p:spPr>
        </p:cxnSp>
        <p:cxnSp>
          <p:nvCxnSpPr>
            <p:cNvPr id="54" name="Suora yhdysviiva 55">
              <a:extLst>
                <a:ext uri="{FF2B5EF4-FFF2-40B4-BE49-F238E27FC236}">
                  <a16:creationId xmlns:a16="http://schemas.microsoft.com/office/drawing/2014/main" id="{E08C0765-131B-46EF-ABA4-555D5EA7F8EB}"/>
                </a:ext>
              </a:extLst>
            </p:cNvPr>
            <p:cNvCxnSpPr>
              <a:cxnSpLocks/>
            </p:cNvCxnSpPr>
            <p:nvPr/>
          </p:nvCxnSpPr>
          <p:spPr>
            <a:xfrm>
              <a:off x="4958503" y="1662709"/>
              <a:ext cx="21403" cy="2902634"/>
            </a:xfrm>
            <a:prstGeom prst="line">
              <a:avLst/>
            </a:prstGeom>
            <a:noFill/>
            <a:ln w="19050" cap="rnd" cmpd="sng" algn="ctr">
              <a:solidFill>
                <a:schemeClr val="tx1"/>
              </a:solidFill>
              <a:prstDash val="sysDot"/>
              <a:round/>
              <a:headEnd type="none"/>
              <a:tailEnd type="none"/>
            </a:ln>
            <a:effectLst/>
          </p:spPr>
        </p:cxnSp>
        <p:cxnSp>
          <p:nvCxnSpPr>
            <p:cNvPr id="55" name="Suora yhdysviiva 40">
              <a:extLst>
                <a:ext uri="{FF2B5EF4-FFF2-40B4-BE49-F238E27FC236}">
                  <a16:creationId xmlns:a16="http://schemas.microsoft.com/office/drawing/2014/main" id="{9EE00492-22C8-413A-8FDC-8A8E3E38004D}"/>
                </a:ext>
              </a:extLst>
            </p:cNvPr>
            <p:cNvCxnSpPr>
              <a:cxnSpLocks/>
            </p:cNvCxnSpPr>
            <p:nvPr/>
          </p:nvCxnSpPr>
          <p:spPr>
            <a:xfrm>
              <a:off x="3578666" y="3100809"/>
              <a:ext cx="1377820" cy="18682"/>
            </a:xfrm>
            <a:prstGeom prst="line">
              <a:avLst/>
            </a:prstGeom>
            <a:noFill/>
            <a:ln w="19050" cap="rnd" cmpd="sng" algn="ctr">
              <a:solidFill>
                <a:schemeClr val="tx1"/>
              </a:solidFill>
              <a:prstDash val="sysDot"/>
              <a:round/>
              <a:headEnd type="none"/>
              <a:tailEnd type="none"/>
            </a:ln>
            <a:effectLst/>
          </p:spPr>
        </p:cxnSp>
        <p:cxnSp>
          <p:nvCxnSpPr>
            <p:cNvPr id="56" name="Suora yhdysviiva 56">
              <a:extLst>
                <a:ext uri="{FF2B5EF4-FFF2-40B4-BE49-F238E27FC236}">
                  <a16:creationId xmlns:a16="http://schemas.microsoft.com/office/drawing/2014/main" id="{31727E4F-A2A6-4EAB-AE86-F0978B5E11B7}"/>
                </a:ext>
              </a:extLst>
            </p:cNvPr>
            <p:cNvCxnSpPr>
              <a:cxnSpLocks/>
            </p:cNvCxnSpPr>
            <p:nvPr/>
          </p:nvCxnSpPr>
          <p:spPr>
            <a:xfrm>
              <a:off x="4979905" y="2448744"/>
              <a:ext cx="1521835" cy="0"/>
            </a:xfrm>
            <a:prstGeom prst="line">
              <a:avLst/>
            </a:prstGeom>
            <a:noFill/>
            <a:ln w="19050" cap="rnd" cmpd="sng" algn="ctr">
              <a:solidFill>
                <a:schemeClr val="tx1"/>
              </a:solidFill>
              <a:prstDash val="sysDot"/>
              <a:round/>
              <a:headEnd type="none"/>
              <a:tailEnd type="none"/>
            </a:ln>
            <a:effectLst/>
          </p:spPr>
        </p:cxnSp>
        <p:cxnSp>
          <p:nvCxnSpPr>
            <p:cNvPr id="57" name="Suora yhdysviiva 69">
              <a:extLst>
                <a:ext uri="{FF2B5EF4-FFF2-40B4-BE49-F238E27FC236}">
                  <a16:creationId xmlns:a16="http://schemas.microsoft.com/office/drawing/2014/main" id="{D9D4D0B5-4CA2-4D74-86F3-FA2EE6A5C7DF}"/>
                </a:ext>
              </a:extLst>
            </p:cNvPr>
            <p:cNvCxnSpPr>
              <a:cxnSpLocks/>
            </p:cNvCxnSpPr>
            <p:nvPr/>
          </p:nvCxnSpPr>
          <p:spPr>
            <a:xfrm>
              <a:off x="4979905" y="3795432"/>
              <a:ext cx="1521835" cy="0"/>
            </a:xfrm>
            <a:prstGeom prst="line">
              <a:avLst/>
            </a:prstGeom>
            <a:noFill/>
            <a:ln w="19050" cap="rnd" cmpd="sng" algn="ctr">
              <a:solidFill>
                <a:schemeClr val="tx1"/>
              </a:solidFill>
              <a:prstDash val="sysDot"/>
              <a:round/>
              <a:headEnd type="none"/>
              <a:tailEnd type="none"/>
            </a:ln>
            <a:effectLst/>
          </p:spPr>
        </p:cxnSp>
        <p:cxnSp>
          <p:nvCxnSpPr>
            <p:cNvPr id="58" name="Suora yhdysviiva 66">
              <a:extLst>
                <a:ext uri="{FF2B5EF4-FFF2-40B4-BE49-F238E27FC236}">
                  <a16:creationId xmlns:a16="http://schemas.microsoft.com/office/drawing/2014/main" id="{FCF516EA-2097-4428-AFFE-93BA30028263}"/>
                </a:ext>
              </a:extLst>
            </p:cNvPr>
            <p:cNvCxnSpPr>
              <a:cxnSpLocks/>
            </p:cNvCxnSpPr>
            <p:nvPr/>
          </p:nvCxnSpPr>
          <p:spPr>
            <a:xfrm>
              <a:off x="532795" y="4574868"/>
              <a:ext cx="8213443" cy="36678"/>
            </a:xfrm>
            <a:prstGeom prst="line">
              <a:avLst/>
            </a:prstGeom>
            <a:noFill/>
            <a:ln w="19050" cap="rnd" cmpd="sng" algn="ctr">
              <a:solidFill>
                <a:schemeClr val="tx1"/>
              </a:solidFill>
              <a:prstDash val="sysDot"/>
              <a:round/>
              <a:headEnd type="none"/>
              <a:tailEnd type="none"/>
            </a:ln>
            <a:effectLst/>
          </p:spPr>
        </p:cxnSp>
        <p:cxnSp>
          <p:nvCxnSpPr>
            <p:cNvPr id="59" name="Suora yhdysviiva 30">
              <a:extLst>
                <a:ext uri="{FF2B5EF4-FFF2-40B4-BE49-F238E27FC236}">
                  <a16:creationId xmlns:a16="http://schemas.microsoft.com/office/drawing/2014/main" id="{F1B68045-A374-4283-B377-E5193C002A30}"/>
                </a:ext>
              </a:extLst>
            </p:cNvPr>
            <p:cNvCxnSpPr>
              <a:cxnSpLocks/>
            </p:cNvCxnSpPr>
            <p:nvPr/>
          </p:nvCxnSpPr>
          <p:spPr>
            <a:xfrm>
              <a:off x="532795" y="4635832"/>
              <a:ext cx="0" cy="781925"/>
            </a:xfrm>
            <a:prstGeom prst="line">
              <a:avLst/>
            </a:prstGeom>
            <a:noFill/>
            <a:ln w="19050" cap="rnd" cmpd="sng" algn="ctr">
              <a:solidFill>
                <a:schemeClr val="tx1"/>
              </a:solidFill>
              <a:prstDash val="sysDot"/>
              <a:round/>
              <a:headEnd type="none"/>
              <a:tailEnd type="none"/>
            </a:ln>
            <a:effectLst/>
          </p:spPr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30DF835-3A2F-764A-0DBE-5B80C485C248}"/>
              </a:ext>
            </a:extLst>
          </p:cNvPr>
          <p:cNvSpPr/>
          <p:nvPr/>
        </p:nvSpPr>
        <p:spPr>
          <a:xfrm>
            <a:off x="266441" y="5104825"/>
            <a:ext cx="2461251" cy="8282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E171318-EAB3-B827-91CE-602CE93ECB7D}"/>
              </a:ext>
            </a:extLst>
          </p:cNvPr>
          <p:cNvSpPr/>
          <p:nvPr/>
        </p:nvSpPr>
        <p:spPr>
          <a:xfrm>
            <a:off x="2856250" y="5126694"/>
            <a:ext cx="2144562" cy="8178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73693D5-FB12-DADB-6784-4D6250DCF673}"/>
              </a:ext>
            </a:extLst>
          </p:cNvPr>
          <p:cNvSpPr/>
          <p:nvPr/>
        </p:nvSpPr>
        <p:spPr>
          <a:xfrm>
            <a:off x="5099220" y="5139502"/>
            <a:ext cx="2355697" cy="8104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516C075-D73F-ADA1-CD13-114AB7420E6B}"/>
              </a:ext>
            </a:extLst>
          </p:cNvPr>
          <p:cNvSpPr/>
          <p:nvPr/>
        </p:nvSpPr>
        <p:spPr>
          <a:xfrm>
            <a:off x="7471612" y="5126694"/>
            <a:ext cx="2123883" cy="8178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0D20529-D00F-B0B8-1186-152E53652C60}"/>
              </a:ext>
            </a:extLst>
          </p:cNvPr>
          <p:cNvSpPr/>
          <p:nvPr/>
        </p:nvSpPr>
        <p:spPr>
          <a:xfrm>
            <a:off x="9656501" y="5134717"/>
            <a:ext cx="2474539" cy="7983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4837A6-F31C-663F-3273-F4D0D0E56EB0}"/>
              </a:ext>
            </a:extLst>
          </p:cNvPr>
          <p:cNvSpPr/>
          <p:nvPr/>
        </p:nvSpPr>
        <p:spPr>
          <a:xfrm>
            <a:off x="1785163" y="2689283"/>
            <a:ext cx="2386243" cy="81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A12DDF-A506-DF53-B62F-BD288A9F16B0}"/>
              </a:ext>
            </a:extLst>
          </p:cNvPr>
          <p:cNvSpPr/>
          <p:nvPr/>
        </p:nvSpPr>
        <p:spPr>
          <a:xfrm>
            <a:off x="7707127" y="1987684"/>
            <a:ext cx="2055794" cy="8110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393DA8-2774-A088-A887-CFC9F6CB25EF}"/>
              </a:ext>
            </a:extLst>
          </p:cNvPr>
          <p:cNvSpPr/>
          <p:nvPr/>
        </p:nvSpPr>
        <p:spPr>
          <a:xfrm>
            <a:off x="7759121" y="3382811"/>
            <a:ext cx="2451969" cy="7522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55DC62-CFB5-49B2-0DE3-6D002BB70B55}"/>
              </a:ext>
            </a:extLst>
          </p:cNvPr>
          <p:cNvSpPr/>
          <p:nvPr/>
        </p:nvSpPr>
        <p:spPr>
          <a:xfrm>
            <a:off x="4571439" y="1062460"/>
            <a:ext cx="2303085" cy="842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EA85B5-4B08-4C6B-BC35-905CB4828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763434" cy="1325563"/>
          </a:xfrm>
        </p:spPr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3200" b="1" i="0" u="none" strike="noStrike" kern="1200" cap="none" spc="-9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Väyläviraston </a:t>
            </a:r>
            <a:r>
              <a:rPr kumimoji="0" lang="fi-FI" sz="3200" b="1" i="0" u="none" strike="noStrike" kern="1200" cap="none" spc="-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organisaatio</a:t>
            </a:r>
            <a:br>
              <a:rPr kumimoji="0" lang="fi-FI" sz="3200" b="1" i="0" u="none" strike="noStrike" kern="1200" cap="none" spc="-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kumimoji="0" lang="fi-FI" sz="3200" b="1" i="0" u="none" strike="noStrike" kern="1200" cap="none" spc="-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2023</a:t>
            </a:r>
            <a:endParaRPr kumimoji="0" lang="fi-FI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4" name="object 3">
            <a:extLst>
              <a:ext uri="{FF2B5EF4-FFF2-40B4-BE49-F238E27FC236}">
                <a16:creationId xmlns:a16="http://schemas.microsoft.com/office/drawing/2014/main" id="{80F08EAF-C0C6-4108-B209-55477F36C268}"/>
              </a:ext>
            </a:extLst>
          </p:cNvPr>
          <p:cNvSpPr txBox="1"/>
          <p:nvPr/>
        </p:nvSpPr>
        <p:spPr>
          <a:xfrm>
            <a:off x="5255796" y="1261657"/>
            <a:ext cx="1666696" cy="442515"/>
          </a:xfrm>
          <a:prstGeom prst="rect">
            <a:avLst/>
          </a:prstGeom>
          <a:noFill/>
          <a:ln w="19050">
            <a:noFill/>
          </a:ln>
        </p:spPr>
        <p:txBody>
          <a:bodyPr vert="horz" wrap="square" lIns="0" tIns="11515" rIns="0" bIns="0" rtlCol="0" anchor="t">
            <a:spAutoFit/>
          </a:bodyPr>
          <a:lstStyle/>
          <a:p>
            <a:pPr marL="0" marR="0" lvl="0" indent="0" algn="l" defTabSz="9143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4AF"/>
              </a:buClr>
              <a:buSzTx/>
              <a:buFontTx/>
              <a:buNone/>
              <a:tabLst/>
              <a:defRPr/>
            </a:pPr>
            <a:r>
              <a:rPr kumimoji="0" lang="fi-FI" sz="1400" b="1" i="0" u="none" strike="noStrike" kern="1200" cap="none" spc="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Pääjohtaja</a:t>
            </a:r>
          </a:p>
          <a:p>
            <a:pPr marL="0" marR="0" lvl="0" indent="0" algn="l" defTabSz="9143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4AF"/>
              </a:buClr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Kari Wihlman, VT</a:t>
            </a:r>
            <a:r>
              <a:rPr kumimoji="0" lang="fi-FI" sz="1400" b="0" i="0" u="none" strike="noStrike" kern="1200" cap="none" spc="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 </a:t>
            </a:r>
            <a:endParaRPr kumimoji="0" lang="fi-FI" sz="1400" b="0" i="0" u="none" strike="noStrike" kern="1200" cap="none" spc="5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object 5">
            <a:extLst>
              <a:ext uri="{FF2B5EF4-FFF2-40B4-BE49-F238E27FC236}">
                <a16:creationId xmlns:a16="http://schemas.microsoft.com/office/drawing/2014/main" id="{305762E6-C9D5-46FD-97C9-F5C322914C81}"/>
              </a:ext>
            </a:extLst>
          </p:cNvPr>
          <p:cNvSpPr txBox="1"/>
          <p:nvPr/>
        </p:nvSpPr>
        <p:spPr>
          <a:xfrm>
            <a:off x="2064903" y="2790512"/>
            <a:ext cx="1817016" cy="657958"/>
          </a:xfrm>
          <a:prstGeom prst="rect">
            <a:avLst/>
          </a:prstGeom>
          <a:noFill/>
          <a:ln w="19050">
            <a:noFill/>
          </a:ln>
        </p:spPr>
        <p:txBody>
          <a:bodyPr vert="horz" wrap="square" lIns="0" tIns="11515" rIns="0" bIns="0" rtlCol="0" anchor="t">
            <a:spAutoFit/>
          </a:bodyPr>
          <a:lstStyle/>
          <a:p>
            <a:pPr marL="11430" marR="0" lvl="0" indent="0" algn="l" defTabSz="9143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4AF"/>
              </a:buClr>
              <a:buSzTx/>
              <a:buFontTx/>
              <a:buNone/>
              <a:tabLst/>
              <a:defRPr/>
            </a:pPr>
            <a:r>
              <a:rPr kumimoji="0" lang="fi-FI" sz="1400" b="1" i="0" u="none" strike="noStrike" kern="0" cap="none" spc="-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Yhteiskuntasuhteet </a:t>
            </a:r>
            <a:br>
              <a:rPr kumimoji="0" lang="fi-FI" sz="1400" b="1" i="0" u="none" strike="noStrike" kern="0" cap="none" spc="-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kumimoji="0" lang="fi-FI" sz="1400" b="1" i="0" u="none" strike="noStrike" kern="0" cap="none" spc="-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ja henkilöstö</a:t>
            </a:r>
          </a:p>
          <a:p>
            <a:pPr marL="11430" marR="0" lvl="0" indent="0" algn="l" defTabSz="9143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4AF"/>
              </a:buClr>
              <a:buSzTx/>
              <a:buFontTx/>
              <a:buNone/>
              <a:tabLst/>
              <a:defRPr/>
            </a:pPr>
            <a:r>
              <a:rPr kumimoji="0" lang="fi-FI" sz="1400" b="0" i="0" u="none" strike="noStrike" kern="0" cap="none" spc="-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Anna Jokela, VTM</a:t>
            </a:r>
            <a:endParaRPr kumimoji="0" lang="fi-FI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6" name="object 7">
            <a:extLst>
              <a:ext uri="{FF2B5EF4-FFF2-40B4-BE49-F238E27FC236}">
                <a16:creationId xmlns:a16="http://schemas.microsoft.com/office/drawing/2014/main" id="{B0E8790B-5ED8-4154-989E-954827BFD2F7}"/>
              </a:ext>
            </a:extLst>
          </p:cNvPr>
          <p:cNvSpPr txBox="1"/>
          <p:nvPr/>
        </p:nvSpPr>
        <p:spPr>
          <a:xfrm>
            <a:off x="8187012" y="2171939"/>
            <a:ext cx="1368345" cy="442515"/>
          </a:xfrm>
          <a:prstGeom prst="rect">
            <a:avLst/>
          </a:prstGeom>
          <a:noFill/>
          <a:ln w="19050">
            <a:noFill/>
          </a:ln>
        </p:spPr>
        <p:txBody>
          <a:bodyPr vert="horz" wrap="square" lIns="0" tIns="11515" rIns="0" bIns="0" rtlCol="0" anchor="t">
            <a:spAutoFit/>
          </a:bodyPr>
          <a:lstStyle/>
          <a:p>
            <a:pPr marL="11430" marR="0" lvl="0" indent="0" algn="l" defTabSz="9143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4AF"/>
              </a:buClr>
              <a:buSzTx/>
              <a:buFontTx/>
              <a:buNone/>
              <a:tabLst/>
              <a:defRPr/>
            </a:pPr>
            <a:r>
              <a:rPr kumimoji="0" lang="fi-FI" sz="1400" b="1" i="0" u="none" strike="noStrike" kern="1200" cap="none" spc="-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Lakiasiat</a:t>
            </a:r>
          </a:p>
          <a:p>
            <a:pPr marL="11430" marR="0" lvl="0" indent="0" algn="l" defTabSz="9143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4AF"/>
              </a:buClr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-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rPr>
              <a:t>Laura Kuistio, VT</a:t>
            </a:r>
          </a:p>
        </p:txBody>
      </p:sp>
      <p:sp>
        <p:nvSpPr>
          <p:cNvPr id="67" name="Suorakulmio 71">
            <a:extLst>
              <a:ext uri="{FF2B5EF4-FFF2-40B4-BE49-F238E27FC236}">
                <a16:creationId xmlns:a16="http://schemas.microsoft.com/office/drawing/2014/main" id="{9925BB29-C2BC-4C62-A883-A539F2AD9557}"/>
              </a:ext>
            </a:extLst>
          </p:cNvPr>
          <p:cNvSpPr/>
          <p:nvPr/>
        </p:nvSpPr>
        <p:spPr>
          <a:xfrm>
            <a:off x="8043714" y="3497344"/>
            <a:ext cx="1928413" cy="523220"/>
          </a:xfrm>
          <a:prstGeom prst="rect">
            <a:avLst/>
          </a:prstGeom>
          <a:noFill/>
          <a:ln w="19050">
            <a:noFill/>
          </a:ln>
        </p:spPr>
        <p:txBody>
          <a:bodyPr wrap="none" lIns="91440" tIns="45720" rIns="91440" bIns="45720" anchor="t">
            <a:spAutoFit/>
          </a:bodyPr>
          <a:lstStyle/>
          <a:p>
            <a:pPr marL="11430" marR="0" lvl="0" indent="0" algn="l" defTabSz="9143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4AF"/>
              </a:buClr>
              <a:buSzTx/>
              <a:buFontTx/>
              <a:buNone/>
              <a:tabLst/>
              <a:defRPr/>
            </a:pPr>
            <a:r>
              <a:rPr kumimoji="0" lang="fi-FI" sz="1400" b="1" i="0" u="none" strike="noStrike" kern="0" cap="none" spc="-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Hankintajohtaja</a:t>
            </a:r>
          </a:p>
          <a:p>
            <a:pPr marL="11430" marR="0" lvl="0" indent="0" algn="l" defTabSz="9143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4AF"/>
              </a:buClr>
              <a:buSzTx/>
              <a:buFontTx/>
              <a:buNone/>
              <a:tabLst/>
              <a:defRPr/>
            </a:pPr>
            <a:r>
              <a:rPr kumimoji="0" lang="fi-FI" sz="1400" b="0" i="0" u="none" strike="noStrike" kern="0" cap="none" spc="-5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Pekka Petäjäniemi, DI</a:t>
            </a:r>
            <a:endParaRPr kumimoji="0" lang="fi-FI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6152BDB0-A7C9-4BD3-9B15-853FCB10DE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23471" y="1063276"/>
            <a:ext cx="593506" cy="841699"/>
          </a:xfrm>
          <a:prstGeom prst="rect">
            <a:avLst/>
          </a:prstGeom>
          <a:ln w="57150">
            <a:solidFill>
              <a:srgbClr val="FFFFFF"/>
            </a:solidFill>
          </a:ln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9A1F90B0-5C87-4B5A-8DA1-682937C409D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02992" y="1987684"/>
            <a:ext cx="608270" cy="811026"/>
          </a:xfrm>
          <a:prstGeom prst="rect">
            <a:avLst/>
          </a:prstGeom>
          <a:ln w="57150">
            <a:solidFill>
              <a:srgbClr val="FFFFFF"/>
            </a:solidFill>
          </a:ln>
        </p:spPr>
      </p:pic>
      <p:sp>
        <p:nvSpPr>
          <p:cNvPr id="80" name="object 13">
            <a:extLst>
              <a:ext uri="{FF2B5EF4-FFF2-40B4-BE49-F238E27FC236}">
                <a16:creationId xmlns:a16="http://schemas.microsoft.com/office/drawing/2014/main" id="{CCDDE2FF-9992-48FD-A2C2-6DCB4437250F}"/>
              </a:ext>
            </a:extLst>
          </p:cNvPr>
          <p:cNvSpPr/>
          <p:nvPr/>
        </p:nvSpPr>
        <p:spPr>
          <a:xfrm>
            <a:off x="7386960" y="3334182"/>
            <a:ext cx="640334" cy="828108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92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79B796-08B7-4CEF-2788-A0D898006924}"/>
              </a:ext>
            </a:extLst>
          </p:cNvPr>
          <p:cNvGrpSpPr/>
          <p:nvPr/>
        </p:nvGrpSpPr>
        <p:grpSpPr>
          <a:xfrm>
            <a:off x="191407" y="5106031"/>
            <a:ext cx="2451088" cy="834571"/>
            <a:chOff x="191407" y="5095587"/>
            <a:chExt cx="2357144" cy="845008"/>
          </a:xfrm>
        </p:grpSpPr>
        <p:sp>
          <p:nvSpPr>
            <p:cNvPr id="73" name="object 6">
              <a:extLst>
                <a:ext uri="{FF2B5EF4-FFF2-40B4-BE49-F238E27FC236}">
                  <a16:creationId xmlns:a16="http://schemas.microsoft.com/office/drawing/2014/main" id="{35F16294-506C-409C-AB67-4C5CE2B5209D}"/>
                </a:ext>
              </a:extLst>
            </p:cNvPr>
            <p:cNvSpPr txBox="1"/>
            <p:nvPr/>
          </p:nvSpPr>
          <p:spPr>
            <a:xfrm>
              <a:off x="836729" y="5095587"/>
              <a:ext cx="1711822" cy="657958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11515" rIns="0" bIns="0" rtlCol="0" anchor="b">
              <a:spAutoFit/>
            </a:bodyPr>
            <a:lstStyle/>
            <a:p>
              <a:pPr marL="11430" marR="0" lvl="0" indent="0" algn="l" defTabSz="9143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4AF"/>
                </a:buClr>
                <a:buSzTx/>
                <a:buFontTx/>
                <a:buNone/>
                <a:tabLst/>
                <a:defRPr/>
              </a:pPr>
              <a:r>
                <a:rPr kumimoji="0" lang="fi-FI" sz="1400" b="1" i="0" u="none" strike="noStrike" kern="1200" cap="none" spc="-9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Toiminnanohjaus</a:t>
              </a:r>
            </a:p>
            <a:p>
              <a:pPr marL="11430" defTabSz="914358">
                <a:buClr>
                  <a:srgbClr val="0064AF"/>
                </a:buClr>
                <a:defRPr/>
              </a:pPr>
              <a:r>
                <a:rPr kumimoji="0" lang="fi-FI" sz="1400" b="0" i="0" u="none" strike="noStrike" kern="1200" cap="none" spc="-9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Mirja Noukka, DI</a:t>
              </a:r>
              <a:r>
                <a:rPr lang="fi-FI" sz="1400" spc="-9">
                  <a:solidFill>
                    <a:srgbClr val="000000"/>
                  </a:solidFill>
                  <a:latin typeface="Tahoma"/>
                  <a:ea typeface="Tahoma"/>
                  <a:cs typeface="Tahoma"/>
                </a:rPr>
                <a:t>, KTM</a:t>
              </a:r>
              <a:endParaRPr kumimoji="0" lang="fi-FI" sz="1400" b="0" i="0" u="none" strike="noStrike" kern="1200" cap="none" spc="-9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Tahoma"/>
                <a:cs typeface="Tahoma"/>
              </a:endParaRPr>
            </a:p>
          </p:txBody>
        </p:sp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E6A52F92-AE8C-4023-82DA-C1F9A8F859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91407" y="5116464"/>
              <a:ext cx="584819" cy="824131"/>
            </a:xfrm>
            <a:prstGeom prst="rect">
              <a:avLst/>
            </a:prstGeom>
            <a:ln w="57150">
              <a:solidFill>
                <a:srgbClr val="FFFFFF"/>
              </a:solidFill>
            </a:ln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99801CA-ADFF-454F-3AE2-3351AC81BCB3}"/>
              </a:ext>
            </a:extLst>
          </p:cNvPr>
          <p:cNvGrpSpPr/>
          <p:nvPr/>
        </p:nvGrpSpPr>
        <p:grpSpPr>
          <a:xfrm>
            <a:off x="2811840" y="5075675"/>
            <a:ext cx="2244086" cy="874295"/>
            <a:chOff x="2530525" y="5075675"/>
            <a:chExt cx="1924545" cy="874295"/>
          </a:xfrm>
        </p:grpSpPr>
        <p:sp>
          <p:nvSpPr>
            <p:cNvPr id="77" name="object 4">
              <a:extLst>
                <a:ext uri="{FF2B5EF4-FFF2-40B4-BE49-F238E27FC236}">
                  <a16:creationId xmlns:a16="http://schemas.microsoft.com/office/drawing/2014/main" id="{796F2F1C-27DA-4A2B-B2BC-E9E1A229C440}"/>
                </a:ext>
              </a:extLst>
            </p:cNvPr>
            <p:cNvSpPr txBox="1"/>
            <p:nvPr/>
          </p:nvSpPr>
          <p:spPr>
            <a:xfrm>
              <a:off x="3218340" y="5075675"/>
              <a:ext cx="1236730" cy="657958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11515" rIns="0" bIns="0" rtlCol="0" anchor="b">
              <a:spAutoFit/>
            </a:bodyPr>
            <a:lstStyle/>
            <a:p>
              <a:pPr marL="11430" marR="4445" lvl="0" indent="0" algn="l" defTabSz="9143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4AF"/>
                </a:buClr>
                <a:buSzTx/>
                <a:buFontTx/>
                <a:buNone/>
                <a:tabLst/>
                <a:defRPr/>
              </a:pPr>
              <a:r>
                <a:rPr kumimoji="0" lang="fi-FI" sz="1400" b="1" i="0" u="none" strike="noStrike" kern="1200" cap="none" spc="-5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Suunnittelu</a:t>
              </a:r>
            </a:p>
            <a:p>
              <a:pPr marL="11430" marR="4445" lvl="0" indent="0" algn="l" defTabSz="9143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4AF"/>
                </a:buClr>
                <a:buSzTx/>
                <a:buFontTx/>
                <a:buNone/>
                <a:tabLst/>
                <a:defRPr/>
              </a:pPr>
              <a:r>
                <a:rPr kumimoji="0" lang="fi-FI" sz="1400" b="0" i="0" u="none" strike="noStrike" kern="1200" cap="none" spc="-5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Pekka Rajala, DI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53DCCE12-A71F-41DE-A607-BD200C75B4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530525" y="5125839"/>
              <a:ext cx="596031" cy="824131"/>
            </a:xfrm>
            <a:prstGeom prst="rect">
              <a:avLst/>
            </a:prstGeom>
            <a:ln w="57150">
              <a:solidFill>
                <a:srgbClr val="FFFFFF"/>
              </a:solidFill>
            </a:ln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07148A8-3F1B-2AFC-0C17-8F05DE2F67E2}"/>
              </a:ext>
            </a:extLst>
          </p:cNvPr>
          <p:cNvGrpSpPr/>
          <p:nvPr/>
        </p:nvGrpSpPr>
        <p:grpSpPr>
          <a:xfrm>
            <a:off x="7475483" y="5139502"/>
            <a:ext cx="2181016" cy="793580"/>
            <a:chOff x="6652939" y="5139502"/>
            <a:chExt cx="1889062" cy="793580"/>
          </a:xfrm>
        </p:grpSpPr>
        <p:sp>
          <p:nvSpPr>
            <p:cNvPr id="75" name="object 12">
              <a:extLst>
                <a:ext uri="{FF2B5EF4-FFF2-40B4-BE49-F238E27FC236}">
                  <a16:creationId xmlns:a16="http://schemas.microsoft.com/office/drawing/2014/main" id="{823CF701-4572-4AF9-B2E4-D4FC111FBF7F}"/>
                </a:ext>
              </a:extLst>
            </p:cNvPr>
            <p:cNvSpPr txBox="1"/>
            <p:nvPr/>
          </p:nvSpPr>
          <p:spPr>
            <a:xfrm>
              <a:off x="7386360" y="5277376"/>
              <a:ext cx="1155641" cy="442515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11515" rIns="0" bIns="0" rtlCol="0" anchor="b">
              <a:spAutoFit/>
            </a:bodyPr>
            <a:lstStyle/>
            <a:p>
              <a:pPr marL="11430" marR="0" lvl="0" indent="0" algn="l" defTabSz="9143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4AF"/>
                </a:buClr>
                <a:buSzTx/>
                <a:buFontTx/>
                <a:buNone/>
                <a:tabLst/>
                <a:defRPr/>
              </a:pPr>
              <a:r>
                <a:rPr kumimoji="0" lang="fi-FI" sz="1400" b="1" i="0" u="none" strike="noStrike" kern="0" cap="none" spc="-14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panose="020B0604030504040204" pitchFamily="34" charset="0"/>
                  <a:cs typeface="Tahoma" panose="020B0604030504040204" pitchFamily="34" charset="0"/>
                </a:rPr>
                <a:t>Väylänpito</a:t>
              </a:r>
            </a:p>
            <a:p>
              <a:pPr marL="11430" marR="0" lvl="0" indent="0" algn="l" defTabSz="9143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4AF"/>
                </a:buClr>
                <a:buSzTx/>
                <a:buFontTx/>
                <a:buNone/>
                <a:tabLst/>
                <a:defRPr/>
              </a:pPr>
              <a:r>
                <a:rPr kumimoji="0" lang="fi-FI" sz="1400" b="0" i="0" u="none" strike="noStrike" kern="0" cap="none" spc="-14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panose="020B0604030504040204" pitchFamily="34" charset="0"/>
                  <a:cs typeface="Tahoma" panose="020B0604030504040204" pitchFamily="34" charset="0"/>
                </a:rPr>
                <a:t>Virpi Anttila, DI</a:t>
              </a:r>
              <a:endParaRPr kumimoji="0" lang="fi-FI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6CF485DF-BB2E-425F-AA2B-EA347B2BA4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652939" y="5139502"/>
              <a:ext cx="604519" cy="793580"/>
            </a:xfrm>
            <a:prstGeom prst="rect">
              <a:avLst/>
            </a:prstGeom>
            <a:ln w="57150">
              <a:solidFill>
                <a:srgbClr val="FFFFFF"/>
              </a:solidFill>
            </a:ln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9137B33-2CD2-C3DB-181D-64DEC3F03D92}"/>
              </a:ext>
            </a:extLst>
          </p:cNvPr>
          <p:cNvGrpSpPr/>
          <p:nvPr/>
        </p:nvGrpSpPr>
        <p:grpSpPr>
          <a:xfrm>
            <a:off x="9664648" y="5103597"/>
            <a:ext cx="2500649" cy="837504"/>
            <a:chOff x="9712028" y="5103597"/>
            <a:chExt cx="2500649" cy="837504"/>
          </a:xfrm>
        </p:grpSpPr>
        <p:sp>
          <p:nvSpPr>
            <p:cNvPr id="76" name="object 13">
              <a:extLst>
                <a:ext uri="{FF2B5EF4-FFF2-40B4-BE49-F238E27FC236}">
                  <a16:creationId xmlns:a16="http://schemas.microsoft.com/office/drawing/2014/main" id="{E5AD4703-A536-471E-8162-35CA185E296B}"/>
                </a:ext>
              </a:extLst>
            </p:cNvPr>
            <p:cNvSpPr txBox="1"/>
            <p:nvPr/>
          </p:nvSpPr>
          <p:spPr>
            <a:xfrm>
              <a:off x="10455258" y="5155260"/>
              <a:ext cx="1757419" cy="657958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11515" rIns="0" bIns="0" rtlCol="0" anchor="b">
              <a:spAutoFit/>
            </a:bodyPr>
            <a:lstStyle/>
            <a:p>
              <a:pPr marL="11430" marR="4445" lvl="0" indent="0" algn="l" defTabSz="9143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4AF"/>
                </a:buClr>
                <a:buSzTx/>
                <a:buFontTx/>
                <a:buNone/>
                <a:tabLst/>
                <a:defRPr/>
              </a:pPr>
              <a:r>
                <a:rPr kumimoji="0" lang="fi-FI" sz="1400" b="1" i="0" u="none" strike="noStrike" kern="1200" cap="none" spc="-14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Väylien</a:t>
              </a:r>
              <a:r>
                <a:rPr kumimoji="0" lang="fi-FI" sz="1400" b="1" i="0" u="none" strike="noStrike" kern="1200" cap="none" spc="-59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 </a:t>
              </a:r>
              <a:r>
                <a:rPr kumimoji="0" lang="fi-FI" sz="1400" b="1" i="0" u="none" strike="noStrike" kern="1200" cap="none" spc="-14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käyttö, </a:t>
              </a:r>
              <a:br>
                <a:rPr kumimoji="0" lang="fi-FI" sz="1400" b="1" i="0" u="none" strike="noStrike" kern="1200" cap="none" spc="-14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</a:br>
              <a:r>
                <a:rPr kumimoji="0" lang="fi-FI" sz="1400" b="1" i="0" u="none" strike="noStrike" kern="1200" cap="none" spc="-14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turvallisuus </a:t>
              </a:r>
              <a:r>
                <a:rPr kumimoji="0" lang="fi-FI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ja</a:t>
              </a:r>
              <a:r>
                <a:rPr kumimoji="0" lang="fi-FI" sz="1400" b="1" i="0" u="none" strike="noStrike" kern="1200" cap="none" spc="-63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 </a:t>
              </a:r>
              <a:r>
                <a:rPr kumimoji="0" lang="fi-FI" sz="1400" b="1" i="0" u="none" strike="noStrike" kern="1200" cap="none" spc="-14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tieto</a:t>
              </a:r>
            </a:p>
            <a:p>
              <a:pPr marL="11430" marR="4445" lvl="0" indent="0" algn="l" defTabSz="9143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4AF"/>
                </a:buClr>
                <a:buSzTx/>
                <a:buFontTx/>
                <a:buNone/>
                <a:tabLst/>
                <a:defRPr/>
              </a:pPr>
              <a:r>
                <a:rPr kumimoji="0" lang="fi-FI" sz="1400" b="0" i="0" u="none" strike="noStrike" kern="1200" cap="none" spc="-14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/>
                  <a:cs typeface="Tahoma"/>
                </a:rPr>
                <a:t>Juuso Kummala, DI</a:t>
              </a:r>
            </a:p>
          </p:txBody>
        </p:sp>
        <p:sp>
          <p:nvSpPr>
            <p:cNvPr id="84" name="object 38">
              <a:extLst>
                <a:ext uri="{FF2B5EF4-FFF2-40B4-BE49-F238E27FC236}">
                  <a16:creationId xmlns:a16="http://schemas.microsoft.com/office/drawing/2014/main" id="{1162DF52-AF18-4672-82FF-9B77EFF55891}"/>
                </a:ext>
              </a:extLst>
            </p:cNvPr>
            <p:cNvSpPr/>
            <p:nvPr/>
          </p:nvSpPr>
          <p:spPr>
            <a:xfrm>
              <a:off x="9712028" y="5103597"/>
              <a:ext cx="655734" cy="837504"/>
            </a:xfrm>
            <a:prstGeom prst="rect">
              <a:avLst/>
            </a:prstGeom>
            <a:blipFill>
              <a:blip r:embed="rId9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571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pic>
        <p:nvPicPr>
          <p:cNvPr id="85" name="Picture 84">
            <a:extLst>
              <a:ext uri="{FF2B5EF4-FFF2-40B4-BE49-F238E27FC236}">
                <a16:creationId xmlns:a16="http://schemas.microsoft.com/office/drawing/2014/main" id="{C4BBC083-12E9-4873-9784-CDEAE4161B4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6566" y="2688087"/>
            <a:ext cx="622587" cy="817614"/>
          </a:xfrm>
          <a:prstGeom prst="rect">
            <a:avLst/>
          </a:prstGeom>
          <a:ln w="57150">
            <a:solidFill>
              <a:srgbClr val="FFFFFF"/>
            </a:solidFill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0706AC7-6E70-19B2-BB7A-459CAB63733B}"/>
              </a:ext>
            </a:extLst>
          </p:cNvPr>
          <p:cNvGrpSpPr/>
          <p:nvPr/>
        </p:nvGrpSpPr>
        <p:grpSpPr>
          <a:xfrm>
            <a:off x="5093443" y="5047538"/>
            <a:ext cx="2300469" cy="902983"/>
            <a:chOff x="4545279" y="5047538"/>
            <a:chExt cx="2185841" cy="902983"/>
          </a:xfrm>
        </p:grpSpPr>
        <p:sp>
          <p:nvSpPr>
            <p:cNvPr id="74" name="object 11">
              <a:extLst>
                <a:ext uri="{FF2B5EF4-FFF2-40B4-BE49-F238E27FC236}">
                  <a16:creationId xmlns:a16="http://schemas.microsoft.com/office/drawing/2014/main" id="{ADED08E0-67E3-4480-B007-D19F5A6BBC95}"/>
                </a:ext>
              </a:extLst>
            </p:cNvPr>
            <p:cNvSpPr txBox="1"/>
            <p:nvPr/>
          </p:nvSpPr>
          <p:spPr>
            <a:xfrm>
              <a:off x="5267841" y="5047538"/>
              <a:ext cx="1463279" cy="657958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11515" rIns="0" bIns="0" rtlCol="0" anchor="b">
              <a:spAutoFit/>
            </a:bodyPr>
            <a:lstStyle/>
            <a:p>
              <a:pPr marL="11430" marR="0" lvl="0" indent="0" algn="l" defTabSz="9143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4AF"/>
                </a:buClr>
                <a:buSzTx/>
                <a:buFontTx/>
                <a:buNone/>
                <a:tabLst/>
                <a:defRPr/>
              </a:pPr>
              <a:r>
                <a:rPr kumimoji="0" lang="fi-FI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panose="020B0604030504040204" pitchFamily="34" charset="0"/>
                  <a:cs typeface="Tahoma" panose="020B0604030504040204" pitchFamily="34" charset="0"/>
                </a:rPr>
                <a:t>Hank</a:t>
              </a:r>
              <a:r>
                <a:rPr kumimoji="0" lang="fi-FI" sz="1400" b="1" i="0" u="none" strike="noStrike" kern="0" cap="none" spc="-14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panose="020B0604030504040204" pitchFamily="34" charset="0"/>
                  <a:cs typeface="Tahoma" panose="020B0604030504040204" pitchFamily="34" charset="0"/>
                </a:rPr>
                <a:t>k</a:t>
              </a:r>
              <a:r>
                <a:rPr kumimoji="0" lang="fi-FI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panose="020B0604030504040204" pitchFamily="34" charset="0"/>
                  <a:cs typeface="Tahoma" panose="020B0604030504040204" pitchFamily="34" charset="0"/>
                </a:rPr>
                <a:t>eet</a:t>
              </a:r>
            </a:p>
            <a:p>
              <a:pPr marL="11430" marR="0" lvl="0" indent="0" algn="l" defTabSz="9143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4AF"/>
                </a:buClr>
                <a:buSzTx/>
                <a:buFontTx/>
                <a:buNone/>
                <a:tabLst/>
                <a:defRPr/>
              </a:pPr>
              <a:r>
                <a:rPr kumimoji="0" lang="fi-FI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panose="020B0604030504040204" pitchFamily="34" charset="0"/>
                  <a:cs typeface="Tahoma" panose="020B0604030504040204" pitchFamily="34" charset="0"/>
                </a:rPr>
                <a:t>Magnus Nygård, DI</a:t>
              </a:r>
              <a:endParaRPr kumimoji="0" lang="fi-FI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pic>
          <p:nvPicPr>
            <p:cNvPr id="86" name="Picture 85" descr="A person with his arms crossed&#10;&#10;Description automatically generated with medium confidence">
              <a:extLst>
                <a:ext uri="{FF2B5EF4-FFF2-40B4-BE49-F238E27FC236}">
                  <a16:creationId xmlns:a16="http://schemas.microsoft.com/office/drawing/2014/main" id="{54CA223E-C64C-47AA-8359-34FD14603A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72" t="11072" r="24687" b="53480"/>
            <a:stretch/>
          </p:blipFill>
          <p:spPr>
            <a:xfrm>
              <a:off x="4545279" y="5124619"/>
              <a:ext cx="637453" cy="825902"/>
            </a:xfrm>
            <a:prstGeom prst="rect">
              <a:avLst/>
            </a:prstGeom>
            <a:ln w="57150">
              <a:solidFill>
                <a:srgbClr val="FFFFFF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67649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642535C-2950-FE04-1EF7-B151B1BD4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Asialista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5A00AAC-6633-252A-F397-931A07005F4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307592"/>
            <a:ext cx="8029576" cy="466648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fi-FI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1. Avaus ja ajankohtaista rautateiltä, Jukka Ronni / Arto Muukkonen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i-FI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2. Ajankohtaisia Infra Ry, Nina Raitanen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i-FI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3</a:t>
            </a:r>
            <a:r>
              <a:rPr lang="fi-FI" sz="1800" dirty="0">
                <a:solidFill>
                  <a:srgbClr val="000000"/>
                </a:solidFill>
                <a:latin typeface="Calibri" panose="020F0502020204030204" pitchFamily="34" charset="0"/>
              </a:rPr>
              <a:t>. Ajankohtaiset ROK työpätevyyskoulutuksista, Veijo Valtonen</a:t>
            </a:r>
            <a:endParaRPr lang="fi-FI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fi-FI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4. </a:t>
            </a:r>
            <a:r>
              <a:rPr lang="fi-FI" sz="1800" dirty="0">
                <a:solidFill>
                  <a:srgbClr val="000000"/>
                </a:solidFill>
                <a:latin typeface="Calibri" panose="020F0502020204030204" pitchFamily="34" charset="0"/>
              </a:rPr>
              <a:t>Turvallisuus -yhteistyöryhmän ajankohtaiset, Marko Tuominen</a:t>
            </a:r>
            <a:endParaRPr lang="fi-FI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fi-FI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5. Kunnossapidon asiakirjojen kehittämisen ajankohtaiset, Sami Viitanen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i-FI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Tauko (10 min)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i-FI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6. Tietojärjestelmien ja tiedon merkitys radanpidossa, Reijo </a:t>
            </a:r>
            <a:r>
              <a:rPr lang="fi-FI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Prokkola</a:t>
            </a:r>
            <a:r>
              <a:rPr lang="fi-FI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i-FI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7. Mitä tietojärjestelmiä on käytössä ja tulossa käyttöön Väylävirastossa, Satu Kekäläinen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i-FI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8. Mitä hyötyä saadaan tietojärjestelmistä nyt ja tulevaisuudessa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fi-FI" sz="1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a) Radanpito, Joni </a:t>
            </a:r>
            <a:r>
              <a:rPr lang="fi-FI" sz="16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Tefke</a:t>
            </a:r>
            <a:r>
              <a:rPr lang="fi-FI" sz="1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/ Väylävirasto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fi-FI" sz="1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</a:t>
            </a:r>
            <a:r>
              <a:rPr lang="fi-FI" sz="1600" dirty="0">
                <a:solidFill>
                  <a:srgbClr val="000000"/>
                </a:solidFill>
                <a:latin typeface="Calibri" panose="020F0502020204030204" pitchFamily="34" charset="0"/>
              </a:rPr>
              <a:t>) Suunnittelu, Janne </a:t>
            </a:r>
            <a:r>
              <a:rPr lang="fi-FI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Wuorenjuuri</a:t>
            </a:r>
            <a:r>
              <a:rPr lang="fi-FI" sz="1600" dirty="0">
                <a:solidFill>
                  <a:srgbClr val="000000"/>
                </a:solidFill>
                <a:latin typeface="Calibri" panose="020F0502020204030204" pitchFamily="34" charset="0"/>
              </a:rPr>
              <a:t> / </a:t>
            </a:r>
            <a:r>
              <a:rPr lang="fi-FI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Sweco</a:t>
            </a:r>
            <a:r>
              <a:rPr lang="fi-FI" sz="1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i-FI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Infra&amp;Rail</a:t>
            </a:r>
            <a:endParaRPr lang="fi-FI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457200" lvl="1" indent="0">
              <a:lnSpc>
                <a:spcPct val="120000"/>
              </a:lnSpc>
              <a:buNone/>
            </a:pPr>
            <a:r>
              <a:rPr lang="fi-FI" sz="1600" dirty="0">
                <a:solidFill>
                  <a:srgbClr val="000000"/>
                </a:solidFill>
                <a:latin typeface="Calibri" panose="020F0502020204030204" pitchFamily="34" charset="0"/>
              </a:rPr>
              <a:t>c) Rakentaminen</a:t>
            </a:r>
            <a:r>
              <a:rPr lang="fi-FI" sz="1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Mikko Mäkelä / Destia </a:t>
            </a:r>
            <a:r>
              <a:rPr lang="fi-FI" sz="16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Rail</a:t>
            </a:r>
            <a:r>
              <a:rPr lang="fi-FI" sz="1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fi-FI" sz="1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d) Kunnossapito, Jesse Niro / NRC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i-FI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9. Keskustelu ja yhteenveto </a:t>
            </a:r>
          </a:p>
          <a:p>
            <a:endParaRPr lang="fi-FI" dirty="0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46BD3D9A-ED07-F55E-0CBC-F68DD6DED99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47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8C3DA84-2393-EC11-51E0-D099FB73E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Ajankohtaista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BDF9FED5-9951-4E0A-3398-19E87F0F150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Rautatieliikenne / Jukka Ronni</a:t>
            </a:r>
          </a:p>
          <a:p>
            <a:r>
              <a:rPr lang="fi-FI" dirty="0"/>
              <a:t>Hallitusohjelma, radanpidon näkymät / Jukka Ronni</a:t>
            </a:r>
          </a:p>
          <a:p>
            <a:r>
              <a:rPr lang="fi-FI" dirty="0"/>
              <a:t>Kansainvälinen tilanne / Arto Muukkonen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75648C73-B9CC-59EA-EA58-0D6FE809A1B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447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47608C42-CA54-26BA-AC8F-150E6FCCC2A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Otsikko 1">
            <a:extLst>
              <a:ext uri="{FF2B5EF4-FFF2-40B4-BE49-F238E27FC236}">
                <a16:creationId xmlns:a16="http://schemas.microsoft.com/office/drawing/2014/main" id="{BC5812FB-07C5-F59F-EF70-2FA7AF5D3907}"/>
              </a:ext>
            </a:extLst>
          </p:cNvPr>
          <p:cNvSpPr txBox="1">
            <a:spLocks/>
          </p:cNvSpPr>
          <p:nvPr/>
        </p:nvSpPr>
        <p:spPr>
          <a:xfrm>
            <a:off x="838200" y="166777"/>
            <a:ext cx="9399612" cy="9086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GB" dirty="0" err="1"/>
              <a:t>Kotimaan</a:t>
            </a:r>
            <a:r>
              <a:rPr lang="en-GB" dirty="0"/>
              <a:t> </a:t>
            </a:r>
            <a:r>
              <a:rPr lang="en-GB" dirty="0" err="1"/>
              <a:t>logistiikka</a:t>
            </a:r>
            <a:br>
              <a:rPr lang="en-GB" dirty="0"/>
            </a:br>
            <a:r>
              <a:rPr lang="en-GB" sz="2200" dirty="0" err="1">
                <a:solidFill>
                  <a:srgbClr val="FF0000"/>
                </a:solidFill>
              </a:rPr>
              <a:t>Tavaraliikenteen</a:t>
            </a:r>
            <a:r>
              <a:rPr lang="en-GB" sz="2200" dirty="0">
                <a:solidFill>
                  <a:srgbClr val="FF0000"/>
                </a:solidFill>
              </a:rPr>
              <a:t> [</a:t>
            </a:r>
            <a:r>
              <a:rPr lang="en-GB" sz="2200" dirty="0" err="1">
                <a:solidFill>
                  <a:srgbClr val="FF0000"/>
                </a:solidFill>
              </a:rPr>
              <a:t>junamäärä</a:t>
            </a:r>
            <a:r>
              <a:rPr lang="en-GB" sz="2200" dirty="0">
                <a:solidFill>
                  <a:srgbClr val="FF0000"/>
                </a:solidFill>
              </a:rPr>
              <a:t>] </a:t>
            </a:r>
            <a:r>
              <a:rPr lang="en-GB" sz="2200" dirty="0" err="1">
                <a:solidFill>
                  <a:srgbClr val="FF0000"/>
                </a:solidFill>
              </a:rPr>
              <a:t>muutos</a:t>
            </a:r>
            <a:r>
              <a:rPr lang="en-GB" sz="2200" dirty="0">
                <a:solidFill>
                  <a:srgbClr val="FF0000"/>
                </a:solidFill>
              </a:rPr>
              <a:t> 3-5/2023 -&gt; 6-8/2023</a:t>
            </a:r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57F86628-8A2C-A383-81C0-3B436E16D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50" y="1556426"/>
            <a:ext cx="3013841" cy="4968060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4A94B3D6-AFD5-319A-7AE6-164328A40AF0}"/>
              </a:ext>
            </a:extLst>
          </p:cNvPr>
          <p:cNvSpPr txBox="1"/>
          <p:nvPr/>
        </p:nvSpPr>
        <p:spPr>
          <a:xfrm>
            <a:off x="3178290" y="2878371"/>
            <a:ext cx="2365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>
                <a:sym typeface="Wingdings" panose="05000000000000000000" pitchFamily="2" charset="2"/>
              </a:rPr>
              <a:t> </a:t>
            </a:r>
            <a:r>
              <a:rPr lang="fi-FI" sz="1200" dirty="0"/>
              <a:t>Suhteellinen muutos [%]</a:t>
            </a:r>
          </a:p>
          <a:p>
            <a:endParaRPr lang="fi-FI" sz="1200" dirty="0">
              <a:sym typeface="Wingdings" panose="05000000000000000000" pitchFamily="2" charset="2"/>
            </a:endParaRPr>
          </a:p>
          <a:p>
            <a:endParaRPr lang="fi-FI" sz="1200" dirty="0">
              <a:sym typeface="Wingdings" panose="05000000000000000000" pitchFamily="2" charset="2"/>
            </a:endParaRPr>
          </a:p>
          <a:p>
            <a:endParaRPr lang="fi-FI" sz="1200" dirty="0">
              <a:sym typeface="Wingdings" panose="05000000000000000000" pitchFamily="2" charset="2"/>
            </a:endParaRPr>
          </a:p>
          <a:p>
            <a:r>
              <a:rPr lang="fi-FI" sz="1200" dirty="0">
                <a:sym typeface="Wingdings" panose="05000000000000000000" pitchFamily="2" charset="2"/>
              </a:rPr>
              <a:t>Absoluuttinen muutos [kpl] </a:t>
            </a:r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1B72A680-84C5-69BF-A61C-CDF17CC22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575" y="1570852"/>
            <a:ext cx="3967642" cy="496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310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727C61-551B-E157-6DFF-0764DDB9C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772" y="278039"/>
            <a:ext cx="10787742" cy="2345418"/>
          </a:xfrm>
        </p:spPr>
        <p:txBody>
          <a:bodyPr>
            <a:normAutofit/>
          </a:bodyPr>
          <a:lstStyle/>
          <a:p>
            <a:r>
              <a:rPr lang="fi-FI" sz="32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Vahva ja välittävä Suomi </a:t>
            </a:r>
            <a:br>
              <a:rPr lang="fi-FI" sz="32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i-FI" sz="32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i-FI" sz="32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Petteri </a:t>
            </a:r>
            <a:r>
              <a:rPr lang="fi-FI" sz="3200" b="1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Orpon</a:t>
            </a:r>
            <a:r>
              <a:rPr lang="fi-FI" sz="32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hallitusohjelma</a:t>
            </a:r>
          </a:p>
        </p:txBody>
      </p:sp>
      <p:pic>
        <p:nvPicPr>
          <p:cNvPr id="5" name="Kuva 4">
            <a:extLst>
              <a:ext uri="{FF2B5EF4-FFF2-40B4-BE49-F238E27FC236}">
                <a16:creationId xmlns:a16="http://schemas.microsoft.com/office/drawing/2014/main" id="{3D1EBE3B-A85B-98E1-EFF9-A1AB985A15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53" t="24653" r="42768" b="37143"/>
          <a:stretch/>
        </p:blipFill>
        <p:spPr>
          <a:xfrm rot="1023200">
            <a:off x="6890201" y="494215"/>
            <a:ext cx="4278705" cy="605782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9296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8C5898BA-8783-B94F-C1F4-EB5AC86CD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D4A0EF-951A-4343-A672-F31B58E68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8" name="Kuva 7" descr="Kuva, joka sisältää kohteen teksti, kuvakaappaus, numero, Fontti&#10;&#10;Kuvaus luotu automaattisesti">
            <a:extLst>
              <a:ext uri="{FF2B5EF4-FFF2-40B4-BE49-F238E27FC236}">
                <a16:creationId xmlns:a16="http://schemas.microsoft.com/office/drawing/2014/main" id="{7058B02E-AA79-464D-CD6D-0979B939A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735" y="136525"/>
            <a:ext cx="7038743" cy="6744276"/>
          </a:xfrm>
          <a:prstGeom prst="rect">
            <a:avLst/>
          </a:prstGeom>
        </p:spPr>
      </p:pic>
      <p:pic>
        <p:nvPicPr>
          <p:cNvPr id="2" name="Kuva 1">
            <a:extLst>
              <a:ext uri="{FF2B5EF4-FFF2-40B4-BE49-F238E27FC236}">
                <a16:creationId xmlns:a16="http://schemas.microsoft.com/office/drawing/2014/main" id="{FAA6CC04-A6E0-3189-1C2C-DDEBC86597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053" t="24653" r="42768" b="37143"/>
          <a:stretch/>
        </p:blipFill>
        <p:spPr>
          <a:xfrm>
            <a:off x="10485691" y="125455"/>
            <a:ext cx="1342131" cy="1723367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062646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E88D7AB-03E7-1F35-B095-239539AF6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245" y="365125"/>
            <a:ext cx="9022955" cy="1325563"/>
          </a:xfrm>
        </p:spPr>
        <p:txBody>
          <a:bodyPr>
            <a:normAutofit/>
          </a:bodyPr>
          <a:lstStyle/>
          <a:p>
            <a:r>
              <a:rPr lang="fi-FI"/>
              <a:t>Taloudelliset päätökset (liite B, poiminta)</a:t>
            </a:r>
            <a:endParaRPr lang="fi-FI">
              <a:ea typeface="Tahoma"/>
              <a:cs typeface="Tahoma"/>
            </a:endParaRP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8C5898BA-8783-B94F-C1F4-EB5AC86CD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D4A0EF-951A-4343-A672-F31B58E68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7" name="Kuva 7" descr="Kuva, joka sisältää kohteen teksti, kuvakaappaus, numero, Fontti&#10;&#10;Kuvaus luotu automaattisesti">
            <a:extLst>
              <a:ext uri="{FF2B5EF4-FFF2-40B4-BE49-F238E27FC236}">
                <a16:creationId xmlns:a16="http://schemas.microsoft.com/office/drawing/2014/main" id="{67D7B853-45DF-B1F5-8A70-45B689EB1D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049"/>
          <a:stretch/>
        </p:blipFill>
        <p:spPr>
          <a:xfrm>
            <a:off x="745836" y="4386092"/>
            <a:ext cx="11116616" cy="1514912"/>
          </a:xfrm>
          <a:prstGeom prst="rect">
            <a:avLst/>
          </a:prstGeom>
        </p:spPr>
      </p:pic>
      <p:sp>
        <p:nvSpPr>
          <p:cNvPr id="8" name="Nuoli: Oikea 7">
            <a:extLst>
              <a:ext uri="{FF2B5EF4-FFF2-40B4-BE49-F238E27FC236}">
                <a16:creationId xmlns:a16="http://schemas.microsoft.com/office/drawing/2014/main" id="{CF9231F1-8DE2-013C-CFF5-09687CA239C4}"/>
              </a:ext>
            </a:extLst>
          </p:cNvPr>
          <p:cNvSpPr/>
          <p:nvPr/>
        </p:nvSpPr>
        <p:spPr>
          <a:xfrm>
            <a:off x="73806" y="5444929"/>
            <a:ext cx="604761" cy="2902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94467DAC-7D6D-8E24-9706-62C200CC22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59" t="38997" r="6618" b="38412"/>
          <a:stretch/>
        </p:blipFill>
        <p:spPr>
          <a:xfrm>
            <a:off x="921158" y="2146033"/>
            <a:ext cx="10765971" cy="1549319"/>
          </a:xfrm>
          <a:prstGeom prst="rect">
            <a:avLst/>
          </a:prstGeom>
        </p:spPr>
      </p:pic>
      <p:pic>
        <p:nvPicPr>
          <p:cNvPr id="6" name="Kuva 7" descr="Kuva, joka sisältää kohteen teksti, kuvakaappaus, numero, Fontti&#10;&#10;Kuvaus luotu automaattisesti">
            <a:extLst>
              <a:ext uri="{FF2B5EF4-FFF2-40B4-BE49-F238E27FC236}">
                <a16:creationId xmlns:a16="http://schemas.microsoft.com/office/drawing/2014/main" id="{129C0A13-2DE1-9F71-84BC-884D89B983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3766"/>
          <a:stretch/>
        </p:blipFill>
        <p:spPr>
          <a:xfrm>
            <a:off x="745836" y="3754721"/>
            <a:ext cx="11116616" cy="631371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584FFE99-64B2-B315-0828-A31F230241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053" t="24653" r="42768" b="37143"/>
          <a:stretch/>
        </p:blipFill>
        <p:spPr>
          <a:xfrm>
            <a:off x="10450286" y="365125"/>
            <a:ext cx="1286469" cy="1651894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536924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EA1825C-B3A8-4C7C-8F9B-1A20C7C5BF0F}"/>
              </a:ext>
              <a:ext uri="{147F2762-F138-4A5C-976F-8EAC2B608ADB}">
                <a16:predDERef xmlns:a16="http://schemas.microsoft.com/office/drawing/2014/main" pred="{00000000-0008-0000-0600-000002000000}"/>
              </a:ext>
            </a:extLst>
          </p:cNvPr>
          <p:cNvGraphicFramePr>
            <a:graphicFrameLocks/>
          </p:cNvGraphicFramePr>
          <p:nvPr/>
        </p:nvGraphicFramePr>
        <p:xfrm>
          <a:off x="336550" y="1428750"/>
          <a:ext cx="11594468" cy="4596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itle 9">
            <a:extLst>
              <a:ext uri="{FF2B5EF4-FFF2-40B4-BE49-F238E27FC236}">
                <a16:creationId xmlns:a16="http://schemas.microsoft.com/office/drawing/2014/main" id="{088F3A4C-2C7B-4602-B6B4-9F2DD03E7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fi-FI" sz="32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Valtion väylärahoitus (tiet, radat ja vesiväylät)</a:t>
            </a:r>
            <a:endParaRPr lang="fi-FI"/>
          </a:p>
        </p:txBody>
      </p:sp>
      <p:sp>
        <p:nvSpPr>
          <p:cNvPr id="103" name="Päivämäärän paikkamerkki 2"/>
          <p:cNvSpPr txBox="1">
            <a:spLocks/>
          </p:cNvSpPr>
          <p:nvPr/>
        </p:nvSpPr>
        <p:spPr>
          <a:xfrm>
            <a:off x="336549" y="6064250"/>
            <a:ext cx="10322741" cy="666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*kehittämisinvestoinnit sisältää momentit 77, 78 ja 79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**HE LTAE II 2023 huomioitu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*** Kehyspäätöksen mukaisesti hallitusohjelma, LTAE II 2023 ja budjettiriihessä 19.9.2023 tehdyt lisäykset huomioiden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07CF835-37A0-4A09-BBD8-5C4AF68D2671}"/>
              </a:ext>
            </a:extLst>
          </p:cNvPr>
          <p:cNvCxnSpPr>
            <a:cxnSpLocks/>
          </p:cNvCxnSpPr>
          <p:nvPr/>
        </p:nvCxnSpPr>
        <p:spPr>
          <a:xfrm>
            <a:off x="9448060" y="1636393"/>
            <a:ext cx="0" cy="3783332"/>
          </a:xfrm>
          <a:prstGeom prst="line">
            <a:avLst/>
          </a:prstGeom>
          <a:ln w="22225" cap="rnd">
            <a:solidFill>
              <a:schemeClr val="bg1">
                <a:lumMod val="50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1E519-B5E9-AC2E-E35F-CD4612982E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40418" y="6492875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3.10.2023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1AE321E0-4ABF-B030-F1EA-7F7B0C21AB9F}"/>
              </a:ext>
            </a:extLst>
          </p:cNvPr>
          <p:cNvSpPr txBox="1"/>
          <p:nvPr/>
        </p:nvSpPr>
        <p:spPr>
          <a:xfrm>
            <a:off x="10059002" y="1740901"/>
            <a:ext cx="1906852" cy="6001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Täydentyy hallituksen määräaikaisen investointiohjelman osalta</a:t>
            </a:r>
          </a:p>
        </p:txBody>
      </p:sp>
    </p:spTree>
    <p:extLst>
      <p:ext uri="{BB962C8B-B14F-4D97-AF65-F5344CB8AC3E}">
        <p14:creationId xmlns:p14="http://schemas.microsoft.com/office/powerpoint/2010/main" val="2245424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Kuva 23">
            <a:extLst>
              <a:ext uri="{FF2B5EF4-FFF2-40B4-BE49-F238E27FC236}">
                <a16:creationId xmlns:a16="http://schemas.microsoft.com/office/drawing/2014/main" id="{7C6EE650-5DC0-BB3C-15AC-E2181C8EE2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92" b="2813"/>
          <a:stretch/>
        </p:blipFill>
        <p:spPr>
          <a:xfrm>
            <a:off x="8212267" y="10294"/>
            <a:ext cx="4543199" cy="6847706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B609D17-9F0E-CA38-C5D4-80EFEBA46583}"/>
              </a:ext>
            </a:extLst>
          </p:cNvPr>
          <p:cNvSpPr txBox="1">
            <a:spLocks/>
          </p:cNvSpPr>
          <p:nvPr/>
        </p:nvSpPr>
        <p:spPr>
          <a:xfrm>
            <a:off x="514707" y="1432355"/>
            <a:ext cx="7257627" cy="5803154"/>
          </a:xfrm>
          <a:prstGeom prst="rect">
            <a:avLst/>
          </a:prstGeom>
        </p:spPr>
        <p:txBody>
          <a:bodyPr vert="horz" lIns="91440" tIns="45720" rIns="91440" bIns="45720" numCol="2" spcCol="180000" rtlCol="0" anchor="t">
            <a:noAutofit/>
          </a:bodyPr>
          <a:lstStyle>
            <a:lvl1pPr marL="284400" indent="-2844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0065AF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065AF"/>
              </a:buClr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7200" indent="-1728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065AF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1728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065AF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1728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065AF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8848"/>
              </a:buClr>
              <a:buSzTx/>
              <a:buFont typeface="Arial"/>
              <a:buNone/>
              <a:tabLst/>
              <a:defRPr/>
            </a:pPr>
            <a:r>
              <a:rPr kumimoji="0" lang="fi-FI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LTAE II 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28848"/>
              </a:buClr>
              <a:buSzTx/>
              <a:buFont typeface="Arial"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1. </a:t>
            </a: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Oulu-Laurila -radan peruskorjaus </a:t>
            </a:r>
            <a:endParaRPr kumimoji="0" lang="fi-FI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28848"/>
              </a:buClr>
              <a:buSzTx/>
              <a:buFont typeface="Arial"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2. </a:t>
            </a: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Kappelinsalmen ratasillan uusiminen, Mäntyluoto-Tahkoluoto, Pori </a:t>
            </a:r>
            <a:endParaRPr kumimoji="0" lang="fi-FI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3. </a:t>
            </a: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Vt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4 parantaminen Hirvas-Rovaniemi-Vikajärvi, suunnittelu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4. </a:t>
            </a: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Vt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29 Tornionjoen ylittävän sillan peruskorjaus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5. </a:t>
            </a: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Kt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82 parantaminen Kalliosalmen sillan kohdalla, Kemijärvi 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6. </a:t>
            </a: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Koverharin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meriväylän syventäminen</a:t>
            </a:r>
            <a:b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endParaRPr kumimoji="0" lang="fi-FI" sz="1000" b="1" i="0" u="none" strike="noStrike" kern="1200" cap="none" spc="0" normalizeH="0" baseline="0" noProof="0" dirty="0">
              <a:ln>
                <a:noFill/>
              </a:ln>
              <a:solidFill>
                <a:srgbClr val="E50083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8848"/>
              </a:buClr>
              <a:buSzTx/>
              <a:buFont typeface="Arial"/>
              <a:buNone/>
              <a:tabLst/>
              <a:defRPr/>
            </a:pPr>
            <a:r>
              <a:rPr kumimoji="0" lang="fi-FI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TAE 2024 hankkeet </a:t>
            </a:r>
            <a:endParaRPr kumimoji="0" lang="fi-FI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Helsinki-Riihimäki kapasiteetin lisääminen, 2. ja 3. vaiheen yhteensovitus</a:t>
            </a:r>
            <a:endParaRPr kumimoji="0" lang="fi-FI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Tampereen henkilöratapiha</a:t>
            </a:r>
            <a:endParaRPr kumimoji="0" lang="fi-FI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Tornio-Kolari sähköistäminen (alkaa suunnittelulla)</a:t>
            </a:r>
            <a:endParaRPr kumimoji="0" lang="fi-FI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Kt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68 </a:t>
            </a: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Edsevö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-Pietarsaari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Vt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4 Leivonmäen pohjoispuolella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Vt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4 Oravasaaren eritasoliittymä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Vt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9 Lievestuoreen kohta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Savonrata Kouvola-Kuopio nopeuden ja kapasiteetin nosto (suunnittelu) </a:t>
            </a:r>
            <a:endParaRPr kumimoji="0" lang="fi-FI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Suupohjan radan suunnittelu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Lisäksi korjausvelan purkamiseen osoitetaan 250 M€ määräraha. (ei kartalla).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8848"/>
              </a:buClr>
              <a:buSzTx/>
              <a:buFont typeface="Arial"/>
              <a:buNone/>
              <a:tabLst/>
              <a:defRPr/>
            </a:pPr>
            <a:endParaRPr kumimoji="0" lang="fi-FI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8848"/>
              </a:buClr>
              <a:buSzTx/>
              <a:buFont typeface="Arial"/>
              <a:buNone/>
              <a:tabLst/>
              <a:defRPr/>
            </a:pPr>
            <a:r>
              <a:rPr kumimoji="0" lang="fi-FI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Kiireellisesti edistettävät suunnittelukohteet </a:t>
            </a:r>
            <a:r>
              <a:rPr kumimoji="0" lang="fi-FI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(budjettiriihen päätökset)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E18 Turun kehätie välillä Naantali-Raisio (2024, osittainen toteutus määrärahavarauksen puitteissa)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Mt 180 välillä Kurkela–Kuusisto (2024)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Loviisan meriväylän syventäminen (2025)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Vt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5 Leppävirta–Kuopio (2024)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Liminka–Oulu kaksoisraide (2025)</a:t>
            </a:r>
            <a:endParaRPr kumimoji="0" lang="fi-FI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Luumäki–Imatra 2. vaihe (2024)</a:t>
            </a:r>
            <a:endParaRPr kumimoji="0" lang="fi-FI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Vt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8 </a:t>
            </a: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Edsevö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–</a:t>
            </a: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Lepplax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(2024)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Vt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8 </a:t>
            </a: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Ytterjepon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eritasoristeys (2025)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Vaasan meriväylän syventäminen (2026)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Vt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4 </a:t>
            </a: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Vestomäen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kohdalla (2025)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Vt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4 </a:t>
            </a:r>
            <a:r>
              <a:rPr kumimoji="0" lang="fi-FI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Palokan</a:t>
            </a: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kohdalla (2024)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r>
              <a:rPr kumimoji="0" lang="fi-FI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Mt 642 Äänekosken silta (2024)</a:t>
            </a: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 startAt="16"/>
              <a:tabLst/>
              <a:defRPr/>
            </a:pP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Rantaradan kehittämissuunnitelma välillä Kauklahti–Karjaa (2024)</a:t>
            </a:r>
            <a:endParaRPr kumimoji="0" lang="fi-FI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Tahoma"/>
              <a:cs typeface="Tahom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28848"/>
              </a:buClr>
              <a:buSzTx/>
              <a:buFont typeface="Arial"/>
              <a:buNone/>
              <a:tabLst/>
              <a:defRPr/>
            </a:pP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28848"/>
              </a:buClr>
              <a:buSzTx/>
              <a:buFont typeface="Arial"/>
              <a:buNone/>
              <a:tabLst/>
              <a:defRPr/>
            </a:pP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28848"/>
              </a:buClr>
              <a:buSzTx/>
              <a:buFont typeface="Arial"/>
              <a:buNone/>
              <a:tabLst/>
              <a:defRPr/>
            </a:pPr>
            <a:endParaRPr kumimoji="0" lang="fi-FI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8848"/>
              </a:buClr>
              <a:buSzTx/>
              <a:buFont typeface="+mj-lt"/>
              <a:buAutoNum type="arabicPeriod" startAt="12"/>
              <a:tabLst/>
              <a:defRPr/>
            </a:pPr>
            <a:endParaRPr kumimoji="0" lang="fi-FI" sz="900" b="0" i="0" u="none" strike="noStrike" kern="1200" cap="none" spc="0" normalizeH="0" baseline="0" noProof="0" dirty="0">
              <a:ln>
                <a:noFill/>
              </a:ln>
              <a:solidFill>
                <a:srgbClr val="228848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endParaRPr kumimoji="0" lang="fi-FI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fi-FI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B2D797-C002-BA53-DA1C-F9FC8DBEA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998" y="106792"/>
            <a:ext cx="8710110" cy="1325563"/>
          </a:xfrm>
        </p:spPr>
        <p:txBody>
          <a:bodyPr>
            <a:noAutofit/>
          </a:bodyPr>
          <a:lstStyle/>
          <a:p>
            <a:r>
              <a:rPr lang="fi-FI">
                <a:ea typeface="Tahoma"/>
                <a:cs typeface="Tahoma"/>
              </a:rPr>
              <a:t>Hallituksen liikenneinfrahankkeet </a:t>
            </a:r>
            <a:endParaRPr lang="fi-FI"/>
          </a:p>
        </p:txBody>
      </p:sp>
      <p:sp>
        <p:nvSpPr>
          <p:cNvPr id="7" name="TextBox 23">
            <a:extLst>
              <a:ext uri="{FF2B5EF4-FFF2-40B4-BE49-F238E27FC236}">
                <a16:creationId xmlns:a16="http://schemas.microsoft.com/office/drawing/2014/main" id="{AF9934C7-2DBD-989C-A6DF-3699BA23090E}"/>
              </a:ext>
            </a:extLst>
          </p:cNvPr>
          <p:cNvSpPr txBox="1"/>
          <p:nvPr/>
        </p:nvSpPr>
        <p:spPr>
          <a:xfrm>
            <a:off x="10326626" y="2945718"/>
            <a:ext cx="2584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1</a:t>
            </a:r>
          </a:p>
        </p:txBody>
      </p:sp>
      <p:sp>
        <p:nvSpPr>
          <p:cNvPr id="9" name="TextBox 28">
            <a:extLst>
              <a:ext uri="{FF2B5EF4-FFF2-40B4-BE49-F238E27FC236}">
                <a16:creationId xmlns:a16="http://schemas.microsoft.com/office/drawing/2014/main" id="{9BF4E0C6-7050-A6B5-3C26-F202D50E0708}"/>
              </a:ext>
            </a:extLst>
          </p:cNvPr>
          <p:cNvSpPr txBox="1"/>
          <p:nvPr/>
        </p:nvSpPr>
        <p:spPr>
          <a:xfrm>
            <a:off x="9072138" y="5267659"/>
            <a:ext cx="2584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2</a:t>
            </a:r>
          </a:p>
        </p:txBody>
      </p:sp>
      <p:sp>
        <p:nvSpPr>
          <p:cNvPr id="10" name="TextBox 29">
            <a:extLst>
              <a:ext uri="{FF2B5EF4-FFF2-40B4-BE49-F238E27FC236}">
                <a16:creationId xmlns:a16="http://schemas.microsoft.com/office/drawing/2014/main" id="{0EBA6A86-6E94-01DF-C807-03C04B33D430}"/>
              </a:ext>
            </a:extLst>
          </p:cNvPr>
          <p:cNvSpPr txBox="1"/>
          <p:nvPr/>
        </p:nvSpPr>
        <p:spPr>
          <a:xfrm>
            <a:off x="10315559" y="2208584"/>
            <a:ext cx="2584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3</a:t>
            </a:r>
          </a:p>
        </p:txBody>
      </p:sp>
      <p:sp>
        <p:nvSpPr>
          <p:cNvPr id="11" name="TextBox 29">
            <a:extLst>
              <a:ext uri="{FF2B5EF4-FFF2-40B4-BE49-F238E27FC236}">
                <a16:creationId xmlns:a16="http://schemas.microsoft.com/office/drawing/2014/main" id="{DB32C54D-0780-93CD-5ABD-85A7454D0042}"/>
              </a:ext>
            </a:extLst>
          </p:cNvPr>
          <p:cNvSpPr txBox="1"/>
          <p:nvPr/>
        </p:nvSpPr>
        <p:spPr>
          <a:xfrm>
            <a:off x="10068222" y="2577151"/>
            <a:ext cx="2584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4</a:t>
            </a:r>
          </a:p>
        </p:txBody>
      </p:sp>
      <p:sp>
        <p:nvSpPr>
          <p:cNvPr id="12" name="TextBox 29">
            <a:extLst>
              <a:ext uri="{FF2B5EF4-FFF2-40B4-BE49-F238E27FC236}">
                <a16:creationId xmlns:a16="http://schemas.microsoft.com/office/drawing/2014/main" id="{CAE2FBE0-1688-52EB-FCAA-8FEDBE4D2AEB}"/>
              </a:ext>
            </a:extLst>
          </p:cNvPr>
          <p:cNvSpPr txBox="1"/>
          <p:nvPr/>
        </p:nvSpPr>
        <p:spPr>
          <a:xfrm>
            <a:off x="10798850" y="2324000"/>
            <a:ext cx="2584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5</a:t>
            </a:r>
          </a:p>
        </p:txBody>
      </p:sp>
      <p:sp>
        <p:nvSpPr>
          <p:cNvPr id="13" name="TextBox 37">
            <a:extLst>
              <a:ext uri="{FF2B5EF4-FFF2-40B4-BE49-F238E27FC236}">
                <a16:creationId xmlns:a16="http://schemas.microsoft.com/office/drawing/2014/main" id="{319DD72E-0DC9-EA9F-A1B1-F30B18F56C63}"/>
              </a:ext>
            </a:extLst>
          </p:cNvPr>
          <p:cNvSpPr txBox="1"/>
          <p:nvPr/>
        </p:nvSpPr>
        <p:spPr>
          <a:xfrm>
            <a:off x="9479246" y="6519736"/>
            <a:ext cx="2584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6</a:t>
            </a:r>
          </a:p>
        </p:txBody>
      </p:sp>
      <p:sp>
        <p:nvSpPr>
          <p:cNvPr id="14" name="TextBox 46">
            <a:extLst>
              <a:ext uri="{FF2B5EF4-FFF2-40B4-BE49-F238E27FC236}">
                <a16:creationId xmlns:a16="http://schemas.microsoft.com/office/drawing/2014/main" id="{5F4EA888-C619-3F7C-678C-2838B664ED0D}"/>
              </a:ext>
            </a:extLst>
          </p:cNvPr>
          <p:cNvSpPr txBox="1"/>
          <p:nvPr/>
        </p:nvSpPr>
        <p:spPr>
          <a:xfrm>
            <a:off x="10055930" y="6164235"/>
            <a:ext cx="2584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7</a:t>
            </a:r>
          </a:p>
        </p:txBody>
      </p:sp>
      <p:sp>
        <p:nvSpPr>
          <p:cNvPr id="15" name="TextBox 46">
            <a:extLst>
              <a:ext uri="{FF2B5EF4-FFF2-40B4-BE49-F238E27FC236}">
                <a16:creationId xmlns:a16="http://schemas.microsoft.com/office/drawing/2014/main" id="{5A832BF3-2E52-8B86-4863-01D8268C422D}"/>
              </a:ext>
            </a:extLst>
          </p:cNvPr>
          <p:cNvSpPr txBox="1"/>
          <p:nvPr/>
        </p:nvSpPr>
        <p:spPr>
          <a:xfrm>
            <a:off x="9516331" y="5303662"/>
            <a:ext cx="2584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8</a:t>
            </a:r>
          </a:p>
        </p:txBody>
      </p:sp>
      <p:sp>
        <p:nvSpPr>
          <p:cNvPr id="16" name="TextBox 52">
            <a:extLst>
              <a:ext uri="{FF2B5EF4-FFF2-40B4-BE49-F238E27FC236}">
                <a16:creationId xmlns:a16="http://schemas.microsoft.com/office/drawing/2014/main" id="{2BDE1C61-AFE0-C8ED-D3E0-D4D01A6FB263}"/>
              </a:ext>
            </a:extLst>
          </p:cNvPr>
          <p:cNvSpPr txBox="1"/>
          <p:nvPr/>
        </p:nvSpPr>
        <p:spPr>
          <a:xfrm>
            <a:off x="9961470" y="2208584"/>
            <a:ext cx="2584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9</a:t>
            </a:r>
          </a:p>
        </p:txBody>
      </p:sp>
      <p:sp>
        <p:nvSpPr>
          <p:cNvPr id="19" name="TextBox 59">
            <a:extLst>
              <a:ext uri="{FF2B5EF4-FFF2-40B4-BE49-F238E27FC236}">
                <a16:creationId xmlns:a16="http://schemas.microsoft.com/office/drawing/2014/main" id="{703AFE02-4D8C-1CFE-B6C8-998D69E5EA58}"/>
              </a:ext>
            </a:extLst>
          </p:cNvPr>
          <p:cNvSpPr txBox="1"/>
          <p:nvPr/>
        </p:nvSpPr>
        <p:spPr>
          <a:xfrm>
            <a:off x="9453537" y="4275648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10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45869C45-427D-7080-F5E1-208996A2F0D1}"/>
              </a:ext>
            </a:extLst>
          </p:cNvPr>
          <p:cNvSpPr txBox="1"/>
          <p:nvPr/>
        </p:nvSpPr>
        <p:spPr>
          <a:xfrm>
            <a:off x="10133994" y="5415835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11</a:t>
            </a:r>
          </a:p>
        </p:txBody>
      </p:sp>
      <p:sp>
        <p:nvSpPr>
          <p:cNvPr id="22" name="TextBox 54">
            <a:extLst>
              <a:ext uri="{FF2B5EF4-FFF2-40B4-BE49-F238E27FC236}">
                <a16:creationId xmlns:a16="http://schemas.microsoft.com/office/drawing/2014/main" id="{67A473F7-A9C2-ADD5-A50C-36D468F81E54}"/>
              </a:ext>
            </a:extLst>
          </p:cNvPr>
          <p:cNvSpPr txBox="1"/>
          <p:nvPr/>
        </p:nvSpPr>
        <p:spPr>
          <a:xfrm>
            <a:off x="10081480" y="5124648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12</a:t>
            </a:r>
          </a:p>
        </p:txBody>
      </p:sp>
      <p:sp>
        <p:nvSpPr>
          <p:cNvPr id="23" name="TextBox 63">
            <a:extLst>
              <a:ext uri="{FF2B5EF4-FFF2-40B4-BE49-F238E27FC236}">
                <a16:creationId xmlns:a16="http://schemas.microsoft.com/office/drawing/2014/main" id="{35832524-8091-9B11-A2EC-196050C25641}"/>
              </a:ext>
            </a:extLst>
          </p:cNvPr>
          <p:cNvSpPr txBox="1"/>
          <p:nvPr/>
        </p:nvSpPr>
        <p:spPr>
          <a:xfrm>
            <a:off x="10388225" y="4980011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13</a:t>
            </a:r>
          </a:p>
        </p:txBody>
      </p:sp>
      <p:sp>
        <p:nvSpPr>
          <p:cNvPr id="25" name="TextBox 38">
            <a:extLst>
              <a:ext uri="{FF2B5EF4-FFF2-40B4-BE49-F238E27FC236}">
                <a16:creationId xmlns:a16="http://schemas.microsoft.com/office/drawing/2014/main" id="{81B18037-36ED-6199-906B-1D4264E1117F}"/>
              </a:ext>
            </a:extLst>
          </p:cNvPr>
          <p:cNvSpPr txBox="1"/>
          <p:nvPr/>
        </p:nvSpPr>
        <p:spPr>
          <a:xfrm>
            <a:off x="10725112" y="5274323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14</a:t>
            </a:r>
          </a:p>
        </p:txBody>
      </p:sp>
      <p:sp>
        <p:nvSpPr>
          <p:cNvPr id="26" name="TextBox 38">
            <a:extLst>
              <a:ext uri="{FF2B5EF4-FFF2-40B4-BE49-F238E27FC236}">
                <a16:creationId xmlns:a16="http://schemas.microsoft.com/office/drawing/2014/main" id="{A66F751C-F7DB-487E-3B1F-1D85DC6AD77F}"/>
              </a:ext>
            </a:extLst>
          </p:cNvPr>
          <p:cNvSpPr txBox="1"/>
          <p:nvPr/>
        </p:nvSpPr>
        <p:spPr>
          <a:xfrm>
            <a:off x="9276306" y="4884433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15</a:t>
            </a:r>
          </a:p>
        </p:txBody>
      </p:sp>
      <p:sp>
        <p:nvSpPr>
          <p:cNvPr id="27" name="TextBox 68">
            <a:extLst>
              <a:ext uri="{FF2B5EF4-FFF2-40B4-BE49-F238E27FC236}">
                <a16:creationId xmlns:a16="http://schemas.microsoft.com/office/drawing/2014/main" id="{396137DE-CC44-95CC-D851-5D854B10A7B9}"/>
              </a:ext>
            </a:extLst>
          </p:cNvPr>
          <p:cNvSpPr txBox="1"/>
          <p:nvPr/>
        </p:nvSpPr>
        <p:spPr>
          <a:xfrm>
            <a:off x="9035269" y="6062829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16</a:t>
            </a:r>
          </a:p>
        </p:txBody>
      </p:sp>
      <p:sp>
        <p:nvSpPr>
          <p:cNvPr id="28" name="TextBox 28">
            <a:extLst>
              <a:ext uri="{FF2B5EF4-FFF2-40B4-BE49-F238E27FC236}">
                <a16:creationId xmlns:a16="http://schemas.microsoft.com/office/drawing/2014/main" id="{36B3874E-A73B-BE9F-F21F-DE9828DD44CC}"/>
              </a:ext>
            </a:extLst>
          </p:cNvPr>
          <p:cNvSpPr txBox="1"/>
          <p:nvPr/>
        </p:nvSpPr>
        <p:spPr>
          <a:xfrm>
            <a:off x="10439879" y="6293661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18</a:t>
            </a:r>
          </a:p>
        </p:txBody>
      </p:sp>
      <p:sp>
        <p:nvSpPr>
          <p:cNvPr id="31" name="TextBox 45">
            <a:extLst>
              <a:ext uri="{FF2B5EF4-FFF2-40B4-BE49-F238E27FC236}">
                <a16:creationId xmlns:a16="http://schemas.microsoft.com/office/drawing/2014/main" id="{DD87C2F4-8A44-E29D-1A8A-80BBA4216A85}"/>
              </a:ext>
            </a:extLst>
          </p:cNvPr>
          <p:cNvSpPr txBox="1"/>
          <p:nvPr/>
        </p:nvSpPr>
        <p:spPr>
          <a:xfrm>
            <a:off x="10942816" y="4736470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19</a:t>
            </a:r>
          </a:p>
        </p:txBody>
      </p:sp>
      <p:sp>
        <p:nvSpPr>
          <p:cNvPr id="32" name="TextBox 44">
            <a:extLst>
              <a:ext uri="{FF2B5EF4-FFF2-40B4-BE49-F238E27FC236}">
                <a16:creationId xmlns:a16="http://schemas.microsoft.com/office/drawing/2014/main" id="{CB630DA9-1FC3-5340-471B-CBC639A3A576}"/>
              </a:ext>
            </a:extLst>
          </p:cNvPr>
          <p:cNvSpPr txBox="1"/>
          <p:nvPr/>
        </p:nvSpPr>
        <p:spPr>
          <a:xfrm>
            <a:off x="10273808" y="3464443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20</a:t>
            </a:r>
          </a:p>
        </p:txBody>
      </p:sp>
      <p:sp>
        <p:nvSpPr>
          <p:cNvPr id="35" name="TextBox 42">
            <a:extLst>
              <a:ext uri="{FF2B5EF4-FFF2-40B4-BE49-F238E27FC236}">
                <a16:creationId xmlns:a16="http://schemas.microsoft.com/office/drawing/2014/main" id="{AC006965-6E79-A46A-42DC-BA706E4A4761}"/>
              </a:ext>
            </a:extLst>
          </p:cNvPr>
          <p:cNvSpPr txBox="1"/>
          <p:nvPr/>
        </p:nvSpPr>
        <p:spPr>
          <a:xfrm>
            <a:off x="10909886" y="5621116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21</a:t>
            </a:r>
          </a:p>
        </p:txBody>
      </p:sp>
      <p:sp>
        <p:nvSpPr>
          <p:cNvPr id="36" name="TextBox 59">
            <a:extLst>
              <a:ext uri="{FF2B5EF4-FFF2-40B4-BE49-F238E27FC236}">
                <a16:creationId xmlns:a16="http://schemas.microsoft.com/office/drawing/2014/main" id="{D1709F1F-0B3D-9F4C-BA70-39293F85749F}"/>
              </a:ext>
            </a:extLst>
          </p:cNvPr>
          <p:cNvSpPr txBox="1"/>
          <p:nvPr/>
        </p:nvSpPr>
        <p:spPr>
          <a:xfrm>
            <a:off x="9539240" y="4087588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22</a:t>
            </a:r>
          </a:p>
        </p:txBody>
      </p:sp>
      <p:sp>
        <p:nvSpPr>
          <p:cNvPr id="37" name="TextBox 29">
            <a:extLst>
              <a:ext uri="{FF2B5EF4-FFF2-40B4-BE49-F238E27FC236}">
                <a16:creationId xmlns:a16="http://schemas.microsoft.com/office/drawing/2014/main" id="{78664829-F970-5268-6A89-071B5F83D8BC}"/>
              </a:ext>
            </a:extLst>
          </p:cNvPr>
          <p:cNvSpPr txBox="1"/>
          <p:nvPr/>
        </p:nvSpPr>
        <p:spPr>
          <a:xfrm>
            <a:off x="8833755" y="4447629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24</a:t>
            </a:r>
          </a:p>
        </p:txBody>
      </p:sp>
      <p:sp>
        <p:nvSpPr>
          <p:cNvPr id="40" name="TextBox 43">
            <a:extLst>
              <a:ext uri="{FF2B5EF4-FFF2-40B4-BE49-F238E27FC236}">
                <a16:creationId xmlns:a16="http://schemas.microsoft.com/office/drawing/2014/main" id="{AC47E547-7AE7-12E2-0D52-2BFFEFEAABC3}"/>
              </a:ext>
            </a:extLst>
          </p:cNvPr>
          <p:cNvSpPr txBox="1"/>
          <p:nvPr/>
        </p:nvSpPr>
        <p:spPr>
          <a:xfrm>
            <a:off x="9539240" y="6181039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28</a:t>
            </a:r>
          </a:p>
        </p:txBody>
      </p:sp>
      <p:sp>
        <p:nvSpPr>
          <p:cNvPr id="41" name="TextBox 44">
            <a:extLst>
              <a:ext uri="{FF2B5EF4-FFF2-40B4-BE49-F238E27FC236}">
                <a16:creationId xmlns:a16="http://schemas.microsoft.com/office/drawing/2014/main" id="{A7E33F9C-3677-C7A7-AE69-C7687B7223D5}"/>
              </a:ext>
            </a:extLst>
          </p:cNvPr>
          <p:cNvSpPr txBox="1"/>
          <p:nvPr/>
        </p:nvSpPr>
        <p:spPr>
          <a:xfrm>
            <a:off x="9335117" y="4436350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23</a:t>
            </a:r>
          </a:p>
        </p:txBody>
      </p:sp>
      <p:sp>
        <p:nvSpPr>
          <p:cNvPr id="42" name="TextBox 59">
            <a:extLst>
              <a:ext uri="{FF2B5EF4-FFF2-40B4-BE49-F238E27FC236}">
                <a16:creationId xmlns:a16="http://schemas.microsoft.com/office/drawing/2014/main" id="{54C245FE-AE26-83CB-0A1C-35C4B60B5E5E}"/>
              </a:ext>
            </a:extLst>
          </p:cNvPr>
          <p:cNvSpPr txBox="1"/>
          <p:nvPr/>
        </p:nvSpPr>
        <p:spPr>
          <a:xfrm>
            <a:off x="10019061" y="5001359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26</a:t>
            </a:r>
          </a:p>
        </p:txBody>
      </p:sp>
      <p:sp>
        <p:nvSpPr>
          <p:cNvPr id="49" name="TextBox 63">
            <a:extLst>
              <a:ext uri="{FF2B5EF4-FFF2-40B4-BE49-F238E27FC236}">
                <a16:creationId xmlns:a16="http://schemas.microsoft.com/office/drawing/2014/main" id="{D38F73B0-2602-45B0-DED6-0F9F95B55D26}"/>
              </a:ext>
            </a:extLst>
          </p:cNvPr>
          <p:cNvSpPr txBox="1"/>
          <p:nvPr/>
        </p:nvSpPr>
        <p:spPr>
          <a:xfrm>
            <a:off x="10206317" y="4654348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27</a:t>
            </a:r>
          </a:p>
        </p:txBody>
      </p:sp>
      <p:sp>
        <p:nvSpPr>
          <p:cNvPr id="50" name="TextBox 63">
            <a:extLst>
              <a:ext uri="{FF2B5EF4-FFF2-40B4-BE49-F238E27FC236}">
                <a16:creationId xmlns:a16="http://schemas.microsoft.com/office/drawing/2014/main" id="{CADD379C-0AA8-6A28-BD28-52BCFD410BDE}"/>
              </a:ext>
            </a:extLst>
          </p:cNvPr>
          <p:cNvSpPr txBox="1"/>
          <p:nvPr/>
        </p:nvSpPr>
        <p:spPr>
          <a:xfrm>
            <a:off x="10107737" y="5266305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25</a:t>
            </a:r>
          </a:p>
        </p:txBody>
      </p:sp>
      <p:sp>
        <p:nvSpPr>
          <p:cNvPr id="57" name="TextBox 28">
            <a:extLst>
              <a:ext uri="{FF2B5EF4-FFF2-40B4-BE49-F238E27FC236}">
                <a16:creationId xmlns:a16="http://schemas.microsoft.com/office/drawing/2014/main" id="{E88BB284-94A5-D935-A81F-9D14660CFDA4}"/>
              </a:ext>
            </a:extLst>
          </p:cNvPr>
          <p:cNvSpPr txBox="1"/>
          <p:nvPr/>
        </p:nvSpPr>
        <p:spPr>
          <a:xfrm>
            <a:off x="9042517" y="6434252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glow rad="152400">
                    <a:srgbClr val="FFFFFF">
                      <a:alpha val="84000"/>
                    </a:srgb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17</a:t>
            </a:r>
          </a:p>
        </p:txBody>
      </p:sp>
      <p:sp>
        <p:nvSpPr>
          <p:cNvPr id="58" name="Rectangle 16">
            <a:extLst>
              <a:ext uri="{FF2B5EF4-FFF2-40B4-BE49-F238E27FC236}">
                <a16:creationId xmlns:a16="http://schemas.microsoft.com/office/drawing/2014/main" id="{6BFD46CD-CBEC-88C6-D9A1-7CE3DC7EC0AD}"/>
              </a:ext>
            </a:extLst>
          </p:cNvPr>
          <p:cNvSpPr/>
          <p:nvPr/>
        </p:nvSpPr>
        <p:spPr>
          <a:xfrm>
            <a:off x="8047167" y="1821921"/>
            <a:ext cx="330200" cy="63500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7" name="Rectangle 17">
            <a:extLst>
              <a:ext uri="{FF2B5EF4-FFF2-40B4-BE49-F238E27FC236}">
                <a16:creationId xmlns:a16="http://schemas.microsoft.com/office/drawing/2014/main" id="{10EF1AAE-C930-8697-2A0A-8C3F35D07D07}"/>
              </a:ext>
            </a:extLst>
          </p:cNvPr>
          <p:cNvSpPr/>
          <p:nvPr/>
        </p:nvSpPr>
        <p:spPr>
          <a:xfrm>
            <a:off x="8047167" y="2039247"/>
            <a:ext cx="330200" cy="6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8" name="Rectangle 19">
            <a:extLst>
              <a:ext uri="{FF2B5EF4-FFF2-40B4-BE49-F238E27FC236}">
                <a16:creationId xmlns:a16="http://schemas.microsoft.com/office/drawing/2014/main" id="{91396F0A-CBED-5F51-C504-D85B15F30364}"/>
              </a:ext>
            </a:extLst>
          </p:cNvPr>
          <p:cNvSpPr/>
          <p:nvPr/>
        </p:nvSpPr>
        <p:spPr>
          <a:xfrm>
            <a:off x="8047167" y="2224823"/>
            <a:ext cx="330200" cy="6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E50083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0" name="TextBox 3">
            <a:extLst>
              <a:ext uri="{FF2B5EF4-FFF2-40B4-BE49-F238E27FC236}">
                <a16:creationId xmlns:a16="http://schemas.microsoft.com/office/drawing/2014/main" id="{FCB57704-8BA1-2F93-DF42-A8C5A05356A0}"/>
              </a:ext>
            </a:extLst>
          </p:cNvPr>
          <p:cNvSpPr txBox="1"/>
          <p:nvPr/>
        </p:nvSpPr>
        <p:spPr>
          <a:xfrm>
            <a:off x="8377367" y="1747300"/>
            <a:ext cx="146876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Ratahanke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Tiehanke</a:t>
            </a:r>
            <a:br>
              <a:rPr kumimoji="0" lang="fi-FI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r>
              <a:rPr kumimoji="0" lang="fi-FI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Vesiväylähanke</a:t>
            </a:r>
            <a:endParaRPr kumimoji="0" lang="fi-FI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0956974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80698CA2-84C0-4D32-B3B9-691308C5EB39}" vid="{19AC9EDE-3C74-46E3-BEC0-1BF2A3623E55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_vayla">
  <a:themeElements>
    <a:clrScheme name="Väylävirasto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100" baseline="0" dirty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vayla_ilmeella_fi.potx" id="{F05206A6-BA49-4077-A7F7-1CDB516D663E}" vid="{BF46B7B9-68B5-4F52-936E-2E2F1A4C99F8}"/>
    </a:ext>
  </a:extLst>
</a:theme>
</file>

<file path=ppt/theme/theme12.xml><?xml version="1.0" encoding="utf-8"?>
<a:theme xmlns:a="http://schemas.openxmlformats.org/drawingml/2006/main" name="4_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7F102BF2-B9B9-4BBC-AFE2-D645CC10E6BF}" vid="{7FBEA0E9-D87F-4619-9B0A-971337A44D87}"/>
    </a:ext>
  </a:extLst>
</a:theme>
</file>

<file path=ppt/theme/theme13.xml><?xml version="1.0" encoding="utf-8"?>
<a:theme xmlns:a="http://schemas.openxmlformats.org/drawingml/2006/main" name="3_vayla">
  <a:themeElements>
    <a:clrScheme name="Väylävirasto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100" baseline="0" dirty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vayla_ilmeella_fi.potx" id="{F05206A6-BA49-4077-A7F7-1CDB516D663E}" vid="{BF46B7B9-68B5-4F52-936E-2E2F1A4C99F8}"/>
    </a:ext>
  </a:extLst>
</a:theme>
</file>

<file path=ppt/theme/theme14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ayla">
  <a:themeElements>
    <a:clrScheme name="Väylävirasto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100" baseline="0" dirty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vayla_ilmeella_fi.potx" id="{F05206A6-BA49-4077-A7F7-1CDB516D663E}" vid="{BF46B7B9-68B5-4F52-936E-2E2F1A4C99F8}"/>
    </a:ext>
  </a:extLst>
</a:theme>
</file>

<file path=ppt/theme/theme3.xml><?xml version="1.0" encoding="utf-8"?>
<a:theme xmlns:a="http://schemas.openxmlformats.org/drawingml/2006/main" name="2_vayla">
  <a:themeElements>
    <a:clrScheme name="Väylävirasto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100" baseline="0" dirty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vayla_ilmeella_fi.potx" id="{F05206A6-BA49-4077-A7F7-1CDB516D663E}" vid="{BF46B7B9-68B5-4F52-936E-2E2F1A4C99F8}"/>
    </a:ext>
  </a:extLst>
</a:theme>
</file>

<file path=ppt/theme/theme4.xml><?xml version="1.0" encoding="utf-8"?>
<a:theme xmlns:a="http://schemas.openxmlformats.org/drawingml/2006/main" name="18_vayla">
  <a:themeElements>
    <a:clrScheme name="Väylä">
      <a:dk1>
        <a:sysClr val="windowText" lastClr="000000"/>
      </a:dk1>
      <a:lt1>
        <a:sysClr val="window" lastClr="FFFFFF"/>
      </a:lt1>
      <a:dk2>
        <a:srgbClr val="0065AF"/>
      </a:dk2>
      <a:lt2>
        <a:srgbClr val="4AC2F1"/>
      </a:lt2>
      <a:accent1>
        <a:srgbClr val="009BFF"/>
      </a:accent1>
      <a:accent2>
        <a:srgbClr val="00B0CC"/>
      </a:accent2>
      <a:accent3>
        <a:srgbClr val="8DCB6D"/>
      </a:accent3>
      <a:accent4>
        <a:srgbClr val="FFC300"/>
      </a:accent4>
      <a:accent5>
        <a:srgbClr val="E50083"/>
      </a:accent5>
      <a:accent6>
        <a:srgbClr val="FF5100"/>
      </a:accent6>
      <a:hlink>
        <a:srgbClr val="009BFF"/>
      </a:hlink>
      <a:folHlink>
        <a:srgbClr val="A050A0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.potx" id="{EFAD5915-0DFD-4ED5-BBB0-B918CCC24AB9}" vid="{4045A3D2-AEC4-4D85-873D-6BC4E151EE0D}"/>
    </a:ext>
  </a:extLst>
</a:theme>
</file>

<file path=ppt/theme/theme5.xml><?xml version="1.0" encoding="utf-8"?>
<a:theme xmlns:a="http://schemas.openxmlformats.org/drawingml/2006/main" name="16_vayla">
  <a:themeElements>
    <a:clrScheme name="Väylävirasto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.potx" id="{F05206A6-BA49-4077-A7F7-1CDB516D663E}" vid="{BF46B7B9-68B5-4F52-936E-2E2F1A4C99F8}"/>
    </a:ext>
  </a:extLst>
</a:theme>
</file>

<file path=ppt/theme/theme6.xml><?xml version="1.0" encoding="utf-8"?>
<a:theme xmlns:a="http://schemas.openxmlformats.org/drawingml/2006/main" name="1_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80698CA2-84C0-4D32-B3B9-691308C5EB39}" vid="{19AC9EDE-3C74-46E3-BEC0-1BF2A3623E55}"/>
    </a:ext>
  </a:extLst>
</a:theme>
</file>

<file path=ppt/theme/theme7.xml><?xml version="1.0" encoding="utf-8"?>
<a:theme xmlns:a="http://schemas.openxmlformats.org/drawingml/2006/main" name="2_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7F102BF2-B9B9-4BBC-AFE2-D645CC10E6BF}" vid="{7FBEA0E9-D87F-4619-9B0A-971337A44D87}"/>
    </a:ext>
  </a:extLst>
</a:theme>
</file>

<file path=ppt/theme/theme8.xml><?xml version="1.0" encoding="utf-8"?>
<a:theme xmlns:a="http://schemas.openxmlformats.org/drawingml/2006/main" name="vayla">
  <a:themeElements>
    <a:clrScheme name="Väylä">
      <a:dk1>
        <a:sysClr val="windowText" lastClr="000000"/>
      </a:dk1>
      <a:lt1>
        <a:sysClr val="window" lastClr="FFFFFF"/>
      </a:lt1>
      <a:dk2>
        <a:srgbClr val="0065AF"/>
      </a:dk2>
      <a:lt2>
        <a:srgbClr val="4AC2F1"/>
      </a:lt2>
      <a:accent1>
        <a:srgbClr val="009BFF"/>
      </a:accent1>
      <a:accent2>
        <a:srgbClr val="00B0CC"/>
      </a:accent2>
      <a:accent3>
        <a:srgbClr val="8DCB6D"/>
      </a:accent3>
      <a:accent4>
        <a:srgbClr val="FFC300"/>
      </a:accent4>
      <a:accent5>
        <a:srgbClr val="E50083"/>
      </a:accent5>
      <a:accent6>
        <a:srgbClr val="FF5100"/>
      </a:accent6>
      <a:hlink>
        <a:srgbClr val="009BFF"/>
      </a:hlink>
      <a:folHlink>
        <a:srgbClr val="A050A0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.potx" id="{EFAD5915-0DFD-4ED5-BBB0-B918CCC24AB9}" vid="{4045A3D2-AEC4-4D85-873D-6BC4E151EE0D}"/>
    </a:ext>
  </a:extLst>
</a:theme>
</file>

<file path=ppt/theme/theme9.xml><?xml version="1.0" encoding="utf-8"?>
<a:theme xmlns:a="http://schemas.openxmlformats.org/drawingml/2006/main" name="3_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7F102BF2-B9B9-4BBC-AFE2-D645CC10E6BF}" vid="{7FBEA0E9-D87F-4619-9B0A-971337A44D8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3fa4b94-fb58-4c57-b95e-91e7b2a574a3">
      <UserInfo>
        <DisplayName>Kummala Juuso</DisplayName>
        <AccountId>15</AccountId>
        <AccountType/>
      </UserInfo>
      <UserInfo>
        <DisplayName>Petäjäniemi Pekka</DisplayName>
        <AccountId>12</AccountId>
        <AccountType/>
      </UserInfo>
    </SharedWithUsers>
  </documentManagement>
</p:properties>
</file>

<file path=customXml/item2.xml><?xml version="1.0" encoding="utf-8"?>
<xml_kameleon>
  <dlevelofprotection/>
  <dconfidentiality/>
  <dsecrecy/>
  <ddecree/>
  <subtitle/>
</xml_kameleon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livi_kameleon xmlns="" xmlns:xsi="http://www.w3.org/2001/XMLSchema-instance">
  <tyyppi>Esitys</tyyppi>
  <title/>
  <author>Joonas Tielinen</author>
  <paivays>6.2.2023</paivays>
</livi_kameleon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3AD220D5059C43A5F4B3C0069003D7" ma:contentTypeVersion="5" ma:contentTypeDescription="Create a new document." ma:contentTypeScope="" ma:versionID="c29116553ca6abcf505f57753070b3d7">
  <xsd:schema xmlns:xsd="http://www.w3.org/2001/XMLSchema" xmlns:xs="http://www.w3.org/2001/XMLSchema" xmlns:p="http://schemas.microsoft.com/office/2006/metadata/properties" xmlns:ns2="1524fe17-33ca-448b-a274-b9dfa2456a8b" xmlns:ns3="83fa4b94-fb58-4c57-b95e-91e7b2a574a3" targetNamespace="http://schemas.microsoft.com/office/2006/metadata/properties" ma:root="true" ma:fieldsID="4b9d7d64cfa23ee311a79c661d9b4c33" ns2:_="" ns3:_="">
    <xsd:import namespace="1524fe17-33ca-448b-a274-b9dfa2456a8b"/>
    <xsd:import namespace="83fa4b94-fb58-4c57-b95e-91e7b2a574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24fe17-33ca-448b-a274-b9dfa2456a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fa4b94-fb58-4c57-b95e-91e7b2a574a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E1A808-6E41-4C4B-B3D0-78346A3DB435}">
  <ds:schemaRefs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83fa4b94-fb58-4c57-b95e-91e7b2a574a3"/>
    <ds:schemaRef ds:uri="1524fe17-33ca-448b-a274-b9dfa2456a8b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C4AF360-723A-475F-9F8A-BCFED25519E4}">
  <ds:schemaRefs/>
</ds:datastoreItem>
</file>

<file path=customXml/itemProps3.xml><?xml version="1.0" encoding="utf-8"?>
<ds:datastoreItem xmlns:ds="http://schemas.openxmlformats.org/officeDocument/2006/customXml" ds:itemID="{279D1ADC-C8F6-46D6-950E-6316AD45866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BD16A64-FE8E-4234-BF14-32262FD440DD}">
  <ds:schemaRefs>
    <ds:schemaRef ds:uri=""/>
  </ds:schemaRefs>
</ds:datastoreItem>
</file>

<file path=customXml/itemProps5.xml><?xml version="1.0" encoding="utf-8"?>
<ds:datastoreItem xmlns:ds="http://schemas.openxmlformats.org/officeDocument/2006/customXml" ds:itemID="{D99BBA70-C44A-4833-99A3-3E13A4A4C4E1}">
  <ds:schemaRefs>
    <ds:schemaRef ds:uri="1524fe17-33ca-448b-a274-b9dfa2456a8b"/>
    <ds:schemaRef ds:uri="83fa4b94-fb58-4c57-b95e-91e7b2a574a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42</TotalTime>
  <Words>940</Words>
  <Application>Microsoft Office PowerPoint</Application>
  <PresentationFormat>Laajakuva</PresentationFormat>
  <Paragraphs>224</Paragraphs>
  <Slides>15</Slides>
  <Notes>7</Notes>
  <HiddenSlides>0</HiddenSlides>
  <MMClips>0</MMClips>
  <ScaleCrop>false</ScaleCrop>
  <HeadingPairs>
    <vt:vector size="6" baseType="variant">
      <vt:variant>
        <vt:lpstr>Käytetyt fontit</vt:lpstr>
      </vt:variant>
      <vt:variant>
        <vt:i4>7</vt:i4>
      </vt:variant>
      <vt:variant>
        <vt:lpstr>Teema</vt:lpstr>
      </vt:variant>
      <vt:variant>
        <vt:i4>13</vt:i4>
      </vt:variant>
      <vt:variant>
        <vt:lpstr>Dian otsikot</vt:lpstr>
      </vt:variant>
      <vt:variant>
        <vt:i4>15</vt:i4>
      </vt:variant>
    </vt:vector>
  </HeadingPairs>
  <TitlesOfParts>
    <vt:vector size="35" baseType="lpstr">
      <vt:lpstr>Arial</vt:lpstr>
      <vt:lpstr>Calibri</vt:lpstr>
      <vt:lpstr>Calibri Light</vt:lpstr>
      <vt:lpstr>Exo 2</vt:lpstr>
      <vt:lpstr>Felbridge Pro</vt:lpstr>
      <vt:lpstr>Segoe UI</vt:lpstr>
      <vt:lpstr>Tahoma</vt:lpstr>
      <vt:lpstr>vayla_uusi2023</vt:lpstr>
      <vt:lpstr>vayla</vt:lpstr>
      <vt:lpstr>2_vayla</vt:lpstr>
      <vt:lpstr>18_vayla</vt:lpstr>
      <vt:lpstr>16_vayla</vt:lpstr>
      <vt:lpstr>1_vayla_uusi2023</vt:lpstr>
      <vt:lpstr>2_vayla_uusi2023</vt:lpstr>
      <vt:lpstr>vayla</vt:lpstr>
      <vt:lpstr>3_vayla_uusi2023</vt:lpstr>
      <vt:lpstr>Office Theme</vt:lpstr>
      <vt:lpstr>1_vayla</vt:lpstr>
      <vt:lpstr>4_vayla_uusi2023</vt:lpstr>
      <vt:lpstr>3_vayla</vt:lpstr>
      <vt:lpstr>Ratafoorumi 17.10.2023 </vt:lpstr>
      <vt:lpstr>Asialista</vt:lpstr>
      <vt:lpstr>Ajankohtaista</vt:lpstr>
      <vt:lpstr>PowerPoint-esitys</vt:lpstr>
      <vt:lpstr>Vahva ja välittävä Suomi   Petteri Orpon hallitusohjelma</vt:lpstr>
      <vt:lpstr>PowerPoint-esitys</vt:lpstr>
      <vt:lpstr>Taloudelliset päätökset (liite B, poiminta)</vt:lpstr>
      <vt:lpstr>Valtion väylärahoitus (tiet, radat ja vesiväylät)</vt:lpstr>
      <vt:lpstr>Hallituksen liikenneinfrahankkeet </vt:lpstr>
      <vt:lpstr>Perusväylänpidon rahoitustason kehittyminen huomioiden kustannustason nousu</vt:lpstr>
      <vt:lpstr>Suunnitteluohjelma 2023–2026 Rataverkon suunnittelukohteet</vt:lpstr>
      <vt:lpstr>Käynnissä olevat investointihankkeet 2023, rata (kehittämismomentilla olevat)</vt:lpstr>
      <vt:lpstr>Käynnissä olevat isot perusväylänpidon hankkeet 2023</vt:lpstr>
      <vt:lpstr>PowerPoint-esitys</vt:lpstr>
      <vt:lpstr>Väyläviraston organisaatio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Väyläviraston yleisesitys</dc:title>
  <dc:creator>Joonas Tielinen</dc:creator>
  <cp:keywords>Esitys</cp:keywords>
  <cp:lastModifiedBy>Ronni Jukka</cp:lastModifiedBy>
  <cp:revision>4</cp:revision>
  <cp:lastPrinted>2023-09-29T09:42:22Z</cp:lastPrinted>
  <dcterms:created xsi:type="dcterms:W3CDTF">2023-02-06T07:42:19Z</dcterms:created>
  <dcterms:modified xsi:type="dcterms:W3CDTF">2023-10-16T12:30:02Z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473.707.02.001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473.85.02.257</vt:lpwstr>
  </property>
  <property fmtid="{D5CDD505-2E9C-101B-9397-08002B2CF9AE}" pid="10" name="dvDefinitionVersion">
    <vt:lpwstr>02.001 / 30.1.2023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>Helsinki</vt:lpwstr>
  </property>
  <property fmtid="{D5CDD505-2E9C-101B-9397-08002B2CF9AE}" pid="22" name="dvNumbering">
    <vt:lpwstr>0</vt:lpwstr>
  </property>
  <property fmtid="{D5CDD505-2E9C-101B-9397-08002B2CF9AE}" pid="23" name="dvDUname">
    <vt:lpwstr>Joonas Tielinen</vt:lpwstr>
  </property>
  <property fmtid="{D5CDD505-2E9C-101B-9397-08002B2CF9AE}" pid="24" name="dvDUFname">
    <vt:lpwstr>Joonas</vt:lpwstr>
  </property>
  <property fmtid="{D5CDD505-2E9C-101B-9397-08002B2CF9AE}" pid="25" name="dvDULname">
    <vt:lpwstr>Tielinen</vt:lpwstr>
  </property>
  <property fmtid="{D5CDD505-2E9C-101B-9397-08002B2CF9AE}" pid="26" name="dvDUBusinessarea">
    <vt:lpwstr>Pääjohtajan alaiset toiminnot</vt:lpwstr>
  </property>
  <property fmtid="{D5CDD505-2E9C-101B-9397-08002B2CF9AE}" pid="27" name="dvDUdepartment">
    <vt:lpwstr>Yhteiskuntasuhteet ja henkilöstö</vt:lpwstr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levelofprotection">
    <vt:lpwstr/>
  </property>
  <property fmtid="{D5CDD505-2E9C-101B-9397-08002B2CF9AE}" pid="34" name="tyyppi">
    <vt:lpwstr>Esitys</vt:lpwstr>
  </property>
  <property fmtid="{D5CDD505-2E9C-101B-9397-08002B2CF9AE}" pid="35" name="dconfidentiality">
    <vt:lpwstr/>
  </property>
  <property fmtid="{D5CDD505-2E9C-101B-9397-08002B2CF9AE}" pid="36" name="dsecrecy">
    <vt:lpwstr/>
  </property>
  <property fmtid="{D5CDD505-2E9C-101B-9397-08002B2CF9AE}" pid="37" name="ddecree">
    <vt:lpwstr/>
  </property>
  <property fmtid="{D5CDD505-2E9C-101B-9397-08002B2CF9AE}" pid="38" name="author">
    <vt:lpwstr>Joonas Tielinen</vt:lpwstr>
  </property>
  <property fmtid="{D5CDD505-2E9C-101B-9397-08002B2CF9AE}" pid="39" name="paivays">
    <vt:filetime>2023-02-05T22:00:00Z</vt:filetime>
  </property>
  <property fmtid="{D5CDD505-2E9C-101B-9397-08002B2CF9AE}" pid="40" name="ContentTypeId">
    <vt:lpwstr>0x010100643AD220D5059C43A5F4B3C0069003D7</vt:lpwstr>
  </property>
</Properties>
</file>