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9" r:id="rId6"/>
    <p:sldId id="261" r:id="rId7"/>
    <p:sldId id="260" r:id="rId8"/>
    <p:sldId id="262" r:id="rId9"/>
    <p:sldId id="263" r:id="rId10"/>
    <p:sldId id="264" r:id="rId11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2286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5328802-7A80-3869-2946-C3952EDA9D75}" name="Maiken Sørensen" initials="MS" userId="S::maiken@try.no::bdc333d2-6d43-4389-a957-fde09bfa5d60" providerId="AD"/>
  <p188:author id="{94986510-DEE2-2898-D4F0-BC842B92DA60}" name="Sander Riis Eilertsen" initials="SRE" userId="S::sander@try.no::755ae291-cc00-42c2-888e-87c24fa02c78" providerId="AD"/>
  <p188:author id="{4F91A246-5F33-DA1D-D2C5-C536774D7175}" name="Scott Olav Allan" initials="SA" userId="S::scott@try.no::c4a585e9-d6b0-4f1d-b6ba-b87972f9be7e" providerId="AD"/>
  <p188:author id="{4A9D6FA2-656D-FABA-A5A3-B84E14D6F846}" name="Seline Mørk" initials="SM" userId="S::seline.mork@nrcgroup.com::2268a99c-6e5e-4587-99bb-90b9a6e477f1" providerId="AD"/>
  <p188:author id="{C58C36BD-3FC6-6FC7-2CAD-A8063A2A54BB}" name="Bård Hammervold" initials="BH" userId="S::bard@try.no::11438ad5-b523-4940-8dac-217dd3373cc3" providerId="AD"/>
  <p188:author id="{193B88BF-C716-85A3-0A40-0A9BFAFDB873}" name="Anniken Riiser Hølbakken" initials="ARH" userId="S::anniken@try.no::5688afbd-5a77-435e-bfd4-9ade37ea1521" providerId="AD"/>
  <p188:author id="{A36C36EA-590C-B588-4F2B-BB72A8D98DA1}" name="Sarah McDonald Gerhardsen" initials="SG" userId="S::sarah@try.no::9306cc99-32f1-41d8-9d17-d5d1c32d01a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Jens Bjertnæs" initials="JB" lastIdx="2" clrIdx="6">
    <p:extLst>
      <p:ext uri="{19B8F6BF-5375-455C-9EA6-DF929625EA0E}">
        <p15:presenceInfo xmlns:p15="http://schemas.microsoft.com/office/powerpoint/2012/main" userId="S::jens.bjertnes@nrcgroup.com::1406a15f-578c-4d2f-ada8-543c690c03c7" providerId="AD"/>
      </p:ext>
    </p:extLst>
  </p:cmAuthor>
  <p:cmAuthor id="1" name="Susanne Larsen" initials="SL" lastIdx="123" clrIdx="0">
    <p:extLst>
      <p:ext uri="{19B8F6BF-5375-455C-9EA6-DF929625EA0E}">
        <p15:presenceInfo xmlns:p15="http://schemas.microsoft.com/office/powerpoint/2012/main" userId="S::susanne.larsen@nrcgroup.com::60fc9e35-1c86-431c-82d7-257d7c68fc17" providerId="AD"/>
      </p:ext>
    </p:extLst>
  </p:cmAuthor>
  <p:cmAuthor id="2" name="Seline Mørk" initials="SM" lastIdx="33" clrIdx="1">
    <p:extLst>
      <p:ext uri="{19B8F6BF-5375-455C-9EA6-DF929625EA0E}">
        <p15:presenceInfo xmlns:p15="http://schemas.microsoft.com/office/powerpoint/2012/main" userId="S::seline.mork@nrcgroup.com::2268a99c-6e5e-4587-99bb-90b9a6e477f1" providerId="AD"/>
      </p:ext>
    </p:extLst>
  </p:cmAuthor>
  <p:cmAuthor id="3" name="Ole Anton Gulsvik" initials="OAG" lastIdx="88" clrIdx="2">
    <p:extLst>
      <p:ext uri="{19B8F6BF-5375-455C-9EA6-DF929625EA0E}">
        <p15:presenceInfo xmlns:p15="http://schemas.microsoft.com/office/powerpoint/2012/main" userId="S::Ole.Gulsvik@nrcgroup.com::e2d27ef9-1769-4144-bdb2-122003b6078d" providerId="AD"/>
      </p:ext>
    </p:extLst>
  </p:cmAuthor>
  <p:cmAuthor id="4" name="Rolf Berge" initials="RB" lastIdx="7" clrIdx="3">
    <p:extLst>
      <p:ext uri="{19B8F6BF-5375-455C-9EA6-DF929625EA0E}">
        <p15:presenceInfo xmlns:p15="http://schemas.microsoft.com/office/powerpoint/2012/main" userId="S::rolf.berge@nrcgroup.no::8527954e-ca0c-4ae9-96b3-1031c0a36eba" providerId="AD"/>
      </p:ext>
    </p:extLst>
  </p:cmAuthor>
  <p:cmAuthor id="5" name="Lene Engebretsen" initials="LE" lastIdx="8" clrIdx="4">
    <p:extLst>
      <p:ext uri="{19B8F6BF-5375-455C-9EA6-DF929625EA0E}">
        <p15:presenceInfo xmlns:p15="http://schemas.microsoft.com/office/powerpoint/2012/main" userId="S::lene.engebretsen@nrcgroup.com::72b167c0-b2f7-49b3-8fc4-3881ae7b208f" providerId="AD"/>
      </p:ext>
    </p:extLst>
  </p:cmAuthor>
  <p:cmAuthor id="6" name="Henning Olsen" initials="HO" lastIdx="1" clrIdx="5">
    <p:extLst>
      <p:ext uri="{19B8F6BF-5375-455C-9EA6-DF929625EA0E}">
        <p15:presenceInfo xmlns:p15="http://schemas.microsoft.com/office/powerpoint/2012/main" userId="S::henning.olsen@nrcgroup.com::f699e808-44ac-47cc-b697-f6fc928786c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FFF3"/>
    <a:srgbClr val="E1FFF9"/>
    <a:srgbClr val="BFBFBF"/>
    <a:srgbClr val="004436"/>
    <a:srgbClr val="00E18F"/>
    <a:srgbClr val="00E687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25"/>
    <p:restoredTop sz="82614" autoAdjust="0"/>
  </p:normalViewPr>
  <p:slideViewPr>
    <p:cSldViewPr snapToGrid="0">
      <p:cViewPr>
        <p:scale>
          <a:sx n="90" d="100"/>
          <a:sy n="90" d="100"/>
        </p:scale>
        <p:origin x="1452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ro Jesse" userId="838fb28b-ad92-4cb7-882f-6ee597944e1d" providerId="ADAL" clId="{14D53B2E-53EA-404F-B22E-00B9D2E3EBDF}"/>
    <pc:docChg chg="modSld">
      <pc:chgData name="Niro Jesse" userId="838fb28b-ad92-4cb7-882f-6ee597944e1d" providerId="ADAL" clId="{14D53B2E-53EA-404F-B22E-00B9D2E3EBDF}" dt="2023-10-17T06:29:54.344" v="51" actId="1035"/>
      <pc:docMkLst>
        <pc:docMk/>
      </pc:docMkLst>
      <pc:sldChg chg="modSp mod">
        <pc:chgData name="Niro Jesse" userId="838fb28b-ad92-4cb7-882f-6ee597944e1d" providerId="ADAL" clId="{14D53B2E-53EA-404F-B22E-00B9D2E3EBDF}" dt="2023-10-17T06:29:54.344" v="51" actId="1035"/>
        <pc:sldMkLst>
          <pc:docMk/>
          <pc:sldMk cId="3969872454" sldId="256"/>
        </pc:sldMkLst>
        <pc:spChg chg="mod">
          <ac:chgData name="Niro Jesse" userId="838fb28b-ad92-4cb7-882f-6ee597944e1d" providerId="ADAL" clId="{14D53B2E-53EA-404F-B22E-00B9D2E3EBDF}" dt="2023-10-17T06:29:54.344" v="51" actId="1035"/>
          <ac:spMkLst>
            <pc:docMk/>
            <pc:sldMk cId="3969872454" sldId="256"/>
            <ac:spMk id="2" creationId="{F0632B8B-FD61-096A-C68A-58EE32E4D344}"/>
          </ac:spMkLst>
        </pc:spChg>
        <pc:spChg chg="mod">
          <ac:chgData name="Niro Jesse" userId="838fb28b-ad92-4cb7-882f-6ee597944e1d" providerId="ADAL" clId="{14D53B2E-53EA-404F-B22E-00B9D2E3EBDF}" dt="2023-10-17T06:29:43.331" v="17" actId="20577"/>
          <ac:spMkLst>
            <pc:docMk/>
            <pc:sldMk cId="3969872454" sldId="256"/>
            <ac:spMk id="3" creationId="{8B02BF6E-A1E4-5FA2-C4D9-189DF1A5C73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>
            <a:extLst>
              <a:ext uri="{FF2B5EF4-FFF2-40B4-BE49-F238E27FC236}">
                <a16:creationId xmlns:a16="http://schemas.microsoft.com/office/drawing/2014/main" id="{2756E175-5A74-239D-EB5D-1B6D24BD07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ECEC3618-8169-42AE-2AC5-8EB7D9AA59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54C23-DEDE-2D43-9D95-A37281B655DC}" type="datetimeFigureOut">
              <a:rPr lang="nb-NO" smtClean="0"/>
              <a:t>17.10.2023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9DED3599-9F1F-7AFA-98E5-62CB5AF691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AF75414-BBEA-5E31-B2AD-8B48F4C2AC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7A3C67-314A-A649-9A40-FE56AFB0550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94984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6BF68-955A-4EDF-B6C5-2A5D74B553BC}" type="datetimeFigureOut">
              <a:rPr lang="en-US" smtClean="0"/>
              <a:t>10/17/2023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BD170-289A-4789-8CB6-9E1D682DB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749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228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457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685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9144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11430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13716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6002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828800" algn="l" defTabSz="4572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3BD170-289A-4789-8CB6-9E1D682DBEA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54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 page anima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NRC_AnimertForside_V05.mp4" descr="NRC_AnimertForside_V05.mp4">
            <a:hlinkClick r:id="" action="ppaction://media"/>
            <a:extLst>
              <a:ext uri="{FF2B5EF4-FFF2-40B4-BE49-F238E27FC236}">
                <a16:creationId xmlns:a16="http://schemas.microsoft.com/office/drawing/2014/main" id="{D2F2D333-1DD9-ECAE-40C9-709186E28E7E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11">
            <a:extLst>
              <a:ext uri="{FF2B5EF4-FFF2-40B4-BE49-F238E27FC236}">
                <a16:creationId xmlns:a16="http://schemas.microsoft.com/office/drawing/2014/main" id="{B7F3D500-57EB-B920-84AE-02DE5E0716A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2664" y="618465"/>
            <a:ext cx="1923096" cy="294871"/>
          </a:xfrm>
          <a:prstGeom prst="rect">
            <a:avLst/>
          </a:prstGeom>
        </p:spPr>
      </p:pic>
      <p:sp>
        <p:nvSpPr>
          <p:cNvPr id="15" name="Plassholder for tekst 9">
            <a:extLst>
              <a:ext uri="{FF2B5EF4-FFF2-40B4-BE49-F238E27FC236}">
                <a16:creationId xmlns:a16="http://schemas.microsoft.com/office/drawing/2014/main" id="{D003321B-03F4-6B30-4A2D-08BC113440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4107" y="2142391"/>
            <a:ext cx="10225231" cy="34998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Plassholder for tekst 11">
            <a:extLst>
              <a:ext uri="{FF2B5EF4-FFF2-40B4-BE49-F238E27FC236}">
                <a16:creationId xmlns:a16="http://schemas.microsoft.com/office/drawing/2014/main" id="{D177D77F-D494-17AC-1C34-74A251F7F8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2663" y="1341439"/>
            <a:ext cx="10226675" cy="38148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44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lassholder for tekst 9">
            <a:extLst>
              <a:ext uri="{FF2B5EF4-FFF2-40B4-BE49-F238E27FC236}">
                <a16:creationId xmlns:a16="http://schemas.microsoft.com/office/drawing/2014/main" id="{416B876D-948F-F4DC-F692-A997B3E260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91914" y="705444"/>
            <a:ext cx="3019320" cy="1676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843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to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C026938F-4A82-5BC3-11BC-2E4F5C491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52ADE1AE-A026-6222-1D9F-A9F4893DB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6149AB7D-3058-CE5F-B6DA-A6E2CEB02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8B4C0BB2-6BE2-0655-E62F-85588268D7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bilde 18">
            <a:extLst>
              <a:ext uri="{FF2B5EF4-FFF2-40B4-BE49-F238E27FC236}">
                <a16:creationId xmlns:a16="http://schemas.microsoft.com/office/drawing/2014/main" id="{8EA20284-0885-D0BC-6230-130B49F2921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72376" y="1849397"/>
            <a:ext cx="3643942" cy="3643942"/>
          </a:xfrm>
          <a:custGeom>
            <a:avLst/>
            <a:gdLst>
              <a:gd name="connsiteX0" fmla="*/ 1693889 w 3387778"/>
              <a:gd name="connsiteY0" fmla="*/ 0 h 3387778"/>
              <a:gd name="connsiteX1" fmla="*/ 3387778 w 3387778"/>
              <a:gd name="connsiteY1" fmla="*/ 1693889 h 3387778"/>
              <a:gd name="connsiteX2" fmla="*/ 1693889 w 3387778"/>
              <a:gd name="connsiteY2" fmla="*/ 3387778 h 3387778"/>
              <a:gd name="connsiteX3" fmla="*/ 0 w 3387778"/>
              <a:gd name="connsiteY3" fmla="*/ 1693889 h 3387778"/>
              <a:gd name="connsiteX4" fmla="*/ 1693889 w 3387778"/>
              <a:gd name="connsiteY4" fmla="*/ 0 h 338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778" h="3387778">
                <a:moveTo>
                  <a:pt x="1693889" y="0"/>
                </a:moveTo>
                <a:cubicBezTo>
                  <a:pt x="2629398" y="0"/>
                  <a:pt x="3387778" y="758380"/>
                  <a:pt x="3387778" y="1693889"/>
                </a:cubicBezTo>
                <a:cubicBezTo>
                  <a:pt x="3387778" y="2629398"/>
                  <a:pt x="2629398" y="3387778"/>
                  <a:pt x="1693889" y="3387778"/>
                </a:cubicBezTo>
                <a:cubicBezTo>
                  <a:pt x="758380" y="3387778"/>
                  <a:pt x="0" y="2629398"/>
                  <a:pt x="0" y="1693889"/>
                </a:cubicBezTo>
                <a:cubicBezTo>
                  <a:pt x="0" y="758380"/>
                  <a:pt x="758380" y="0"/>
                  <a:pt x="169388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13" name="Plassholder for tekst 10">
            <a:extLst>
              <a:ext uri="{FF2B5EF4-FFF2-40B4-BE49-F238E27FC236}">
                <a16:creationId xmlns:a16="http://schemas.microsoft.com/office/drawing/2014/main" id="{6797226A-9D44-78A9-2379-08C11B4DD00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89013" y="2150396"/>
            <a:ext cx="5359400" cy="3105788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7509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bullets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tekst 20">
            <a:extLst>
              <a:ext uri="{FF2B5EF4-FFF2-40B4-BE49-F238E27FC236}">
                <a16:creationId xmlns:a16="http://schemas.microsoft.com/office/drawing/2014/main" id="{D9230318-0224-7063-0D22-C52307C267F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55800" y="2737548"/>
            <a:ext cx="3887788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20A657A6-A3EE-2D46-21CA-124893BDC0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04F30278-C2F5-BE42-0CA1-3A2875EEFE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30080914-0756-4DAA-14F6-301845E90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302E5F47-BC21-50D9-99B7-4CBC513D0B7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tekst 36">
            <a:extLst>
              <a:ext uri="{FF2B5EF4-FFF2-40B4-BE49-F238E27FC236}">
                <a16:creationId xmlns:a16="http://schemas.microsoft.com/office/drawing/2014/main" id="{A827FD9E-75D0-DC9E-E90D-FE9B1A3420C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9642" y="2731387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1" name="Plassholder for tekst 36">
            <a:extLst>
              <a:ext uri="{FF2B5EF4-FFF2-40B4-BE49-F238E27FC236}">
                <a16:creationId xmlns:a16="http://schemas.microsoft.com/office/drawing/2014/main" id="{A9E8924C-D50E-2C7A-2C89-E742268486D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9642" y="3932680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9" name="Plassholder for tekst 20">
            <a:extLst>
              <a:ext uri="{FF2B5EF4-FFF2-40B4-BE49-F238E27FC236}">
                <a16:creationId xmlns:a16="http://schemas.microsoft.com/office/drawing/2014/main" id="{0C776435-DA5E-D68D-51CD-90A187DA4622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955800" y="3940272"/>
            <a:ext cx="3887788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lassholder for tekst 20">
            <a:extLst>
              <a:ext uri="{FF2B5EF4-FFF2-40B4-BE49-F238E27FC236}">
                <a16:creationId xmlns:a16="http://schemas.microsoft.com/office/drawing/2014/main" id="{96095B4D-D6CC-BDE8-6CA4-0BEC498144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7319962" y="2737548"/>
            <a:ext cx="3886457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lassholder for tekst 36">
            <a:extLst>
              <a:ext uri="{FF2B5EF4-FFF2-40B4-BE49-F238E27FC236}">
                <a16:creationId xmlns:a16="http://schemas.microsoft.com/office/drawing/2014/main" id="{A5F27557-E4E0-91C3-A0EE-4B25834B772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52474" y="2731387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32" name="Plassholder for tekst 36">
            <a:extLst>
              <a:ext uri="{FF2B5EF4-FFF2-40B4-BE49-F238E27FC236}">
                <a16:creationId xmlns:a16="http://schemas.microsoft.com/office/drawing/2014/main" id="{6391BF29-A802-FB31-A12F-EA511C0EBA4F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52474" y="3932680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33" name="Plassholder for tekst 20">
            <a:extLst>
              <a:ext uri="{FF2B5EF4-FFF2-40B4-BE49-F238E27FC236}">
                <a16:creationId xmlns:a16="http://schemas.microsoft.com/office/drawing/2014/main" id="{2C47012B-DEAB-ACED-38CB-9D06CE13AB8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7319962" y="3940272"/>
            <a:ext cx="3886457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20126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 bullets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9493A11D-3A00-4340-C01D-817E0C4978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8ECC29F0-A8ED-79E4-1280-38144CAA76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5D5D2F0D-7110-8DD9-BE30-697FE61AD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8FD70B0D-F8E5-A6EF-91AF-F3E2A67B32A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tekst 20">
            <a:extLst>
              <a:ext uri="{FF2B5EF4-FFF2-40B4-BE49-F238E27FC236}">
                <a16:creationId xmlns:a16="http://schemas.microsoft.com/office/drawing/2014/main" id="{75756DD1-9F1F-FB80-8C80-D32519EB3D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50975" y="2737548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20">
            <a:extLst>
              <a:ext uri="{FF2B5EF4-FFF2-40B4-BE49-F238E27FC236}">
                <a16:creationId xmlns:a16="http://schemas.microsoft.com/office/drawing/2014/main" id="{D272E60C-1E2C-DE0D-D52E-3B9F46280334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450975" y="3940272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lassholder for tekst 20">
            <a:extLst>
              <a:ext uri="{FF2B5EF4-FFF2-40B4-BE49-F238E27FC236}">
                <a16:creationId xmlns:a16="http://schemas.microsoft.com/office/drawing/2014/main" id="{FA787F29-D652-71B1-0FC6-24301C1DECA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813808" y="2737548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lassholder for tekst 20">
            <a:extLst>
              <a:ext uri="{FF2B5EF4-FFF2-40B4-BE49-F238E27FC236}">
                <a16:creationId xmlns:a16="http://schemas.microsoft.com/office/drawing/2014/main" id="{83DDFC7E-6202-40D7-92F3-D592074AC89F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13808" y="3940272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lassholder for tekst 21">
            <a:extLst>
              <a:ext uri="{FF2B5EF4-FFF2-40B4-BE49-F238E27FC236}">
                <a16:creationId xmlns:a16="http://schemas.microsoft.com/office/drawing/2014/main" id="{7CC0535C-D1C9-5078-7879-EFAA50B7EF3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2663" y="2737548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20" name="Plassholder for tekst 21">
            <a:extLst>
              <a:ext uri="{FF2B5EF4-FFF2-40B4-BE49-F238E27FC236}">
                <a16:creationId xmlns:a16="http://schemas.microsoft.com/office/drawing/2014/main" id="{A6D57836-3D02-1866-867B-A9ECF4A2B07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2663" y="3940272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21" name="Plassholder for tekst 21">
            <a:extLst>
              <a:ext uri="{FF2B5EF4-FFF2-40B4-BE49-F238E27FC236}">
                <a16:creationId xmlns:a16="http://schemas.microsoft.com/office/drawing/2014/main" id="{2876D2D7-B346-DB80-E41A-E9C9AD8C75E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61971" y="2737548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32" name="Plassholder for tekst 21">
            <a:extLst>
              <a:ext uri="{FF2B5EF4-FFF2-40B4-BE49-F238E27FC236}">
                <a16:creationId xmlns:a16="http://schemas.microsoft.com/office/drawing/2014/main" id="{B0E0CE36-3AAA-03AF-B4E1-ED915D07334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361971" y="3940272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3592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bullets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4C4EB766-3551-0641-8E81-A3468D897E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02C2451F-4C58-19E7-FD68-B116943B7C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548F2BCD-20CF-58A6-CFCF-D6167B766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223448AF-D4F1-9A4C-9CE6-F04F30FB983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tekst 20">
            <a:extLst>
              <a:ext uri="{FF2B5EF4-FFF2-40B4-BE49-F238E27FC236}">
                <a16:creationId xmlns:a16="http://schemas.microsoft.com/office/drawing/2014/main" id="{C60A6DE6-B8DB-9692-2D54-0CAC865ED0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955800" y="2737548"/>
            <a:ext cx="3887788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36">
            <a:extLst>
              <a:ext uri="{FF2B5EF4-FFF2-40B4-BE49-F238E27FC236}">
                <a16:creationId xmlns:a16="http://schemas.microsoft.com/office/drawing/2014/main" id="{A0BD5071-1FA4-0071-FC32-B22D7C86557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9642" y="2731387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0" name="Plassholder for tekst 36">
            <a:extLst>
              <a:ext uri="{FF2B5EF4-FFF2-40B4-BE49-F238E27FC236}">
                <a16:creationId xmlns:a16="http://schemas.microsoft.com/office/drawing/2014/main" id="{09FB9DEA-7715-0FB2-7E0E-2D0AF132CC04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9642" y="3932680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1" name="Plassholder for tekst 20">
            <a:extLst>
              <a:ext uri="{FF2B5EF4-FFF2-40B4-BE49-F238E27FC236}">
                <a16:creationId xmlns:a16="http://schemas.microsoft.com/office/drawing/2014/main" id="{FABA55B2-A58A-FE9B-FD09-B5C23E67500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955800" y="3940272"/>
            <a:ext cx="3887788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lassholder for tekst 20">
            <a:extLst>
              <a:ext uri="{FF2B5EF4-FFF2-40B4-BE49-F238E27FC236}">
                <a16:creationId xmlns:a16="http://schemas.microsoft.com/office/drawing/2014/main" id="{A1900CD0-231B-B4E1-5598-1AC66BEC5C4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7319962" y="2737548"/>
            <a:ext cx="3886457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36">
            <a:extLst>
              <a:ext uri="{FF2B5EF4-FFF2-40B4-BE49-F238E27FC236}">
                <a16:creationId xmlns:a16="http://schemas.microsoft.com/office/drawing/2014/main" id="{8A5472B5-E83A-8944-99C4-A2B04F18FC45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52474" y="2731387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4" name="Plassholder for tekst 36">
            <a:extLst>
              <a:ext uri="{FF2B5EF4-FFF2-40B4-BE49-F238E27FC236}">
                <a16:creationId xmlns:a16="http://schemas.microsoft.com/office/drawing/2014/main" id="{75AE84DB-C3C3-E791-4F14-B344CAA0A0F7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52474" y="3932680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5" name="Plassholder for tekst 20">
            <a:extLst>
              <a:ext uri="{FF2B5EF4-FFF2-40B4-BE49-F238E27FC236}">
                <a16:creationId xmlns:a16="http://schemas.microsoft.com/office/drawing/2014/main" id="{66DF255B-6F37-9D7D-ACEA-17E9CFB44A6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7319962" y="3940272"/>
            <a:ext cx="3886457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03345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ne bullets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9E58484D-F2E0-5873-BE94-71C25B49B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0BA292B2-356B-F6BE-44FD-378509AAD5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62E354DD-AE8C-696B-8843-DE8E95424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E5EE289D-CD4B-49FA-AC36-93CE64EBEE8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tekst 20">
            <a:extLst>
              <a:ext uri="{FF2B5EF4-FFF2-40B4-BE49-F238E27FC236}">
                <a16:creationId xmlns:a16="http://schemas.microsoft.com/office/drawing/2014/main" id="{9A408A17-2B58-8B19-8FC5-7A4AE2D0858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50975" y="2737548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20">
            <a:extLst>
              <a:ext uri="{FF2B5EF4-FFF2-40B4-BE49-F238E27FC236}">
                <a16:creationId xmlns:a16="http://schemas.microsoft.com/office/drawing/2014/main" id="{3184F65C-7DD7-46ED-780B-918ECBBCDCB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1450975" y="3940272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20">
            <a:extLst>
              <a:ext uri="{FF2B5EF4-FFF2-40B4-BE49-F238E27FC236}">
                <a16:creationId xmlns:a16="http://schemas.microsoft.com/office/drawing/2014/main" id="{E2807AFD-6231-7F64-303F-97BFE1DD0B8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6813808" y="2737548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20">
            <a:extLst>
              <a:ext uri="{FF2B5EF4-FFF2-40B4-BE49-F238E27FC236}">
                <a16:creationId xmlns:a16="http://schemas.microsoft.com/office/drawing/2014/main" id="{CC1FEBDD-BEAA-E4F4-C860-DDB51D80530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813808" y="3940272"/>
            <a:ext cx="4392613" cy="7200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lassholder for tekst 21">
            <a:extLst>
              <a:ext uri="{FF2B5EF4-FFF2-40B4-BE49-F238E27FC236}">
                <a16:creationId xmlns:a16="http://schemas.microsoft.com/office/drawing/2014/main" id="{B84A2501-3F16-0F00-AFDC-525E7566C4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2663" y="2737548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13" name="Plassholder for tekst 21">
            <a:extLst>
              <a:ext uri="{FF2B5EF4-FFF2-40B4-BE49-F238E27FC236}">
                <a16:creationId xmlns:a16="http://schemas.microsoft.com/office/drawing/2014/main" id="{98454B00-65C6-0979-85C7-757DE679425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2663" y="3940272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14" name="Plassholder for tekst 21">
            <a:extLst>
              <a:ext uri="{FF2B5EF4-FFF2-40B4-BE49-F238E27FC236}">
                <a16:creationId xmlns:a16="http://schemas.microsoft.com/office/drawing/2014/main" id="{452A794F-E689-56BD-4AE7-14FA7EF9794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361971" y="2737548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15" name="Plassholder for tekst 21">
            <a:extLst>
              <a:ext uri="{FF2B5EF4-FFF2-40B4-BE49-F238E27FC236}">
                <a16:creationId xmlns:a16="http://schemas.microsoft.com/office/drawing/2014/main" id="{6A03423B-1260-7F8E-52B6-8C455194C0D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361971" y="3940272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2970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rojec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353AC8B0-519B-0EA4-41B5-391E7015CF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2BDDE0C0-431D-16A5-3CE5-C5B7F6CD8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CF696F62-B575-D2C8-FFAD-DC19F5E3B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6E9A6498-9854-32B3-7ABC-2FAE985EDD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bilde 6">
            <a:extLst>
              <a:ext uri="{FF2B5EF4-FFF2-40B4-BE49-F238E27FC236}">
                <a16:creationId xmlns:a16="http://schemas.microsoft.com/office/drawing/2014/main" id="{3B3F9026-AF70-8781-25A2-3A503186DC4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65233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7F74A0F8-BFA2-63CE-DDD9-A8E1CE10F7E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86152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11">
            <a:extLst>
              <a:ext uri="{FF2B5EF4-FFF2-40B4-BE49-F238E27FC236}">
                <a16:creationId xmlns:a16="http://schemas.microsoft.com/office/drawing/2014/main" id="{4236A045-063A-8877-BB51-A786DA9C81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86152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bilde 6">
            <a:extLst>
              <a:ext uri="{FF2B5EF4-FFF2-40B4-BE49-F238E27FC236}">
                <a16:creationId xmlns:a16="http://schemas.microsoft.com/office/drawing/2014/main" id="{568D37E8-58B1-E3A2-D009-6F7F4CCDBAE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62872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15" name="Plassholder for tekst 11">
            <a:extLst>
              <a:ext uri="{FF2B5EF4-FFF2-40B4-BE49-F238E27FC236}">
                <a16:creationId xmlns:a16="http://schemas.microsoft.com/office/drawing/2014/main" id="{8CD92578-DC72-6955-FA57-92610A6BB3F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83791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lassholder for tekst 11">
            <a:extLst>
              <a:ext uri="{FF2B5EF4-FFF2-40B4-BE49-F238E27FC236}">
                <a16:creationId xmlns:a16="http://schemas.microsoft.com/office/drawing/2014/main" id="{F0609433-C310-C284-859F-C1F7838BA5A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83791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lassholder for bilde 6">
            <a:extLst>
              <a:ext uri="{FF2B5EF4-FFF2-40B4-BE49-F238E27FC236}">
                <a16:creationId xmlns:a16="http://schemas.microsoft.com/office/drawing/2014/main" id="{5C745F44-8462-93F9-F766-ADAD9C4474A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912977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18" name="Plassholder for tekst 11">
            <a:extLst>
              <a:ext uri="{FF2B5EF4-FFF2-40B4-BE49-F238E27FC236}">
                <a16:creationId xmlns:a16="http://schemas.microsoft.com/office/drawing/2014/main" id="{10ECC444-1DDC-619D-64BA-09D6B6EFA4C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233896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lassholder for tekst 11">
            <a:extLst>
              <a:ext uri="{FF2B5EF4-FFF2-40B4-BE49-F238E27FC236}">
                <a16:creationId xmlns:a16="http://schemas.microsoft.com/office/drawing/2014/main" id="{7AA5CC84-DE84-447B-1F9B-501486DDE2F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233896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11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rojects – Illustration 1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353AC8B0-519B-0EA4-41B5-391E7015CF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2BDDE0C0-431D-16A5-3CE5-C5B7F6CD8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CF696F62-B575-D2C8-FFAD-DC19F5E3B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6E9A6498-9854-32B3-7ABC-2FAE985EDD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bilde 6">
            <a:extLst>
              <a:ext uri="{FF2B5EF4-FFF2-40B4-BE49-F238E27FC236}">
                <a16:creationId xmlns:a16="http://schemas.microsoft.com/office/drawing/2014/main" id="{E9B2830B-FC43-A279-B1DA-C9639248904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65233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FE35E70A-3037-224A-572E-DC07C99DE98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62872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9" name="Plassholder for bilde 6">
            <a:extLst>
              <a:ext uri="{FF2B5EF4-FFF2-40B4-BE49-F238E27FC236}">
                <a16:creationId xmlns:a16="http://schemas.microsoft.com/office/drawing/2014/main" id="{EE4E0303-7FCF-594B-B3DE-2F7C8A057EB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912977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10" name="Plassholder for tekst 11">
            <a:extLst>
              <a:ext uri="{FF2B5EF4-FFF2-40B4-BE49-F238E27FC236}">
                <a16:creationId xmlns:a16="http://schemas.microsoft.com/office/drawing/2014/main" id="{79401F85-BCE5-E352-A42A-AAA68B535A8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86152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11">
            <a:extLst>
              <a:ext uri="{FF2B5EF4-FFF2-40B4-BE49-F238E27FC236}">
                <a16:creationId xmlns:a16="http://schemas.microsoft.com/office/drawing/2014/main" id="{DE4D989B-3956-0BF9-D1E2-E2A61EDCDD5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86152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lassholder for tekst 11">
            <a:extLst>
              <a:ext uri="{FF2B5EF4-FFF2-40B4-BE49-F238E27FC236}">
                <a16:creationId xmlns:a16="http://schemas.microsoft.com/office/drawing/2014/main" id="{7DF58C8B-5F2C-8687-83C2-1FB420EE4A8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83791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lassholder for tekst 11">
            <a:extLst>
              <a:ext uri="{FF2B5EF4-FFF2-40B4-BE49-F238E27FC236}">
                <a16:creationId xmlns:a16="http://schemas.microsoft.com/office/drawing/2014/main" id="{0A5E8B7A-764B-CA48-6959-9545CA14A4D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83791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lassholder for tekst 11">
            <a:extLst>
              <a:ext uri="{FF2B5EF4-FFF2-40B4-BE49-F238E27FC236}">
                <a16:creationId xmlns:a16="http://schemas.microsoft.com/office/drawing/2014/main" id="{EFFF6866-3FDF-58AC-B5B8-48A7C44B9BF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233896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lassholder for tekst 11">
            <a:extLst>
              <a:ext uri="{FF2B5EF4-FFF2-40B4-BE49-F238E27FC236}">
                <a16:creationId xmlns:a16="http://schemas.microsoft.com/office/drawing/2014/main" id="{4A062E13-2A9B-60B1-1D03-42E1440DE2F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233896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1009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rojects – Illustration 2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353AC8B0-519B-0EA4-41B5-391E7015CF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2BDDE0C0-431D-16A5-3CE5-C5B7F6CD8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CF696F62-B575-D2C8-FFAD-DC19F5E3B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6E9A6498-9854-32B3-7ABC-2FAE985EDD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bilde 6">
            <a:extLst>
              <a:ext uri="{FF2B5EF4-FFF2-40B4-BE49-F238E27FC236}">
                <a16:creationId xmlns:a16="http://schemas.microsoft.com/office/drawing/2014/main" id="{3B3EEB9C-D99C-5D86-8350-F16EAC46C30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65233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8" name="Plassholder for bilde 6">
            <a:extLst>
              <a:ext uri="{FF2B5EF4-FFF2-40B4-BE49-F238E27FC236}">
                <a16:creationId xmlns:a16="http://schemas.microsoft.com/office/drawing/2014/main" id="{72951EB4-1700-66E8-89F7-CFEF39462CD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262872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9" name="Plassholder for bilde 6">
            <a:extLst>
              <a:ext uri="{FF2B5EF4-FFF2-40B4-BE49-F238E27FC236}">
                <a16:creationId xmlns:a16="http://schemas.microsoft.com/office/drawing/2014/main" id="{826727C3-C181-9FF4-77EA-2191BA7630C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912977" y="2141096"/>
            <a:ext cx="1624121" cy="1624121"/>
          </a:xfrm>
          <a:prstGeom prst="ellipse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10" name="Plassholder for tekst 11">
            <a:extLst>
              <a:ext uri="{FF2B5EF4-FFF2-40B4-BE49-F238E27FC236}">
                <a16:creationId xmlns:a16="http://schemas.microsoft.com/office/drawing/2014/main" id="{FA2AE42F-1606-E1F1-6F5D-887A11055A5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86152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11">
            <a:extLst>
              <a:ext uri="{FF2B5EF4-FFF2-40B4-BE49-F238E27FC236}">
                <a16:creationId xmlns:a16="http://schemas.microsoft.com/office/drawing/2014/main" id="{62C40A6A-BE7D-5C35-A435-44104D12583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86152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lassholder for tekst 11">
            <a:extLst>
              <a:ext uri="{FF2B5EF4-FFF2-40B4-BE49-F238E27FC236}">
                <a16:creationId xmlns:a16="http://schemas.microsoft.com/office/drawing/2014/main" id="{DDC7119A-B4C4-3D28-986E-60741961FFC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83791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Plassholder for tekst 11">
            <a:extLst>
              <a:ext uri="{FF2B5EF4-FFF2-40B4-BE49-F238E27FC236}">
                <a16:creationId xmlns:a16="http://schemas.microsoft.com/office/drawing/2014/main" id="{18E3F8E3-4549-C6A4-D50E-86F6B071E3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83791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lassholder for tekst 11">
            <a:extLst>
              <a:ext uri="{FF2B5EF4-FFF2-40B4-BE49-F238E27FC236}">
                <a16:creationId xmlns:a16="http://schemas.microsoft.com/office/drawing/2014/main" id="{DAF82491-7BC4-5DE7-F294-D27481A342E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233896" y="4212981"/>
            <a:ext cx="2982282" cy="667532"/>
          </a:xfrm>
          <a:prstGeom prst="rect">
            <a:avLst/>
          </a:prstGeom>
          <a:noFill/>
        </p:spPr>
        <p:txBody>
          <a:bodyPr lIns="0" tIns="0" rIns="0" bIns="0" anchor="t"/>
          <a:lstStyle>
            <a:lvl1pPr marL="0" indent="0" algn="ctr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lassholder for tekst 11">
            <a:extLst>
              <a:ext uri="{FF2B5EF4-FFF2-40B4-BE49-F238E27FC236}">
                <a16:creationId xmlns:a16="http://schemas.microsoft.com/office/drawing/2014/main" id="{D8288BF3-CB60-631C-91CC-92753E9D0A2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233896" y="3972394"/>
            <a:ext cx="2982282" cy="181096"/>
          </a:xfrm>
          <a:prstGeom prst="rect">
            <a:avLst/>
          </a:prstGeom>
          <a:noFill/>
        </p:spPr>
        <p:txBody>
          <a:bodyPr lIns="0" tIns="0" rIns="0" bIns="0" anchor="ctr"/>
          <a:lstStyle>
            <a:lvl1pPr marL="0" indent="0" algn="ctr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76002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>
            <a:extLst>
              <a:ext uri="{FF2B5EF4-FFF2-40B4-BE49-F238E27FC236}">
                <a16:creationId xmlns:a16="http://schemas.microsoft.com/office/drawing/2014/main" id="{C9F7AF58-ED08-4FEB-C2E3-CF7B813B179D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583113" y="2600324"/>
            <a:ext cx="6626225" cy="226853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51" name="Plassholder for tekst 20">
            <a:extLst>
              <a:ext uri="{FF2B5EF4-FFF2-40B4-BE49-F238E27FC236}">
                <a16:creationId xmlns:a16="http://schemas.microsoft.com/office/drawing/2014/main" id="{BFB2E8D0-98EB-F3D9-BA54-0B688A12B1B0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870364" y="2631238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3" name="Plassholder for tekst 20">
            <a:extLst>
              <a:ext uri="{FF2B5EF4-FFF2-40B4-BE49-F238E27FC236}">
                <a16:creationId xmlns:a16="http://schemas.microsoft.com/office/drawing/2014/main" id="{83A3A1E1-0C13-B995-282B-73155934B50B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870364" y="4637845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5" name="Plassholder for tekst 20">
            <a:extLst>
              <a:ext uri="{FF2B5EF4-FFF2-40B4-BE49-F238E27FC236}">
                <a16:creationId xmlns:a16="http://schemas.microsoft.com/office/drawing/2014/main" id="{9074CBE8-4844-DD49-5695-574643330945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>
          <a:xfrm>
            <a:off x="1870364" y="3634542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7" name="Plassholder for tekst 20">
            <a:extLst>
              <a:ext uri="{FF2B5EF4-FFF2-40B4-BE49-F238E27FC236}">
                <a16:creationId xmlns:a16="http://schemas.microsoft.com/office/drawing/2014/main" id="{41D6B5E1-CFAB-E312-EA86-1B0746A9BDF1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1870364" y="3132890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5" name="Plassholder for tekst 20">
            <a:extLst>
              <a:ext uri="{FF2B5EF4-FFF2-40B4-BE49-F238E27FC236}">
                <a16:creationId xmlns:a16="http://schemas.microsoft.com/office/drawing/2014/main" id="{F83D9E25-02A6-5F7E-4467-C0C74E9D1611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1870364" y="4136194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7" name="Plassholder for tekst 4">
            <a:extLst>
              <a:ext uri="{FF2B5EF4-FFF2-40B4-BE49-F238E27FC236}">
                <a16:creationId xmlns:a16="http://schemas.microsoft.com/office/drawing/2014/main" id="{6EBDADE6-EDD8-E31F-B1E2-7CE5946A1E58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4583832" y="2146555"/>
            <a:ext cx="6649318" cy="16643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70829995-BD1A-ED84-E1B4-30B3D49A8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870EE70B-411C-FD87-53C9-3577DA74B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Plassholder for tekst 20">
            <a:extLst>
              <a:ext uri="{FF2B5EF4-FFF2-40B4-BE49-F238E27FC236}">
                <a16:creationId xmlns:a16="http://schemas.microsoft.com/office/drawing/2014/main" id="{483B1427-05CD-B2B2-8996-80B5F004348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5" name="Tittel 1">
            <a:extLst>
              <a:ext uri="{FF2B5EF4-FFF2-40B4-BE49-F238E27FC236}">
                <a16:creationId xmlns:a16="http://schemas.microsoft.com/office/drawing/2014/main" id="{0458590B-182A-957A-D76F-934552220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6" name="Plassholder for tekst 11">
            <a:extLst>
              <a:ext uri="{FF2B5EF4-FFF2-40B4-BE49-F238E27FC236}">
                <a16:creationId xmlns:a16="http://schemas.microsoft.com/office/drawing/2014/main" id="{F64FF757-54E2-E8F0-6E58-82A82A63DD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kstSylinder 43">
            <a:extLst>
              <a:ext uri="{FF2B5EF4-FFF2-40B4-BE49-F238E27FC236}">
                <a16:creationId xmlns:a16="http://schemas.microsoft.com/office/drawing/2014/main" id="{C6FDFFC2-56DE-993B-5CC8-E0738820C53F}"/>
              </a:ext>
            </a:extLst>
          </p:cNvPr>
          <p:cNvSpPr txBox="1"/>
          <p:nvPr userDrawn="1"/>
        </p:nvSpPr>
        <p:spPr>
          <a:xfrm>
            <a:off x="12449302" y="5674761"/>
            <a:ext cx="2017361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GB" sz="1000" b="0" noProof="0" dirty="0" err="1">
                <a:solidFill>
                  <a:schemeClr val="accent1"/>
                </a:solidFill>
              </a:rPr>
              <a:t>Bredden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på</a:t>
            </a:r>
            <a:r>
              <a:rPr lang="en-GB" sz="1000" b="0" noProof="0" dirty="0">
                <a:solidFill>
                  <a:schemeClr val="accent1"/>
                </a:solidFill>
              </a:rPr>
              <a:t> de </a:t>
            </a:r>
            <a:r>
              <a:rPr lang="en-GB" sz="1000" b="0" noProof="0" dirty="0" err="1">
                <a:solidFill>
                  <a:schemeClr val="accent1"/>
                </a:solidFill>
              </a:rPr>
              <a:t>fargede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rektanglene</a:t>
            </a:r>
            <a:br>
              <a:rPr lang="en-GB" sz="1000" b="0" noProof="0" dirty="0">
                <a:solidFill>
                  <a:schemeClr val="accent1"/>
                </a:solidFill>
              </a:rPr>
            </a:br>
            <a:r>
              <a:rPr lang="en-GB" sz="1000" b="0" noProof="0" dirty="0" err="1">
                <a:solidFill>
                  <a:schemeClr val="accent1"/>
                </a:solidFill>
              </a:rPr>
              <a:t>kan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justeres</a:t>
            </a:r>
            <a:r>
              <a:rPr lang="en-GB" sz="1000" b="0" noProof="0" dirty="0">
                <a:solidFill>
                  <a:schemeClr val="accent1"/>
                </a:solidFill>
              </a:rPr>
              <a:t>, </a:t>
            </a:r>
            <a:r>
              <a:rPr lang="en-GB" sz="1000" b="0" noProof="0" dirty="0" err="1">
                <a:solidFill>
                  <a:schemeClr val="accent1"/>
                </a:solidFill>
              </a:rPr>
              <a:t>og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sirkelen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flyttes</a:t>
            </a:r>
            <a:r>
              <a:rPr lang="en-GB" sz="1000" b="0" noProof="0" dirty="0">
                <a:solidFill>
                  <a:schemeClr val="accent1"/>
                </a:solidFill>
              </a:rPr>
              <a:t>, for </a:t>
            </a:r>
            <a:r>
              <a:rPr lang="en-GB" sz="1000" b="0" noProof="0" dirty="0" err="1">
                <a:solidFill>
                  <a:schemeClr val="accent1"/>
                </a:solidFill>
              </a:rPr>
              <a:t>å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markere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korrekt</a:t>
            </a:r>
            <a:r>
              <a:rPr lang="en-GB" sz="1000" b="0" noProof="0" dirty="0">
                <a:solidFill>
                  <a:schemeClr val="accent1"/>
                </a:solidFill>
              </a:rPr>
              <a:t> </a:t>
            </a:r>
            <a:r>
              <a:rPr lang="en-GB" sz="1000" b="0" noProof="0" dirty="0" err="1">
                <a:solidFill>
                  <a:schemeClr val="accent1"/>
                </a:solidFill>
              </a:rPr>
              <a:t>prosent</a:t>
            </a:r>
            <a:r>
              <a:rPr lang="en-GB" sz="1000" b="0" noProof="0" dirty="0">
                <a:solidFill>
                  <a:schemeClr val="accent1"/>
                </a:solidFill>
              </a:rPr>
              <a:t>. </a:t>
            </a:r>
          </a:p>
        </p:txBody>
      </p:sp>
      <p:sp>
        <p:nvSpPr>
          <p:cNvPr id="45" name="Plassholder for tekst 20">
            <a:extLst>
              <a:ext uri="{FF2B5EF4-FFF2-40B4-BE49-F238E27FC236}">
                <a16:creationId xmlns:a16="http://schemas.microsoft.com/office/drawing/2014/main" id="{A7060F3D-CB38-12D7-F524-D6F6508261AC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89845" y="2631238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Start:</a:t>
            </a:r>
          </a:p>
        </p:txBody>
      </p:sp>
      <p:sp>
        <p:nvSpPr>
          <p:cNvPr id="50" name="Plassholder for tekst 20">
            <a:extLst>
              <a:ext uri="{FF2B5EF4-FFF2-40B4-BE49-F238E27FC236}">
                <a16:creationId xmlns:a16="http://schemas.microsoft.com/office/drawing/2014/main" id="{49354401-C7AC-4832-AF5C-3571B071803D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89845" y="4637845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Value:</a:t>
            </a:r>
          </a:p>
        </p:txBody>
      </p:sp>
      <p:sp>
        <p:nvSpPr>
          <p:cNvPr id="52" name="Plassholder for tekst 20">
            <a:extLst>
              <a:ext uri="{FF2B5EF4-FFF2-40B4-BE49-F238E27FC236}">
                <a16:creationId xmlns:a16="http://schemas.microsoft.com/office/drawing/2014/main" id="{EFC106E5-DF22-1984-8F8D-8934C3E3DBF2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89845" y="3634542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Place:</a:t>
            </a:r>
          </a:p>
        </p:txBody>
      </p:sp>
      <p:sp>
        <p:nvSpPr>
          <p:cNvPr id="54" name="Plassholder for tekst 20">
            <a:extLst>
              <a:ext uri="{FF2B5EF4-FFF2-40B4-BE49-F238E27FC236}">
                <a16:creationId xmlns:a16="http://schemas.microsoft.com/office/drawing/2014/main" id="{6C3526B9-0C61-8BFE-E4C6-BE774D03A246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89845" y="3132890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Hand over:</a:t>
            </a:r>
          </a:p>
        </p:txBody>
      </p:sp>
      <p:sp>
        <p:nvSpPr>
          <p:cNvPr id="56" name="Plassholder for tekst 20">
            <a:extLst>
              <a:ext uri="{FF2B5EF4-FFF2-40B4-BE49-F238E27FC236}">
                <a16:creationId xmlns:a16="http://schemas.microsoft.com/office/drawing/2014/main" id="{48B6C826-7A35-E0F2-7602-FC1CD5820703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89845" y="4136194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Customer:</a:t>
            </a:r>
          </a:p>
        </p:txBody>
      </p:sp>
      <p:sp>
        <p:nvSpPr>
          <p:cNvPr id="58" name="Plassholder for tekst 4">
            <a:extLst>
              <a:ext uri="{FF2B5EF4-FFF2-40B4-BE49-F238E27FC236}">
                <a16:creationId xmlns:a16="http://schemas.microsoft.com/office/drawing/2014/main" id="{DEC94B96-5EFC-EA57-A309-0D734ECE7A5A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989845" y="2146555"/>
            <a:ext cx="2982080" cy="16643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1382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slide – illustra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>
            <a:extLst>
              <a:ext uri="{FF2B5EF4-FFF2-40B4-BE49-F238E27FC236}">
                <a16:creationId xmlns:a16="http://schemas.microsoft.com/office/drawing/2014/main" id="{C9F7AF58-ED08-4FEB-C2E3-CF7B813B179D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4583113" y="2600324"/>
            <a:ext cx="6626225" cy="2268539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000"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76" name="Plassholder for tekst 4">
            <a:extLst>
              <a:ext uri="{FF2B5EF4-FFF2-40B4-BE49-F238E27FC236}">
                <a16:creationId xmlns:a16="http://schemas.microsoft.com/office/drawing/2014/main" id="{DBD0B8A3-F296-5DC9-0E98-A08C362FA7ED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89844" y="5188816"/>
            <a:ext cx="2982081" cy="16643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GB" noProof="0" dirty="0"/>
              <a:t>Timeline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70829995-BD1A-ED84-E1B4-30B3D49A8B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870EE70B-411C-FD87-53C9-3577DA74B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Plassholder for tekst 20">
            <a:extLst>
              <a:ext uri="{FF2B5EF4-FFF2-40B4-BE49-F238E27FC236}">
                <a16:creationId xmlns:a16="http://schemas.microsoft.com/office/drawing/2014/main" id="{483B1427-05CD-B2B2-8996-80B5F004348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5" name="Tittel 1">
            <a:extLst>
              <a:ext uri="{FF2B5EF4-FFF2-40B4-BE49-F238E27FC236}">
                <a16:creationId xmlns:a16="http://schemas.microsoft.com/office/drawing/2014/main" id="{0458590B-182A-957A-D76F-934552220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6" name="Plassholder for tekst 11">
            <a:extLst>
              <a:ext uri="{FF2B5EF4-FFF2-40B4-BE49-F238E27FC236}">
                <a16:creationId xmlns:a16="http://schemas.microsoft.com/office/drawing/2014/main" id="{F64FF757-54E2-E8F0-6E58-82A82A63DD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tekst 8">
            <a:extLst>
              <a:ext uri="{FF2B5EF4-FFF2-40B4-BE49-F238E27FC236}">
                <a16:creationId xmlns:a16="http://schemas.microsoft.com/office/drawing/2014/main" id="{451EC584-3B29-904C-FF53-8BA51A368F7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89013" y="5699737"/>
            <a:ext cx="6126480" cy="144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10" name="Plassholder for tekst 8">
            <a:extLst>
              <a:ext uri="{FF2B5EF4-FFF2-40B4-BE49-F238E27FC236}">
                <a16:creationId xmlns:a16="http://schemas.microsoft.com/office/drawing/2014/main" id="{5C994B55-C0C7-A475-38D7-6D7930ABE8C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7115493" y="5699737"/>
            <a:ext cx="4087494" cy="144000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>
              <a:buNone/>
              <a:defRPr sz="200">
                <a:solidFill>
                  <a:schemeClr val="accent3"/>
                </a:solidFill>
              </a:defRPr>
            </a:lvl1pPr>
          </a:lstStyle>
          <a:p>
            <a:pPr lvl="0"/>
            <a:r>
              <a:rPr lang="nb-NO" dirty="0"/>
              <a:t>.±</a:t>
            </a:r>
          </a:p>
        </p:txBody>
      </p: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3F7B28BC-B48C-76DE-697B-39535DAE9939}"/>
              </a:ext>
            </a:extLst>
          </p:cNvPr>
          <p:cNvCxnSpPr/>
          <p:nvPr userDrawn="1"/>
        </p:nvCxnSpPr>
        <p:spPr>
          <a:xfrm>
            <a:off x="98901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19561E23-C313-F937-4F92-93CFE57796D0}"/>
              </a:ext>
            </a:extLst>
          </p:cNvPr>
          <p:cNvSpPr txBox="1"/>
          <p:nvPr userDrawn="1"/>
        </p:nvSpPr>
        <p:spPr>
          <a:xfrm>
            <a:off x="849519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0%</a:t>
            </a:r>
          </a:p>
        </p:txBody>
      </p:sp>
      <p:cxnSp>
        <p:nvCxnSpPr>
          <p:cNvPr id="14" name="Rett linje 13">
            <a:extLst>
              <a:ext uri="{FF2B5EF4-FFF2-40B4-BE49-F238E27FC236}">
                <a16:creationId xmlns:a16="http://schemas.microsoft.com/office/drawing/2014/main" id="{BDEDDE60-D09C-AFBF-E8A5-317FD743DC71}"/>
              </a:ext>
            </a:extLst>
          </p:cNvPr>
          <p:cNvCxnSpPr/>
          <p:nvPr userDrawn="1"/>
        </p:nvCxnSpPr>
        <p:spPr>
          <a:xfrm>
            <a:off x="201009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ett linje 17">
            <a:extLst>
              <a:ext uri="{FF2B5EF4-FFF2-40B4-BE49-F238E27FC236}">
                <a16:creationId xmlns:a16="http://schemas.microsoft.com/office/drawing/2014/main" id="{3D740A50-BD53-4DA5-0327-DFFAB04457F1}"/>
              </a:ext>
            </a:extLst>
          </p:cNvPr>
          <p:cNvCxnSpPr/>
          <p:nvPr userDrawn="1"/>
        </p:nvCxnSpPr>
        <p:spPr>
          <a:xfrm>
            <a:off x="303117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tt linje 18">
            <a:extLst>
              <a:ext uri="{FF2B5EF4-FFF2-40B4-BE49-F238E27FC236}">
                <a16:creationId xmlns:a16="http://schemas.microsoft.com/office/drawing/2014/main" id="{7D52C6B3-AF42-469C-9434-83204B917B22}"/>
              </a:ext>
            </a:extLst>
          </p:cNvPr>
          <p:cNvCxnSpPr/>
          <p:nvPr userDrawn="1"/>
        </p:nvCxnSpPr>
        <p:spPr>
          <a:xfrm>
            <a:off x="405225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tt linje 19">
            <a:extLst>
              <a:ext uri="{FF2B5EF4-FFF2-40B4-BE49-F238E27FC236}">
                <a16:creationId xmlns:a16="http://schemas.microsoft.com/office/drawing/2014/main" id="{74AD4B03-4F96-5C8B-BE7B-260AC3350776}"/>
              </a:ext>
            </a:extLst>
          </p:cNvPr>
          <p:cNvCxnSpPr/>
          <p:nvPr userDrawn="1"/>
        </p:nvCxnSpPr>
        <p:spPr>
          <a:xfrm>
            <a:off x="507333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ett linje 21">
            <a:extLst>
              <a:ext uri="{FF2B5EF4-FFF2-40B4-BE49-F238E27FC236}">
                <a16:creationId xmlns:a16="http://schemas.microsoft.com/office/drawing/2014/main" id="{93CA656D-5817-8579-9EA7-0936FBB1515E}"/>
              </a:ext>
            </a:extLst>
          </p:cNvPr>
          <p:cNvCxnSpPr/>
          <p:nvPr userDrawn="1"/>
        </p:nvCxnSpPr>
        <p:spPr>
          <a:xfrm>
            <a:off x="609441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ett linje 22">
            <a:extLst>
              <a:ext uri="{FF2B5EF4-FFF2-40B4-BE49-F238E27FC236}">
                <a16:creationId xmlns:a16="http://schemas.microsoft.com/office/drawing/2014/main" id="{765B7F50-50BC-C0F1-D5FF-06658E7858DC}"/>
              </a:ext>
            </a:extLst>
          </p:cNvPr>
          <p:cNvCxnSpPr/>
          <p:nvPr userDrawn="1"/>
        </p:nvCxnSpPr>
        <p:spPr>
          <a:xfrm>
            <a:off x="711549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ett linje 23">
            <a:extLst>
              <a:ext uri="{FF2B5EF4-FFF2-40B4-BE49-F238E27FC236}">
                <a16:creationId xmlns:a16="http://schemas.microsoft.com/office/drawing/2014/main" id="{9DDA6E34-D89E-EE8A-1C5E-5150B9B89191}"/>
              </a:ext>
            </a:extLst>
          </p:cNvPr>
          <p:cNvCxnSpPr/>
          <p:nvPr userDrawn="1"/>
        </p:nvCxnSpPr>
        <p:spPr>
          <a:xfrm>
            <a:off x="813657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tt linje 24">
            <a:extLst>
              <a:ext uri="{FF2B5EF4-FFF2-40B4-BE49-F238E27FC236}">
                <a16:creationId xmlns:a16="http://schemas.microsoft.com/office/drawing/2014/main" id="{2FD1CD80-CB34-D96B-E804-BCC6213C8596}"/>
              </a:ext>
            </a:extLst>
          </p:cNvPr>
          <p:cNvCxnSpPr/>
          <p:nvPr userDrawn="1"/>
        </p:nvCxnSpPr>
        <p:spPr>
          <a:xfrm>
            <a:off x="915765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ett linje 25">
            <a:extLst>
              <a:ext uri="{FF2B5EF4-FFF2-40B4-BE49-F238E27FC236}">
                <a16:creationId xmlns:a16="http://schemas.microsoft.com/office/drawing/2014/main" id="{C72B304E-7282-029A-51F5-53A163C6E42D}"/>
              </a:ext>
            </a:extLst>
          </p:cNvPr>
          <p:cNvCxnSpPr/>
          <p:nvPr userDrawn="1"/>
        </p:nvCxnSpPr>
        <p:spPr>
          <a:xfrm>
            <a:off x="1017873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tt linje 26">
            <a:extLst>
              <a:ext uri="{FF2B5EF4-FFF2-40B4-BE49-F238E27FC236}">
                <a16:creationId xmlns:a16="http://schemas.microsoft.com/office/drawing/2014/main" id="{E12A6FFE-07EA-5D04-C1B1-CCBA75B3C709}"/>
              </a:ext>
            </a:extLst>
          </p:cNvPr>
          <p:cNvCxnSpPr/>
          <p:nvPr userDrawn="1"/>
        </p:nvCxnSpPr>
        <p:spPr>
          <a:xfrm>
            <a:off x="11199813" y="5626000"/>
            <a:ext cx="0" cy="216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42727DFA-A011-FEA2-77E8-BD49D26A1916}"/>
              </a:ext>
            </a:extLst>
          </p:cNvPr>
          <p:cNvSpPr txBox="1"/>
          <p:nvPr userDrawn="1"/>
        </p:nvSpPr>
        <p:spPr>
          <a:xfrm>
            <a:off x="1872244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10%</a:t>
            </a: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20E41261-859E-53D5-973D-EDD66C65764A}"/>
              </a:ext>
            </a:extLst>
          </p:cNvPr>
          <p:cNvSpPr txBox="1"/>
          <p:nvPr userDrawn="1"/>
        </p:nvSpPr>
        <p:spPr>
          <a:xfrm>
            <a:off x="2894969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20%</a:t>
            </a: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E824660F-7F81-3BE8-8CBA-CE9E38905EFD}"/>
              </a:ext>
            </a:extLst>
          </p:cNvPr>
          <p:cNvSpPr txBox="1"/>
          <p:nvPr userDrawn="1"/>
        </p:nvSpPr>
        <p:spPr>
          <a:xfrm>
            <a:off x="3917694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30%</a:t>
            </a:r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5BE3A9DF-D288-CD00-B143-22EA012D344C}"/>
              </a:ext>
            </a:extLst>
          </p:cNvPr>
          <p:cNvSpPr txBox="1"/>
          <p:nvPr userDrawn="1"/>
        </p:nvSpPr>
        <p:spPr>
          <a:xfrm>
            <a:off x="4940419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40%</a:t>
            </a:r>
          </a:p>
        </p:txBody>
      </p: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FC703021-C0DF-60F3-A002-1AA2227BB1C6}"/>
              </a:ext>
            </a:extLst>
          </p:cNvPr>
          <p:cNvSpPr txBox="1"/>
          <p:nvPr userDrawn="1"/>
        </p:nvSpPr>
        <p:spPr>
          <a:xfrm>
            <a:off x="5963144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50%</a:t>
            </a:r>
          </a:p>
        </p:txBody>
      </p:sp>
      <p:sp>
        <p:nvSpPr>
          <p:cNvPr id="33" name="TekstSylinder 32">
            <a:extLst>
              <a:ext uri="{FF2B5EF4-FFF2-40B4-BE49-F238E27FC236}">
                <a16:creationId xmlns:a16="http://schemas.microsoft.com/office/drawing/2014/main" id="{1EE0A8FE-B0A1-6200-FE68-CB554198FF62}"/>
              </a:ext>
            </a:extLst>
          </p:cNvPr>
          <p:cNvSpPr txBox="1"/>
          <p:nvPr userDrawn="1"/>
        </p:nvSpPr>
        <p:spPr>
          <a:xfrm>
            <a:off x="6985869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60%</a:t>
            </a: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10D85333-9E0A-E584-3D28-AF04AC9EB134}"/>
              </a:ext>
            </a:extLst>
          </p:cNvPr>
          <p:cNvSpPr txBox="1"/>
          <p:nvPr userDrawn="1"/>
        </p:nvSpPr>
        <p:spPr>
          <a:xfrm>
            <a:off x="8008594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70%</a:t>
            </a:r>
          </a:p>
        </p:txBody>
      </p:sp>
      <p:sp>
        <p:nvSpPr>
          <p:cNvPr id="35" name="TekstSylinder 34">
            <a:extLst>
              <a:ext uri="{FF2B5EF4-FFF2-40B4-BE49-F238E27FC236}">
                <a16:creationId xmlns:a16="http://schemas.microsoft.com/office/drawing/2014/main" id="{CB546CA8-715E-E31F-C1DE-EFF2A215E139}"/>
              </a:ext>
            </a:extLst>
          </p:cNvPr>
          <p:cNvSpPr txBox="1"/>
          <p:nvPr userDrawn="1"/>
        </p:nvSpPr>
        <p:spPr>
          <a:xfrm>
            <a:off x="9031319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80%</a:t>
            </a:r>
          </a:p>
        </p:txBody>
      </p:sp>
      <p:sp>
        <p:nvSpPr>
          <p:cNvPr id="36" name="TekstSylinder 35">
            <a:extLst>
              <a:ext uri="{FF2B5EF4-FFF2-40B4-BE49-F238E27FC236}">
                <a16:creationId xmlns:a16="http://schemas.microsoft.com/office/drawing/2014/main" id="{5F61927D-E7EC-988C-A7F9-FEF154991B90}"/>
              </a:ext>
            </a:extLst>
          </p:cNvPr>
          <p:cNvSpPr txBox="1"/>
          <p:nvPr userDrawn="1"/>
        </p:nvSpPr>
        <p:spPr>
          <a:xfrm>
            <a:off x="10054044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90%</a:t>
            </a:r>
          </a:p>
        </p:txBody>
      </p:sp>
      <p:sp>
        <p:nvSpPr>
          <p:cNvPr id="37" name="TekstSylinder 36">
            <a:extLst>
              <a:ext uri="{FF2B5EF4-FFF2-40B4-BE49-F238E27FC236}">
                <a16:creationId xmlns:a16="http://schemas.microsoft.com/office/drawing/2014/main" id="{A26ED135-1150-BFED-04AC-3B6F79381F17}"/>
              </a:ext>
            </a:extLst>
          </p:cNvPr>
          <p:cNvSpPr txBox="1"/>
          <p:nvPr userDrawn="1"/>
        </p:nvSpPr>
        <p:spPr>
          <a:xfrm>
            <a:off x="11076766" y="5483338"/>
            <a:ext cx="271172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800" b="0" noProof="0" dirty="0">
                <a:solidFill>
                  <a:schemeClr val="accent1"/>
                </a:solidFill>
              </a:rPr>
              <a:t>100%</a:t>
            </a:r>
          </a:p>
        </p:txBody>
      </p:sp>
      <p:sp>
        <p:nvSpPr>
          <p:cNvPr id="39" name="Plassholder for tekst 38">
            <a:extLst>
              <a:ext uri="{FF2B5EF4-FFF2-40B4-BE49-F238E27FC236}">
                <a16:creationId xmlns:a16="http://schemas.microsoft.com/office/drawing/2014/main" id="{DFFF54EC-1C04-DC20-2346-47D53A32B6F2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7043492" y="5702912"/>
            <a:ext cx="144000" cy="144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 sz="200"/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43" name="Plassholder for tekst 20">
            <a:extLst>
              <a:ext uri="{FF2B5EF4-FFF2-40B4-BE49-F238E27FC236}">
                <a16:creationId xmlns:a16="http://schemas.microsoft.com/office/drawing/2014/main" id="{5C9AF5E7-4CE3-2FF1-5F4B-EAE0356D3876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7115492" y="5990975"/>
            <a:ext cx="1104583" cy="9645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XX% completion</a:t>
            </a:r>
          </a:p>
        </p:txBody>
      </p:sp>
      <p:sp>
        <p:nvSpPr>
          <p:cNvPr id="44" name="TekstSylinder 43">
            <a:extLst>
              <a:ext uri="{FF2B5EF4-FFF2-40B4-BE49-F238E27FC236}">
                <a16:creationId xmlns:a16="http://schemas.microsoft.com/office/drawing/2014/main" id="{C6FDFFC2-56DE-993B-5CC8-E0738820C53F}"/>
              </a:ext>
            </a:extLst>
          </p:cNvPr>
          <p:cNvSpPr txBox="1"/>
          <p:nvPr userDrawn="1"/>
        </p:nvSpPr>
        <p:spPr>
          <a:xfrm>
            <a:off x="12449302" y="5674761"/>
            <a:ext cx="2017361" cy="46166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l"/>
            <a:r>
              <a:rPr lang="en-GB" sz="1000" b="0" noProof="0" dirty="0">
                <a:solidFill>
                  <a:schemeClr val="accent1"/>
                </a:solidFill>
              </a:rPr>
              <a:t>The width of the coloured rectangles can be adjusted, and the circle moved, to mark the correct percentage.</a:t>
            </a:r>
          </a:p>
        </p:txBody>
      </p:sp>
      <p:sp>
        <p:nvSpPr>
          <p:cNvPr id="59" name="Plassholder for tekst 20">
            <a:extLst>
              <a:ext uri="{FF2B5EF4-FFF2-40B4-BE49-F238E27FC236}">
                <a16:creationId xmlns:a16="http://schemas.microsoft.com/office/drawing/2014/main" id="{A13E45A4-8A84-F66D-4D4E-6F30440ED6EC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870364" y="2631238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0" name="Plassholder for tekst 20">
            <a:extLst>
              <a:ext uri="{FF2B5EF4-FFF2-40B4-BE49-F238E27FC236}">
                <a16:creationId xmlns:a16="http://schemas.microsoft.com/office/drawing/2014/main" id="{7C872D93-669B-0E55-6A10-9B9B3A696DC0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870364" y="4637845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1" name="Plassholder for tekst 20">
            <a:extLst>
              <a:ext uri="{FF2B5EF4-FFF2-40B4-BE49-F238E27FC236}">
                <a16:creationId xmlns:a16="http://schemas.microsoft.com/office/drawing/2014/main" id="{DBFE8017-4515-D85F-2104-AD3B05E16034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>
          <a:xfrm>
            <a:off x="1870364" y="3634542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2" name="Plassholder for tekst 20">
            <a:extLst>
              <a:ext uri="{FF2B5EF4-FFF2-40B4-BE49-F238E27FC236}">
                <a16:creationId xmlns:a16="http://schemas.microsoft.com/office/drawing/2014/main" id="{6DB1B2D5-FB4B-62CA-C33B-024418539CB9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1870364" y="3132890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3" name="Plassholder for tekst 20">
            <a:extLst>
              <a:ext uri="{FF2B5EF4-FFF2-40B4-BE49-F238E27FC236}">
                <a16:creationId xmlns:a16="http://schemas.microsoft.com/office/drawing/2014/main" id="{AAA98F41-4499-B734-BA1B-A4A2D091C730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1870364" y="4136194"/>
            <a:ext cx="2101561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6" name="Plassholder for tekst 4">
            <a:extLst>
              <a:ext uri="{FF2B5EF4-FFF2-40B4-BE49-F238E27FC236}">
                <a16:creationId xmlns:a16="http://schemas.microsoft.com/office/drawing/2014/main" id="{0526B163-9D10-7E50-1F53-C7697988C655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4583832" y="2146555"/>
            <a:ext cx="6649318" cy="16643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7" name="Plassholder for tekst 20">
            <a:extLst>
              <a:ext uri="{FF2B5EF4-FFF2-40B4-BE49-F238E27FC236}">
                <a16:creationId xmlns:a16="http://schemas.microsoft.com/office/drawing/2014/main" id="{5E8C2113-7B19-2FC5-F2C4-7D0A1BC133A2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89845" y="2631238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Start:</a:t>
            </a:r>
          </a:p>
        </p:txBody>
      </p:sp>
      <p:sp>
        <p:nvSpPr>
          <p:cNvPr id="68" name="Plassholder for tekst 20">
            <a:extLst>
              <a:ext uri="{FF2B5EF4-FFF2-40B4-BE49-F238E27FC236}">
                <a16:creationId xmlns:a16="http://schemas.microsoft.com/office/drawing/2014/main" id="{F9AFCB7F-3EA8-6C01-94F8-5BFF26BC44CF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89845" y="4637845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Value:</a:t>
            </a:r>
          </a:p>
        </p:txBody>
      </p:sp>
      <p:sp>
        <p:nvSpPr>
          <p:cNvPr id="69" name="Plassholder for tekst 20">
            <a:extLst>
              <a:ext uri="{FF2B5EF4-FFF2-40B4-BE49-F238E27FC236}">
                <a16:creationId xmlns:a16="http://schemas.microsoft.com/office/drawing/2014/main" id="{55325857-479C-68BF-C1CA-484F420FC747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89845" y="3634542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Place:</a:t>
            </a:r>
          </a:p>
        </p:txBody>
      </p:sp>
      <p:sp>
        <p:nvSpPr>
          <p:cNvPr id="70" name="Plassholder for tekst 20">
            <a:extLst>
              <a:ext uri="{FF2B5EF4-FFF2-40B4-BE49-F238E27FC236}">
                <a16:creationId xmlns:a16="http://schemas.microsoft.com/office/drawing/2014/main" id="{62391C41-3681-EA0D-34A9-877F5DA0C574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989845" y="3132890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Hand over:</a:t>
            </a:r>
          </a:p>
        </p:txBody>
      </p:sp>
      <p:sp>
        <p:nvSpPr>
          <p:cNvPr id="71" name="Plassholder for tekst 20">
            <a:extLst>
              <a:ext uri="{FF2B5EF4-FFF2-40B4-BE49-F238E27FC236}">
                <a16:creationId xmlns:a16="http://schemas.microsoft.com/office/drawing/2014/main" id="{FADED584-4C81-3960-92A1-E43B75F0CB48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989845" y="4136194"/>
            <a:ext cx="762948" cy="23920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/>
              <a:t>Customer:</a:t>
            </a:r>
          </a:p>
        </p:txBody>
      </p:sp>
      <p:sp>
        <p:nvSpPr>
          <p:cNvPr id="72" name="Plassholder for tekst 4">
            <a:extLst>
              <a:ext uri="{FF2B5EF4-FFF2-40B4-BE49-F238E27FC236}">
                <a16:creationId xmlns:a16="http://schemas.microsoft.com/office/drawing/2014/main" id="{E682DCD7-6B69-CD81-A4F3-94F21708A78C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989845" y="2146555"/>
            <a:ext cx="2982080" cy="16643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4741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 page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tekst 9">
            <a:extLst>
              <a:ext uri="{FF2B5EF4-FFF2-40B4-BE49-F238E27FC236}">
                <a16:creationId xmlns:a16="http://schemas.microsoft.com/office/drawing/2014/main" id="{DFC5EBBF-379A-66F3-96E5-952193985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6322019"/>
            <a:ext cx="2520950" cy="1676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9">
            <a:extLst>
              <a:ext uri="{FF2B5EF4-FFF2-40B4-BE49-F238E27FC236}">
                <a16:creationId xmlns:a16="http://schemas.microsoft.com/office/drawing/2014/main" id="{07CA924D-5CCA-3F64-0AAB-5C1C89FDC0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91464" y="6322019"/>
            <a:ext cx="3019320" cy="1676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tekst 9">
            <a:extLst>
              <a:ext uri="{FF2B5EF4-FFF2-40B4-BE49-F238E27FC236}">
                <a16:creationId xmlns:a16="http://schemas.microsoft.com/office/drawing/2014/main" id="{537F8FF0-45F6-327C-6644-47223B0544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91914" y="705444"/>
            <a:ext cx="3019320" cy="167681"/>
          </a:xfrm>
          <a:prstGeom prst="rect">
            <a:avLst/>
          </a:prstGeom>
        </p:spPr>
        <p:txBody>
          <a:bodyPr lIns="0" tIns="0" rIns="0" bIns="0"/>
          <a:lstStyle>
            <a:lvl1pPr marL="0" indent="0" algn="r">
              <a:buNone/>
              <a:defRPr sz="160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2F8247CC-0101-E236-11CE-295E02B4CB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2662" y="2133593"/>
            <a:ext cx="4860926" cy="370840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9838CB8B-ABFE-EDCE-F434-910AC44A9E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2664" y="618465"/>
            <a:ext cx="1923096" cy="294871"/>
          </a:xfrm>
          <a:prstGeom prst="rect">
            <a:avLst/>
          </a:prstGeom>
        </p:spPr>
      </p:pic>
      <p:sp>
        <p:nvSpPr>
          <p:cNvPr id="4" name="Plassholder for tekst 11">
            <a:extLst>
              <a:ext uri="{FF2B5EF4-FFF2-40B4-BE49-F238E27FC236}">
                <a16:creationId xmlns:a16="http://schemas.microsoft.com/office/drawing/2014/main" id="{F37FE836-D4F0-1B0F-35DF-17FB91411A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2663" y="1341439"/>
            <a:ext cx="10226675" cy="38148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44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25174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ssholder for tekst 4">
            <a:extLst>
              <a:ext uri="{FF2B5EF4-FFF2-40B4-BE49-F238E27FC236}">
                <a16:creationId xmlns:a16="http://schemas.microsoft.com/office/drawing/2014/main" id="{A8DD2BE0-8CDA-5393-7CA9-5FD171B772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89844" y="2873829"/>
            <a:ext cx="2982081" cy="29681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Plassholder for tekst 4">
            <a:extLst>
              <a:ext uri="{FF2B5EF4-FFF2-40B4-BE49-F238E27FC236}">
                <a16:creationId xmlns:a16="http://schemas.microsoft.com/office/drawing/2014/main" id="{5EA16137-1B29-B793-840F-0A7A7291F56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03388" y="2133600"/>
            <a:ext cx="2268537" cy="46831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9B3B5AA3-9398-4795-38E5-CE773B4B8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47487BC3-994A-817B-F8D2-079C17ED3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A6D71973-54B0-239D-4B3B-62E54B825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E17624BD-4199-C739-951C-2763692DC6AD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tekst 4">
            <a:extLst>
              <a:ext uri="{FF2B5EF4-FFF2-40B4-BE49-F238E27FC236}">
                <a16:creationId xmlns:a16="http://schemas.microsoft.com/office/drawing/2014/main" id="{EEAA596E-F72F-BA20-DF3A-350C1403654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592580" y="2873829"/>
            <a:ext cx="2982081" cy="29681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4">
            <a:extLst>
              <a:ext uri="{FF2B5EF4-FFF2-40B4-BE49-F238E27FC236}">
                <a16:creationId xmlns:a16="http://schemas.microsoft.com/office/drawing/2014/main" id="{E1FDC6D9-BC5E-79E5-9A7B-FC5D054056A2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5306124" y="2133600"/>
            <a:ext cx="2268537" cy="46831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lassholder for tekst 4">
            <a:extLst>
              <a:ext uri="{FF2B5EF4-FFF2-40B4-BE49-F238E27FC236}">
                <a16:creationId xmlns:a16="http://schemas.microsoft.com/office/drawing/2014/main" id="{DEE37AAB-0E7E-55B0-1E23-8CD852A4CB6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8222748" y="2873829"/>
            <a:ext cx="2982081" cy="29681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4">
            <a:extLst>
              <a:ext uri="{FF2B5EF4-FFF2-40B4-BE49-F238E27FC236}">
                <a16:creationId xmlns:a16="http://schemas.microsoft.com/office/drawing/2014/main" id="{FD9F4A7E-33B4-7F1F-F648-F2B42A4A5A88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936292" y="2133600"/>
            <a:ext cx="2268537" cy="46831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lassholder for bilde 18">
            <a:extLst>
              <a:ext uri="{FF2B5EF4-FFF2-40B4-BE49-F238E27FC236}">
                <a16:creationId xmlns:a16="http://schemas.microsoft.com/office/drawing/2014/main" id="{D8878513-60ED-F3CE-C8AC-A581BC0152F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4592580" y="2133601"/>
            <a:ext cx="468314" cy="468314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20" name="Plassholder for bilde 18">
            <a:extLst>
              <a:ext uri="{FF2B5EF4-FFF2-40B4-BE49-F238E27FC236}">
                <a16:creationId xmlns:a16="http://schemas.microsoft.com/office/drawing/2014/main" id="{23E0A18F-A42B-8D23-ED47-8E6FFC1BED23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989844" y="2133601"/>
            <a:ext cx="468314" cy="468314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21" name="Plassholder for bilde 18">
            <a:extLst>
              <a:ext uri="{FF2B5EF4-FFF2-40B4-BE49-F238E27FC236}">
                <a16:creationId xmlns:a16="http://schemas.microsoft.com/office/drawing/2014/main" id="{A288225F-9533-1F41-914D-477B28482245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8222748" y="2133601"/>
            <a:ext cx="468314" cy="468314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773853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2CCD8A95-6804-2646-9808-756C3FD070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4E15B911-8C6B-8790-51C1-E956A2D93E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E20C7036-A9CC-2F38-E873-D5E6DBA67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82D68BF8-2DCA-18D7-8631-6BE5AD5BD9A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tekst 4">
            <a:extLst>
              <a:ext uri="{FF2B5EF4-FFF2-40B4-BE49-F238E27FC236}">
                <a16:creationId xmlns:a16="http://schemas.microsoft.com/office/drawing/2014/main" id="{5603A274-51B0-FB24-7207-4529364972E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89844" y="2873829"/>
            <a:ext cx="2982081" cy="29681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4">
            <a:extLst>
              <a:ext uri="{FF2B5EF4-FFF2-40B4-BE49-F238E27FC236}">
                <a16:creationId xmlns:a16="http://schemas.microsoft.com/office/drawing/2014/main" id="{27816B92-17D5-FF0D-87C0-8C27011D2BC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703388" y="2133600"/>
            <a:ext cx="2268537" cy="46831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4">
            <a:extLst>
              <a:ext uri="{FF2B5EF4-FFF2-40B4-BE49-F238E27FC236}">
                <a16:creationId xmlns:a16="http://schemas.microsoft.com/office/drawing/2014/main" id="{E2049056-B903-5263-019C-E63E840345C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592580" y="2873829"/>
            <a:ext cx="2982081" cy="29681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4">
            <a:extLst>
              <a:ext uri="{FF2B5EF4-FFF2-40B4-BE49-F238E27FC236}">
                <a16:creationId xmlns:a16="http://schemas.microsoft.com/office/drawing/2014/main" id="{1900F5DE-2CDD-6668-1371-6123380F1CDF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5306124" y="2133600"/>
            <a:ext cx="2268537" cy="46831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lassholder for tekst 4">
            <a:extLst>
              <a:ext uri="{FF2B5EF4-FFF2-40B4-BE49-F238E27FC236}">
                <a16:creationId xmlns:a16="http://schemas.microsoft.com/office/drawing/2014/main" id="{2FDD21FC-F4FC-6A09-55C5-9A82A3F2951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8222748" y="2873829"/>
            <a:ext cx="2982081" cy="29681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4">
            <a:extLst>
              <a:ext uri="{FF2B5EF4-FFF2-40B4-BE49-F238E27FC236}">
                <a16:creationId xmlns:a16="http://schemas.microsoft.com/office/drawing/2014/main" id="{CFD7B077-9007-CBBA-AD75-E4675298BA7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936292" y="2133600"/>
            <a:ext cx="2268537" cy="46831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bilde 18">
            <a:extLst>
              <a:ext uri="{FF2B5EF4-FFF2-40B4-BE49-F238E27FC236}">
                <a16:creationId xmlns:a16="http://schemas.microsoft.com/office/drawing/2014/main" id="{BCA3BEC7-4810-FA0B-8161-3B8CEBCCC87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4592580" y="2133601"/>
            <a:ext cx="468314" cy="468314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5" name="Plassholder for bilde 18">
            <a:extLst>
              <a:ext uri="{FF2B5EF4-FFF2-40B4-BE49-F238E27FC236}">
                <a16:creationId xmlns:a16="http://schemas.microsoft.com/office/drawing/2014/main" id="{517194FB-ADB1-3561-5E90-97F54B072C9E}"/>
              </a:ext>
            </a:extLst>
          </p:cNvPr>
          <p:cNvSpPr>
            <a:spLocks noGrp="1"/>
          </p:cNvSpPr>
          <p:nvPr>
            <p:ph type="pic" sz="quarter" idx="52"/>
          </p:nvPr>
        </p:nvSpPr>
        <p:spPr>
          <a:xfrm>
            <a:off x="989844" y="2133601"/>
            <a:ext cx="468314" cy="468314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6" name="Plassholder for bilde 18">
            <a:extLst>
              <a:ext uri="{FF2B5EF4-FFF2-40B4-BE49-F238E27FC236}">
                <a16:creationId xmlns:a16="http://schemas.microsoft.com/office/drawing/2014/main" id="{CB80DFAC-D1C2-6081-93FD-64B5E3BC238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8222748" y="2133601"/>
            <a:ext cx="468314" cy="468314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172737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69773CAA-E18C-2204-5A6F-38257A485E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AA43A7FC-4BF5-DE10-E251-74A6DC8D27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F2748D5E-7669-635E-F50D-1302799B5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F7BA482D-444E-1BE3-CC66-8464E9C199AD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60A17FF1-F51E-1446-8FE9-4EC36D5F5A6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2133600"/>
            <a:ext cx="10226675" cy="37084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>
                <a:solidFill>
                  <a:schemeClr val="accent3"/>
                </a:solidFill>
              </a:defRPr>
            </a:lvl1pPr>
            <a:lvl2pPr>
              <a:defRPr sz="1800">
                <a:solidFill>
                  <a:schemeClr val="accent3"/>
                </a:solidFill>
              </a:defRPr>
            </a:lvl2pPr>
            <a:lvl3pPr>
              <a:defRPr sz="1600">
                <a:solidFill>
                  <a:schemeClr val="accent3"/>
                </a:solidFill>
              </a:defRPr>
            </a:lvl3pPr>
            <a:lvl4pPr>
              <a:defRPr sz="14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535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– Two column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01BED8BF-0770-5BDB-BE27-FAFD3AD0C5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4A07754A-E637-6C30-6ED7-34E9FBF031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2F744B49-026D-61BE-4C3B-DD60AEAFD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1DA716DE-F12E-F82F-4DEF-710F859ED33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innhold 10">
            <a:extLst>
              <a:ext uri="{FF2B5EF4-FFF2-40B4-BE49-F238E27FC236}">
                <a16:creationId xmlns:a16="http://schemas.microsoft.com/office/drawing/2014/main" id="{D7A87C8E-0764-9DE9-4706-28BE2E710785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982663" y="2492375"/>
            <a:ext cx="4860925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3"/>
                </a:solidFill>
              </a:defRPr>
            </a:lvl1pPr>
            <a:lvl2pPr>
              <a:defRPr sz="1800">
                <a:solidFill>
                  <a:schemeClr val="accent3"/>
                </a:solidFill>
              </a:defRPr>
            </a:lvl2pPr>
            <a:lvl3pPr>
              <a:defRPr sz="1600">
                <a:solidFill>
                  <a:schemeClr val="accent3"/>
                </a:solidFill>
              </a:defRPr>
            </a:lvl3pPr>
            <a:lvl4pPr>
              <a:defRPr sz="14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4">
            <a:extLst>
              <a:ext uri="{FF2B5EF4-FFF2-40B4-BE49-F238E27FC236}">
                <a16:creationId xmlns:a16="http://schemas.microsoft.com/office/drawing/2014/main" id="{DBBED698-3DC2-E6AF-45B9-161593C6F0D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89642" y="2133600"/>
            <a:ext cx="4853946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lassholder for innhold 10">
            <a:extLst>
              <a:ext uri="{FF2B5EF4-FFF2-40B4-BE49-F238E27FC236}">
                <a16:creationId xmlns:a16="http://schemas.microsoft.com/office/drawing/2014/main" id="{B18F198A-2043-1270-D90B-46A29D578362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6350191" y="2492375"/>
            <a:ext cx="4860925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3"/>
                </a:solidFill>
              </a:defRPr>
            </a:lvl1pPr>
            <a:lvl2pPr>
              <a:defRPr sz="1800">
                <a:solidFill>
                  <a:schemeClr val="accent3"/>
                </a:solidFill>
              </a:defRPr>
            </a:lvl2pPr>
            <a:lvl3pPr>
              <a:defRPr sz="1600">
                <a:solidFill>
                  <a:schemeClr val="accent3"/>
                </a:solidFill>
              </a:defRPr>
            </a:lvl3pPr>
            <a:lvl4pPr>
              <a:defRPr sz="14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4">
            <a:extLst>
              <a:ext uri="{FF2B5EF4-FFF2-40B4-BE49-F238E27FC236}">
                <a16:creationId xmlns:a16="http://schemas.microsoft.com/office/drawing/2014/main" id="{61E38040-0FF4-24BA-7C4D-EEEBEFEF307A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357170" y="2133600"/>
            <a:ext cx="4853946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97848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– Three column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64B61962-6499-B4D2-A8F8-5201F4D926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919BAEB8-0B83-8348-3088-A20CD9B05B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C698F9E1-67E7-CD4B-8126-CFAF1B9A2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DE894105-87BF-3447-7500-AB777D771129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innhold 10">
            <a:extLst>
              <a:ext uri="{FF2B5EF4-FFF2-40B4-BE49-F238E27FC236}">
                <a16:creationId xmlns:a16="http://schemas.microsoft.com/office/drawing/2014/main" id="{CDF7FA8F-71DD-2A31-9AE9-039CFFB6DB1F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98266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3"/>
                </a:solidFill>
              </a:defRPr>
            </a:lvl1pPr>
            <a:lvl2pPr>
              <a:defRPr sz="1800">
                <a:solidFill>
                  <a:schemeClr val="accent3"/>
                </a:solidFill>
              </a:defRPr>
            </a:lvl2pPr>
            <a:lvl3pPr>
              <a:defRPr sz="1600">
                <a:solidFill>
                  <a:schemeClr val="accent3"/>
                </a:solidFill>
              </a:defRPr>
            </a:lvl3pPr>
            <a:lvl4pPr>
              <a:defRPr sz="14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4">
            <a:extLst>
              <a:ext uri="{FF2B5EF4-FFF2-40B4-BE49-F238E27FC236}">
                <a16:creationId xmlns:a16="http://schemas.microsoft.com/office/drawing/2014/main" id="{C6BAA826-4F89-601B-AD7F-FAD6B872C65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8964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innhold 10">
            <a:extLst>
              <a:ext uri="{FF2B5EF4-FFF2-40B4-BE49-F238E27FC236}">
                <a16:creationId xmlns:a16="http://schemas.microsoft.com/office/drawing/2014/main" id="{8CBAD083-D29A-E7FA-EEA8-606B1A90BF28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458311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3"/>
                </a:solidFill>
              </a:defRPr>
            </a:lvl1pPr>
            <a:lvl2pPr>
              <a:defRPr sz="1800">
                <a:solidFill>
                  <a:schemeClr val="accent3"/>
                </a:solidFill>
              </a:defRPr>
            </a:lvl2pPr>
            <a:lvl3pPr>
              <a:defRPr sz="1600">
                <a:solidFill>
                  <a:schemeClr val="accent3"/>
                </a:solidFill>
              </a:defRPr>
            </a:lvl3pPr>
            <a:lvl4pPr>
              <a:defRPr sz="14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lassholder for tekst 4">
            <a:extLst>
              <a:ext uri="{FF2B5EF4-FFF2-40B4-BE49-F238E27FC236}">
                <a16:creationId xmlns:a16="http://schemas.microsoft.com/office/drawing/2014/main" id="{DC3F6C49-4212-FF85-7D25-EAD6F9C89A5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59009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lassholder for innhold 10">
            <a:extLst>
              <a:ext uri="{FF2B5EF4-FFF2-40B4-BE49-F238E27FC236}">
                <a16:creationId xmlns:a16="http://schemas.microsoft.com/office/drawing/2014/main" id="{AAC6F996-73AD-88B2-385B-963844EF2214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821531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3"/>
                </a:solidFill>
              </a:defRPr>
            </a:lvl1pPr>
            <a:lvl2pPr>
              <a:defRPr sz="1800">
                <a:solidFill>
                  <a:schemeClr val="accent3"/>
                </a:solidFill>
              </a:defRPr>
            </a:lvl2pPr>
            <a:lvl3pPr>
              <a:defRPr sz="1600">
                <a:solidFill>
                  <a:schemeClr val="accent3"/>
                </a:solidFill>
              </a:defRPr>
            </a:lvl3pPr>
            <a:lvl4pPr>
              <a:defRPr sz="14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Plassholder for tekst 4">
            <a:extLst>
              <a:ext uri="{FF2B5EF4-FFF2-40B4-BE49-F238E27FC236}">
                <a16:creationId xmlns:a16="http://schemas.microsoft.com/office/drawing/2014/main" id="{E2CF66C4-0B28-27EB-409A-48030F116546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22229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0">
                <a:solidFill>
                  <a:schemeClr val="accent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0550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to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B9745B11-459C-C9FA-043A-C821C2D65D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4" name="Tittel 1">
            <a:extLst>
              <a:ext uri="{FF2B5EF4-FFF2-40B4-BE49-F238E27FC236}">
                <a16:creationId xmlns:a16="http://schemas.microsoft.com/office/drawing/2014/main" id="{23FA9464-258B-0B8F-E709-4C80869CF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666750"/>
            <a:ext cx="4860926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98A95645-5514-57F7-C12D-94F78E388944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3" y="1049931"/>
            <a:ext cx="4853946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12">
            <a:extLst>
              <a:ext uri="{FF2B5EF4-FFF2-40B4-BE49-F238E27FC236}">
                <a16:creationId xmlns:a16="http://schemas.microsoft.com/office/drawing/2014/main" id="{DE2DF08C-BCCD-C182-9D81-6E24D66089C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2133600"/>
            <a:ext cx="4860925" cy="3708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3"/>
                </a:solidFill>
              </a:defRPr>
            </a:lvl1pPr>
            <a:lvl2pPr>
              <a:defRPr sz="1800">
                <a:solidFill>
                  <a:schemeClr val="accent3"/>
                </a:solidFill>
              </a:defRPr>
            </a:lvl2pPr>
            <a:lvl3pPr>
              <a:defRPr sz="1600">
                <a:solidFill>
                  <a:schemeClr val="accent3"/>
                </a:solidFill>
              </a:defRPr>
            </a:lvl3pPr>
            <a:lvl4pPr>
              <a:defRPr sz="1400">
                <a:solidFill>
                  <a:schemeClr val="accent3"/>
                </a:solidFill>
              </a:defRPr>
            </a:lvl4pPr>
            <a:lvl5pPr>
              <a:defRPr sz="1200">
                <a:solidFill>
                  <a:schemeClr val="accent3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bilde 11">
            <a:extLst>
              <a:ext uri="{FF2B5EF4-FFF2-40B4-BE49-F238E27FC236}">
                <a16:creationId xmlns:a16="http://schemas.microsoft.com/office/drawing/2014/main" id="{8AC75A01-8B9E-B669-65EC-F9D48E409042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348413" y="0"/>
            <a:ext cx="5843587" cy="685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2736162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B29236D4-B907-BD69-908E-9EECF862BE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13E805A5-47D7-CBED-2CDC-813888C3F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0FD3A39C-F4EB-3CE6-2529-8CFC2DFE5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8254C936-04B8-D719-C350-0194DAC0CEA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tekst 12">
            <a:extLst>
              <a:ext uri="{FF2B5EF4-FFF2-40B4-BE49-F238E27FC236}">
                <a16:creationId xmlns:a16="http://schemas.microsoft.com/office/drawing/2014/main" id="{AADB7142-5B81-7AFF-01A5-A5FFFCF6B27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2133600"/>
            <a:ext cx="10226675" cy="3708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5443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– Two column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FA957E9C-920E-7E06-45B3-C0AD76D9A7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A8F01967-DF00-2425-2FB7-FBF7DC6AC5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2DC8815A-23EC-840C-143E-36C9E22A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A0EF386C-7262-C519-D81A-D213AECA73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innhold 10">
            <a:extLst>
              <a:ext uri="{FF2B5EF4-FFF2-40B4-BE49-F238E27FC236}">
                <a16:creationId xmlns:a16="http://schemas.microsoft.com/office/drawing/2014/main" id="{CD9DD4E9-2297-F683-4356-0DFD0F36D500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982663" y="2492375"/>
            <a:ext cx="4860925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4">
            <a:extLst>
              <a:ext uri="{FF2B5EF4-FFF2-40B4-BE49-F238E27FC236}">
                <a16:creationId xmlns:a16="http://schemas.microsoft.com/office/drawing/2014/main" id="{D7152D57-4213-B39C-AA9C-8BE20FF3057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89642" y="2133600"/>
            <a:ext cx="4853946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lassholder for innhold 10">
            <a:extLst>
              <a:ext uri="{FF2B5EF4-FFF2-40B4-BE49-F238E27FC236}">
                <a16:creationId xmlns:a16="http://schemas.microsoft.com/office/drawing/2014/main" id="{5C201607-9F5B-DFAF-51B6-A1F20D6B6613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6350191" y="2492375"/>
            <a:ext cx="4860925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tekst 4">
            <a:extLst>
              <a:ext uri="{FF2B5EF4-FFF2-40B4-BE49-F238E27FC236}">
                <a16:creationId xmlns:a16="http://schemas.microsoft.com/office/drawing/2014/main" id="{5183354F-AD34-53E5-DE6C-F10161566C70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357170" y="2133600"/>
            <a:ext cx="4853946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24190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– Three column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AD8FBE2B-69B5-B954-0592-AD18C96795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6D7686F1-201A-B94E-A6A9-11738E855C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A967EF91-CAE4-BBF2-F381-D70CDC11E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4002DFDA-5D41-1C24-0272-841E48F9B7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innhold 10">
            <a:extLst>
              <a:ext uri="{FF2B5EF4-FFF2-40B4-BE49-F238E27FC236}">
                <a16:creationId xmlns:a16="http://schemas.microsoft.com/office/drawing/2014/main" id="{7B7E6F90-F5C6-DF39-D455-18CFB776AF96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98266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4">
            <a:extLst>
              <a:ext uri="{FF2B5EF4-FFF2-40B4-BE49-F238E27FC236}">
                <a16:creationId xmlns:a16="http://schemas.microsoft.com/office/drawing/2014/main" id="{1F1A40DB-9B0E-5CEA-2EF5-65C342415D99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8964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lassholder for innhold 10">
            <a:extLst>
              <a:ext uri="{FF2B5EF4-FFF2-40B4-BE49-F238E27FC236}">
                <a16:creationId xmlns:a16="http://schemas.microsoft.com/office/drawing/2014/main" id="{9ABF0DD9-3027-778D-B0F6-99DC0332E53B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458311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tekst 4">
            <a:extLst>
              <a:ext uri="{FF2B5EF4-FFF2-40B4-BE49-F238E27FC236}">
                <a16:creationId xmlns:a16="http://schemas.microsoft.com/office/drawing/2014/main" id="{A326F746-D6D3-D16C-EBB6-C4846E2C24BF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59009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innhold 10">
            <a:extLst>
              <a:ext uri="{FF2B5EF4-FFF2-40B4-BE49-F238E27FC236}">
                <a16:creationId xmlns:a16="http://schemas.microsoft.com/office/drawing/2014/main" id="{E8C3BA28-3DFD-D701-7F86-E96F9C916564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821531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4">
            <a:extLst>
              <a:ext uri="{FF2B5EF4-FFF2-40B4-BE49-F238E27FC236}">
                <a16:creationId xmlns:a16="http://schemas.microsoft.com/office/drawing/2014/main" id="{26E54BC9-39AD-7088-E3E7-B00FA71A987D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22229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35366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to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0FB28164-F5CA-09B5-96E8-54A5D31626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17DA355A-E3E2-05FD-B655-9CB03205B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3EB296F1-FBF7-CA56-46D3-DD293625A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666750"/>
            <a:ext cx="4860926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7" name="Plassholder for tekst 11">
            <a:extLst>
              <a:ext uri="{FF2B5EF4-FFF2-40B4-BE49-F238E27FC236}">
                <a16:creationId xmlns:a16="http://schemas.microsoft.com/office/drawing/2014/main" id="{1CFD87BB-05CD-ADB4-02F0-5E08D246479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3" y="1049931"/>
            <a:ext cx="4853946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lassholder for tekst 12">
            <a:extLst>
              <a:ext uri="{FF2B5EF4-FFF2-40B4-BE49-F238E27FC236}">
                <a16:creationId xmlns:a16="http://schemas.microsoft.com/office/drawing/2014/main" id="{733F2F43-64A1-9BD5-0E47-747875692A6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2133600"/>
            <a:ext cx="4860925" cy="3708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bilde 11">
            <a:extLst>
              <a:ext uri="{FF2B5EF4-FFF2-40B4-BE49-F238E27FC236}">
                <a16:creationId xmlns:a16="http://schemas.microsoft.com/office/drawing/2014/main" id="{4FDEC6FD-BB68-E43A-2F66-05D82A65CA6F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348413" y="0"/>
            <a:ext cx="5843587" cy="685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1610998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illustratio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bilde 6">
            <a:extLst>
              <a:ext uri="{FF2B5EF4-FFF2-40B4-BE49-F238E27FC236}">
                <a16:creationId xmlns:a16="http://schemas.microsoft.com/office/drawing/2014/main" id="{EA66AA63-0880-DC82-FA98-691C91BC651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2" name="Plassholder for lysbildenummer 5">
            <a:extLst>
              <a:ext uri="{FF2B5EF4-FFF2-40B4-BE49-F238E27FC236}">
                <a16:creationId xmlns:a16="http://schemas.microsoft.com/office/drawing/2014/main" id="{73090671-8D15-4818-253C-6C6FAD26F3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55982402-FD28-5A24-8B51-AA7E6C493B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2663" y="1341439"/>
            <a:ext cx="10226675" cy="38148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36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DE5FB5C9-FAB6-E145-2222-CF48869EA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566709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16CA8B58-114B-2225-FD3B-BA2A0FB5E0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282AFED1-FD58-4540-A1E0-4FB91F1975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4892C670-3F35-B3E9-958E-DBDB84DB6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2231C83D-D3B8-6275-216D-59AAE39D7D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12">
            <a:extLst>
              <a:ext uri="{FF2B5EF4-FFF2-40B4-BE49-F238E27FC236}">
                <a16:creationId xmlns:a16="http://schemas.microsoft.com/office/drawing/2014/main" id="{F86E8D59-B617-A5E3-2B26-B32BAF5910D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2133600"/>
            <a:ext cx="10226675" cy="3708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8055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– Two colum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28330AC1-6477-54DE-E5AB-AE8180DA0B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F1015492-5459-AB35-18B5-275B025AA1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D8EF2367-78B2-40C1-4A40-2860A75D5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79E225C0-4E36-4F68-2208-04E4AD003E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innhold 10">
            <a:extLst>
              <a:ext uri="{FF2B5EF4-FFF2-40B4-BE49-F238E27FC236}">
                <a16:creationId xmlns:a16="http://schemas.microsoft.com/office/drawing/2014/main" id="{2CD0CB17-B3C8-9584-97BE-4AC1C3264D65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982663" y="2492375"/>
            <a:ext cx="4860925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lassholder for tekst 4">
            <a:extLst>
              <a:ext uri="{FF2B5EF4-FFF2-40B4-BE49-F238E27FC236}">
                <a16:creationId xmlns:a16="http://schemas.microsoft.com/office/drawing/2014/main" id="{1F47D909-6992-DF14-1C40-73C5F8BE2B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89642" y="2133600"/>
            <a:ext cx="4853946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innhold 10">
            <a:extLst>
              <a:ext uri="{FF2B5EF4-FFF2-40B4-BE49-F238E27FC236}">
                <a16:creationId xmlns:a16="http://schemas.microsoft.com/office/drawing/2014/main" id="{08450967-444C-137D-03F0-F00AD980AE79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6350191" y="2492375"/>
            <a:ext cx="4860925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4">
            <a:extLst>
              <a:ext uri="{FF2B5EF4-FFF2-40B4-BE49-F238E27FC236}">
                <a16:creationId xmlns:a16="http://schemas.microsoft.com/office/drawing/2014/main" id="{D7C2965B-2DE5-FA64-6FB6-21BA02CDC5E3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357170" y="2133600"/>
            <a:ext cx="4853946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14460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– Three column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F55FF87D-69CE-7A56-6B8E-90F58CD4B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6293E4E9-3C48-AE63-0887-83899C38EE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2FF02487-610D-FBE1-53F0-73C3AC8C9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EFB6F9EE-297E-F012-80BC-7D92AA5D7A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innhold 10">
            <a:extLst>
              <a:ext uri="{FF2B5EF4-FFF2-40B4-BE49-F238E27FC236}">
                <a16:creationId xmlns:a16="http://schemas.microsoft.com/office/drawing/2014/main" id="{7A4D5CAA-4109-433D-C03D-934F30D7CE5B}"/>
              </a:ext>
            </a:extLst>
          </p:cNvPr>
          <p:cNvSpPr>
            <a:spLocks noGrp="1"/>
          </p:cNvSpPr>
          <p:nvPr>
            <p:ph sz="quarter" idx="45"/>
          </p:nvPr>
        </p:nvSpPr>
        <p:spPr>
          <a:xfrm>
            <a:off x="98266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lassholder for tekst 4">
            <a:extLst>
              <a:ext uri="{FF2B5EF4-FFF2-40B4-BE49-F238E27FC236}">
                <a16:creationId xmlns:a16="http://schemas.microsoft.com/office/drawing/2014/main" id="{6088861A-8C83-88DD-9F75-A8FD4291CE4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8964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innhold 10">
            <a:extLst>
              <a:ext uri="{FF2B5EF4-FFF2-40B4-BE49-F238E27FC236}">
                <a16:creationId xmlns:a16="http://schemas.microsoft.com/office/drawing/2014/main" id="{8BE25DC7-BD95-8181-1F4F-BF5752717B36}"/>
              </a:ext>
            </a:extLst>
          </p:cNvPr>
          <p:cNvSpPr>
            <a:spLocks noGrp="1"/>
          </p:cNvSpPr>
          <p:nvPr>
            <p:ph sz="quarter" idx="46"/>
          </p:nvPr>
        </p:nvSpPr>
        <p:spPr>
          <a:xfrm>
            <a:off x="458311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4">
            <a:extLst>
              <a:ext uri="{FF2B5EF4-FFF2-40B4-BE49-F238E27FC236}">
                <a16:creationId xmlns:a16="http://schemas.microsoft.com/office/drawing/2014/main" id="{3F715834-FB2D-07C9-9400-4A073AF419AC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459009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innhold 10">
            <a:extLst>
              <a:ext uri="{FF2B5EF4-FFF2-40B4-BE49-F238E27FC236}">
                <a16:creationId xmlns:a16="http://schemas.microsoft.com/office/drawing/2014/main" id="{74630524-9E1B-4747-C150-86BDF14B0B2F}"/>
              </a:ext>
            </a:extLst>
          </p:cNvPr>
          <p:cNvSpPr>
            <a:spLocks noGrp="1"/>
          </p:cNvSpPr>
          <p:nvPr>
            <p:ph sz="quarter" idx="48"/>
          </p:nvPr>
        </p:nvSpPr>
        <p:spPr>
          <a:xfrm>
            <a:off x="8215314" y="2492375"/>
            <a:ext cx="2989262" cy="33496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lassholder for tekst 4">
            <a:extLst>
              <a:ext uri="{FF2B5EF4-FFF2-40B4-BE49-F238E27FC236}">
                <a16:creationId xmlns:a16="http://schemas.microsoft.com/office/drawing/2014/main" id="{9A333D8E-07F6-69A2-E599-DD6D90A388F3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8222292" y="2133600"/>
            <a:ext cx="2982283" cy="21873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26066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t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057C2DF5-E068-A7FF-9D82-C67698C5AA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51B4DA2F-F3BB-8A75-C0B2-E0262B90E0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1" name="Tittel 1">
            <a:extLst>
              <a:ext uri="{FF2B5EF4-FFF2-40B4-BE49-F238E27FC236}">
                <a16:creationId xmlns:a16="http://schemas.microsoft.com/office/drawing/2014/main" id="{8793E521-5F39-2D55-7CD7-9576AF89A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666750"/>
            <a:ext cx="4860926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6D5999E5-7B79-BEC2-99A9-815444865C4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3" y="1049931"/>
            <a:ext cx="4853946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lassholder for tekst 12">
            <a:extLst>
              <a:ext uri="{FF2B5EF4-FFF2-40B4-BE49-F238E27FC236}">
                <a16:creationId xmlns:a16="http://schemas.microsoft.com/office/drawing/2014/main" id="{CDAD51D6-4E2D-A91F-203C-BC1633335B6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2133600"/>
            <a:ext cx="4860925" cy="3708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000">
                <a:solidFill>
                  <a:schemeClr val="accent1"/>
                </a:solidFill>
              </a:defRPr>
            </a:lvl1pPr>
            <a:lvl2pPr>
              <a:defRPr sz="1800"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 sz="1400">
                <a:solidFill>
                  <a:schemeClr val="accent1"/>
                </a:solidFill>
              </a:defRPr>
            </a:lvl4pPr>
            <a:lvl5pPr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bilde 11">
            <a:extLst>
              <a:ext uri="{FF2B5EF4-FFF2-40B4-BE49-F238E27FC236}">
                <a16:creationId xmlns:a16="http://schemas.microsoft.com/office/drawing/2014/main" id="{E13AF642-8E66-5628-945A-12DF45F96BF7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6348413" y="0"/>
            <a:ext cx="5843587" cy="685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640027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ull page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6">
            <a:extLst>
              <a:ext uri="{FF2B5EF4-FFF2-40B4-BE49-F238E27FC236}">
                <a16:creationId xmlns:a16="http://schemas.microsoft.com/office/drawing/2014/main" id="{24DAAF6C-4436-A1E4-415B-F55878E400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E21B335A-6D21-B749-ACBD-20E9ECD034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14CFF862-38E4-7663-A2BD-FFB2A864E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6D900070-E4B8-C1CD-BFE8-3C98C1AD0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A2BACA47-CAA5-58A8-13E2-34ED9F556B5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18485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ull page photo (dark phot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6">
            <a:extLst>
              <a:ext uri="{FF2B5EF4-FFF2-40B4-BE49-F238E27FC236}">
                <a16:creationId xmlns:a16="http://schemas.microsoft.com/office/drawing/2014/main" id="{24DAAF6C-4436-A1E4-415B-F55878E4003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E21B335A-6D21-B749-ACBD-20E9ECD034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14CFF862-38E4-7663-A2BD-FFB2A864E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6D900070-E4B8-C1CD-BFE8-3C98C1AD0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A2BACA47-CAA5-58A8-13E2-34ED9F556B5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3924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>
            <a:extLst>
              <a:ext uri="{FF2B5EF4-FFF2-40B4-BE49-F238E27FC236}">
                <a16:creationId xmlns:a16="http://schemas.microsoft.com/office/drawing/2014/main" id="{0F11E8BC-EB2E-1F3D-9BED-AC646719982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5C73E114-ACA4-8C4C-FD36-C287538647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01022F52-9FC2-FA1C-8D43-45FC9AB3C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75300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map illustration – Dark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385DC1E7-E109-EE01-2F92-CECD4AA37B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61B9F031-FDAE-D49F-8FCB-40B7E85840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7784B373-A1D7-5B2A-0520-557CD011D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C87BC86A-42BD-06E8-8BDD-49EE2695E6D3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tekst 20">
            <a:extLst>
              <a:ext uri="{FF2B5EF4-FFF2-40B4-BE49-F238E27FC236}">
                <a16:creationId xmlns:a16="http://schemas.microsoft.com/office/drawing/2014/main" id="{49ABD1E4-7207-C298-7182-0FFEFF580E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50980" y="2150396"/>
            <a:ext cx="2520945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20">
            <a:extLst>
              <a:ext uri="{FF2B5EF4-FFF2-40B4-BE49-F238E27FC236}">
                <a16:creationId xmlns:a16="http://schemas.microsoft.com/office/drawing/2014/main" id="{92ACCE3C-8713-9167-0561-D26B2E8FA92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450976" y="3334891"/>
            <a:ext cx="2520950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20">
            <a:extLst>
              <a:ext uri="{FF2B5EF4-FFF2-40B4-BE49-F238E27FC236}">
                <a16:creationId xmlns:a16="http://schemas.microsoft.com/office/drawing/2014/main" id="{3CE31995-1C45-B166-A503-8D3F842D2E2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450976" y="4536184"/>
            <a:ext cx="2520950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21">
            <a:extLst>
              <a:ext uri="{FF2B5EF4-FFF2-40B4-BE49-F238E27FC236}">
                <a16:creationId xmlns:a16="http://schemas.microsoft.com/office/drawing/2014/main" id="{1E153DDA-EB2F-AD43-6C08-7DE757C427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2663" y="2150396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12" name="Plassholder for tekst 21">
            <a:extLst>
              <a:ext uri="{FF2B5EF4-FFF2-40B4-BE49-F238E27FC236}">
                <a16:creationId xmlns:a16="http://schemas.microsoft.com/office/drawing/2014/main" id="{41A07796-3238-53AF-5018-C0CB9CAD26A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2663" y="3334891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.V</a:t>
            </a:r>
          </a:p>
        </p:txBody>
      </p:sp>
      <p:sp>
        <p:nvSpPr>
          <p:cNvPr id="13" name="Plassholder for tekst 21">
            <a:extLst>
              <a:ext uri="{FF2B5EF4-FFF2-40B4-BE49-F238E27FC236}">
                <a16:creationId xmlns:a16="http://schemas.microsoft.com/office/drawing/2014/main" id="{4D7DD9DF-80E4-B9E7-46F2-D4E795BD12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2663" y="4536184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50844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map illustration – Ligh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F264C60F-2620-9F93-ED6C-CD6C2E77E06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8383067A-AB1E-AF73-FC30-0918D4F0AC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7DBF3BD1-FB6A-C491-018E-2FE5265B1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C8E22082-8B85-FB80-7708-83C43920268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lassholder for tekst 20">
            <a:extLst>
              <a:ext uri="{FF2B5EF4-FFF2-40B4-BE49-F238E27FC236}">
                <a16:creationId xmlns:a16="http://schemas.microsoft.com/office/drawing/2014/main" id="{949803AC-BC4C-EF7E-64B1-575D81D329F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50981" y="2150396"/>
            <a:ext cx="2520944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lassholder for tekst 20">
            <a:extLst>
              <a:ext uri="{FF2B5EF4-FFF2-40B4-BE49-F238E27FC236}">
                <a16:creationId xmlns:a16="http://schemas.microsoft.com/office/drawing/2014/main" id="{5A81DC2F-B02B-520B-4E27-D789815C1FE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450976" y="3334891"/>
            <a:ext cx="2520950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lassholder for tekst 20">
            <a:extLst>
              <a:ext uri="{FF2B5EF4-FFF2-40B4-BE49-F238E27FC236}">
                <a16:creationId xmlns:a16="http://schemas.microsoft.com/office/drawing/2014/main" id="{4C40D719-676A-DBA5-7C90-CA797B8AEEC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450976" y="4536184"/>
            <a:ext cx="2520950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lassholder for tekst 21">
            <a:extLst>
              <a:ext uri="{FF2B5EF4-FFF2-40B4-BE49-F238E27FC236}">
                <a16:creationId xmlns:a16="http://schemas.microsoft.com/office/drawing/2014/main" id="{368DC915-0792-8579-EE54-809C40B873A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2663" y="2150396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12" name="Plassholder for tekst 21">
            <a:extLst>
              <a:ext uri="{FF2B5EF4-FFF2-40B4-BE49-F238E27FC236}">
                <a16:creationId xmlns:a16="http://schemas.microsoft.com/office/drawing/2014/main" id="{CD701219-2A5C-4185-D30B-6B5ED7AA8B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2663" y="3334891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13" name="Plassholder for tekst 21">
            <a:extLst>
              <a:ext uri="{FF2B5EF4-FFF2-40B4-BE49-F238E27FC236}">
                <a16:creationId xmlns:a16="http://schemas.microsoft.com/office/drawing/2014/main" id="{614B2F1A-65CA-F1C2-99A7-A5A7051E344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2663" y="4536184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8540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highlighted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EE81A501-9057-0F22-B02B-B014C08583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62B0844E-DAD1-3321-F424-A4405E1A97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Tittel 1">
            <a:extLst>
              <a:ext uri="{FF2B5EF4-FFF2-40B4-BE49-F238E27FC236}">
                <a16:creationId xmlns:a16="http://schemas.microsoft.com/office/drawing/2014/main" id="{66D5B56A-10B1-8A38-E416-9AD8E6DB7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5" name="Plassholder for tekst 11">
            <a:extLst>
              <a:ext uri="{FF2B5EF4-FFF2-40B4-BE49-F238E27FC236}">
                <a16:creationId xmlns:a16="http://schemas.microsoft.com/office/drawing/2014/main" id="{6A1B2247-BB63-E71D-3EC4-1C3E0E1DACD2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2133600"/>
            <a:ext cx="10226675" cy="370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4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59123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2F8247CC-0101-E236-11CE-295E02B4CB8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2662" y="2133593"/>
            <a:ext cx="4860926" cy="3708407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4" name="Plassholder for tekst 11">
            <a:extLst>
              <a:ext uri="{FF2B5EF4-FFF2-40B4-BE49-F238E27FC236}">
                <a16:creationId xmlns:a16="http://schemas.microsoft.com/office/drawing/2014/main" id="{F37FE836-D4F0-1B0F-35DF-17FB91411A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2663" y="1341439"/>
            <a:ext cx="10226675" cy="381484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75000"/>
              </a:lnSpc>
              <a:spcBef>
                <a:spcPts val="0"/>
              </a:spcBef>
              <a:buNone/>
              <a:defRPr sz="36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tel 1">
            <a:extLst>
              <a:ext uri="{FF2B5EF4-FFF2-40B4-BE49-F238E27FC236}">
                <a16:creationId xmlns:a16="http://schemas.microsoft.com/office/drawing/2014/main" id="{E87B0605-8324-7015-5F71-2265FD3E3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0FB5324-553C-692C-3AEE-6FCFCC46AB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670121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hree char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ssholder for diagram 8">
            <a:extLst>
              <a:ext uri="{FF2B5EF4-FFF2-40B4-BE49-F238E27FC236}">
                <a16:creationId xmlns:a16="http://schemas.microsoft.com/office/drawing/2014/main" id="{3F780251-1305-CF15-EB86-285052C404C2}"/>
              </a:ext>
            </a:extLst>
          </p:cNvPr>
          <p:cNvSpPr>
            <a:spLocks noGrp="1"/>
          </p:cNvSpPr>
          <p:nvPr>
            <p:ph type="chart" sz="quarter" idx="47"/>
          </p:nvPr>
        </p:nvSpPr>
        <p:spPr>
          <a:xfrm>
            <a:off x="8224711" y="2492375"/>
            <a:ext cx="2989262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sp>
        <p:nvSpPr>
          <p:cNvPr id="10" name="Plassholder for diagram 8">
            <a:extLst>
              <a:ext uri="{FF2B5EF4-FFF2-40B4-BE49-F238E27FC236}">
                <a16:creationId xmlns:a16="http://schemas.microsoft.com/office/drawing/2014/main" id="{E1DFAEE5-5F0A-BC08-E443-42B5F48D0E35}"/>
              </a:ext>
            </a:extLst>
          </p:cNvPr>
          <p:cNvSpPr>
            <a:spLocks noGrp="1"/>
          </p:cNvSpPr>
          <p:nvPr>
            <p:ph type="chart" sz="quarter" idx="46"/>
          </p:nvPr>
        </p:nvSpPr>
        <p:spPr>
          <a:xfrm>
            <a:off x="4585399" y="2492375"/>
            <a:ext cx="2989262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sp>
        <p:nvSpPr>
          <p:cNvPr id="9" name="Plassholder for diagram 8">
            <a:extLst>
              <a:ext uri="{FF2B5EF4-FFF2-40B4-BE49-F238E27FC236}">
                <a16:creationId xmlns:a16="http://schemas.microsoft.com/office/drawing/2014/main" id="{D54D3E47-DC19-5144-BE40-379F958F1BB8}"/>
              </a:ext>
            </a:extLst>
          </p:cNvPr>
          <p:cNvSpPr>
            <a:spLocks noGrp="1"/>
          </p:cNvSpPr>
          <p:nvPr>
            <p:ph type="chart" sz="quarter" idx="45"/>
          </p:nvPr>
        </p:nvSpPr>
        <p:spPr>
          <a:xfrm>
            <a:off x="982663" y="2492375"/>
            <a:ext cx="2989262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cxnSp>
        <p:nvCxnSpPr>
          <p:cNvPr id="4" name="Rett linje 3">
            <a:extLst>
              <a:ext uri="{FF2B5EF4-FFF2-40B4-BE49-F238E27FC236}">
                <a16:creationId xmlns:a16="http://schemas.microsoft.com/office/drawing/2014/main" id="{201710D3-8DE5-1FBD-CBAA-AA07F90230DD}"/>
              </a:ext>
            </a:extLst>
          </p:cNvPr>
          <p:cNvCxnSpPr>
            <a:cxnSpLocks/>
          </p:cNvCxnSpPr>
          <p:nvPr userDrawn="1"/>
        </p:nvCxnSpPr>
        <p:spPr>
          <a:xfrm>
            <a:off x="982662" y="2312986"/>
            <a:ext cx="2989263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lassholder for tekst 9">
            <a:extLst>
              <a:ext uri="{FF2B5EF4-FFF2-40B4-BE49-F238E27FC236}">
                <a16:creationId xmlns:a16="http://schemas.microsoft.com/office/drawing/2014/main" id="{6FC1F937-D726-CF33-1214-9A796447E5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1014" y="2116678"/>
            <a:ext cx="2980912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tekst 4">
            <a:extLst>
              <a:ext uri="{FF2B5EF4-FFF2-40B4-BE49-F238E27FC236}">
                <a16:creationId xmlns:a16="http://schemas.microsoft.com/office/drawing/2014/main" id="{7AB04FAE-4B97-F8FA-6513-ADAB093200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359" y="2505439"/>
            <a:ext cx="2979021" cy="1220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2" name="Rett linje 21">
            <a:extLst>
              <a:ext uri="{FF2B5EF4-FFF2-40B4-BE49-F238E27FC236}">
                <a16:creationId xmlns:a16="http://schemas.microsoft.com/office/drawing/2014/main" id="{FFCF2065-9B52-23C2-AFE5-AE9E55ACB2B3}"/>
              </a:ext>
            </a:extLst>
          </p:cNvPr>
          <p:cNvCxnSpPr>
            <a:cxnSpLocks/>
          </p:cNvCxnSpPr>
          <p:nvPr userDrawn="1"/>
        </p:nvCxnSpPr>
        <p:spPr>
          <a:xfrm>
            <a:off x="4585260" y="2312986"/>
            <a:ext cx="2987116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lassholder for tekst 9">
            <a:extLst>
              <a:ext uri="{FF2B5EF4-FFF2-40B4-BE49-F238E27FC236}">
                <a16:creationId xmlns:a16="http://schemas.microsoft.com/office/drawing/2014/main" id="{4206A2DA-8768-67FA-EC66-C35541F64A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93612" y="2116678"/>
            <a:ext cx="2978764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lassholder for tekst 4">
            <a:extLst>
              <a:ext uri="{FF2B5EF4-FFF2-40B4-BE49-F238E27FC236}">
                <a16:creationId xmlns:a16="http://schemas.microsoft.com/office/drawing/2014/main" id="{819B615C-5AB4-EC0B-DE38-055B8B71CA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93957" y="2505439"/>
            <a:ext cx="2978418" cy="1220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5" name="Rett linje 24">
            <a:extLst>
              <a:ext uri="{FF2B5EF4-FFF2-40B4-BE49-F238E27FC236}">
                <a16:creationId xmlns:a16="http://schemas.microsoft.com/office/drawing/2014/main" id="{91E1DD0D-A140-E59F-31AA-8A597960B714}"/>
              </a:ext>
            </a:extLst>
          </p:cNvPr>
          <p:cNvCxnSpPr>
            <a:cxnSpLocks/>
          </p:cNvCxnSpPr>
          <p:nvPr userDrawn="1"/>
        </p:nvCxnSpPr>
        <p:spPr>
          <a:xfrm>
            <a:off x="8221773" y="2312986"/>
            <a:ext cx="2987564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lassholder for tekst 9">
            <a:extLst>
              <a:ext uri="{FF2B5EF4-FFF2-40B4-BE49-F238E27FC236}">
                <a16:creationId xmlns:a16="http://schemas.microsoft.com/office/drawing/2014/main" id="{4005C41B-557F-3C99-3C09-C8F339F86B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20076" y="2116678"/>
            <a:ext cx="2978765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Plassholder for tekst 4">
            <a:extLst>
              <a:ext uri="{FF2B5EF4-FFF2-40B4-BE49-F238E27FC236}">
                <a16:creationId xmlns:a16="http://schemas.microsoft.com/office/drawing/2014/main" id="{9C4BDBB7-3128-1E9C-26EC-8F38B300C5A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220422" y="2505439"/>
            <a:ext cx="2995895" cy="1220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9AFE6E94-B78B-DB68-0D59-8F92E74CCD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2A19E9A7-4CCD-5760-7350-E3423532A4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" name="Plassholder for tekst 20">
            <a:extLst>
              <a:ext uri="{FF2B5EF4-FFF2-40B4-BE49-F238E27FC236}">
                <a16:creationId xmlns:a16="http://schemas.microsoft.com/office/drawing/2014/main" id="{C88F3CEC-BE36-53FF-01A7-12C06D2D4ED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EF907AFB-6CF4-0686-E051-C2523902D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7" name="Plassholder for tekst 11">
            <a:extLst>
              <a:ext uri="{FF2B5EF4-FFF2-40B4-BE49-F238E27FC236}">
                <a16:creationId xmlns:a16="http://schemas.microsoft.com/office/drawing/2014/main" id="{2CFD4159-8C47-7F20-E82E-7BD82467D43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023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wo charts +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ssholder for tekst 4">
            <a:extLst>
              <a:ext uri="{FF2B5EF4-FFF2-40B4-BE49-F238E27FC236}">
                <a16:creationId xmlns:a16="http://schemas.microsoft.com/office/drawing/2014/main" id="{112FF650-E207-844D-E162-F9F87930886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220076" y="2492374"/>
            <a:ext cx="2978765" cy="3349625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34AA08C2-9C59-F7C1-995F-2A7E65D5F9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5616A8D4-A8A3-2E30-9B72-4025F63E2C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" name="Plassholder for tekst 20">
            <a:extLst>
              <a:ext uri="{FF2B5EF4-FFF2-40B4-BE49-F238E27FC236}">
                <a16:creationId xmlns:a16="http://schemas.microsoft.com/office/drawing/2014/main" id="{CE88F8C2-D561-4180-06CD-71D9957E75E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2000DE0A-7F8F-338B-C0CB-B5E652CA7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7" name="Plassholder for tekst 11">
            <a:extLst>
              <a:ext uri="{FF2B5EF4-FFF2-40B4-BE49-F238E27FC236}">
                <a16:creationId xmlns:a16="http://schemas.microsoft.com/office/drawing/2014/main" id="{AEC28849-2F75-0D5A-03B1-C440AB96073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9FCC9A32-B73B-F43E-4490-35D19E3B3C6F}"/>
              </a:ext>
            </a:extLst>
          </p:cNvPr>
          <p:cNvCxnSpPr>
            <a:cxnSpLocks/>
          </p:cNvCxnSpPr>
          <p:nvPr userDrawn="1"/>
        </p:nvCxnSpPr>
        <p:spPr>
          <a:xfrm>
            <a:off x="982662" y="2312986"/>
            <a:ext cx="2989263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ssholder for tekst 9">
            <a:extLst>
              <a:ext uri="{FF2B5EF4-FFF2-40B4-BE49-F238E27FC236}">
                <a16:creationId xmlns:a16="http://schemas.microsoft.com/office/drawing/2014/main" id="{0FBA25CE-7357-4926-29CA-B7083574CF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1014" y="2116678"/>
            <a:ext cx="2980912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A52298CB-D499-601C-EDBE-E58DEF43A16C}"/>
              </a:ext>
            </a:extLst>
          </p:cNvPr>
          <p:cNvCxnSpPr>
            <a:cxnSpLocks/>
          </p:cNvCxnSpPr>
          <p:nvPr userDrawn="1"/>
        </p:nvCxnSpPr>
        <p:spPr>
          <a:xfrm>
            <a:off x="4585260" y="2312986"/>
            <a:ext cx="2987116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ssholder for tekst 9">
            <a:extLst>
              <a:ext uri="{FF2B5EF4-FFF2-40B4-BE49-F238E27FC236}">
                <a16:creationId xmlns:a16="http://schemas.microsoft.com/office/drawing/2014/main" id="{688A1465-1191-10CB-2234-0B4F109F4C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93612" y="2116678"/>
            <a:ext cx="2978764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36B652C6-7D79-F33F-CFC9-12D0F35E1A41}"/>
              </a:ext>
            </a:extLst>
          </p:cNvPr>
          <p:cNvCxnSpPr>
            <a:cxnSpLocks/>
          </p:cNvCxnSpPr>
          <p:nvPr userDrawn="1"/>
        </p:nvCxnSpPr>
        <p:spPr>
          <a:xfrm>
            <a:off x="8221773" y="2312986"/>
            <a:ext cx="2987564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lassholder for tekst 9">
            <a:extLst>
              <a:ext uri="{FF2B5EF4-FFF2-40B4-BE49-F238E27FC236}">
                <a16:creationId xmlns:a16="http://schemas.microsoft.com/office/drawing/2014/main" id="{CFBDE02F-2301-4DB7-7917-12CF7245279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20076" y="2116678"/>
            <a:ext cx="2978765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lassholder for diagram 8">
            <a:extLst>
              <a:ext uri="{FF2B5EF4-FFF2-40B4-BE49-F238E27FC236}">
                <a16:creationId xmlns:a16="http://schemas.microsoft.com/office/drawing/2014/main" id="{B85D60CC-E976-00B4-3B28-7410EA02B9A6}"/>
              </a:ext>
            </a:extLst>
          </p:cNvPr>
          <p:cNvSpPr>
            <a:spLocks noGrp="1"/>
          </p:cNvSpPr>
          <p:nvPr>
            <p:ph type="chart" sz="quarter" idx="46"/>
          </p:nvPr>
        </p:nvSpPr>
        <p:spPr>
          <a:xfrm>
            <a:off x="4585399" y="2492375"/>
            <a:ext cx="2989262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sp>
        <p:nvSpPr>
          <p:cNvPr id="27" name="Plassholder for diagram 8">
            <a:extLst>
              <a:ext uri="{FF2B5EF4-FFF2-40B4-BE49-F238E27FC236}">
                <a16:creationId xmlns:a16="http://schemas.microsoft.com/office/drawing/2014/main" id="{2D4248A6-AA46-2467-7764-E0D47B9CF0B9}"/>
              </a:ext>
            </a:extLst>
          </p:cNvPr>
          <p:cNvSpPr>
            <a:spLocks noGrp="1"/>
          </p:cNvSpPr>
          <p:nvPr>
            <p:ph type="chart" sz="quarter" idx="45"/>
          </p:nvPr>
        </p:nvSpPr>
        <p:spPr>
          <a:xfrm>
            <a:off x="982663" y="2492375"/>
            <a:ext cx="2989262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sp>
        <p:nvSpPr>
          <p:cNvPr id="29" name="Plassholder for tekst 4">
            <a:extLst>
              <a:ext uri="{FF2B5EF4-FFF2-40B4-BE49-F238E27FC236}">
                <a16:creationId xmlns:a16="http://schemas.microsoft.com/office/drawing/2014/main" id="{6E401E6E-5CF3-7598-1279-85DBAB34A9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359" y="2505439"/>
            <a:ext cx="2979021" cy="1220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lassholder for tekst 4">
            <a:extLst>
              <a:ext uri="{FF2B5EF4-FFF2-40B4-BE49-F238E27FC236}">
                <a16:creationId xmlns:a16="http://schemas.microsoft.com/office/drawing/2014/main" id="{D3B48BD0-8092-4ED4-1A00-072274979F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593957" y="2505439"/>
            <a:ext cx="2978418" cy="1220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74673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wo char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ssholder for diagram 8">
            <a:extLst>
              <a:ext uri="{FF2B5EF4-FFF2-40B4-BE49-F238E27FC236}">
                <a16:creationId xmlns:a16="http://schemas.microsoft.com/office/drawing/2014/main" id="{002C214C-21C1-5F11-3622-D7C462E62A3D}"/>
              </a:ext>
            </a:extLst>
          </p:cNvPr>
          <p:cNvSpPr>
            <a:spLocks noGrp="1"/>
          </p:cNvSpPr>
          <p:nvPr>
            <p:ph type="chart" sz="quarter" idx="45"/>
          </p:nvPr>
        </p:nvSpPr>
        <p:spPr>
          <a:xfrm>
            <a:off x="982662" y="2492375"/>
            <a:ext cx="4860925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sp>
        <p:nvSpPr>
          <p:cNvPr id="11" name="Plassholder for diagram 8">
            <a:extLst>
              <a:ext uri="{FF2B5EF4-FFF2-40B4-BE49-F238E27FC236}">
                <a16:creationId xmlns:a16="http://schemas.microsoft.com/office/drawing/2014/main" id="{B812867D-0207-817C-6B09-07A3B7740453}"/>
              </a:ext>
            </a:extLst>
          </p:cNvPr>
          <p:cNvSpPr>
            <a:spLocks noGrp="1"/>
          </p:cNvSpPr>
          <p:nvPr>
            <p:ph type="chart" sz="quarter" idx="46"/>
          </p:nvPr>
        </p:nvSpPr>
        <p:spPr>
          <a:xfrm>
            <a:off x="6352184" y="2492375"/>
            <a:ext cx="4860925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cxnSp>
        <p:nvCxnSpPr>
          <p:cNvPr id="4" name="Rett linje 3">
            <a:extLst>
              <a:ext uri="{FF2B5EF4-FFF2-40B4-BE49-F238E27FC236}">
                <a16:creationId xmlns:a16="http://schemas.microsoft.com/office/drawing/2014/main" id="{201710D3-8DE5-1FBD-CBAA-AA07F90230DD}"/>
              </a:ext>
            </a:extLst>
          </p:cNvPr>
          <p:cNvCxnSpPr>
            <a:cxnSpLocks/>
          </p:cNvCxnSpPr>
          <p:nvPr userDrawn="1"/>
        </p:nvCxnSpPr>
        <p:spPr>
          <a:xfrm>
            <a:off x="982662" y="2312986"/>
            <a:ext cx="4860926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tt linje 12">
            <a:extLst>
              <a:ext uri="{FF2B5EF4-FFF2-40B4-BE49-F238E27FC236}">
                <a16:creationId xmlns:a16="http://schemas.microsoft.com/office/drawing/2014/main" id="{B4989E7E-8500-7620-D33B-9CA7D993C240}"/>
              </a:ext>
            </a:extLst>
          </p:cNvPr>
          <p:cNvCxnSpPr>
            <a:cxnSpLocks/>
          </p:cNvCxnSpPr>
          <p:nvPr userDrawn="1"/>
        </p:nvCxnSpPr>
        <p:spPr>
          <a:xfrm>
            <a:off x="6345196" y="2312988"/>
            <a:ext cx="4866867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lassholder for tekst 9">
            <a:extLst>
              <a:ext uri="{FF2B5EF4-FFF2-40B4-BE49-F238E27FC236}">
                <a16:creationId xmlns:a16="http://schemas.microsoft.com/office/drawing/2014/main" id="{6FC1F937-D726-CF33-1214-9A796447E5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1013" y="2116678"/>
            <a:ext cx="4852575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lassholder for tekst 9">
            <a:extLst>
              <a:ext uri="{FF2B5EF4-FFF2-40B4-BE49-F238E27FC236}">
                <a16:creationId xmlns:a16="http://schemas.microsoft.com/office/drawing/2014/main" id="{D2FAE371-FB63-1364-F0FD-D35BC22C74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0771" y="2116678"/>
            <a:ext cx="4858568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tekst 4">
            <a:extLst>
              <a:ext uri="{FF2B5EF4-FFF2-40B4-BE49-F238E27FC236}">
                <a16:creationId xmlns:a16="http://schemas.microsoft.com/office/drawing/2014/main" id="{7AB04FAE-4B97-F8FA-6513-ADAB093200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359" y="2505439"/>
            <a:ext cx="4852230" cy="1220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Plassholder for tekst 4">
            <a:extLst>
              <a:ext uri="{FF2B5EF4-FFF2-40B4-BE49-F238E27FC236}">
                <a16:creationId xmlns:a16="http://schemas.microsoft.com/office/drawing/2014/main" id="{D457ECD5-52E6-4CA9-BD9A-088384DBEB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48413" y="2505438"/>
            <a:ext cx="4866744" cy="1220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90CB7747-D5C3-F42A-D283-90BA0534D4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B9911B30-5E0A-724F-862C-737449984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" name="Plassholder for tekst 20">
            <a:extLst>
              <a:ext uri="{FF2B5EF4-FFF2-40B4-BE49-F238E27FC236}">
                <a16:creationId xmlns:a16="http://schemas.microsoft.com/office/drawing/2014/main" id="{69F29EC1-2CB3-9A02-9FCD-6A92CB2170DE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D25FA83B-3329-4020-A3BB-B5612A13A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7" name="Plassholder for tekst 11">
            <a:extLst>
              <a:ext uri="{FF2B5EF4-FFF2-40B4-BE49-F238E27FC236}">
                <a16:creationId xmlns:a16="http://schemas.microsoft.com/office/drawing/2014/main" id="{AB21FE94-372A-0C6A-0905-277192C93B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90434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hart +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diagram 8">
            <a:extLst>
              <a:ext uri="{FF2B5EF4-FFF2-40B4-BE49-F238E27FC236}">
                <a16:creationId xmlns:a16="http://schemas.microsoft.com/office/drawing/2014/main" id="{E4679667-9AB6-E24A-3542-6130526CE9BF}"/>
              </a:ext>
            </a:extLst>
          </p:cNvPr>
          <p:cNvSpPr>
            <a:spLocks noGrp="1"/>
          </p:cNvSpPr>
          <p:nvPr>
            <p:ph type="chart" sz="quarter" idx="45"/>
          </p:nvPr>
        </p:nvSpPr>
        <p:spPr>
          <a:xfrm>
            <a:off x="982662" y="2492375"/>
            <a:ext cx="6589713" cy="33496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nb-NO" dirty="0"/>
          </a:p>
        </p:txBody>
      </p:sp>
      <p:cxnSp>
        <p:nvCxnSpPr>
          <p:cNvPr id="4" name="Rett linje 3">
            <a:extLst>
              <a:ext uri="{FF2B5EF4-FFF2-40B4-BE49-F238E27FC236}">
                <a16:creationId xmlns:a16="http://schemas.microsoft.com/office/drawing/2014/main" id="{201710D3-8DE5-1FBD-CBAA-AA07F90230DD}"/>
              </a:ext>
            </a:extLst>
          </p:cNvPr>
          <p:cNvCxnSpPr>
            <a:cxnSpLocks/>
          </p:cNvCxnSpPr>
          <p:nvPr userDrawn="1"/>
        </p:nvCxnSpPr>
        <p:spPr>
          <a:xfrm>
            <a:off x="982662" y="2312986"/>
            <a:ext cx="6589713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lassholder for tekst 9">
            <a:extLst>
              <a:ext uri="{FF2B5EF4-FFF2-40B4-BE49-F238E27FC236}">
                <a16:creationId xmlns:a16="http://schemas.microsoft.com/office/drawing/2014/main" id="{6FC1F937-D726-CF33-1214-9A796447E5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91014" y="2116678"/>
            <a:ext cx="6581362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Plassholder for tekst 4">
            <a:extLst>
              <a:ext uri="{FF2B5EF4-FFF2-40B4-BE49-F238E27FC236}">
                <a16:creationId xmlns:a16="http://schemas.microsoft.com/office/drawing/2014/main" id="{7AB04FAE-4B97-F8FA-6513-ADAB093200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1358" y="2505439"/>
            <a:ext cx="6581017" cy="12204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900" i="1">
                <a:solidFill>
                  <a:schemeClr val="accent1"/>
                </a:solidFill>
              </a:defRPr>
            </a:lvl1pPr>
            <a:lvl2pPr marL="457200" indent="0">
              <a:buNone/>
              <a:defRPr sz="900" i="1">
                <a:solidFill>
                  <a:schemeClr val="accent1"/>
                </a:solidFill>
              </a:defRPr>
            </a:lvl2pPr>
            <a:lvl3pPr marL="914400" indent="0">
              <a:buNone/>
              <a:defRPr sz="900" i="1">
                <a:solidFill>
                  <a:schemeClr val="accent1"/>
                </a:solidFill>
              </a:defRPr>
            </a:lvl3pPr>
            <a:lvl4pPr marL="1371600" indent="0">
              <a:buNone/>
              <a:defRPr sz="900" i="1">
                <a:solidFill>
                  <a:schemeClr val="accent1"/>
                </a:solidFill>
              </a:defRPr>
            </a:lvl4pPr>
            <a:lvl5pPr marL="1828800" indent="0">
              <a:buNone/>
              <a:defRPr sz="900" i="1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7B6B04FD-B8DB-056D-24DD-DB932F45D5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FB9DE3F4-45B2-CA80-B3BF-FC07F1481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" name="Plassholder for tekst 20">
            <a:extLst>
              <a:ext uri="{FF2B5EF4-FFF2-40B4-BE49-F238E27FC236}">
                <a16:creationId xmlns:a16="http://schemas.microsoft.com/office/drawing/2014/main" id="{CB87D150-6B0B-A4FE-4973-30A83A6D474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4E09E82C-956F-BAB2-E60B-8B12FD3C0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7" name="Plassholder for tekst 11">
            <a:extLst>
              <a:ext uri="{FF2B5EF4-FFF2-40B4-BE49-F238E27FC236}">
                <a16:creationId xmlns:a16="http://schemas.microsoft.com/office/drawing/2014/main" id="{A1A061EB-5357-CBA1-46FF-A220F46A1D5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lassholder for tekst 4">
            <a:extLst>
              <a:ext uri="{FF2B5EF4-FFF2-40B4-BE49-F238E27FC236}">
                <a16:creationId xmlns:a16="http://schemas.microsoft.com/office/drawing/2014/main" id="{12B329E5-9373-9EF6-36C6-32569287B28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220076" y="2492374"/>
            <a:ext cx="2978765" cy="3349625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Rett linje 8">
            <a:extLst>
              <a:ext uri="{FF2B5EF4-FFF2-40B4-BE49-F238E27FC236}">
                <a16:creationId xmlns:a16="http://schemas.microsoft.com/office/drawing/2014/main" id="{5F8FF459-307B-50D6-4218-5BF8CF033F12}"/>
              </a:ext>
            </a:extLst>
          </p:cNvPr>
          <p:cNvCxnSpPr>
            <a:cxnSpLocks/>
          </p:cNvCxnSpPr>
          <p:nvPr userDrawn="1"/>
        </p:nvCxnSpPr>
        <p:spPr>
          <a:xfrm>
            <a:off x="8221773" y="2312986"/>
            <a:ext cx="2987564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lassholder for tekst 9">
            <a:extLst>
              <a:ext uri="{FF2B5EF4-FFF2-40B4-BE49-F238E27FC236}">
                <a16:creationId xmlns:a16="http://schemas.microsoft.com/office/drawing/2014/main" id="{0D89FF38-D3A7-5C7A-9779-6EA846D49F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20076" y="2116678"/>
            <a:ext cx="2978765" cy="15026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>
                <a:latin typeface="+mn-lt"/>
              </a:defRPr>
            </a:lvl2pPr>
            <a:lvl3pPr marL="914400" indent="0">
              <a:buNone/>
              <a:defRPr sz="2000">
                <a:latin typeface="+mn-lt"/>
              </a:defRPr>
            </a:lvl3pPr>
            <a:lvl4pPr marL="1371600" indent="0">
              <a:buNone/>
              <a:defRPr sz="2000">
                <a:latin typeface="+mn-lt"/>
              </a:defRPr>
            </a:lvl4pPr>
            <a:lvl5pPr marL="1828800" indent="0">
              <a:buNone/>
              <a:defRPr sz="20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5995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ssholder for tekst 11">
            <a:extLst>
              <a:ext uri="{FF2B5EF4-FFF2-40B4-BE49-F238E27FC236}">
                <a16:creationId xmlns:a16="http://schemas.microsoft.com/office/drawing/2014/main" id="{F75ED098-3436-794D-B214-3A843C7B97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90802" y="2148590"/>
            <a:ext cx="10218536" cy="3437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75000"/>
              </a:lnSpc>
              <a:buNone/>
              <a:defRPr sz="4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Plassholder for tekst 20">
            <a:extLst>
              <a:ext uri="{FF2B5EF4-FFF2-40B4-BE49-F238E27FC236}">
                <a16:creationId xmlns:a16="http://schemas.microsoft.com/office/drawing/2014/main" id="{45DD8FF3-7BAC-C040-4D2F-4FD4C1C1D38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90802" y="3334890"/>
            <a:ext cx="4889298" cy="250710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6148B6D2-A1EF-DB45-01DB-5EC638A40DF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00E2675B-89CE-08C9-B0A1-468C67609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0075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tekst 20">
            <a:extLst>
              <a:ext uri="{FF2B5EF4-FFF2-40B4-BE49-F238E27FC236}">
                <a16:creationId xmlns:a16="http://schemas.microsoft.com/office/drawing/2014/main" id="{35B71ACC-5705-9609-E0F4-C54A5EB289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1" y="1341438"/>
            <a:ext cx="10219695" cy="45005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9BF8D845-F269-1367-83CE-2D65149A0D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C305A819-08B8-AD57-5F89-0538303323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4" name="Plassholder for tekst 20">
            <a:extLst>
              <a:ext uri="{FF2B5EF4-FFF2-40B4-BE49-F238E27FC236}">
                <a16:creationId xmlns:a16="http://schemas.microsoft.com/office/drawing/2014/main" id="{E4819FC0-37C8-3E9F-4D13-13DD7607D3F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5" name="Tittel 1">
            <a:extLst>
              <a:ext uri="{FF2B5EF4-FFF2-40B4-BE49-F238E27FC236}">
                <a16:creationId xmlns:a16="http://schemas.microsoft.com/office/drawing/2014/main" id="{68F4C0A7-92F8-64EE-C2DB-CA5245518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632100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page –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9BF8D845-F269-1367-83CE-2D65149A0D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C305A819-08B8-AD57-5F89-0538303323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478677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page – Dar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1">
            <a:extLst>
              <a:ext uri="{FF2B5EF4-FFF2-40B4-BE49-F238E27FC236}">
                <a16:creationId xmlns:a16="http://schemas.microsoft.com/office/drawing/2014/main" id="{EE81A501-9057-0F22-B02B-B014C08583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62B0844E-DAD1-3321-F424-A4405E1A97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015766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11">
            <a:extLst>
              <a:ext uri="{FF2B5EF4-FFF2-40B4-BE49-F238E27FC236}">
                <a16:creationId xmlns:a16="http://schemas.microsoft.com/office/drawing/2014/main" id="{4B3BBA62-D2D9-4F64-84A7-0CA777B9A7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9C9A7C3E-D1B1-C2D9-AD89-60993E37A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37" name="Plassholder for tekst 36">
            <a:extLst>
              <a:ext uri="{FF2B5EF4-FFF2-40B4-BE49-F238E27FC236}">
                <a16:creationId xmlns:a16="http://schemas.microsoft.com/office/drawing/2014/main" id="{F7754133-5FFB-984F-61A7-71EADF0C240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2662" y="2133599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40" name="Plassholder for tekst 36">
            <a:extLst>
              <a:ext uri="{FF2B5EF4-FFF2-40B4-BE49-F238E27FC236}">
                <a16:creationId xmlns:a16="http://schemas.microsoft.com/office/drawing/2014/main" id="{CB14B619-1491-96C0-8C50-04B79072C7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9140" y="2133599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45" name="Plassholder for tekst 36">
            <a:extLst>
              <a:ext uri="{FF2B5EF4-FFF2-40B4-BE49-F238E27FC236}">
                <a16:creationId xmlns:a16="http://schemas.microsoft.com/office/drawing/2014/main" id="{8C2D576E-B58F-1EA4-550F-004DE80FAD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2662" y="3334891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46" name="Plassholder for tekst 36">
            <a:extLst>
              <a:ext uri="{FF2B5EF4-FFF2-40B4-BE49-F238E27FC236}">
                <a16:creationId xmlns:a16="http://schemas.microsoft.com/office/drawing/2014/main" id="{02467260-98A5-F717-1877-AAE2E27C36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9140" y="3334891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52" name="Plassholder for tekst 36">
            <a:extLst>
              <a:ext uri="{FF2B5EF4-FFF2-40B4-BE49-F238E27FC236}">
                <a16:creationId xmlns:a16="http://schemas.microsoft.com/office/drawing/2014/main" id="{519F9580-9150-9CDD-84E1-2FD931BD739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2662" y="4536184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53" name="Plassholder for tekst 36">
            <a:extLst>
              <a:ext uri="{FF2B5EF4-FFF2-40B4-BE49-F238E27FC236}">
                <a16:creationId xmlns:a16="http://schemas.microsoft.com/office/drawing/2014/main" id="{CFEA45B6-C6F9-720D-92AC-52B905824C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49140" y="4536184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54" name="Plassholder for tekst 11">
            <a:extLst>
              <a:ext uri="{FF2B5EF4-FFF2-40B4-BE49-F238E27FC236}">
                <a16:creationId xmlns:a16="http://schemas.microsoft.com/office/drawing/2014/main" id="{D4FBA119-C62C-6F59-B9F3-03DEDF9D5F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Plassholder for lysbildenummer 5">
            <a:extLst>
              <a:ext uri="{FF2B5EF4-FFF2-40B4-BE49-F238E27FC236}">
                <a16:creationId xmlns:a16="http://schemas.microsoft.com/office/drawing/2014/main" id="{1017F251-6EED-9301-CC36-F5FCA1B1E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60" name="Plassholder for tekst 59">
            <a:extLst>
              <a:ext uri="{FF2B5EF4-FFF2-40B4-BE49-F238E27FC236}">
                <a16:creationId xmlns:a16="http://schemas.microsoft.com/office/drawing/2014/main" id="{CD9AABF4-F7DB-8BB8-BE08-08D4DC7D12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955800" y="2290547"/>
            <a:ext cx="3887061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Plassholder for tekst 59">
            <a:extLst>
              <a:ext uri="{FF2B5EF4-FFF2-40B4-BE49-F238E27FC236}">
                <a16:creationId xmlns:a16="http://schemas.microsoft.com/office/drawing/2014/main" id="{01528068-B218-70A2-B1EC-71C397D60A3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955800" y="2545921"/>
            <a:ext cx="3887788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Plassholder for tekst 59">
            <a:extLst>
              <a:ext uri="{FF2B5EF4-FFF2-40B4-BE49-F238E27FC236}">
                <a16:creationId xmlns:a16="http://schemas.microsoft.com/office/drawing/2014/main" id="{C8387DF2-4E4F-B34E-78E7-889D5F3FAA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329774" y="2290547"/>
            <a:ext cx="3887061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Plassholder for tekst 59">
            <a:extLst>
              <a:ext uri="{FF2B5EF4-FFF2-40B4-BE49-F238E27FC236}">
                <a16:creationId xmlns:a16="http://schemas.microsoft.com/office/drawing/2014/main" id="{8DEC19E3-6602-24D8-433F-CE15BCA6ADF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329774" y="2545921"/>
            <a:ext cx="3887788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8" name="Plassholder for tekst 59">
            <a:extLst>
              <a:ext uri="{FF2B5EF4-FFF2-40B4-BE49-F238E27FC236}">
                <a16:creationId xmlns:a16="http://schemas.microsoft.com/office/drawing/2014/main" id="{0177664E-577A-6B26-3531-281A5B3316B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55800" y="3474770"/>
            <a:ext cx="3887061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9" name="Plassholder for tekst 59">
            <a:extLst>
              <a:ext uri="{FF2B5EF4-FFF2-40B4-BE49-F238E27FC236}">
                <a16:creationId xmlns:a16="http://schemas.microsoft.com/office/drawing/2014/main" id="{354654E5-7C05-1111-5DE1-10AA02FE0E3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955800" y="3730144"/>
            <a:ext cx="3887788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0" name="Plassholder for tekst 59">
            <a:extLst>
              <a:ext uri="{FF2B5EF4-FFF2-40B4-BE49-F238E27FC236}">
                <a16:creationId xmlns:a16="http://schemas.microsoft.com/office/drawing/2014/main" id="{F544F0B8-492A-D70B-9A8A-5BED256A983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329774" y="3474770"/>
            <a:ext cx="3887061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Plassholder for tekst 59">
            <a:extLst>
              <a:ext uri="{FF2B5EF4-FFF2-40B4-BE49-F238E27FC236}">
                <a16:creationId xmlns:a16="http://schemas.microsoft.com/office/drawing/2014/main" id="{4CCF0365-5F3D-E7E9-6446-3D0CD7C3C0F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329774" y="3730144"/>
            <a:ext cx="3887788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Plassholder for tekst 59">
            <a:extLst>
              <a:ext uri="{FF2B5EF4-FFF2-40B4-BE49-F238E27FC236}">
                <a16:creationId xmlns:a16="http://schemas.microsoft.com/office/drawing/2014/main" id="{8C7091E5-2D7C-3AA9-5279-344F189BCA3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55800" y="4696468"/>
            <a:ext cx="3887061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Plassholder for tekst 59">
            <a:extLst>
              <a:ext uri="{FF2B5EF4-FFF2-40B4-BE49-F238E27FC236}">
                <a16:creationId xmlns:a16="http://schemas.microsoft.com/office/drawing/2014/main" id="{8C4F5666-1F2E-1EEB-952E-A37AE30ADE7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955800" y="4951842"/>
            <a:ext cx="3887788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Plassholder for tekst 59">
            <a:extLst>
              <a:ext uri="{FF2B5EF4-FFF2-40B4-BE49-F238E27FC236}">
                <a16:creationId xmlns:a16="http://schemas.microsoft.com/office/drawing/2014/main" id="{C20FD507-87CD-9518-8647-D741B2B59E2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329774" y="4696468"/>
            <a:ext cx="3887061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Plassholder for tekst 59">
            <a:extLst>
              <a:ext uri="{FF2B5EF4-FFF2-40B4-BE49-F238E27FC236}">
                <a16:creationId xmlns:a16="http://schemas.microsoft.com/office/drawing/2014/main" id="{EB24F5BE-FF0C-8668-35A3-80AE0D0DAA7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329774" y="4951842"/>
            <a:ext cx="3887788" cy="1524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accent1"/>
                </a:solidFill>
              </a:defRPr>
            </a:lvl1pPr>
            <a:lvl2pPr marL="45720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l">
              <a:buNone/>
              <a:defRPr sz="1400">
                <a:solidFill>
                  <a:schemeClr val="accent1"/>
                </a:solidFill>
              </a:defRPr>
            </a:lvl3pPr>
            <a:lvl4pPr marL="1371600" indent="0" algn="l">
              <a:buNone/>
              <a:defRPr sz="1400">
                <a:solidFill>
                  <a:schemeClr val="accent1"/>
                </a:solidFill>
              </a:defRPr>
            </a:lvl4pPr>
            <a:lvl5pPr marL="1828800" indent="0" algn="l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922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gures – Six figures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ssholder for tekst 20">
            <a:extLst>
              <a:ext uri="{FF2B5EF4-FFF2-40B4-BE49-F238E27FC236}">
                <a16:creationId xmlns:a16="http://schemas.microsoft.com/office/drawing/2014/main" id="{E5596163-4C9D-9808-D4C1-0380444F66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2111147"/>
            <a:ext cx="2981644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lassholder for tekst 20">
            <a:extLst>
              <a:ext uri="{FF2B5EF4-FFF2-40B4-BE49-F238E27FC236}">
                <a16:creationId xmlns:a16="http://schemas.microsoft.com/office/drawing/2014/main" id="{EF690341-B33E-E9F1-03BD-5039EC98E6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57008" y="2385462"/>
            <a:ext cx="2514917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XX% </a:t>
            </a:r>
          </a:p>
        </p:txBody>
      </p:sp>
      <p:sp>
        <p:nvSpPr>
          <p:cNvPr id="25" name="Plassholder for tekst 20">
            <a:extLst>
              <a:ext uri="{FF2B5EF4-FFF2-40B4-BE49-F238E27FC236}">
                <a16:creationId xmlns:a16="http://schemas.microsoft.com/office/drawing/2014/main" id="{BA981691-3BF4-F3D9-97A2-4F7E1A7A79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9642" y="2936139"/>
            <a:ext cx="2981644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33" name="Plassholder for tekst 20">
            <a:extLst>
              <a:ext uri="{FF2B5EF4-FFF2-40B4-BE49-F238E27FC236}">
                <a16:creationId xmlns:a16="http://schemas.microsoft.com/office/drawing/2014/main" id="{5A785CD4-910D-EE4E-042F-61B184190E0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86282" y="2111147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Plassholder for tekst 20">
            <a:extLst>
              <a:ext uri="{FF2B5EF4-FFF2-40B4-BE49-F238E27FC236}">
                <a16:creationId xmlns:a16="http://schemas.microsoft.com/office/drawing/2014/main" id="{1DA02B87-F9EA-4A82-8B8F-17776FC6AD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86282" y="2936139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39" name="Plassholder for tekst 20">
            <a:extLst>
              <a:ext uri="{FF2B5EF4-FFF2-40B4-BE49-F238E27FC236}">
                <a16:creationId xmlns:a16="http://schemas.microsoft.com/office/drawing/2014/main" id="{CB7EF66A-E71C-AF16-9EA8-1B5E2B5AC27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9642" y="3671723"/>
            <a:ext cx="2982283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lassholder for tekst 20">
            <a:extLst>
              <a:ext uri="{FF2B5EF4-FFF2-40B4-BE49-F238E27FC236}">
                <a16:creationId xmlns:a16="http://schemas.microsoft.com/office/drawing/2014/main" id="{B1B4ABCF-F1BD-27F2-FA24-000FD475D42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9642" y="4496715"/>
            <a:ext cx="2981643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42" name="Plassholder for tekst 20">
            <a:extLst>
              <a:ext uri="{FF2B5EF4-FFF2-40B4-BE49-F238E27FC236}">
                <a16:creationId xmlns:a16="http://schemas.microsoft.com/office/drawing/2014/main" id="{C2650B3D-06C1-A264-7A51-A64C7F37888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586282" y="3671723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Plassholder for tekst 20">
            <a:extLst>
              <a:ext uri="{FF2B5EF4-FFF2-40B4-BE49-F238E27FC236}">
                <a16:creationId xmlns:a16="http://schemas.microsoft.com/office/drawing/2014/main" id="{5FC0ED71-3F82-AA05-F3C4-FE0742FEC38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86282" y="4496715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48" name="Plassholder for tekst 20">
            <a:extLst>
              <a:ext uri="{FF2B5EF4-FFF2-40B4-BE49-F238E27FC236}">
                <a16:creationId xmlns:a16="http://schemas.microsoft.com/office/drawing/2014/main" id="{92C83E75-A9E6-5036-BBE4-7FD4BD0F5BC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55090" y="2385462"/>
            <a:ext cx="2549987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52" name="Plassholder for tekst 20">
            <a:extLst>
              <a:ext uri="{FF2B5EF4-FFF2-40B4-BE49-F238E27FC236}">
                <a16:creationId xmlns:a16="http://schemas.microsoft.com/office/drawing/2014/main" id="{9FCB2A62-54CF-EF04-001B-B53DED9430E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457008" y="3943729"/>
            <a:ext cx="2514917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54" name="Plassholder for tekst 20">
            <a:extLst>
              <a:ext uri="{FF2B5EF4-FFF2-40B4-BE49-F238E27FC236}">
                <a16:creationId xmlns:a16="http://schemas.microsoft.com/office/drawing/2014/main" id="{41B8CF91-217A-0FBF-3175-D1B1D82A688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55090" y="3943729"/>
            <a:ext cx="2549987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56" name="Plassholder for tekst 20">
            <a:extLst>
              <a:ext uri="{FF2B5EF4-FFF2-40B4-BE49-F238E27FC236}">
                <a16:creationId xmlns:a16="http://schemas.microsoft.com/office/drawing/2014/main" id="{07DB1B78-4DD8-9984-6062-23F0B9AC6D6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220074" y="2111147"/>
            <a:ext cx="2981643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Plassholder for tekst 20">
            <a:extLst>
              <a:ext uri="{FF2B5EF4-FFF2-40B4-BE49-F238E27FC236}">
                <a16:creationId xmlns:a16="http://schemas.microsoft.com/office/drawing/2014/main" id="{7B791A59-1676-F127-FD70-46602D1CCA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220074" y="2936139"/>
            <a:ext cx="2981643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58" name="Plassholder for tekst 20">
            <a:extLst>
              <a:ext uri="{FF2B5EF4-FFF2-40B4-BE49-F238E27FC236}">
                <a16:creationId xmlns:a16="http://schemas.microsoft.com/office/drawing/2014/main" id="{8E90FAE7-120B-B82C-2FB3-F75016C7E53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220075" y="3671723"/>
            <a:ext cx="2989262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Plassholder for tekst 20">
            <a:extLst>
              <a:ext uri="{FF2B5EF4-FFF2-40B4-BE49-F238E27FC236}">
                <a16:creationId xmlns:a16="http://schemas.microsoft.com/office/drawing/2014/main" id="{495A98E6-E014-B8B0-966E-8F9B1EE83FE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220075" y="4496715"/>
            <a:ext cx="2989262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60" name="Plassholder for tekst 20">
            <a:extLst>
              <a:ext uri="{FF2B5EF4-FFF2-40B4-BE49-F238E27FC236}">
                <a16:creationId xmlns:a16="http://schemas.microsoft.com/office/drawing/2014/main" id="{508AB0EB-0447-4475-3B86-A99D54EFD9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688884" y="2385462"/>
            <a:ext cx="2520453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62" name="Plassholder for tekst 20">
            <a:extLst>
              <a:ext uri="{FF2B5EF4-FFF2-40B4-BE49-F238E27FC236}">
                <a16:creationId xmlns:a16="http://schemas.microsoft.com/office/drawing/2014/main" id="{C46D9261-F284-064D-4FF6-D32B63D7857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688885" y="3943729"/>
            <a:ext cx="2527432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/>
              <a:t>XX%</a:t>
            </a:r>
          </a:p>
        </p:txBody>
      </p:sp>
      <p:sp>
        <p:nvSpPr>
          <p:cNvPr id="64" name="Plassholder for tekst 20">
            <a:extLst>
              <a:ext uri="{FF2B5EF4-FFF2-40B4-BE49-F238E27FC236}">
                <a16:creationId xmlns:a16="http://schemas.microsoft.com/office/drawing/2014/main" id="{37D0A054-B748-250A-0C72-454F88FEE7A9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2" y="6223026"/>
            <a:ext cx="6615436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pic>
        <p:nvPicPr>
          <p:cNvPr id="5" name="Graphic 11">
            <a:extLst>
              <a:ext uri="{FF2B5EF4-FFF2-40B4-BE49-F238E27FC236}">
                <a16:creationId xmlns:a16="http://schemas.microsoft.com/office/drawing/2014/main" id="{3D5724D3-C91C-FCF0-65C2-46875813377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7" name="Tittel 1">
            <a:extLst>
              <a:ext uri="{FF2B5EF4-FFF2-40B4-BE49-F238E27FC236}">
                <a16:creationId xmlns:a16="http://schemas.microsoft.com/office/drawing/2014/main" id="{B592D55B-9905-5BC7-A52D-A8B985A16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8" name="Plassholder for tekst 11">
            <a:extLst>
              <a:ext uri="{FF2B5EF4-FFF2-40B4-BE49-F238E27FC236}">
                <a16:creationId xmlns:a16="http://schemas.microsoft.com/office/drawing/2014/main" id="{54885734-D336-8AD4-9937-A4261F15BB7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lassholder for bilde 18">
            <a:extLst>
              <a:ext uri="{FF2B5EF4-FFF2-40B4-BE49-F238E27FC236}">
                <a16:creationId xmlns:a16="http://schemas.microsoft.com/office/drawing/2014/main" id="{809FEED8-8B09-D8F2-F520-2375B34F5AEF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989642" y="2456260"/>
            <a:ext cx="341798" cy="341798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SETT INN IKON</a:t>
            </a:r>
          </a:p>
        </p:txBody>
      </p:sp>
      <p:sp>
        <p:nvSpPr>
          <p:cNvPr id="10" name="Plassholder for bilde 18">
            <a:extLst>
              <a:ext uri="{FF2B5EF4-FFF2-40B4-BE49-F238E27FC236}">
                <a16:creationId xmlns:a16="http://schemas.microsoft.com/office/drawing/2014/main" id="{B91408CC-7F6D-4FFF-E64C-143E385B09E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586282" y="2456260"/>
            <a:ext cx="341798" cy="341798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SETT INN IKON</a:t>
            </a:r>
          </a:p>
        </p:txBody>
      </p:sp>
      <p:sp>
        <p:nvSpPr>
          <p:cNvPr id="12" name="Plassholder for bilde 18">
            <a:extLst>
              <a:ext uri="{FF2B5EF4-FFF2-40B4-BE49-F238E27FC236}">
                <a16:creationId xmlns:a16="http://schemas.microsoft.com/office/drawing/2014/main" id="{EA0F2FE2-0852-536F-79DC-FFD23510C666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989642" y="4021203"/>
            <a:ext cx="341798" cy="341798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SETT INN IKON</a:t>
            </a:r>
          </a:p>
        </p:txBody>
      </p:sp>
      <p:sp>
        <p:nvSpPr>
          <p:cNvPr id="14" name="Plassholder for bilde 18">
            <a:extLst>
              <a:ext uri="{FF2B5EF4-FFF2-40B4-BE49-F238E27FC236}">
                <a16:creationId xmlns:a16="http://schemas.microsoft.com/office/drawing/2014/main" id="{A2670E65-55C2-A08A-DEBF-8D99E1D66960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4586282" y="4021203"/>
            <a:ext cx="341798" cy="341798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SETT INN IKON</a:t>
            </a:r>
          </a:p>
        </p:txBody>
      </p:sp>
      <p:sp>
        <p:nvSpPr>
          <p:cNvPr id="15" name="Plassholder for bilde 18">
            <a:extLst>
              <a:ext uri="{FF2B5EF4-FFF2-40B4-BE49-F238E27FC236}">
                <a16:creationId xmlns:a16="http://schemas.microsoft.com/office/drawing/2014/main" id="{CD67B624-E7AC-0907-9D39-D5780E6CD098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8220075" y="2456260"/>
            <a:ext cx="341798" cy="341798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SETT INN IKON</a:t>
            </a:r>
          </a:p>
        </p:txBody>
      </p:sp>
      <p:sp>
        <p:nvSpPr>
          <p:cNvPr id="16" name="Plassholder for bilde 18">
            <a:extLst>
              <a:ext uri="{FF2B5EF4-FFF2-40B4-BE49-F238E27FC236}">
                <a16:creationId xmlns:a16="http://schemas.microsoft.com/office/drawing/2014/main" id="{0281C3F8-DB87-82AF-41F9-ACCCC96EF589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220076" y="4021203"/>
            <a:ext cx="341798" cy="341798"/>
          </a:xfrm>
          <a:prstGeom prst="ellipse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6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SETT INN IKON</a:t>
            </a:r>
          </a:p>
        </p:txBody>
      </p:sp>
    </p:spTree>
    <p:extLst>
      <p:ext uri="{BB962C8B-B14F-4D97-AF65-F5344CB8AC3E}">
        <p14:creationId xmlns:p14="http://schemas.microsoft.com/office/powerpoint/2010/main" val="14166005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gures – Four figure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ssholder for tekst 20">
            <a:extLst>
              <a:ext uri="{FF2B5EF4-FFF2-40B4-BE49-F238E27FC236}">
                <a16:creationId xmlns:a16="http://schemas.microsoft.com/office/drawing/2014/main" id="{E5596163-4C9D-9808-D4C1-0380444F66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9642" y="2111147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lassholder for tekst 20">
            <a:extLst>
              <a:ext uri="{FF2B5EF4-FFF2-40B4-BE49-F238E27FC236}">
                <a16:creationId xmlns:a16="http://schemas.microsoft.com/office/drawing/2014/main" id="{EF690341-B33E-E9F1-03BD-5039EC98E6D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89642" y="2385462"/>
            <a:ext cx="3018796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33" name="Plassholder for tekst 20">
            <a:extLst>
              <a:ext uri="{FF2B5EF4-FFF2-40B4-BE49-F238E27FC236}">
                <a16:creationId xmlns:a16="http://schemas.microsoft.com/office/drawing/2014/main" id="{5A785CD4-910D-EE4E-042F-61B184190E0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86282" y="2111147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lassholder for tekst 20">
            <a:extLst>
              <a:ext uri="{FF2B5EF4-FFF2-40B4-BE49-F238E27FC236}">
                <a16:creationId xmlns:a16="http://schemas.microsoft.com/office/drawing/2014/main" id="{3DF65E71-A3CC-E99E-5608-80EA75932F7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86282" y="2385462"/>
            <a:ext cx="3018796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39" name="Plassholder for tekst 20">
            <a:extLst>
              <a:ext uri="{FF2B5EF4-FFF2-40B4-BE49-F238E27FC236}">
                <a16:creationId xmlns:a16="http://schemas.microsoft.com/office/drawing/2014/main" id="{CB7EF66A-E71C-AF16-9EA8-1B5E2B5AC27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9642" y="3671723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Plassholder for tekst 20">
            <a:extLst>
              <a:ext uri="{FF2B5EF4-FFF2-40B4-BE49-F238E27FC236}">
                <a16:creationId xmlns:a16="http://schemas.microsoft.com/office/drawing/2014/main" id="{C6018F69-BF1C-0D32-7560-91D8BBE6030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9642" y="3946038"/>
            <a:ext cx="3018796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42" name="Plassholder for tekst 20">
            <a:extLst>
              <a:ext uri="{FF2B5EF4-FFF2-40B4-BE49-F238E27FC236}">
                <a16:creationId xmlns:a16="http://schemas.microsoft.com/office/drawing/2014/main" id="{C2650B3D-06C1-A264-7A51-A64C7F37888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586282" y="3671723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Plassholder for tekst 20">
            <a:extLst>
              <a:ext uri="{FF2B5EF4-FFF2-40B4-BE49-F238E27FC236}">
                <a16:creationId xmlns:a16="http://schemas.microsoft.com/office/drawing/2014/main" id="{7EE54F27-56E6-604F-180F-7CB8B7DFCED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86282" y="3946038"/>
            <a:ext cx="3018796" cy="43698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8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/>
              <a:t>XX%</a:t>
            </a:r>
          </a:p>
        </p:txBody>
      </p:sp>
      <p:sp>
        <p:nvSpPr>
          <p:cNvPr id="20" name="Plassholder for tekst 20">
            <a:extLst>
              <a:ext uri="{FF2B5EF4-FFF2-40B4-BE49-F238E27FC236}">
                <a16:creationId xmlns:a16="http://schemas.microsoft.com/office/drawing/2014/main" id="{D9BFC6E4-51EC-C6B6-57E4-F1F9C7983E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89642" y="2936139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73666204-A3A1-A2F9-53B0-3D44504694C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586282" y="2936139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23" name="Plassholder for tekst 20">
            <a:extLst>
              <a:ext uri="{FF2B5EF4-FFF2-40B4-BE49-F238E27FC236}">
                <a16:creationId xmlns:a16="http://schemas.microsoft.com/office/drawing/2014/main" id="{138D5641-8A80-D2D4-9DA8-AA0626DA9C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9642" y="4496715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sp>
        <p:nvSpPr>
          <p:cNvPr id="26" name="Plassholder for tekst 20">
            <a:extLst>
              <a:ext uri="{FF2B5EF4-FFF2-40B4-BE49-F238E27FC236}">
                <a16:creationId xmlns:a16="http://schemas.microsoft.com/office/drawing/2014/main" id="{5FD0B09D-A3DE-A44C-26CC-05EC755477F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86282" y="4496715"/>
            <a:ext cx="3018796" cy="20184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nb-NO"/>
              <a:t>QX XXXX: XX</a:t>
            </a:r>
          </a:p>
        </p:txBody>
      </p:sp>
      <p:pic>
        <p:nvPicPr>
          <p:cNvPr id="2" name="Graphic 11">
            <a:extLst>
              <a:ext uri="{FF2B5EF4-FFF2-40B4-BE49-F238E27FC236}">
                <a16:creationId xmlns:a16="http://schemas.microsoft.com/office/drawing/2014/main" id="{D09CA0EC-05CE-45D2-3475-E31B32A761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3" name="Plassholder for lysbildenummer 5">
            <a:extLst>
              <a:ext uri="{FF2B5EF4-FFF2-40B4-BE49-F238E27FC236}">
                <a16:creationId xmlns:a16="http://schemas.microsoft.com/office/drawing/2014/main" id="{289EF80D-8A32-116F-AF64-FB48BEEB98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" name="Plassholder for tekst 20">
            <a:extLst>
              <a:ext uri="{FF2B5EF4-FFF2-40B4-BE49-F238E27FC236}">
                <a16:creationId xmlns:a16="http://schemas.microsoft.com/office/drawing/2014/main" id="{E39927ED-2B16-E448-7254-C1E5A8FE450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89641" y="6223026"/>
            <a:ext cx="10219697" cy="29464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8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dirty="0" err="1"/>
              <a:t>Click</a:t>
            </a:r>
            <a:r>
              <a:rPr lang="nb-NO" dirty="0"/>
              <a:t> to </a:t>
            </a:r>
            <a:r>
              <a:rPr lang="nb-NO" dirty="0" err="1"/>
              <a:t>edit</a:t>
            </a:r>
            <a:r>
              <a:rPr lang="nb-NO" dirty="0"/>
              <a:t> </a:t>
            </a:r>
            <a:r>
              <a:rPr lang="nb-NO" dirty="0" err="1"/>
              <a:t>text</a:t>
            </a:r>
            <a:endParaRPr lang="nb-NO" dirty="0"/>
          </a:p>
        </p:txBody>
      </p:sp>
      <p:sp>
        <p:nvSpPr>
          <p:cNvPr id="6" name="Tittel 1">
            <a:extLst>
              <a:ext uri="{FF2B5EF4-FFF2-40B4-BE49-F238E27FC236}">
                <a16:creationId xmlns:a16="http://schemas.microsoft.com/office/drawing/2014/main" id="{326993D9-B065-7140-DF82-015DF2E0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7" name="Plassholder for tekst 11">
            <a:extLst>
              <a:ext uri="{FF2B5EF4-FFF2-40B4-BE49-F238E27FC236}">
                <a16:creationId xmlns:a16="http://schemas.microsoft.com/office/drawing/2014/main" id="{989D91F4-FEE9-DDC7-3187-49C489AEC9A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41988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to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ssholder for bilde 18">
            <a:extLst>
              <a:ext uri="{FF2B5EF4-FFF2-40B4-BE49-F238E27FC236}">
                <a16:creationId xmlns:a16="http://schemas.microsoft.com/office/drawing/2014/main" id="{25E63D8F-CC27-7575-0F4C-42546C7C2F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72376" y="1849397"/>
            <a:ext cx="3643942" cy="3643942"/>
          </a:xfrm>
          <a:custGeom>
            <a:avLst/>
            <a:gdLst>
              <a:gd name="connsiteX0" fmla="*/ 1693889 w 3387778"/>
              <a:gd name="connsiteY0" fmla="*/ 0 h 3387778"/>
              <a:gd name="connsiteX1" fmla="*/ 3387778 w 3387778"/>
              <a:gd name="connsiteY1" fmla="*/ 1693889 h 3387778"/>
              <a:gd name="connsiteX2" fmla="*/ 1693889 w 3387778"/>
              <a:gd name="connsiteY2" fmla="*/ 3387778 h 3387778"/>
              <a:gd name="connsiteX3" fmla="*/ 0 w 3387778"/>
              <a:gd name="connsiteY3" fmla="*/ 1693889 h 3387778"/>
              <a:gd name="connsiteX4" fmla="*/ 1693889 w 3387778"/>
              <a:gd name="connsiteY4" fmla="*/ 0 h 338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778" h="3387778">
                <a:moveTo>
                  <a:pt x="1693889" y="0"/>
                </a:moveTo>
                <a:cubicBezTo>
                  <a:pt x="2629398" y="0"/>
                  <a:pt x="3387778" y="758380"/>
                  <a:pt x="3387778" y="1693889"/>
                </a:cubicBezTo>
                <a:cubicBezTo>
                  <a:pt x="3387778" y="2629398"/>
                  <a:pt x="2629398" y="3387778"/>
                  <a:pt x="1693889" y="3387778"/>
                </a:cubicBezTo>
                <a:cubicBezTo>
                  <a:pt x="758380" y="3387778"/>
                  <a:pt x="0" y="2629398"/>
                  <a:pt x="0" y="1693889"/>
                </a:cubicBezTo>
                <a:cubicBezTo>
                  <a:pt x="0" y="758380"/>
                  <a:pt x="758380" y="0"/>
                  <a:pt x="169388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25" name="Plassholder for tekst 20">
            <a:extLst>
              <a:ext uri="{FF2B5EF4-FFF2-40B4-BE49-F238E27FC236}">
                <a16:creationId xmlns:a16="http://schemas.microsoft.com/office/drawing/2014/main" id="{907FC97C-E7CC-1F92-B355-23B3D500E5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55801" y="2150396"/>
            <a:ext cx="4392612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Graphic 11">
            <a:extLst>
              <a:ext uri="{FF2B5EF4-FFF2-40B4-BE49-F238E27FC236}">
                <a16:creationId xmlns:a16="http://schemas.microsoft.com/office/drawing/2014/main" id="{3515FC1A-ABA9-5814-CD87-BD325D8A70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12" name="Plassholder for lysbildenummer 5">
            <a:extLst>
              <a:ext uri="{FF2B5EF4-FFF2-40B4-BE49-F238E27FC236}">
                <a16:creationId xmlns:a16="http://schemas.microsoft.com/office/drawing/2014/main" id="{70336306-3EF8-A92E-722B-0E34249054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3" name="Tittel 1">
            <a:extLst>
              <a:ext uri="{FF2B5EF4-FFF2-40B4-BE49-F238E27FC236}">
                <a16:creationId xmlns:a16="http://schemas.microsoft.com/office/drawing/2014/main" id="{459610D4-F791-354A-7F13-B3D2FE434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14" name="Plassholder for tekst 11">
            <a:extLst>
              <a:ext uri="{FF2B5EF4-FFF2-40B4-BE49-F238E27FC236}">
                <a16:creationId xmlns:a16="http://schemas.microsoft.com/office/drawing/2014/main" id="{093B9E3C-3436-CB94-4F5E-941B42332D8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Plassholder for tekst 36">
            <a:extLst>
              <a:ext uri="{FF2B5EF4-FFF2-40B4-BE49-F238E27FC236}">
                <a16:creationId xmlns:a16="http://schemas.microsoft.com/office/drawing/2014/main" id="{4144F197-76BF-7EE5-C877-6367CF0BA2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82662" y="2133599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6" name="Plassholder for tekst 36">
            <a:extLst>
              <a:ext uri="{FF2B5EF4-FFF2-40B4-BE49-F238E27FC236}">
                <a16:creationId xmlns:a16="http://schemas.microsoft.com/office/drawing/2014/main" id="{734A9D6B-7E39-AB45-3B11-CEF93C3AD4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82662" y="3334891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7" name="Plassholder for tekst 36">
            <a:extLst>
              <a:ext uri="{FF2B5EF4-FFF2-40B4-BE49-F238E27FC236}">
                <a16:creationId xmlns:a16="http://schemas.microsoft.com/office/drawing/2014/main" id="{E042C136-3437-787C-46D8-63345B52D5D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2662" y="4536184"/>
            <a:ext cx="728769" cy="728769"/>
          </a:xfrm>
          <a:prstGeom prst="ellipse">
            <a:avLst/>
          </a:prstGeom>
          <a:ln w="254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 err="1"/>
              <a:t>X</a:t>
            </a:r>
            <a:endParaRPr lang="nb-NO" dirty="0"/>
          </a:p>
        </p:txBody>
      </p:sp>
      <p:sp>
        <p:nvSpPr>
          <p:cNvPr id="18" name="Plassholder for tekst 20">
            <a:extLst>
              <a:ext uri="{FF2B5EF4-FFF2-40B4-BE49-F238E27FC236}">
                <a16:creationId xmlns:a16="http://schemas.microsoft.com/office/drawing/2014/main" id="{EB570E3F-867B-4F7E-E7AD-E35565997FF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955801" y="3334891"/>
            <a:ext cx="4392612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lassholder for tekst 20">
            <a:extLst>
              <a:ext uri="{FF2B5EF4-FFF2-40B4-BE49-F238E27FC236}">
                <a16:creationId xmlns:a16="http://schemas.microsoft.com/office/drawing/2014/main" id="{519EB880-C1B2-B28F-D0C1-8E1DB732433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55801" y="4536184"/>
            <a:ext cx="4392612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33178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 + Photo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11">
            <a:extLst>
              <a:ext uri="{FF2B5EF4-FFF2-40B4-BE49-F238E27FC236}">
                <a16:creationId xmlns:a16="http://schemas.microsoft.com/office/drawing/2014/main" id="{B0A1CE87-30E0-959C-2F70-8374F55B3D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9425" y="6223027"/>
            <a:ext cx="360363" cy="267694"/>
          </a:xfrm>
          <a:prstGeom prst="rect">
            <a:avLst/>
          </a:prstGeom>
        </p:spPr>
      </p:pic>
      <p:sp>
        <p:nvSpPr>
          <p:cNvPr id="9" name="Plassholder for lysbildenummer 5">
            <a:extLst>
              <a:ext uri="{FF2B5EF4-FFF2-40B4-BE49-F238E27FC236}">
                <a16:creationId xmlns:a16="http://schemas.microsoft.com/office/drawing/2014/main" id="{20B59269-DB73-5747-B134-2F171895E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FE3DE62-E607-AA48-9B3E-D00C725C4939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0" name="Tittel 1">
            <a:extLst>
              <a:ext uri="{FF2B5EF4-FFF2-40B4-BE49-F238E27FC236}">
                <a16:creationId xmlns:a16="http://schemas.microsoft.com/office/drawing/2014/main" id="{D0F8117C-97E9-614D-7CA9-CA29886F4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66750"/>
            <a:ext cx="10226675" cy="194670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11" name="Plassholder for tekst 11">
            <a:extLst>
              <a:ext uri="{FF2B5EF4-FFF2-40B4-BE49-F238E27FC236}">
                <a16:creationId xmlns:a16="http://schemas.microsoft.com/office/drawing/2014/main" id="{2BCBF63A-847A-C07F-0967-3B6533A032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89642" y="1049931"/>
            <a:ext cx="10226675" cy="2946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80000"/>
              </a:lnSpc>
              <a:buNone/>
              <a:defRPr sz="320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lassholder for bilde 18">
            <a:extLst>
              <a:ext uri="{FF2B5EF4-FFF2-40B4-BE49-F238E27FC236}">
                <a16:creationId xmlns:a16="http://schemas.microsoft.com/office/drawing/2014/main" id="{B940CC23-616B-F002-42A4-7E7AA2AF0F8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72376" y="1849397"/>
            <a:ext cx="3643942" cy="3643942"/>
          </a:xfrm>
          <a:custGeom>
            <a:avLst/>
            <a:gdLst>
              <a:gd name="connsiteX0" fmla="*/ 1693889 w 3387778"/>
              <a:gd name="connsiteY0" fmla="*/ 0 h 3387778"/>
              <a:gd name="connsiteX1" fmla="*/ 3387778 w 3387778"/>
              <a:gd name="connsiteY1" fmla="*/ 1693889 h 3387778"/>
              <a:gd name="connsiteX2" fmla="*/ 1693889 w 3387778"/>
              <a:gd name="connsiteY2" fmla="*/ 3387778 h 3387778"/>
              <a:gd name="connsiteX3" fmla="*/ 0 w 3387778"/>
              <a:gd name="connsiteY3" fmla="*/ 1693889 h 3387778"/>
              <a:gd name="connsiteX4" fmla="*/ 1693889 w 3387778"/>
              <a:gd name="connsiteY4" fmla="*/ 0 h 3387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87778" h="3387778">
                <a:moveTo>
                  <a:pt x="1693889" y="0"/>
                </a:moveTo>
                <a:cubicBezTo>
                  <a:pt x="2629398" y="0"/>
                  <a:pt x="3387778" y="758380"/>
                  <a:pt x="3387778" y="1693889"/>
                </a:cubicBezTo>
                <a:cubicBezTo>
                  <a:pt x="3387778" y="2629398"/>
                  <a:pt x="2629398" y="3387778"/>
                  <a:pt x="1693889" y="3387778"/>
                </a:cubicBezTo>
                <a:cubicBezTo>
                  <a:pt x="758380" y="3387778"/>
                  <a:pt x="0" y="2629398"/>
                  <a:pt x="0" y="1693889"/>
                </a:cubicBezTo>
                <a:cubicBezTo>
                  <a:pt x="0" y="758380"/>
                  <a:pt x="758380" y="0"/>
                  <a:pt x="1693889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r>
              <a:rPr lang="en-US" dirty="0"/>
              <a:t>Click icon to add picture</a:t>
            </a:r>
            <a:endParaRPr lang="nb-NO" dirty="0"/>
          </a:p>
        </p:txBody>
      </p:sp>
      <p:sp>
        <p:nvSpPr>
          <p:cNvPr id="21" name="Plassholder for tekst 20">
            <a:extLst>
              <a:ext uri="{FF2B5EF4-FFF2-40B4-BE49-F238E27FC236}">
                <a16:creationId xmlns:a16="http://schemas.microsoft.com/office/drawing/2014/main" id="{B00C0842-2E8F-0BAB-ADBD-4C04D45DAB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50980" y="2150396"/>
            <a:ext cx="4897433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Plassholder for tekst 20">
            <a:extLst>
              <a:ext uri="{FF2B5EF4-FFF2-40B4-BE49-F238E27FC236}">
                <a16:creationId xmlns:a16="http://schemas.microsoft.com/office/drawing/2014/main" id="{EB4DC3E6-F5F2-5B67-CDBF-2E33FCF91F4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450975" y="3334891"/>
            <a:ext cx="4897438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lassholder for tekst 20">
            <a:extLst>
              <a:ext uri="{FF2B5EF4-FFF2-40B4-BE49-F238E27FC236}">
                <a16:creationId xmlns:a16="http://schemas.microsoft.com/office/drawing/2014/main" id="{7167E59E-7C90-1CF9-65A4-800EC25973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450975" y="4536184"/>
            <a:ext cx="4897438" cy="711971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lassholder for tekst 21">
            <a:extLst>
              <a:ext uri="{FF2B5EF4-FFF2-40B4-BE49-F238E27FC236}">
                <a16:creationId xmlns:a16="http://schemas.microsoft.com/office/drawing/2014/main" id="{3F567E09-EA14-AC83-D930-4AAF22F581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2663" y="2150396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38" name="Plassholder for tekst 21">
            <a:extLst>
              <a:ext uri="{FF2B5EF4-FFF2-40B4-BE49-F238E27FC236}">
                <a16:creationId xmlns:a16="http://schemas.microsoft.com/office/drawing/2014/main" id="{3B7BE322-7E18-FE3C-B8E7-761F5E68C1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2663" y="3334891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  <p:sp>
        <p:nvSpPr>
          <p:cNvPr id="39" name="Plassholder for tekst 21">
            <a:extLst>
              <a:ext uri="{FF2B5EF4-FFF2-40B4-BE49-F238E27FC236}">
                <a16:creationId xmlns:a16="http://schemas.microsoft.com/office/drawing/2014/main" id="{57948C80-FEE5-445F-E7CC-5254203346B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2663" y="4536184"/>
            <a:ext cx="54000" cy="720000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l">
              <a:buFont typeface="Arial" panose="020B0604020202020204" pitchFamily="34" charset="0"/>
              <a:buNone/>
              <a:defRPr sz="200">
                <a:solidFill>
                  <a:schemeClr val="accent2"/>
                </a:solidFill>
              </a:defRPr>
            </a:lvl1pPr>
          </a:lstStyle>
          <a:p>
            <a:pPr lvl="0"/>
            <a:r>
              <a:rPr lang="nb-NO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76735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FCDF130C-ED61-4917-B7C7-4FFF8E69B4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9"/>
            </p:custDataLst>
            <p:extLst>
              <p:ext uri="{D42A27DB-BD31-4B8C-83A1-F6EECF244321}">
                <p14:modId xmlns:p14="http://schemas.microsoft.com/office/powerpoint/2010/main" val="2429443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0" imgW="320" imgH="314" progId="TCLayout.ActiveDocument.1">
                  <p:embed/>
                </p:oleObj>
              </mc:Choice>
              <mc:Fallback>
                <p:oleObj name="think-cell Slide" r:id="rId50" imgW="320" imgH="314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FCDF130C-ED61-4917-B7C7-4FFF8E69B4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5222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780" r:id="rId2"/>
    <p:sldLayoutId id="2147483834" r:id="rId3"/>
    <p:sldLayoutId id="2147483942" r:id="rId4"/>
    <p:sldLayoutId id="2147483915" r:id="rId5"/>
    <p:sldLayoutId id="2147483798" r:id="rId6"/>
    <p:sldLayoutId id="2147483800" r:id="rId7"/>
    <p:sldLayoutId id="2147483845" r:id="rId8"/>
    <p:sldLayoutId id="2147483916" r:id="rId9"/>
    <p:sldLayoutId id="2147483917" r:id="rId10"/>
    <p:sldLayoutId id="2147483850" r:id="rId11"/>
    <p:sldLayoutId id="2147483918" r:id="rId12"/>
    <p:sldLayoutId id="2147483932" r:id="rId13"/>
    <p:sldLayoutId id="2147483933" r:id="rId14"/>
    <p:sldLayoutId id="2147483934" r:id="rId15"/>
    <p:sldLayoutId id="2147483944" r:id="rId16"/>
    <p:sldLayoutId id="2147483945" r:id="rId17"/>
    <p:sldLayoutId id="2147483943" r:id="rId18"/>
    <p:sldLayoutId id="2147483881" r:id="rId19"/>
    <p:sldLayoutId id="2147483839" r:id="rId20"/>
    <p:sldLayoutId id="2147483935" r:id="rId21"/>
    <p:sldLayoutId id="2147483836" r:id="rId22"/>
    <p:sldLayoutId id="2147483924" r:id="rId23"/>
    <p:sldLayoutId id="2147483925" r:id="rId24"/>
    <p:sldLayoutId id="2147483923" r:id="rId25"/>
    <p:sldLayoutId id="2147483792" r:id="rId26"/>
    <p:sldLayoutId id="2147483926" r:id="rId27"/>
    <p:sldLayoutId id="2147483927" r:id="rId28"/>
    <p:sldLayoutId id="2147483928" r:id="rId29"/>
    <p:sldLayoutId id="2147483775" r:id="rId30"/>
    <p:sldLayoutId id="2147483929" r:id="rId31"/>
    <p:sldLayoutId id="2147483930" r:id="rId32"/>
    <p:sldLayoutId id="2147483931" r:id="rId33"/>
    <p:sldLayoutId id="2147483937" r:id="rId34"/>
    <p:sldLayoutId id="2147483948" r:id="rId35"/>
    <p:sldLayoutId id="2147483936" r:id="rId36"/>
    <p:sldLayoutId id="2147483938" r:id="rId37"/>
    <p:sldLayoutId id="2147483939" r:id="rId38"/>
    <p:sldLayoutId id="2147483940" r:id="rId39"/>
    <p:sldLayoutId id="2147483820" r:id="rId40"/>
    <p:sldLayoutId id="2147483941" r:id="rId41"/>
    <p:sldLayoutId id="2147483818" r:id="rId42"/>
    <p:sldLayoutId id="2147483868" r:id="rId43"/>
    <p:sldLayoutId id="2147483827" r:id="rId44"/>
    <p:sldLayoutId id="2147483787" r:id="rId45"/>
    <p:sldLayoutId id="2147483946" r:id="rId46"/>
    <p:sldLayoutId id="2147483947" r:id="rId4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19" userDrawn="1">
          <p15:clr>
            <a:srgbClr val="F26B43"/>
          </p15:clr>
        </p15:guide>
        <p15:guide id="2" pos="914" userDrawn="1">
          <p15:clr>
            <a:srgbClr val="F26B43"/>
          </p15:clr>
        </p15:guide>
        <p15:guide id="3" pos="1073" userDrawn="1">
          <p15:clr>
            <a:srgbClr val="F26B43"/>
          </p15:clr>
        </p15:guide>
        <p15:guide id="4" pos="302" userDrawn="1">
          <p15:clr>
            <a:srgbClr val="F26B43"/>
          </p15:clr>
        </p15:guide>
        <p15:guide id="5" pos="2502" userDrawn="1">
          <p15:clr>
            <a:srgbClr val="F26B43"/>
          </p15:clr>
        </p15:guide>
        <p15:guide id="6" pos="2887" userDrawn="1">
          <p15:clr>
            <a:srgbClr val="F26B43"/>
          </p15:clr>
        </p15:guide>
        <p15:guide id="7" pos="4770" userDrawn="1">
          <p15:clr>
            <a:srgbClr val="F26B43"/>
          </p15:clr>
        </p15:guide>
        <p15:guide id="8" pos="5178" userDrawn="1">
          <p15:clr>
            <a:srgbClr val="F26B43"/>
          </p15:clr>
        </p15:guide>
        <p15:guide id="9" pos="7061" userDrawn="1">
          <p15:clr>
            <a:srgbClr val="F26B43"/>
          </p15:clr>
        </p15:guide>
        <p15:guide id="10" pos="7378" userDrawn="1">
          <p15:clr>
            <a:srgbClr val="F26B43"/>
          </p15:clr>
        </p15:guide>
        <p15:guide id="11" pos="3681" userDrawn="1">
          <p15:clr>
            <a:srgbClr val="F26B43"/>
          </p15:clr>
        </p15:guide>
        <p15:guide id="12" pos="3999" userDrawn="1">
          <p15:clr>
            <a:srgbClr val="F26B43"/>
          </p15:clr>
        </p15:guide>
        <p15:guide id="13" orient="horz" pos="550" userDrawn="1">
          <p15:clr>
            <a:srgbClr val="F26B43"/>
          </p15:clr>
        </p15:guide>
        <p15:guide id="14" orient="horz" pos="845" userDrawn="1">
          <p15:clr>
            <a:srgbClr val="F26B43"/>
          </p15:clr>
        </p15:guide>
        <p15:guide id="15" orient="horz" pos="1344" userDrawn="1">
          <p15:clr>
            <a:srgbClr val="F26B43"/>
          </p15:clr>
        </p15:guide>
        <p15:guide id="16" orient="horz" pos="1570" userDrawn="1">
          <p15:clr>
            <a:srgbClr val="F26B43"/>
          </p15:clr>
        </p15:guide>
        <p15:guide id="17" orient="horz" pos="3680" userDrawn="1">
          <p15:clr>
            <a:srgbClr val="F26B43"/>
          </p15:clr>
        </p15:guide>
        <p15:guide id="18" orient="horz" pos="4088" userDrawn="1">
          <p15:clr>
            <a:srgbClr val="F26B43"/>
          </p15:clr>
        </p15:guide>
        <p15:guide id="19" pos="1232" userDrawn="1">
          <p15:clr>
            <a:srgbClr val="F26B43"/>
          </p15:clr>
        </p15:guide>
        <p15:guide id="20" pos="4452" userDrawn="1">
          <p15:clr>
            <a:srgbClr val="F26B43"/>
          </p15:clr>
        </p15:guide>
        <p15:guide id="21" pos="4611" userDrawn="1">
          <p15:clr>
            <a:srgbClr val="F26B43"/>
          </p15:clr>
        </p15:guide>
        <p15:guide id="22" pos="5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>
            <a:extLst>
              <a:ext uri="{FF2B5EF4-FFF2-40B4-BE49-F238E27FC236}">
                <a16:creationId xmlns:a16="http://schemas.microsoft.com/office/drawing/2014/main" id="{F0632B8B-FD61-096A-C68A-58EE32E4D3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4107" y="2816460"/>
            <a:ext cx="10225231" cy="349983"/>
          </a:xfrm>
        </p:spPr>
        <p:txBody>
          <a:bodyPr/>
          <a:lstStyle/>
          <a:p>
            <a:r>
              <a:rPr lang="nb-NO" dirty="0"/>
              <a:t>Jesse Niro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B02BF6E-A1E4-5FA2-C4D9-189DF1A5C7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b-NO" dirty="0"/>
              <a:t>Tietojärjestelmien:n hyödyntäminen kunnossapitotöiden seurannassa ja suunnittelussa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53508195-F8F7-3D0A-D225-B9AA10668A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b-NO" dirty="0"/>
              <a:t>Ratafoorumi 17.10.2023</a:t>
            </a:r>
          </a:p>
        </p:txBody>
      </p:sp>
    </p:spTree>
    <p:extLst>
      <p:ext uri="{BB962C8B-B14F-4D97-AF65-F5344CB8AC3E}">
        <p14:creationId xmlns:p14="http://schemas.microsoft.com/office/powerpoint/2010/main" val="3969872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D223E553-7F00-AFE7-80DA-D9D8BA409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E3DE62-E607-AA48-9B3E-D00C725C4939}" type="slidenum">
              <a:rPr lang="nb-NO" smtClean="0"/>
              <a:pPr/>
              <a:t>2</a:t>
            </a:fld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547D8212-EC7D-B0F4-2DF0-4791A6507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A76428B-CD63-3FCE-361F-B0CDD31223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6721" y="1049931"/>
            <a:ext cx="10789597" cy="294645"/>
          </a:xfrm>
        </p:spPr>
        <p:txBody>
          <a:bodyPr/>
          <a:lstStyle/>
          <a:p>
            <a:r>
              <a:rPr lang="fi-FI" b="1" i="0">
                <a:effectLst/>
                <a:latin typeface="Söhne"/>
              </a:rPr>
              <a:t>Tietojärjestelmien käyttö radan kunnossapidossa</a:t>
            </a:r>
            <a:endParaRPr lang="nb-NO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2AFEAA59-260D-E5AC-B4B2-10A74433BCE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26721" y="1836684"/>
            <a:ext cx="3013166" cy="3971386"/>
          </a:xfrm>
        </p:spPr>
        <p:txBody>
          <a:bodyPr/>
          <a:lstStyle/>
          <a:p>
            <a:r>
              <a:rPr lang="nb-NO" dirty="0"/>
              <a:t>Perustyökaluilla hankala saada kokonaiskuva huoltojen etenemisestä</a:t>
            </a:r>
          </a:p>
          <a:p>
            <a:r>
              <a:rPr lang="nb-NO" dirty="0"/>
              <a:t>Kunnossapitäjä hyödyntää PowerBi:tä Raikun kirjauksien visualisoimiseen</a:t>
            </a:r>
          </a:p>
          <a:p>
            <a:r>
              <a:rPr lang="nb-NO" dirty="0"/>
              <a:t> PowerBi säästää työaikaa selvityksissä ja suunnittelussa</a:t>
            </a:r>
          </a:p>
          <a:p>
            <a:endParaRPr lang="nb-NO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A560840-27CE-F7B4-081E-E7B16FE9C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3796" y="1608031"/>
            <a:ext cx="8533248" cy="420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9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D223E553-7F00-AFE7-80DA-D9D8BA409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9338" y="6353908"/>
            <a:ext cx="503238" cy="135792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DFE3DE62-E607-AA48-9B3E-D00C725C4939}" type="slidenum">
              <a:rPr lang="nb-NO" sz="900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nb-NO" sz="900"/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CEDE1C0D-1926-8B4F-67D2-C6E6DC999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3" y="666750"/>
            <a:ext cx="4860926" cy="19467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A76428B-CD63-3FCE-361F-B0CDD312235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89643" y="1049931"/>
            <a:ext cx="4853946" cy="29464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i-FI" sz="2000" b="1" i="0">
                <a:effectLst/>
              </a:rPr>
              <a:t>Karttapohjainen tiedon esittämisen hyödyt</a:t>
            </a:r>
            <a:endParaRPr lang="nb-NO" sz="200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2AFEAA59-260D-E5AC-B4B2-10A74433BCE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2133600"/>
            <a:ext cx="4860925" cy="3708400"/>
          </a:xfrm>
        </p:spPr>
        <p:txBody>
          <a:bodyPr>
            <a:normAutofit/>
          </a:bodyPr>
          <a:lstStyle/>
          <a:p>
            <a:r>
              <a:rPr lang="nb-NO" dirty="0"/>
              <a:t>Nopeuttaa töiden suunnittelua ja vikojen analysointia</a:t>
            </a:r>
          </a:p>
          <a:p>
            <a:r>
              <a:rPr lang="nb-NO" dirty="0"/>
              <a:t>Mahdollistaa nopean yleiskuvan luomisen alueen töistä</a:t>
            </a:r>
          </a:p>
          <a:p>
            <a:r>
              <a:rPr lang="nb-NO" dirty="0"/>
              <a:t>Auttaa syy-seuraus-analyysien tekemisessä</a:t>
            </a:r>
          </a:p>
          <a:p>
            <a:pPr marL="0" indent="0">
              <a:buNone/>
            </a:pPr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47AC02-6FE0-BE5D-BAC6-5CDDC04B5C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33" r="34032" b="1"/>
          <a:stretch/>
        </p:blipFill>
        <p:spPr>
          <a:xfrm>
            <a:off x="6348413" y="10"/>
            <a:ext cx="5843587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415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D223E553-7F00-AFE7-80DA-D9D8BA409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E3DE62-E607-AA48-9B3E-D00C725C4939}" type="slidenum">
              <a:rPr lang="nb-NO" smtClean="0"/>
              <a:pPr/>
              <a:t>4</a:t>
            </a:fld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A76428B-CD63-3FCE-361F-B0CDD31223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9975" y="519427"/>
            <a:ext cx="10226675" cy="294645"/>
          </a:xfrm>
        </p:spPr>
        <p:txBody>
          <a:bodyPr/>
          <a:lstStyle/>
          <a:p>
            <a:r>
              <a:rPr lang="fi-FI" b="1" i="0" dirty="0">
                <a:effectLst/>
                <a:latin typeface="Söhne"/>
              </a:rPr>
              <a:t>Karttapohjainen tiedon esittäminen</a:t>
            </a:r>
            <a:endParaRPr lang="nb-NO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2AFEAA59-260D-E5AC-B4B2-10A74433BCE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1836683"/>
            <a:ext cx="10226675" cy="4005317"/>
          </a:xfrm>
        </p:spPr>
        <p:txBody>
          <a:bodyPr/>
          <a:lstStyle/>
          <a:p>
            <a:endParaRPr lang="nb-NO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4C4958-4889-B452-DBBC-6574F396A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2" y="1108217"/>
            <a:ext cx="11464935" cy="494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40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D223E553-7F00-AFE7-80DA-D9D8BA409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E3DE62-E607-AA48-9B3E-D00C725C4939}" type="slidenum">
              <a:rPr lang="nb-NO" smtClean="0"/>
              <a:pPr/>
              <a:t>5</a:t>
            </a:fld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547D8212-EC7D-B0F4-2DF0-4791A6507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A76428B-CD63-3FCE-361F-B0CDD31223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i-FI" b="1" i="0" dirty="0" err="1">
                <a:effectLst/>
                <a:latin typeface="Söhne"/>
              </a:rPr>
              <a:t>PowerBI:n</a:t>
            </a:r>
            <a:r>
              <a:rPr lang="fi-FI" b="1" i="0" dirty="0">
                <a:effectLst/>
                <a:latin typeface="Söhne"/>
              </a:rPr>
              <a:t> tehokkuus tiedon käsittelyssä</a:t>
            </a:r>
            <a:endParaRPr lang="nb-NO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2AFEAA59-260D-E5AC-B4B2-10A74433BCE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97609" y="1836683"/>
            <a:ext cx="2047615" cy="4354567"/>
          </a:xfrm>
        </p:spPr>
        <p:txBody>
          <a:bodyPr/>
          <a:lstStyle/>
          <a:p>
            <a:r>
              <a:rPr lang="nb-NO" dirty="0"/>
              <a:t>Vähentää excelin pyörittelyä</a:t>
            </a:r>
          </a:p>
          <a:p>
            <a:r>
              <a:rPr lang="nb-NO" dirty="0"/>
              <a:t>Nopeuttaa analysointia</a:t>
            </a:r>
          </a:p>
          <a:p>
            <a:r>
              <a:rPr lang="nb-NO" dirty="0"/>
              <a:t>Mahdollistaa analysoinnin kaikille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A5CB25A-E730-1887-1F10-F4C986BEBA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321" y="1924492"/>
            <a:ext cx="8663440" cy="426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76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D223E553-7F00-AFE7-80DA-D9D8BA409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E3DE62-E607-AA48-9B3E-D00C725C4939}" type="slidenum">
              <a:rPr lang="nb-NO" smtClean="0"/>
              <a:pPr/>
              <a:t>6</a:t>
            </a:fld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547D8212-EC7D-B0F4-2DF0-4791A6507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A76428B-CD63-3FCE-361F-B0CDD31223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i-FI" b="1" i="0" dirty="0" err="1">
                <a:effectLst/>
                <a:latin typeface="Söhne"/>
              </a:rPr>
              <a:t>PowerBI:n</a:t>
            </a:r>
            <a:r>
              <a:rPr lang="fi-FI" b="1" i="0" dirty="0">
                <a:effectLst/>
                <a:latin typeface="Söhne"/>
              </a:rPr>
              <a:t> tehokkuus tiedon käsittelyssä</a:t>
            </a:r>
            <a:endParaRPr lang="nb-N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FC012B-8D03-B109-BEF4-591B2BE1E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736" y="1497808"/>
            <a:ext cx="9518528" cy="469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00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nummer 1">
            <a:extLst>
              <a:ext uri="{FF2B5EF4-FFF2-40B4-BE49-F238E27FC236}">
                <a16:creationId xmlns:a16="http://schemas.microsoft.com/office/drawing/2014/main" id="{D223E553-7F00-AFE7-80DA-D9D8BA4098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FE3DE62-E607-AA48-9B3E-D00C725C4939}" type="slidenum">
              <a:rPr lang="nb-NO" smtClean="0"/>
              <a:pPr/>
              <a:t>7</a:t>
            </a:fld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547D8212-EC7D-B0F4-2DF0-4791A6507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A76428B-CD63-3FCE-361F-B0CDD312235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i-FI" b="1" i="0" dirty="0">
                <a:effectLst/>
                <a:latin typeface="Söhne"/>
              </a:rPr>
              <a:t>Johtopäätökset ja tulevaisuuden näkymä</a:t>
            </a:r>
            <a:endParaRPr lang="nb-NO" dirty="0"/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2AFEAA59-260D-E5AC-B4B2-10A74433BCE4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82663" y="1836683"/>
            <a:ext cx="10226675" cy="4005317"/>
          </a:xfrm>
        </p:spPr>
        <p:txBody>
          <a:bodyPr/>
          <a:lstStyle/>
          <a:p>
            <a:r>
              <a:rPr lang="nb-NO" dirty="0"/>
              <a:t>Työtehokkuuden nostaminen</a:t>
            </a:r>
          </a:p>
          <a:p>
            <a:r>
              <a:rPr lang="nb-NO" dirty="0"/>
              <a:t>Käytettävyyden helppous</a:t>
            </a:r>
          </a:p>
          <a:p>
            <a:r>
              <a:rPr lang="nb-NO" dirty="0"/>
              <a:t>Raportoinnin helpottaminen</a:t>
            </a:r>
          </a:p>
          <a:p>
            <a:r>
              <a:rPr lang="nb-NO" dirty="0"/>
              <a:t>Tarve realiaikaiselle raportoinnille</a:t>
            </a:r>
          </a:p>
          <a:p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536062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New design slides">
  <a:themeElements>
    <a:clrScheme name="NRC Farger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4437"/>
      </a:accent1>
      <a:accent2>
        <a:srgbClr val="00E587"/>
      </a:accent2>
      <a:accent3>
        <a:srgbClr val="C1FFE1"/>
      </a:accent3>
      <a:accent4>
        <a:srgbClr val="FEFF00"/>
      </a:accent4>
      <a:accent5>
        <a:srgbClr val="004437"/>
      </a:accent5>
      <a:accent6>
        <a:srgbClr val="00E587"/>
      </a:accent6>
      <a:hlink>
        <a:srgbClr val="00E587"/>
      </a:hlink>
      <a:folHlink>
        <a:srgbClr val="00443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RCGroup_PPT_template_2023_v4" id="{A0822A82-99C5-8D46-B4CC-888CDBB6696C}" vid="{53A4070E-92B3-954C-8469-C73D033E99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A05CD211C252C345AA5C0F82E3BCB288" ma:contentTypeVersion="10" ma:contentTypeDescription="Luo uusi asiakirja." ma:contentTypeScope="" ma:versionID="1464481c490ead18f7b06d814a4cb8df">
  <xsd:schema xmlns:xsd="http://www.w3.org/2001/XMLSchema" xmlns:xs="http://www.w3.org/2001/XMLSchema" xmlns:p="http://schemas.microsoft.com/office/2006/metadata/properties" xmlns:ns2="93b04fc5-6ff0-4636-bfc9-00c0feb5f1ca" targetNamespace="http://schemas.microsoft.com/office/2006/metadata/properties" ma:root="true" ma:fieldsID="8edc49ba00073b8ed4cf92c713d74c35" ns2:_="">
    <xsd:import namespace="93b04fc5-6ff0-4636-bfc9-00c0feb5f1c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b04fc5-6ff0-4636-bfc9-00c0feb5f1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FE09CF8-C711-46CE-8856-EA772C89AC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b04fc5-6ff0-4636-bfc9-00c0feb5f1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F53AEB-739C-49F5-9998-0CE0DD3DA91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7CBBEE-6EA6-4428-9D37-4122B897758D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93b04fc5-6ff0-4636-bfc9-00c0feb5f1ca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5a38f90c-8623-4176-96e0-4340dbe50ce6}" enabled="0" method="" siteId="{5a38f90c-8623-4176-96e0-4340dbe50ce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PowerPoint-pohja NRCGroup</Template>
  <TotalTime>93</TotalTime>
  <Words>99</Words>
  <Application>Microsoft Office PowerPoint</Application>
  <PresentationFormat>Widescreen</PresentationFormat>
  <Paragraphs>32</Paragraphs>
  <Slides>7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Söhne</vt:lpstr>
      <vt:lpstr>New design slides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Niro Jesse</dc:creator>
  <cp:lastModifiedBy>Niro Jesse</cp:lastModifiedBy>
  <cp:revision>1</cp:revision>
  <dcterms:created xsi:type="dcterms:W3CDTF">2023-10-17T04:56:33Z</dcterms:created>
  <dcterms:modified xsi:type="dcterms:W3CDTF">2023-10-17T06:29:59Z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0x010100A05CD211C252C345AA5C0F82E3BCB288</vt:lpwstr>
  </property>
  <property fmtid="{D5CDD505-2E9C-101B-9397-08002B2CF9AE}" pid="3" name="MediaServiceImageTags">
    <vt:lpwstr/>
  </property>
</Properties>
</file>