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notesMasterIdLst>
    <p:notesMasterId r:id="rId11"/>
  </p:notesMasterIdLst>
  <p:handoutMasterIdLst>
    <p:handoutMasterId r:id="rId12"/>
  </p:handoutMasterIdLst>
  <p:sldIdLst>
    <p:sldId id="256" r:id="rId7"/>
    <p:sldId id="259" r:id="rId8"/>
    <p:sldId id="265" r:id="rId9"/>
    <p:sldId id="263" r:id="rId1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63622B-5FB5-4B52-8BF6-CBCC67E39C62}" v="5" dt="2023-10-12T12:29:20.0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446" autoAdjust="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itanen Sami" userId="5991b075-1ea4-478c-8405-78103912afa7" providerId="ADAL" clId="{1963622B-5FB5-4B52-8BF6-CBCC67E39C62}"/>
    <pc:docChg chg="undo custSel addSld delSld modSld">
      <pc:chgData name="Viitanen Sami" userId="5991b075-1ea4-478c-8405-78103912afa7" providerId="ADAL" clId="{1963622B-5FB5-4B52-8BF6-CBCC67E39C62}" dt="2023-10-16T08:34:13.907" v="911" actId="20577"/>
      <pc:docMkLst>
        <pc:docMk/>
      </pc:docMkLst>
      <pc:sldChg chg="delSp modSp mod">
        <pc:chgData name="Viitanen Sami" userId="5991b075-1ea4-478c-8405-78103912afa7" providerId="ADAL" clId="{1963622B-5FB5-4B52-8BF6-CBCC67E39C62}" dt="2023-10-16T05:09:07.229" v="824" actId="20577"/>
        <pc:sldMkLst>
          <pc:docMk/>
          <pc:sldMk cId="1260623383" sldId="256"/>
        </pc:sldMkLst>
        <pc:spChg chg="mod">
          <ac:chgData name="Viitanen Sami" userId="5991b075-1ea4-478c-8405-78103912afa7" providerId="ADAL" clId="{1963622B-5FB5-4B52-8BF6-CBCC67E39C62}" dt="2023-10-16T05:09:07.229" v="824" actId="20577"/>
          <ac:spMkLst>
            <pc:docMk/>
            <pc:sldMk cId="1260623383" sldId="256"/>
            <ac:spMk id="2" creationId="{AC1A0C6F-A31C-8334-209D-2C8ECB5D2CDA}"/>
          </ac:spMkLst>
        </pc:spChg>
        <pc:spChg chg="mod">
          <ac:chgData name="Viitanen Sami" userId="5991b075-1ea4-478c-8405-78103912afa7" providerId="ADAL" clId="{1963622B-5FB5-4B52-8BF6-CBCC67E39C62}" dt="2023-10-12T12:00:27.431" v="95" actId="255"/>
          <ac:spMkLst>
            <pc:docMk/>
            <pc:sldMk cId="1260623383" sldId="256"/>
            <ac:spMk id="3" creationId="{FDAB159A-C79D-DE07-5221-862DA47718A1}"/>
          </ac:spMkLst>
        </pc:spChg>
        <pc:spChg chg="del mod">
          <ac:chgData name="Viitanen Sami" userId="5991b075-1ea4-478c-8405-78103912afa7" providerId="ADAL" clId="{1963622B-5FB5-4B52-8BF6-CBCC67E39C62}" dt="2023-10-12T11:54:03.153" v="66" actId="478"/>
          <ac:spMkLst>
            <pc:docMk/>
            <pc:sldMk cId="1260623383" sldId="256"/>
            <ac:spMk id="6" creationId="{2A35B0CB-4A08-9804-470C-DA7F48B56B25}"/>
          </ac:spMkLst>
        </pc:spChg>
        <pc:spChg chg="mod">
          <ac:chgData name="Viitanen Sami" userId="5991b075-1ea4-478c-8405-78103912afa7" providerId="ADAL" clId="{1963622B-5FB5-4B52-8BF6-CBCC67E39C62}" dt="2023-10-12T11:53:00.563" v="52" actId="1076"/>
          <ac:spMkLst>
            <pc:docMk/>
            <pc:sldMk cId="1260623383" sldId="256"/>
            <ac:spMk id="7" creationId="{D661BB47-93B4-2B84-10A2-6536E5915D54}"/>
          </ac:spMkLst>
        </pc:spChg>
      </pc:sldChg>
      <pc:sldChg chg="delSp modSp mod">
        <pc:chgData name="Viitanen Sami" userId="5991b075-1ea4-478c-8405-78103912afa7" providerId="ADAL" clId="{1963622B-5FB5-4B52-8BF6-CBCC67E39C62}" dt="2023-10-16T05:09:33.655" v="828" actId="20577"/>
        <pc:sldMkLst>
          <pc:docMk/>
          <pc:sldMk cId="1590991109" sldId="259"/>
        </pc:sldMkLst>
        <pc:spChg chg="mod">
          <ac:chgData name="Viitanen Sami" userId="5991b075-1ea4-478c-8405-78103912afa7" providerId="ADAL" clId="{1963622B-5FB5-4B52-8BF6-CBCC67E39C62}" dt="2023-10-12T12:18:26.075" v="326" actId="255"/>
          <ac:spMkLst>
            <pc:docMk/>
            <pc:sldMk cId="1590991109" sldId="259"/>
            <ac:spMk id="2" creationId="{FF1A015E-F06A-6262-D8A3-077379902E0E}"/>
          </ac:spMkLst>
        </pc:spChg>
        <pc:spChg chg="mod">
          <ac:chgData name="Viitanen Sami" userId="5991b075-1ea4-478c-8405-78103912afa7" providerId="ADAL" clId="{1963622B-5FB5-4B52-8BF6-CBCC67E39C62}" dt="2023-10-16T05:09:33.655" v="828" actId="20577"/>
          <ac:spMkLst>
            <pc:docMk/>
            <pc:sldMk cId="1590991109" sldId="259"/>
            <ac:spMk id="3" creationId="{12DBA6B5-1E2D-DBF3-3991-2F8A43439CF0}"/>
          </ac:spMkLst>
        </pc:spChg>
        <pc:spChg chg="del">
          <ac:chgData name="Viitanen Sami" userId="5991b075-1ea4-478c-8405-78103912afa7" providerId="ADAL" clId="{1963622B-5FB5-4B52-8BF6-CBCC67E39C62}" dt="2023-10-12T12:26:28.229" v="467" actId="478"/>
          <ac:spMkLst>
            <pc:docMk/>
            <pc:sldMk cId="1590991109" sldId="259"/>
            <ac:spMk id="4" creationId="{5C7B9568-5E01-101F-ABBC-F4D6ADF6BE61}"/>
          </ac:spMkLst>
        </pc:spChg>
      </pc:sldChg>
      <pc:sldChg chg="delSp modSp mod">
        <pc:chgData name="Viitanen Sami" userId="5991b075-1ea4-478c-8405-78103912afa7" providerId="ADAL" clId="{1963622B-5FB5-4B52-8BF6-CBCC67E39C62}" dt="2023-10-16T08:34:13.907" v="911" actId="20577"/>
        <pc:sldMkLst>
          <pc:docMk/>
          <pc:sldMk cId="94133317" sldId="265"/>
        </pc:sldMkLst>
        <pc:spChg chg="mod">
          <ac:chgData name="Viitanen Sami" userId="5991b075-1ea4-478c-8405-78103912afa7" providerId="ADAL" clId="{1963622B-5FB5-4B52-8BF6-CBCC67E39C62}" dt="2023-10-16T08:32:27.710" v="869" actId="20577"/>
          <ac:spMkLst>
            <pc:docMk/>
            <pc:sldMk cId="94133317" sldId="265"/>
            <ac:spMk id="2" creationId="{FF1A015E-F06A-6262-D8A3-077379902E0E}"/>
          </ac:spMkLst>
        </pc:spChg>
        <pc:spChg chg="mod">
          <ac:chgData name="Viitanen Sami" userId="5991b075-1ea4-478c-8405-78103912afa7" providerId="ADAL" clId="{1963622B-5FB5-4B52-8BF6-CBCC67E39C62}" dt="2023-10-16T08:34:13.907" v="911" actId="20577"/>
          <ac:spMkLst>
            <pc:docMk/>
            <pc:sldMk cId="94133317" sldId="265"/>
            <ac:spMk id="3" creationId="{12DBA6B5-1E2D-DBF3-3991-2F8A43439CF0}"/>
          </ac:spMkLst>
        </pc:spChg>
        <pc:spChg chg="del">
          <ac:chgData name="Viitanen Sami" userId="5991b075-1ea4-478c-8405-78103912afa7" providerId="ADAL" clId="{1963622B-5FB5-4B52-8BF6-CBCC67E39C62}" dt="2023-10-12T12:26:20.176" v="466" actId="478"/>
          <ac:spMkLst>
            <pc:docMk/>
            <pc:sldMk cId="94133317" sldId="265"/>
            <ac:spMk id="4" creationId="{5C7B9568-5E01-101F-ABBC-F4D6ADF6BE61}"/>
          </ac:spMkLst>
        </pc:spChg>
      </pc:sldChg>
      <pc:sldChg chg="modSp add del mod">
        <pc:chgData name="Viitanen Sami" userId="5991b075-1ea4-478c-8405-78103912afa7" providerId="ADAL" clId="{1963622B-5FB5-4B52-8BF6-CBCC67E39C62}" dt="2023-10-12T12:41:48.694" v="741" actId="47"/>
        <pc:sldMkLst>
          <pc:docMk/>
          <pc:sldMk cId="1584093953" sldId="266"/>
        </pc:sldMkLst>
        <pc:spChg chg="mod">
          <ac:chgData name="Viitanen Sami" userId="5991b075-1ea4-478c-8405-78103912afa7" providerId="ADAL" clId="{1963622B-5FB5-4B52-8BF6-CBCC67E39C62}" dt="2023-10-12T12:41:41.045" v="737" actId="21"/>
          <ac:spMkLst>
            <pc:docMk/>
            <pc:sldMk cId="1584093953" sldId="266"/>
            <ac:spMk id="3" creationId="{12DBA6B5-1E2D-DBF3-3991-2F8A43439CF0}"/>
          </ac:spMkLst>
        </pc:spChg>
      </pc:sldChg>
      <pc:sldChg chg="add del">
        <pc:chgData name="Viitanen Sami" userId="5991b075-1ea4-478c-8405-78103912afa7" providerId="ADAL" clId="{1963622B-5FB5-4B52-8BF6-CBCC67E39C62}" dt="2023-10-12T12:29:20.044" v="483"/>
        <pc:sldMkLst>
          <pc:docMk/>
          <pc:sldMk cId="2306870704" sldId="26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11.10.2023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11.10.2023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11.10.2023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199"/>
            <a:ext cx="5390550" cy="2693775"/>
          </a:xfrm>
        </p:spPr>
        <p:txBody>
          <a:bodyPr>
            <a:normAutofit/>
          </a:bodyPr>
          <a:lstStyle/>
          <a:p>
            <a:r>
              <a:rPr lang="fi-FI" sz="2000" dirty="0"/>
              <a:t>Työryhmä: </a:t>
            </a:r>
            <a:br>
              <a:rPr lang="fi-FI" sz="800" dirty="0"/>
            </a:br>
            <a:br>
              <a:rPr lang="fi-FI" sz="500" dirty="0"/>
            </a:br>
            <a:r>
              <a:rPr lang="fi-FI" sz="2000" dirty="0"/>
              <a:t>Infra ry – Väylävirasto – Urakoitsijat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sz="2400" dirty="0">
                <a:solidFill>
                  <a:srgbClr val="0070C0"/>
                </a:solidFill>
              </a:rPr>
              <a:t>”Kunnossapidon hankinta-asiakirjojen kehittäminen”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FDAB159A-C79D-DE07-5221-862DA4771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3927900"/>
            <a:ext cx="3931200" cy="986400"/>
          </a:xfrm>
        </p:spPr>
        <p:txBody>
          <a:bodyPr>
            <a:normAutofit/>
          </a:bodyPr>
          <a:lstStyle/>
          <a:p>
            <a:r>
              <a:rPr lang="fi-FI" sz="1800" b="1" dirty="0"/>
              <a:t>Ratafoorumi 17.10.2023</a:t>
            </a:r>
          </a:p>
          <a:p>
            <a:r>
              <a:rPr lang="fi-FI" sz="1800" dirty="0"/>
              <a:t>Sami Viitanen</a:t>
            </a:r>
          </a:p>
        </p:txBody>
      </p:sp>
      <p:pic>
        <p:nvPicPr>
          <p:cNvPr id="13" name="Kuvan paikkamerkki 12" descr="Kuva, joka sisältää kohteen rata, piha-, taivas, juna&#10;&#10;Kuvaus luotu automaattisesti">
            <a:extLst>
              <a:ext uri="{FF2B5EF4-FFF2-40B4-BE49-F238E27FC236}">
                <a16:creationId xmlns:a16="http://schemas.microsoft.com/office/drawing/2014/main" id="{536A42E7-D567-6F64-90A8-66146E5AFAE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58" b="33958"/>
          <a:stretch>
            <a:fillRect/>
          </a:stretch>
        </p:blipFill>
        <p:spPr>
          <a:xfrm>
            <a:off x="6037263" y="0"/>
            <a:ext cx="6156325" cy="2633663"/>
          </a:xfrm>
        </p:spPr>
      </p:pic>
      <p:pic>
        <p:nvPicPr>
          <p:cNvPr id="11" name="Kuvan paikkamerkki 10" descr="Kuva, joka sisältää kohteen rata, juna, maa, piha-&#10;&#10;Kuvaus luotu automaattisesti">
            <a:extLst>
              <a:ext uri="{FF2B5EF4-FFF2-40B4-BE49-F238E27FC236}">
                <a16:creationId xmlns:a16="http://schemas.microsoft.com/office/drawing/2014/main" id="{4C683388-9BC0-ACE7-85C0-B38671B046A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5" b="12515"/>
          <a:stretch>
            <a:fillRect/>
          </a:stretch>
        </p:blipFill>
        <p:spPr/>
      </p:pic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D661BB47-93B4-2B84-10A2-6536E5915D5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819900"/>
            <a:ext cx="2160000" cy="216000"/>
          </a:xfrm>
        </p:spPr>
        <p:txBody>
          <a:bodyPr/>
          <a:lstStyle/>
          <a:p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1A015E-F06A-6262-D8A3-077379902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8686801" cy="1325563"/>
          </a:xfrm>
        </p:spPr>
        <p:txBody>
          <a:bodyPr>
            <a:normAutofit fontScale="90000"/>
          </a:bodyPr>
          <a:lstStyle/>
          <a:p>
            <a:r>
              <a:rPr lang="fi-FI" sz="2700" dirty="0">
                <a:ea typeface="Times New Roman" panose="02020603050405020304" pitchFamily="18" charset="0"/>
                <a:cs typeface="Arial" panose="020B0604020202020204" pitchFamily="34" charset="0"/>
              </a:rPr>
              <a:t>Työryhmä:</a:t>
            </a:r>
            <a:br>
              <a:rPr lang="fi-FI" sz="2700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fi-FI" sz="900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fi-FI" sz="2700" dirty="0">
                <a:ea typeface="Times New Roman" panose="02020603050405020304" pitchFamily="18" charset="0"/>
                <a:cs typeface="Arial" panose="020B0604020202020204" pitchFamily="34" charset="0"/>
              </a:rPr>
              <a:t>”K</a:t>
            </a:r>
            <a:r>
              <a:rPr lang="fi-FI" sz="27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unnossapidon hankinta-asiakirjojen kehittäminen”</a:t>
            </a:r>
            <a:br>
              <a:rPr lang="fi-FI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2DBA6B5-1E2D-DBF3-3991-2F8A43439C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690689"/>
            <a:ext cx="9020177" cy="45969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Työryhmä on toiminut vuodesta 2015 lähtien 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Tavoitteena kehittää radan kunnossapidon hankinta-asiakirjoja tiiviissä yhteistyössä Väyläviraston ja urakoitsijoiden kesken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Väylävirasto, Destia Rail Oy, GRK Suomi Oy, NRC Group Finland Oy, Infra ry ja Welado Oy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Ryhmä kokoontuu neljä kertaa vuodessa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Yksi aihe tai työstettävä kokonaisuus /kokous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Työskentelytapana</a:t>
            </a:r>
          </a:p>
          <a:p>
            <a:pPr marL="742950" lvl="2" indent="-285750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fi-FI" sz="1800" dirty="0">
                <a:solidFill>
                  <a:srgbClr val="000000"/>
                </a:solidFill>
                <a:latin typeface="Tahoma"/>
              </a:rPr>
              <a:t> aiheeseen liittyvä ennakkotehtävä</a:t>
            </a:r>
          </a:p>
          <a:p>
            <a:pPr marL="742950" lvl="2" indent="-285750"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fi-FI" sz="1800" dirty="0">
                <a:solidFill>
                  <a:srgbClr val="000000"/>
                </a:solidFill>
                <a:latin typeface="Tahoma"/>
              </a:rPr>
              <a:t> avoin ryhmätyöskentely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fi-FI" dirty="0">
                <a:solidFill>
                  <a:srgbClr val="000000"/>
                </a:solidFill>
                <a:latin typeface="Tahoma"/>
              </a:rPr>
              <a:t>Työryhmän kehitysehdotukset huomioidaan tulevissa radan kunnossapidon sopimuksissa</a:t>
            </a:r>
          </a:p>
          <a:p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1590991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1A015E-F06A-6262-D8A3-077379902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3" y="384176"/>
            <a:ext cx="8753476" cy="863600"/>
          </a:xfrm>
        </p:spPr>
        <p:txBody>
          <a:bodyPr>
            <a:normAutofit/>
          </a:bodyPr>
          <a:lstStyle/>
          <a:p>
            <a:r>
              <a:rPr lang="fi-FI" sz="2400" dirty="0">
                <a:latin typeface="Tahoma" panose="020B0604030504040204" pitchFamily="34" charset="0"/>
              </a:rPr>
              <a:t>T</a:t>
            </a:r>
            <a:r>
              <a:rPr lang="fi-FI" sz="2400" dirty="0">
                <a:effectLst/>
                <a:latin typeface="Tahoma" panose="020B0604030504040204" pitchFamily="34" charset="0"/>
              </a:rPr>
              <a:t>yöstettyjä aiheita v. 2022 - 2023</a:t>
            </a:r>
            <a:endParaRPr lang="fi-FI" sz="2400" dirty="0">
              <a:latin typeface="Tahoma" panose="020B0604030504040204" pitchFamily="34" charset="0"/>
            </a:endParaRP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2DBA6B5-1E2D-DBF3-3991-2F8A43439C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76272" y="1581150"/>
            <a:ext cx="9305928" cy="5114925"/>
          </a:xfrm>
        </p:spPr>
        <p:txBody>
          <a:bodyPr>
            <a:normAutofit fontScale="92500"/>
          </a:bodyPr>
          <a:lstStyle/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Talvikunnossapito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Talvivarautumissuunnitelmat jatkossa osaksi hankinta-asiakirjoja</a:t>
            </a: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Kunnossapidon työraot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Asiakirjoihin jo hankintavaiheessa käytettävissä olevia työrakoja (säännölliset huollot ja tarkastukset), sekä menettely työrakoihin liittyen </a:t>
            </a: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Vian, vaurion sekä ilkivallan määritelmät ja rajaukset asiakirjoissa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Kirjauksia yksinkertaistettu ja vaurio-termistä luovuttu asiakirjoissa. Vastuunjakoa muutettu.</a:t>
            </a: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Päättymässä olevan hoitourakan onnistuminen /optiopäätöstä tukeva mittari           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Työstetty optiopäätöstä tukevan mittarin luonnos</a:t>
            </a: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Materiaalien taloudellinen käyttö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Sopimuksiin materiaaliennusteiden seurantavelvoitteita</a:t>
            </a: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Tarjousvaiheen laatuarviointi ja avainhenkilöiden vähimmäisvaatimukset                  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Laatuarvioinnista ei luovuta, kehitysehdotuksia avainhenkilöiden vähimmäisvaatimuksista</a:t>
            </a: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”Ylimääräiset” velvoitteet kunnossapitosopimuksissa </a:t>
            </a:r>
            <a:r>
              <a:rPr lang="fi-FI" sz="17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>
                <a:solidFill>
                  <a:srgbClr val="000000"/>
                </a:solidFill>
                <a:latin typeface="Tahoma"/>
              </a:rPr>
              <a:t> Kehitysehdotuksia</a:t>
            </a:r>
            <a:endParaRPr lang="fi-FI" sz="1700" dirty="0">
              <a:solidFill>
                <a:srgbClr val="000000"/>
              </a:solidFill>
              <a:latin typeface="Tahoma"/>
            </a:endParaRPr>
          </a:p>
          <a:p>
            <a:pPr marL="284400" lvl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fi-FI" sz="1700" b="1" dirty="0">
                <a:solidFill>
                  <a:srgbClr val="0070C0"/>
                </a:solidFill>
                <a:latin typeface="Tahoma"/>
              </a:rPr>
              <a:t>Henkilötöiden yksikköhinnat kunnossapidon ulkopuolissa töissä (investointihankkeet) </a:t>
            </a:r>
            <a:r>
              <a:rPr lang="fi-FI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i-FI" sz="1700" dirty="0">
                <a:solidFill>
                  <a:srgbClr val="000000"/>
                </a:solidFill>
                <a:latin typeface="Tahoma"/>
              </a:rPr>
              <a:t> Yksikköhintoja korotetaan normaalin työajan ulkopuolella, viikonloppuisin sekä ylitöihin liittyen</a:t>
            </a:r>
          </a:p>
        </p:txBody>
      </p:sp>
    </p:spTree>
    <p:extLst>
      <p:ext uri="{BB962C8B-B14F-4D97-AF65-F5344CB8AC3E}">
        <p14:creationId xmlns:p14="http://schemas.microsoft.com/office/powerpoint/2010/main" val="9413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7F102BF2-B9B9-4BBC-AFE2-D645CC10E6BF}" vid="{7FBEA0E9-D87F-4619-9B0A-971337A44D87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xml_kameleon>
  <dconfidentiality/>
  <ddecree/>
  <dlevelofprotection/>
  <dsecrecy/>
  <subtitle/>
</xml_kameleon>
</file>

<file path=customXml/item2.xml><?xml version="1.0" encoding="utf-8"?>
<livi_kameleon xmlns="" xmlns:xsi="http://www.w3.org/2001/XMLSchema-instance">
  <tyyppi/>
  <title/>
  <author/>
  <paivays/>
</livi_kameleon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0629192-7a3b-4027-8355-3e30b5c076b0">
      <Terms xmlns="http://schemas.microsoft.com/office/infopath/2007/PartnerControls"/>
    </lcf76f155ced4ddcb4097134ff3c332f>
    <TaxCatchAll xmlns="2b62fc9a-0158-49f8-ab46-15adf85ecbf5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30B577DAB4394EA14E4EFBC473AEB1" ma:contentTypeVersion="11" ma:contentTypeDescription="Create a new document." ma:contentTypeScope="" ma:versionID="87927f219f9d34888cf1b464f1f1826d">
  <xsd:schema xmlns:xsd="http://www.w3.org/2001/XMLSchema" xmlns:xs="http://www.w3.org/2001/XMLSchema" xmlns:p="http://schemas.microsoft.com/office/2006/metadata/properties" xmlns:ns2="10629192-7a3b-4027-8355-3e30b5c076b0" xmlns:ns3="2b62fc9a-0158-49f8-ab46-15adf85ecbf5" targetNamespace="http://schemas.microsoft.com/office/2006/metadata/properties" ma:root="true" ma:fieldsID="94654dbe995d0d807fb8ff9c83241721" ns2:_="" ns3:_="">
    <xsd:import namespace="10629192-7a3b-4027-8355-3e30b5c076b0"/>
    <xsd:import namespace="2b62fc9a-0158-49f8-ab46-15adf85ecb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629192-7a3b-4027-8355-3e30b5c076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6032bc8-c320-44c7-bdfa-74bd393d6c5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62fc9a-0158-49f8-ab46-15adf85ecbf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d072716-07bc-40c3-93ec-2d4137b256cb}" ma:internalName="TaxCatchAll" ma:showField="CatchAllData" ma:web="2b62fc9a-0158-49f8-ab46-15adf85ecb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F40697-99FC-4826-B7B1-58838E8E686F}">
  <ds:schemaRefs/>
</ds:datastoreItem>
</file>

<file path=customXml/itemProps2.xml><?xml version="1.0" encoding="utf-8"?>
<ds:datastoreItem xmlns:ds="http://schemas.openxmlformats.org/officeDocument/2006/customXml" ds:itemID="{070DD0C4-5DF1-4F04-89DE-69D87222B717}">
  <ds:schemaRefs>
    <ds:schemaRef ds:uri=""/>
  </ds:schemaRefs>
</ds:datastoreItem>
</file>

<file path=customXml/itemProps3.xml><?xml version="1.0" encoding="utf-8"?>
<ds:datastoreItem xmlns:ds="http://schemas.openxmlformats.org/officeDocument/2006/customXml" ds:itemID="{69EE73FB-0EDA-4780-9EC3-2098F134E050}">
  <ds:schemaRefs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10629192-7a3b-4027-8355-3e30b5c076b0"/>
    <ds:schemaRef ds:uri="http://schemas.microsoft.com/office/2006/documentManagement/types"/>
    <ds:schemaRef ds:uri="http://schemas.microsoft.com/office/infopath/2007/PartnerControls"/>
    <ds:schemaRef ds:uri="2b62fc9a-0158-49f8-ab46-15adf85ecbf5"/>
    <ds:schemaRef ds:uri="http://schemas.microsoft.com/office/2006/metadata/properties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FCB6480F-378A-4D8C-9577-9C57C7D6D0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629192-7a3b-4027-8355-3e30b5c076b0"/>
    <ds:schemaRef ds:uri="2b62fc9a-0158-49f8-ab46-15adf85ecb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C53E5B05-A827-48E7-BFA8-3353E66D23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1535</TotalTime>
  <Words>210</Words>
  <Application>Microsoft Office PowerPoint</Application>
  <PresentationFormat>Laajakuva</PresentationFormat>
  <Paragraphs>24</Paragraphs>
  <Slides>4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10" baseType="lpstr">
      <vt:lpstr>Arial</vt:lpstr>
      <vt:lpstr>Calibri</vt:lpstr>
      <vt:lpstr>Felbridge Pro</vt:lpstr>
      <vt:lpstr>Tahoma</vt:lpstr>
      <vt:lpstr>Wingdings</vt:lpstr>
      <vt:lpstr>vayla_uusi2023</vt:lpstr>
      <vt:lpstr>Työryhmä:   Infra ry – Väylävirasto – Urakoitsijat   ”Kunnossapidon hankinta-asiakirjojen kehittäminen”</vt:lpstr>
      <vt:lpstr>Työryhmä:  ”Kunnossapidon hankinta-asiakirjojen kehittäminen” </vt:lpstr>
      <vt:lpstr>Työstettyjä aiheita v. 2022 - 2023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Sami Viitanen</dc:creator>
  <cp:keywords>Esitys</cp:keywords>
  <cp:lastModifiedBy>Viitanen Sami</cp:lastModifiedBy>
  <cp:revision>4</cp:revision>
  <dcterms:created xsi:type="dcterms:W3CDTF">2023-10-11T13:13:42Z</dcterms:created>
  <dcterms:modified xsi:type="dcterms:W3CDTF">2023-10-16T08:34:22Z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473.707.02.002</vt:lpwstr>
  </property>
  <property fmtid="{D5CDD505-2E9C-101B-9397-08002B2CF9AE}" pid="3" name="ContentTypeId">
    <vt:lpwstr>0x010100CC30B577DAB4394EA14E4EFBC473AEB1</vt:lpwstr>
  </property>
  <property fmtid="{D5CDD505-2E9C-101B-9397-08002B2CF9AE}" pid="4" name="dvSaved">
    <vt:lpwstr>1</vt:lpwstr>
  </property>
  <property fmtid="{D5CDD505-2E9C-101B-9397-08002B2CF9AE}" pid="5" name="dvLanguage">
    <vt:lpwstr>1035</vt:lpwstr>
  </property>
  <property fmtid="{D5CDD505-2E9C-101B-9397-08002B2CF9AE}" pid="6" name="dvTemplate">
    <vt:lpwstr>vayla_ilmeella_fi_uusi.potx</vt:lpwstr>
  </property>
  <property fmtid="{D5CDD505-2E9C-101B-9397-08002B2CF9AE}" pid="7" name="dvDefinition">
    <vt:lpwstr>707 (dd_default.xml)</vt:lpwstr>
  </property>
  <property fmtid="{D5CDD505-2E9C-101B-9397-08002B2CF9AE}" pid="8" name="dvDefinitionID">
    <vt:lpwstr>707</vt:lpwstr>
  </property>
  <property fmtid="{D5CDD505-2E9C-101B-9397-08002B2CF9AE}" pid="9" name="dvContentFile">
    <vt:lpwstr>dd_default.xml</vt:lpwstr>
  </property>
  <property fmtid="{D5CDD505-2E9C-101B-9397-08002B2CF9AE}" pid="10" name="dvGlobalVerID">
    <vt:lpwstr>473.85.02.271</vt:lpwstr>
  </property>
  <property fmtid="{D5CDD505-2E9C-101B-9397-08002B2CF9AE}" pid="11" name="dvDefinitionVersion">
    <vt:lpwstr>2.0 / 10.3.2023</vt:lpwstr>
  </property>
  <property fmtid="{D5CDD505-2E9C-101B-9397-08002B2CF9AE}" pid="12" name="filename">
    <vt:lpwstr>false</vt:lpwstr>
  </property>
  <property fmtid="{D5CDD505-2E9C-101B-9397-08002B2CF9AE}" pid="13" name="filenameandpath">
    <vt:lpwstr>false</vt:lpwstr>
  </property>
  <property fmtid="{D5CDD505-2E9C-101B-9397-08002B2CF9AE}" pid="14" name="dvPagenumberExist">
    <vt:lpwstr>1</vt:lpwstr>
  </property>
  <property fmtid="{D5CDD505-2E9C-101B-9397-08002B2CF9AE}" pid="15" name="dvAuthorExist">
    <vt:lpwstr>1</vt:lpwstr>
  </property>
  <property fmtid="{D5CDD505-2E9C-101B-9397-08002B2CF9AE}" pid="16" name="dvDateExist">
    <vt:lpwstr>-1</vt:lpwstr>
  </property>
  <property fmtid="{D5CDD505-2E9C-101B-9397-08002B2CF9AE}" pid="17" name="dvCategory">
    <vt:lpwstr>2</vt:lpwstr>
  </property>
  <property fmtid="{D5CDD505-2E9C-101B-9397-08002B2CF9AE}" pid="18" name="dvCategory_2">
    <vt:lpwstr>0</vt:lpwstr>
  </property>
  <property fmtid="{D5CDD505-2E9C-101B-9397-08002B2CF9AE}" pid="19" name="dvSavepath">
    <vt:lpwstr/>
  </property>
  <property fmtid="{D5CDD505-2E9C-101B-9397-08002B2CF9AE}" pid="20" name="dvUsed">
    <vt:lpwstr>1</vt:lpwstr>
  </property>
  <property fmtid="{D5CDD505-2E9C-101B-9397-08002B2CF9AE}" pid="21" name="dvCompany">
    <vt:lpwstr>VAYL</vt:lpwstr>
  </property>
  <property fmtid="{D5CDD505-2E9C-101B-9397-08002B2CF9AE}" pid="22" name="dvSite">
    <vt:lpwstr/>
  </property>
  <property fmtid="{D5CDD505-2E9C-101B-9397-08002B2CF9AE}" pid="23" name="dvNumbering">
    <vt:lpwstr>0</vt:lpwstr>
  </property>
  <property fmtid="{D5CDD505-2E9C-101B-9397-08002B2CF9AE}" pid="24" name="dvDUname">
    <vt:lpwstr/>
  </property>
  <property fmtid="{D5CDD505-2E9C-101B-9397-08002B2CF9AE}" pid="25" name="dvDUFname">
    <vt:lpwstr/>
  </property>
  <property fmtid="{D5CDD505-2E9C-101B-9397-08002B2CF9AE}" pid="26" name="dvDULname">
    <vt:lpwstr/>
  </property>
  <property fmtid="{D5CDD505-2E9C-101B-9397-08002B2CF9AE}" pid="27" name="dvDUBusinessarea">
    <vt:lpwstr/>
  </property>
  <property fmtid="{D5CDD505-2E9C-101B-9397-08002B2CF9AE}" pid="28" name="dvDUdepartment">
    <vt:lpwstr/>
  </property>
  <property fmtid="{D5CDD505-2E9C-101B-9397-08002B2CF9AE}" pid="29" name="dvLogoExist">
    <vt:lpwstr>0</vt:lpwstr>
  </property>
  <property fmtid="{D5CDD505-2E9C-101B-9397-08002B2CF9AE}" pid="30" name="dvCurrentlogo">
    <vt:lpwstr>vayla_fi.jpg</vt:lpwstr>
  </property>
  <property fmtid="{D5CDD505-2E9C-101B-9397-08002B2CF9AE}" pid="31" name="dvEULogoExist">
    <vt:lpwstr>0</vt:lpwstr>
  </property>
  <property fmtid="{D5CDD505-2E9C-101B-9397-08002B2CF9AE}" pid="32" name="dvCurrentEUListLogo">
    <vt:lpwstr/>
  </property>
  <property fmtid="{D5CDD505-2E9C-101B-9397-08002B2CF9AE}" pid="33" name="dvCurrentEUlogo">
    <vt:lpwstr/>
  </property>
  <property fmtid="{D5CDD505-2E9C-101B-9397-08002B2CF9AE}" pid="34" name="dconfidentiality">
    <vt:lpwstr/>
  </property>
  <property fmtid="{D5CDD505-2E9C-101B-9397-08002B2CF9AE}" pid="35" name="ddecree">
    <vt:lpwstr/>
  </property>
  <property fmtid="{D5CDD505-2E9C-101B-9397-08002B2CF9AE}" pid="36" name="dlevelofprotection">
    <vt:lpwstr/>
  </property>
  <property fmtid="{D5CDD505-2E9C-101B-9397-08002B2CF9AE}" pid="37" name="dsecrecy">
    <vt:lpwstr/>
  </property>
  <property fmtid="{D5CDD505-2E9C-101B-9397-08002B2CF9AE}" pid="38" name="tyyppi">
    <vt:lpwstr>Esitys</vt:lpwstr>
  </property>
  <property fmtid="{D5CDD505-2E9C-101B-9397-08002B2CF9AE}" pid="39" name="author">
    <vt:lpwstr/>
  </property>
  <property fmtid="{D5CDD505-2E9C-101B-9397-08002B2CF9AE}" pid="40" name="paivays">
    <vt:filetime>2023-10-10T21:00:00Z</vt:filetime>
  </property>
</Properties>
</file>