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media/image27.jpg" ContentType="image/jpg"/>
  <Override PartName="/ppt/media/image29.jpg" ContentType="image/jpg"/>
  <Override PartName="/ppt/media/image31.jpg" ContentType="image/jpg"/>
  <Override PartName="/ppt/media/image32.jpg" ContentType="image/jpg"/>
  <Override PartName="/ppt/media/image35.jpg" ContentType="image/jpg"/>
  <Override PartName="/ppt/media/image37.jpg" ContentType="image/jpg"/>
  <Override PartName="/ppt/media/image39.jpg" ContentType="image/jpg"/>
  <Override PartName="/ppt/media/image40.jpg" ContentType="image/jpg"/>
  <Override PartName="/ppt/media/image42.jpg" ContentType="image/jpg"/>
  <Override PartName="/ppt/media/image43.jpg" ContentType="image/jpg"/>
  <Override PartName="/ppt/theme/theme3.xml" ContentType="application/vnd.openxmlformats-officedocument.theme+xml"/>
  <Override PartName="/ppt/theme/theme4.xml" ContentType="application/vnd.openxmlformats-officedocument.theme+xml"/>
  <Override PartName="/ppt/media/image45.jpg" ContentType="image/jpg"/>
  <Override PartName="/ppt/media/image46.jpg" ContentType="image/jp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9" r:id="rId5"/>
  </p:sldMasterIdLst>
  <p:notesMasterIdLst>
    <p:notesMasterId r:id="rId15"/>
  </p:notesMasterIdLst>
  <p:handoutMasterIdLst>
    <p:handoutMasterId r:id="rId16"/>
  </p:handoutMasterIdLst>
  <p:sldIdLst>
    <p:sldId id="256" r:id="rId6"/>
    <p:sldId id="257" r:id="rId7"/>
    <p:sldId id="259" r:id="rId8"/>
    <p:sldId id="265" r:id="rId9"/>
    <p:sldId id="262" r:id="rId10"/>
    <p:sldId id="263" r:id="rId11"/>
    <p:sldId id="264" r:id="rId12"/>
    <p:sldId id="260" r:id="rId13"/>
    <p:sldId id="258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E0A912-3CE1-4141-ACCC-65D7D9A211F6}" v="85" dt="2023-10-12T11:54:34.508"/>
  </p1510:revLst>
</p1510:revInfo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 autoAdjust="0"/>
  </p:normalViewPr>
  <p:slideViewPr>
    <p:cSldViewPr showGuides="1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948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37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na Raitanen" userId="c84490b8-a8e2-4318-b4a8-774dce592d3d" providerId="ADAL" clId="{AEE0A912-3CE1-4141-ACCC-65D7D9A211F6}"/>
    <pc:docChg chg="undo custSel addSld delSld modSld sldOrd addSection delSection">
      <pc:chgData name="Nina Raitanen" userId="c84490b8-a8e2-4318-b4a8-774dce592d3d" providerId="ADAL" clId="{AEE0A912-3CE1-4141-ACCC-65D7D9A211F6}" dt="2023-10-13T04:48:27.649" v="548" actId="1076"/>
      <pc:docMkLst>
        <pc:docMk/>
      </pc:docMkLst>
      <pc:sldChg chg="addSp delSp modSp mod modClrScheme chgLayout">
        <pc:chgData name="Nina Raitanen" userId="c84490b8-a8e2-4318-b4a8-774dce592d3d" providerId="ADAL" clId="{AEE0A912-3CE1-4141-ACCC-65D7D9A211F6}" dt="2023-10-12T11:58:34.644" v="536" actId="478"/>
        <pc:sldMkLst>
          <pc:docMk/>
          <pc:sldMk cId="2068158398" sldId="256"/>
        </pc:sldMkLst>
        <pc:spChg chg="mod or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2" creationId="{D910D2AA-7649-4EB3-3826-246D6733E981}"/>
          </ac:spMkLst>
        </pc:spChg>
        <pc:spChg chg="mod or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3" creationId="{39C0D246-00F8-F58B-68D6-DF16446BEAB5}"/>
          </ac:spMkLst>
        </pc:spChg>
        <pc:spChg chg="mod ord modVis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4" creationId="{2800E5A7-908C-BCF4-627C-E7A94BEE7585}"/>
          </ac:spMkLst>
        </pc:spChg>
        <pc:spChg chg="mod or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5" creationId="{A9759A2E-9B46-3657-3E72-445AE1527057}"/>
          </ac:spMkLst>
        </pc:spChg>
        <pc:spChg chg="mod ord modVis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6" creationId="{1738506B-B34A-6B91-CBB1-03AF8D61DC77}"/>
          </ac:spMkLst>
        </pc:spChg>
        <pc:spChg chg="add del mod or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7" creationId="{D204DA86-30F9-DA18-4813-BC48EE1BD134}"/>
          </ac:spMkLst>
        </pc:spChg>
        <pc:spChg chg="add del mod or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8" creationId="{35D25F71-663B-0011-7CD5-173112B65D40}"/>
          </ac:spMkLst>
        </pc:spChg>
        <pc:spChg chg="add del mod ord">
          <ac:chgData name="Nina Raitanen" userId="c84490b8-a8e2-4318-b4a8-774dce592d3d" providerId="ADAL" clId="{AEE0A912-3CE1-4141-ACCC-65D7D9A211F6}" dt="2023-10-12T10:46:05.332" v="3" actId="700"/>
          <ac:spMkLst>
            <pc:docMk/>
            <pc:sldMk cId="2068158398" sldId="256"/>
            <ac:spMk id="9" creationId="{5E0F9C6B-CECE-8FEC-972F-3A82D8FCD791}"/>
          </ac:spMkLst>
        </pc:spChg>
        <pc:spChg chg="add del mod ord">
          <ac:chgData name="Nina Raitanen" userId="c84490b8-a8e2-4318-b4a8-774dce592d3d" providerId="ADAL" clId="{AEE0A912-3CE1-4141-ACCC-65D7D9A211F6}" dt="2023-10-12T10:46:05.332" v="3" actId="700"/>
          <ac:spMkLst>
            <pc:docMk/>
            <pc:sldMk cId="2068158398" sldId="256"/>
            <ac:spMk id="10" creationId="{DF30644C-09B2-B236-D4B3-F97768B7E92C}"/>
          </ac:spMkLst>
        </pc:spChg>
        <pc:spChg chg="add mo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13" creationId="{DFC83A18-20D1-6D9B-990C-C22AE34F4172}"/>
          </ac:spMkLst>
        </pc:spChg>
        <pc:spChg chg="add mo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15" creationId="{152C7E1B-F2CB-1339-588C-10D3DD43E9CF}"/>
          </ac:spMkLst>
        </pc:spChg>
        <pc:spChg chg="add mod">
          <ac:chgData name="Nina Raitanen" userId="c84490b8-a8e2-4318-b4a8-774dce592d3d" providerId="ADAL" clId="{AEE0A912-3CE1-4141-ACCC-65D7D9A211F6}" dt="2023-10-12T10:47:33.759" v="9" actId="26606"/>
          <ac:spMkLst>
            <pc:docMk/>
            <pc:sldMk cId="2068158398" sldId="256"/>
            <ac:spMk id="17" creationId="{C9F14E60-176A-D3F2-BD4E-B0C472DB8857}"/>
          </ac:spMkLst>
        </pc:spChg>
        <pc:spChg chg="add del mod">
          <ac:chgData name="Nina Raitanen" userId="c84490b8-a8e2-4318-b4a8-774dce592d3d" providerId="ADAL" clId="{AEE0A912-3CE1-4141-ACCC-65D7D9A211F6}" dt="2023-10-12T11:58:32.607" v="535" actId="478"/>
          <ac:spMkLst>
            <pc:docMk/>
            <pc:sldMk cId="2068158398" sldId="256"/>
            <ac:spMk id="19" creationId="{ED5F24EF-5E7F-87D0-26AB-23A7428E0105}"/>
          </ac:spMkLst>
        </pc:spChg>
        <pc:spChg chg="add del mod">
          <ac:chgData name="Nina Raitanen" userId="c84490b8-a8e2-4318-b4a8-774dce592d3d" providerId="ADAL" clId="{AEE0A912-3CE1-4141-ACCC-65D7D9A211F6}" dt="2023-10-12T11:58:34.644" v="536" actId="478"/>
          <ac:spMkLst>
            <pc:docMk/>
            <pc:sldMk cId="2068158398" sldId="256"/>
            <ac:spMk id="21" creationId="{B16F2281-17F3-E37D-1C7C-C9A6DB4213C0}"/>
          </ac:spMkLst>
        </pc:spChg>
      </pc:sldChg>
      <pc:sldChg chg="new del">
        <pc:chgData name="Nina Raitanen" userId="c84490b8-a8e2-4318-b4a8-774dce592d3d" providerId="ADAL" clId="{AEE0A912-3CE1-4141-ACCC-65D7D9A211F6}" dt="2023-10-12T10:45:28.759" v="1" actId="680"/>
        <pc:sldMkLst>
          <pc:docMk/>
          <pc:sldMk cId="549030870" sldId="257"/>
        </pc:sldMkLst>
      </pc:sldChg>
      <pc:sldChg chg="addSp delSp modSp new mod modMedia modClrScheme delAnim chgLayout">
        <pc:chgData name="Nina Raitanen" userId="c84490b8-a8e2-4318-b4a8-774dce592d3d" providerId="ADAL" clId="{AEE0A912-3CE1-4141-ACCC-65D7D9A211F6}" dt="2023-10-12T11:08:52.674" v="161" actId="20577"/>
        <pc:sldMkLst>
          <pc:docMk/>
          <pc:sldMk cId="2354266782" sldId="257"/>
        </pc:sldMkLst>
        <pc:spChg chg="del mod ord">
          <ac:chgData name="Nina Raitanen" userId="c84490b8-a8e2-4318-b4a8-774dce592d3d" providerId="ADAL" clId="{AEE0A912-3CE1-4141-ACCC-65D7D9A211F6}" dt="2023-10-12T10:46:48.037" v="7" actId="700"/>
          <ac:spMkLst>
            <pc:docMk/>
            <pc:sldMk cId="2354266782" sldId="257"/>
            <ac:spMk id="2" creationId="{6E372E53-3C60-9FCB-B2A6-6098B76E55D1}"/>
          </ac:spMkLst>
        </pc:spChg>
        <pc:spChg chg="del mod ord">
          <ac:chgData name="Nina Raitanen" userId="c84490b8-a8e2-4318-b4a8-774dce592d3d" providerId="ADAL" clId="{AEE0A912-3CE1-4141-ACCC-65D7D9A211F6}" dt="2023-10-12T10:46:48.037" v="7" actId="700"/>
          <ac:spMkLst>
            <pc:docMk/>
            <pc:sldMk cId="2354266782" sldId="257"/>
            <ac:spMk id="3" creationId="{D016BCB8-A8BF-744C-F038-27DC341E1F7C}"/>
          </ac:spMkLst>
        </pc:spChg>
        <pc:spChg chg="mod ord">
          <ac:chgData name="Nina Raitanen" userId="c84490b8-a8e2-4318-b4a8-774dce592d3d" providerId="ADAL" clId="{AEE0A912-3CE1-4141-ACCC-65D7D9A211F6}" dt="2023-10-12T10:55:52.182" v="63" actId="26606"/>
          <ac:spMkLst>
            <pc:docMk/>
            <pc:sldMk cId="2354266782" sldId="257"/>
            <ac:spMk id="4" creationId="{D3F54523-2830-2973-9113-471A7CC35290}"/>
          </ac:spMkLst>
        </pc:spChg>
        <pc:spChg chg="mod ord">
          <ac:chgData name="Nina Raitanen" userId="c84490b8-a8e2-4318-b4a8-774dce592d3d" providerId="ADAL" clId="{AEE0A912-3CE1-4141-ACCC-65D7D9A211F6}" dt="2023-10-12T10:55:52.182" v="63" actId="26606"/>
          <ac:spMkLst>
            <pc:docMk/>
            <pc:sldMk cId="2354266782" sldId="257"/>
            <ac:spMk id="5" creationId="{7449A382-B14F-59D2-A70C-B1D873AED4FF}"/>
          </ac:spMkLst>
        </pc:spChg>
        <pc:spChg chg="mod ord">
          <ac:chgData name="Nina Raitanen" userId="c84490b8-a8e2-4318-b4a8-774dce592d3d" providerId="ADAL" clId="{AEE0A912-3CE1-4141-ACCC-65D7D9A211F6}" dt="2023-10-12T10:55:52.182" v="63" actId="26606"/>
          <ac:spMkLst>
            <pc:docMk/>
            <pc:sldMk cId="2354266782" sldId="257"/>
            <ac:spMk id="6" creationId="{3EE38206-370D-D095-CC0F-E3E72ABA4A0F}"/>
          </ac:spMkLst>
        </pc:spChg>
        <pc:spChg chg="del mod ord">
          <ac:chgData name="Nina Raitanen" userId="c84490b8-a8e2-4318-b4a8-774dce592d3d" providerId="ADAL" clId="{AEE0A912-3CE1-4141-ACCC-65D7D9A211F6}" dt="2023-10-12T10:46:48.037" v="7" actId="700"/>
          <ac:spMkLst>
            <pc:docMk/>
            <pc:sldMk cId="2354266782" sldId="257"/>
            <ac:spMk id="7" creationId="{3E77ACCC-B118-79C2-0D15-9D2CBB026B57}"/>
          </ac:spMkLst>
        </pc:spChg>
        <pc:spChg chg="del">
          <ac:chgData name="Nina Raitanen" userId="c84490b8-a8e2-4318-b4a8-774dce592d3d" providerId="ADAL" clId="{AEE0A912-3CE1-4141-ACCC-65D7D9A211F6}" dt="2023-10-12T10:46:48.037" v="7" actId="700"/>
          <ac:spMkLst>
            <pc:docMk/>
            <pc:sldMk cId="2354266782" sldId="257"/>
            <ac:spMk id="8" creationId="{040E63B8-0FC2-41A9-8B3A-10869AC2281D}"/>
          </ac:spMkLst>
        </pc:spChg>
        <pc:spChg chg="add del mod ord">
          <ac:chgData name="Nina Raitanen" userId="c84490b8-a8e2-4318-b4a8-774dce592d3d" providerId="ADAL" clId="{AEE0A912-3CE1-4141-ACCC-65D7D9A211F6}" dt="2023-10-12T10:47:12.159" v="8" actId="700"/>
          <ac:spMkLst>
            <pc:docMk/>
            <pc:sldMk cId="2354266782" sldId="257"/>
            <ac:spMk id="9" creationId="{460B49C0-BCF8-46CC-C6DD-12EED0179FE5}"/>
          </ac:spMkLst>
        </pc:spChg>
        <pc:spChg chg="add del mod ord">
          <ac:chgData name="Nina Raitanen" userId="c84490b8-a8e2-4318-b4a8-774dce592d3d" providerId="ADAL" clId="{AEE0A912-3CE1-4141-ACCC-65D7D9A211F6}" dt="2023-10-12T10:47:12.159" v="8" actId="700"/>
          <ac:spMkLst>
            <pc:docMk/>
            <pc:sldMk cId="2354266782" sldId="257"/>
            <ac:spMk id="10" creationId="{1838365C-4206-E661-49BE-9061BF44FB21}"/>
          </ac:spMkLst>
        </pc:spChg>
        <pc:spChg chg="add del mod ord">
          <ac:chgData name="Nina Raitanen" userId="c84490b8-a8e2-4318-b4a8-774dce592d3d" providerId="ADAL" clId="{AEE0A912-3CE1-4141-ACCC-65D7D9A211F6}" dt="2023-10-12T10:47:12.159" v="8" actId="700"/>
          <ac:spMkLst>
            <pc:docMk/>
            <pc:sldMk cId="2354266782" sldId="257"/>
            <ac:spMk id="11" creationId="{1A2B01C4-7797-C534-F2A8-80B7B06BCBDB}"/>
          </ac:spMkLst>
        </pc:spChg>
        <pc:spChg chg="add mod ord">
          <ac:chgData name="Nina Raitanen" userId="c84490b8-a8e2-4318-b4a8-774dce592d3d" providerId="ADAL" clId="{AEE0A912-3CE1-4141-ACCC-65D7D9A211F6}" dt="2023-10-12T11:08:52.674" v="161" actId="20577"/>
          <ac:spMkLst>
            <pc:docMk/>
            <pc:sldMk cId="2354266782" sldId="257"/>
            <ac:spMk id="12" creationId="{F08810A3-CD89-0382-0FEB-7FFE252EF5D7}"/>
          </ac:spMkLst>
        </pc:spChg>
        <pc:spChg chg="add del mod ord">
          <ac:chgData name="Nina Raitanen" userId="c84490b8-a8e2-4318-b4a8-774dce592d3d" providerId="ADAL" clId="{AEE0A912-3CE1-4141-ACCC-65D7D9A211F6}" dt="2023-10-12T10:55:52.182" v="63" actId="26606"/>
          <ac:spMkLst>
            <pc:docMk/>
            <pc:sldMk cId="2354266782" sldId="257"/>
            <ac:spMk id="13" creationId="{EFA3F221-4714-98BD-0086-34225040AC1A}"/>
          </ac:spMkLst>
        </pc:spChg>
        <pc:spChg chg="add del mod ord">
          <ac:chgData name="Nina Raitanen" userId="c84490b8-a8e2-4318-b4a8-774dce592d3d" providerId="ADAL" clId="{AEE0A912-3CE1-4141-ACCC-65D7D9A211F6}" dt="2023-10-12T10:55:52.182" v="63" actId="26606"/>
          <ac:spMkLst>
            <pc:docMk/>
            <pc:sldMk cId="2354266782" sldId="257"/>
            <ac:spMk id="14" creationId="{FE89A0E2-8F7D-8D4A-1EC5-E8398E26CB21}"/>
          </ac:spMkLst>
        </pc:spChg>
        <pc:spChg chg="add del mod">
          <ac:chgData name="Nina Raitanen" userId="c84490b8-a8e2-4318-b4a8-774dce592d3d" providerId="ADAL" clId="{AEE0A912-3CE1-4141-ACCC-65D7D9A211F6}" dt="2023-10-12T10:55:33.631" v="54" actId="26606"/>
          <ac:spMkLst>
            <pc:docMk/>
            <pc:sldMk cId="2354266782" sldId="257"/>
            <ac:spMk id="19" creationId="{A07CBA04-827A-E1AF-DCF0-CDC4F3CE0625}"/>
          </ac:spMkLst>
        </pc:spChg>
        <pc:spChg chg="add del mod">
          <ac:chgData name="Nina Raitanen" userId="c84490b8-a8e2-4318-b4a8-774dce592d3d" providerId="ADAL" clId="{AEE0A912-3CE1-4141-ACCC-65D7D9A211F6}" dt="2023-10-12T10:55:44.575" v="58" actId="26606"/>
          <ac:spMkLst>
            <pc:docMk/>
            <pc:sldMk cId="2354266782" sldId="257"/>
            <ac:spMk id="20" creationId="{5BCD9777-B3A6-DC8C-3F71-87B44878A3E0}"/>
          </ac:spMkLst>
        </pc:spChg>
        <pc:spChg chg="add del mod">
          <ac:chgData name="Nina Raitanen" userId="c84490b8-a8e2-4318-b4a8-774dce592d3d" providerId="ADAL" clId="{AEE0A912-3CE1-4141-ACCC-65D7D9A211F6}" dt="2023-10-12T10:55:44.575" v="58" actId="26606"/>
          <ac:spMkLst>
            <pc:docMk/>
            <pc:sldMk cId="2354266782" sldId="257"/>
            <ac:spMk id="22" creationId="{AE728D12-3BD0-38A5-059C-5955ADB0E4CC}"/>
          </ac:spMkLst>
        </pc:spChg>
        <pc:spChg chg="add del mod">
          <ac:chgData name="Nina Raitanen" userId="c84490b8-a8e2-4318-b4a8-774dce592d3d" providerId="ADAL" clId="{AEE0A912-3CE1-4141-ACCC-65D7D9A211F6}" dt="2023-10-12T10:55:46.422" v="60" actId="26606"/>
          <ac:spMkLst>
            <pc:docMk/>
            <pc:sldMk cId="2354266782" sldId="257"/>
            <ac:spMk id="25" creationId="{004E0D79-B8CF-3782-C7B9-ECA359520C99}"/>
          </ac:spMkLst>
        </pc:spChg>
        <pc:spChg chg="add del mod">
          <ac:chgData name="Nina Raitanen" userId="c84490b8-a8e2-4318-b4a8-774dce592d3d" providerId="ADAL" clId="{AEE0A912-3CE1-4141-ACCC-65D7D9A211F6}" dt="2023-10-12T10:55:46.422" v="60" actId="26606"/>
          <ac:spMkLst>
            <pc:docMk/>
            <pc:sldMk cId="2354266782" sldId="257"/>
            <ac:spMk id="26" creationId="{0C9690DF-C6B8-18EA-3B0E-B2DF8F4A1EE7}"/>
          </ac:spMkLst>
        </pc:spChg>
        <pc:spChg chg="add del mod">
          <ac:chgData name="Nina Raitanen" userId="c84490b8-a8e2-4318-b4a8-774dce592d3d" providerId="ADAL" clId="{AEE0A912-3CE1-4141-ACCC-65D7D9A211F6}" dt="2023-10-12T10:55:52.174" v="62" actId="26606"/>
          <ac:spMkLst>
            <pc:docMk/>
            <pc:sldMk cId="2354266782" sldId="257"/>
            <ac:spMk id="29" creationId="{C1AE2457-0A09-B128-2ED9-033C10E495E8}"/>
          </ac:spMkLst>
        </pc:spChg>
        <pc:spChg chg="add del mod">
          <ac:chgData name="Nina Raitanen" userId="c84490b8-a8e2-4318-b4a8-774dce592d3d" providerId="ADAL" clId="{AEE0A912-3CE1-4141-ACCC-65D7D9A211F6}" dt="2023-10-12T10:55:55.663" v="64" actId="478"/>
          <ac:spMkLst>
            <pc:docMk/>
            <pc:sldMk cId="2354266782" sldId="257"/>
            <ac:spMk id="31" creationId="{A07CBA04-827A-E1AF-DCF0-CDC4F3CE0625}"/>
          </ac:spMkLst>
        </pc:spChg>
        <pc:picChg chg="add del mod">
          <ac:chgData name="Nina Raitanen" userId="c84490b8-a8e2-4318-b4a8-774dce592d3d" providerId="ADAL" clId="{AEE0A912-3CE1-4141-ACCC-65D7D9A211F6}" dt="2023-10-12T10:55:44.575" v="58" actId="26606"/>
          <ac:picMkLst>
            <pc:docMk/>
            <pc:sldMk cId="2354266782" sldId="257"/>
            <ac:picMk id="16" creationId="{38C0A7DE-B79B-4F30-EBD7-B885709867DB}"/>
          </ac:picMkLst>
        </pc:picChg>
        <pc:picChg chg="add del">
          <ac:chgData name="Nina Raitanen" userId="c84490b8-a8e2-4318-b4a8-774dce592d3d" providerId="ADAL" clId="{AEE0A912-3CE1-4141-ACCC-65D7D9A211F6}" dt="2023-10-12T10:55:46.422" v="60" actId="26606"/>
          <ac:picMkLst>
            <pc:docMk/>
            <pc:sldMk cId="2354266782" sldId="257"/>
            <ac:picMk id="24" creationId="{A9989BE9-2E51-CCDC-50CA-12F35E6BA05C}"/>
          </ac:picMkLst>
        </pc:picChg>
        <pc:picChg chg="add del">
          <ac:chgData name="Nina Raitanen" userId="c84490b8-a8e2-4318-b4a8-774dce592d3d" providerId="ADAL" clId="{AEE0A912-3CE1-4141-ACCC-65D7D9A211F6}" dt="2023-10-12T10:55:52.174" v="62" actId="26606"/>
          <ac:picMkLst>
            <pc:docMk/>
            <pc:sldMk cId="2354266782" sldId="257"/>
            <ac:picMk id="28" creationId="{EA0E96B4-74F6-561D-6703-0EDCCDAB1347}"/>
          </ac:picMkLst>
        </pc:picChg>
      </pc:sldChg>
      <pc:sldChg chg="addSp delSp modSp new mod">
        <pc:chgData name="Nina Raitanen" userId="c84490b8-a8e2-4318-b4a8-774dce592d3d" providerId="ADAL" clId="{AEE0A912-3CE1-4141-ACCC-65D7D9A211F6}" dt="2023-10-13T04:48:27.649" v="548" actId="1076"/>
        <pc:sldMkLst>
          <pc:docMk/>
          <pc:sldMk cId="3240160601" sldId="258"/>
        </pc:sldMkLst>
        <pc:spChg chg="mod">
          <ac:chgData name="Nina Raitanen" userId="c84490b8-a8e2-4318-b4a8-774dce592d3d" providerId="ADAL" clId="{AEE0A912-3CE1-4141-ACCC-65D7D9A211F6}" dt="2023-10-12T11:09:41.519" v="173" actId="20577"/>
          <ac:spMkLst>
            <pc:docMk/>
            <pc:sldMk cId="3240160601" sldId="258"/>
            <ac:spMk id="2" creationId="{5BBC678D-F109-1204-9C45-5AC4B538E50F}"/>
          </ac:spMkLst>
        </pc:spChg>
        <pc:spChg chg="del mod">
          <ac:chgData name="Nina Raitanen" userId="c84490b8-a8e2-4318-b4a8-774dce592d3d" providerId="ADAL" clId="{AEE0A912-3CE1-4141-ACCC-65D7D9A211F6}" dt="2023-10-12T11:09:36.477" v="163"/>
          <ac:spMkLst>
            <pc:docMk/>
            <pc:sldMk cId="3240160601" sldId="258"/>
            <ac:spMk id="3" creationId="{E3BB08DB-BF53-C1A4-EEC5-D14192A80CAF}"/>
          </ac:spMkLst>
        </pc:spChg>
        <pc:spChg chg="add del">
          <ac:chgData name="Nina Raitanen" userId="c84490b8-a8e2-4318-b4a8-774dce592d3d" providerId="ADAL" clId="{AEE0A912-3CE1-4141-ACCC-65D7D9A211F6}" dt="2023-10-12T11:09:10.677" v="162" actId="478"/>
          <ac:spMkLst>
            <pc:docMk/>
            <pc:sldMk cId="3240160601" sldId="258"/>
            <ac:spMk id="8" creationId="{6900175F-0907-8DE1-CEAA-8653E969A4B5}"/>
          </ac:spMkLst>
        </pc:spChg>
        <pc:spChg chg="add mod">
          <ac:chgData name="Nina Raitanen" userId="c84490b8-a8e2-4318-b4a8-774dce592d3d" providerId="ADAL" clId="{AEE0A912-3CE1-4141-ACCC-65D7D9A211F6}" dt="2023-10-13T04:48:27.649" v="548" actId="1076"/>
          <ac:spMkLst>
            <pc:docMk/>
            <pc:sldMk cId="3240160601" sldId="258"/>
            <ac:spMk id="9" creationId="{22DF696F-208A-6A9D-D300-F3B8B00DA7EA}"/>
          </ac:spMkLst>
        </pc:spChg>
      </pc:sldChg>
      <pc:sldChg chg="addSp delSp modSp new mod modClrScheme chgLayout">
        <pc:chgData name="Nina Raitanen" userId="c84490b8-a8e2-4318-b4a8-774dce592d3d" providerId="ADAL" clId="{AEE0A912-3CE1-4141-ACCC-65D7D9A211F6}" dt="2023-10-13T04:42:31.960" v="541" actId="20577"/>
        <pc:sldMkLst>
          <pc:docMk/>
          <pc:sldMk cId="1617581575" sldId="259"/>
        </pc:sldMkLst>
        <pc:spChg chg="del mod ord">
          <ac:chgData name="Nina Raitanen" userId="c84490b8-a8e2-4318-b4a8-774dce592d3d" providerId="ADAL" clId="{AEE0A912-3CE1-4141-ACCC-65D7D9A211F6}" dt="2023-10-12T11:03:10.964" v="96" actId="700"/>
          <ac:spMkLst>
            <pc:docMk/>
            <pc:sldMk cId="1617581575" sldId="259"/>
            <ac:spMk id="2" creationId="{C697A021-E34D-2204-CA2F-C2B62CD693FD}"/>
          </ac:spMkLst>
        </pc:spChg>
        <pc:spChg chg="del mod ord">
          <ac:chgData name="Nina Raitanen" userId="c84490b8-a8e2-4318-b4a8-774dce592d3d" providerId="ADAL" clId="{AEE0A912-3CE1-4141-ACCC-65D7D9A211F6}" dt="2023-10-12T11:03:10.964" v="96" actId="700"/>
          <ac:spMkLst>
            <pc:docMk/>
            <pc:sldMk cId="1617581575" sldId="259"/>
            <ac:spMk id="3" creationId="{23DE9E02-8349-E4B5-4192-2D0CE3FD3B4A}"/>
          </ac:spMkLst>
        </pc:spChg>
        <pc:spChg chg="mod ord">
          <ac:chgData name="Nina Raitanen" userId="c84490b8-a8e2-4318-b4a8-774dce592d3d" providerId="ADAL" clId="{AEE0A912-3CE1-4141-ACCC-65D7D9A211F6}" dt="2023-10-12T11:03:10.964" v="96" actId="700"/>
          <ac:spMkLst>
            <pc:docMk/>
            <pc:sldMk cId="1617581575" sldId="259"/>
            <ac:spMk id="4" creationId="{B09ECBE2-6AB6-AAD3-CF56-0D2BDA115EB5}"/>
          </ac:spMkLst>
        </pc:spChg>
        <pc:spChg chg="mod ord">
          <ac:chgData name="Nina Raitanen" userId="c84490b8-a8e2-4318-b4a8-774dce592d3d" providerId="ADAL" clId="{AEE0A912-3CE1-4141-ACCC-65D7D9A211F6}" dt="2023-10-12T11:03:10.964" v="96" actId="700"/>
          <ac:spMkLst>
            <pc:docMk/>
            <pc:sldMk cId="1617581575" sldId="259"/>
            <ac:spMk id="5" creationId="{A314C95E-E1B1-CCB9-54A6-CF9648DFBEFC}"/>
          </ac:spMkLst>
        </pc:spChg>
        <pc:spChg chg="mod ord">
          <ac:chgData name="Nina Raitanen" userId="c84490b8-a8e2-4318-b4a8-774dce592d3d" providerId="ADAL" clId="{AEE0A912-3CE1-4141-ACCC-65D7D9A211F6}" dt="2023-10-12T11:03:10.964" v="96" actId="700"/>
          <ac:spMkLst>
            <pc:docMk/>
            <pc:sldMk cId="1617581575" sldId="259"/>
            <ac:spMk id="6" creationId="{26522FA0-5ECF-9C41-BC8A-6BBC952F8AF3}"/>
          </ac:spMkLst>
        </pc:spChg>
        <pc:spChg chg="add mod ord">
          <ac:chgData name="Nina Raitanen" userId="c84490b8-a8e2-4318-b4a8-774dce592d3d" providerId="ADAL" clId="{AEE0A912-3CE1-4141-ACCC-65D7D9A211F6}" dt="2023-10-12T11:07:50.610" v="125" actId="20577"/>
          <ac:spMkLst>
            <pc:docMk/>
            <pc:sldMk cId="1617581575" sldId="259"/>
            <ac:spMk id="7" creationId="{57A0CDEB-0A41-67E1-DAEC-1AC1844C8CFA}"/>
          </ac:spMkLst>
        </pc:spChg>
        <pc:spChg chg="add del mod ord">
          <ac:chgData name="Nina Raitanen" userId="c84490b8-a8e2-4318-b4a8-774dce592d3d" providerId="ADAL" clId="{AEE0A912-3CE1-4141-ACCC-65D7D9A211F6}" dt="2023-10-12T11:07:33.008" v="111"/>
          <ac:spMkLst>
            <pc:docMk/>
            <pc:sldMk cId="1617581575" sldId="259"/>
            <ac:spMk id="8" creationId="{385806E3-1C75-94DC-E15F-8483BA55E05E}"/>
          </ac:spMkLst>
        </pc:spChg>
        <pc:spChg chg="add del mod ord">
          <ac:chgData name="Nina Raitanen" userId="c84490b8-a8e2-4318-b4a8-774dce592d3d" providerId="ADAL" clId="{AEE0A912-3CE1-4141-ACCC-65D7D9A211F6}" dt="2023-10-12T11:06:05.737" v="98"/>
          <ac:spMkLst>
            <pc:docMk/>
            <pc:sldMk cId="1617581575" sldId="259"/>
            <ac:spMk id="9" creationId="{BB3FE89A-DB0E-42BD-5020-3CE7B97B0163}"/>
          </ac:spMkLst>
        </pc:spChg>
        <pc:spChg chg="add mod">
          <ac:chgData name="Nina Raitanen" userId="c84490b8-a8e2-4318-b4a8-774dce592d3d" providerId="ADAL" clId="{AEE0A912-3CE1-4141-ACCC-65D7D9A211F6}" dt="2023-10-12T11:06:58.905" v="108" actId="14100"/>
          <ac:spMkLst>
            <pc:docMk/>
            <pc:sldMk cId="1617581575" sldId="259"/>
            <ac:spMk id="10" creationId="{0B83FB1A-7852-4FF2-3053-BC962759B815}"/>
          </ac:spMkLst>
        </pc:spChg>
        <pc:spChg chg="add mod">
          <ac:chgData name="Nina Raitanen" userId="c84490b8-a8e2-4318-b4a8-774dce592d3d" providerId="ADAL" clId="{AEE0A912-3CE1-4141-ACCC-65D7D9A211F6}" dt="2023-10-12T11:07:08.539" v="109" actId="14100"/>
          <ac:spMkLst>
            <pc:docMk/>
            <pc:sldMk cId="1617581575" sldId="259"/>
            <ac:spMk id="11" creationId="{D421201C-7C67-736E-2A66-63391AA5BBA3}"/>
          </ac:spMkLst>
        </pc:spChg>
        <pc:spChg chg="add mod">
          <ac:chgData name="Nina Raitanen" userId="c84490b8-a8e2-4318-b4a8-774dce592d3d" providerId="ADAL" clId="{AEE0A912-3CE1-4141-ACCC-65D7D9A211F6}" dt="2023-10-13T04:42:31.960" v="541" actId="20577"/>
          <ac:spMkLst>
            <pc:docMk/>
            <pc:sldMk cId="1617581575" sldId="259"/>
            <ac:spMk id="12" creationId="{01A136A1-DB06-844A-CA2C-C89D0F7ED146}"/>
          </ac:spMkLst>
        </pc:spChg>
        <pc:picChg chg="add mod">
          <ac:chgData name="Nina Raitanen" userId="c84490b8-a8e2-4318-b4a8-774dce592d3d" providerId="ADAL" clId="{AEE0A912-3CE1-4141-ACCC-65D7D9A211F6}" dt="2023-10-12T11:06:29.277" v="101" actId="1076"/>
          <ac:picMkLst>
            <pc:docMk/>
            <pc:sldMk cId="1617581575" sldId="259"/>
            <ac:picMk id="1026" creationId="{0A503A69-6E1E-8A17-2844-2789444817D1}"/>
          </ac:picMkLst>
        </pc:picChg>
      </pc:sldChg>
      <pc:sldChg chg="addSp delSp modSp new mod ord">
        <pc:chgData name="Nina Raitanen" userId="c84490b8-a8e2-4318-b4a8-774dce592d3d" providerId="ADAL" clId="{AEE0A912-3CE1-4141-ACCC-65D7D9A211F6}" dt="2023-10-13T04:47:42.607" v="543"/>
        <pc:sldMkLst>
          <pc:docMk/>
          <pc:sldMk cId="2384288774" sldId="260"/>
        </pc:sldMkLst>
        <pc:spChg chg="mod">
          <ac:chgData name="Nina Raitanen" userId="c84490b8-a8e2-4318-b4a8-774dce592d3d" providerId="ADAL" clId="{AEE0A912-3CE1-4141-ACCC-65D7D9A211F6}" dt="2023-10-12T11:18:35.156" v="359"/>
          <ac:spMkLst>
            <pc:docMk/>
            <pc:sldMk cId="2384288774" sldId="260"/>
            <ac:spMk id="2" creationId="{1195FAE9-4F96-B339-A981-37A672BF352D}"/>
          </ac:spMkLst>
        </pc:spChg>
        <pc:spChg chg="del">
          <ac:chgData name="Nina Raitanen" userId="c84490b8-a8e2-4318-b4a8-774dce592d3d" providerId="ADAL" clId="{AEE0A912-3CE1-4141-ACCC-65D7D9A211F6}" dt="2023-10-12T11:18:04.650" v="356"/>
          <ac:spMkLst>
            <pc:docMk/>
            <pc:sldMk cId="2384288774" sldId="260"/>
            <ac:spMk id="3" creationId="{B61545EC-BD9C-0416-B0DB-EBBBCC8FC0CB}"/>
          </ac:spMkLst>
        </pc:spChg>
        <pc:spChg chg="del">
          <ac:chgData name="Nina Raitanen" userId="c84490b8-a8e2-4318-b4a8-774dce592d3d" providerId="ADAL" clId="{AEE0A912-3CE1-4141-ACCC-65D7D9A211F6}" dt="2023-10-12T11:18:17.376" v="357"/>
          <ac:spMkLst>
            <pc:docMk/>
            <pc:sldMk cId="2384288774" sldId="260"/>
            <ac:spMk id="4" creationId="{C1A03A6E-FCA0-F566-B664-31027E92950B}"/>
          </ac:spMkLst>
        </pc:spChg>
        <pc:spChg chg="add mod">
          <ac:chgData name="Nina Raitanen" userId="c84490b8-a8e2-4318-b4a8-774dce592d3d" providerId="ADAL" clId="{AEE0A912-3CE1-4141-ACCC-65D7D9A211F6}" dt="2023-10-12T11:19:18.785" v="361" actId="6549"/>
          <ac:spMkLst>
            <pc:docMk/>
            <pc:sldMk cId="2384288774" sldId="260"/>
            <ac:spMk id="8" creationId="{01EDECF5-5CEE-98D7-F24A-C91FC78A56FF}"/>
          </ac:spMkLst>
        </pc:spChg>
        <pc:spChg chg="add mod">
          <ac:chgData name="Nina Raitanen" userId="c84490b8-a8e2-4318-b4a8-774dce592d3d" providerId="ADAL" clId="{AEE0A912-3CE1-4141-ACCC-65D7D9A211F6}" dt="2023-10-12T11:19:53.646" v="373" actId="6549"/>
          <ac:spMkLst>
            <pc:docMk/>
            <pc:sldMk cId="2384288774" sldId="260"/>
            <ac:spMk id="9" creationId="{5923DA2E-62CB-9453-787A-BF3447DD85C3}"/>
          </ac:spMkLst>
        </pc:spChg>
      </pc:sldChg>
      <pc:sldChg chg="addSp delSp modSp new del mod">
        <pc:chgData name="Nina Raitanen" userId="c84490b8-a8e2-4318-b4a8-774dce592d3d" providerId="ADAL" clId="{AEE0A912-3CE1-4141-ACCC-65D7D9A211F6}" dt="2023-10-12T11:53:58.250" v="529" actId="47"/>
        <pc:sldMkLst>
          <pc:docMk/>
          <pc:sldMk cId="2391919886" sldId="261"/>
        </pc:sldMkLst>
        <pc:spChg chg="mod">
          <ac:chgData name="Nina Raitanen" userId="c84490b8-a8e2-4318-b4a8-774dce592d3d" providerId="ADAL" clId="{AEE0A912-3CE1-4141-ACCC-65D7D9A211F6}" dt="2023-10-12T11:36:14.459" v="428"/>
          <ac:spMkLst>
            <pc:docMk/>
            <pc:sldMk cId="2391919886" sldId="261"/>
            <ac:spMk id="2" creationId="{0DE14A5B-7CAF-590C-3500-CCBF541FAF5E}"/>
          </ac:spMkLst>
        </pc:spChg>
        <pc:spChg chg="del">
          <ac:chgData name="Nina Raitanen" userId="c84490b8-a8e2-4318-b4a8-774dce592d3d" providerId="ADAL" clId="{AEE0A912-3CE1-4141-ACCC-65D7D9A211F6}" dt="2023-10-12T11:36:30.853" v="431" actId="478"/>
          <ac:spMkLst>
            <pc:docMk/>
            <pc:sldMk cId="2391919886" sldId="261"/>
            <ac:spMk id="3" creationId="{18FB626F-BBCD-3F10-1AAC-39CC6CE9DCCD}"/>
          </ac:spMkLst>
        </pc:spChg>
        <pc:spChg chg="del">
          <ac:chgData name="Nina Raitanen" userId="c84490b8-a8e2-4318-b4a8-774dce592d3d" providerId="ADAL" clId="{AEE0A912-3CE1-4141-ACCC-65D7D9A211F6}" dt="2023-10-12T11:36:33.273" v="432" actId="478"/>
          <ac:spMkLst>
            <pc:docMk/>
            <pc:sldMk cId="2391919886" sldId="261"/>
            <ac:spMk id="4" creationId="{F7684FB0-C8C5-62D0-0651-3A93E18D6553}"/>
          </ac:spMkLst>
        </pc:spChg>
        <pc:spChg chg="add mod">
          <ac:chgData name="Nina Raitanen" userId="c84490b8-a8e2-4318-b4a8-774dce592d3d" providerId="ADAL" clId="{AEE0A912-3CE1-4141-ACCC-65D7D9A211F6}" dt="2023-10-12T11:35:44.200" v="424" actId="1582"/>
          <ac:spMkLst>
            <pc:docMk/>
            <pc:sldMk cId="2391919886" sldId="261"/>
            <ac:spMk id="8" creationId="{5D88A41C-6245-D355-D51D-C04EF6ED96F6}"/>
          </ac:spMkLst>
        </pc:spChg>
        <pc:picChg chg="add mod">
          <ac:chgData name="Nina Raitanen" userId="c84490b8-a8e2-4318-b4a8-774dce592d3d" providerId="ADAL" clId="{AEE0A912-3CE1-4141-ACCC-65D7D9A211F6}" dt="2023-10-12T11:35:00.793" v="419" actId="1038"/>
          <ac:picMkLst>
            <pc:docMk/>
            <pc:sldMk cId="2391919886" sldId="261"/>
            <ac:picMk id="2050" creationId="{CD438F03-4BC6-5F00-1373-7AD382EC2140}"/>
          </ac:picMkLst>
        </pc:picChg>
        <pc:picChg chg="add mod">
          <ac:chgData name="Nina Raitanen" userId="c84490b8-a8e2-4318-b4a8-774dce592d3d" providerId="ADAL" clId="{AEE0A912-3CE1-4141-ACCC-65D7D9A211F6}" dt="2023-10-12T11:35:00.793" v="419" actId="1038"/>
          <ac:picMkLst>
            <pc:docMk/>
            <pc:sldMk cId="2391919886" sldId="261"/>
            <ac:picMk id="2051" creationId="{0ECE5D27-A809-6F03-2C6F-2F02620D748F}"/>
          </ac:picMkLst>
        </pc:picChg>
        <pc:picChg chg="add mod">
          <ac:chgData name="Nina Raitanen" userId="c84490b8-a8e2-4318-b4a8-774dce592d3d" providerId="ADAL" clId="{AEE0A912-3CE1-4141-ACCC-65D7D9A211F6}" dt="2023-10-12T11:35:51.313" v="425" actId="1076"/>
          <ac:picMkLst>
            <pc:docMk/>
            <pc:sldMk cId="2391919886" sldId="261"/>
            <ac:picMk id="2052" creationId="{1647053F-EE14-DE38-6C19-1B988F0194B6}"/>
          </ac:picMkLst>
        </pc:picChg>
        <pc:picChg chg="add mod">
          <ac:chgData name="Nina Raitanen" userId="c84490b8-a8e2-4318-b4a8-774dce592d3d" providerId="ADAL" clId="{AEE0A912-3CE1-4141-ACCC-65D7D9A211F6}" dt="2023-10-12T11:35:00.793" v="419" actId="1038"/>
          <ac:picMkLst>
            <pc:docMk/>
            <pc:sldMk cId="2391919886" sldId="261"/>
            <ac:picMk id="2053" creationId="{231615B4-FD9C-4B5E-B268-7C9E98AA7D67}"/>
          </ac:picMkLst>
        </pc:picChg>
        <pc:picChg chg="add mod">
          <ac:chgData name="Nina Raitanen" userId="c84490b8-a8e2-4318-b4a8-774dce592d3d" providerId="ADAL" clId="{AEE0A912-3CE1-4141-ACCC-65D7D9A211F6}" dt="2023-10-12T11:35:55.880" v="426" actId="1076"/>
          <ac:picMkLst>
            <pc:docMk/>
            <pc:sldMk cId="2391919886" sldId="261"/>
            <ac:picMk id="2054" creationId="{4889E309-DEE2-9F8D-D8FE-451DE5E99F1E}"/>
          </ac:picMkLst>
        </pc:picChg>
        <pc:picChg chg="add mod">
          <ac:chgData name="Nina Raitanen" userId="c84490b8-a8e2-4318-b4a8-774dce592d3d" providerId="ADAL" clId="{AEE0A912-3CE1-4141-ACCC-65D7D9A211F6}" dt="2023-10-12T11:36:43.363" v="433" actId="1076"/>
          <ac:picMkLst>
            <pc:docMk/>
            <pc:sldMk cId="2391919886" sldId="261"/>
            <ac:picMk id="2056" creationId="{AE20B571-04E4-EE16-ABD8-885CCBEF21A0}"/>
          </ac:picMkLst>
        </pc:picChg>
        <pc:picChg chg="add mod">
          <ac:chgData name="Nina Raitanen" userId="c84490b8-a8e2-4318-b4a8-774dce592d3d" providerId="ADAL" clId="{AEE0A912-3CE1-4141-ACCC-65D7D9A211F6}" dt="2023-10-12T11:36:48.639" v="435" actId="1076"/>
          <ac:picMkLst>
            <pc:docMk/>
            <pc:sldMk cId="2391919886" sldId="261"/>
            <ac:picMk id="2057" creationId="{5C70C078-0DEB-FBBC-AB4C-57750E7DB3D1}"/>
          </ac:picMkLst>
        </pc:picChg>
      </pc:sldChg>
      <pc:sldChg chg="modSp add del mod">
        <pc:chgData name="Nina Raitanen" userId="c84490b8-a8e2-4318-b4a8-774dce592d3d" providerId="ADAL" clId="{AEE0A912-3CE1-4141-ACCC-65D7D9A211F6}" dt="2023-10-12T11:34:11.258" v="388"/>
        <pc:sldMkLst>
          <pc:docMk/>
          <pc:sldMk cId="3692027987" sldId="262"/>
        </pc:sldMkLst>
        <pc:grpChg chg="mod">
          <ac:chgData name="Nina Raitanen" userId="c84490b8-a8e2-4318-b4a8-774dce592d3d" providerId="ADAL" clId="{AEE0A912-3CE1-4141-ACCC-65D7D9A211F6}" dt="2023-10-12T11:34:10.661" v="387" actId="1076"/>
          <ac:grpSpMkLst>
            <pc:docMk/>
            <pc:sldMk cId="3692027987" sldId="262"/>
            <ac:grpSpMk id="3" creationId="{00000000-0000-0000-0000-000000000000}"/>
          </ac:grpSpMkLst>
        </pc:grpChg>
      </pc:sldChg>
      <pc:sldChg chg="addSp delSp modSp new mod">
        <pc:chgData name="Nina Raitanen" userId="c84490b8-a8e2-4318-b4a8-774dce592d3d" providerId="ADAL" clId="{AEE0A912-3CE1-4141-ACCC-65D7D9A211F6}" dt="2023-10-12T11:54:52.305" v="534" actId="14100"/>
        <pc:sldMkLst>
          <pc:docMk/>
          <pc:sldMk cId="3692027987" sldId="262"/>
        </pc:sldMkLst>
        <pc:spChg chg="del">
          <ac:chgData name="Nina Raitanen" userId="c84490b8-a8e2-4318-b4a8-774dce592d3d" providerId="ADAL" clId="{AEE0A912-3CE1-4141-ACCC-65D7D9A211F6}" dt="2023-10-12T11:37:29.078" v="439"/>
          <ac:spMkLst>
            <pc:docMk/>
            <pc:sldMk cId="3692027987" sldId="262"/>
            <ac:spMk id="3" creationId="{05254DD5-CB7A-2EF5-558F-4D17D7ADC212}"/>
          </ac:spMkLst>
        </pc:spChg>
        <pc:spChg chg="add mod">
          <ac:chgData name="Nina Raitanen" userId="c84490b8-a8e2-4318-b4a8-774dce592d3d" providerId="ADAL" clId="{AEE0A912-3CE1-4141-ACCC-65D7D9A211F6}" dt="2023-10-12T11:37:31.513" v="440" actId="478"/>
          <ac:spMkLst>
            <pc:docMk/>
            <pc:sldMk cId="3692027987" sldId="262"/>
            <ac:spMk id="8" creationId="{71BAA768-1CD2-C353-FE83-270382C7F064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0" creationId="{2A218913-D1E2-8D2F-8C82-ED1F843B566E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2" creationId="{ADE3626C-A256-9B06-2B54-5CF2C84E58BE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4" creationId="{842EA221-5DF1-F8FD-7DB8-9B80976CF7D9}"/>
          </ac:spMkLst>
        </pc:spChg>
        <pc:spChg chg="add mod">
          <ac:chgData name="Nina Raitanen" userId="c84490b8-a8e2-4318-b4a8-774dce592d3d" providerId="ADAL" clId="{AEE0A912-3CE1-4141-ACCC-65D7D9A211F6}" dt="2023-10-12T11:40:05.850" v="452" actId="113"/>
          <ac:spMkLst>
            <pc:docMk/>
            <pc:sldMk cId="3692027987" sldId="262"/>
            <ac:spMk id="15" creationId="{C566680D-FA0A-76CB-A3E9-02C5BEF04A08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6" creationId="{CB647D82-857B-6442-1195-CC17F216A36D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8" creationId="{5233A32C-2E62-787C-429E-EFABD0C8436E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19" creationId="{E8FE757F-76FA-217B-1737-5D3B6B2BF0C2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1" creationId="{5692C74D-330B-A907-4D5F-A46B6085C878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2" creationId="{991B41C3-6D5E-358C-83C1-4A0F48441971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3" creationId="{20936977-F191-3DF7-2373-9852C0EB5E43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5" creationId="{6406C9FA-97D6-2959-D133-2B6825309EB8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7" creationId="{9FC57DCD-B71E-5041-2C20-E57EBFC404A7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8" creationId="{371F6C73-1005-944B-5364-2A310D55E459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29" creationId="{788BA231-D8C1-AB2F-6EFD-0070037F40E3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30" creationId="{F89B840A-0B8F-C477-1A98-7B20FD62D7EC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3072" creationId="{C78345CC-B172-7B10-208C-649B95067724}"/>
          </ac:spMkLst>
        </pc:spChg>
        <pc:spChg chg="add mod">
          <ac:chgData name="Nina Raitanen" userId="c84490b8-a8e2-4318-b4a8-774dce592d3d" providerId="ADAL" clId="{AEE0A912-3CE1-4141-ACCC-65D7D9A211F6}" dt="2023-10-12T11:38:09.992" v="441"/>
          <ac:spMkLst>
            <pc:docMk/>
            <pc:sldMk cId="3692027987" sldId="262"/>
            <ac:spMk id="3073" creationId="{8F417DAE-C180-FA5C-3056-49961624A66F}"/>
          </ac:spMkLst>
        </pc:spChg>
        <pc:spChg chg="add mod">
          <ac:chgData name="Nina Raitanen" userId="c84490b8-a8e2-4318-b4a8-774dce592d3d" providerId="ADAL" clId="{AEE0A912-3CE1-4141-ACCC-65D7D9A211F6}" dt="2023-10-12T11:38:28.313" v="443" actId="1076"/>
          <ac:spMkLst>
            <pc:docMk/>
            <pc:sldMk cId="3692027987" sldId="262"/>
            <ac:spMk id="3078" creationId="{A4D2E32C-1FA0-699A-EF39-EB6916FB9E2B}"/>
          </ac:spMkLst>
        </pc:spChg>
        <pc:spChg chg="add mod">
          <ac:chgData name="Nina Raitanen" userId="c84490b8-a8e2-4318-b4a8-774dce592d3d" providerId="ADAL" clId="{AEE0A912-3CE1-4141-ACCC-65D7D9A211F6}" dt="2023-10-12T11:39:05.718" v="445"/>
          <ac:spMkLst>
            <pc:docMk/>
            <pc:sldMk cId="3692027987" sldId="262"/>
            <ac:spMk id="3079" creationId="{A4D2E32C-1FA0-699A-EF39-EB6916FB9E2B}"/>
          </ac:spMkLst>
        </pc:spChg>
        <pc:spChg chg="add mod">
          <ac:chgData name="Nina Raitanen" userId="c84490b8-a8e2-4318-b4a8-774dce592d3d" providerId="ADAL" clId="{AEE0A912-3CE1-4141-ACCC-65D7D9A211F6}" dt="2023-10-12T11:43:07.331" v="470" actId="1076"/>
          <ac:spMkLst>
            <pc:docMk/>
            <pc:sldMk cId="3692027987" sldId="262"/>
            <ac:spMk id="3080" creationId="{74F07670-42A2-A3C5-1EB7-D249ADCA0D61}"/>
          </ac:spMkLst>
        </pc:spChg>
        <pc:spChg chg="add mod">
          <ac:chgData name="Nina Raitanen" userId="c84490b8-a8e2-4318-b4a8-774dce592d3d" providerId="ADAL" clId="{AEE0A912-3CE1-4141-ACCC-65D7D9A211F6}" dt="2023-10-12T11:39:45.710" v="450" actId="1076"/>
          <ac:spMkLst>
            <pc:docMk/>
            <pc:sldMk cId="3692027987" sldId="262"/>
            <ac:spMk id="3081" creationId="{1283B65A-E6A1-1DCF-0966-66757B7B79DB}"/>
          </ac:spMkLst>
        </pc:spChg>
        <pc:spChg chg="add mod">
          <ac:chgData name="Nina Raitanen" userId="c84490b8-a8e2-4318-b4a8-774dce592d3d" providerId="ADAL" clId="{AEE0A912-3CE1-4141-ACCC-65D7D9A211F6}" dt="2023-10-12T11:54:52.305" v="534" actId="14100"/>
          <ac:spMkLst>
            <pc:docMk/>
            <pc:sldMk cId="3692027987" sldId="262"/>
            <ac:spMk id="3082" creationId="{9E06DB80-30AF-42FD-F138-3CAC49DF6B0F}"/>
          </ac:spMkLst>
        </pc:spChg>
        <pc:spChg chg="add mod">
          <ac:chgData name="Nina Raitanen" userId="c84490b8-a8e2-4318-b4a8-774dce592d3d" providerId="ADAL" clId="{AEE0A912-3CE1-4141-ACCC-65D7D9A211F6}" dt="2023-10-12T11:41:02.734" v="458" actId="14100"/>
          <ac:spMkLst>
            <pc:docMk/>
            <pc:sldMk cId="3692027987" sldId="262"/>
            <ac:spMk id="3083" creationId="{FD204AC5-7DB1-EAE0-8289-919F58BCB278}"/>
          </ac:spMkLst>
        </pc:spChg>
        <pc:spChg chg="add mod">
          <ac:chgData name="Nina Raitanen" userId="c84490b8-a8e2-4318-b4a8-774dce592d3d" providerId="ADAL" clId="{AEE0A912-3CE1-4141-ACCC-65D7D9A211F6}" dt="2023-10-12T11:41:29.921" v="462" actId="14100"/>
          <ac:spMkLst>
            <pc:docMk/>
            <pc:sldMk cId="3692027987" sldId="262"/>
            <ac:spMk id="3084" creationId="{3317DB4D-4010-EC82-3BCA-D201BFE08786}"/>
          </ac:spMkLst>
        </pc:spChg>
        <pc:spChg chg="add mod">
          <ac:chgData name="Nina Raitanen" userId="c84490b8-a8e2-4318-b4a8-774dce592d3d" providerId="ADAL" clId="{AEE0A912-3CE1-4141-ACCC-65D7D9A211F6}" dt="2023-10-12T11:44:23.560" v="481" actId="14100"/>
          <ac:spMkLst>
            <pc:docMk/>
            <pc:sldMk cId="3692027987" sldId="262"/>
            <ac:spMk id="3085" creationId="{84FC0976-D2DD-E4AE-4CBC-D3B133A3EB07}"/>
          </ac:spMkLst>
        </pc:spChg>
        <pc:spChg chg="add del mod">
          <ac:chgData name="Nina Raitanen" userId="c84490b8-a8e2-4318-b4a8-774dce592d3d" providerId="ADAL" clId="{AEE0A912-3CE1-4141-ACCC-65D7D9A211F6}" dt="2023-10-12T11:44:49.695" v="483" actId="478"/>
          <ac:spMkLst>
            <pc:docMk/>
            <pc:sldMk cId="3692027987" sldId="262"/>
            <ac:spMk id="3086" creationId="{2872EE3E-ECC1-815D-B02B-16CB2638397B}"/>
          </ac:spMkLst>
        </pc:spChg>
        <pc:spChg chg="add mod">
          <ac:chgData name="Nina Raitanen" userId="c84490b8-a8e2-4318-b4a8-774dce592d3d" providerId="ADAL" clId="{AEE0A912-3CE1-4141-ACCC-65D7D9A211F6}" dt="2023-10-12T11:43:20.096" v="471" actId="1076"/>
          <ac:spMkLst>
            <pc:docMk/>
            <pc:sldMk cId="3692027987" sldId="262"/>
            <ac:spMk id="3087" creationId="{2872EE3E-ECC1-815D-B02B-16CB2638397B}"/>
          </ac:spMkLst>
        </pc:spChg>
        <pc:spChg chg="add del mod">
          <ac:chgData name="Nina Raitanen" userId="c84490b8-a8e2-4318-b4a8-774dce592d3d" providerId="ADAL" clId="{AEE0A912-3CE1-4141-ACCC-65D7D9A211F6}" dt="2023-10-12T11:44:51.456" v="484" actId="478"/>
          <ac:spMkLst>
            <pc:docMk/>
            <pc:sldMk cId="3692027987" sldId="262"/>
            <ac:spMk id="3088" creationId="{2872EE3E-ECC1-815D-B02B-16CB2638397B}"/>
          </ac:spMkLst>
        </pc:spChg>
        <pc:spChg chg="add mod">
          <ac:chgData name="Nina Raitanen" userId="c84490b8-a8e2-4318-b4a8-774dce592d3d" providerId="ADAL" clId="{AEE0A912-3CE1-4141-ACCC-65D7D9A211F6}" dt="2023-10-12T11:45:17.652" v="488" actId="14100"/>
          <ac:spMkLst>
            <pc:docMk/>
            <pc:sldMk cId="3692027987" sldId="262"/>
            <ac:spMk id="3089" creationId="{EC3588AD-2119-6BE1-B7A8-7B6DAAF53ECD}"/>
          </ac:spMkLst>
        </pc:spChg>
        <pc:spChg chg="add mod">
          <ac:chgData name="Nina Raitanen" userId="c84490b8-a8e2-4318-b4a8-774dce592d3d" providerId="ADAL" clId="{AEE0A912-3CE1-4141-ACCC-65D7D9A211F6}" dt="2023-10-12T11:46:01.509" v="491" actId="14100"/>
          <ac:spMkLst>
            <pc:docMk/>
            <pc:sldMk cId="3692027987" sldId="262"/>
            <ac:spMk id="3090" creationId="{5D7E09E4-893E-9772-A155-8E649B23A862}"/>
          </ac:spMkLst>
        </pc:spChg>
        <pc:grpChg chg="add mod">
          <ac:chgData name="Nina Raitanen" userId="c84490b8-a8e2-4318-b4a8-774dce592d3d" providerId="ADAL" clId="{AEE0A912-3CE1-4141-ACCC-65D7D9A211F6}" dt="2023-10-12T11:44:07.191" v="478" actId="1076"/>
          <ac:grpSpMkLst>
            <pc:docMk/>
            <pc:sldMk cId="3692027987" sldId="262"/>
            <ac:grpSpMk id="9" creationId="{198CA01A-AE12-536E-F59B-7320D99C57DC}"/>
          </ac:grpSpMkLst>
        </pc:grpChg>
        <pc:grpChg chg="add mod">
          <ac:chgData name="Nina Raitanen" userId="c84490b8-a8e2-4318-b4a8-774dce592d3d" providerId="ADAL" clId="{AEE0A912-3CE1-4141-ACCC-65D7D9A211F6}" dt="2023-10-12T11:38:09.992" v="441"/>
          <ac:grpSpMkLst>
            <pc:docMk/>
            <pc:sldMk cId="3692027987" sldId="262"/>
            <ac:grpSpMk id="11" creationId="{B892CBA4-9223-C384-57ED-C0271D2B8FF0}"/>
          </ac:grpSpMkLst>
        </pc:grpChg>
        <pc:grpChg chg="add mod">
          <ac:chgData name="Nina Raitanen" userId="c84490b8-a8e2-4318-b4a8-774dce592d3d" providerId="ADAL" clId="{AEE0A912-3CE1-4141-ACCC-65D7D9A211F6}" dt="2023-10-12T11:38:09.992" v="441"/>
          <ac:grpSpMkLst>
            <pc:docMk/>
            <pc:sldMk cId="3692027987" sldId="262"/>
            <ac:grpSpMk id="13" creationId="{0EBDA4B3-53C7-D851-8722-A7E3714594B1}"/>
          </ac:grpSpMkLst>
        </pc:grpChg>
        <pc:grpChg chg="add mod">
          <ac:chgData name="Nina Raitanen" userId="c84490b8-a8e2-4318-b4a8-774dce592d3d" providerId="ADAL" clId="{AEE0A912-3CE1-4141-ACCC-65D7D9A211F6}" dt="2023-10-12T11:38:09.992" v="441"/>
          <ac:grpSpMkLst>
            <pc:docMk/>
            <pc:sldMk cId="3692027987" sldId="262"/>
            <ac:grpSpMk id="17" creationId="{F9C6F323-EF88-537D-8645-55097A29F5AA}"/>
          </ac:grpSpMkLst>
        </pc:grpChg>
        <pc:grpChg chg="add mod">
          <ac:chgData name="Nina Raitanen" userId="c84490b8-a8e2-4318-b4a8-774dce592d3d" providerId="ADAL" clId="{AEE0A912-3CE1-4141-ACCC-65D7D9A211F6}" dt="2023-10-12T11:43:55.058" v="476" actId="1076"/>
          <ac:grpSpMkLst>
            <pc:docMk/>
            <pc:sldMk cId="3692027987" sldId="262"/>
            <ac:grpSpMk id="20" creationId="{9E9F08E3-C535-41DC-F3A3-2386AF0A44D4}"/>
          </ac:grpSpMkLst>
        </pc:grpChg>
        <pc:picChg chg="add mod">
          <ac:chgData name="Nina Raitanen" userId="c84490b8-a8e2-4318-b4a8-774dce592d3d" providerId="ADAL" clId="{AEE0A912-3CE1-4141-ACCC-65D7D9A211F6}" dt="2023-10-12T11:38:09.992" v="441"/>
          <ac:picMkLst>
            <pc:docMk/>
            <pc:sldMk cId="3692027987" sldId="262"/>
            <ac:picMk id="24" creationId="{93FC5915-6822-1B44-79B6-66CF9DF0460D}"/>
          </ac:picMkLst>
        </pc:picChg>
        <pc:picChg chg="add mod">
          <ac:chgData name="Nina Raitanen" userId="c84490b8-a8e2-4318-b4a8-774dce592d3d" providerId="ADAL" clId="{AEE0A912-3CE1-4141-ACCC-65D7D9A211F6}" dt="2023-10-12T11:38:09.992" v="441"/>
          <ac:picMkLst>
            <pc:docMk/>
            <pc:sldMk cId="3692027987" sldId="262"/>
            <ac:picMk id="26" creationId="{61B94F38-D88F-8A69-ACEA-72ABE001E9C7}"/>
          </ac:picMkLst>
        </pc:picChg>
        <pc:picChg chg="add mod">
          <ac:chgData name="Nina Raitanen" userId="c84490b8-a8e2-4318-b4a8-774dce592d3d" providerId="ADAL" clId="{AEE0A912-3CE1-4141-ACCC-65D7D9A211F6}" dt="2023-10-12T11:38:09.992" v="441"/>
          <ac:picMkLst>
            <pc:docMk/>
            <pc:sldMk cId="3692027987" sldId="262"/>
            <ac:picMk id="31" creationId="{21771A75-F9AB-41F9-E568-18BA00432E33}"/>
          </ac:picMkLst>
        </pc:picChg>
        <pc:picChg chg="add del">
          <ac:chgData name="Nina Raitanen" userId="c84490b8-a8e2-4318-b4a8-774dce592d3d" providerId="ADAL" clId="{AEE0A912-3CE1-4141-ACCC-65D7D9A211F6}" dt="2023-10-12T11:37:16.700" v="438"/>
          <ac:picMkLst>
            <pc:docMk/>
            <pc:sldMk cId="3692027987" sldId="262"/>
            <ac:picMk id="3074" creationId="{92065F63-B591-B558-A127-BED25512C45B}"/>
          </ac:picMkLst>
        </pc:picChg>
        <pc:picChg chg="add mod">
          <ac:chgData name="Nina Raitanen" userId="c84490b8-a8e2-4318-b4a8-774dce592d3d" providerId="ADAL" clId="{AEE0A912-3CE1-4141-ACCC-65D7D9A211F6}" dt="2023-10-12T11:38:09.992" v="441"/>
          <ac:picMkLst>
            <pc:docMk/>
            <pc:sldMk cId="3692027987" sldId="262"/>
            <ac:picMk id="3075" creationId="{34EABAC0-21CF-C599-2844-45A7B841C4D5}"/>
          </ac:picMkLst>
        </pc:picChg>
        <pc:picChg chg="add del mod">
          <ac:chgData name="Nina Raitanen" userId="c84490b8-a8e2-4318-b4a8-774dce592d3d" providerId="ADAL" clId="{AEE0A912-3CE1-4141-ACCC-65D7D9A211F6}" dt="2023-10-12T11:37:31.513" v="440" actId="478"/>
          <ac:picMkLst>
            <pc:docMk/>
            <pc:sldMk cId="3692027987" sldId="262"/>
            <ac:picMk id="3076" creationId="{828FE313-8EDC-A3B5-DA01-D94A657D6A46}"/>
          </ac:picMkLst>
        </pc:picChg>
        <pc:picChg chg="add mod">
          <ac:chgData name="Nina Raitanen" userId="c84490b8-a8e2-4318-b4a8-774dce592d3d" providerId="ADAL" clId="{AEE0A912-3CE1-4141-ACCC-65D7D9A211F6}" dt="2023-10-12T11:43:45.761" v="475" actId="1076"/>
          <ac:picMkLst>
            <pc:docMk/>
            <pc:sldMk cId="3692027987" sldId="262"/>
            <ac:picMk id="3077" creationId="{B91BA2D2-4EA5-0702-013E-9041B3E1C0AA}"/>
          </ac:picMkLst>
        </pc:picChg>
      </pc:sldChg>
      <pc:sldChg chg="addSp delSp modSp new mod">
        <pc:chgData name="Nina Raitanen" userId="c84490b8-a8e2-4318-b4a8-774dce592d3d" providerId="ADAL" clId="{AEE0A912-3CE1-4141-ACCC-65D7D9A211F6}" dt="2023-10-12T11:49:48.137" v="515" actId="1076"/>
        <pc:sldMkLst>
          <pc:docMk/>
          <pc:sldMk cId="2120741015" sldId="263"/>
        </pc:sldMkLst>
        <pc:spChg chg="del mod">
          <ac:chgData name="Nina Raitanen" userId="c84490b8-a8e2-4318-b4a8-774dce592d3d" providerId="ADAL" clId="{AEE0A912-3CE1-4141-ACCC-65D7D9A211F6}" dt="2023-10-12T11:47:52.636" v="495" actId="478"/>
          <ac:spMkLst>
            <pc:docMk/>
            <pc:sldMk cId="2120741015" sldId="263"/>
            <ac:spMk id="2" creationId="{3A6BD677-030A-6DD4-FA90-8DDD44514E3C}"/>
          </ac:spMkLst>
        </pc:spChg>
        <pc:spChg chg="del">
          <ac:chgData name="Nina Raitanen" userId="c84490b8-a8e2-4318-b4a8-774dce592d3d" providerId="ADAL" clId="{AEE0A912-3CE1-4141-ACCC-65D7D9A211F6}" dt="2023-10-12T11:47:57.683" v="498" actId="478"/>
          <ac:spMkLst>
            <pc:docMk/>
            <pc:sldMk cId="2120741015" sldId="263"/>
            <ac:spMk id="3" creationId="{614BC3EB-7B2A-C3B2-E2C5-2D0E2AEF5142}"/>
          </ac:spMkLst>
        </pc:spChg>
        <pc:spChg chg="del">
          <ac:chgData name="Nina Raitanen" userId="c84490b8-a8e2-4318-b4a8-774dce592d3d" providerId="ADAL" clId="{AEE0A912-3CE1-4141-ACCC-65D7D9A211F6}" dt="2023-10-12T11:47:55.986" v="497" actId="478"/>
          <ac:spMkLst>
            <pc:docMk/>
            <pc:sldMk cId="2120741015" sldId="263"/>
            <ac:spMk id="4" creationId="{DC492923-F9CF-0264-267F-7CF3493749DE}"/>
          </ac:spMkLst>
        </pc:spChg>
        <pc:spChg chg="add del mod">
          <ac:chgData name="Nina Raitanen" userId="c84490b8-a8e2-4318-b4a8-774dce592d3d" providerId="ADAL" clId="{AEE0A912-3CE1-4141-ACCC-65D7D9A211F6}" dt="2023-10-12T11:47:54.621" v="496" actId="478"/>
          <ac:spMkLst>
            <pc:docMk/>
            <pc:sldMk cId="2120741015" sldId="263"/>
            <ac:spMk id="9" creationId="{1F964F53-0CA0-76D2-9C80-6293D8CE1550}"/>
          </ac:spMkLst>
        </pc:spChg>
        <pc:spChg chg="add del mod">
          <ac:chgData name="Nina Raitanen" userId="c84490b8-a8e2-4318-b4a8-774dce592d3d" providerId="ADAL" clId="{AEE0A912-3CE1-4141-ACCC-65D7D9A211F6}" dt="2023-10-12T11:48:05.934" v="503"/>
          <ac:spMkLst>
            <pc:docMk/>
            <pc:sldMk cId="2120741015" sldId="263"/>
            <ac:spMk id="11" creationId="{474C07C7-925B-4894-148A-81E81E7653AD}"/>
          </ac:spMkLst>
        </pc:spChg>
        <pc:spChg chg="add del">
          <ac:chgData name="Nina Raitanen" userId="c84490b8-a8e2-4318-b4a8-774dce592d3d" providerId="ADAL" clId="{AEE0A912-3CE1-4141-ACCC-65D7D9A211F6}" dt="2023-10-12T11:48:11.189" v="506" actId="478"/>
          <ac:spMkLst>
            <pc:docMk/>
            <pc:sldMk cId="2120741015" sldId="263"/>
            <ac:spMk id="13" creationId="{E778AFA2-34F7-3B7A-E640-37D6A770E474}"/>
          </ac:spMkLst>
        </pc:spChg>
        <pc:spChg chg="add del">
          <ac:chgData name="Nina Raitanen" userId="c84490b8-a8e2-4318-b4a8-774dce592d3d" providerId="ADAL" clId="{AEE0A912-3CE1-4141-ACCC-65D7D9A211F6}" dt="2023-10-12T11:49:11.841" v="511" actId="478"/>
          <ac:spMkLst>
            <pc:docMk/>
            <pc:sldMk cId="2120741015" sldId="263"/>
            <ac:spMk id="15" creationId="{1F9C2DCD-DFA2-8386-2AD0-3B579420E97B}"/>
          </ac:spMkLst>
        </pc:spChg>
        <pc:spChg chg="add mod">
          <ac:chgData name="Nina Raitanen" userId="c84490b8-a8e2-4318-b4a8-774dce592d3d" providerId="ADAL" clId="{AEE0A912-3CE1-4141-ACCC-65D7D9A211F6}" dt="2023-10-12T11:49:26.405" v="513" actId="1076"/>
          <ac:spMkLst>
            <pc:docMk/>
            <pc:sldMk cId="2120741015" sldId="263"/>
            <ac:spMk id="16" creationId="{126B7F6E-DEA1-576B-3022-B45504F38EAB}"/>
          </ac:spMkLst>
        </pc:spChg>
        <pc:picChg chg="add mod">
          <ac:chgData name="Nina Raitanen" userId="c84490b8-a8e2-4318-b4a8-774dce592d3d" providerId="ADAL" clId="{AEE0A912-3CE1-4141-ACCC-65D7D9A211F6}" dt="2023-10-12T11:48:54.695" v="508" actId="1076"/>
          <ac:picMkLst>
            <pc:docMk/>
            <pc:sldMk cId="2120741015" sldId="263"/>
            <ac:picMk id="4098" creationId="{8CC477FA-45A6-4B0B-560A-5290C4589E0C}"/>
          </ac:picMkLst>
        </pc:picChg>
        <pc:picChg chg="add mod">
          <ac:chgData name="Nina Raitanen" userId="c84490b8-a8e2-4318-b4a8-774dce592d3d" providerId="ADAL" clId="{AEE0A912-3CE1-4141-ACCC-65D7D9A211F6}" dt="2023-10-12T11:49:48.137" v="515" actId="1076"/>
          <ac:picMkLst>
            <pc:docMk/>
            <pc:sldMk cId="2120741015" sldId="263"/>
            <ac:picMk id="4100" creationId="{BB5FBF57-9DF9-F821-0105-CDB54A63E144}"/>
          </ac:picMkLst>
        </pc:picChg>
      </pc:sldChg>
      <pc:sldChg chg="addSp delSp modSp new mod">
        <pc:chgData name="Nina Raitanen" userId="c84490b8-a8e2-4318-b4a8-774dce592d3d" providerId="ADAL" clId="{AEE0A912-3CE1-4141-ACCC-65D7D9A211F6}" dt="2023-10-12T11:54:34.508" v="533" actId="1076"/>
        <pc:sldMkLst>
          <pc:docMk/>
          <pc:sldMk cId="1526047819" sldId="264"/>
        </pc:sldMkLst>
        <pc:spChg chg="del mod">
          <ac:chgData name="Nina Raitanen" userId="c84490b8-a8e2-4318-b4a8-774dce592d3d" providerId="ADAL" clId="{AEE0A912-3CE1-4141-ACCC-65D7D9A211F6}" dt="2023-10-12T11:52:40.083" v="519" actId="478"/>
          <ac:spMkLst>
            <pc:docMk/>
            <pc:sldMk cId="1526047819" sldId="264"/>
            <ac:spMk id="2" creationId="{AC6AFCB2-0889-DC3A-7A1F-C1E6029978B5}"/>
          </ac:spMkLst>
        </pc:spChg>
        <pc:spChg chg="del">
          <ac:chgData name="Nina Raitanen" userId="c84490b8-a8e2-4318-b4a8-774dce592d3d" providerId="ADAL" clId="{AEE0A912-3CE1-4141-ACCC-65D7D9A211F6}" dt="2023-10-12T11:52:42.218" v="520" actId="478"/>
          <ac:spMkLst>
            <pc:docMk/>
            <pc:sldMk cId="1526047819" sldId="264"/>
            <ac:spMk id="3" creationId="{E0F7ED60-E1A5-7BC0-204C-B47D99036D5C}"/>
          </ac:spMkLst>
        </pc:spChg>
        <pc:spChg chg="del">
          <ac:chgData name="Nina Raitanen" userId="c84490b8-a8e2-4318-b4a8-774dce592d3d" providerId="ADAL" clId="{AEE0A912-3CE1-4141-ACCC-65D7D9A211F6}" dt="2023-10-12T11:52:48.441" v="521" actId="478"/>
          <ac:spMkLst>
            <pc:docMk/>
            <pc:sldMk cId="1526047819" sldId="264"/>
            <ac:spMk id="4" creationId="{D6502A3F-CA76-C7E6-34F0-95AF43B8F9D9}"/>
          </ac:spMkLst>
        </pc:spChg>
        <pc:spChg chg="add mod">
          <ac:chgData name="Nina Raitanen" userId="c84490b8-a8e2-4318-b4a8-774dce592d3d" providerId="ADAL" clId="{AEE0A912-3CE1-4141-ACCC-65D7D9A211F6}" dt="2023-10-12T11:52:56.610" v="522" actId="1076"/>
          <ac:spMkLst>
            <pc:docMk/>
            <pc:sldMk cId="1526047819" sldId="264"/>
            <ac:spMk id="8" creationId="{6A3C7DEA-565B-B9A9-01BF-ADE136825AA1}"/>
          </ac:spMkLst>
        </pc:spChg>
        <pc:spChg chg="add mod">
          <ac:chgData name="Nina Raitanen" userId="c84490b8-a8e2-4318-b4a8-774dce592d3d" providerId="ADAL" clId="{AEE0A912-3CE1-4141-ACCC-65D7D9A211F6}" dt="2023-10-12T11:53:01.159" v="523" actId="1076"/>
          <ac:spMkLst>
            <pc:docMk/>
            <pc:sldMk cId="1526047819" sldId="264"/>
            <ac:spMk id="9" creationId="{BB5AC20E-CC25-D144-7B3A-F5985B5005E8}"/>
          </ac:spMkLst>
        </pc:spChg>
        <pc:spChg chg="add">
          <ac:chgData name="Nina Raitanen" userId="c84490b8-a8e2-4318-b4a8-774dce592d3d" providerId="ADAL" clId="{AEE0A912-3CE1-4141-ACCC-65D7D9A211F6}" dt="2023-10-12T11:54:21.933" v="531"/>
          <ac:spMkLst>
            <pc:docMk/>
            <pc:sldMk cId="1526047819" sldId="264"/>
            <ac:spMk id="11" creationId="{0F96EE42-2C14-25FB-19F9-6C1DC87A6084}"/>
          </ac:spMkLst>
        </pc:spChg>
        <pc:picChg chg="add del mod">
          <ac:chgData name="Nina Raitanen" userId="c84490b8-a8e2-4318-b4a8-774dce592d3d" providerId="ADAL" clId="{AEE0A912-3CE1-4141-ACCC-65D7D9A211F6}" dt="2023-10-12T11:53:48.474" v="527" actId="478"/>
          <ac:picMkLst>
            <pc:docMk/>
            <pc:sldMk cId="1526047819" sldId="264"/>
            <ac:picMk id="5122" creationId="{4025D2FB-EFE5-90C3-3C33-545A4A1016A5}"/>
          </ac:picMkLst>
        </pc:picChg>
        <pc:picChg chg="add mod">
          <ac:chgData name="Nina Raitanen" userId="c84490b8-a8e2-4318-b4a8-774dce592d3d" providerId="ADAL" clId="{AEE0A912-3CE1-4141-ACCC-65D7D9A211F6}" dt="2023-10-12T11:54:34.508" v="533" actId="1076"/>
          <ac:picMkLst>
            <pc:docMk/>
            <pc:sldMk cId="1526047819" sldId="264"/>
            <ac:picMk id="5124" creationId="{5D548658-446A-C025-1196-FB764A6DDE8C}"/>
          </ac:picMkLst>
        </pc:picChg>
      </pc:sldChg>
      <pc:sldChg chg="add">
        <pc:chgData name="Nina Raitanen" userId="c84490b8-a8e2-4318-b4a8-774dce592d3d" providerId="ADAL" clId="{AEE0A912-3CE1-4141-ACCC-65D7D9A211F6}" dt="2023-10-12T11:53:55.314" v="528"/>
        <pc:sldMkLst>
          <pc:docMk/>
          <pc:sldMk cId="0" sldId="2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785680F-322D-32B9-EA7B-336C71CE0F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 dirty="0">
              <a:latin typeface="Avenir Next LT Pro" panose="020B05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051F5C-844F-17C2-0206-E895662788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34352-EA82-434B-BAA3-FB840E7796F3}" type="datetimeFigureOut">
              <a:rPr lang="en-GB" sz="800" smtClean="0">
                <a:latin typeface="Avenir Next LT Pro" panose="020B0504020202020204" pitchFamily="34" charset="0"/>
              </a:rPr>
              <a:t>13/10/2023</a:t>
            </a:fld>
            <a:endParaRPr lang="en-GB" sz="800" dirty="0">
              <a:latin typeface="Avenir Next LT Pro" panose="020B05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63A57-9F7F-F92C-1867-5B84213124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 dirty="0">
              <a:latin typeface="Avenir Next LT Pro" panose="020B05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AC9B8-4E26-1621-02C2-93BEBCB9BA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3EB7B-071D-46FD-AA0B-F4538FB33426}" type="slidenum">
              <a:rPr lang="en-GB" sz="800" smtClean="0">
                <a:latin typeface="Avenir Next LT Pro" panose="020B0504020202020204" pitchFamily="34" charset="0"/>
              </a:rPr>
              <a:t>‹#›</a:t>
            </a:fld>
            <a:endParaRPr lang="en-GB" sz="8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20884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>
                <a:latin typeface="Avenir Next LT Pro" panose="020B05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>
                <a:latin typeface="Avenir Next LT Pro" panose="020B0504020202020204" pitchFamily="34" charset="0"/>
              </a:defRPr>
            </a:lvl1pPr>
          </a:lstStyle>
          <a:p>
            <a:fld id="{63914948-143E-4CBE-8B0B-1819DD6323A2}" type="datetimeFigureOut">
              <a:rPr lang="en-GB" smtClean="0"/>
              <a:pPr/>
              <a:t>13/10/2023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latin typeface="Avenir Next LT Pro" panose="020B05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Avenir Next LT Pro" panose="020B0504020202020204" pitchFamily="34" charset="0"/>
              </a:defRPr>
            </a:lvl1pPr>
          </a:lstStyle>
          <a:p>
            <a:fld id="{5F300275-FB4C-4A5F-ABB8-2E75868E24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7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venir Next LT Pro" panose="020B05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jpg"/><Relationship Id="rId9" Type="http://schemas.openxmlformats.org/officeDocument/2006/relationships/image" Target="../media/image34.png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6.png"/><Relationship Id="rId7" Type="http://schemas.openxmlformats.org/officeDocument/2006/relationships/image" Target="../media/image32.jp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10" Type="http://schemas.openxmlformats.org/officeDocument/2006/relationships/image" Target="../media/image37.jpg"/><Relationship Id="rId4" Type="http://schemas.openxmlformats.org/officeDocument/2006/relationships/image" Target="../media/image29.jpg"/><Relationship Id="rId9" Type="http://schemas.openxmlformats.org/officeDocument/2006/relationships/image" Target="../media/image34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0.jpg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3" Type="http://schemas.openxmlformats.org/officeDocument/2006/relationships/image" Target="../media/image39.jpg"/><Relationship Id="rId7" Type="http://schemas.openxmlformats.org/officeDocument/2006/relationships/image" Target="../media/image31.jp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1.png"/><Relationship Id="rId11" Type="http://schemas.openxmlformats.org/officeDocument/2006/relationships/image" Target="../media/image43.jpg"/><Relationship Id="rId5" Type="http://schemas.openxmlformats.org/officeDocument/2006/relationships/image" Target="../media/image29.jpg"/><Relationship Id="rId10" Type="http://schemas.openxmlformats.org/officeDocument/2006/relationships/image" Target="../media/image34.png"/><Relationship Id="rId4" Type="http://schemas.openxmlformats.org/officeDocument/2006/relationships/image" Target="../media/image40.jpg"/><Relationship Id="rId9" Type="http://schemas.openxmlformats.org/officeDocument/2006/relationships/image" Target="../media/image3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59AAC26C-640E-44FA-B298-142BF359FAC5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69B73F0E-43DE-84FB-4C86-249107196D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32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6B893-6B04-6927-CE94-9A66F78D6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10008493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F931-B0E0-4812-B52B-95D66697D1A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412710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6B893-6B04-6927-CE94-9A66F78D6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10008493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D116C-5EF8-4838-9A5F-86AB544AA46C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63552" y="6381329"/>
            <a:ext cx="8928992" cy="14329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1481995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ä ja kuvio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  <a:endParaRPr lang="fi-FI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6B893-6B04-6927-CE94-9A66F78D6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4823917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CB2C-3B26-4642-A08B-D91DA94758CC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6ED8460-F9B2-1E6C-652D-AA997ED935B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91944" y="1625600"/>
            <a:ext cx="4824536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409297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ä ja kuvio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F931-B0E0-4812-B52B-95D66697D1A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4252B3-EC17-3576-06D2-135934271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4823917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9616082-FCF3-0B4C-CCD3-8B4500C23EE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91944" y="1625600"/>
            <a:ext cx="4824536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3743080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ä ja kuvio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D116C-5EF8-4838-9A5F-86AB544AA46C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5D5B7C8-05AF-1853-86CF-BEC542D91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4823917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C27518B-3CD7-DBFA-4079-53C0210547B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91944" y="1625600"/>
            <a:ext cx="4824536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4098744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4F2A28-91CF-4DAF-9C62-76FD9065E01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43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E5D6E3-D4BB-4C2D-8285-CE55EDAC7BD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131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A1A527-6EF5-4468-9E5A-F96FFE39211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8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F89BAD-D414-4E24-B195-7CFCB4A39898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fi-FI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59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Kuvall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B2B6860F-B462-3395-0D42-1D6C858E9F4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 err="1"/>
              <a:t>Lisää</a:t>
            </a:r>
            <a:r>
              <a:rPr lang="en-GB" dirty="0"/>
              <a:t> </a:t>
            </a:r>
            <a:r>
              <a:rPr lang="en-GB" dirty="0" err="1"/>
              <a:t>kuva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CCAF36-9FD4-44AB-9266-7472BDC5FEF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738664"/>
          </a:xfrm>
        </p:spPr>
        <p:txBody>
          <a:bodyPr anchor="t" anchorCtr="0">
            <a:sp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920EF67-855D-61E4-6831-B4B8E192566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503213" y="6308625"/>
            <a:ext cx="280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6755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3147014-61DF-4F1C-895F-1CED0D384E1B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8BD4111-C803-FC1A-33D2-0AB3A35879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9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Sinin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48B93C-268E-4D94-8C5C-A1E3B3F50EAA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99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äliotsikko Oranssi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0804E8-5B34-45CB-A5DE-1762D060DD8B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© 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2" name="Freeform 9">
            <a:extLst>
              <a:ext uri="{FF2B5EF4-FFF2-40B4-BE49-F238E27FC236}">
                <a16:creationId xmlns:a16="http://schemas.microsoft.com/office/drawing/2014/main" id="{2C197826-9F8E-5472-A8FC-FBC0D76CA5C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84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84FB6-0946-4415-AB3F-754DC2E93EC5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2394" cy="1656457"/>
          </a:xfrm>
        </p:spPr>
        <p:txBody>
          <a:bodyPr anchor="t" anchorCtr="0"/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3861048"/>
            <a:ext cx="9791700" cy="1512168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</p:spTree>
    <p:extLst>
      <p:ext uri="{BB962C8B-B14F-4D97-AF65-F5344CB8AC3E}">
        <p14:creationId xmlns:p14="http://schemas.microsoft.com/office/powerpoint/2010/main" val="4166865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14EF9D8-89A7-4714-ADF5-96785C224333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628800"/>
            <a:ext cx="5328592" cy="2592287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8AACD5E-0576-9130-AE59-234634CB2FE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400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3C859B-4452-4541-86C4-56E6D0CC396B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628800"/>
            <a:ext cx="5328592" cy="2592287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8AACD5E-0576-9130-AE59-234634CB2FE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32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9AC637-90F0-42B3-A375-C743842F7D2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628800"/>
            <a:ext cx="5328592" cy="2592287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8AACD5E-0576-9130-AE59-234634CB2FE5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7054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E27D3B-DC67-47F5-AD74-7A5DBBA869BB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9457" y="1628800"/>
            <a:ext cx="5328592" cy="2592287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9456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6B15C77-C3E2-1396-58FE-ACF73DA2054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28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74554E-336C-4FA4-A7C6-1D1BE1709BF6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9457" y="1628800"/>
            <a:ext cx="5328592" cy="2592287"/>
          </a:xfrm>
        </p:spPr>
        <p:txBody>
          <a:bodyPr anchor="t" anchorCtr="0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9456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6B15C77-C3E2-1396-58FE-ACF73DA2054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237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Kuvall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24212E61-FA6C-4909-A64F-96957E8960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" y="0"/>
            <a:ext cx="12192000" cy="6858000"/>
          </a:xfr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 err="1"/>
              <a:t>Lisää</a:t>
            </a:r>
            <a:r>
              <a:rPr lang="en-GB" dirty="0"/>
              <a:t> </a:t>
            </a:r>
            <a:r>
              <a:rPr lang="en-GB" dirty="0" err="1"/>
              <a:t>kuva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1CC72-92FB-3363-C5B8-9136608B004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503213" y="6308625"/>
            <a:ext cx="280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BC8E437-721B-421E-9B40-4BBC9DC6B378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NFRA 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628800"/>
            <a:ext cx="5328592" cy="1231106"/>
          </a:xfrm>
        </p:spPr>
        <p:txBody>
          <a:bodyPr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</p:spTree>
    <p:extLst>
      <p:ext uri="{BB962C8B-B14F-4D97-AF65-F5344CB8AC3E}">
        <p14:creationId xmlns:p14="http://schemas.microsoft.com/office/powerpoint/2010/main" val="28781943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atti Kuvalla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>
            <a:extLst>
              <a:ext uri="{FF2B5EF4-FFF2-40B4-BE49-F238E27FC236}">
                <a16:creationId xmlns:a16="http://schemas.microsoft.com/office/drawing/2014/main" id="{4623C09F-3FCC-1888-1069-D8D811DF11F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-27384"/>
            <a:ext cx="12192000" cy="6858000"/>
          </a:xfr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GB" dirty="0" err="1"/>
              <a:t>Lisää</a:t>
            </a:r>
            <a:r>
              <a:rPr lang="en-GB" dirty="0"/>
              <a:t> </a:t>
            </a:r>
            <a:r>
              <a:rPr lang="en-GB" dirty="0" err="1"/>
              <a:t>kuva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682F0-63E3-35DE-D7F2-6CCF56790E1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503213" y="6308625"/>
            <a:ext cx="280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7B08-CDC0-D9DA-023C-33EB2424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1B42B6-0660-4B2E-8F83-C9BD3FEF789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E968-BF71-89AA-C26E-10EFAEE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EA2C-E894-50CC-1D3C-CCAA51AAE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BC2BCA-6E98-D0FC-A4D9-2479036B5B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9457" y="1628800"/>
            <a:ext cx="5328592" cy="1231106"/>
          </a:xfrm>
        </p:spPr>
        <p:txBody>
          <a:bodyPr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CB5395-4AF2-9EE9-D682-4F6C29D9E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9456" y="4365104"/>
            <a:ext cx="5327837" cy="100811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</p:spTree>
    <p:extLst>
      <p:ext uri="{BB962C8B-B14F-4D97-AF65-F5344CB8AC3E}">
        <p14:creationId xmlns:p14="http://schemas.microsoft.com/office/powerpoint/2010/main" val="204024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4813EA7-99B3-4755-8B70-7621FADBE3A1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425289E7-525B-00FD-600E-BD12201FA1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14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ä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28775"/>
            <a:ext cx="5543996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1291B-F0CF-B694-1D67-1103E645F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5" y="1628775"/>
            <a:ext cx="5543997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439-7D8D-4199-B468-27E28379EC9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623784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AF6C-A8F2-8B1F-3829-5C11DD5B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628800"/>
            <a:ext cx="5543994" cy="576338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17F7F-1433-10E5-04D5-0E673FC18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2204864"/>
            <a:ext cx="5543995" cy="3887962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68D6B2-8031-5CD8-60CC-0E7AF2B5E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015" y="1628800"/>
            <a:ext cx="5543997" cy="576338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1CFEB5-AAD0-D485-43A0-4E88546F6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015" y="2204864"/>
            <a:ext cx="5543997" cy="3887962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E647C8-E6F3-DA33-CDFC-03278D1B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981B-EF10-4D55-BFE0-829CACFCF2F3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B6C7C1-463A-8E2E-E815-A540C8B20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A7C553-4260-5B3C-9349-0A103FEFB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393B79B-E381-B636-A806-AF96793F7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0861017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väliotsik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AF6C-A8F2-8B1F-3829-5C11DD5B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628800"/>
            <a:ext cx="11376022" cy="576338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17F7F-1433-10E5-04D5-0E673FC18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2204864"/>
            <a:ext cx="11376024" cy="3887962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E647C8-E6F3-DA33-CDFC-03278D1B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2AF7-4AB5-4C7A-83DD-B1CF6FEE0268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B6C7C1-463A-8E2E-E815-A540C8B20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A7C553-4260-5B3C-9349-0A103FEFB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393B79B-E381-B636-A806-AF96793F7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3162767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kuv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28775"/>
            <a:ext cx="5111750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D4C-F88F-4941-9FCB-5F82705CD513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08663" y="1628775"/>
            <a:ext cx="5975350" cy="44640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fi-FI" noProof="0"/>
              <a:t>Lisää kuva</a:t>
            </a:r>
          </a:p>
          <a:p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905325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kuvall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CB92-693F-482D-94D4-0423B7BFD563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08663" y="1628775"/>
            <a:ext cx="5975350" cy="44640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fi-FI" noProof="0"/>
              <a:t>Lisää kuva</a:t>
            </a:r>
          </a:p>
          <a:p>
            <a:endParaRPr lang="fi-FI" noProof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B3349D6-A24C-7582-3528-FE7291268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628800"/>
            <a:ext cx="5111946" cy="576338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78EB7E6-96D9-B941-05A5-DBD7E4BE8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2204864"/>
            <a:ext cx="5111947" cy="3887962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330812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kuvall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C194D-D5C0-43D6-8FF6-15F31686438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08663" y="333375"/>
            <a:ext cx="5975350" cy="57594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fi-FI" noProof="0"/>
              <a:t>Lisää kuva napsauttamalla kuvaketta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673738-0205-57FC-6748-D7BD974C6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4800"/>
            <a:ext cx="5111948" cy="1436220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29678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kuvall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7988" y="333375"/>
            <a:ext cx="5975350" cy="57594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fi-FI" noProof="0"/>
              <a:t>Lisää kuva napsauttamalla kuvaketta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1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7501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B9B6C-9017-4B99-948C-A5B2C90664E6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434236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ältö kuvall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08662" y="0"/>
            <a:ext cx="6383337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fi-FI" noProof="0"/>
              <a:t>Lisää kuva napsauttamalla kuvaketta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5C6A-E546-432C-A07C-A8B118D15AA1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54C5033-1457-FB5E-5116-A846EFC961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503213" y="6308625"/>
            <a:ext cx="280800" cy="21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3885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kuvall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383338" cy="6857999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fi-FI" noProof="0"/>
              <a:t>Lisää kuva napsauttamalla kuvaketta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01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67501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B3DB-32DD-48AA-BF71-F18615077D65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1388365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grafiik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0EE-6E6C-443B-A791-FC9C7DCB9DB3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770247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B0566A4-EAD3-4EC6-9545-657FEA62384F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24E91A0-18D8-4091-8561-28F1926AB8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76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grafiikka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4B641-01CB-4E4E-AC1F-26763285CA59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1952540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grafiikka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5111948" cy="1439441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060575"/>
            <a:ext cx="5111750" cy="40322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DEC4-3FB8-44AC-BDA2-2F3FB6A814CB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408482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kuv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0513D-EBA7-4509-B3F4-D169836C91C1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18BA6B-FD37-F710-9ED4-279814FCB0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7988" y="1628775"/>
            <a:ext cx="11376025" cy="44640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fi-FI" noProof="0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1866369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essi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B8C7F-959D-1EEC-7251-45F8A60E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BC727-BC31-A840-E8A4-358FAF23D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28775"/>
            <a:ext cx="3599780" cy="4464050"/>
          </a:xfrm>
          <a:solidFill>
            <a:srgbClr val="CFD9E2"/>
          </a:solidFill>
        </p:spPr>
        <p:txBody>
          <a:bodyPr lIns="216000" tIns="936000" rIns="216000" bIns="216000"/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1291B-F0CF-B694-1D67-1103E645F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95802" y="1628775"/>
            <a:ext cx="3600398" cy="4464050"/>
          </a:xfrm>
          <a:solidFill>
            <a:srgbClr val="CFD9E2"/>
          </a:solidFill>
        </p:spPr>
        <p:txBody>
          <a:bodyPr lIns="216000" tIns="936000" rIns="216000" bIns="216000"/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E3CE-7338-ACAE-78C6-20E590693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0A3ED-138B-454C-A969-5502CF465F06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1CE44-EDA3-BABC-EFAD-E0E455DC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172D26-5A20-20E8-C9CB-1A1DB28A2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365739-1DC8-C9DA-BDEC-DDC2A6395CCA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4232" y="1628775"/>
            <a:ext cx="3599781" cy="4464050"/>
          </a:xfrm>
          <a:solidFill>
            <a:srgbClr val="CFD9E2"/>
          </a:solidFill>
        </p:spPr>
        <p:txBody>
          <a:bodyPr lIns="216000" tIns="936000" rIns="216000" bIns="216000"/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9257046-7365-CE0F-5CEA-0410AC02569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23392" y="1844824"/>
            <a:ext cx="3168352" cy="576064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97DCF637-F9C0-1D58-F7C4-84E8D83055D7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511824" y="1844824"/>
            <a:ext cx="3168352" cy="576064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9BC38343-06F5-5344-B173-DE8E4E537803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400256" y="1844824"/>
            <a:ext cx="3168352" cy="576064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4996567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in otsikk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2A682-F7DD-1E81-4AED-221522F45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E549D-7DD7-D2EF-0EA6-2A1DA6A9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6137-DDD1-4CD8-9EF1-C3EF014E9AF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FB582-D5BC-AD1E-1505-83B6D0804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7422B-941A-877D-60C4-0B2A653E6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5924386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2D486F-EB23-3F8A-8E15-DE5BADB78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408-919C-4DA3-8E3B-A040EEB6DBAA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124ADB-D299-4DCB-4345-9AEF4E461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0F52B-64BF-55A1-2E40-332464A3D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0610338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00150" y="2060575"/>
            <a:ext cx="9791700" cy="2592561"/>
          </a:xfrm>
        </p:spPr>
        <p:txBody>
          <a:bodyPr anchor="b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Lisää kiitos viesti.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785445A0-A084-4375-85B5-2AFB4CEE7DB7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8587" y="4797152"/>
            <a:ext cx="9793263" cy="1296144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Yhteystiedot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304F39C-C011-3723-BCF5-FA9461DBAC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78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00150" y="2060575"/>
            <a:ext cx="9791700" cy="2592561"/>
          </a:xfrm>
        </p:spPr>
        <p:txBody>
          <a:bodyPr anchor="b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Lisää kiitos viesti.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56C1596E-6CD1-4E21-BE2A-B3E8CA8A5C5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8587" y="4797152"/>
            <a:ext cx="9793263" cy="1296144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Yhteystiedot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73299E9-ECC4-F859-3E71-BFB9CCF952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61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00150" y="2060575"/>
            <a:ext cx="9791700" cy="2592561"/>
          </a:xfrm>
        </p:spPr>
        <p:txBody>
          <a:bodyPr anchor="b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Lisää kiitos viesti.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FC92F00-D706-48A8-A25C-CC316862DE6A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8587" y="4797152"/>
            <a:ext cx="9793263" cy="1296144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Yhteystiedot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D6AF9ED-B74C-8E26-53AA-AD1E738116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33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74F9CBB7-0E63-4C2C-80AC-55CE9CBC73C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FF0D647-ED3D-2EEC-1B5E-6BC91D9684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471" t="31211" r="18470" b="31003"/>
          <a:stretch/>
        </p:blipFill>
        <p:spPr>
          <a:xfrm>
            <a:off x="4079776" y="2708920"/>
            <a:ext cx="4032447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44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Kuvall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931121-A866-0128-FA48-AD9BBB41210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" y="0"/>
            <a:ext cx="12192000" cy="6858000"/>
          </a:xfr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1000"/>
            </a:lvl1pPr>
          </a:lstStyle>
          <a:p>
            <a:r>
              <a:rPr lang="en-GB" dirty="0" err="1"/>
              <a:t>Lisää</a:t>
            </a:r>
            <a:r>
              <a:rPr lang="en-GB" dirty="0"/>
              <a:t> </a:t>
            </a:r>
            <a:r>
              <a:rPr lang="en-GB" dirty="0" err="1"/>
              <a:t>kuva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738664"/>
          </a:xfrm>
        </p:spPr>
        <p:txBody>
          <a:bodyPr anchor="t" anchorCtr="0">
            <a:sp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B1996E0-FD76-4EFB-9031-82134C43F092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C3F5C2-5F57-A417-3FFF-964BF1D64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13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546979" y="1328800"/>
            <a:ext cx="1098041" cy="222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3191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91358" y="4010405"/>
            <a:ext cx="7209282" cy="1367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8282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2469527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91143" y="0"/>
            <a:ext cx="3799332" cy="6856472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00643" y="-1524"/>
            <a:ext cx="3991355" cy="68580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1766803" y="6432803"/>
            <a:ext cx="425450" cy="425450"/>
          </a:xfrm>
          <a:custGeom>
            <a:avLst/>
            <a:gdLst/>
            <a:ahLst/>
            <a:cxnLst/>
            <a:rect l="l" t="t" r="r" b="b"/>
            <a:pathLst>
              <a:path w="425450" h="425450">
                <a:moveTo>
                  <a:pt x="425196" y="0"/>
                </a:moveTo>
                <a:lnTo>
                  <a:pt x="0" y="0"/>
                </a:lnTo>
                <a:lnTo>
                  <a:pt x="0" y="425196"/>
                </a:lnTo>
                <a:lnTo>
                  <a:pt x="425196" y="425196"/>
                </a:lnTo>
                <a:lnTo>
                  <a:pt x="425196" y="0"/>
                </a:lnTo>
                <a:close/>
              </a:path>
            </a:pathLst>
          </a:custGeom>
          <a:solidFill>
            <a:srgbClr val="319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02964" y="6518147"/>
            <a:ext cx="597408" cy="16916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52583" y="6518792"/>
            <a:ext cx="443269" cy="152134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1647" y="6518147"/>
            <a:ext cx="714756" cy="169163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51048" y="6496811"/>
            <a:ext cx="831748" cy="211836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51076" y="6560821"/>
            <a:ext cx="1223772" cy="83818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47259" y="6512052"/>
            <a:ext cx="777239" cy="19964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3191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8282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10597049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15200" y="0"/>
            <a:ext cx="4876800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13092" y="0"/>
            <a:ext cx="4978908" cy="68580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1766804" y="6432803"/>
            <a:ext cx="425450" cy="425450"/>
          </a:xfrm>
          <a:custGeom>
            <a:avLst/>
            <a:gdLst/>
            <a:ahLst/>
            <a:cxnLst/>
            <a:rect l="l" t="t" r="r" b="b"/>
            <a:pathLst>
              <a:path w="425450" h="425450">
                <a:moveTo>
                  <a:pt x="425196" y="0"/>
                </a:moveTo>
                <a:lnTo>
                  <a:pt x="0" y="0"/>
                </a:lnTo>
                <a:lnTo>
                  <a:pt x="0" y="425196"/>
                </a:lnTo>
                <a:lnTo>
                  <a:pt x="425196" y="425196"/>
                </a:lnTo>
                <a:lnTo>
                  <a:pt x="425196" y="0"/>
                </a:lnTo>
                <a:close/>
              </a:path>
            </a:pathLst>
          </a:custGeom>
          <a:solidFill>
            <a:srgbClr val="319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02964" y="6518147"/>
            <a:ext cx="597408" cy="16916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52583" y="6518792"/>
            <a:ext cx="443269" cy="152134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1647" y="6518147"/>
            <a:ext cx="714756" cy="169163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51048" y="6496811"/>
            <a:ext cx="831748" cy="211836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51076" y="6560821"/>
            <a:ext cx="1223772" cy="83818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47259" y="6512052"/>
            <a:ext cx="777239" cy="199644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644896" y="6440423"/>
            <a:ext cx="723900" cy="30590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3191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5569657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986783"/>
            <a:ext cx="12192000" cy="2871470"/>
          </a:xfrm>
          <a:custGeom>
            <a:avLst/>
            <a:gdLst/>
            <a:ahLst/>
            <a:cxnLst/>
            <a:rect l="l" t="t" r="r" b="b"/>
            <a:pathLst>
              <a:path w="12192000" h="2871470">
                <a:moveTo>
                  <a:pt x="12192000" y="0"/>
                </a:moveTo>
                <a:lnTo>
                  <a:pt x="0" y="0"/>
                </a:lnTo>
                <a:lnTo>
                  <a:pt x="0" y="2871216"/>
                </a:lnTo>
                <a:lnTo>
                  <a:pt x="12192000" y="2871216"/>
                </a:lnTo>
                <a:lnTo>
                  <a:pt x="12192000" y="0"/>
                </a:lnTo>
                <a:close/>
              </a:path>
            </a:pathLst>
          </a:custGeom>
          <a:solidFill>
            <a:srgbClr val="319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90404" y="6140196"/>
            <a:ext cx="1781555" cy="4572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77439" y="0"/>
            <a:ext cx="9814560" cy="685799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6095999" cy="6857997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0" y="2590800"/>
            <a:ext cx="12192000" cy="1676400"/>
          </a:xfrm>
          <a:custGeom>
            <a:avLst/>
            <a:gdLst/>
            <a:ahLst/>
            <a:cxnLst/>
            <a:rect l="l" t="t" r="r" b="b"/>
            <a:pathLst>
              <a:path w="12192000" h="1676400">
                <a:moveTo>
                  <a:pt x="0" y="1676400"/>
                </a:moveTo>
                <a:lnTo>
                  <a:pt x="12192000" y="1676400"/>
                </a:lnTo>
                <a:lnTo>
                  <a:pt x="12192000" y="0"/>
                </a:lnTo>
                <a:lnTo>
                  <a:pt x="0" y="0"/>
                </a:lnTo>
                <a:lnTo>
                  <a:pt x="0" y="1676400"/>
                </a:lnTo>
                <a:close/>
              </a:path>
            </a:pathLst>
          </a:custGeom>
          <a:solidFill>
            <a:srgbClr val="319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3191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6950217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986783"/>
            <a:ext cx="12192000" cy="2871470"/>
          </a:xfrm>
          <a:custGeom>
            <a:avLst/>
            <a:gdLst/>
            <a:ahLst/>
            <a:cxnLst/>
            <a:rect l="l" t="t" r="r" b="b"/>
            <a:pathLst>
              <a:path w="12192000" h="2871470">
                <a:moveTo>
                  <a:pt x="12192000" y="0"/>
                </a:moveTo>
                <a:lnTo>
                  <a:pt x="0" y="0"/>
                </a:lnTo>
                <a:lnTo>
                  <a:pt x="0" y="2871216"/>
                </a:lnTo>
                <a:lnTo>
                  <a:pt x="12192000" y="2871216"/>
                </a:lnTo>
                <a:lnTo>
                  <a:pt x="12192000" y="0"/>
                </a:lnTo>
                <a:close/>
              </a:path>
            </a:pathLst>
          </a:custGeom>
          <a:solidFill>
            <a:srgbClr val="319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90404" y="6140196"/>
            <a:ext cx="1781555" cy="4572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77439" y="0"/>
            <a:ext cx="9814560" cy="685799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6095999" cy="6857997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953767" y="3070860"/>
            <a:ext cx="8341359" cy="716280"/>
          </a:xfrm>
          <a:custGeom>
            <a:avLst/>
            <a:gdLst/>
            <a:ahLst/>
            <a:cxnLst/>
            <a:rect l="l" t="t" r="r" b="b"/>
            <a:pathLst>
              <a:path w="8341359" h="716279">
                <a:moveTo>
                  <a:pt x="8340852" y="0"/>
                </a:moveTo>
                <a:lnTo>
                  <a:pt x="0" y="0"/>
                </a:lnTo>
                <a:lnTo>
                  <a:pt x="0" y="716279"/>
                </a:lnTo>
                <a:lnTo>
                  <a:pt x="8340852" y="716279"/>
                </a:lnTo>
                <a:lnTo>
                  <a:pt x="83408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906256" y="3314700"/>
            <a:ext cx="1098803" cy="31089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06495" y="3183635"/>
            <a:ext cx="1836420" cy="50291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68651" y="3279647"/>
            <a:ext cx="1312164" cy="310896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344156" y="3240023"/>
            <a:ext cx="1552955" cy="388619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59096" y="3358896"/>
            <a:ext cx="2244852" cy="152400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4538471" y="3922776"/>
            <a:ext cx="3171825" cy="646430"/>
          </a:xfrm>
          <a:custGeom>
            <a:avLst/>
            <a:gdLst/>
            <a:ahLst/>
            <a:cxnLst/>
            <a:rect l="l" t="t" r="r" b="b"/>
            <a:pathLst>
              <a:path w="3171825" h="646429">
                <a:moveTo>
                  <a:pt x="3171444" y="0"/>
                </a:moveTo>
                <a:lnTo>
                  <a:pt x="0" y="0"/>
                </a:lnTo>
                <a:lnTo>
                  <a:pt x="0" y="646176"/>
                </a:lnTo>
                <a:lnTo>
                  <a:pt x="3171444" y="646176"/>
                </a:lnTo>
                <a:lnTo>
                  <a:pt x="317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888991" y="4108703"/>
            <a:ext cx="1235964" cy="316992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315455" y="3994403"/>
            <a:ext cx="1150620" cy="50139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209457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Sinin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53B10FEF-2EFD-4F38-B25A-28C2D5F87858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DCFDA5DB-9C4E-BC7F-7027-2D98A132F9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554" t="28833" r="18460" b="27919"/>
          <a:stretch/>
        </p:blipFill>
        <p:spPr>
          <a:xfrm>
            <a:off x="407988" y="260648"/>
            <a:ext cx="158355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05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56" userDrawn="1">
          <p15:clr>
            <a:srgbClr val="FBAE40"/>
          </p15:clr>
        </p15:guide>
        <p15:guide id="4" pos="692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oitusdi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9437-0A9F-6907-E834-ECE3DB625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anchor="t" anchorCtr="0"/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fi-FI" noProof="0"/>
              <a:t>Muokkaa ots. perustyyl. napsautt.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A9B7E5-3139-76AA-C2C3-60620F1D9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/>
              <a:t>Muokkaa alaotsikon perustyyliä napsautt.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8F4D-E89B-8263-EB37-8F8B305D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3F64C60D-5BDD-457A-B2B8-8A4E7FBA1CD7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B5C31-D7B7-0A4A-9FF1-A8910751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/>
              <a:t>© Rakennusteollisuus 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9B765-A518-625F-2D82-59131FF13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97DE48D-705B-612C-7DFA-B303012D7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8587" y="5517232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F5A17A4-EA2D-AFFF-38DF-9699B925D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98587" y="5805264"/>
            <a:ext cx="9793263" cy="288032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600"/>
            </a:lvl2pPr>
            <a:lvl3pPr marL="0" indent="0">
              <a:spcBef>
                <a:spcPts val="0"/>
              </a:spcBef>
              <a:buFontTx/>
              <a:buNone/>
              <a:defRPr sz="1600"/>
            </a:lvl3pPr>
            <a:lvl4pPr marL="0" indent="0">
              <a:spcBef>
                <a:spcPts val="0"/>
              </a:spcBef>
              <a:buFontTx/>
              <a:buNone/>
              <a:defRPr sz="1600"/>
            </a:lvl4pPr>
            <a:lvl5pPr marL="0" indent="0">
              <a:spcBef>
                <a:spcPts val="0"/>
              </a:spcBef>
              <a:buFontTx/>
              <a:buNone/>
              <a:defRPr sz="1600"/>
            </a:lvl5pPr>
            <a:lvl6pPr marL="0" indent="0">
              <a:spcBef>
                <a:spcPts val="0"/>
              </a:spcBef>
              <a:buFontTx/>
              <a:buNone/>
              <a:defRPr sz="1600"/>
            </a:lvl6pPr>
            <a:lvl7pPr marL="0" indent="0">
              <a:spcBef>
                <a:spcPts val="0"/>
              </a:spcBef>
              <a:buFontTx/>
              <a:buNone/>
              <a:defRPr sz="1600"/>
            </a:lvl7pPr>
            <a:lvl8pPr marL="0" indent="0">
              <a:spcBef>
                <a:spcPts val="0"/>
              </a:spcBef>
              <a:buFontTx/>
              <a:buNone/>
              <a:defRPr sz="1600"/>
            </a:lvl8pPr>
            <a:lvl9pPr marL="0" indent="0">
              <a:spcBef>
                <a:spcPts val="0"/>
              </a:spcBef>
              <a:buFontTx/>
              <a:buNone/>
              <a:defRPr sz="1600"/>
            </a:lvl9pPr>
          </a:lstStyle>
          <a:p>
            <a:pPr lvl="0"/>
            <a:r>
              <a:rPr lang="fi-FI" noProof="0"/>
              <a:t>Muokkaa tekstin perustyylejä napsauttamalla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EAD0FDA-49AF-6444-DC23-E7CC9D723F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664" t="28836" r="15595" b="27919"/>
          <a:stretch/>
        </p:blipFill>
        <p:spPr>
          <a:xfrm>
            <a:off x="335360" y="260704"/>
            <a:ext cx="1728192" cy="64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85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5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6B893-6B04-6927-CE94-9A66F78D6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F93C1-96B7-43A4-88C3-A796BB2F869C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1944455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755CC-1185-51FC-E3B8-4147606A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5"/>
            <a:ext cx="10008494" cy="1008063"/>
          </a:xfrm>
        </p:spPr>
        <p:txBody>
          <a:bodyPr/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6B893-6B04-6927-CE94-9A66F78D6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28775"/>
            <a:ext cx="10008493" cy="4464050"/>
          </a:xfrm>
        </p:spPr>
        <p:txBody>
          <a:bodyPr/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925BA-5B20-3CBA-B94B-28B753A8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CB2C-3B26-4642-A08B-D91DA94758CC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193C2-3638-0637-9E42-4D47B9D9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E3C4-91D4-D1BC-C03D-1496593FA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‹#›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384360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3F606E-928C-A1F9-8031-179CA03A3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6"/>
            <a:ext cx="11376026" cy="101086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fi-FI" noProof="0"/>
              <a:t>Muokkaa ots. perustyyl. napsautt.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343F-94E2-0032-C904-C75E566C8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628776"/>
            <a:ext cx="11376025" cy="44640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fi-FI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F1F63-EAB0-D155-D368-DB83454D33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9416" y="6381328"/>
            <a:ext cx="1224136" cy="1432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5C6F4B18-CB97-43DC-B5BF-9C12B500CD96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D72B2-0BA5-C3BE-860A-FF93393EC1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63552" y="6381328"/>
            <a:ext cx="8928992" cy="14329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fi-FI" dirty="0"/>
              <a:t>INFRA ry</a:t>
            </a:r>
            <a:endParaRPr lang="fi-FI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84F36-1B4E-8A5C-9166-BF2B0030F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7988" y="6381328"/>
            <a:ext cx="431428" cy="14329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l">
              <a:defRPr sz="900">
                <a:solidFill>
                  <a:schemeClr val="accent1"/>
                </a:solidFill>
                <a:latin typeface="+mj-lt"/>
              </a:defRPr>
            </a:lvl1pPr>
          </a:lstStyle>
          <a:p>
            <a:fld id="{DFD61EF7-2460-4EE9-A031-27FEBC4F9A95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45D2EBA9-1BB0-2806-BE95-22E9D2E52F24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1503054" y="6308625"/>
            <a:ext cx="280959" cy="216000"/>
          </a:xfrm>
          <a:custGeom>
            <a:avLst/>
            <a:gdLst>
              <a:gd name="T0" fmla="*/ 1052 w 1250"/>
              <a:gd name="T1" fmla="*/ 228 h 961"/>
              <a:gd name="T2" fmla="*/ 822 w 1250"/>
              <a:gd name="T3" fmla="*/ 228 h 961"/>
              <a:gd name="T4" fmla="*/ 0 w 1250"/>
              <a:gd name="T5" fmla="*/ 733 h 961"/>
              <a:gd name="T6" fmla="*/ 0 w 1250"/>
              <a:gd name="T7" fmla="*/ 961 h 961"/>
              <a:gd name="T8" fmla="*/ 753 w 1250"/>
              <a:gd name="T9" fmla="*/ 961 h 961"/>
              <a:gd name="T10" fmla="*/ 11 w 1250"/>
              <a:gd name="T11" fmla="*/ 0 h 961"/>
              <a:gd name="T12" fmla="*/ 359 w 1250"/>
              <a:gd name="T13" fmla="*/ 1 h 961"/>
              <a:gd name="T14" fmla="*/ 427 w 1250"/>
              <a:gd name="T15" fmla="*/ 9 h 961"/>
              <a:gd name="T16" fmla="*/ 477 w 1250"/>
              <a:gd name="T17" fmla="*/ 19 h 961"/>
              <a:gd name="T18" fmla="*/ 522 w 1250"/>
              <a:gd name="T19" fmla="*/ 34 h 961"/>
              <a:gd name="T20" fmla="*/ 569 w 1250"/>
              <a:gd name="T21" fmla="*/ 57 h 961"/>
              <a:gd name="T22" fmla="*/ 609 w 1250"/>
              <a:gd name="T23" fmla="*/ 84 h 961"/>
              <a:gd name="T24" fmla="*/ 642 w 1250"/>
              <a:gd name="T25" fmla="*/ 116 h 961"/>
              <a:gd name="T26" fmla="*/ 667 w 1250"/>
              <a:gd name="T27" fmla="*/ 152 h 961"/>
              <a:gd name="T28" fmla="*/ 686 w 1250"/>
              <a:gd name="T29" fmla="*/ 192 h 961"/>
              <a:gd name="T30" fmla="*/ 698 w 1250"/>
              <a:gd name="T31" fmla="*/ 235 h 961"/>
              <a:gd name="T32" fmla="*/ 703 w 1250"/>
              <a:gd name="T33" fmla="*/ 281 h 961"/>
              <a:gd name="T34" fmla="*/ 702 w 1250"/>
              <a:gd name="T35" fmla="*/ 334 h 961"/>
              <a:gd name="T36" fmla="*/ 696 w 1250"/>
              <a:gd name="T37" fmla="*/ 371 h 961"/>
              <a:gd name="T38" fmla="*/ 686 w 1250"/>
              <a:gd name="T39" fmla="*/ 406 h 961"/>
              <a:gd name="T40" fmla="*/ 673 w 1250"/>
              <a:gd name="T41" fmla="*/ 439 h 961"/>
              <a:gd name="T42" fmla="*/ 656 w 1250"/>
              <a:gd name="T43" fmla="*/ 470 h 961"/>
              <a:gd name="T44" fmla="*/ 635 w 1250"/>
              <a:gd name="T45" fmla="*/ 498 h 961"/>
              <a:gd name="T46" fmla="*/ 609 w 1250"/>
              <a:gd name="T47" fmla="*/ 524 h 961"/>
              <a:gd name="T48" fmla="*/ 581 w 1250"/>
              <a:gd name="T49" fmla="*/ 545 h 961"/>
              <a:gd name="T50" fmla="*/ 549 w 1250"/>
              <a:gd name="T51" fmla="*/ 564 h 961"/>
              <a:gd name="T52" fmla="*/ 514 w 1250"/>
              <a:gd name="T53" fmla="*/ 578 h 961"/>
              <a:gd name="T54" fmla="*/ 239 w 1250"/>
              <a:gd name="T55" fmla="*/ 187 h 961"/>
              <a:gd name="T56" fmla="*/ 347 w 1250"/>
              <a:gd name="T57" fmla="*/ 432 h 961"/>
              <a:gd name="T58" fmla="*/ 377 w 1250"/>
              <a:gd name="T59" fmla="*/ 429 h 961"/>
              <a:gd name="T60" fmla="*/ 401 w 1250"/>
              <a:gd name="T61" fmla="*/ 423 h 961"/>
              <a:gd name="T62" fmla="*/ 420 w 1250"/>
              <a:gd name="T63" fmla="*/ 414 h 961"/>
              <a:gd name="T64" fmla="*/ 436 w 1250"/>
              <a:gd name="T65" fmla="*/ 403 h 961"/>
              <a:gd name="T66" fmla="*/ 449 w 1250"/>
              <a:gd name="T67" fmla="*/ 390 h 961"/>
              <a:gd name="T68" fmla="*/ 458 w 1250"/>
              <a:gd name="T69" fmla="*/ 376 h 961"/>
              <a:gd name="T70" fmla="*/ 468 w 1250"/>
              <a:gd name="T71" fmla="*/ 350 h 961"/>
              <a:gd name="T72" fmla="*/ 473 w 1250"/>
              <a:gd name="T73" fmla="*/ 319 h 961"/>
              <a:gd name="T74" fmla="*/ 471 w 1250"/>
              <a:gd name="T75" fmla="*/ 288 h 961"/>
              <a:gd name="T76" fmla="*/ 463 w 1250"/>
              <a:gd name="T77" fmla="*/ 262 h 961"/>
              <a:gd name="T78" fmla="*/ 455 w 1250"/>
              <a:gd name="T79" fmla="*/ 247 h 961"/>
              <a:gd name="T80" fmla="*/ 440 w 1250"/>
              <a:gd name="T81" fmla="*/ 228 h 961"/>
              <a:gd name="T82" fmla="*/ 421 w 1250"/>
              <a:gd name="T83" fmla="*/ 211 h 961"/>
              <a:gd name="T84" fmla="*/ 403 w 1250"/>
              <a:gd name="T85" fmla="*/ 201 h 961"/>
              <a:gd name="T86" fmla="*/ 383 w 1250"/>
              <a:gd name="T87" fmla="*/ 194 h 961"/>
              <a:gd name="T88" fmla="*/ 359 w 1250"/>
              <a:gd name="T89" fmla="*/ 189 h 961"/>
              <a:gd name="T90" fmla="*/ 239 w 1250"/>
              <a:gd name="T91" fmla="*/ 18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0" h="961">
                <a:moveTo>
                  <a:pt x="1250" y="0"/>
                </a:moveTo>
                <a:lnTo>
                  <a:pt x="1250" y="228"/>
                </a:lnTo>
                <a:lnTo>
                  <a:pt x="1052" y="228"/>
                </a:lnTo>
                <a:lnTo>
                  <a:pt x="1052" y="961"/>
                </a:lnTo>
                <a:lnTo>
                  <a:pt x="822" y="961"/>
                </a:lnTo>
                <a:lnTo>
                  <a:pt x="822" y="228"/>
                </a:lnTo>
                <a:lnTo>
                  <a:pt x="656" y="0"/>
                </a:lnTo>
                <a:lnTo>
                  <a:pt x="1250" y="0"/>
                </a:lnTo>
                <a:close/>
                <a:moveTo>
                  <a:pt x="0" y="733"/>
                </a:moveTo>
                <a:lnTo>
                  <a:pt x="230" y="733"/>
                </a:lnTo>
                <a:lnTo>
                  <a:pt x="230" y="961"/>
                </a:lnTo>
                <a:lnTo>
                  <a:pt x="0" y="961"/>
                </a:lnTo>
                <a:lnTo>
                  <a:pt x="0" y="733"/>
                </a:lnTo>
                <a:close/>
                <a:moveTo>
                  <a:pt x="488" y="585"/>
                </a:moveTo>
                <a:lnTo>
                  <a:pt x="753" y="961"/>
                </a:lnTo>
                <a:lnTo>
                  <a:pt x="496" y="961"/>
                </a:lnTo>
                <a:lnTo>
                  <a:pt x="11" y="271"/>
                </a:lnTo>
                <a:lnTo>
                  <a:pt x="11" y="0"/>
                </a:lnTo>
                <a:lnTo>
                  <a:pt x="309" y="0"/>
                </a:lnTo>
                <a:lnTo>
                  <a:pt x="335" y="0"/>
                </a:lnTo>
                <a:lnTo>
                  <a:pt x="359" y="1"/>
                </a:lnTo>
                <a:lnTo>
                  <a:pt x="383" y="3"/>
                </a:lnTo>
                <a:lnTo>
                  <a:pt x="405" y="5"/>
                </a:lnTo>
                <a:lnTo>
                  <a:pt x="427" y="9"/>
                </a:lnTo>
                <a:lnTo>
                  <a:pt x="448" y="12"/>
                </a:lnTo>
                <a:lnTo>
                  <a:pt x="468" y="17"/>
                </a:lnTo>
                <a:lnTo>
                  <a:pt x="477" y="19"/>
                </a:lnTo>
                <a:lnTo>
                  <a:pt x="487" y="22"/>
                </a:lnTo>
                <a:lnTo>
                  <a:pt x="505" y="28"/>
                </a:lnTo>
                <a:lnTo>
                  <a:pt x="522" y="34"/>
                </a:lnTo>
                <a:lnTo>
                  <a:pt x="539" y="41"/>
                </a:lnTo>
                <a:lnTo>
                  <a:pt x="554" y="49"/>
                </a:lnTo>
                <a:lnTo>
                  <a:pt x="569" y="57"/>
                </a:lnTo>
                <a:lnTo>
                  <a:pt x="583" y="66"/>
                </a:lnTo>
                <a:lnTo>
                  <a:pt x="596" y="75"/>
                </a:lnTo>
                <a:lnTo>
                  <a:pt x="609" y="84"/>
                </a:lnTo>
                <a:lnTo>
                  <a:pt x="620" y="95"/>
                </a:lnTo>
                <a:lnTo>
                  <a:pt x="632" y="105"/>
                </a:lnTo>
                <a:lnTo>
                  <a:pt x="642" y="116"/>
                </a:lnTo>
                <a:lnTo>
                  <a:pt x="651" y="128"/>
                </a:lnTo>
                <a:lnTo>
                  <a:pt x="660" y="140"/>
                </a:lnTo>
                <a:lnTo>
                  <a:pt x="667" y="152"/>
                </a:lnTo>
                <a:lnTo>
                  <a:pt x="674" y="165"/>
                </a:lnTo>
                <a:lnTo>
                  <a:pt x="681" y="179"/>
                </a:lnTo>
                <a:lnTo>
                  <a:pt x="686" y="192"/>
                </a:lnTo>
                <a:lnTo>
                  <a:pt x="691" y="206"/>
                </a:lnTo>
                <a:lnTo>
                  <a:pt x="695" y="220"/>
                </a:lnTo>
                <a:lnTo>
                  <a:pt x="698" y="235"/>
                </a:lnTo>
                <a:lnTo>
                  <a:pt x="700" y="250"/>
                </a:lnTo>
                <a:lnTo>
                  <a:pt x="702" y="265"/>
                </a:lnTo>
                <a:lnTo>
                  <a:pt x="703" y="281"/>
                </a:lnTo>
                <a:lnTo>
                  <a:pt x="704" y="296"/>
                </a:lnTo>
                <a:lnTo>
                  <a:pt x="703" y="322"/>
                </a:lnTo>
                <a:lnTo>
                  <a:pt x="702" y="334"/>
                </a:lnTo>
                <a:lnTo>
                  <a:pt x="700" y="347"/>
                </a:lnTo>
                <a:lnTo>
                  <a:pt x="698" y="359"/>
                </a:lnTo>
                <a:lnTo>
                  <a:pt x="696" y="371"/>
                </a:lnTo>
                <a:lnTo>
                  <a:pt x="693" y="383"/>
                </a:lnTo>
                <a:lnTo>
                  <a:pt x="690" y="395"/>
                </a:lnTo>
                <a:lnTo>
                  <a:pt x="686" y="406"/>
                </a:lnTo>
                <a:lnTo>
                  <a:pt x="682" y="418"/>
                </a:lnTo>
                <a:lnTo>
                  <a:pt x="678" y="429"/>
                </a:lnTo>
                <a:lnTo>
                  <a:pt x="673" y="439"/>
                </a:lnTo>
                <a:lnTo>
                  <a:pt x="667" y="450"/>
                </a:lnTo>
                <a:lnTo>
                  <a:pt x="662" y="460"/>
                </a:lnTo>
                <a:lnTo>
                  <a:pt x="656" y="470"/>
                </a:lnTo>
                <a:lnTo>
                  <a:pt x="649" y="480"/>
                </a:lnTo>
                <a:lnTo>
                  <a:pt x="642" y="489"/>
                </a:lnTo>
                <a:lnTo>
                  <a:pt x="635" y="498"/>
                </a:lnTo>
                <a:lnTo>
                  <a:pt x="627" y="507"/>
                </a:lnTo>
                <a:lnTo>
                  <a:pt x="618" y="516"/>
                </a:lnTo>
                <a:lnTo>
                  <a:pt x="609" y="524"/>
                </a:lnTo>
                <a:lnTo>
                  <a:pt x="600" y="531"/>
                </a:lnTo>
                <a:lnTo>
                  <a:pt x="591" y="539"/>
                </a:lnTo>
                <a:lnTo>
                  <a:pt x="581" y="545"/>
                </a:lnTo>
                <a:lnTo>
                  <a:pt x="571" y="552"/>
                </a:lnTo>
                <a:lnTo>
                  <a:pt x="560" y="558"/>
                </a:lnTo>
                <a:lnTo>
                  <a:pt x="549" y="564"/>
                </a:lnTo>
                <a:lnTo>
                  <a:pt x="538" y="569"/>
                </a:lnTo>
                <a:lnTo>
                  <a:pt x="526" y="574"/>
                </a:lnTo>
                <a:lnTo>
                  <a:pt x="514" y="578"/>
                </a:lnTo>
                <a:lnTo>
                  <a:pt x="501" y="582"/>
                </a:lnTo>
                <a:lnTo>
                  <a:pt x="488" y="585"/>
                </a:lnTo>
                <a:close/>
                <a:moveTo>
                  <a:pt x="239" y="187"/>
                </a:moveTo>
                <a:lnTo>
                  <a:pt x="239" y="432"/>
                </a:lnTo>
                <a:lnTo>
                  <a:pt x="337" y="432"/>
                </a:lnTo>
                <a:lnTo>
                  <a:pt x="347" y="432"/>
                </a:lnTo>
                <a:lnTo>
                  <a:pt x="357" y="431"/>
                </a:lnTo>
                <a:lnTo>
                  <a:pt x="367" y="430"/>
                </a:lnTo>
                <a:lnTo>
                  <a:pt x="377" y="429"/>
                </a:lnTo>
                <a:lnTo>
                  <a:pt x="385" y="427"/>
                </a:lnTo>
                <a:lnTo>
                  <a:pt x="393" y="425"/>
                </a:lnTo>
                <a:lnTo>
                  <a:pt x="401" y="423"/>
                </a:lnTo>
                <a:lnTo>
                  <a:pt x="408" y="420"/>
                </a:lnTo>
                <a:lnTo>
                  <a:pt x="414" y="417"/>
                </a:lnTo>
                <a:lnTo>
                  <a:pt x="420" y="414"/>
                </a:lnTo>
                <a:lnTo>
                  <a:pt x="426" y="411"/>
                </a:lnTo>
                <a:lnTo>
                  <a:pt x="431" y="407"/>
                </a:lnTo>
                <a:lnTo>
                  <a:pt x="436" y="403"/>
                </a:lnTo>
                <a:lnTo>
                  <a:pt x="441" y="399"/>
                </a:lnTo>
                <a:lnTo>
                  <a:pt x="445" y="395"/>
                </a:lnTo>
                <a:lnTo>
                  <a:pt x="449" y="390"/>
                </a:lnTo>
                <a:lnTo>
                  <a:pt x="452" y="386"/>
                </a:lnTo>
                <a:lnTo>
                  <a:pt x="455" y="381"/>
                </a:lnTo>
                <a:lnTo>
                  <a:pt x="458" y="376"/>
                </a:lnTo>
                <a:lnTo>
                  <a:pt x="461" y="371"/>
                </a:lnTo>
                <a:lnTo>
                  <a:pt x="465" y="361"/>
                </a:lnTo>
                <a:lnTo>
                  <a:pt x="468" y="350"/>
                </a:lnTo>
                <a:lnTo>
                  <a:pt x="471" y="340"/>
                </a:lnTo>
                <a:lnTo>
                  <a:pt x="472" y="329"/>
                </a:lnTo>
                <a:lnTo>
                  <a:pt x="473" y="319"/>
                </a:lnTo>
                <a:lnTo>
                  <a:pt x="473" y="308"/>
                </a:lnTo>
                <a:lnTo>
                  <a:pt x="473" y="298"/>
                </a:lnTo>
                <a:lnTo>
                  <a:pt x="471" y="288"/>
                </a:lnTo>
                <a:lnTo>
                  <a:pt x="469" y="278"/>
                </a:lnTo>
                <a:lnTo>
                  <a:pt x="465" y="267"/>
                </a:lnTo>
                <a:lnTo>
                  <a:pt x="463" y="262"/>
                </a:lnTo>
                <a:lnTo>
                  <a:pt x="460" y="257"/>
                </a:lnTo>
                <a:lnTo>
                  <a:pt x="458" y="252"/>
                </a:lnTo>
                <a:lnTo>
                  <a:pt x="455" y="247"/>
                </a:lnTo>
                <a:lnTo>
                  <a:pt x="448" y="237"/>
                </a:lnTo>
                <a:lnTo>
                  <a:pt x="444" y="232"/>
                </a:lnTo>
                <a:lnTo>
                  <a:pt x="440" y="228"/>
                </a:lnTo>
                <a:lnTo>
                  <a:pt x="436" y="223"/>
                </a:lnTo>
                <a:lnTo>
                  <a:pt x="431" y="219"/>
                </a:lnTo>
                <a:lnTo>
                  <a:pt x="421" y="211"/>
                </a:lnTo>
                <a:lnTo>
                  <a:pt x="415" y="208"/>
                </a:lnTo>
                <a:lnTo>
                  <a:pt x="409" y="204"/>
                </a:lnTo>
                <a:lnTo>
                  <a:pt x="403" y="201"/>
                </a:lnTo>
                <a:lnTo>
                  <a:pt x="397" y="199"/>
                </a:lnTo>
                <a:lnTo>
                  <a:pt x="390" y="196"/>
                </a:lnTo>
                <a:lnTo>
                  <a:pt x="383" y="194"/>
                </a:lnTo>
                <a:lnTo>
                  <a:pt x="375" y="192"/>
                </a:lnTo>
                <a:lnTo>
                  <a:pt x="367" y="190"/>
                </a:lnTo>
                <a:lnTo>
                  <a:pt x="359" y="189"/>
                </a:lnTo>
                <a:lnTo>
                  <a:pt x="351" y="188"/>
                </a:lnTo>
                <a:lnTo>
                  <a:pt x="333" y="187"/>
                </a:lnTo>
                <a:lnTo>
                  <a:pt x="239" y="1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fi-FI" noProof="0">
              <a:solidFill>
                <a:schemeClr val="tx1"/>
              </a:solidFill>
            </a:endParaRPr>
          </a:p>
        </p:txBody>
      </p:sp>
      <p:sp>
        <p:nvSpPr>
          <p:cNvPr id="23" name="(c)" hidden="1">
            <a:extLst>
              <a:ext uri="{FF2B5EF4-FFF2-40B4-BE49-F238E27FC236}">
                <a16:creationId xmlns:a16="http://schemas.microsoft.com/office/drawing/2014/main" id="{BE74CF64-92D2-11A4-5F0E-9DB01C5D9C1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020180" y="6891795"/>
            <a:ext cx="165110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RT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4" name="(logo)" descr="Z:\GRW (grow)\logot\copyright_grow.png" hidden="1">
            <a:extLst>
              <a:ext uri="{FF2B5EF4-FFF2-40B4-BE49-F238E27FC236}">
                <a16:creationId xmlns:a16="http://schemas.microsoft.com/office/drawing/2014/main" id="{FAEA7254-AEB8-7FA6-6B13-3AB5DF3FA7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556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3" r:id="rId2"/>
    <p:sldLayoutId id="2147483684" r:id="rId3"/>
    <p:sldLayoutId id="2147483685" r:id="rId4"/>
    <p:sldLayoutId id="2147483686" r:id="rId5"/>
    <p:sldLayoutId id="2147483649" r:id="rId6"/>
    <p:sldLayoutId id="2147483656" r:id="rId7"/>
    <p:sldLayoutId id="2147483650" r:id="rId8"/>
    <p:sldLayoutId id="2147483674" r:id="rId9"/>
    <p:sldLayoutId id="2147483687" r:id="rId10"/>
    <p:sldLayoutId id="2147483688" r:id="rId11"/>
    <p:sldLayoutId id="2147483696" r:id="rId12"/>
    <p:sldLayoutId id="2147483697" r:id="rId13"/>
    <p:sldLayoutId id="2147483698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57" r:id="rId20"/>
    <p:sldLayoutId id="2147483676" r:id="rId21"/>
    <p:sldLayoutId id="2147483651" r:id="rId22"/>
    <p:sldLayoutId id="2147483689" r:id="rId23"/>
    <p:sldLayoutId id="2147483693" r:id="rId24"/>
    <p:sldLayoutId id="2147483694" r:id="rId25"/>
    <p:sldLayoutId id="2147483690" r:id="rId26"/>
    <p:sldLayoutId id="2147483695" r:id="rId27"/>
    <p:sldLayoutId id="2147483691" r:id="rId28"/>
    <p:sldLayoutId id="2147483692" r:id="rId29"/>
    <p:sldLayoutId id="2147483652" r:id="rId30"/>
    <p:sldLayoutId id="2147483653" r:id="rId31"/>
    <p:sldLayoutId id="2147483669" r:id="rId32"/>
    <p:sldLayoutId id="2147483658" r:id="rId33"/>
    <p:sldLayoutId id="2147483659" r:id="rId34"/>
    <p:sldLayoutId id="2147483660" r:id="rId35"/>
    <p:sldLayoutId id="2147483661" r:id="rId36"/>
    <p:sldLayoutId id="2147483662" r:id="rId37"/>
    <p:sldLayoutId id="2147483663" r:id="rId38"/>
    <p:sldLayoutId id="2147483664" r:id="rId39"/>
    <p:sldLayoutId id="2147483665" r:id="rId40"/>
    <p:sldLayoutId id="2147483666" r:id="rId41"/>
    <p:sldLayoutId id="2147483667" r:id="rId42"/>
    <p:sldLayoutId id="2147483668" r:id="rId43"/>
    <p:sldLayoutId id="2147483654" r:id="rId44"/>
    <p:sldLayoutId id="2147483655" r:id="rId45"/>
    <p:sldLayoutId id="2147483670" r:id="rId46"/>
    <p:sldLayoutId id="2147483671" r:id="rId47"/>
    <p:sldLayoutId id="2147483672" r:id="rId48"/>
    <p:sldLayoutId id="2147483673" r:id="rId4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4302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0669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419350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781300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143250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  <p15:guide id="6" orient="horz" pos="845" userDrawn="1">
          <p15:clr>
            <a:srgbClr val="F26B43"/>
          </p15:clr>
        </p15:guide>
        <p15:guide id="8" orient="horz" pos="3838" userDrawn="1">
          <p15:clr>
            <a:srgbClr val="F26B43"/>
          </p15:clr>
        </p15:guide>
        <p15:guide id="10" orient="horz" pos="21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6925" y="421081"/>
            <a:ext cx="10704830" cy="391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31912D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23304" y="3419855"/>
            <a:ext cx="5041900" cy="302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8282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77420" y="6552138"/>
            <a:ext cx="220345" cy="181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6985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  <p:extLst>
      <p:ext uri="{BB962C8B-B14F-4D97-AF65-F5344CB8AC3E}">
        <p14:creationId xmlns:p14="http://schemas.microsoft.com/office/powerpoint/2010/main" val="50264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1.png"/><Relationship Id="rId7" Type="http://schemas.openxmlformats.org/officeDocument/2006/relationships/image" Target="../media/image3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33.png"/><Relationship Id="rId5" Type="http://schemas.openxmlformats.org/officeDocument/2006/relationships/image" Target="../media/image42.jpg"/><Relationship Id="rId4" Type="http://schemas.openxmlformats.org/officeDocument/2006/relationships/image" Target="../media/image3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hyperlink" Target="https://api.hankeikkuna.fi/asiakirjat/697c1f25-332b-40ed-9d61-ce3e801e051c/073c1b82-40a1-45df-93d6-3301a88b778e/RAPORTTI_20230412070136.PDF" TargetMode="Externa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D2AA-7649-4EB3-3826-246D6733E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60575"/>
            <a:ext cx="9791700" cy="2304529"/>
          </a:xfrm>
        </p:spPr>
        <p:txBody>
          <a:bodyPr wrap="square" anchor="t">
            <a:normAutofit/>
          </a:bodyPr>
          <a:lstStyle/>
          <a:p>
            <a:r>
              <a:rPr lang="fi-FI" dirty="0" err="1"/>
              <a:t>INFRAn</a:t>
            </a:r>
            <a:r>
              <a:rPr lang="fi-FI" dirty="0"/>
              <a:t> ajankohtaiset kuulumiset</a:t>
            </a:r>
            <a:endParaRPr lang="en-F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C0D246-00F8-F58B-68D6-DF16446BE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4509120"/>
            <a:ext cx="9791700" cy="864096"/>
          </a:xfrm>
        </p:spPr>
        <p:txBody>
          <a:bodyPr wrap="square" anchor="t">
            <a:normAutofit/>
          </a:bodyPr>
          <a:lstStyle/>
          <a:p>
            <a:r>
              <a:rPr lang="fi-FI" dirty="0"/>
              <a:t>Nina Raitanen, Infra ry</a:t>
            </a:r>
            <a:endParaRPr lang="en-FI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DFC83A18-20D1-6D9B-990C-C22AE34F41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416" y="6381328"/>
            <a:ext cx="1224136" cy="143298"/>
          </a:xfrm>
        </p:spPr>
        <p:txBody>
          <a:bodyPr/>
          <a:lstStyle/>
          <a:p>
            <a:pPr>
              <a:spcAft>
                <a:spcPts val="600"/>
              </a:spcAft>
            </a:pPr>
            <a:fld id="{C4813EA7-99B3-4755-8B70-7621FADBE3A1}" type="datetime1">
              <a:rPr lang="fi-FI" noProof="0" smtClean="0"/>
              <a:pPr>
                <a:spcAft>
                  <a:spcPts val="600"/>
                </a:spcAft>
              </a:pPr>
              <a:t>13.10.2023</a:t>
            </a:fld>
            <a:endParaRPr lang="fi-FI" noProof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52C7E1B-F2CB-1339-588C-10D3DD43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63552" y="6381328"/>
            <a:ext cx="8928992" cy="1432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i-FI" noProof="0"/>
              <a:t>© Rakennusteollisuus RT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9F14E60-176A-D3F2-BD4E-B0C472DB8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81328"/>
            <a:ext cx="431428" cy="143298"/>
          </a:xfrm>
        </p:spPr>
        <p:txBody>
          <a:bodyPr/>
          <a:lstStyle/>
          <a:p>
            <a:pPr>
              <a:spcAft>
                <a:spcPts val="600"/>
              </a:spcAft>
            </a:pPr>
            <a:fld id="{DFD61EF7-2460-4EE9-A031-27FEBC4F9A95}" type="slidenum">
              <a:rPr lang="fi-FI" noProof="0" smtClean="0"/>
              <a:pPr>
                <a:spcAft>
                  <a:spcPts val="600"/>
                </a:spcAft>
              </a:pPr>
              <a:t>1</a:t>
            </a:fld>
            <a:endParaRPr lang="fi-FI" noProof="0"/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2800E5A7-908C-BCF4-627C-E7A94BEE7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9AAC26C-640E-44FA-B298-142BF359FAC5}" type="datetime1">
              <a:rPr lang="fi-FI" noProof="0" smtClean="0"/>
              <a:pPr>
                <a:spcAft>
                  <a:spcPts val="600"/>
                </a:spcAft>
              </a:pPr>
              <a:t>13.10.2023</a:t>
            </a:fld>
            <a:endParaRPr lang="fi-FI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59A2E-9B46-3657-3E72-445AE1527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i-FI" noProof="0"/>
              <a:t>© Rakennusteollisuus RT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1738506B-B34A-6B91-CBB1-03AF8D61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DFD61EF7-2460-4EE9-A031-27FEBC4F9A95}" type="slidenum">
              <a:rPr lang="fi-FI" noProof="0" smtClean="0"/>
              <a:pPr>
                <a:spcAft>
                  <a:spcPts val="600"/>
                </a:spcAft>
              </a:pPr>
              <a:t>1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06815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tsikko 11">
            <a:extLst>
              <a:ext uri="{FF2B5EF4-FFF2-40B4-BE49-F238E27FC236}">
                <a16:creationId xmlns:a16="http://schemas.microsoft.com/office/drawing/2014/main" id="{F08810A3-CD89-0382-0FEB-7FFE252E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060848"/>
            <a:ext cx="10008494" cy="1008063"/>
          </a:xfrm>
        </p:spPr>
        <p:txBody>
          <a:bodyPr wrap="square" anchor="t">
            <a:normAutofit fontScale="90000"/>
          </a:bodyPr>
          <a:lstStyle/>
          <a:p>
            <a:r>
              <a:rPr lang="fi-FI" dirty="0"/>
              <a:t>Sehän meni hyvin?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3F54523-2830-2973-9113-471A7CC3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416" y="6381328"/>
            <a:ext cx="1224136" cy="14329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23147014-61DF-4F1C-895F-1CED0D384E1B}" type="datetime1">
              <a:rPr lang="fi-FI" noProof="0" smtClean="0"/>
              <a:pPr>
                <a:spcAft>
                  <a:spcPts val="600"/>
                </a:spcAft>
              </a:pPr>
              <a:t>13.10.2023</a:t>
            </a:fld>
            <a:endParaRPr lang="fi-FI" noProof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7449A382-B14F-59D2-A70C-B1D873AE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63552" y="6381328"/>
            <a:ext cx="8928992" cy="143296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i-FI" noProof="0"/>
              <a:t>© Rakennusteollisuus RT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EE38206-370D-D095-CC0F-E3E72ABA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7988" y="6381328"/>
            <a:ext cx="431428" cy="143298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DFD61EF7-2460-4EE9-A031-27FEBC4F9A95}" type="slidenum">
              <a:rPr lang="fi-FI" noProof="0" smtClean="0"/>
              <a:pPr>
                <a:spcAft>
                  <a:spcPts val="600"/>
                </a:spcAft>
              </a:pPr>
              <a:t>2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235426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>
            <a:extLst>
              <a:ext uri="{FF2B5EF4-FFF2-40B4-BE49-F238E27FC236}">
                <a16:creationId xmlns:a16="http://schemas.microsoft.com/office/drawing/2014/main" id="{57A0CDEB-0A41-67E1-DAEC-1AC1844C8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3376"/>
            <a:ext cx="11376026" cy="863376"/>
          </a:xfrm>
        </p:spPr>
        <p:txBody>
          <a:bodyPr/>
          <a:lstStyle/>
          <a:p>
            <a:r>
              <a:rPr lang="fi-FI" dirty="0"/>
              <a:t>Investoinnit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B09ECBE2-6AB6-AAD3-CF56-0D2BDA115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F931-B0E0-4812-B52B-95D66697D1A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A314C95E-E1B1-CCB9-54A6-CF9648DFB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26522FA0-5ECF-9C41-BC8A-6BBC952F8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3</a:t>
            </a:fld>
            <a:endParaRPr lang="fi-FI" noProof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A503A69-6E1E-8A17-2844-2789444817D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628775"/>
            <a:ext cx="5038713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0B83FB1A-7852-4FF2-3053-BC962759B815}"/>
              </a:ext>
            </a:extLst>
          </p:cNvPr>
          <p:cNvSpPr/>
          <p:nvPr/>
        </p:nvSpPr>
        <p:spPr>
          <a:xfrm>
            <a:off x="6819899" y="2637517"/>
            <a:ext cx="4464050" cy="2087627"/>
          </a:xfrm>
          <a:custGeom>
            <a:avLst/>
            <a:gdLst/>
            <a:ahLst/>
            <a:cxnLst/>
            <a:rect l="l" t="t" r="r" b="b"/>
            <a:pathLst>
              <a:path w="4464050" h="2159635">
                <a:moveTo>
                  <a:pt x="0" y="2159508"/>
                </a:moveTo>
                <a:lnTo>
                  <a:pt x="4463795" y="2159508"/>
                </a:lnTo>
                <a:lnTo>
                  <a:pt x="4463795" y="0"/>
                </a:lnTo>
                <a:lnTo>
                  <a:pt x="0" y="0"/>
                </a:lnTo>
                <a:lnTo>
                  <a:pt x="0" y="2159508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>
            <a:defPPr>
              <a:defRPr kern="0"/>
            </a:defPPr>
          </a:lstStyle>
          <a:p>
            <a:endParaRPr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D421201C-7C67-736E-2A66-63391AA5BBA3}"/>
              </a:ext>
            </a:extLst>
          </p:cNvPr>
          <p:cNvSpPr/>
          <p:nvPr/>
        </p:nvSpPr>
        <p:spPr>
          <a:xfrm>
            <a:off x="6601457" y="3268934"/>
            <a:ext cx="4537075" cy="1528218"/>
          </a:xfrm>
          <a:custGeom>
            <a:avLst/>
            <a:gdLst/>
            <a:ahLst/>
            <a:cxnLst/>
            <a:rect l="l" t="t" r="r" b="b"/>
            <a:pathLst>
              <a:path w="4537075" h="1584960">
                <a:moveTo>
                  <a:pt x="0" y="1584960"/>
                </a:moveTo>
                <a:lnTo>
                  <a:pt x="4536948" y="1584960"/>
                </a:lnTo>
                <a:lnTo>
                  <a:pt x="4536948" y="0"/>
                </a:lnTo>
                <a:lnTo>
                  <a:pt x="0" y="0"/>
                </a:lnTo>
                <a:lnTo>
                  <a:pt x="0" y="1584960"/>
                </a:lnTo>
                <a:close/>
              </a:path>
            </a:pathLst>
          </a:custGeom>
          <a:ln w="38100">
            <a:solidFill>
              <a:srgbClr val="00AF50"/>
            </a:solidFill>
          </a:ln>
        </p:spPr>
        <p:txBody>
          <a:bodyPr wrap="square" lIns="0" tIns="0" rIns="0" bIns="0" rtlCol="0"/>
          <a:lstStyle>
            <a:defPPr>
              <a:defRPr kern="0"/>
            </a:defPPr>
          </a:lstStyle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01A136A1-DB06-844A-CA2C-C89D0F7ED146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335360" y="1268760"/>
            <a:ext cx="5543996" cy="4921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279400" marR="305435" indent="-266700">
              <a:lnSpc>
                <a:spcPct val="100000"/>
              </a:lnSpc>
              <a:spcBef>
                <a:spcPts val="100"/>
              </a:spcBef>
              <a:buClr>
                <a:srgbClr val="173857"/>
              </a:buClr>
              <a:buFont typeface="Arial"/>
              <a:buChar char="•"/>
              <a:tabLst>
                <a:tab pos="279400" algn="l"/>
              </a:tabLst>
            </a:pPr>
            <a:r>
              <a:rPr sz="1800" i="1" spc="55" dirty="0">
                <a:latin typeface="Calibri"/>
                <a:cs typeface="Calibri"/>
              </a:rPr>
              <a:t>Hallitus</a:t>
            </a:r>
            <a:r>
              <a:rPr sz="1800" i="1" spc="145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toteuttaa</a:t>
            </a:r>
            <a:r>
              <a:rPr sz="1800" i="1" spc="165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erittäin</a:t>
            </a:r>
            <a:r>
              <a:rPr sz="1800" i="1" spc="17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mittavan,</a:t>
            </a:r>
            <a:r>
              <a:rPr sz="1800" i="1" spc="95" dirty="0">
                <a:latin typeface="Calibri"/>
                <a:cs typeface="Calibri"/>
              </a:rPr>
              <a:t> </a:t>
            </a:r>
            <a:r>
              <a:rPr sz="1800" i="1" spc="85" dirty="0">
                <a:latin typeface="Calibri"/>
                <a:cs typeface="Calibri"/>
              </a:rPr>
              <a:t>lähes</a:t>
            </a:r>
            <a:r>
              <a:rPr sz="1800" i="1" spc="160" dirty="0">
                <a:latin typeface="Calibri"/>
                <a:cs typeface="Calibri"/>
              </a:rPr>
              <a:t> </a:t>
            </a:r>
            <a:r>
              <a:rPr sz="1800" i="1" spc="85" dirty="0">
                <a:latin typeface="Calibri"/>
                <a:cs typeface="Calibri"/>
              </a:rPr>
              <a:t>kolmen </a:t>
            </a:r>
            <a:r>
              <a:rPr sz="1800" i="1" spc="60" dirty="0">
                <a:latin typeface="Calibri"/>
                <a:cs typeface="Calibri"/>
              </a:rPr>
              <a:t>miljardin</a:t>
            </a:r>
            <a:r>
              <a:rPr sz="1800" i="1" spc="50" dirty="0">
                <a:latin typeface="Calibri"/>
                <a:cs typeface="Calibri"/>
              </a:rPr>
              <a:t> </a:t>
            </a:r>
            <a:r>
              <a:rPr sz="1800" i="1" spc="100" dirty="0">
                <a:latin typeface="Calibri"/>
                <a:cs typeface="Calibri"/>
              </a:rPr>
              <a:t>euron</a:t>
            </a:r>
            <a:r>
              <a:rPr sz="1800" i="1" spc="60" dirty="0">
                <a:latin typeface="Calibri"/>
                <a:cs typeface="Calibri"/>
              </a:rPr>
              <a:t> liikenneinvestointiohjelman.</a:t>
            </a:r>
            <a:endParaRPr sz="18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1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114" dirty="0">
                <a:solidFill>
                  <a:srgbClr val="FF0000"/>
                </a:solidFill>
                <a:latin typeface="Calibri"/>
                <a:cs typeface="Calibri"/>
              </a:rPr>
              <a:t>~2,5</a:t>
            </a:r>
            <a:r>
              <a:rPr sz="1600" spc="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70" dirty="0">
                <a:solidFill>
                  <a:srgbClr val="FF0000"/>
                </a:solidFill>
                <a:latin typeface="Calibri"/>
                <a:cs typeface="Calibri"/>
              </a:rPr>
              <a:t>mrd.</a:t>
            </a:r>
            <a:r>
              <a:rPr sz="1600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00" spc="75" dirty="0">
                <a:solidFill>
                  <a:srgbClr val="FF0000"/>
                </a:solidFill>
                <a:latin typeface="Calibri"/>
                <a:cs typeface="Calibri"/>
              </a:rPr>
              <a:t>€:n</a:t>
            </a:r>
            <a:r>
              <a:rPr sz="1600" spc="45" dirty="0">
                <a:solidFill>
                  <a:srgbClr val="FF0000"/>
                </a:solidFill>
                <a:latin typeface="Calibri"/>
                <a:cs typeface="Calibri"/>
              </a:rPr>
              <a:t> liikenneinvestointiohjelma.</a:t>
            </a:r>
            <a:endParaRPr sz="16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0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114" dirty="0">
                <a:solidFill>
                  <a:srgbClr val="00AF50"/>
                </a:solidFill>
                <a:latin typeface="Calibri"/>
                <a:cs typeface="Calibri"/>
              </a:rPr>
              <a:t>~1,4</a:t>
            </a:r>
            <a:r>
              <a:rPr sz="1600" spc="3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600" spc="70" dirty="0">
                <a:solidFill>
                  <a:srgbClr val="00AF50"/>
                </a:solidFill>
                <a:latin typeface="Calibri"/>
                <a:cs typeface="Calibri"/>
              </a:rPr>
              <a:t>mrd.</a:t>
            </a:r>
            <a:r>
              <a:rPr sz="1600" spc="1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600" spc="75" dirty="0">
                <a:solidFill>
                  <a:srgbClr val="00AF50"/>
                </a:solidFill>
                <a:latin typeface="Calibri"/>
                <a:cs typeface="Calibri"/>
              </a:rPr>
              <a:t>€:n</a:t>
            </a:r>
            <a:r>
              <a:rPr sz="1600" spc="4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600" spc="50" dirty="0">
                <a:solidFill>
                  <a:srgbClr val="00AF50"/>
                </a:solidFill>
                <a:latin typeface="Calibri"/>
                <a:cs typeface="Calibri"/>
              </a:rPr>
              <a:t>raideliikennepaketti.</a:t>
            </a:r>
            <a:endParaRPr sz="1600" dirty="0">
              <a:latin typeface="Calibri"/>
              <a:cs typeface="Calibri"/>
            </a:endParaRPr>
          </a:p>
          <a:p>
            <a:pPr marL="12700" marR="151765">
              <a:lnSpc>
                <a:spcPct val="100000"/>
              </a:lnSpc>
              <a:spcBef>
                <a:spcPts val="590"/>
              </a:spcBef>
            </a:pPr>
            <a:r>
              <a:rPr sz="1800" spc="295" dirty="0">
                <a:latin typeface="Calibri"/>
                <a:cs typeface="Calibri"/>
              </a:rPr>
              <a:t>=&gt;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spc="65" dirty="0">
                <a:latin typeface="Calibri"/>
                <a:cs typeface="Calibri"/>
              </a:rPr>
              <a:t>Investointien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spc="60" dirty="0">
                <a:latin typeface="Calibri"/>
                <a:cs typeface="Calibri"/>
              </a:rPr>
              <a:t>suunniteltu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taso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90" dirty="0">
                <a:latin typeface="Calibri"/>
                <a:cs typeface="Calibri"/>
              </a:rPr>
              <a:t>korkeampi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40" dirty="0">
                <a:latin typeface="Calibri"/>
                <a:cs typeface="Calibri"/>
              </a:rPr>
              <a:t>kuin </a:t>
            </a:r>
            <a:r>
              <a:rPr sz="1800" spc="60" dirty="0">
                <a:latin typeface="Calibri"/>
                <a:cs typeface="Calibri"/>
              </a:rPr>
              <a:t>lähihistorian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spc="90" dirty="0">
                <a:latin typeface="Calibri"/>
                <a:cs typeface="Calibri"/>
              </a:rPr>
              <a:t>muissa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spc="60" dirty="0">
                <a:latin typeface="Calibri"/>
                <a:cs typeface="Calibri"/>
              </a:rPr>
              <a:t>hallituksissa,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mutta</a:t>
            </a:r>
            <a:r>
              <a:rPr sz="1800" spc="150" dirty="0">
                <a:latin typeface="Calibri"/>
                <a:cs typeface="Calibri"/>
              </a:rPr>
              <a:t> </a:t>
            </a:r>
            <a:r>
              <a:rPr sz="1800" spc="85" dirty="0">
                <a:latin typeface="Calibri"/>
                <a:cs typeface="Calibri"/>
              </a:rPr>
              <a:t>myös </a:t>
            </a:r>
            <a:r>
              <a:rPr sz="1800" spc="70" dirty="0">
                <a:latin typeface="Calibri"/>
                <a:cs typeface="Calibri"/>
              </a:rPr>
              <a:t>kustannukset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spc="90" dirty="0">
                <a:latin typeface="Calibri"/>
                <a:cs typeface="Calibri"/>
              </a:rPr>
              <a:t>nousseet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55" dirty="0">
                <a:latin typeface="Calibri"/>
                <a:cs typeface="Calibri"/>
              </a:rPr>
              <a:t>ja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65" dirty="0">
                <a:latin typeface="Calibri"/>
                <a:cs typeface="Calibri"/>
              </a:rPr>
              <a:t>jäänevät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korkealle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spc="55" dirty="0">
                <a:latin typeface="Calibri"/>
                <a:cs typeface="Calibri"/>
              </a:rPr>
              <a:t>tasolle.</a:t>
            </a:r>
            <a:endParaRPr sz="1800" dirty="0">
              <a:latin typeface="Calibri"/>
              <a:cs typeface="Calibri"/>
            </a:endParaRPr>
          </a:p>
          <a:p>
            <a:pPr marL="279400" marR="961390" indent="-266700">
              <a:lnSpc>
                <a:spcPct val="100000"/>
              </a:lnSpc>
              <a:spcBef>
                <a:spcPts val="605"/>
              </a:spcBef>
              <a:buClr>
                <a:srgbClr val="173857"/>
              </a:buClr>
              <a:buFont typeface="Arial"/>
              <a:buChar char="•"/>
              <a:tabLst>
                <a:tab pos="279400" algn="l"/>
              </a:tabLst>
            </a:pPr>
            <a:r>
              <a:rPr sz="1800" spc="100" dirty="0">
                <a:latin typeface="Calibri"/>
                <a:cs typeface="Calibri"/>
              </a:rPr>
              <a:t>Kehyksen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spc="80" dirty="0">
                <a:latin typeface="Calibri"/>
                <a:cs typeface="Calibri"/>
              </a:rPr>
              <a:t>ulkopuolista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spc="60" dirty="0">
                <a:latin typeface="Calibri"/>
                <a:cs typeface="Calibri"/>
              </a:rPr>
              <a:t>rahaa,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50" dirty="0">
                <a:latin typeface="Calibri"/>
                <a:cs typeface="Calibri"/>
              </a:rPr>
              <a:t>rahoitetaan </a:t>
            </a:r>
            <a:r>
              <a:rPr sz="1800" spc="70" dirty="0">
                <a:latin typeface="Calibri"/>
                <a:cs typeface="Calibri"/>
              </a:rPr>
              <a:t>realisoimalla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spc="50" dirty="0">
                <a:latin typeface="Calibri"/>
                <a:cs typeface="Calibri"/>
              </a:rPr>
              <a:t>valtionomaisuutta.</a:t>
            </a:r>
            <a:endParaRPr sz="1800" dirty="0">
              <a:latin typeface="Calibri"/>
              <a:cs typeface="Calibri"/>
            </a:endParaRPr>
          </a:p>
          <a:p>
            <a:pPr marL="278765" indent="-266065">
              <a:lnSpc>
                <a:spcPct val="100000"/>
              </a:lnSpc>
              <a:spcBef>
                <a:spcPts val="600"/>
              </a:spcBef>
              <a:buClr>
                <a:srgbClr val="173857"/>
              </a:buClr>
              <a:buFont typeface="Arial"/>
              <a:buChar char="•"/>
              <a:tabLst>
                <a:tab pos="278765" algn="l"/>
              </a:tabLst>
            </a:pPr>
            <a:r>
              <a:rPr sz="1800" spc="80" dirty="0">
                <a:latin typeface="Calibri"/>
                <a:cs typeface="Calibri"/>
              </a:rPr>
              <a:t>Kehysleikkaukset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spc="100" dirty="0">
                <a:latin typeface="Calibri"/>
                <a:cs typeface="Calibri"/>
              </a:rPr>
              <a:t>2024-</a:t>
            </a:r>
            <a:r>
              <a:rPr sz="1800" spc="120" dirty="0">
                <a:latin typeface="Calibri"/>
                <a:cs typeface="Calibri"/>
              </a:rPr>
              <a:t>2028</a:t>
            </a:r>
            <a:r>
              <a:rPr sz="1800" spc="114" dirty="0">
                <a:latin typeface="Calibri"/>
                <a:cs typeface="Calibri"/>
              </a:rPr>
              <a:t> </a:t>
            </a:r>
            <a:r>
              <a:rPr sz="1800" spc="70" dirty="0">
                <a:latin typeface="Calibri"/>
                <a:cs typeface="Calibri"/>
              </a:rPr>
              <a:t>(100,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95" dirty="0">
                <a:latin typeface="Calibri"/>
                <a:cs typeface="Calibri"/>
              </a:rPr>
              <a:t>170,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95" dirty="0">
                <a:latin typeface="Calibri"/>
                <a:cs typeface="Calibri"/>
              </a:rPr>
              <a:t>200,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250,</a:t>
            </a:r>
            <a:r>
              <a:rPr lang="fi-FI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250),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yhteensä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spc="120" dirty="0">
                <a:latin typeface="Calibri"/>
                <a:cs typeface="Calibri"/>
              </a:rPr>
              <a:t>970</a:t>
            </a:r>
            <a:r>
              <a:rPr sz="1800" spc="75" dirty="0">
                <a:latin typeface="Calibri"/>
                <a:cs typeface="Calibri"/>
              </a:rPr>
              <a:t> </a:t>
            </a:r>
            <a:r>
              <a:rPr sz="1800" spc="50" dirty="0">
                <a:latin typeface="Calibri"/>
                <a:cs typeface="Calibri"/>
              </a:rPr>
              <a:t>milj.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40" dirty="0">
                <a:latin typeface="Calibri"/>
                <a:cs typeface="Calibri"/>
              </a:rPr>
              <a:t>€.</a:t>
            </a:r>
            <a:endParaRPr sz="1800" dirty="0">
              <a:latin typeface="Calibri"/>
              <a:cs typeface="Calibri"/>
            </a:endParaRPr>
          </a:p>
          <a:p>
            <a:pPr marL="641985" marR="5080" indent="-266700">
              <a:lnSpc>
                <a:spcPct val="100000"/>
              </a:lnSpc>
              <a:spcBef>
                <a:spcPts val="61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65" dirty="0">
                <a:latin typeface="Calibri"/>
                <a:cs typeface="Calibri"/>
              </a:rPr>
              <a:t>Hallitusohjelma</a:t>
            </a:r>
            <a:r>
              <a:rPr sz="1600" spc="75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ajoi</a:t>
            </a:r>
            <a:r>
              <a:rPr sz="1600" spc="55" dirty="0">
                <a:latin typeface="Calibri"/>
                <a:cs typeface="Calibri"/>
              </a:rPr>
              <a:t> </a:t>
            </a:r>
            <a:r>
              <a:rPr sz="1600" spc="75" dirty="0">
                <a:latin typeface="Calibri"/>
                <a:cs typeface="Calibri"/>
              </a:rPr>
              <a:t>Liikenne</a:t>
            </a:r>
            <a:r>
              <a:rPr sz="1600" spc="60" dirty="0">
                <a:latin typeface="Calibri"/>
                <a:cs typeface="Calibri"/>
              </a:rPr>
              <a:t> </a:t>
            </a:r>
            <a:r>
              <a:rPr sz="1600" spc="100" dirty="0">
                <a:latin typeface="Calibri"/>
                <a:cs typeface="Calibri"/>
              </a:rPr>
              <a:t>12</a:t>
            </a:r>
            <a:r>
              <a:rPr sz="1600" spc="7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-</a:t>
            </a:r>
            <a:r>
              <a:rPr sz="1600" spc="50" dirty="0">
                <a:latin typeface="Calibri"/>
                <a:cs typeface="Calibri"/>
              </a:rPr>
              <a:t>investointiohjelman </a:t>
            </a:r>
            <a:r>
              <a:rPr sz="1600" spc="10" dirty="0">
                <a:latin typeface="Calibri"/>
                <a:cs typeface="Calibri"/>
              </a:rPr>
              <a:t>yli</a:t>
            </a:r>
            <a:r>
              <a:rPr sz="1600" spc="204" dirty="0">
                <a:latin typeface="Calibri"/>
                <a:cs typeface="Calibri"/>
              </a:rPr>
              <a:t> </a:t>
            </a:r>
            <a:r>
              <a:rPr sz="1600" spc="75" dirty="0">
                <a:latin typeface="Calibri"/>
                <a:cs typeface="Calibri"/>
              </a:rPr>
              <a:t>nimeämällä</a:t>
            </a:r>
            <a:r>
              <a:rPr sz="1600" spc="210" dirty="0">
                <a:latin typeface="Calibri"/>
                <a:cs typeface="Calibri"/>
              </a:rPr>
              <a:t> </a:t>
            </a:r>
            <a:r>
              <a:rPr sz="1600" spc="10" dirty="0">
                <a:latin typeface="Calibri"/>
                <a:cs typeface="Calibri"/>
              </a:rPr>
              <a:t>edistettävät</a:t>
            </a:r>
            <a:r>
              <a:rPr sz="1600" spc="270" dirty="0">
                <a:latin typeface="Calibri"/>
                <a:cs typeface="Calibri"/>
              </a:rPr>
              <a:t> </a:t>
            </a:r>
            <a:r>
              <a:rPr sz="1600" spc="55" dirty="0">
                <a:latin typeface="Calibri"/>
                <a:cs typeface="Calibri"/>
              </a:rPr>
              <a:t>hankkeet.</a:t>
            </a:r>
            <a:endParaRPr sz="1600" dirty="0">
              <a:latin typeface="Calibri"/>
              <a:cs typeface="Calibri"/>
            </a:endParaRPr>
          </a:p>
          <a:p>
            <a:pPr marL="641985" marR="274955" indent="-266700">
              <a:lnSpc>
                <a:spcPct val="100000"/>
              </a:lnSpc>
              <a:spcBef>
                <a:spcPts val="60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60" dirty="0">
                <a:latin typeface="Calibri"/>
                <a:cs typeface="Calibri"/>
              </a:rPr>
              <a:t>Liikkumatilaa</a:t>
            </a:r>
            <a:r>
              <a:rPr sz="1600" spc="75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vielä</a:t>
            </a:r>
            <a:r>
              <a:rPr sz="1600" spc="55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nimeämättömille</a:t>
            </a:r>
            <a:r>
              <a:rPr sz="1600" spc="120" dirty="0">
                <a:latin typeface="Calibri"/>
                <a:cs typeface="Calibri"/>
              </a:rPr>
              <a:t> </a:t>
            </a:r>
            <a:r>
              <a:rPr sz="1600" spc="70" dirty="0">
                <a:latin typeface="Calibri"/>
                <a:cs typeface="Calibri"/>
              </a:rPr>
              <a:t>hankkeille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25" dirty="0">
                <a:latin typeface="Calibri"/>
                <a:cs typeface="Calibri"/>
              </a:rPr>
              <a:t>jää </a:t>
            </a:r>
            <a:r>
              <a:rPr sz="1600" spc="55" dirty="0">
                <a:latin typeface="Calibri"/>
                <a:cs typeface="Calibri"/>
              </a:rPr>
              <a:t>hyvin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55" dirty="0">
                <a:latin typeface="Calibri"/>
                <a:cs typeface="Calibri"/>
              </a:rPr>
              <a:t>vähän.</a:t>
            </a:r>
            <a:endParaRPr sz="1600" dirty="0">
              <a:latin typeface="Calibri"/>
              <a:cs typeface="Calibri"/>
            </a:endParaRPr>
          </a:p>
          <a:p>
            <a:pPr marL="641985" indent="-266700">
              <a:lnSpc>
                <a:spcPct val="100000"/>
              </a:lnSpc>
              <a:spcBef>
                <a:spcPts val="60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75" dirty="0">
                <a:latin typeface="Calibri"/>
                <a:cs typeface="Calibri"/>
              </a:rPr>
              <a:t>Seuraavan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hallituksen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80" dirty="0">
                <a:latin typeface="Calibri"/>
                <a:cs typeface="Calibri"/>
              </a:rPr>
              <a:t>kehyspohja</a:t>
            </a:r>
            <a:r>
              <a:rPr sz="1600" spc="55" dirty="0">
                <a:latin typeface="Calibri"/>
                <a:cs typeface="Calibri"/>
              </a:rPr>
              <a:t> </a:t>
            </a:r>
            <a:r>
              <a:rPr sz="1600" spc="50" dirty="0">
                <a:latin typeface="Calibri"/>
                <a:cs typeface="Calibri"/>
              </a:rPr>
              <a:t>jää </a:t>
            </a:r>
            <a:r>
              <a:rPr sz="1600" spc="60" dirty="0">
                <a:latin typeface="Calibri"/>
                <a:cs typeface="Calibri"/>
              </a:rPr>
              <a:t>ohueksi.</a:t>
            </a:r>
            <a:endParaRPr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758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32913" y="2825953"/>
            <a:ext cx="6776084" cy="1153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635" marR="5080" indent="-242570">
              <a:lnSpc>
                <a:spcPct val="100000"/>
              </a:lnSpc>
              <a:spcBef>
                <a:spcPts val="95"/>
              </a:spcBef>
            </a:pPr>
            <a:r>
              <a:rPr sz="3700" spc="-285" dirty="0">
                <a:solidFill>
                  <a:srgbClr val="FFFFFF"/>
                </a:solidFill>
              </a:rPr>
              <a:t>SUOMEN</a:t>
            </a:r>
            <a:r>
              <a:rPr sz="3700" spc="-270" dirty="0">
                <a:solidFill>
                  <a:srgbClr val="FFFFFF"/>
                </a:solidFill>
              </a:rPr>
              <a:t> </a:t>
            </a:r>
            <a:r>
              <a:rPr sz="3700" spc="-360" dirty="0">
                <a:solidFill>
                  <a:srgbClr val="FFFFFF"/>
                </a:solidFill>
              </a:rPr>
              <a:t>TEIDEN</a:t>
            </a:r>
            <a:r>
              <a:rPr sz="3700" spc="-270" dirty="0">
                <a:solidFill>
                  <a:srgbClr val="FFFFFF"/>
                </a:solidFill>
              </a:rPr>
              <a:t> </a:t>
            </a:r>
            <a:r>
              <a:rPr sz="3700" spc="-700" dirty="0">
                <a:solidFill>
                  <a:srgbClr val="FFFFFF"/>
                </a:solidFill>
              </a:rPr>
              <a:t>JA</a:t>
            </a:r>
            <a:r>
              <a:rPr sz="3700" spc="-254" dirty="0">
                <a:solidFill>
                  <a:srgbClr val="FFFFFF"/>
                </a:solidFill>
              </a:rPr>
              <a:t> </a:t>
            </a:r>
            <a:r>
              <a:rPr sz="3700" spc="-509" dirty="0">
                <a:solidFill>
                  <a:srgbClr val="FFFFFF"/>
                </a:solidFill>
              </a:rPr>
              <a:t>RATOJEN </a:t>
            </a:r>
            <a:r>
              <a:rPr sz="3700" spc="-385" dirty="0">
                <a:solidFill>
                  <a:srgbClr val="FFFFFF"/>
                </a:solidFill>
              </a:rPr>
              <a:t>PALVELUKYVYN</a:t>
            </a:r>
            <a:r>
              <a:rPr sz="3700" spc="-270" dirty="0">
                <a:solidFill>
                  <a:srgbClr val="FFFFFF"/>
                </a:solidFill>
              </a:rPr>
              <a:t> </a:t>
            </a:r>
            <a:r>
              <a:rPr sz="3700" spc="-320" dirty="0">
                <a:solidFill>
                  <a:srgbClr val="FFFFFF"/>
                </a:solidFill>
              </a:rPr>
              <a:t>ANALYYSI</a:t>
            </a:r>
            <a:endParaRPr sz="3700"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0294620" cy="6571615"/>
            <a:chOff x="0" y="0"/>
            <a:chExt cx="10294620" cy="6571615"/>
          </a:xfrm>
        </p:grpSpPr>
        <p:sp>
          <p:nvSpPr>
            <p:cNvPr id="4" name="object 4"/>
            <p:cNvSpPr/>
            <p:nvPr/>
          </p:nvSpPr>
          <p:spPr>
            <a:xfrm>
              <a:off x="1953767" y="4123944"/>
              <a:ext cx="8341359" cy="716280"/>
            </a:xfrm>
            <a:custGeom>
              <a:avLst/>
              <a:gdLst/>
              <a:ahLst/>
              <a:cxnLst/>
              <a:rect l="l" t="t" r="r" b="b"/>
              <a:pathLst>
                <a:path w="8341359" h="716279">
                  <a:moveTo>
                    <a:pt x="8340852" y="0"/>
                  </a:moveTo>
                  <a:lnTo>
                    <a:pt x="0" y="0"/>
                  </a:lnTo>
                  <a:lnTo>
                    <a:pt x="0" y="716279"/>
                  </a:lnTo>
                  <a:lnTo>
                    <a:pt x="8340852" y="716279"/>
                  </a:lnTo>
                  <a:lnTo>
                    <a:pt x="83408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06256" y="4366259"/>
              <a:ext cx="1098803" cy="3124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6495" y="4236720"/>
              <a:ext cx="1836420" cy="50139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8651" y="4332732"/>
              <a:ext cx="1312164" cy="31089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44156" y="4293108"/>
              <a:ext cx="1552955" cy="38861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59096" y="4410455"/>
              <a:ext cx="2244852" cy="153924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927091" y="6083808"/>
              <a:ext cx="2394585" cy="487680"/>
            </a:xfrm>
            <a:custGeom>
              <a:avLst/>
              <a:gdLst/>
              <a:ahLst/>
              <a:cxnLst/>
              <a:rect l="l" t="t" r="r" b="b"/>
              <a:pathLst>
                <a:path w="2394584" h="487679">
                  <a:moveTo>
                    <a:pt x="2394204" y="0"/>
                  </a:moveTo>
                  <a:lnTo>
                    <a:pt x="0" y="0"/>
                  </a:lnTo>
                  <a:lnTo>
                    <a:pt x="0" y="487679"/>
                  </a:lnTo>
                  <a:lnTo>
                    <a:pt x="2394204" y="487679"/>
                  </a:lnTo>
                  <a:lnTo>
                    <a:pt x="23942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92267" y="6224015"/>
              <a:ext cx="932688" cy="23926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69735" y="6138671"/>
              <a:ext cx="867156" cy="37795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0"/>
              <a:ext cx="741045" cy="245745"/>
            </a:xfrm>
            <a:custGeom>
              <a:avLst/>
              <a:gdLst/>
              <a:ahLst/>
              <a:cxnLst/>
              <a:rect l="l" t="t" r="r" b="b"/>
              <a:pathLst>
                <a:path w="741045" h="245745">
                  <a:moveTo>
                    <a:pt x="740664" y="0"/>
                  </a:moveTo>
                  <a:lnTo>
                    <a:pt x="0" y="0"/>
                  </a:lnTo>
                  <a:lnTo>
                    <a:pt x="0" y="245364"/>
                  </a:lnTo>
                  <a:lnTo>
                    <a:pt x="740664" y="245364"/>
                  </a:lnTo>
                  <a:lnTo>
                    <a:pt x="7406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05257" y="20828"/>
            <a:ext cx="53149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-10" normalizeH="0" baseline="0" noProof="0" dirty="0">
                <a:ln>
                  <a:noFill/>
                </a:ln>
                <a:solidFill>
                  <a:srgbClr val="282828"/>
                </a:solidFill>
                <a:effectLst/>
                <a:uLnTx/>
                <a:uFillTx/>
                <a:latin typeface="Arial"/>
                <a:cs typeface="Arial"/>
              </a:rPr>
              <a:t>10/2023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FBDFD93-775C-67FE-C286-4F17E1AA2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B903E19C-129E-3BDB-EC47-6722902520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98BF330-054B-817B-F069-583265527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439-7D8D-4199-B468-27E28379EC9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103CCDB-51E8-FD65-BF7E-9219354D8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8623D25-4B9A-99AA-E7E9-560FF807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5</a:t>
            </a:fld>
            <a:endParaRPr lang="fi-FI" noProof="0"/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71BAA768-1CD2-C353-FE83-270382C7F0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i-FI"/>
          </a:p>
        </p:txBody>
      </p:sp>
      <p:grpSp>
        <p:nvGrpSpPr>
          <p:cNvPr id="9" name="object 12">
            <a:extLst>
              <a:ext uri="{FF2B5EF4-FFF2-40B4-BE49-F238E27FC236}">
                <a16:creationId xmlns:a16="http://schemas.microsoft.com/office/drawing/2014/main" id="{198CA01A-AE12-536E-F59B-7320D99C57DC}"/>
              </a:ext>
            </a:extLst>
          </p:cNvPr>
          <p:cNvGrpSpPr/>
          <p:nvPr/>
        </p:nvGrpSpPr>
        <p:grpSpPr>
          <a:xfrm>
            <a:off x="42671" y="13229"/>
            <a:ext cx="12191999" cy="6857997"/>
            <a:chOff x="44302" y="0"/>
            <a:chExt cx="12191999" cy="6857997"/>
          </a:xfrm>
        </p:grpSpPr>
        <p:pic>
          <p:nvPicPr>
            <p:cNvPr id="3075" name="object 13">
              <a:extLst>
                <a:ext uri="{FF2B5EF4-FFF2-40B4-BE49-F238E27FC236}">
                  <a16:creationId xmlns:a16="http://schemas.microsoft.com/office/drawing/2014/main" id="{34EABAC0-21CF-C599-2844-45A7B841C4D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44895" y="6440423"/>
              <a:ext cx="723900" cy="305905"/>
            </a:xfrm>
            <a:prstGeom prst="rect">
              <a:avLst/>
            </a:prstGeom>
          </p:spPr>
        </p:pic>
        <p:pic>
          <p:nvPicPr>
            <p:cNvPr id="3077" name="object 14">
              <a:extLst>
                <a:ext uri="{FF2B5EF4-FFF2-40B4-BE49-F238E27FC236}">
                  <a16:creationId xmlns:a16="http://schemas.microsoft.com/office/drawing/2014/main" id="{B91BA2D2-4EA5-0702-013E-9041B3E1C0A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302" y="0"/>
              <a:ext cx="12191999" cy="6857997"/>
            </a:xfrm>
            <a:prstGeom prst="rect">
              <a:avLst/>
            </a:prstGeom>
          </p:spPr>
        </p:pic>
      </p:grpSp>
      <p:sp>
        <p:nvSpPr>
          <p:cNvPr id="10" name="object 15">
            <a:extLst>
              <a:ext uri="{FF2B5EF4-FFF2-40B4-BE49-F238E27FC236}">
                <a16:creationId xmlns:a16="http://schemas.microsoft.com/office/drawing/2014/main" id="{2A218913-D1E2-8D2F-8C82-ED1F843B566E}"/>
              </a:ext>
            </a:extLst>
          </p:cNvPr>
          <p:cNvSpPr txBox="1">
            <a:spLocks noGrp="1"/>
          </p:cNvSpPr>
          <p:nvPr/>
        </p:nvSpPr>
        <p:spPr>
          <a:xfrm>
            <a:off x="1207109" y="448182"/>
            <a:ext cx="977709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200" b="0" i="0">
                <a:solidFill>
                  <a:srgbClr val="31912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350" dirty="0">
                <a:solidFill>
                  <a:srgbClr val="FFFFFF"/>
                </a:solidFill>
              </a:rPr>
              <a:t>JOHTOPÄÄTÖKSIÄ</a:t>
            </a:r>
            <a:r>
              <a:rPr sz="3200" spc="-270" dirty="0">
                <a:solidFill>
                  <a:srgbClr val="FFFFFF"/>
                </a:solidFill>
              </a:rPr>
              <a:t> </a:t>
            </a:r>
            <a:r>
              <a:rPr sz="3200" spc="-235" dirty="0">
                <a:solidFill>
                  <a:srgbClr val="FFFFFF"/>
                </a:solidFill>
              </a:rPr>
              <a:t>SUOMEN</a:t>
            </a:r>
            <a:r>
              <a:rPr sz="3200" spc="-215" dirty="0">
                <a:solidFill>
                  <a:srgbClr val="FFFFFF"/>
                </a:solidFill>
              </a:rPr>
              <a:t> </a:t>
            </a:r>
            <a:r>
              <a:rPr sz="3200" spc="-415" dirty="0">
                <a:solidFill>
                  <a:srgbClr val="FFFFFF"/>
                </a:solidFill>
              </a:rPr>
              <a:t>TEISTÄ</a:t>
            </a:r>
            <a:r>
              <a:rPr sz="3200" spc="-245" dirty="0">
                <a:solidFill>
                  <a:srgbClr val="FFFFFF"/>
                </a:solidFill>
              </a:rPr>
              <a:t> </a:t>
            </a:r>
            <a:r>
              <a:rPr sz="3200" spc="-605" dirty="0">
                <a:solidFill>
                  <a:srgbClr val="FFFFFF"/>
                </a:solidFill>
              </a:rPr>
              <a:t>JA</a:t>
            </a:r>
            <a:r>
              <a:rPr sz="3200" spc="-225" dirty="0">
                <a:solidFill>
                  <a:srgbClr val="FFFFFF"/>
                </a:solidFill>
              </a:rPr>
              <a:t> </a:t>
            </a:r>
            <a:r>
              <a:rPr sz="3200" spc="-280" dirty="0">
                <a:solidFill>
                  <a:srgbClr val="FFFFFF"/>
                </a:solidFill>
              </a:rPr>
              <a:t>RADOISTA</a:t>
            </a:r>
            <a:endParaRPr sz="3200"/>
          </a:p>
        </p:txBody>
      </p:sp>
      <p:grpSp>
        <p:nvGrpSpPr>
          <p:cNvPr id="11" name="object 16">
            <a:extLst>
              <a:ext uri="{FF2B5EF4-FFF2-40B4-BE49-F238E27FC236}">
                <a16:creationId xmlns:a16="http://schemas.microsoft.com/office/drawing/2014/main" id="{B892CBA4-9223-C384-57ED-C0271D2B8FF0}"/>
              </a:ext>
            </a:extLst>
          </p:cNvPr>
          <p:cNvGrpSpPr/>
          <p:nvPr/>
        </p:nvGrpSpPr>
        <p:grpSpPr>
          <a:xfrm>
            <a:off x="345374" y="1138427"/>
            <a:ext cx="5705032" cy="2616835"/>
            <a:chOff x="345374" y="1138427"/>
            <a:chExt cx="5705032" cy="2616835"/>
          </a:xfrm>
        </p:grpSpPr>
        <p:pic>
          <p:nvPicPr>
            <p:cNvPr id="31" name="object 17">
              <a:extLst>
                <a:ext uri="{FF2B5EF4-FFF2-40B4-BE49-F238E27FC236}">
                  <a16:creationId xmlns:a16="http://schemas.microsoft.com/office/drawing/2014/main" id="{21771A75-F9AB-41F9-E568-18BA00432E3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6082" y="2006063"/>
              <a:ext cx="150646" cy="150800"/>
            </a:xfrm>
            <a:prstGeom prst="rect">
              <a:avLst/>
            </a:prstGeom>
          </p:spPr>
        </p:pic>
        <p:sp>
          <p:nvSpPr>
            <p:cNvPr id="3072" name="object 18">
              <a:extLst>
                <a:ext uri="{FF2B5EF4-FFF2-40B4-BE49-F238E27FC236}">
                  <a16:creationId xmlns:a16="http://schemas.microsoft.com/office/drawing/2014/main" id="{C78345CC-B172-7B10-208C-649B95067724}"/>
                </a:ext>
              </a:extLst>
            </p:cNvPr>
            <p:cNvSpPr/>
            <p:nvPr/>
          </p:nvSpPr>
          <p:spPr>
            <a:xfrm>
              <a:off x="345374" y="1892884"/>
              <a:ext cx="772160" cy="735330"/>
            </a:xfrm>
            <a:custGeom>
              <a:avLst/>
              <a:gdLst/>
              <a:ahLst/>
              <a:cxnLst/>
              <a:rect l="l" t="t" r="r" b="b"/>
              <a:pathLst>
                <a:path w="772160" h="735330">
                  <a:moveTo>
                    <a:pt x="185615" y="94234"/>
                  </a:moveTo>
                  <a:lnTo>
                    <a:pt x="166784" y="94234"/>
                  </a:lnTo>
                  <a:lnTo>
                    <a:pt x="166784" y="250336"/>
                  </a:lnTo>
                  <a:lnTo>
                    <a:pt x="189680" y="289984"/>
                  </a:lnTo>
                  <a:lnTo>
                    <a:pt x="301292" y="355833"/>
                  </a:lnTo>
                  <a:lnTo>
                    <a:pt x="301243" y="449173"/>
                  </a:lnTo>
                  <a:lnTo>
                    <a:pt x="187759" y="522688"/>
                  </a:lnTo>
                  <a:lnTo>
                    <a:pt x="166784" y="561299"/>
                  </a:lnTo>
                  <a:lnTo>
                    <a:pt x="166784" y="735136"/>
                  </a:lnTo>
                  <a:lnTo>
                    <a:pt x="249295" y="735136"/>
                  </a:lnTo>
                  <a:lnTo>
                    <a:pt x="249295" y="716286"/>
                  </a:lnTo>
                  <a:lnTo>
                    <a:pt x="185615" y="716286"/>
                  </a:lnTo>
                  <a:lnTo>
                    <a:pt x="185619" y="561299"/>
                  </a:lnTo>
                  <a:lnTo>
                    <a:pt x="325136" y="456131"/>
                  </a:lnTo>
                  <a:lnTo>
                    <a:pt x="481559" y="456131"/>
                  </a:lnTo>
                  <a:lnTo>
                    <a:pt x="470816" y="449173"/>
                  </a:lnTo>
                  <a:lnTo>
                    <a:pt x="470816" y="437305"/>
                  </a:lnTo>
                  <a:lnTo>
                    <a:pt x="320122" y="437305"/>
                  </a:lnTo>
                  <a:lnTo>
                    <a:pt x="320122" y="358685"/>
                  </a:lnTo>
                  <a:lnTo>
                    <a:pt x="323794" y="355048"/>
                  </a:lnTo>
                  <a:lnTo>
                    <a:pt x="323818" y="349118"/>
                  </a:lnTo>
                  <a:lnTo>
                    <a:pt x="319605" y="344861"/>
                  </a:lnTo>
                  <a:lnTo>
                    <a:pt x="318953" y="344359"/>
                  </a:lnTo>
                  <a:lnTo>
                    <a:pt x="199173" y="273694"/>
                  </a:lnTo>
                  <a:lnTo>
                    <a:pt x="193545" y="269353"/>
                  </a:lnTo>
                  <a:lnTo>
                    <a:pt x="189290" y="263802"/>
                  </a:lnTo>
                  <a:lnTo>
                    <a:pt x="186586" y="257341"/>
                  </a:lnTo>
                  <a:lnTo>
                    <a:pt x="185620" y="250336"/>
                  </a:lnTo>
                  <a:lnTo>
                    <a:pt x="185615" y="94234"/>
                  </a:lnTo>
                  <a:close/>
                </a:path>
                <a:path w="772160" h="735330">
                  <a:moveTo>
                    <a:pt x="491016" y="543313"/>
                  </a:moveTo>
                  <a:lnTo>
                    <a:pt x="456364" y="543313"/>
                  </a:lnTo>
                  <a:lnTo>
                    <a:pt x="522821" y="586401"/>
                  </a:lnTo>
                  <a:lnTo>
                    <a:pt x="522821" y="735136"/>
                  </a:lnTo>
                  <a:lnTo>
                    <a:pt x="605323" y="735136"/>
                  </a:lnTo>
                  <a:lnTo>
                    <a:pt x="605323" y="716286"/>
                  </a:lnTo>
                  <a:lnTo>
                    <a:pt x="541652" y="716286"/>
                  </a:lnTo>
                  <a:lnTo>
                    <a:pt x="541652" y="576143"/>
                  </a:lnTo>
                  <a:lnTo>
                    <a:pt x="491016" y="543313"/>
                  </a:lnTo>
                  <a:close/>
                </a:path>
                <a:path w="772160" h="735330">
                  <a:moveTo>
                    <a:pt x="461942" y="524463"/>
                  </a:moveTo>
                  <a:lnTo>
                    <a:pt x="310173" y="524463"/>
                  </a:lnTo>
                  <a:lnTo>
                    <a:pt x="230464" y="576143"/>
                  </a:lnTo>
                  <a:lnTo>
                    <a:pt x="230464" y="716286"/>
                  </a:lnTo>
                  <a:lnTo>
                    <a:pt x="249295" y="716286"/>
                  </a:lnTo>
                  <a:lnTo>
                    <a:pt x="249295" y="586401"/>
                  </a:lnTo>
                  <a:lnTo>
                    <a:pt x="315744" y="543313"/>
                  </a:lnTo>
                  <a:lnTo>
                    <a:pt x="491016" y="543313"/>
                  </a:lnTo>
                  <a:lnTo>
                    <a:pt x="461942" y="524463"/>
                  </a:lnTo>
                  <a:close/>
                </a:path>
                <a:path w="772160" h="735330">
                  <a:moveTo>
                    <a:pt x="481559" y="456131"/>
                  </a:moveTo>
                  <a:lnTo>
                    <a:pt x="446956" y="456131"/>
                  </a:lnTo>
                  <a:lnTo>
                    <a:pt x="574064" y="538506"/>
                  </a:lnTo>
                  <a:lnTo>
                    <a:pt x="579284" y="542882"/>
                  </a:lnTo>
                  <a:lnTo>
                    <a:pt x="583195" y="548331"/>
                  </a:lnTo>
                  <a:lnTo>
                    <a:pt x="585649" y="554573"/>
                  </a:lnTo>
                  <a:lnTo>
                    <a:pt x="586489" y="561299"/>
                  </a:lnTo>
                  <a:lnTo>
                    <a:pt x="586493" y="716286"/>
                  </a:lnTo>
                  <a:lnTo>
                    <a:pt x="605323" y="716286"/>
                  </a:lnTo>
                  <a:lnTo>
                    <a:pt x="605320" y="561299"/>
                  </a:lnTo>
                  <a:lnTo>
                    <a:pt x="584263" y="522656"/>
                  </a:lnTo>
                  <a:lnTo>
                    <a:pt x="481559" y="456131"/>
                  </a:lnTo>
                  <a:close/>
                </a:path>
                <a:path w="772160" h="735330">
                  <a:moveTo>
                    <a:pt x="605323" y="94234"/>
                  </a:moveTo>
                  <a:lnTo>
                    <a:pt x="586493" y="94234"/>
                  </a:lnTo>
                  <a:lnTo>
                    <a:pt x="586483" y="250336"/>
                  </a:lnTo>
                  <a:lnTo>
                    <a:pt x="585511" y="257350"/>
                  </a:lnTo>
                  <a:lnTo>
                    <a:pt x="582797" y="263821"/>
                  </a:lnTo>
                  <a:lnTo>
                    <a:pt x="578520" y="269392"/>
                  </a:lnTo>
                  <a:lnTo>
                    <a:pt x="572864" y="273742"/>
                  </a:lnTo>
                  <a:lnTo>
                    <a:pt x="449608" y="346471"/>
                  </a:lnTo>
                  <a:lnTo>
                    <a:pt x="448117" y="352244"/>
                  </a:lnTo>
                  <a:lnTo>
                    <a:pt x="450754" y="356729"/>
                  </a:lnTo>
                  <a:lnTo>
                    <a:pt x="451114" y="357232"/>
                  </a:lnTo>
                  <a:lnTo>
                    <a:pt x="451530" y="357695"/>
                  </a:lnTo>
                  <a:lnTo>
                    <a:pt x="451985" y="358111"/>
                  </a:lnTo>
                  <a:lnTo>
                    <a:pt x="451985" y="437305"/>
                  </a:lnTo>
                  <a:lnTo>
                    <a:pt x="470816" y="437305"/>
                  </a:lnTo>
                  <a:lnTo>
                    <a:pt x="470869" y="355833"/>
                  </a:lnTo>
                  <a:lnTo>
                    <a:pt x="582350" y="290047"/>
                  </a:lnTo>
                  <a:lnTo>
                    <a:pt x="591900" y="282676"/>
                  </a:lnTo>
                  <a:lnTo>
                    <a:pt x="599115" y="273249"/>
                  </a:lnTo>
                  <a:lnTo>
                    <a:pt x="603695" y="262266"/>
                  </a:lnTo>
                  <a:lnTo>
                    <a:pt x="605323" y="250336"/>
                  </a:lnTo>
                  <a:lnTo>
                    <a:pt x="605323" y="94234"/>
                  </a:lnTo>
                  <a:close/>
                </a:path>
                <a:path w="772160" h="735330">
                  <a:moveTo>
                    <a:pt x="249295" y="94234"/>
                  </a:moveTo>
                  <a:lnTo>
                    <a:pt x="230464" y="94234"/>
                  </a:lnTo>
                  <a:lnTo>
                    <a:pt x="230464" y="234745"/>
                  </a:lnTo>
                  <a:lnTo>
                    <a:pt x="350511" y="305433"/>
                  </a:lnTo>
                  <a:lnTo>
                    <a:pt x="421597" y="305433"/>
                  </a:lnTo>
                  <a:lnTo>
                    <a:pt x="453545" y="286622"/>
                  </a:lnTo>
                  <a:lnTo>
                    <a:pt x="355626" y="286622"/>
                  </a:lnTo>
                  <a:lnTo>
                    <a:pt x="249295" y="223962"/>
                  </a:lnTo>
                  <a:lnTo>
                    <a:pt x="249295" y="94234"/>
                  </a:lnTo>
                  <a:close/>
                </a:path>
                <a:path w="772160" h="735330">
                  <a:moveTo>
                    <a:pt x="541652" y="94234"/>
                  </a:moveTo>
                  <a:lnTo>
                    <a:pt x="522821" y="94234"/>
                  </a:lnTo>
                  <a:lnTo>
                    <a:pt x="522821" y="223962"/>
                  </a:lnTo>
                  <a:lnTo>
                    <a:pt x="416426" y="286622"/>
                  </a:lnTo>
                  <a:lnTo>
                    <a:pt x="453545" y="286622"/>
                  </a:lnTo>
                  <a:lnTo>
                    <a:pt x="541652" y="234745"/>
                  </a:lnTo>
                  <a:lnTo>
                    <a:pt x="541652" y="94234"/>
                  </a:lnTo>
                  <a:close/>
                </a:path>
                <a:path w="772160" h="735330">
                  <a:moveTo>
                    <a:pt x="84737" y="139883"/>
                  </a:moveTo>
                  <a:lnTo>
                    <a:pt x="65906" y="139883"/>
                  </a:lnTo>
                  <a:lnTo>
                    <a:pt x="65906" y="142302"/>
                  </a:lnTo>
                  <a:lnTo>
                    <a:pt x="68052" y="152941"/>
                  </a:lnTo>
                  <a:lnTo>
                    <a:pt x="73903" y="161629"/>
                  </a:lnTo>
                  <a:lnTo>
                    <a:pt x="82582" y="167486"/>
                  </a:lnTo>
                  <a:lnTo>
                    <a:pt x="93211" y="169634"/>
                  </a:lnTo>
                  <a:lnTo>
                    <a:pt x="95094" y="169634"/>
                  </a:lnTo>
                  <a:lnTo>
                    <a:pt x="105722" y="167486"/>
                  </a:lnTo>
                  <a:lnTo>
                    <a:pt x="114401" y="161629"/>
                  </a:lnTo>
                  <a:lnTo>
                    <a:pt x="120253" y="152941"/>
                  </a:lnTo>
                  <a:lnTo>
                    <a:pt x="120688" y="150784"/>
                  </a:lnTo>
                  <a:lnTo>
                    <a:pt x="88534" y="150784"/>
                  </a:lnTo>
                  <a:lnTo>
                    <a:pt x="84737" y="146991"/>
                  </a:lnTo>
                  <a:lnTo>
                    <a:pt x="84737" y="139883"/>
                  </a:lnTo>
                  <a:close/>
                </a:path>
                <a:path w="772160" h="735330">
                  <a:moveTo>
                    <a:pt x="668493" y="94234"/>
                  </a:moveTo>
                  <a:lnTo>
                    <a:pt x="649662" y="94234"/>
                  </a:lnTo>
                  <a:lnTo>
                    <a:pt x="649662" y="142302"/>
                  </a:lnTo>
                  <a:lnTo>
                    <a:pt x="651808" y="152941"/>
                  </a:lnTo>
                  <a:lnTo>
                    <a:pt x="657659" y="161629"/>
                  </a:lnTo>
                  <a:lnTo>
                    <a:pt x="666339" y="167486"/>
                  </a:lnTo>
                  <a:lnTo>
                    <a:pt x="676967" y="169634"/>
                  </a:lnTo>
                  <a:lnTo>
                    <a:pt x="678850" y="169634"/>
                  </a:lnTo>
                  <a:lnTo>
                    <a:pt x="689478" y="167486"/>
                  </a:lnTo>
                  <a:lnTo>
                    <a:pt x="698158" y="161629"/>
                  </a:lnTo>
                  <a:lnTo>
                    <a:pt x="704009" y="152941"/>
                  </a:lnTo>
                  <a:lnTo>
                    <a:pt x="704444" y="150784"/>
                  </a:lnTo>
                  <a:lnTo>
                    <a:pt x="672291" y="150784"/>
                  </a:lnTo>
                  <a:lnTo>
                    <a:pt x="668493" y="146991"/>
                  </a:lnTo>
                  <a:lnTo>
                    <a:pt x="668493" y="94234"/>
                  </a:lnTo>
                  <a:close/>
                </a:path>
                <a:path w="772160" h="735330">
                  <a:moveTo>
                    <a:pt x="120687" y="18850"/>
                  </a:moveTo>
                  <a:lnTo>
                    <a:pt x="99778" y="18850"/>
                  </a:lnTo>
                  <a:lnTo>
                    <a:pt x="103568" y="22620"/>
                  </a:lnTo>
                  <a:lnTo>
                    <a:pt x="103568" y="146991"/>
                  </a:lnTo>
                  <a:lnTo>
                    <a:pt x="99778" y="150784"/>
                  </a:lnTo>
                  <a:lnTo>
                    <a:pt x="120688" y="150784"/>
                  </a:lnTo>
                  <a:lnTo>
                    <a:pt x="122398" y="142302"/>
                  </a:lnTo>
                  <a:lnTo>
                    <a:pt x="122398" y="94234"/>
                  </a:lnTo>
                  <a:lnTo>
                    <a:pt x="668493" y="94234"/>
                  </a:lnTo>
                  <a:lnTo>
                    <a:pt x="668493" y="75384"/>
                  </a:lnTo>
                  <a:lnTo>
                    <a:pt x="122398" y="75384"/>
                  </a:lnTo>
                  <a:lnTo>
                    <a:pt x="122398" y="27332"/>
                  </a:lnTo>
                  <a:lnTo>
                    <a:pt x="120687" y="18850"/>
                  </a:lnTo>
                  <a:close/>
                </a:path>
                <a:path w="772160" h="735330">
                  <a:moveTo>
                    <a:pt x="704443" y="18850"/>
                  </a:moveTo>
                  <a:lnTo>
                    <a:pt x="683534" y="18850"/>
                  </a:lnTo>
                  <a:lnTo>
                    <a:pt x="687324" y="22620"/>
                  </a:lnTo>
                  <a:lnTo>
                    <a:pt x="687324" y="146991"/>
                  </a:lnTo>
                  <a:lnTo>
                    <a:pt x="683534" y="150784"/>
                  </a:lnTo>
                  <a:lnTo>
                    <a:pt x="704444" y="150784"/>
                  </a:lnTo>
                  <a:lnTo>
                    <a:pt x="706155" y="142302"/>
                  </a:lnTo>
                  <a:lnTo>
                    <a:pt x="706155" y="139883"/>
                  </a:lnTo>
                  <a:lnTo>
                    <a:pt x="723814" y="139883"/>
                  </a:lnTo>
                  <a:lnTo>
                    <a:pt x="727134" y="139211"/>
                  </a:lnTo>
                  <a:lnTo>
                    <a:pt x="735813" y="133354"/>
                  </a:lnTo>
                  <a:lnTo>
                    <a:pt x="741669" y="124666"/>
                  </a:lnTo>
                  <a:lnTo>
                    <a:pt x="742104" y="122509"/>
                  </a:lnTo>
                  <a:lnTo>
                    <a:pt x="709952" y="122509"/>
                  </a:lnTo>
                  <a:lnTo>
                    <a:pt x="706155" y="118716"/>
                  </a:lnTo>
                  <a:lnTo>
                    <a:pt x="706155" y="50910"/>
                  </a:lnTo>
                  <a:lnTo>
                    <a:pt x="709952" y="47109"/>
                  </a:lnTo>
                  <a:lnTo>
                    <a:pt x="742104" y="47109"/>
                  </a:lnTo>
                  <a:lnTo>
                    <a:pt x="741669" y="44955"/>
                  </a:lnTo>
                  <a:lnTo>
                    <a:pt x="735813" y="36272"/>
                  </a:lnTo>
                  <a:lnTo>
                    <a:pt x="727134" y="30420"/>
                  </a:lnTo>
                  <a:lnTo>
                    <a:pt x="723900" y="29767"/>
                  </a:lnTo>
                  <a:lnTo>
                    <a:pt x="706155" y="29767"/>
                  </a:lnTo>
                  <a:lnTo>
                    <a:pt x="706155" y="27332"/>
                  </a:lnTo>
                  <a:lnTo>
                    <a:pt x="704443" y="18850"/>
                  </a:lnTo>
                  <a:close/>
                </a:path>
                <a:path w="772160" h="735330">
                  <a:moveTo>
                    <a:pt x="60319" y="28275"/>
                  </a:moveTo>
                  <a:lnTo>
                    <a:pt x="55549" y="28275"/>
                  </a:lnTo>
                  <a:lnTo>
                    <a:pt x="44921" y="30420"/>
                  </a:lnTo>
                  <a:lnTo>
                    <a:pt x="36241" y="36272"/>
                  </a:lnTo>
                  <a:lnTo>
                    <a:pt x="30390" y="44955"/>
                  </a:lnTo>
                  <a:lnTo>
                    <a:pt x="28244" y="55591"/>
                  </a:lnTo>
                  <a:lnTo>
                    <a:pt x="28244" y="75384"/>
                  </a:lnTo>
                  <a:lnTo>
                    <a:pt x="4214" y="75384"/>
                  </a:lnTo>
                  <a:lnTo>
                    <a:pt x="0" y="79602"/>
                  </a:lnTo>
                  <a:lnTo>
                    <a:pt x="0" y="90016"/>
                  </a:lnTo>
                  <a:lnTo>
                    <a:pt x="4214" y="94234"/>
                  </a:lnTo>
                  <a:lnTo>
                    <a:pt x="28244" y="94234"/>
                  </a:lnTo>
                  <a:lnTo>
                    <a:pt x="28244" y="114027"/>
                  </a:lnTo>
                  <a:lnTo>
                    <a:pt x="30390" y="124666"/>
                  </a:lnTo>
                  <a:lnTo>
                    <a:pt x="36241" y="133354"/>
                  </a:lnTo>
                  <a:lnTo>
                    <a:pt x="44921" y="139211"/>
                  </a:lnTo>
                  <a:lnTo>
                    <a:pt x="55549" y="141359"/>
                  </a:lnTo>
                  <a:lnTo>
                    <a:pt x="60319" y="141328"/>
                  </a:lnTo>
                  <a:lnTo>
                    <a:pt x="63183" y="140825"/>
                  </a:lnTo>
                  <a:lnTo>
                    <a:pt x="65906" y="139883"/>
                  </a:lnTo>
                  <a:lnTo>
                    <a:pt x="84737" y="139883"/>
                  </a:lnTo>
                  <a:lnTo>
                    <a:pt x="84737" y="122509"/>
                  </a:lnTo>
                  <a:lnTo>
                    <a:pt x="50873" y="122509"/>
                  </a:lnTo>
                  <a:lnTo>
                    <a:pt x="47075" y="118716"/>
                  </a:lnTo>
                  <a:lnTo>
                    <a:pt x="47075" y="50910"/>
                  </a:lnTo>
                  <a:lnTo>
                    <a:pt x="50873" y="47109"/>
                  </a:lnTo>
                  <a:lnTo>
                    <a:pt x="84737" y="47109"/>
                  </a:lnTo>
                  <a:lnTo>
                    <a:pt x="84737" y="29767"/>
                  </a:lnTo>
                  <a:lnTo>
                    <a:pt x="65906" y="29767"/>
                  </a:lnTo>
                  <a:lnTo>
                    <a:pt x="63183" y="28824"/>
                  </a:lnTo>
                  <a:lnTo>
                    <a:pt x="60319" y="28275"/>
                  </a:lnTo>
                  <a:close/>
                </a:path>
                <a:path w="772160" h="735330">
                  <a:moveTo>
                    <a:pt x="723814" y="139883"/>
                  </a:moveTo>
                  <a:lnTo>
                    <a:pt x="706155" y="139883"/>
                  </a:lnTo>
                  <a:lnTo>
                    <a:pt x="708885" y="140825"/>
                  </a:lnTo>
                  <a:lnTo>
                    <a:pt x="711741" y="141328"/>
                  </a:lnTo>
                  <a:lnTo>
                    <a:pt x="714629" y="141359"/>
                  </a:lnTo>
                  <a:lnTo>
                    <a:pt x="716512" y="141359"/>
                  </a:lnTo>
                  <a:lnTo>
                    <a:pt x="723814" y="139883"/>
                  </a:lnTo>
                  <a:close/>
                </a:path>
                <a:path w="772160" h="735330">
                  <a:moveTo>
                    <a:pt x="84737" y="47109"/>
                  </a:moveTo>
                  <a:lnTo>
                    <a:pt x="62116" y="47109"/>
                  </a:lnTo>
                  <a:lnTo>
                    <a:pt x="65906" y="50910"/>
                  </a:lnTo>
                  <a:lnTo>
                    <a:pt x="65906" y="118716"/>
                  </a:lnTo>
                  <a:lnTo>
                    <a:pt x="62116" y="122509"/>
                  </a:lnTo>
                  <a:lnTo>
                    <a:pt x="84737" y="122509"/>
                  </a:lnTo>
                  <a:lnTo>
                    <a:pt x="84737" y="47109"/>
                  </a:lnTo>
                  <a:close/>
                </a:path>
                <a:path w="772160" h="735330">
                  <a:moveTo>
                    <a:pt x="742104" y="47109"/>
                  </a:moveTo>
                  <a:lnTo>
                    <a:pt x="721219" y="47109"/>
                  </a:lnTo>
                  <a:lnTo>
                    <a:pt x="724986" y="50910"/>
                  </a:lnTo>
                  <a:lnTo>
                    <a:pt x="724986" y="118716"/>
                  </a:lnTo>
                  <a:lnTo>
                    <a:pt x="721219" y="122509"/>
                  </a:lnTo>
                  <a:lnTo>
                    <a:pt x="742104" y="122509"/>
                  </a:lnTo>
                  <a:lnTo>
                    <a:pt x="743816" y="114027"/>
                  </a:lnTo>
                  <a:lnTo>
                    <a:pt x="743816" y="94234"/>
                  </a:lnTo>
                  <a:lnTo>
                    <a:pt x="767826" y="94234"/>
                  </a:lnTo>
                  <a:lnTo>
                    <a:pt x="772063" y="90016"/>
                  </a:lnTo>
                  <a:lnTo>
                    <a:pt x="772063" y="79602"/>
                  </a:lnTo>
                  <a:lnTo>
                    <a:pt x="767826" y="75384"/>
                  </a:lnTo>
                  <a:lnTo>
                    <a:pt x="743816" y="75384"/>
                  </a:lnTo>
                  <a:lnTo>
                    <a:pt x="743816" y="55591"/>
                  </a:lnTo>
                  <a:lnTo>
                    <a:pt x="742104" y="47109"/>
                  </a:lnTo>
                  <a:close/>
                </a:path>
                <a:path w="772160" h="735330">
                  <a:moveTo>
                    <a:pt x="678850" y="0"/>
                  </a:moveTo>
                  <a:lnTo>
                    <a:pt x="676967" y="0"/>
                  </a:lnTo>
                  <a:lnTo>
                    <a:pt x="666339" y="2150"/>
                  </a:lnTo>
                  <a:lnTo>
                    <a:pt x="657659" y="8011"/>
                  </a:lnTo>
                  <a:lnTo>
                    <a:pt x="651808" y="16699"/>
                  </a:lnTo>
                  <a:lnTo>
                    <a:pt x="649662" y="27332"/>
                  </a:lnTo>
                  <a:lnTo>
                    <a:pt x="649662" y="75384"/>
                  </a:lnTo>
                  <a:lnTo>
                    <a:pt x="668493" y="75384"/>
                  </a:lnTo>
                  <a:lnTo>
                    <a:pt x="668493" y="22620"/>
                  </a:lnTo>
                  <a:lnTo>
                    <a:pt x="672291" y="18850"/>
                  </a:lnTo>
                  <a:lnTo>
                    <a:pt x="704443" y="18850"/>
                  </a:lnTo>
                  <a:lnTo>
                    <a:pt x="704009" y="16699"/>
                  </a:lnTo>
                  <a:lnTo>
                    <a:pt x="698158" y="8011"/>
                  </a:lnTo>
                  <a:lnTo>
                    <a:pt x="689478" y="2150"/>
                  </a:lnTo>
                  <a:lnTo>
                    <a:pt x="678850" y="0"/>
                  </a:lnTo>
                  <a:close/>
                </a:path>
                <a:path w="772160" h="735330">
                  <a:moveTo>
                    <a:pt x="95094" y="0"/>
                  </a:moveTo>
                  <a:lnTo>
                    <a:pt x="93211" y="0"/>
                  </a:lnTo>
                  <a:lnTo>
                    <a:pt x="82582" y="2150"/>
                  </a:lnTo>
                  <a:lnTo>
                    <a:pt x="73903" y="8011"/>
                  </a:lnTo>
                  <a:lnTo>
                    <a:pt x="68052" y="16699"/>
                  </a:lnTo>
                  <a:lnTo>
                    <a:pt x="65906" y="27332"/>
                  </a:lnTo>
                  <a:lnTo>
                    <a:pt x="65906" y="29767"/>
                  </a:lnTo>
                  <a:lnTo>
                    <a:pt x="84737" y="29767"/>
                  </a:lnTo>
                  <a:lnTo>
                    <a:pt x="84737" y="22620"/>
                  </a:lnTo>
                  <a:lnTo>
                    <a:pt x="88534" y="18850"/>
                  </a:lnTo>
                  <a:lnTo>
                    <a:pt x="120687" y="18850"/>
                  </a:lnTo>
                  <a:lnTo>
                    <a:pt x="120253" y="16699"/>
                  </a:lnTo>
                  <a:lnTo>
                    <a:pt x="114401" y="8011"/>
                  </a:lnTo>
                  <a:lnTo>
                    <a:pt x="105722" y="2150"/>
                  </a:lnTo>
                  <a:lnTo>
                    <a:pt x="95094" y="0"/>
                  </a:lnTo>
                  <a:close/>
                </a:path>
                <a:path w="772160" h="735330">
                  <a:moveTo>
                    <a:pt x="716512" y="28275"/>
                  </a:moveTo>
                  <a:lnTo>
                    <a:pt x="711741" y="28275"/>
                  </a:lnTo>
                  <a:lnTo>
                    <a:pt x="708885" y="28824"/>
                  </a:lnTo>
                  <a:lnTo>
                    <a:pt x="706155" y="29767"/>
                  </a:lnTo>
                  <a:lnTo>
                    <a:pt x="723900" y="29767"/>
                  </a:lnTo>
                  <a:lnTo>
                    <a:pt x="716512" y="2827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  <p:sp>
          <p:nvSpPr>
            <p:cNvPr id="3073" name="object 19">
              <a:extLst>
                <a:ext uri="{FF2B5EF4-FFF2-40B4-BE49-F238E27FC236}">
                  <a16:creationId xmlns:a16="http://schemas.microsoft.com/office/drawing/2014/main" id="{8F417DAE-C180-FA5C-3056-49961624A66F}"/>
                </a:ext>
              </a:extLst>
            </p:cNvPr>
            <p:cNvSpPr/>
            <p:nvPr/>
          </p:nvSpPr>
          <p:spPr>
            <a:xfrm>
              <a:off x="1330451" y="1138427"/>
              <a:ext cx="4719955" cy="2616835"/>
            </a:xfrm>
            <a:custGeom>
              <a:avLst/>
              <a:gdLst/>
              <a:ahLst/>
              <a:cxnLst/>
              <a:rect l="l" t="t" r="r" b="b"/>
              <a:pathLst>
                <a:path w="4719955" h="2616835">
                  <a:moveTo>
                    <a:pt x="4619879" y="0"/>
                  </a:moveTo>
                  <a:lnTo>
                    <a:pt x="99948" y="0"/>
                  </a:lnTo>
                  <a:lnTo>
                    <a:pt x="61025" y="7848"/>
                  </a:lnTo>
                  <a:lnTo>
                    <a:pt x="29257" y="29257"/>
                  </a:lnTo>
                  <a:lnTo>
                    <a:pt x="7848" y="61025"/>
                  </a:lnTo>
                  <a:lnTo>
                    <a:pt x="0" y="99949"/>
                  </a:lnTo>
                  <a:lnTo>
                    <a:pt x="0" y="2516759"/>
                  </a:lnTo>
                  <a:lnTo>
                    <a:pt x="7848" y="2555682"/>
                  </a:lnTo>
                  <a:lnTo>
                    <a:pt x="29257" y="2587450"/>
                  </a:lnTo>
                  <a:lnTo>
                    <a:pt x="61025" y="2608859"/>
                  </a:lnTo>
                  <a:lnTo>
                    <a:pt x="99948" y="2616708"/>
                  </a:lnTo>
                  <a:lnTo>
                    <a:pt x="4619879" y="2616708"/>
                  </a:lnTo>
                  <a:lnTo>
                    <a:pt x="4658802" y="2608859"/>
                  </a:lnTo>
                  <a:lnTo>
                    <a:pt x="4690570" y="2587450"/>
                  </a:lnTo>
                  <a:lnTo>
                    <a:pt x="4711979" y="2555682"/>
                  </a:lnTo>
                  <a:lnTo>
                    <a:pt x="4719828" y="2516759"/>
                  </a:lnTo>
                  <a:lnTo>
                    <a:pt x="4719828" y="99949"/>
                  </a:lnTo>
                  <a:lnTo>
                    <a:pt x="4711979" y="61025"/>
                  </a:lnTo>
                  <a:lnTo>
                    <a:pt x="4690570" y="29257"/>
                  </a:lnTo>
                  <a:lnTo>
                    <a:pt x="4658802" y="7848"/>
                  </a:lnTo>
                  <a:lnTo>
                    <a:pt x="4619879" y="0"/>
                  </a:lnTo>
                  <a:close/>
                </a:path>
              </a:pathLst>
            </a:custGeom>
            <a:solidFill>
              <a:srgbClr val="D0EFC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</p:grpSp>
      <p:sp>
        <p:nvSpPr>
          <p:cNvPr id="12" name="object 22">
            <a:extLst>
              <a:ext uri="{FF2B5EF4-FFF2-40B4-BE49-F238E27FC236}">
                <a16:creationId xmlns:a16="http://schemas.microsoft.com/office/drawing/2014/main" id="{ADE3626C-A256-9B06-2B54-5CF2C84E58BE}"/>
              </a:ext>
            </a:extLst>
          </p:cNvPr>
          <p:cNvSpPr txBox="1"/>
          <p:nvPr/>
        </p:nvSpPr>
        <p:spPr>
          <a:xfrm>
            <a:off x="1286150" y="1126520"/>
            <a:ext cx="3508375" cy="307975"/>
          </a:xfrm>
          <a:prstGeom prst="rect">
            <a:avLst/>
          </a:prstGeom>
          <a:solidFill>
            <a:srgbClr val="71D16D"/>
          </a:solidFill>
        </p:spPr>
        <p:txBody>
          <a:bodyPr vert="horz" wrap="square" lIns="0" tIns="37465" rIns="0" bIns="0" rtlCol="0">
            <a:spAutoFit/>
          </a:bodyPr>
          <a:lstStyle>
            <a:defPPr>
              <a:defRPr kern="0"/>
            </a:defPPr>
          </a:lstStyle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sz="1400" spc="-150" dirty="0">
                <a:solidFill>
                  <a:srgbClr val="282828"/>
                </a:solidFill>
                <a:latin typeface="Arial Black"/>
                <a:cs typeface="Arial Black"/>
              </a:rPr>
              <a:t>NYKYTILAN</a:t>
            </a:r>
            <a:r>
              <a:rPr sz="1400" spc="-8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400" b="1" spc="-10" dirty="0">
                <a:solidFill>
                  <a:srgbClr val="282828"/>
                </a:solidFill>
                <a:latin typeface="Arial"/>
                <a:cs typeface="Arial"/>
              </a:rPr>
              <a:t>VAHVUUDET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3" name="object 23">
            <a:extLst>
              <a:ext uri="{FF2B5EF4-FFF2-40B4-BE49-F238E27FC236}">
                <a16:creationId xmlns:a16="http://schemas.microsoft.com/office/drawing/2014/main" id="{0EBDA4B3-53C7-D851-8722-A7E3714594B1}"/>
              </a:ext>
            </a:extLst>
          </p:cNvPr>
          <p:cNvGrpSpPr/>
          <p:nvPr/>
        </p:nvGrpSpPr>
        <p:grpSpPr>
          <a:xfrm>
            <a:off x="6138671" y="1138427"/>
            <a:ext cx="5735076" cy="2616835"/>
            <a:chOff x="6138671" y="1138427"/>
            <a:chExt cx="5735076" cy="2616835"/>
          </a:xfrm>
        </p:grpSpPr>
        <p:sp>
          <p:nvSpPr>
            <p:cNvPr id="29" name="object 24">
              <a:extLst>
                <a:ext uri="{FF2B5EF4-FFF2-40B4-BE49-F238E27FC236}">
                  <a16:creationId xmlns:a16="http://schemas.microsoft.com/office/drawing/2014/main" id="{788BA231-D8C1-AB2F-6EFD-0070037F40E3}"/>
                </a:ext>
              </a:extLst>
            </p:cNvPr>
            <p:cNvSpPr/>
            <p:nvPr/>
          </p:nvSpPr>
          <p:spPr>
            <a:xfrm>
              <a:off x="11116192" y="1854784"/>
              <a:ext cx="757555" cy="721995"/>
            </a:xfrm>
            <a:custGeom>
              <a:avLst/>
              <a:gdLst/>
              <a:ahLst/>
              <a:cxnLst/>
              <a:rect l="l" t="t" r="r" b="b"/>
              <a:pathLst>
                <a:path w="757554" h="721994">
                  <a:moveTo>
                    <a:pt x="4131" y="264112"/>
                  </a:moveTo>
                  <a:lnTo>
                    <a:pt x="0" y="282507"/>
                  </a:lnTo>
                  <a:lnTo>
                    <a:pt x="117061" y="308897"/>
                  </a:lnTo>
                  <a:lnTo>
                    <a:pt x="216120" y="588333"/>
                  </a:lnTo>
                  <a:lnTo>
                    <a:pt x="135429" y="711102"/>
                  </a:lnTo>
                  <a:lnTo>
                    <a:pt x="151153" y="721469"/>
                  </a:lnTo>
                  <a:lnTo>
                    <a:pt x="228830" y="603288"/>
                  </a:lnTo>
                  <a:lnTo>
                    <a:pt x="319260" y="579819"/>
                  </a:lnTo>
                  <a:lnTo>
                    <a:pt x="244225" y="579819"/>
                  </a:lnTo>
                  <a:lnTo>
                    <a:pt x="251607" y="568588"/>
                  </a:lnTo>
                  <a:lnTo>
                    <a:pt x="229097" y="568588"/>
                  </a:lnTo>
                  <a:lnTo>
                    <a:pt x="138772" y="313766"/>
                  </a:lnTo>
                  <a:lnTo>
                    <a:pt x="224578" y="313766"/>
                  </a:lnTo>
                  <a:lnTo>
                    <a:pt x="146116" y="296095"/>
                  </a:lnTo>
                  <a:lnTo>
                    <a:pt x="152567" y="290832"/>
                  </a:lnTo>
                  <a:lnTo>
                    <a:pt x="122766" y="290832"/>
                  </a:lnTo>
                  <a:lnTo>
                    <a:pt x="4131" y="264112"/>
                  </a:lnTo>
                  <a:close/>
                </a:path>
                <a:path w="757554" h="721994">
                  <a:moveTo>
                    <a:pt x="507428" y="536841"/>
                  </a:moveTo>
                  <a:lnTo>
                    <a:pt x="484867" y="536841"/>
                  </a:lnTo>
                  <a:lnTo>
                    <a:pt x="606201" y="721469"/>
                  </a:lnTo>
                  <a:lnTo>
                    <a:pt x="621924" y="711102"/>
                  </a:lnTo>
                  <a:lnTo>
                    <a:pt x="507428" y="536841"/>
                  </a:lnTo>
                  <a:close/>
                </a:path>
                <a:path w="757554" h="721994">
                  <a:moveTo>
                    <a:pt x="401220" y="375296"/>
                  </a:moveTo>
                  <a:lnTo>
                    <a:pt x="378653" y="375296"/>
                  </a:lnTo>
                  <a:lnTo>
                    <a:pt x="473961" y="520245"/>
                  </a:lnTo>
                  <a:lnTo>
                    <a:pt x="244225" y="579819"/>
                  </a:lnTo>
                  <a:lnTo>
                    <a:pt x="319260" y="579819"/>
                  </a:lnTo>
                  <a:lnTo>
                    <a:pt x="484867" y="536841"/>
                  </a:lnTo>
                  <a:lnTo>
                    <a:pt x="507428" y="536841"/>
                  </a:lnTo>
                  <a:lnTo>
                    <a:pt x="496699" y="520512"/>
                  </a:lnTo>
                  <a:lnTo>
                    <a:pt x="506066" y="502534"/>
                  </a:lnTo>
                  <a:lnTo>
                    <a:pt x="484789" y="502534"/>
                  </a:lnTo>
                  <a:lnTo>
                    <a:pt x="401220" y="375296"/>
                  </a:lnTo>
                  <a:close/>
                </a:path>
                <a:path w="757554" h="721994">
                  <a:moveTo>
                    <a:pt x="224578" y="313766"/>
                  </a:moveTo>
                  <a:lnTo>
                    <a:pt x="138772" y="313766"/>
                  </a:lnTo>
                  <a:lnTo>
                    <a:pt x="363330" y="364340"/>
                  </a:lnTo>
                  <a:lnTo>
                    <a:pt x="229097" y="568588"/>
                  </a:lnTo>
                  <a:lnTo>
                    <a:pt x="251607" y="568588"/>
                  </a:lnTo>
                  <a:lnTo>
                    <a:pt x="378653" y="375296"/>
                  </a:lnTo>
                  <a:lnTo>
                    <a:pt x="401220" y="375296"/>
                  </a:lnTo>
                  <a:lnTo>
                    <a:pt x="394024" y="364340"/>
                  </a:lnTo>
                  <a:lnTo>
                    <a:pt x="473885" y="346353"/>
                  </a:lnTo>
                  <a:lnTo>
                    <a:pt x="369261" y="346353"/>
                  </a:lnTo>
                  <a:lnTo>
                    <a:pt x="224578" y="313766"/>
                  </a:lnTo>
                  <a:close/>
                </a:path>
                <a:path w="757554" h="721994">
                  <a:moveTo>
                    <a:pt x="599709" y="322799"/>
                  </a:moveTo>
                  <a:lnTo>
                    <a:pt x="578472" y="322799"/>
                  </a:lnTo>
                  <a:lnTo>
                    <a:pt x="484789" y="502534"/>
                  </a:lnTo>
                  <a:lnTo>
                    <a:pt x="506066" y="502534"/>
                  </a:lnTo>
                  <a:lnTo>
                    <a:pt x="599709" y="322799"/>
                  </a:lnTo>
                  <a:close/>
                </a:path>
                <a:path w="757554" h="721994">
                  <a:moveTo>
                    <a:pt x="411812" y="114074"/>
                  </a:moveTo>
                  <a:lnTo>
                    <a:pt x="369261" y="114074"/>
                  </a:lnTo>
                  <a:lnTo>
                    <a:pt x="369261" y="346353"/>
                  </a:lnTo>
                  <a:lnTo>
                    <a:pt x="388092" y="346353"/>
                  </a:lnTo>
                  <a:lnTo>
                    <a:pt x="388092" y="116988"/>
                  </a:lnTo>
                  <a:lnTo>
                    <a:pt x="414723" y="116988"/>
                  </a:lnTo>
                  <a:lnTo>
                    <a:pt x="411812" y="114074"/>
                  </a:lnTo>
                  <a:close/>
                </a:path>
                <a:path w="757554" h="721994">
                  <a:moveTo>
                    <a:pt x="414723" y="116988"/>
                  </a:moveTo>
                  <a:lnTo>
                    <a:pt x="388092" y="116988"/>
                  </a:lnTo>
                  <a:lnTo>
                    <a:pt x="575138" y="304224"/>
                  </a:lnTo>
                  <a:lnTo>
                    <a:pt x="388092" y="346353"/>
                  </a:lnTo>
                  <a:lnTo>
                    <a:pt x="473885" y="346353"/>
                  </a:lnTo>
                  <a:lnTo>
                    <a:pt x="578472" y="322799"/>
                  </a:lnTo>
                  <a:lnTo>
                    <a:pt x="599709" y="322799"/>
                  </a:lnTo>
                  <a:lnTo>
                    <a:pt x="602536" y="317372"/>
                  </a:lnTo>
                  <a:lnTo>
                    <a:pt x="682689" y="299323"/>
                  </a:lnTo>
                  <a:lnTo>
                    <a:pt x="596879" y="299323"/>
                  </a:lnTo>
                  <a:lnTo>
                    <a:pt x="414723" y="116988"/>
                  </a:lnTo>
                  <a:close/>
                </a:path>
                <a:path w="757554" h="721994">
                  <a:moveTo>
                    <a:pt x="753207" y="264112"/>
                  </a:moveTo>
                  <a:lnTo>
                    <a:pt x="596879" y="299323"/>
                  </a:lnTo>
                  <a:lnTo>
                    <a:pt x="682689" y="299323"/>
                  </a:lnTo>
                  <a:lnTo>
                    <a:pt x="757365" y="282507"/>
                  </a:lnTo>
                  <a:lnTo>
                    <a:pt x="753207" y="264112"/>
                  </a:lnTo>
                  <a:close/>
                </a:path>
                <a:path w="757554" h="721994">
                  <a:moveTo>
                    <a:pt x="388092" y="0"/>
                  </a:moveTo>
                  <a:lnTo>
                    <a:pt x="369261" y="0"/>
                  </a:lnTo>
                  <a:lnTo>
                    <a:pt x="369261" y="89757"/>
                  </a:lnTo>
                  <a:lnTo>
                    <a:pt x="122766" y="290832"/>
                  </a:lnTo>
                  <a:lnTo>
                    <a:pt x="152567" y="290832"/>
                  </a:lnTo>
                  <a:lnTo>
                    <a:pt x="369261" y="114074"/>
                  </a:lnTo>
                  <a:lnTo>
                    <a:pt x="411812" y="114074"/>
                  </a:lnTo>
                  <a:lnTo>
                    <a:pt x="388092" y="90331"/>
                  </a:lnTo>
                  <a:lnTo>
                    <a:pt x="3880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  <p:sp>
          <p:nvSpPr>
            <p:cNvPr id="30" name="object 25">
              <a:extLst>
                <a:ext uri="{FF2B5EF4-FFF2-40B4-BE49-F238E27FC236}">
                  <a16:creationId xmlns:a16="http://schemas.microsoft.com/office/drawing/2014/main" id="{F89B840A-0B8F-C477-1A98-7B20FD62D7EC}"/>
                </a:ext>
              </a:extLst>
            </p:cNvPr>
            <p:cNvSpPr/>
            <p:nvPr/>
          </p:nvSpPr>
          <p:spPr>
            <a:xfrm>
              <a:off x="6138671" y="1138427"/>
              <a:ext cx="4672965" cy="2616835"/>
            </a:xfrm>
            <a:custGeom>
              <a:avLst/>
              <a:gdLst/>
              <a:ahLst/>
              <a:cxnLst/>
              <a:rect l="l" t="t" r="r" b="b"/>
              <a:pathLst>
                <a:path w="4672965" h="2616835">
                  <a:moveTo>
                    <a:pt x="4572634" y="0"/>
                  </a:moveTo>
                  <a:lnTo>
                    <a:pt x="99949" y="0"/>
                  </a:lnTo>
                  <a:lnTo>
                    <a:pt x="61025" y="7848"/>
                  </a:lnTo>
                  <a:lnTo>
                    <a:pt x="29257" y="29257"/>
                  </a:lnTo>
                  <a:lnTo>
                    <a:pt x="7848" y="61025"/>
                  </a:lnTo>
                  <a:lnTo>
                    <a:pt x="0" y="99949"/>
                  </a:lnTo>
                  <a:lnTo>
                    <a:pt x="0" y="2516759"/>
                  </a:lnTo>
                  <a:lnTo>
                    <a:pt x="7848" y="2555682"/>
                  </a:lnTo>
                  <a:lnTo>
                    <a:pt x="29257" y="2587450"/>
                  </a:lnTo>
                  <a:lnTo>
                    <a:pt x="61025" y="2608859"/>
                  </a:lnTo>
                  <a:lnTo>
                    <a:pt x="99949" y="2616708"/>
                  </a:lnTo>
                  <a:lnTo>
                    <a:pt x="4572634" y="2616708"/>
                  </a:lnTo>
                  <a:lnTo>
                    <a:pt x="4611558" y="2608859"/>
                  </a:lnTo>
                  <a:lnTo>
                    <a:pt x="4643326" y="2587450"/>
                  </a:lnTo>
                  <a:lnTo>
                    <a:pt x="4664735" y="2555682"/>
                  </a:lnTo>
                  <a:lnTo>
                    <a:pt x="4672583" y="2516759"/>
                  </a:lnTo>
                  <a:lnTo>
                    <a:pt x="4672583" y="99949"/>
                  </a:lnTo>
                  <a:lnTo>
                    <a:pt x="4664735" y="61025"/>
                  </a:lnTo>
                  <a:lnTo>
                    <a:pt x="4643326" y="29257"/>
                  </a:lnTo>
                  <a:lnTo>
                    <a:pt x="4611558" y="7848"/>
                  </a:lnTo>
                  <a:lnTo>
                    <a:pt x="4572634" y="0"/>
                  </a:lnTo>
                  <a:close/>
                </a:path>
              </a:pathLst>
            </a:custGeom>
            <a:solidFill>
              <a:srgbClr val="FFE166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</p:grpSp>
      <p:sp>
        <p:nvSpPr>
          <p:cNvPr id="14" name="object 26">
            <a:extLst>
              <a:ext uri="{FF2B5EF4-FFF2-40B4-BE49-F238E27FC236}">
                <a16:creationId xmlns:a16="http://schemas.microsoft.com/office/drawing/2014/main" id="{842EA221-5DF1-F8FD-7DB8-9B80976CF7D9}"/>
              </a:ext>
            </a:extLst>
          </p:cNvPr>
          <p:cNvSpPr txBox="1"/>
          <p:nvPr/>
        </p:nvSpPr>
        <p:spPr>
          <a:xfrm>
            <a:off x="10951484" y="2669569"/>
            <a:ext cx="10007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35" dirty="0">
                <a:solidFill>
                  <a:srgbClr val="FFE166"/>
                </a:solidFill>
                <a:latin typeface="Arial Black"/>
                <a:cs typeface="Arial Black"/>
              </a:rPr>
              <a:t>HEIKKOUDET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15" name="object 27">
            <a:extLst>
              <a:ext uri="{FF2B5EF4-FFF2-40B4-BE49-F238E27FC236}">
                <a16:creationId xmlns:a16="http://schemas.microsoft.com/office/drawing/2014/main" id="{C566680D-FA0A-76CB-A3E9-02C5BEF04A08}"/>
              </a:ext>
            </a:extLst>
          </p:cNvPr>
          <p:cNvSpPr txBox="1"/>
          <p:nvPr/>
        </p:nvSpPr>
        <p:spPr>
          <a:xfrm>
            <a:off x="6247257" y="1518030"/>
            <a:ext cx="4439920" cy="2007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299085" marR="114300" indent="-287020">
              <a:lnSpc>
                <a:spcPct val="100000"/>
              </a:lnSpc>
              <a:spcBef>
                <a:spcPts val="95"/>
              </a:spcBef>
              <a:buChar char="•"/>
              <a:tabLst>
                <a:tab pos="2990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suuri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kasvava</a:t>
            </a:r>
            <a:r>
              <a:rPr sz="10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korjausvelka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–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nykyinen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tuleva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kuormitus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uhkaa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siirtää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yhä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suuremman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osan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verkosta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heikompaan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tilaan.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Korjaus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maksaa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myöhemmin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moninkertaisesti.</a:t>
            </a:r>
            <a:endParaRPr sz="10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Pintakunnon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lisäksi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rakenteiden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kunto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on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heikentynyt</a:t>
            </a:r>
            <a:endParaRPr sz="10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Ajoradan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 pientareen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kapeus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ongelmana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monilla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pääteilläkin</a:t>
            </a:r>
            <a:endParaRPr sz="1000" dirty="0">
              <a:latin typeface="Arial"/>
              <a:cs typeface="Arial"/>
            </a:endParaRPr>
          </a:p>
          <a:p>
            <a:pPr marL="299085" marR="5080" indent="-287020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Moottoriteitä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eräitä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valtatieosuuksia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lukuun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ottamatta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teiltä</a:t>
            </a:r>
            <a:r>
              <a:rPr sz="1000" spc="5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puuttuu</a:t>
            </a:r>
            <a:r>
              <a:rPr sz="1000" spc="20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ohituskaistoja.</a:t>
            </a:r>
            <a:r>
              <a:rPr sz="1000" spc="1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Teiden</a:t>
            </a:r>
            <a:r>
              <a:rPr sz="1000" spc="1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kapeus</a:t>
            </a:r>
            <a:r>
              <a:rPr sz="10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lisää</a:t>
            </a:r>
            <a:r>
              <a:rPr sz="1000" spc="1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liikenteen</a:t>
            </a:r>
            <a:r>
              <a:rPr sz="10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häiriöalttiutta</a:t>
            </a:r>
            <a:r>
              <a:rPr sz="10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ja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heikentää</a:t>
            </a:r>
            <a:r>
              <a:rPr sz="1000" spc="20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liikenneturvallisuutta.</a:t>
            </a:r>
            <a:endParaRPr sz="10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1-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raiteisten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ratojen</a:t>
            </a:r>
            <a:r>
              <a:rPr sz="1000" spc="1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suuri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osuus</a:t>
            </a:r>
            <a:r>
              <a:rPr sz="10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lisää</a:t>
            </a:r>
            <a:r>
              <a:rPr sz="1000" spc="1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000" spc="1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häiriöalttiutta</a:t>
            </a:r>
            <a:endParaRPr sz="1000" dirty="0">
              <a:latin typeface="Arial"/>
              <a:cs typeface="Arial"/>
            </a:endParaRPr>
          </a:p>
          <a:p>
            <a:pPr marL="299085" marR="188595" indent="-287020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Ratojen</a:t>
            </a:r>
            <a:r>
              <a:rPr sz="10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digitalisoinnista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eli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kulunvalvontajärjestelmän</a:t>
            </a:r>
            <a:r>
              <a:rPr sz="1000" spc="5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modernisoimisesta</a:t>
            </a:r>
            <a:r>
              <a:rPr sz="10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ei</a:t>
            </a:r>
            <a:r>
              <a:rPr sz="10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saada</a:t>
            </a:r>
            <a:r>
              <a:rPr sz="10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suurinta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hyötyä</a:t>
            </a:r>
            <a:r>
              <a:rPr sz="10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irti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1-raiteisilla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radoilla</a:t>
            </a:r>
            <a:endParaRPr sz="10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har char="•"/>
              <a:tabLst>
                <a:tab pos="2990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1524</a:t>
            </a:r>
            <a:r>
              <a:rPr sz="10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mm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raideleveys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poikkeaa</a:t>
            </a:r>
            <a:r>
              <a:rPr sz="10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muusta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Euroopasta,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mikä</a:t>
            </a:r>
            <a:r>
              <a:rPr sz="10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heikentää</a:t>
            </a:r>
            <a:endParaRPr sz="1000" dirty="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liikenteen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yhteensopivuutta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mm.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Ruotsin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Norjan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suunnassa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28">
            <a:extLst>
              <a:ext uri="{FF2B5EF4-FFF2-40B4-BE49-F238E27FC236}">
                <a16:creationId xmlns:a16="http://schemas.microsoft.com/office/drawing/2014/main" id="{CB647D82-857B-6442-1195-CC17F216A36D}"/>
              </a:ext>
            </a:extLst>
          </p:cNvPr>
          <p:cNvSpPr txBox="1"/>
          <p:nvPr/>
        </p:nvSpPr>
        <p:spPr>
          <a:xfrm>
            <a:off x="6138671" y="1135380"/>
            <a:ext cx="2985770" cy="307975"/>
          </a:xfrm>
          <a:prstGeom prst="rect">
            <a:avLst/>
          </a:prstGeom>
          <a:solidFill>
            <a:srgbClr val="FFCE00"/>
          </a:solidFill>
        </p:spPr>
        <p:txBody>
          <a:bodyPr vert="horz" wrap="square" lIns="0" tIns="37465" rIns="0" bIns="0" rtlCol="0">
            <a:spAutoFit/>
          </a:bodyPr>
          <a:lstStyle>
            <a:defPPr>
              <a:defRPr kern="0"/>
            </a:defPPr>
          </a:lstStyle>
          <a:p>
            <a:pPr marL="92075">
              <a:lnSpc>
                <a:spcPct val="100000"/>
              </a:lnSpc>
              <a:spcBef>
                <a:spcPts val="295"/>
              </a:spcBef>
            </a:pPr>
            <a:r>
              <a:rPr sz="1400" spc="-150" dirty="0">
                <a:solidFill>
                  <a:srgbClr val="282828"/>
                </a:solidFill>
                <a:latin typeface="Arial Black"/>
                <a:cs typeface="Arial Black"/>
              </a:rPr>
              <a:t>NYKYTILAN</a:t>
            </a:r>
            <a:r>
              <a:rPr sz="1400" spc="-8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400" b="1" spc="-10" dirty="0">
                <a:solidFill>
                  <a:srgbClr val="282828"/>
                </a:solidFill>
                <a:latin typeface="Arial"/>
                <a:cs typeface="Arial"/>
              </a:rPr>
              <a:t>HEIKKOUDET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7" name="object 29">
            <a:extLst>
              <a:ext uri="{FF2B5EF4-FFF2-40B4-BE49-F238E27FC236}">
                <a16:creationId xmlns:a16="http://schemas.microsoft.com/office/drawing/2014/main" id="{F9C6F323-EF88-537D-8645-55097A29F5AA}"/>
              </a:ext>
            </a:extLst>
          </p:cNvPr>
          <p:cNvGrpSpPr/>
          <p:nvPr/>
        </p:nvGrpSpPr>
        <p:grpSpPr>
          <a:xfrm>
            <a:off x="391363" y="3811807"/>
            <a:ext cx="5614741" cy="2885440"/>
            <a:chOff x="435665" y="3820667"/>
            <a:chExt cx="5614741" cy="2885440"/>
          </a:xfrm>
        </p:grpSpPr>
        <p:pic>
          <p:nvPicPr>
            <p:cNvPr id="24" name="object 30">
              <a:extLst>
                <a:ext uri="{FF2B5EF4-FFF2-40B4-BE49-F238E27FC236}">
                  <a16:creationId xmlns:a16="http://schemas.microsoft.com/office/drawing/2014/main" id="{93FC5915-6822-1B44-79B6-66CF9DF0460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9646" y="4638025"/>
              <a:ext cx="124920" cy="188561"/>
            </a:xfrm>
            <a:prstGeom prst="rect">
              <a:avLst/>
            </a:prstGeom>
          </p:spPr>
        </p:pic>
        <p:sp>
          <p:nvSpPr>
            <p:cNvPr id="25" name="object 31">
              <a:extLst>
                <a:ext uri="{FF2B5EF4-FFF2-40B4-BE49-F238E27FC236}">
                  <a16:creationId xmlns:a16="http://schemas.microsoft.com/office/drawing/2014/main" id="{6406C9FA-97D6-2959-D133-2B6825309EB8}"/>
                </a:ext>
              </a:extLst>
            </p:cNvPr>
            <p:cNvSpPr/>
            <p:nvPr/>
          </p:nvSpPr>
          <p:spPr>
            <a:xfrm>
              <a:off x="435665" y="4504945"/>
              <a:ext cx="640715" cy="760730"/>
            </a:xfrm>
            <a:custGeom>
              <a:avLst/>
              <a:gdLst/>
              <a:ahLst/>
              <a:cxnLst/>
              <a:rect l="l" t="t" r="r" b="b"/>
              <a:pathLst>
                <a:path w="640715" h="760729">
                  <a:moveTo>
                    <a:pt x="285828" y="0"/>
                  </a:moveTo>
                  <a:lnTo>
                    <a:pt x="282360" y="0"/>
                  </a:lnTo>
                  <a:lnTo>
                    <a:pt x="232782" y="4320"/>
                  </a:lnTo>
                  <a:lnTo>
                    <a:pt x="185982" y="16844"/>
                  </a:lnTo>
                  <a:lnTo>
                    <a:pt x="142721" y="36840"/>
                  </a:lnTo>
                  <a:lnTo>
                    <a:pt x="103758" y="63576"/>
                  </a:lnTo>
                  <a:lnTo>
                    <a:pt x="69853" y="96317"/>
                  </a:lnTo>
                  <a:lnTo>
                    <a:pt x="41765" y="134333"/>
                  </a:lnTo>
                  <a:lnTo>
                    <a:pt x="20254" y="176890"/>
                  </a:lnTo>
                  <a:lnTo>
                    <a:pt x="6079" y="223255"/>
                  </a:lnTo>
                  <a:lnTo>
                    <a:pt x="0" y="272697"/>
                  </a:lnTo>
                  <a:lnTo>
                    <a:pt x="3" y="293471"/>
                  </a:lnTo>
                  <a:lnTo>
                    <a:pt x="4653" y="346167"/>
                  </a:lnTo>
                  <a:lnTo>
                    <a:pt x="18670" y="396539"/>
                  </a:lnTo>
                  <a:lnTo>
                    <a:pt x="41470" y="443360"/>
                  </a:lnTo>
                  <a:lnTo>
                    <a:pt x="72473" y="485442"/>
                  </a:lnTo>
                  <a:lnTo>
                    <a:pt x="111102" y="521596"/>
                  </a:lnTo>
                  <a:lnTo>
                    <a:pt x="111102" y="760114"/>
                  </a:lnTo>
                  <a:lnTo>
                    <a:pt x="408629" y="760114"/>
                  </a:lnTo>
                  <a:lnTo>
                    <a:pt x="408629" y="741160"/>
                  </a:lnTo>
                  <a:lnTo>
                    <a:pt x="129932" y="741160"/>
                  </a:lnTo>
                  <a:lnTo>
                    <a:pt x="129932" y="512336"/>
                  </a:lnTo>
                  <a:lnTo>
                    <a:pt x="86469" y="472930"/>
                  </a:lnTo>
                  <a:lnTo>
                    <a:pt x="57465" y="433611"/>
                  </a:lnTo>
                  <a:lnTo>
                    <a:pt x="36161" y="389843"/>
                  </a:lnTo>
                  <a:lnTo>
                    <a:pt x="23101" y="342746"/>
                  </a:lnTo>
                  <a:lnTo>
                    <a:pt x="18833" y="293471"/>
                  </a:lnTo>
                  <a:lnTo>
                    <a:pt x="18873" y="272697"/>
                  </a:lnTo>
                  <a:lnTo>
                    <a:pt x="24464" y="226899"/>
                  </a:lnTo>
                  <a:lnTo>
                    <a:pt x="37672" y="183625"/>
                  </a:lnTo>
                  <a:lnTo>
                    <a:pt x="57742" y="143914"/>
                  </a:lnTo>
                  <a:lnTo>
                    <a:pt x="83963" y="108454"/>
                  </a:lnTo>
                  <a:lnTo>
                    <a:pt x="115621" y="77930"/>
                  </a:lnTo>
                  <a:lnTo>
                    <a:pt x="152003" y="53028"/>
                  </a:lnTo>
                  <a:lnTo>
                    <a:pt x="192398" y="34437"/>
                  </a:lnTo>
                  <a:lnTo>
                    <a:pt x="236093" y="22841"/>
                  </a:lnTo>
                  <a:lnTo>
                    <a:pt x="282376" y="18928"/>
                  </a:lnTo>
                  <a:lnTo>
                    <a:pt x="384243" y="18928"/>
                  </a:lnTo>
                  <a:lnTo>
                    <a:pt x="381877" y="17827"/>
                  </a:lnTo>
                  <a:lnTo>
                    <a:pt x="338722" y="5558"/>
                  </a:lnTo>
                  <a:lnTo>
                    <a:pt x="292960" y="235"/>
                  </a:lnTo>
                  <a:lnTo>
                    <a:pt x="289320" y="78"/>
                  </a:lnTo>
                  <a:lnTo>
                    <a:pt x="285828" y="0"/>
                  </a:lnTo>
                  <a:close/>
                </a:path>
                <a:path w="640715" h="760729">
                  <a:moveTo>
                    <a:pt x="384243" y="18928"/>
                  </a:moveTo>
                  <a:lnTo>
                    <a:pt x="288888" y="18928"/>
                  </a:lnTo>
                  <a:lnTo>
                    <a:pt x="292160" y="19085"/>
                  </a:lnTo>
                  <a:lnTo>
                    <a:pt x="339470" y="25051"/>
                  </a:lnTo>
                  <a:lnTo>
                    <a:pt x="383709" y="38925"/>
                  </a:lnTo>
                  <a:lnTo>
                    <a:pt x="424157" y="59938"/>
                  </a:lnTo>
                  <a:lnTo>
                    <a:pt x="460099" y="87319"/>
                  </a:lnTo>
                  <a:lnTo>
                    <a:pt x="490816" y="120297"/>
                  </a:lnTo>
                  <a:lnTo>
                    <a:pt x="515590" y="158101"/>
                  </a:lnTo>
                  <a:lnTo>
                    <a:pt x="533704" y="199961"/>
                  </a:lnTo>
                  <a:lnTo>
                    <a:pt x="544441" y="245105"/>
                  </a:lnTo>
                  <a:lnTo>
                    <a:pt x="547083" y="292764"/>
                  </a:lnTo>
                  <a:lnTo>
                    <a:pt x="547083" y="303187"/>
                  </a:lnTo>
                  <a:lnTo>
                    <a:pt x="614811" y="421086"/>
                  </a:lnTo>
                  <a:lnTo>
                    <a:pt x="618852" y="427501"/>
                  </a:lnTo>
                  <a:lnTo>
                    <a:pt x="620941" y="434148"/>
                  </a:lnTo>
                  <a:lnTo>
                    <a:pt x="621291" y="441106"/>
                  </a:lnTo>
                  <a:lnTo>
                    <a:pt x="619840" y="448034"/>
                  </a:lnTo>
                  <a:lnTo>
                    <a:pt x="617134" y="453508"/>
                  </a:lnTo>
                  <a:lnTo>
                    <a:pt x="612002" y="457365"/>
                  </a:lnTo>
                  <a:lnTo>
                    <a:pt x="606015" y="458409"/>
                  </a:lnTo>
                  <a:lnTo>
                    <a:pt x="547036" y="458409"/>
                  </a:lnTo>
                  <a:lnTo>
                    <a:pt x="547015" y="535796"/>
                  </a:lnTo>
                  <a:lnTo>
                    <a:pt x="539750" y="571624"/>
                  </a:lnTo>
                  <a:lnTo>
                    <a:pt x="519972" y="600969"/>
                  </a:lnTo>
                  <a:lnTo>
                    <a:pt x="490658" y="620767"/>
                  </a:lnTo>
                  <a:lnTo>
                    <a:pt x="454765" y="628060"/>
                  </a:lnTo>
                  <a:lnTo>
                    <a:pt x="389798" y="628060"/>
                  </a:lnTo>
                  <a:lnTo>
                    <a:pt x="389798" y="741160"/>
                  </a:lnTo>
                  <a:lnTo>
                    <a:pt x="408629" y="741160"/>
                  </a:lnTo>
                  <a:lnTo>
                    <a:pt x="408629" y="647012"/>
                  </a:lnTo>
                  <a:lnTo>
                    <a:pt x="454765" y="647012"/>
                  </a:lnTo>
                  <a:lnTo>
                    <a:pt x="497972" y="638212"/>
                  </a:lnTo>
                  <a:lnTo>
                    <a:pt x="533260" y="614372"/>
                  </a:lnTo>
                  <a:lnTo>
                    <a:pt x="557076" y="579048"/>
                  </a:lnTo>
                  <a:lnTo>
                    <a:pt x="565867" y="535796"/>
                  </a:lnTo>
                  <a:lnTo>
                    <a:pt x="565867" y="477361"/>
                  </a:lnTo>
                  <a:lnTo>
                    <a:pt x="607294" y="477361"/>
                  </a:lnTo>
                  <a:lnTo>
                    <a:pt x="624478" y="470713"/>
                  </a:lnTo>
                  <a:lnTo>
                    <a:pt x="636718" y="456310"/>
                  </a:lnTo>
                  <a:lnTo>
                    <a:pt x="640131" y="435914"/>
                  </a:lnTo>
                  <a:lnTo>
                    <a:pt x="630833" y="411284"/>
                  </a:lnTo>
                  <a:lnTo>
                    <a:pt x="565867" y="298184"/>
                  </a:lnTo>
                  <a:lnTo>
                    <a:pt x="565835" y="292764"/>
                  </a:lnTo>
                  <a:lnTo>
                    <a:pt x="563790" y="247400"/>
                  </a:lnTo>
                  <a:lnTo>
                    <a:pt x="554612" y="203439"/>
                  </a:lnTo>
                  <a:lnTo>
                    <a:pt x="538894" y="162192"/>
                  </a:lnTo>
                  <a:lnTo>
                    <a:pt x="517199" y="124264"/>
                  </a:lnTo>
                  <a:lnTo>
                    <a:pt x="490087" y="90259"/>
                  </a:lnTo>
                  <a:lnTo>
                    <a:pt x="458122" y="60781"/>
                  </a:lnTo>
                  <a:lnTo>
                    <a:pt x="421864" y="36436"/>
                  </a:lnTo>
                  <a:lnTo>
                    <a:pt x="384243" y="189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  <p:pic>
          <p:nvPicPr>
            <p:cNvPr id="26" name="object 32">
              <a:extLst>
                <a:ext uri="{FF2B5EF4-FFF2-40B4-BE49-F238E27FC236}">
                  <a16:creationId xmlns:a16="http://schemas.microsoft.com/office/drawing/2014/main" id="{61B94F38-D88F-8A69-ACEA-72ABE001E9C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8159" y="4564047"/>
              <a:ext cx="80007" cy="121143"/>
            </a:xfrm>
            <a:prstGeom prst="rect">
              <a:avLst/>
            </a:prstGeom>
          </p:spPr>
        </p:pic>
        <p:sp>
          <p:nvSpPr>
            <p:cNvPr id="27" name="object 33">
              <a:extLst>
                <a:ext uri="{FF2B5EF4-FFF2-40B4-BE49-F238E27FC236}">
                  <a16:creationId xmlns:a16="http://schemas.microsoft.com/office/drawing/2014/main" id="{9FC57DCD-B71E-5041-2C20-E57EBFC404A7}"/>
                </a:ext>
              </a:extLst>
            </p:cNvPr>
            <p:cNvSpPr/>
            <p:nvPr/>
          </p:nvSpPr>
          <p:spPr>
            <a:xfrm>
              <a:off x="498912" y="4562613"/>
              <a:ext cx="276225" cy="415290"/>
            </a:xfrm>
            <a:custGeom>
              <a:avLst/>
              <a:gdLst/>
              <a:ahLst/>
              <a:cxnLst/>
              <a:rect l="l" t="t" r="r" b="b"/>
              <a:pathLst>
                <a:path w="276225" h="415289">
                  <a:moveTo>
                    <a:pt x="167154" y="0"/>
                  </a:moveTo>
                  <a:lnTo>
                    <a:pt x="158015" y="1967"/>
                  </a:lnTo>
                  <a:lnTo>
                    <a:pt x="150360" y="7335"/>
                  </a:lnTo>
                  <a:lnTo>
                    <a:pt x="145521" y="14961"/>
                  </a:lnTo>
                  <a:lnTo>
                    <a:pt x="143891" y="23846"/>
                  </a:lnTo>
                  <a:lnTo>
                    <a:pt x="145861" y="32992"/>
                  </a:lnTo>
                  <a:lnTo>
                    <a:pt x="148231" y="38442"/>
                  </a:lnTo>
                  <a:lnTo>
                    <a:pt x="152577" y="42786"/>
                  </a:lnTo>
                  <a:lnTo>
                    <a:pt x="158015" y="45165"/>
                  </a:lnTo>
                  <a:lnTo>
                    <a:pt x="158015" y="206522"/>
                  </a:lnTo>
                  <a:lnTo>
                    <a:pt x="189086" y="238646"/>
                  </a:lnTo>
                  <a:lnTo>
                    <a:pt x="139184" y="288598"/>
                  </a:lnTo>
                  <a:lnTo>
                    <a:pt x="139184" y="334726"/>
                  </a:lnTo>
                  <a:lnTo>
                    <a:pt x="82401" y="334726"/>
                  </a:lnTo>
                  <a:lnTo>
                    <a:pt x="46097" y="292038"/>
                  </a:lnTo>
                  <a:lnTo>
                    <a:pt x="48372" y="282695"/>
                  </a:lnTo>
                  <a:lnTo>
                    <a:pt x="46939" y="273521"/>
                  </a:lnTo>
                  <a:lnTo>
                    <a:pt x="42174" y="265554"/>
                  </a:lnTo>
                  <a:lnTo>
                    <a:pt x="34453" y="259828"/>
                  </a:lnTo>
                  <a:lnTo>
                    <a:pt x="25118" y="257551"/>
                  </a:lnTo>
                  <a:lnTo>
                    <a:pt x="15952" y="258985"/>
                  </a:lnTo>
                  <a:lnTo>
                    <a:pt x="7992" y="263755"/>
                  </a:lnTo>
                  <a:lnTo>
                    <a:pt x="2276" y="271484"/>
                  </a:lnTo>
                  <a:lnTo>
                    <a:pt x="0" y="280828"/>
                  </a:lnTo>
                  <a:lnTo>
                    <a:pt x="1430" y="290001"/>
                  </a:lnTo>
                  <a:lnTo>
                    <a:pt x="6195" y="297969"/>
                  </a:lnTo>
                  <a:lnTo>
                    <a:pt x="13920" y="303694"/>
                  </a:lnTo>
                  <a:lnTo>
                    <a:pt x="19483" y="306309"/>
                  </a:lnTo>
                  <a:lnTo>
                    <a:pt x="25838" y="306702"/>
                  </a:lnTo>
                  <a:lnTo>
                    <a:pt x="31683" y="304794"/>
                  </a:lnTo>
                  <a:lnTo>
                    <a:pt x="73582" y="353584"/>
                  </a:lnTo>
                  <a:lnTo>
                    <a:pt x="139184" y="353584"/>
                  </a:lnTo>
                  <a:lnTo>
                    <a:pt x="139184" y="369606"/>
                  </a:lnTo>
                  <a:lnTo>
                    <a:pt x="131529" y="374973"/>
                  </a:lnTo>
                  <a:lnTo>
                    <a:pt x="126690" y="382597"/>
                  </a:lnTo>
                  <a:lnTo>
                    <a:pt x="148879" y="414772"/>
                  </a:lnTo>
                  <a:lnTo>
                    <a:pt x="158015" y="412804"/>
                  </a:lnTo>
                  <a:lnTo>
                    <a:pt x="165675" y="407437"/>
                  </a:lnTo>
                  <a:lnTo>
                    <a:pt x="170516" y="399811"/>
                  </a:lnTo>
                  <a:lnTo>
                    <a:pt x="172147" y="390925"/>
                  </a:lnTo>
                  <a:lnTo>
                    <a:pt x="170176" y="381780"/>
                  </a:lnTo>
                  <a:lnTo>
                    <a:pt x="167799" y="376329"/>
                  </a:lnTo>
                  <a:lnTo>
                    <a:pt x="163460" y="371986"/>
                  </a:lnTo>
                  <a:lnTo>
                    <a:pt x="158015" y="369606"/>
                  </a:lnTo>
                  <a:lnTo>
                    <a:pt x="158015" y="296036"/>
                  </a:lnTo>
                  <a:lnTo>
                    <a:pt x="202267" y="251739"/>
                  </a:lnTo>
                  <a:lnTo>
                    <a:pt x="230035" y="279731"/>
                  </a:lnTo>
                  <a:lnTo>
                    <a:pt x="228776" y="288979"/>
                  </a:lnTo>
                  <a:lnTo>
                    <a:pt x="231079" y="297691"/>
                  </a:lnTo>
                  <a:lnTo>
                    <a:pt x="236476" y="304904"/>
                  </a:lnTo>
                  <a:lnTo>
                    <a:pt x="244503" y="309655"/>
                  </a:lnTo>
                  <a:lnTo>
                    <a:pt x="253742" y="310916"/>
                  </a:lnTo>
                  <a:lnTo>
                    <a:pt x="262446" y="308611"/>
                  </a:lnTo>
                  <a:lnTo>
                    <a:pt x="269651" y="303207"/>
                  </a:lnTo>
                  <a:lnTo>
                    <a:pt x="274397" y="295172"/>
                  </a:lnTo>
                  <a:lnTo>
                    <a:pt x="275653" y="285924"/>
                  </a:lnTo>
                  <a:lnTo>
                    <a:pt x="273351" y="277212"/>
                  </a:lnTo>
                  <a:lnTo>
                    <a:pt x="267955" y="269999"/>
                  </a:lnTo>
                  <a:lnTo>
                    <a:pt x="257434" y="264384"/>
                  </a:lnTo>
                  <a:lnTo>
                    <a:pt x="252169" y="263944"/>
                  </a:lnTo>
                  <a:lnTo>
                    <a:pt x="246065" y="264557"/>
                  </a:lnTo>
                  <a:lnTo>
                    <a:pt x="243224" y="265735"/>
                  </a:lnTo>
                  <a:lnTo>
                    <a:pt x="176846" y="199060"/>
                  </a:lnTo>
                  <a:lnTo>
                    <a:pt x="176846" y="89636"/>
                  </a:lnTo>
                  <a:lnTo>
                    <a:pt x="233338" y="89636"/>
                  </a:lnTo>
                  <a:lnTo>
                    <a:pt x="233338" y="133934"/>
                  </a:lnTo>
                  <a:lnTo>
                    <a:pt x="225683" y="139300"/>
                  </a:lnTo>
                  <a:lnTo>
                    <a:pt x="220844" y="146924"/>
                  </a:lnTo>
                  <a:lnTo>
                    <a:pt x="243033" y="179100"/>
                  </a:lnTo>
                  <a:lnTo>
                    <a:pt x="252169" y="177132"/>
                  </a:lnTo>
                  <a:lnTo>
                    <a:pt x="259829" y="171764"/>
                  </a:lnTo>
                  <a:lnTo>
                    <a:pt x="264670" y="164138"/>
                  </a:lnTo>
                  <a:lnTo>
                    <a:pt x="266301" y="155253"/>
                  </a:lnTo>
                  <a:lnTo>
                    <a:pt x="264331" y="146108"/>
                  </a:lnTo>
                  <a:lnTo>
                    <a:pt x="261953" y="140657"/>
                  </a:lnTo>
                  <a:lnTo>
                    <a:pt x="257614" y="136313"/>
                  </a:lnTo>
                  <a:lnTo>
                    <a:pt x="252169" y="133934"/>
                  </a:lnTo>
                  <a:lnTo>
                    <a:pt x="252169" y="70778"/>
                  </a:lnTo>
                  <a:lnTo>
                    <a:pt x="176846" y="70778"/>
                  </a:lnTo>
                  <a:lnTo>
                    <a:pt x="176846" y="45165"/>
                  </a:lnTo>
                  <a:lnTo>
                    <a:pt x="184506" y="39799"/>
                  </a:lnTo>
                  <a:lnTo>
                    <a:pt x="189347" y="32175"/>
                  </a:lnTo>
                  <a:lnTo>
                    <a:pt x="190978" y="23290"/>
                  </a:lnTo>
                  <a:lnTo>
                    <a:pt x="189007" y="14141"/>
                  </a:lnTo>
                  <a:lnTo>
                    <a:pt x="183646" y="6478"/>
                  </a:lnTo>
                  <a:lnTo>
                    <a:pt x="176030" y="1634"/>
                  </a:lnTo>
                  <a:lnTo>
                    <a:pt x="1671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  <p:sp>
          <p:nvSpPr>
            <p:cNvPr id="28" name="object 34">
              <a:extLst>
                <a:ext uri="{FF2B5EF4-FFF2-40B4-BE49-F238E27FC236}">
                  <a16:creationId xmlns:a16="http://schemas.microsoft.com/office/drawing/2014/main" id="{371F6C73-1005-944B-5364-2A310D55E459}"/>
                </a:ext>
              </a:extLst>
            </p:cNvPr>
            <p:cNvSpPr/>
            <p:nvPr/>
          </p:nvSpPr>
          <p:spPr>
            <a:xfrm>
              <a:off x="1330451" y="3820667"/>
              <a:ext cx="4719955" cy="2885440"/>
            </a:xfrm>
            <a:custGeom>
              <a:avLst/>
              <a:gdLst/>
              <a:ahLst/>
              <a:cxnLst/>
              <a:rect l="l" t="t" r="r" b="b"/>
              <a:pathLst>
                <a:path w="4719955" h="2885440">
                  <a:moveTo>
                    <a:pt x="4609719" y="0"/>
                  </a:moveTo>
                  <a:lnTo>
                    <a:pt x="110109" y="0"/>
                  </a:lnTo>
                  <a:lnTo>
                    <a:pt x="67240" y="8649"/>
                  </a:lnTo>
                  <a:lnTo>
                    <a:pt x="32242" y="32242"/>
                  </a:lnTo>
                  <a:lnTo>
                    <a:pt x="8649" y="67240"/>
                  </a:lnTo>
                  <a:lnTo>
                    <a:pt x="0" y="110108"/>
                  </a:lnTo>
                  <a:lnTo>
                    <a:pt x="0" y="2774784"/>
                  </a:lnTo>
                  <a:lnTo>
                    <a:pt x="8649" y="2817659"/>
                  </a:lnTo>
                  <a:lnTo>
                    <a:pt x="32242" y="2852670"/>
                  </a:lnTo>
                  <a:lnTo>
                    <a:pt x="67240" y="2876276"/>
                  </a:lnTo>
                  <a:lnTo>
                    <a:pt x="110109" y="2884931"/>
                  </a:lnTo>
                  <a:lnTo>
                    <a:pt x="4609719" y="2884931"/>
                  </a:lnTo>
                  <a:lnTo>
                    <a:pt x="4652587" y="2876276"/>
                  </a:lnTo>
                  <a:lnTo>
                    <a:pt x="4687585" y="2852670"/>
                  </a:lnTo>
                  <a:lnTo>
                    <a:pt x="4711178" y="2817659"/>
                  </a:lnTo>
                  <a:lnTo>
                    <a:pt x="4719828" y="2774784"/>
                  </a:lnTo>
                  <a:lnTo>
                    <a:pt x="4719828" y="110108"/>
                  </a:lnTo>
                  <a:lnTo>
                    <a:pt x="4711178" y="67240"/>
                  </a:lnTo>
                  <a:lnTo>
                    <a:pt x="4687585" y="32242"/>
                  </a:lnTo>
                  <a:lnTo>
                    <a:pt x="4652587" y="8649"/>
                  </a:lnTo>
                  <a:lnTo>
                    <a:pt x="4609719" y="0"/>
                  </a:lnTo>
                  <a:close/>
                </a:path>
              </a:pathLst>
            </a:custGeom>
            <a:solidFill>
              <a:srgbClr val="71D16D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</p:grpSp>
      <p:sp>
        <p:nvSpPr>
          <p:cNvPr id="18" name="object 36">
            <a:extLst>
              <a:ext uri="{FF2B5EF4-FFF2-40B4-BE49-F238E27FC236}">
                <a16:creationId xmlns:a16="http://schemas.microsoft.com/office/drawing/2014/main" id="{5233A32C-2E62-787C-429E-EFABD0C8436E}"/>
              </a:ext>
            </a:extLst>
          </p:cNvPr>
          <p:cNvSpPr txBox="1"/>
          <p:nvPr/>
        </p:nvSpPr>
        <p:spPr>
          <a:xfrm>
            <a:off x="1397528" y="4169693"/>
            <a:ext cx="4467225" cy="2312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82245" marR="5080" indent="-170180" algn="just">
              <a:lnSpc>
                <a:spcPct val="100000"/>
              </a:lnSpc>
              <a:spcBef>
                <a:spcPts val="95"/>
              </a:spcBef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Logististen alueiden</a:t>
            </a:r>
            <a:r>
              <a:rPr sz="1000" spc="-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laajentumiskehitys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Kehä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III:n</a:t>
            </a:r>
            <a:r>
              <a:rPr sz="10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alueelta</a:t>
            </a:r>
            <a:r>
              <a:rPr sz="1000" spc="-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kohti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Kehä</a:t>
            </a:r>
            <a:r>
              <a:rPr sz="1000" spc="-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V:n 	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aluetta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edelleen</a:t>
            </a:r>
            <a:r>
              <a:rPr sz="10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Tampereen</a:t>
            </a:r>
            <a:r>
              <a:rPr sz="10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seudulle.</a:t>
            </a:r>
            <a:r>
              <a:rPr sz="10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Toiminta-alueen</a:t>
            </a:r>
            <a:r>
              <a:rPr sz="10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laajentuminen 	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tasoittaa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teiden</a:t>
            </a:r>
            <a:r>
              <a:rPr sz="10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kuormitusta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parantaa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logistiikan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toimintavarmuutta.</a:t>
            </a:r>
            <a:endParaRPr sz="1000" dirty="0">
              <a:latin typeface="Arial"/>
              <a:cs typeface="Arial"/>
            </a:endParaRPr>
          </a:p>
          <a:p>
            <a:pPr marL="184785" marR="89535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Tiiviimpi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kytkentä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NATO-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maihin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Ruotsin</a:t>
            </a:r>
            <a:r>
              <a:rPr sz="1000" spc="1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Norjan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1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ratayhteyksien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avulla.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Tarvitaan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ratkaisuja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maiden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eri</a:t>
            </a:r>
            <a:r>
              <a:rPr sz="10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raideleveyden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ongelmaan.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Päärata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erityisen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tärkeä.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Tarkemmat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analyysit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2C5388"/>
                </a:solidFill>
                <a:uFill>
                  <a:solidFill>
                    <a:srgbClr val="2C5388"/>
                  </a:solidFill>
                </a:uFill>
                <a:latin typeface="Arial"/>
                <a:cs typeface="Arial"/>
                <a:hlinkClick r:id="rId7"/>
              </a:rPr>
              <a:t>raideleveysselvityksessä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184785" marR="6794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älykkyyden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lisääminen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voi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parantaa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nykyisen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fyysisen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infran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palvelukykyä,</a:t>
            </a:r>
            <a:r>
              <a:rPr sz="10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vähentää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häiriöitä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tarjota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sujuvamman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toimitusketjun</a:t>
            </a:r>
            <a:r>
              <a:rPr sz="1000" spc="1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teollisuudelle</a:t>
            </a:r>
            <a:endParaRPr sz="1000" dirty="0">
              <a:latin typeface="Arial"/>
              <a:cs typeface="Arial"/>
            </a:endParaRPr>
          </a:p>
          <a:p>
            <a:pPr marL="184785" marR="55880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Teiden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ja ratojen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parannustoimenpiteiden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rahoituksen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oikealla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kohdentamisella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voidaan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tavoitella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suurinta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vaikuttavuutta</a:t>
            </a:r>
            <a:endParaRPr sz="1000" dirty="0">
              <a:latin typeface="Arial"/>
              <a:cs typeface="Arial"/>
            </a:endParaRPr>
          </a:p>
          <a:p>
            <a:pPr marL="184785" marR="111125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1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000" spc="1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palvelutason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parantaminen</a:t>
            </a:r>
            <a:r>
              <a:rPr sz="10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lisää</a:t>
            </a:r>
            <a:r>
              <a:rPr sz="1000" spc="1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Suomessa</a:t>
            </a:r>
            <a:r>
              <a:rPr sz="1000" spc="1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toimivan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vientiteollisuuden</a:t>
            </a:r>
            <a:r>
              <a:rPr sz="1000" spc="3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sekä</a:t>
            </a:r>
            <a:r>
              <a:rPr sz="1000" spc="3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kotimarkkinoiden</a:t>
            </a:r>
            <a:r>
              <a:rPr sz="1000" spc="3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kilpailukykyä</a:t>
            </a:r>
            <a:endParaRPr sz="1000" dirty="0">
              <a:latin typeface="Arial"/>
              <a:cs typeface="Arial"/>
            </a:endParaRPr>
          </a:p>
          <a:p>
            <a:pPr marL="184785" marR="473709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Sujuvamman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liikenteen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edistäminen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parantaa</a:t>
            </a:r>
            <a:r>
              <a:rPr sz="10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kuljetustaloutta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ja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vähentää</a:t>
            </a:r>
            <a:r>
              <a:rPr sz="1000" spc="1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ympäristökuormitusta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9" name="object 37">
            <a:extLst>
              <a:ext uri="{FF2B5EF4-FFF2-40B4-BE49-F238E27FC236}">
                <a16:creationId xmlns:a16="http://schemas.microsoft.com/office/drawing/2014/main" id="{E8FE757F-76FA-217B-1737-5D3B6B2BF0C2}"/>
              </a:ext>
            </a:extLst>
          </p:cNvPr>
          <p:cNvSpPr txBox="1"/>
          <p:nvPr/>
        </p:nvSpPr>
        <p:spPr>
          <a:xfrm>
            <a:off x="1286150" y="3811807"/>
            <a:ext cx="3421379" cy="307975"/>
          </a:xfrm>
          <a:prstGeom prst="rect">
            <a:avLst/>
          </a:prstGeom>
          <a:solidFill>
            <a:srgbClr val="31912D"/>
          </a:solidFill>
        </p:spPr>
        <p:txBody>
          <a:bodyPr vert="horz" wrap="square" lIns="0" tIns="36830" rIns="0" bIns="0" rtlCol="0">
            <a:spAutoFit/>
          </a:bodyPr>
          <a:lstStyle>
            <a:defPPr>
              <a:defRPr kern="0"/>
            </a:defPPr>
          </a:lstStyle>
          <a:p>
            <a:pPr marL="91440">
              <a:lnSpc>
                <a:spcPct val="100000"/>
              </a:lnSpc>
              <a:spcBef>
                <a:spcPts val="290"/>
              </a:spcBef>
            </a:pP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TULEVAISUUDEN</a:t>
            </a:r>
            <a:r>
              <a:rPr sz="140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50" dirty="0">
                <a:solidFill>
                  <a:srgbClr val="FFFFFF"/>
                </a:solidFill>
                <a:latin typeface="Arial Black"/>
                <a:cs typeface="Arial Black"/>
              </a:rPr>
              <a:t>MAHDOLLISUUDET</a:t>
            </a:r>
            <a:endParaRPr sz="1400">
              <a:latin typeface="Arial Black"/>
              <a:cs typeface="Arial Black"/>
            </a:endParaRPr>
          </a:p>
        </p:txBody>
      </p:sp>
      <p:grpSp>
        <p:nvGrpSpPr>
          <p:cNvPr id="20" name="object 38">
            <a:extLst>
              <a:ext uri="{FF2B5EF4-FFF2-40B4-BE49-F238E27FC236}">
                <a16:creationId xmlns:a16="http://schemas.microsoft.com/office/drawing/2014/main" id="{9E9F08E3-C535-41DC-F3A3-2386AF0A44D4}"/>
              </a:ext>
            </a:extLst>
          </p:cNvPr>
          <p:cNvGrpSpPr/>
          <p:nvPr/>
        </p:nvGrpSpPr>
        <p:grpSpPr>
          <a:xfrm>
            <a:off x="6101917" y="3783364"/>
            <a:ext cx="5696395" cy="2885440"/>
            <a:chOff x="6138671" y="3820667"/>
            <a:chExt cx="5696395" cy="2885440"/>
          </a:xfrm>
        </p:grpSpPr>
        <p:sp>
          <p:nvSpPr>
            <p:cNvPr id="22" name="object 39">
              <a:extLst>
                <a:ext uri="{FF2B5EF4-FFF2-40B4-BE49-F238E27FC236}">
                  <a16:creationId xmlns:a16="http://schemas.microsoft.com/office/drawing/2014/main" id="{991B41C3-6D5E-358C-83C1-4A0F48441971}"/>
                </a:ext>
              </a:extLst>
            </p:cNvPr>
            <p:cNvSpPr/>
            <p:nvPr/>
          </p:nvSpPr>
          <p:spPr>
            <a:xfrm>
              <a:off x="11127041" y="4563935"/>
              <a:ext cx="708025" cy="624840"/>
            </a:xfrm>
            <a:custGeom>
              <a:avLst/>
              <a:gdLst/>
              <a:ahLst/>
              <a:cxnLst/>
              <a:rect l="l" t="t" r="r" b="b"/>
              <a:pathLst>
                <a:path w="708025" h="624839">
                  <a:moveTo>
                    <a:pt x="364286" y="170815"/>
                  </a:moveTo>
                  <a:lnTo>
                    <a:pt x="342049" y="170815"/>
                  </a:lnTo>
                  <a:lnTo>
                    <a:pt x="344690" y="432168"/>
                  </a:lnTo>
                  <a:lnTo>
                    <a:pt x="361645" y="432168"/>
                  </a:lnTo>
                  <a:lnTo>
                    <a:pt x="364286" y="170815"/>
                  </a:lnTo>
                  <a:close/>
                </a:path>
                <a:path w="708025" h="624839">
                  <a:moveTo>
                    <a:pt x="372960" y="501827"/>
                  </a:moveTo>
                  <a:lnTo>
                    <a:pt x="370941" y="496989"/>
                  </a:lnTo>
                  <a:lnTo>
                    <a:pt x="363626" y="490093"/>
                  </a:lnTo>
                  <a:lnTo>
                    <a:pt x="358749" y="488200"/>
                  </a:lnTo>
                  <a:lnTo>
                    <a:pt x="353707" y="488327"/>
                  </a:lnTo>
                  <a:lnTo>
                    <a:pt x="348780" y="488175"/>
                  </a:lnTo>
                  <a:lnTo>
                    <a:pt x="343992" y="490054"/>
                  </a:lnTo>
                  <a:lnTo>
                    <a:pt x="336918" y="497014"/>
                  </a:lnTo>
                  <a:lnTo>
                    <a:pt x="334987" y="501865"/>
                  </a:lnTo>
                  <a:lnTo>
                    <a:pt x="335203" y="506857"/>
                  </a:lnTo>
                  <a:lnTo>
                    <a:pt x="335064" y="511860"/>
                  </a:lnTo>
                  <a:lnTo>
                    <a:pt x="336994" y="516699"/>
                  </a:lnTo>
                  <a:lnTo>
                    <a:pt x="340537" y="520230"/>
                  </a:lnTo>
                  <a:lnTo>
                    <a:pt x="343954" y="523824"/>
                  </a:lnTo>
                  <a:lnTo>
                    <a:pt x="348754" y="525805"/>
                  </a:lnTo>
                  <a:lnTo>
                    <a:pt x="353707" y="525653"/>
                  </a:lnTo>
                  <a:lnTo>
                    <a:pt x="358775" y="525767"/>
                  </a:lnTo>
                  <a:lnTo>
                    <a:pt x="363664" y="523786"/>
                  </a:lnTo>
                  <a:lnTo>
                    <a:pt x="367220" y="520192"/>
                  </a:lnTo>
                  <a:lnTo>
                    <a:pt x="370878" y="516724"/>
                  </a:lnTo>
                  <a:lnTo>
                    <a:pt x="372884" y="511886"/>
                  </a:lnTo>
                  <a:lnTo>
                    <a:pt x="372770" y="506857"/>
                  </a:lnTo>
                  <a:lnTo>
                    <a:pt x="372960" y="501827"/>
                  </a:lnTo>
                  <a:close/>
                </a:path>
                <a:path w="708025" h="624839">
                  <a:moveTo>
                    <a:pt x="707644" y="585762"/>
                  </a:moveTo>
                  <a:lnTo>
                    <a:pt x="706208" y="580110"/>
                  </a:lnTo>
                  <a:lnTo>
                    <a:pt x="691984" y="555358"/>
                  </a:lnTo>
                  <a:lnTo>
                    <a:pt x="691984" y="588314"/>
                  </a:lnTo>
                  <a:lnTo>
                    <a:pt x="691934" y="594829"/>
                  </a:lnTo>
                  <a:lnTo>
                    <a:pt x="688911" y="599922"/>
                  </a:lnTo>
                  <a:lnTo>
                    <a:pt x="685965" y="605002"/>
                  </a:lnTo>
                  <a:lnTo>
                    <a:pt x="680491" y="608076"/>
                  </a:lnTo>
                  <a:lnTo>
                    <a:pt x="674611" y="607974"/>
                  </a:lnTo>
                  <a:lnTo>
                    <a:pt x="32816" y="607974"/>
                  </a:lnTo>
                  <a:lnTo>
                    <a:pt x="26949" y="608076"/>
                  </a:lnTo>
                  <a:lnTo>
                    <a:pt x="21488" y="604989"/>
                  </a:lnTo>
                  <a:lnTo>
                    <a:pt x="18542" y="599909"/>
                  </a:lnTo>
                  <a:lnTo>
                    <a:pt x="15481" y="594829"/>
                  </a:lnTo>
                  <a:lnTo>
                    <a:pt x="15494" y="588314"/>
                  </a:lnTo>
                  <a:lnTo>
                    <a:pt x="340156" y="24422"/>
                  </a:lnTo>
                  <a:lnTo>
                    <a:pt x="355917" y="16383"/>
                  </a:lnTo>
                  <a:lnTo>
                    <a:pt x="361975" y="18326"/>
                  </a:lnTo>
                  <a:lnTo>
                    <a:pt x="364604" y="19824"/>
                  </a:lnTo>
                  <a:lnTo>
                    <a:pt x="366763" y="22021"/>
                  </a:lnTo>
                  <a:lnTo>
                    <a:pt x="368211" y="24676"/>
                  </a:lnTo>
                  <a:lnTo>
                    <a:pt x="691984" y="588314"/>
                  </a:lnTo>
                  <a:lnTo>
                    <a:pt x="691984" y="555358"/>
                  </a:lnTo>
                  <a:lnTo>
                    <a:pt x="382435" y="16471"/>
                  </a:lnTo>
                  <a:lnTo>
                    <a:pt x="374065" y="6667"/>
                  </a:lnTo>
                  <a:lnTo>
                    <a:pt x="362966" y="1041"/>
                  </a:lnTo>
                  <a:lnTo>
                    <a:pt x="350583" y="0"/>
                  </a:lnTo>
                  <a:lnTo>
                    <a:pt x="338315" y="3949"/>
                  </a:lnTo>
                  <a:lnTo>
                    <a:pt x="333070" y="6896"/>
                  </a:lnTo>
                  <a:lnTo>
                    <a:pt x="328739" y="11201"/>
                  </a:lnTo>
                  <a:lnTo>
                    <a:pt x="325805" y="16471"/>
                  </a:lnTo>
                  <a:lnTo>
                    <a:pt x="4089" y="575119"/>
                  </a:lnTo>
                  <a:lnTo>
                    <a:pt x="0" y="587552"/>
                  </a:lnTo>
                  <a:lnTo>
                    <a:pt x="965" y="600163"/>
                  </a:lnTo>
                  <a:lnTo>
                    <a:pt x="6565" y="611492"/>
                  </a:lnTo>
                  <a:lnTo>
                    <a:pt x="16446" y="620090"/>
                  </a:lnTo>
                  <a:lnTo>
                    <a:pt x="21424" y="622935"/>
                  </a:lnTo>
                  <a:lnTo>
                    <a:pt x="27076" y="624420"/>
                  </a:lnTo>
                  <a:lnTo>
                    <a:pt x="674611" y="624408"/>
                  </a:lnTo>
                  <a:lnTo>
                    <a:pt x="687438" y="621855"/>
                  </a:lnTo>
                  <a:lnTo>
                    <a:pt x="697928" y="614807"/>
                  </a:lnTo>
                  <a:lnTo>
                    <a:pt x="702475" y="608076"/>
                  </a:lnTo>
                  <a:lnTo>
                    <a:pt x="705015" y="604342"/>
                  </a:lnTo>
                  <a:lnTo>
                    <a:pt x="707644" y="591502"/>
                  </a:lnTo>
                  <a:lnTo>
                    <a:pt x="707644" y="5857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  <p:sp>
          <p:nvSpPr>
            <p:cNvPr id="23" name="object 40">
              <a:extLst>
                <a:ext uri="{FF2B5EF4-FFF2-40B4-BE49-F238E27FC236}">
                  <a16:creationId xmlns:a16="http://schemas.microsoft.com/office/drawing/2014/main" id="{20936977-F191-3DF7-2373-9852C0EB5E43}"/>
                </a:ext>
              </a:extLst>
            </p:cNvPr>
            <p:cNvSpPr/>
            <p:nvPr/>
          </p:nvSpPr>
          <p:spPr>
            <a:xfrm>
              <a:off x="6138671" y="3820667"/>
              <a:ext cx="4719955" cy="2885440"/>
            </a:xfrm>
            <a:custGeom>
              <a:avLst/>
              <a:gdLst/>
              <a:ahLst/>
              <a:cxnLst/>
              <a:rect l="l" t="t" r="r" b="b"/>
              <a:pathLst>
                <a:path w="4719955" h="2885440">
                  <a:moveTo>
                    <a:pt x="4609719" y="0"/>
                  </a:moveTo>
                  <a:lnTo>
                    <a:pt x="110108" y="0"/>
                  </a:lnTo>
                  <a:lnTo>
                    <a:pt x="67240" y="8649"/>
                  </a:lnTo>
                  <a:lnTo>
                    <a:pt x="32242" y="32242"/>
                  </a:lnTo>
                  <a:lnTo>
                    <a:pt x="8649" y="67240"/>
                  </a:lnTo>
                  <a:lnTo>
                    <a:pt x="0" y="110108"/>
                  </a:lnTo>
                  <a:lnTo>
                    <a:pt x="0" y="2774784"/>
                  </a:lnTo>
                  <a:lnTo>
                    <a:pt x="8649" y="2817659"/>
                  </a:lnTo>
                  <a:lnTo>
                    <a:pt x="32242" y="2852670"/>
                  </a:lnTo>
                  <a:lnTo>
                    <a:pt x="67240" y="2876276"/>
                  </a:lnTo>
                  <a:lnTo>
                    <a:pt x="110108" y="2884931"/>
                  </a:lnTo>
                  <a:lnTo>
                    <a:pt x="4609719" y="2884931"/>
                  </a:lnTo>
                  <a:lnTo>
                    <a:pt x="4652587" y="2876276"/>
                  </a:lnTo>
                  <a:lnTo>
                    <a:pt x="4687585" y="2852670"/>
                  </a:lnTo>
                  <a:lnTo>
                    <a:pt x="4711178" y="2817659"/>
                  </a:lnTo>
                  <a:lnTo>
                    <a:pt x="4719828" y="2774784"/>
                  </a:lnTo>
                  <a:lnTo>
                    <a:pt x="4719828" y="110108"/>
                  </a:lnTo>
                  <a:lnTo>
                    <a:pt x="4711178" y="67240"/>
                  </a:lnTo>
                  <a:lnTo>
                    <a:pt x="4687585" y="32242"/>
                  </a:lnTo>
                  <a:lnTo>
                    <a:pt x="4652587" y="8649"/>
                  </a:lnTo>
                  <a:lnTo>
                    <a:pt x="4609719" y="0"/>
                  </a:lnTo>
                  <a:close/>
                </a:path>
              </a:pathLst>
            </a:custGeom>
            <a:solidFill>
              <a:srgbClr val="F7C1C6"/>
            </a:solidFill>
          </p:spPr>
          <p:txBody>
            <a:bodyPr wrap="square" lIns="0" tIns="0" rIns="0" bIns="0" rtlCol="0"/>
            <a:lstStyle>
              <a:defPPr>
                <a:defRPr kern="0"/>
              </a:defPPr>
            </a:lstStyle>
            <a:p>
              <a:endParaRPr/>
            </a:p>
          </p:txBody>
        </p:sp>
      </p:grpSp>
      <p:sp>
        <p:nvSpPr>
          <p:cNvPr id="21" name="object 45">
            <a:extLst>
              <a:ext uri="{FF2B5EF4-FFF2-40B4-BE49-F238E27FC236}">
                <a16:creationId xmlns:a16="http://schemas.microsoft.com/office/drawing/2014/main" id="{5692C74D-330B-A907-4D5F-A46B6085C878}"/>
              </a:ext>
            </a:extLst>
          </p:cNvPr>
          <p:cNvSpPr txBox="1"/>
          <p:nvPr/>
        </p:nvSpPr>
        <p:spPr>
          <a:xfrm>
            <a:off x="6094369" y="3811807"/>
            <a:ext cx="2985770" cy="307975"/>
          </a:xfrm>
          <a:prstGeom prst="rect">
            <a:avLst/>
          </a:prstGeom>
          <a:solidFill>
            <a:srgbClr val="E94D60"/>
          </a:solidFill>
        </p:spPr>
        <p:txBody>
          <a:bodyPr vert="horz" wrap="square" lIns="0" tIns="36830" rIns="0" bIns="0" rtlCol="0">
            <a:spAutoFit/>
          </a:bodyPr>
          <a:lstStyle>
            <a:defPPr>
              <a:defRPr kern="0"/>
            </a:defPPr>
          </a:lstStyle>
          <a:p>
            <a:pPr marL="92075">
              <a:lnSpc>
                <a:spcPct val="100000"/>
              </a:lnSpc>
              <a:spcBef>
                <a:spcPts val="290"/>
              </a:spcBef>
            </a:pPr>
            <a:r>
              <a:rPr sz="1400" spc="-160" dirty="0">
                <a:solidFill>
                  <a:srgbClr val="FFFFFF"/>
                </a:solidFill>
                <a:latin typeface="Arial Black"/>
                <a:cs typeface="Arial Black"/>
              </a:rPr>
              <a:t>TULEVAISUUDEN</a:t>
            </a:r>
            <a:r>
              <a:rPr sz="140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Arial Black"/>
                <a:cs typeface="Arial Black"/>
              </a:rPr>
              <a:t>UHAT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078" name="object 21">
            <a:extLst>
              <a:ext uri="{FF2B5EF4-FFF2-40B4-BE49-F238E27FC236}">
                <a16:creationId xmlns:a16="http://schemas.microsoft.com/office/drawing/2014/main" id="{A4D2E32C-1FA0-699A-EF39-EB6916FB9E2B}"/>
              </a:ext>
            </a:extLst>
          </p:cNvPr>
          <p:cNvSpPr txBox="1"/>
          <p:nvPr/>
        </p:nvSpPr>
        <p:spPr>
          <a:xfrm>
            <a:off x="1610287" y="1759043"/>
            <a:ext cx="4462780" cy="1397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84785" indent="-172085">
              <a:lnSpc>
                <a:spcPct val="100000"/>
              </a:lnSpc>
              <a:spcBef>
                <a:spcPts val="95"/>
              </a:spcBef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Kattava</a:t>
            </a:r>
            <a:r>
              <a:rPr sz="10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tieverkko,</a:t>
            </a:r>
            <a:r>
              <a:rPr sz="10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joka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palvelee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laajasti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eri</a:t>
            </a:r>
            <a:r>
              <a:rPr sz="1000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toimialoja</a:t>
            </a:r>
            <a:endParaRPr sz="1000">
              <a:latin typeface="Arial"/>
              <a:cs typeface="Arial"/>
            </a:endParaRPr>
          </a:p>
          <a:p>
            <a:pPr marL="184785" marR="54102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Päätieverkko,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joka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mahdollistaa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painavat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pitkät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tiekuljetukset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(76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t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85" dirty="0">
                <a:solidFill>
                  <a:srgbClr val="282828"/>
                </a:solidFill>
                <a:latin typeface="Arial"/>
                <a:cs typeface="Arial"/>
              </a:rPr>
              <a:t>/</a:t>
            </a:r>
            <a:r>
              <a:rPr sz="1000" spc="-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34,5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m)</a:t>
            </a:r>
            <a:endParaRPr sz="1000">
              <a:latin typeface="Arial"/>
              <a:cs typeface="Arial"/>
            </a:endParaRPr>
          </a:p>
          <a:p>
            <a:pPr marL="184785" indent="-172085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Kattava</a:t>
            </a:r>
            <a:r>
              <a:rPr sz="1000" spc="2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erikoiskuljetusreitistö</a:t>
            </a:r>
            <a:r>
              <a:rPr sz="1000" spc="3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sekä</a:t>
            </a:r>
            <a:r>
              <a:rPr sz="1000" spc="25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tieverkon</a:t>
            </a:r>
            <a:r>
              <a:rPr sz="1000" spc="3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varareittisuunnitelmat</a:t>
            </a:r>
            <a:endParaRPr sz="1000">
              <a:latin typeface="Arial"/>
              <a:cs typeface="Arial"/>
            </a:endParaRPr>
          </a:p>
          <a:p>
            <a:pPr marL="184785" indent="-172085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Laadukkaat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ratayhteydet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valtaosaan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Suomen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merisatamista</a:t>
            </a:r>
            <a:endParaRPr sz="1000">
              <a:latin typeface="Arial"/>
              <a:cs typeface="Arial"/>
            </a:endParaRPr>
          </a:p>
          <a:p>
            <a:pPr marL="184785" marR="508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22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rataverkko</a:t>
            </a:r>
            <a:r>
              <a:rPr sz="1000" spc="22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mahdollistavat</a:t>
            </a:r>
            <a:r>
              <a:rPr sz="10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laajan</a:t>
            </a:r>
            <a:r>
              <a:rPr sz="1000" spc="2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raakapuuterminaalien</a:t>
            </a:r>
            <a:r>
              <a:rPr sz="1000" spc="2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verkoston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raakapuun</a:t>
            </a:r>
            <a:r>
              <a:rPr sz="10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kuljetusketjut</a:t>
            </a:r>
            <a:endParaRPr sz="1000">
              <a:latin typeface="Arial"/>
              <a:cs typeface="Arial"/>
            </a:endParaRPr>
          </a:p>
          <a:p>
            <a:pPr marL="184785" marR="5715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Valtion</a:t>
            </a:r>
            <a:r>
              <a:rPr sz="10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tieverkon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lisäksi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laaja</a:t>
            </a:r>
            <a:r>
              <a:rPr sz="10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yksityistieverkko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useiden</a:t>
            </a:r>
            <a:r>
              <a:rPr sz="10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toimialojen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käytössä.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Esimerkkeinä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maa-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metsätalous,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energiasektori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matkailu.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80" name="object 44">
            <a:extLst>
              <a:ext uri="{FF2B5EF4-FFF2-40B4-BE49-F238E27FC236}">
                <a16:creationId xmlns:a16="http://schemas.microsoft.com/office/drawing/2014/main" id="{74F07670-42A2-A3C5-1EB7-D249ADCA0D61}"/>
              </a:ext>
            </a:extLst>
          </p:cNvPr>
          <p:cNvSpPr txBox="1"/>
          <p:nvPr/>
        </p:nvSpPr>
        <p:spPr>
          <a:xfrm>
            <a:off x="6206055" y="5866646"/>
            <a:ext cx="4433867" cy="640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84785">
              <a:lnSpc>
                <a:spcPct val="100000"/>
              </a:lnSpc>
              <a:spcBef>
                <a:spcPts val="95"/>
              </a:spcBef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kelirikko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liukkaat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ajokelit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voivat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aiheuttaa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ongelmia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liikennöinnille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282828"/>
                </a:solidFill>
                <a:latin typeface="Arial"/>
                <a:cs typeface="Arial"/>
              </a:rPr>
              <a:t>sekä</a:t>
            </a:r>
            <a:endParaRPr sz="1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 dirty="0">
              <a:latin typeface="Arial"/>
              <a:cs typeface="Arial"/>
            </a:endParaRPr>
          </a:p>
          <a:p>
            <a:pPr marL="184785" marR="447675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Vesistösiltojen</a:t>
            </a:r>
            <a:r>
              <a:rPr sz="1000" spc="1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kunto</a:t>
            </a:r>
            <a:r>
              <a:rPr sz="10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rapautuu</a:t>
            </a:r>
            <a:r>
              <a:rPr sz="10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käytön</a:t>
            </a:r>
            <a:r>
              <a:rPr sz="10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kasvaessa</a:t>
            </a:r>
            <a:r>
              <a:rPr sz="10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erityisesti</a:t>
            </a:r>
            <a:r>
              <a:rPr sz="1000" spc="1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Itä-</a:t>
            </a:r>
            <a:r>
              <a:rPr sz="10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282828"/>
                </a:solidFill>
                <a:latin typeface="Arial"/>
                <a:cs typeface="Arial"/>
              </a:rPr>
              <a:t>ja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Pohjois-Suomessa,</a:t>
            </a:r>
            <a:r>
              <a:rPr sz="1000" spc="1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korjauksen</a:t>
            </a:r>
            <a:r>
              <a:rPr sz="10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aikana</a:t>
            </a:r>
            <a:r>
              <a:rPr sz="1000" spc="1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kiertoreitit</a:t>
            </a:r>
            <a:r>
              <a:rPr sz="1000" spc="1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voivat</a:t>
            </a:r>
            <a:r>
              <a:rPr sz="10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olla</a:t>
            </a:r>
            <a:r>
              <a:rPr sz="1000" spc="1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pitkiä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081" name="object 42">
            <a:extLst>
              <a:ext uri="{FF2B5EF4-FFF2-40B4-BE49-F238E27FC236}">
                <a16:creationId xmlns:a16="http://schemas.microsoft.com/office/drawing/2014/main" id="{1283B65A-E6A1-1DCF-0966-66757B7B79DB}"/>
              </a:ext>
            </a:extLst>
          </p:cNvPr>
          <p:cNvSpPr txBox="1"/>
          <p:nvPr/>
        </p:nvSpPr>
        <p:spPr>
          <a:xfrm>
            <a:off x="6195713" y="4164846"/>
            <a:ext cx="4446905" cy="1701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84785" marR="522605" indent="-172720">
              <a:lnSpc>
                <a:spcPct val="100000"/>
              </a:lnSpc>
              <a:spcBef>
                <a:spcPts val="95"/>
              </a:spcBef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Häiriötilanteissa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harva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rataverkko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vaihtoehtoisten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yhteyksien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puuttuminen,</a:t>
            </a:r>
            <a:r>
              <a:rPr sz="1000" spc="22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mm.</a:t>
            </a:r>
            <a:r>
              <a:rPr sz="1000" spc="2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päärata</a:t>
            </a:r>
            <a:r>
              <a:rPr sz="10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55" dirty="0">
                <a:solidFill>
                  <a:srgbClr val="282828"/>
                </a:solidFill>
                <a:latin typeface="Arial"/>
                <a:cs typeface="Arial"/>
              </a:rPr>
              <a:t>monin</a:t>
            </a:r>
            <a:r>
              <a:rPr sz="1000" spc="2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paikoin</a:t>
            </a:r>
            <a:r>
              <a:rPr sz="1000" spc="1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1-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raiteinen</a:t>
            </a:r>
            <a:endParaRPr sz="1000" dirty="0">
              <a:latin typeface="Arial"/>
              <a:cs typeface="Arial"/>
            </a:endParaRPr>
          </a:p>
          <a:p>
            <a:pPr marL="184785" marR="508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Uusia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teollisia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investointeja</a:t>
            </a:r>
            <a:r>
              <a:rPr sz="10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suunnitellaan</a:t>
            </a:r>
            <a:r>
              <a:rPr sz="10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laajasti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Suomeen.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Vihreän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siirtymän</a:t>
            </a:r>
            <a:r>
              <a:rPr sz="10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investointeja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kaavaillaan</a:t>
            </a:r>
            <a:r>
              <a:rPr sz="10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jopa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150</a:t>
            </a:r>
            <a:r>
              <a:rPr sz="1000" spc="1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miljardin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euron</a:t>
            </a:r>
            <a:r>
              <a:rPr sz="1000" spc="1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arvosta.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Rakennusaikaisten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tiekuljetusten</a:t>
            </a:r>
            <a:r>
              <a:rPr sz="10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määrän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noustessa</a:t>
            </a:r>
            <a:r>
              <a:rPr sz="10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infran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heikko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kunto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kapasiteettipuutteet</a:t>
            </a:r>
            <a:r>
              <a:rPr sz="10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tulevat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aiheuttamaan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ongelmia.</a:t>
            </a:r>
            <a:endParaRPr sz="1000" dirty="0">
              <a:latin typeface="Arial"/>
              <a:cs typeface="Arial"/>
            </a:endParaRPr>
          </a:p>
          <a:p>
            <a:pPr marL="184785" marR="48895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Tieverkon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standardipuutteet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voivat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aiheuttaa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häiriöitä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toimitusketjuihin</a:t>
            </a:r>
            <a:r>
              <a:rPr sz="1000" spc="5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11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heikentää</a:t>
            </a:r>
            <a:r>
              <a:rPr sz="10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liikenneturvallisuutta</a:t>
            </a:r>
            <a:endParaRPr sz="1000" dirty="0">
              <a:latin typeface="Arial"/>
              <a:cs typeface="Arial"/>
            </a:endParaRPr>
          </a:p>
          <a:p>
            <a:pPr marL="184785" marR="213360" indent="-17272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Väestönkasvu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 pääkaupunkiseudulla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voi</a:t>
            </a:r>
            <a:r>
              <a:rPr sz="10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lisätä</a:t>
            </a:r>
            <a:r>
              <a:rPr sz="10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20" dirty="0">
                <a:solidFill>
                  <a:srgbClr val="282828"/>
                </a:solidFill>
                <a:latin typeface="Arial"/>
                <a:cs typeface="Arial"/>
              </a:rPr>
              <a:t>häiriöitä, kun</a:t>
            </a:r>
            <a:r>
              <a:rPr sz="10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Kehä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III:n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alueen</a:t>
            </a:r>
            <a:r>
              <a:rPr sz="10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logistiikkavyöhyke</a:t>
            </a:r>
            <a:r>
              <a:rPr sz="10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40" dirty="0">
                <a:solidFill>
                  <a:srgbClr val="282828"/>
                </a:solidFill>
                <a:latin typeface="Arial"/>
                <a:cs typeface="Arial"/>
              </a:rPr>
              <a:t>ruuhkautuu</a:t>
            </a:r>
            <a:endParaRPr sz="1000" dirty="0">
              <a:latin typeface="Arial"/>
              <a:cs typeface="Arial"/>
            </a:endParaRPr>
          </a:p>
          <a:p>
            <a:pPr marL="184785" indent="-172085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Tulevaisuudessa</a:t>
            </a:r>
            <a:r>
              <a:rPr sz="1000" spc="2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ilmastonmuutoksen</a:t>
            </a:r>
            <a:r>
              <a:rPr sz="1000" spc="2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vaikutukset,</a:t>
            </a:r>
            <a:r>
              <a:rPr sz="1000" spc="3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282828"/>
                </a:solidFill>
                <a:latin typeface="Arial"/>
                <a:cs typeface="Arial"/>
              </a:rPr>
              <a:t>kuten</a:t>
            </a:r>
            <a:r>
              <a:rPr sz="1000" spc="2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myrskyt,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082" name="Suorakulmio 3081">
            <a:extLst>
              <a:ext uri="{FF2B5EF4-FFF2-40B4-BE49-F238E27FC236}">
                <a16:creationId xmlns:a16="http://schemas.microsoft.com/office/drawing/2014/main" id="{9E06DB80-30AF-42FD-F138-3CAC49DF6B0F}"/>
              </a:ext>
            </a:extLst>
          </p:cNvPr>
          <p:cNvSpPr/>
          <p:nvPr/>
        </p:nvSpPr>
        <p:spPr>
          <a:xfrm>
            <a:off x="6528048" y="1546132"/>
            <a:ext cx="3960440" cy="585302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83" name="Suorakulmio 3082">
            <a:extLst>
              <a:ext uri="{FF2B5EF4-FFF2-40B4-BE49-F238E27FC236}">
                <a16:creationId xmlns:a16="http://schemas.microsoft.com/office/drawing/2014/main" id="{FD204AC5-7DB1-EAE0-8289-919F58BCB278}"/>
              </a:ext>
            </a:extLst>
          </p:cNvPr>
          <p:cNvSpPr/>
          <p:nvPr/>
        </p:nvSpPr>
        <p:spPr>
          <a:xfrm>
            <a:off x="6528048" y="2745463"/>
            <a:ext cx="3960440" cy="807903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84" name="Suorakulmio 3083">
            <a:extLst>
              <a:ext uri="{FF2B5EF4-FFF2-40B4-BE49-F238E27FC236}">
                <a16:creationId xmlns:a16="http://schemas.microsoft.com/office/drawing/2014/main" id="{3317DB4D-4010-EC82-3BCA-D201BFE08786}"/>
              </a:ext>
            </a:extLst>
          </p:cNvPr>
          <p:cNvSpPr/>
          <p:nvPr/>
        </p:nvSpPr>
        <p:spPr>
          <a:xfrm>
            <a:off x="6362534" y="4115653"/>
            <a:ext cx="4197962" cy="422765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85" name="Suorakulmio 3084">
            <a:extLst>
              <a:ext uri="{FF2B5EF4-FFF2-40B4-BE49-F238E27FC236}">
                <a16:creationId xmlns:a16="http://schemas.microsoft.com/office/drawing/2014/main" id="{84FC0976-D2DD-E4AE-4CBC-D3B133A3EB07}"/>
              </a:ext>
            </a:extLst>
          </p:cNvPr>
          <p:cNvSpPr/>
          <p:nvPr/>
        </p:nvSpPr>
        <p:spPr>
          <a:xfrm>
            <a:off x="6301160" y="5707955"/>
            <a:ext cx="4346310" cy="531824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87" name="object 43">
            <a:extLst>
              <a:ext uri="{FF2B5EF4-FFF2-40B4-BE49-F238E27FC236}">
                <a16:creationId xmlns:a16="http://schemas.microsoft.com/office/drawing/2014/main" id="{2872EE3E-ECC1-815D-B02B-16CB2638397B}"/>
              </a:ext>
            </a:extLst>
          </p:cNvPr>
          <p:cNvSpPr txBox="1"/>
          <p:nvPr/>
        </p:nvSpPr>
        <p:spPr>
          <a:xfrm>
            <a:off x="6368795" y="6033706"/>
            <a:ext cx="16808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tie-</a:t>
            </a:r>
            <a:r>
              <a:rPr sz="10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0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1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0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282828"/>
                </a:solidFill>
                <a:latin typeface="Arial"/>
                <a:cs typeface="Arial"/>
              </a:rPr>
              <a:t>rakenteille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089" name="Suorakulmio 3088">
            <a:extLst>
              <a:ext uri="{FF2B5EF4-FFF2-40B4-BE49-F238E27FC236}">
                <a16:creationId xmlns:a16="http://schemas.microsoft.com/office/drawing/2014/main" id="{EC3588AD-2119-6BE1-B7A8-7B6DAAF53ECD}"/>
              </a:ext>
            </a:extLst>
          </p:cNvPr>
          <p:cNvSpPr/>
          <p:nvPr/>
        </p:nvSpPr>
        <p:spPr>
          <a:xfrm>
            <a:off x="1595987" y="2386580"/>
            <a:ext cx="4389957" cy="491268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90" name="Suorakulmio 3089">
            <a:extLst>
              <a:ext uri="{FF2B5EF4-FFF2-40B4-BE49-F238E27FC236}">
                <a16:creationId xmlns:a16="http://schemas.microsoft.com/office/drawing/2014/main" id="{5D7E09E4-893E-9772-A155-8E649B23A862}"/>
              </a:ext>
            </a:extLst>
          </p:cNvPr>
          <p:cNvSpPr/>
          <p:nvPr/>
        </p:nvSpPr>
        <p:spPr>
          <a:xfrm>
            <a:off x="1501856" y="4634406"/>
            <a:ext cx="4389957" cy="1514964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202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1FC07CCD-9B23-C983-8489-F2CE40E34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439-7D8D-4199-B468-27E28379EC9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40DE322-5B83-F133-7F83-82B687DED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51E7EF6-BF0D-29F6-0B5A-A35E6A55F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6</a:t>
            </a:fld>
            <a:endParaRPr lang="fi-FI" noProof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CC477FA-45A6-4B0B-560A-5290C4589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148" y="0"/>
            <a:ext cx="4852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ject 33">
            <a:extLst>
              <a:ext uri="{FF2B5EF4-FFF2-40B4-BE49-F238E27FC236}">
                <a16:creationId xmlns:a16="http://schemas.microsoft.com/office/drawing/2014/main" id="{126B7F6E-DEA1-576B-3022-B45504F38EAB}"/>
              </a:ext>
            </a:extLst>
          </p:cNvPr>
          <p:cNvSpPr txBox="1"/>
          <p:nvPr/>
        </p:nvSpPr>
        <p:spPr>
          <a:xfrm>
            <a:off x="10344472" y="6237393"/>
            <a:ext cx="1184910" cy="431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kern="0"/>
            </a:defPPr>
          </a:lstStyle>
          <a:p>
            <a:pPr marL="12700" marR="269875">
              <a:lnSpc>
                <a:spcPct val="121300"/>
              </a:lnSpc>
              <a:spcBef>
                <a:spcPts val="95"/>
              </a:spcBef>
            </a:pPr>
            <a:r>
              <a:rPr sz="800" spc="-10" dirty="0">
                <a:solidFill>
                  <a:srgbClr val="1E232B"/>
                </a:solidFill>
                <a:latin typeface="Tahoma"/>
                <a:cs typeface="Tahoma"/>
              </a:rPr>
              <a:t>Kartta:</a:t>
            </a:r>
            <a:r>
              <a:rPr sz="800" spc="-20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spc="-10" dirty="0">
                <a:solidFill>
                  <a:srgbClr val="1E232B"/>
                </a:solidFill>
                <a:latin typeface="Tahoma"/>
                <a:cs typeface="Tahoma"/>
              </a:rPr>
              <a:t>Destia </a:t>
            </a:r>
            <a:r>
              <a:rPr sz="800" dirty="0">
                <a:solidFill>
                  <a:srgbClr val="1E232B"/>
                </a:solidFill>
                <a:latin typeface="Tahoma"/>
                <a:cs typeface="Tahoma"/>
              </a:rPr>
              <a:t>Aineisto:</a:t>
            </a:r>
            <a:r>
              <a:rPr sz="800" spc="-55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spc="10" dirty="0">
                <a:solidFill>
                  <a:srgbClr val="1E232B"/>
                </a:solidFill>
                <a:latin typeface="Tahoma"/>
                <a:cs typeface="Tahoma"/>
              </a:rPr>
              <a:t>Fintraffic</a:t>
            </a:r>
            <a:r>
              <a:rPr sz="800" spc="-50" dirty="0">
                <a:solidFill>
                  <a:srgbClr val="1E232B"/>
                </a:solidFill>
                <a:latin typeface="Tahoma"/>
                <a:cs typeface="Tahoma"/>
              </a:rPr>
              <a:t> /</a:t>
            </a:r>
            <a:endParaRPr sz="800">
              <a:latin typeface="Tahoma"/>
              <a:cs typeface="Tahoma"/>
            </a:endParaRPr>
          </a:p>
          <a:p>
            <a:pPr marL="12700">
              <a:lnSpc>
                <a:spcPts val="865"/>
              </a:lnSpc>
            </a:pPr>
            <a:r>
              <a:rPr sz="800" dirty="0">
                <a:solidFill>
                  <a:srgbClr val="1E232B"/>
                </a:solidFill>
                <a:latin typeface="Tahoma"/>
                <a:cs typeface="Tahoma"/>
              </a:rPr>
              <a:t>Digitraffic</a:t>
            </a:r>
            <a:r>
              <a:rPr sz="800" spc="-65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spc="-10" dirty="0">
                <a:solidFill>
                  <a:srgbClr val="1E232B"/>
                </a:solidFill>
                <a:latin typeface="Tahoma"/>
                <a:cs typeface="Tahoma"/>
              </a:rPr>
              <a:t>2022,</a:t>
            </a:r>
            <a:r>
              <a:rPr sz="800" spc="-75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dirty="0">
                <a:solidFill>
                  <a:srgbClr val="1E232B"/>
                </a:solidFill>
                <a:latin typeface="Tahoma"/>
                <a:cs typeface="Tahoma"/>
              </a:rPr>
              <a:t>CC</a:t>
            </a:r>
            <a:r>
              <a:rPr sz="800" spc="-55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spc="-10" dirty="0">
                <a:solidFill>
                  <a:srgbClr val="1E232B"/>
                </a:solidFill>
                <a:latin typeface="Tahoma"/>
                <a:cs typeface="Tahoma"/>
              </a:rPr>
              <a:t>4.0</a:t>
            </a:r>
            <a:r>
              <a:rPr sz="800" spc="-60" dirty="0">
                <a:solidFill>
                  <a:srgbClr val="1E232B"/>
                </a:solidFill>
                <a:latin typeface="Tahoma"/>
                <a:cs typeface="Tahoma"/>
              </a:rPr>
              <a:t> </a:t>
            </a:r>
            <a:r>
              <a:rPr sz="800" spc="-25" dirty="0">
                <a:solidFill>
                  <a:srgbClr val="1E232B"/>
                </a:solidFill>
                <a:latin typeface="Tahoma"/>
                <a:cs typeface="Tahoma"/>
              </a:rPr>
              <a:t>BY</a:t>
            </a:r>
            <a:endParaRPr sz="800">
              <a:latin typeface="Tahoma"/>
              <a:cs typeface="Tahoma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BB5FBF57-9DF9-F821-0105-CDB54A63E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83" y="266276"/>
            <a:ext cx="4257675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741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003EEC5-726E-4214-61AA-000F3CCCA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439-7D8D-4199-B468-27E28379EC9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DD9EC10-A38D-BF91-637C-CFD3470A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75483D2-4F5E-9943-FEBD-6952B8CC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7</a:t>
            </a:fld>
            <a:endParaRPr lang="fi-FI" noProof="0"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6A3C7DEA-565B-B9A9-01BF-ADE136825AA1}"/>
              </a:ext>
            </a:extLst>
          </p:cNvPr>
          <p:cNvSpPr txBox="1">
            <a:spLocks noGrp="1"/>
          </p:cNvSpPr>
          <p:nvPr/>
        </p:nvSpPr>
        <p:spPr>
          <a:xfrm>
            <a:off x="263352" y="279502"/>
            <a:ext cx="4075429" cy="684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200" b="0" i="0">
                <a:solidFill>
                  <a:srgbClr val="31912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12700">
              <a:lnSpc>
                <a:spcPts val="2595"/>
              </a:lnSpc>
              <a:spcBef>
                <a:spcPts val="100"/>
              </a:spcBef>
            </a:pPr>
            <a:r>
              <a:rPr sz="2400" spc="-325" dirty="0"/>
              <a:t>RAUTATIEKULJETUSTEN</a:t>
            </a:r>
            <a:endParaRPr sz="2400" dirty="0"/>
          </a:p>
          <a:p>
            <a:pPr marL="12700">
              <a:lnSpc>
                <a:spcPts val="2595"/>
              </a:lnSpc>
            </a:pPr>
            <a:r>
              <a:rPr sz="2400" spc="-315" dirty="0"/>
              <a:t>SUJUVUUS</a:t>
            </a:r>
            <a:r>
              <a:rPr sz="2400" spc="-155" dirty="0"/>
              <a:t> </a:t>
            </a:r>
            <a:r>
              <a:rPr sz="2400" spc="-290" dirty="0"/>
              <a:t>RATAVERKOLLA</a:t>
            </a:r>
            <a:endParaRPr sz="2400" dirty="0"/>
          </a:p>
        </p:txBody>
      </p:sp>
      <p:sp>
        <p:nvSpPr>
          <p:cNvPr id="9" name="object 15">
            <a:extLst>
              <a:ext uri="{FF2B5EF4-FFF2-40B4-BE49-F238E27FC236}">
                <a16:creationId xmlns:a16="http://schemas.microsoft.com/office/drawing/2014/main" id="{BB5AC20E-CC25-D144-7B3A-F5985B5005E8}"/>
              </a:ext>
            </a:extLst>
          </p:cNvPr>
          <p:cNvSpPr txBox="1"/>
          <p:nvPr/>
        </p:nvSpPr>
        <p:spPr>
          <a:xfrm>
            <a:off x="263352" y="1196752"/>
            <a:ext cx="6459855" cy="4801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defPPr>
              <a:defRPr kern="0"/>
            </a:defPPr>
          </a:lstStyle>
          <a:p>
            <a:pPr marL="73660" marR="5080">
              <a:lnSpc>
                <a:spcPct val="100000"/>
              </a:lnSpc>
              <a:spcBef>
                <a:spcPts val="105"/>
              </a:spcBef>
            </a:pP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Suomen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pitkälti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yksiraiteisen</a:t>
            </a:r>
            <a:r>
              <a:rPr sz="1100" spc="-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rataverkon</a:t>
            </a:r>
            <a:r>
              <a:rPr sz="1100" spc="-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takia</a:t>
            </a:r>
            <a:r>
              <a:rPr sz="11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junat</a:t>
            </a:r>
            <a:r>
              <a:rPr sz="11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joutuvat</a:t>
            </a:r>
            <a:r>
              <a:rPr sz="11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usein</a:t>
            </a:r>
            <a:r>
              <a:rPr sz="11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odottelemaan</a:t>
            </a:r>
            <a:r>
              <a:rPr sz="1100" spc="-2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vastakkaiseen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suuntaan</a:t>
            </a:r>
            <a:r>
              <a:rPr sz="1100" spc="22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kulkevia</a:t>
            </a:r>
            <a:r>
              <a:rPr sz="11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junia.</a:t>
            </a:r>
            <a:r>
              <a:rPr sz="11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Tavarajunat</a:t>
            </a:r>
            <a:r>
              <a:rPr sz="1100" spc="20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joutuvat</a:t>
            </a:r>
            <a:r>
              <a:rPr sz="1100" spc="2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odottelemaan</a:t>
            </a:r>
            <a:r>
              <a:rPr sz="11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erityisen</a:t>
            </a:r>
            <a:r>
              <a:rPr sz="11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paljon,</a:t>
            </a:r>
            <a:r>
              <a:rPr sz="1100" spc="2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sillä</a:t>
            </a:r>
            <a:r>
              <a:rPr sz="11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henkilöliikenne</a:t>
            </a:r>
            <a:r>
              <a:rPr sz="1100" spc="5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100" spc="20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useimmiten</a:t>
            </a:r>
            <a:r>
              <a:rPr sz="11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priorisoitu</a:t>
            </a:r>
            <a:r>
              <a:rPr sz="11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korkeammalle</a:t>
            </a:r>
            <a:r>
              <a:rPr sz="1100" spc="1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kuin</a:t>
            </a:r>
            <a:r>
              <a:rPr sz="1100" spc="2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tavaraliikenne.</a:t>
            </a:r>
            <a:r>
              <a:rPr sz="1100" spc="1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Tätä</a:t>
            </a:r>
            <a:r>
              <a:rPr sz="1100" spc="2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on</a:t>
            </a:r>
            <a:r>
              <a:rPr sz="1100" spc="2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perusteltu</a:t>
            </a:r>
            <a:r>
              <a:rPr sz="1100" spc="1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sillä,</a:t>
            </a:r>
            <a:r>
              <a:rPr sz="1100" spc="2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20" dirty="0">
                <a:solidFill>
                  <a:srgbClr val="282828"/>
                </a:solidFill>
                <a:latin typeface="Arial"/>
                <a:cs typeface="Arial"/>
              </a:rPr>
              <a:t>että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henkilöliikenteessä</a:t>
            </a:r>
            <a:r>
              <a:rPr sz="1100" spc="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täsmällisyys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ja</a:t>
            </a:r>
            <a:r>
              <a:rPr sz="11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nopeus</a:t>
            </a:r>
            <a:r>
              <a:rPr sz="11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ovat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tärkeitä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palvelutasotekijöitä.</a:t>
            </a:r>
            <a:r>
              <a:rPr sz="11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Prioriteettijärjestys</a:t>
            </a:r>
            <a:r>
              <a:rPr sz="1100" spc="1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on 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määritetty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rataosittain.</a:t>
            </a:r>
            <a:r>
              <a:rPr sz="11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Vähemmälle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huomiolle 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on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kuitenkin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jäänyt,</a:t>
            </a:r>
            <a:r>
              <a:rPr sz="11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että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myös</a:t>
            </a:r>
            <a:r>
              <a:rPr sz="11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tavaraliikenteessä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nämä</a:t>
            </a:r>
            <a:r>
              <a:rPr sz="11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tekijät</a:t>
            </a:r>
            <a:r>
              <a:rPr sz="1100" spc="1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tulevat</a:t>
            </a:r>
            <a:r>
              <a:rPr sz="1100" spc="1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olemaan</a:t>
            </a:r>
            <a:r>
              <a:rPr sz="1100" spc="1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yhä</a:t>
            </a:r>
            <a:r>
              <a:rPr sz="11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tärkeämpiä.</a:t>
            </a: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1100" dirty="0">
              <a:latin typeface="Arial"/>
              <a:cs typeface="Arial"/>
            </a:endParaRPr>
          </a:p>
          <a:p>
            <a:pPr marL="12700" marR="123825">
              <a:lnSpc>
                <a:spcPct val="100000"/>
              </a:lnSpc>
            </a:pPr>
            <a:r>
              <a:rPr sz="1200" spc="-80" dirty="0">
                <a:solidFill>
                  <a:srgbClr val="31912D"/>
                </a:solidFill>
                <a:latin typeface="Arial Black"/>
                <a:cs typeface="Arial Black"/>
              </a:rPr>
              <a:t>Esimerkinomaisesti</a:t>
            </a:r>
            <a:r>
              <a:rPr sz="1200" spc="-50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60" dirty="0">
                <a:solidFill>
                  <a:srgbClr val="31912D"/>
                </a:solidFill>
                <a:latin typeface="Arial Black"/>
                <a:cs typeface="Arial Black"/>
              </a:rPr>
              <a:t>analysoitiin</a:t>
            </a:r>
            <a:r>
              <a:rPr sz="1200" spc="-65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55" dirty="0">
                <a:solidFill>
                  <a:srgbClr val="31912D"/>
                </a:solidFill>
                <a:latin typeface="Arial Black"/>
                <a:cs typeface="Arial Black"/>
              </a:rPr>
              <a:t>tavarajunien</a:t>
            </a:r>
            <a:r>
              <a:rPr sz="1200" spc="-20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55" dirty="0">
                <a:solidFill>
                  <a:srgbClr val="31912D"/>
                </a:solidFill>
                <a:latin typeface="Arial Black"/>
                <a:cs typeface="Arial Black"/>
              </a:rPr>
              <a:t>kulkua</a:t>
            </a:r>
            <a:r>
              <a:rPr sz="1200" spc="-45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100" dirty="0">
                <a:solidFill>
                  <a:srgbClr val="31912D"/>
                </a:solidFill>
                <a:latin typeface="Arial Black"/>
                <a:cs typeface="Arial Black"/>
              </a:rPr>
              <a:t>15.5.</a:t>
            </a:r>
            <a:r>
              <a:rPr sz="1200" spc="-5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dirty="0">
                <a:solidFill>
                  <a:srgbClr val="31912D"/>
                </a:solidFill>
                <a:latin typeface="Arial Black"/>
                <a:cs typeface="Arial Black"/>
              </a:rPr>
              <a:t>–</a:t>
            </a:r>
            <a:r>
              <a:rPr sz="1200" spc="-35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114" dirty="0">
                <a:solidFill>
                  <a:srgbClr val="31912D"/>
                </a:solidFill>
                <a:latin typeface="Arial Black"/>
                <a:cs typeface="Arial Black"/>
              </a:rPr>
              <a:t>21.5.2023</a:t>
            </a:r>
            <a:r>
              <a:rPr sz="1200" spc="-40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55" dirty="0">
                <a:solidFill>
                  <a:srgbClr val="31912D"/>
                </a:solidFill>
                <a:latin typeface="Arial Black"/>
                <a:cs typeface="Arial Black"/>
              </a:rPr>
              <a:t>viikon </a:t>
            </a:r>
            <a:r>
              <a:rPr sz="1200" spc="-10" dirty="0">
                <a:solidFill>
                  <a:srgbClr val="31912D"/>
                </a:solidFill>
                <a:latin typeface="Arial Black"/>
                <a:cs typeface="Arial Black"/>
              </a:rPr>
              <a:t>aikana </a:t>
            </a:r>
            <a:r>
              <a:rPr sz="1200" spc="-60" dirty="0">
                <a:solidFill>
                  <a:srgbClr val="31912D"/>
                </a:solidFill>
                <a:latin typeface="Arial Black"/>
                <a:cs typeface="Arial Black"/>
              </a:rPr>
              <a:t>Fintrafficin avoimen</a:t>
            </a:r>
            <a:r>
              <a:rPr sz="1200" spc="-35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55" dirty="0">
                <a:solidFill>
                  <a:srgbClr val="31912D"/>
                </a:solidFill>
                <a:latin typeface="Arial Black"/>
                <a:cs typeface="Arial Black"/>
              </a:rPr>
              <a:t>datan</a:t>
            </a:r>
            <a:r>
              <a:rPr sz="1200" spc="-30" dirty="0">
                <a:solidFill>
                  <a:srgbClr val="31912D"/>
                </a:solidFill>
                <a:latin typeface="Arial Black"/>
                <a:cs typeface="Arial Black"/>
              </a:rPr>
              <a:t> </a:t>
            </a:r>
            <a:r>
              <a:rPr sz="1200" spc="-10" dirty="0">
                <a:solidFill>
                  <a:srgbClr val="31912D"/>
                </a:solidFill>
                <a:latin typeface="Arial Black"/>
                <a:cs typeface="Arial Black"/>
              </a:rPr>
              <a:t>perusteella:</a:t>
            </a:r>
            <a:endParaRPr sz="1200" dirty="0">
              <a:latin typeface="Arial Black"/>
              <a:cs typeface="Arial Black"/>
            </a:endParaRPr>
          </a:p>
          <a:p>
            <a:pPr marL="184785" indent="-172085">
              <a:lnSpc>
                <a:spcPct val="100000"/>
              </a:lnSpc>
              <a:spcBef>
                <a:spcPts val="605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Tavarajunia</a:t>
            </a:r>
            <a:r>
              <a:rPr sz="11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liikennöitiin 1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20" dirty="0">
                <a:solidFill>
                  <a:srgbClr val="282828"/>
                </a:solidFill>
                <a:latin typeface="Arial"/>
                <a:cs typeface="Arial"/>
              </a:rPr>
              <a:t>342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kappaletta.</a:t>
            </a:r>
            <a:endParaRPr sz="1100" dirty="0">
              <a:latin typeface="Arial"/>
              <a:cs typeface="Arial"/>
            </a:endParaRPr>
          </a:p>
          <a:p>
            <a:pPr marL="184785" marR="619760" indent="-172720">
              <a:lnSpc>
                <a:spcPct val="100000"/>
              </a:lnSpc>
              <a:spcBef>
                <a:spcPts val="600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Muiden</a:t>
            </a:r>
            <a:r>
              <a:rPr sz="1100" spc="204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junien</a:t>
            </a:r>
            <a:r>
              <a:rPr sz="1100" spc="229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ennakoimattomasta</a:t>
            </a:r>
            <a:r>
              <a:rPr sz="1100" spc="1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odottelusta</a:t>
            </a:r>
            <a:r>
              <a:rPr sz="11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aiheutui</a:t>
            </a:r>
            <a:r>
              <a:rPr sz="1100" spc="2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viikon</a:t>
            </a:r>
            <a:r>
              <a:rPr sz="1100" spc="2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aikana</a:t>
            </a:r>
            <a:r>
              <a:rPr sz="1100" spc="2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noin</a:t>
            </a:r>
            <a:r>
              <a:rPr sz="1100" spc="16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14" dirty="0">
                <a:solidFill>
                  <a:srgbClr val="282828"/>
                </a:solidFill>
                <a:latin typeface="Arial Black"/>
                <a:cs typeface="Arial Black"/>
              </a:rPr>
              <a:t>225</a:t>
            </a:r>
            <a:r>
              <a:rPr sz="1100" spc="11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 Black"/>
                <a:cs typeface="Arial Black"/>
              </a:rPr>
              <a:t>tunnin kokonaisviive.</a:t>
            </a:r>
            <a:endParaRPr sz="1100" dirty="0">
              <a:latin typeface="Arial Black"/>
              <a:cs typeface="Arial Black"/>
            </a:endParaRPr>
          </a:p>
          <a:p>
            <a:pPr marL="184785" indent="-172085">
              <a:lnSpc>
                <a:spcPct val="100000"/>
              </a:lnSpc>
              <a:spcBef>
                <a:spcPts val="600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Käytännössä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tämä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on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10</a:t>
            </a:r>
            <a:r>
              <a:rPr sz="1100" spc="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0" dirty="0">
                <a:solidFill>
                  <a:srgbClr val="282828"/>
                </a:solidFill>
                <a:latin typeface="Arial"/>
                <a:cs typeface="Arial"/>
              </a:rPr>
              <a:t>minuuttia</a:t>
            </a:r>
            <a:r>
              <a:rPr sz="11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jokaista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liikennöityä</a:t>
            </a:r>
            <a:r>
              <a:rPr sz="1100" spc="2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tavarajunaa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kohden.</a:t>
            </a:r>
            <a:endParaRPr sz="1100" dirty="0">
              <a:latin typeface="Arial"/>
              <a:cs typeface="Arial"/>
            </a:endParaRPr>
          </a:p>
          <a:p>
            <a:pPr marL="184785" marR="194945" indent="-172720">
              <a:lnSpc>
                <a:spcPct val="100000"/>
              </a:lnSpc>
              <a:spcBef>
                <a:spcPts val="600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Suunnitellusta</a:t>
            </a:r>
            <a:r>
              <a:rPr sz="11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odottelusta</a:t>
            </a:r>
            <a:r>
              <a:rPr sz="1100" spc="1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sekä</a:t>
            </a:r>
            <a:r>
              <a:rPr sz="1100" spc="1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mahdollisista</a:t>
            </a:r>
            <a:r>
              <a:rPr sz="1100" spc="1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vaunujen</a:t>
            </a:r>
            <a:r>
              <a:rPr sz="1100" spc="1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lastauksista</a:t>
            </a:r>
            <a:r>
              <a:rPr sz="1100" spc="2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tai</a:t>
            </a:r>
            <a:r>
              <a:rPr sz="1100" spc="1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kuorman</a:t>
            </a:r>
            <a:r>
              <a:rPr sz="1100" spc="1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puruista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väliasemilla</a:t>
            </a:r>
            <a:r>
              <a:rPr sz="1100" spc="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aiheutui</a:t>
            </a:r>
            <a:r>
              <a:rPr sz="11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viikon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aikana</a:t>
            </a:r>
            <a:r>
              <a:rPr sz="11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reilun</a:t>
            </a:r>
            <a:r>
              <a:rPr sz="1100" spc="2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20" dirty="0">
                <a:solidFill>
                  <a:srgbClr val="282828"/>
                </a:solidFill>
                <a:latin typeface="Arial Black"/>
                <a:cs typeface="Arial Black"/>
              </a:rPr>
              <a:t>640</a:t>
            </a:r>
            <a:r>
              <a:rPr sz="1100" spc="-3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25" dirty="0">
                <a:solidFill>
                  <a:srgbClr val="282828"/>
                </a:solidFill>
                <a:latin typeface="Arial Black"/>
                <a:cs typeface="Arial Black"/>
              </a:rPr>
              <a:t>tunnin</a:t>
            </a:r>
            <a:r>
              <a:rPr sz="1100" spc="2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0" dirty="0">
                <a:solidFill>
                  <a:srgbClr val="282828"/>
                </a:solidFill>
                <a:latin typeface="Arial Black"/>
                <a:cs typeface="Arial Black"/>
              </a:rPr>
              <a:t>kokonaisviive</a:t>
            </a:r>
            <a:r>
              <a:rPr sz="1100" spc="-60" dirty="0">
                <a:solidFill>
                  <a:srgbClr val="282828"/>
                </a:solidFill>
                <a:latin typeface="Arial"/>
                <a:cs typeface="Arial"/>
              </a:rPr>
              <a:t>,</a:t>
            </a:r>
            <a:r>
              <a:rPr sz="11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tai</a:t>
            </a:r>
            <a:r>
              <a:rPr sz="11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29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50" dirty="0">
                <a:solidFill>
                  <a:srgbClr val="282828"/>
                </a:solidFill>
                <a:latin typeface="Arial"/>
                <a:cs typeface="Arial"/>
              </a:rPr>
              <a:t>minuuttia</a:t>
            </a:r>
            <a:r>
              <a:rPr sz="11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jokaista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liikennöityä</a:t>
            </a:r>
            <a:r>
              <a:rPr sz="1100" spc="13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tavarajunaa</a:t>
            </a:r>
            <a:r>
              <a:rPr sz="1100" spc="1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kohden.</a:t>
            </a:r>
            <a:endParaRPr sz="1100" dirty="0">
              <a:latin typeface="Arial"/>
              <a:cs typeface="Arial"/>
            </a:endParaRPr>
          </a:p>
          <a:p>
            <a:pPr marL="184785" marR="153035" indent="-172720">
              <a:lnSpc>
                <a:spcPct val="100000"/>
              </a:lnSpc>
              <a:spcBef>
                <a:spcPts val="600"/>
              </a:spcBef>
              <a:buClr>
                <a:srgbClr val="31912D"/>
              </a:buClr>
              <a:buSzPct val="118181"/>
              <a:buFont typeface="Arial"/>
              <a:buChar char="•"/>
              <a:tabLst>
                <a:tab pos="184785" algn="l"/>
              </a:tabLst>
            </a:pPr>
            <a:r>
              <a:rPr sz="1100" spc="-80" dirty="0">
                <a:solidFill>
                  <a:srgbClr val="282828"/>
                </a:solidFill>
                <a:latin typeface="Arial Black"/>
                <a:cs typeface="Arial Black"/>
              </a:rPr>
              <a:t>Yhteensä</a:t>
            </a:r>
            <a:r>
              <a:rPr sz="1100" spc="-2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viiveitä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5" dirty="0">
                <a:solidFill>
                  <a:srgbClr val="282828"/>
                </a:solidFill>
                <a:latin typeface="Arial Black"/>
                <a:cs typeface="Arial Black"/>
              </a:rPr>
              <a:t>oli</a:t>
            </a:r>
            <a:r>
              <a:rPr sz="1100" spc="-3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0" dirty="0">
                <a:solidFill>
                  <a:srgbClr val="282828"/>
                </a:solidFill>
                <a:latin typeface="Arial Black"/>
                <a:cs typeface="Arial Black"/>
              </a:rPr>
              <a:t>siten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0" dirty="0">
                <a:solidFill>
                  <a:srgbClr val="282828"/>
                </a:solidFill>
                <a:latin typeface="Arial Black"/>
                <a:cs typeface="Arial Black"/>
              </a:rPr>
              <a:t>keskimäärin</a:t>
            </a:r>
            <a:r>
              <a:rPr sz="1100" spc="-4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20" dirty="0">
                <a:solidFill>
                  <a:srgbClr val="282828"/>
                </a:solidFill>
                <a:latin typeface="Arial Black"/>
                <a:cs typeface="Arial Black"/>
              </a:rPr>
              <a:t>39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35" dirty="0">
                <a:solidFill>
                  <a:srgbClr val="282828"/>
                </a:solidFill>
                <a:latin typeface="Arial Black"/>
                <a:cs typeface="Arial Black"/>
              </a:rPr>
              <a:t>minuuttia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5" dirty="0">
                <a:solidFill>
                  <a:srgbClr val="282828"/>
                </a:solidFill>
                <a:latin typeface="Arial Black"/>
                <a:cs typeface="Arial Black"/>
              </a:rPr>
              <a:t>jokaista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 liikennöityä</a:t>
            </a:r>
            <a:r>
              <a:rPr sz="1100" spc="-3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 Black"/>
                <a:cs typeface="Arial Black"/>
              </a:rPr>
              <a:t>tavarajunaa </a:t>
            </a:r>
            <a:r>
              <a:rPr sz="1100" spc="-60" dirty="0">
                <a:solidFill>
                  <a:srgbClr val="282828"/>
                </a:solidFill>
                <a:latin typeface="Arial Black"/>
                <a:cs typeface="Arial Black"/>
              </a:rPr>
              <a:t>kohden.</a:t>
            </a:r>
            <a:r>
              <a:rPr sz="1100" spc="-1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70" dirty="0">
                <a:solidFill>
                  <a:srgbClr val="282828"/>
                </a:solidFill>
                <a:latin typeface="Arial Black"/>
                <a:cs typeface="Arial Black"/>
              </a:rPr>
              <a:t>Keskimääräinen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aikataulun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mukainen</a:t>
            </a:r>
            <a:r>
              <a:rPr sz="1100" spc="-3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5" dirty="0">
                <a:solidFill>
                  <a:srgbClr val="282828"/>
                </a:solidFill>
                <a:latin typeface="Arial Black"/>
                <a:cs typeface="Arial Black"/>
              </a:rPr>
              <a:t>matka-</a:t>
            </a:r>
            <a:r>
              <a:rPr sz="1100" spc="-70" dirty="0">
                <a:solidFill>
                  <a:srgbClr val="282828"/>
                </a:solidFill>
                <a:latin typeface="Arial Black"/>
                <a:cs typeface="Arial Black"/>
              </a:rPr>
              <a:t>aika</a:t>
            </a:r>
            <a:r>
              <a:rPr sz="1100" spc="-6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5" dirty="0">
                <a:solidFill>
                  <a:srgbClr val="282828"/>
                </a:solidFill>
                <a:latin typeface="Arial Black"/>
                <a:cs typeface="Arial Black"/>
              </a:rPr>
              <a:t>tavarajunille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5" dirty="0">
                <a:solidFill>
                  <a:srgbClr val="282828"/>
                </a:solidFill>
                <a:latin typeface="Arial Black"/>
                <a:cs typeface="Arial Black"/>
              </a:rPr>
              <a:t>oli</a:t>
            </a:r>
            <a:r>
              <a:rPr sz="1100" spc="-1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hieman</a:t>
            </a:r>
            <a:r>
              <a:rPr sz="1100" spc="-3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20" dirty="0">
                <a:solidFill>
                  <a:srgbClr val="282828"/>
                </a:solidFill>
                <a:latin typeface="Arial Black"/>
                <a:cs typeface="Arial Black"/>
              </a:rPr>
              <a:t>alle </a:t>
            </a:r>
            <a:r>
              <a:rPr sz="1100" spc="-120" dirty="0">
                <a:solidFill>
                  <a:srgbClr val="282828"/>
                </a:solidFill>
                <a:latin typeface="Arial Black"/>
                <a:cs typeface="Arial Black"/>
              </a:rPr>
              <a:t>4</a:t>
            </a:r>
            <a:r>
              <a:rPr sz="1100" spc="5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tuntia,</a:t>
            </a:r>
            <a:r>
              <a:rPr sz="1100" spc="5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eli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viiveiden</a:t>
            </a:r>
            <a:r>
              <a:rPr sz="11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laskennallinen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osuus</a:t>
            </a:r>
            <a:r>
              <a:rPr sz="1100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matka-ajasta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oli</a:t>
            </a:r>
            <a:r>
              <a:rPr sz="11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noin</a:t>
            </a:r>
            <a:r>
              <a:rPr sz="11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16</a:t>
            </a:r>
            <a:r>
              <a:rPr sz="1100" spc="10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25" dirty="0">
                <a:solidFill>
                  <a:srgbClr val="282828"/>
                </a:solidFill>
                <a:latin typeface="Arial"/>
                <a:cs typeface="Arial"/>
              </a:rPr>
              <a:t>%.</a:t>
            </a:r>
            <a:endParaRPr sz="1100" dirty="0">
              <a:latin typeface="Arial"/>
              <a:cs typeface="Arial"/>
            </a:endParaRPr>
          </a:p>
          <a:p>
            <a:pPr marL="184785" marR="608330" indent="-172720" algn="just">
              <a:lnSpc>
                <a:spcPct val="100000"/>
              </a:lnSpc>
              <a:spcBef>
                <a:spcPts val="605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Toisaalta</a:t>
            </a:r>
            <a:r>
              <a:rPr sz="1100" spc="9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tavarajunat</a:t>
            </a:r>
            <a:r>
              <a:rPr sz="1100" spc="13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liikennöivät</a:t>
            </a:r>
            <a:r>
              <a:rPr sz="1100" spc="8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melko</a:t>
            </a:r>
            <a:r>
              <a:rPr sz="11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joustavasti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suhteessa</a:t>
            </a:r>
            <a:r>
              <a:rPr sz="1100" spc="8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virallisiin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aikatauluihinsa. </a:t>
            </a:r>
            <a:r>
              <a:rPr sz="1100" spc="-70" dirty="0">
                <a:solidFill>
                  <a:srgbClr val="282828"/>
                </a:solidFill>
                <a:latin typeface="Arial Black"/>
                <a:cs typeface="Arial Black"/>
              </a:rPr>
              <a:t>Tarkastelujaksolla</a:t>
            </a:r>
            <a:r>
              <a:rPr sz="1100" spc="-2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tavarajunat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kulkivat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reittinsä</a:t>
            </a:r>
            <a:r>
              <a:rPr sz="1100" spc="-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0" dirty="0">
                <a:solidFill>
                  <a:srgbClr val="282828"/>
                </a:solidFill>
                <a:latin typeface="Arial Black"/>
                <a:cs typeface="Arial Black"/>
              </a:rPr>
              <a:t>keskimäärin</a:t>
            </a:r>
            <a:r>
              <a:rPr sz="1100" spc="2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90" dirty="0">
                <a:solidFill>
                  <a:srgbClr val="282828"/>
                </a:solidFill>
                <a:latin typeface="Arial Black"/>
                <a:cs typeface="Arial Black"/>
              </a:rPr>
              <a:t>lähes</a:t>
            </a:r>
            <a:r>
              <a:rPr sz="1100" spc="4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235" dirty="0">
                <a:solidFill>
                  <a:srgbClr val="282828"/>
                </a:solidFill>
                <a:latin typeface="Arial Black"/>
                <a:cs typeface="Arial Black"/>
              </a:rPr>
              <a:t>13</a:t>
            </a:r>
            <a:r>
              <a:rPr sz="1100" spc="14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 Black"/>
                <a:cs typeface="Arial Black"/>
              </a:rPr>
              <a:t>minuuttia </a:t>
            </a:r>
            <a:r>
              <a:rPr sz="1100" u="sng" spc="-55" dirty="0">
                <a:solidFill>
                  <a:srgbClr val="282828"/>
                </a:solidFill>
                <a:uFill>
                  <a:solidFill>
                    <a:srgbClr val="282828"/>
                  </a:solidFill>
                </a:uFill>
                <a:latin typeface="Arial Black"/>
                <a:cs typeface="Arial Black"/>
              </a:rPr>
              <a:t>nopeammin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kuin</a:t>
            </a:r>
            <a:r>
              <a:rPr sz="1100" spc="-2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aikataulun </a:t>
            </a:r>
            <a:r>
              <a:rPr sz="1100" spc="-55" dirty="0">
                <a:solidFill>
                  <a:srgbClr val="282828"/>
                </a:solidFill>
                <a:latin typeface="Arial Black"/>
                <a:cs typeface="Arial Black"/>
              </a:rPr>
              <a:t>mukaan</a:t>
            </a:r>
            <a:r>
              <a:rPr sz="1100" spc="-50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65" dirty="0">
                <a:solidFill>
                  <a:srgbClr val="282828"/>
                </a:solidFill>
                <a:latin typeface="Arial Black"/>
                <a:cs typeface="Arial Black"/>
              </a:rPr>
              <a:t>olisi</a:t>
            </a:r>
            <a:r>
              <a:rPr sz="1100" spc="-25" dirty="0">
                <a:solidFill>
                  <a:srgbClr val="282828"/>
                </a:solidFill>
                <a:latin typeface="Arial Black"/>
                <a:cs typeface="Arial Black"/>
              </a:rPr>
              <a:t> </a:t>
            </a:r>
            <a:r>
              <a:rPr sz="1100" spc="-40" dirty="0">
                <a:solidFill>
                  <a:srgbClr val="282828"/>
                </a:solidFill>
                <a:latin typeface="Arial Black"/>
                <a:cs typeface="Arial Black"/>
              </a:rPr>
              <a:t>ollut </a:t>
            </a:r>
            <a:r>
              <a:rPr sz="1100" spc="-10" dirty="0">
                <a:solidFill>
                  <a:srgbClr val="282828"/>
                </a:solidFill>
                <a:latin typeface="Arial Black"/>
                <a:cs typeface="Arial Black"/>
              </a:rPr>
              <a:t>odotettavissa.</a:t>
            </a:r>
            <a:endParaRPr sz="1100" dirty="0">
              <a:latin typeface="Arial Black"/>
              <a:cs typeface="Arial Black"/>
            </a:endParaRPr>
          </a:p>
          <a:p>
            <a:pPr marL="184785" marR="206375" indent="-172720">
              <a:lnSpc>
                <a:spcPct val="100000"/>
              </a:lnSpc>
              <a:spcBef>
                <a:spcPts val="600"/>
              </a:spcBef>
              <a:buClr>
                <a:srgbClr val="31912D"/>
              </a:buClr>
              <a:buSzPct val="118181"/>
              <a:buChar char="•"/>
              <a:tabLst>
                <a:tab pos="184785" algn="l"/>
              </a:tabLst>
            </a:pP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Osa</a:t>
            </a:r>
            <a:r>
              <a:rPr sz="1100" spc="6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junista</a:t>
            </a:r>
            <a:r>
              <a:rPr sz="11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oli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perillä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jopa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4</a:t>
            </a:r>
            <a:r>
              <a:rPr sz="1100" spc="6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tuntia</a:t>
            </a:r>
            <a:r>
              <a:rPr sz="11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ennen</a:t>
            </a:r>
            <a:r>
              <a:rPr sz="1100" spc="4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aikataulun</a:t>
            </a:r>
            <a:r>
              <a:rPr sz="11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mukaista</a:t>
            </a:r>
            <a:r>
              <a:rPr sz="1100" spc="5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282828"/>
                </a:solidFill>
                <a:latin typeface="Arial"/>
                <a:cs typeface="Arial"/>
              </a:rPr>
              <a:t>aikaa,</a:t>
            </a:r>
            <a:r>
              <a:rPr sz="11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60" dirty="0">
                <a:solidFill>
                  <a:srgbClr val="282828"/>
                </a:solidFill>
                <a:latin typeface="Arial"/>
                <a:cs typeface="Arial"/>
              </a:rPr>
              <a:t>mutta</a:t>
            </a:r>
            <a:r>
              <a:rPr sz="1100" spc="7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osa</a:t>
            </a:r>
            <a:r>
              <a:rPr sz="1100" spc="5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oli</a:t>
            </a:r>
            <a:r>
              <a:rPr sz="1100" spc="4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vastaavasti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perillä</a:t>
            </a:r>
            <a:r>
              <a:rPr sz="1100" spc="75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4</a:t>
            </a:r>
            <a:r>
              <a:rPr sz="1100" spc="9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tuntia</a:t>
            </a:r>
            <a:r>
              <a:rPr sz="1100" spc="11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aikataulun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mukaista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10" dirty="0">
                <a:solidFill>
                  <a:srgbClr val="282828"/>
                </a:solidFill>
                <a:latin typeface="Arial"/>
                <a:cs typeface="Arial"/>
              </a:rPr>
              <a:t>aikaa</a:t>
            </a:r>
            <a:r>
              <a:rPr sz="1100" spc="100" dirty="0">
                <a:solidFill>
                  <a:srgbClr val="282828"/>
                </a:solidFill>
                <a:latin typeface="Arial"/>
                <a:cs typeface="Arial"/>
              </a:rPr>
              <a:t> </a:t>
            </a:r>
            <a:r>
              <a:rPr sz="1100" spc="-10" dirty="0">
                <a:solidFill>
                  <a:srgbClr val="282828"/>
                </a:solidFill>
                <a:latin typeface="Arial"/>
                <a:cs typeface="Arial"/>
              </a:rPr>
              <a:t>myöhemmin.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0F96EE42-2C14-25FB-19F9-6C1DC87A6084}"/>
              </a:ext>
            </a:extLst>
          </p:cNvPr>
          <p:cNvSpPr txBox="1"/>
          <p:nvPr/>
        </p:nvSpPr>
        <p:spPr>
          <a:xfrm>
            <a:off x="3047301" y="324643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 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5D548658-446A-C025-1196-FB764A6DD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687" y="-182569"/>
            <a:ext cx="48529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047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95FAE9-4F96-B339-A981-37A672BF3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Rakennusteollisuuden ja infrarakentajien viestit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F2693A38-389E-2A46-3464-4B33C968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8439-7D8D-4199-B468-27E28379EC90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3B0BDE49-38D4-17FF-9F30-BD96A0AB9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D1B07A8-8E02-47A4-0E97-68D6A552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8</a:t>
            </a:fld>
            <a:endParaRPr lang="fi-FI" noProof="0"/>
          </a:p>
        </p:txBody>
      </p:sp>
      <p:sp>
        <p:nvSpPr>
          <p:cNvPr id="8" name="Sisällön paikkamerkki 5">
            <a:extLst>
              <a:ext uri="{FF2B5EF4-FFF2-40B4-BE49-F238E27FC236}">
                <a16:creationId xmlns:a16="http://schemas.microsoft.com/office/drawing/2014/main" id="{01EDECF5-5CEE-98D7-F24A-C91FC78A56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28775"/>
            <a:ext cx="5543550" cy="4464050"/>
          </a:xfrm>
        </p:spPr>
        <p:txBody>
          <a:bodyPr/>
          <a:lstStyle/>
          <a:p>
            <a:pPr marL="0" indent="0">
              <a:buNone/>
            </a:pPr>
            <a:r>
              <a:rPr lang="fi-FI" u="sng" dirty="0"/>
              <a:t>Väylien hoito ja kunnossapito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Hankkiudutaan eroon korjausvelasta.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Pidetään väylät kunnossa päivittäishoidon toimenpitein.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Rakenteiden ikääntyessä tehdään tarvittavat korjaukset oikeaan aikaan ja oikean suuruisina, näin vältetään kalliit yllätykset</a:t>
            </a:r>
          </a:p>
        </p:txBody>
      </p:sp>
      <p:sp>
        <p:nvSpPr>
          <p:cNvPr id="9" name="Sisällön paikkamerkki 6">
            <a:extLst>
              <a:ext uri="{FF2B5EF4-FFF2-40B4-BE49-F238E27FC236}">
                <a16:creationId xmlns:a16="http://schemas.microsoft.com/office/drawing/2014/main" id="{5923DA2E-62CB-9453-787A-BF3447DD8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462" y="1628775"/>
            <a:ext cx="5543550" cy="4464050"/>
          </a:xfrm>
        </p:spPr>
        <p:txBody>
          <a:bodyPr/>
          <a:lstStyle/>
          <a:p>
            <a:pPr marL="0" indent="0">
              <a:buNone/>
            </a:pPr>
            <a:r>
              <a:rPr lang="fi-FI" u="sng" dirty="0"/>
              <a:t>Kilpailukyvyn ja kasvun mahdollistavat investoinnit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Varmistetaan elinkeinoelämän tarpeet eli raaka-aineiden ja valmiiden lopputuotteiden häiriöttömät kuljetukset.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Varmistetaan ihmisten mahdollisuudet liikkua sujuvasti</a:t>
            </a:r>
          </a:p>
          <a:p>
            <a:pPr lvl="1"/>
            <a:r>
              <a:rPr lang="fi-FI" dirty="0"/>
              <a:t>maakuntakeskuksista Helsinkiin, </a:t>
            </a:r>
          </a:p>
          <a:p>
            <a:pPr lvl="1"/>
            <a:r>
              <a:rPr lang="fi-FI" dirty="0"/>
              <a:t>maakuntakeskusten välillä ja </a:t>
            </a:r>
          </a:p>
          <a:p>
            <a:pPr lvl="1"/>
            <a:r>
              <a:rPr lang="fi-FI" dirty="0"/>
              <a:t>maakuntien sisällä reuna-alueilta maakuntakeskukseen.</a:t>
            </a:r>
          </a:p>
          <a:p>
            <a:pPr marL="342900" indent="-342900">
              <a:buFont typeface="+mj-lt"/>
              <a:buAutoNum type="arabicPeriod"/>
            </a:pPr>
            <a:r>
              <a:rPr lang="fi-FI" dirty="0"/>
              <a:t>Parannetaan pääradat kaksiraiteisiksi ja vilkasliikenteisin päätieverkkomme nelikaistaiseksi.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84288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BBC678D-F109-1204-9C45-5AC4B538E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Osaajapula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F53083BE-2C73-12D0-2FD3-6359E6291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F931-B0E0-4812-B52B-95D66697D1AE}" type="datetime1">
              <a:rPr lang="fi-FI" noProof="0" smtClean="0"/>
              <a:t>13.10.2023</a:t>
            </a:fld>
            <a:endParaRPr lang="fi-FI" noProof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5A9C78C-AE04-0996-2986-6108C5802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INFRA ry</a:t>
            </a:r>
            <a:endParaRPr lang="fi-FI" noProof="0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A154779-795A-6CDF-C9CE-B2829EFB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EF7-2460-4EE9-A031-27FEBC4F9A95}" type="slidenum">
              <a:rPr lang="fi-FI" noProof="0" smtClean="0"/>
              <a:t>9</a:t>
            </a:fld>
            <a:endParaRPr lang="fi-FI" noProof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22DF696F-208A-6A9D-D300-F3B8B00DA7E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8" y="1570478"/>
            <a:ext cx="9145015" cy="3717043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>
            <a:defPPr>
              <a:defRPr kern="0"/>
            </a:defPPr>
          </a:lstStyle>
          <a:p>
            <a:pPr marL="12700" indent="0">
              <a:lnSpc>
                <a:spcPct val="100000"/>
              </a:lnSpc>
              <a:buClr>
                <a:srgbClr val="173857"/>
              </a:buClr>
              <a:buNone/>
              <a:tabLst>
                <a:tab pos="354965" algn="l"/>
              </a:tabLst>
            </a:pPr>
            <a:r>
              <a:rPr sz="1800" dirty="0">
                <a:latin typeface="Calibri"/>
                <a:cs typeface="Calibri"/>
              </a:rPr>
              <a:t>Infra-</a:t>
            </a:r>
            <a:r>
              <a:rPr sz="1800" spc="55" dirty="0" err="1">
                <a:latin typeface="Calibri"/>
                <a:cs typeface="Calibri"/>
              </a:rPr>
              <a:t>alalla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spc="80" dirty="0">
                <a:latin typeface="Calibri"/>
                <a:cs typeface="Calibri"/>
              </a:rPr>
              <a:t>krooninen</a:t>
            </a:r>
            <a:r>
              <a:rPr sz="1800" spc="100" dirty="0">
                <a:latin typeface="Calibri"/>
                <a:cs typeface="Calibri"/>
              </a:rPr>
              <a:t> </a:t>
            </a:r>
            <a:r>
              <a:rPr sz="1800" spc="95" dirty="0">
                <a:latin typeface="Calibri"/>
                <a:cs typeface="Calibri"/>
              </a:rPr>
              <a:t>osaajapula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spc="50" dirty="0">
                <a:latin typeface="Calibri"/>
                <a:cs typeface="Calibri"/>
              </a:rPr>
              <a:t>erityisesti </a:t>
            </a:r>
            <a:r>
              <a:rPr sz="1800" spc="85" dirty="0">
                <a:latin typeface="Calibri"/>
                <a:cs typeface="Calibri"/>
              </a:rPr>
              <a:t>työnjohdosta </a:t>
            </a:r>
            <a:r>
              <a:rPr sz="1800" spc="55" dirty="0">
                <a:latin typeface="Calibri"/>
                <a:cs typeface="Calibri"/>
              </a:rPr>
              <a:t>ollut</a:t>
            </a:r>
            <a:r>
              <a:rPr sz="1800" spc="70" dirty="0">
                <a:latin typeface="Calibri"/>
                <a:cs typeface="Calibri"/>
              </a:rPr>
              <a:t> </a:t>
            </a:r>
            <a:r>
              <a:rPr sz="1800" spc="40" dirty="0">
                <a:latin typeface="Calibri"/>
                <a:cs typeface="Calibri"/>
              </a:rPr>
              <a:t>puutetta.</a:t>
            </a:r>
            <a:endParaRPr sz="18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1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70" dirty="0">
                <a:latin typeface="Calibri"/>
                <a:cs typeface="Calibri"/>
              </a:rPr>
              <a:t>Työvoiman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tarjonta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spc="85" dirty="0">
                <a:latin typeface="Calibri"/>
                <a:cs typeface="Calibri"/>
              </a:rPr>
              <a:t>vakaamman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tilauskannan</a:t>
            </a:r>
            <a:r>
              <a:rPr sz="1600" spc="100" dirty="0">
                <a:latin typeface="Calibri"/>
                <a:cs typeface="Calibri"/>
              </a:rPr>
              <a:t> </a:t>
            </a:r>
            <a:r>
              <a:rPr sz="1600" spc="75" dirty="0">
                <a:latin typeface="Calibri"/>
                <a:cs typeface="Calibri"/>
              </a:rPr>
              <a:t>omaaviin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45" dirty="0">
                <a:latin typeface="Calibri"/>
                <a:cs typeface="Calibri"/>
              </a:rPr>
              <a:t>infrayhtiöihin</a:t>
            </a:r>
            <a:r>
              <a:rPr sz="1600" spc="125" dirty="0">
                <a:latin typeface="Calibri"/>
                <a:cs typeface="Calibri"/>
              </a:rPr>
              <a:t> </a:t>
            </a:r>
            <a:r>
              <a:rPr sz="1600" spc="95" dirty="0">
                <a:latin typeface="Calibri"/>
                <a:cs typeface="Calibri"/>
              </a:rPr>
              <a:t>on </a:t>
            </a:r>
            <a:r>
              <a:rPr sz="1600" spc="40" dirty="0">
                <a:latin typeface="Calibri"/>
                <a:cs typeface="Calibri"/>
              </a:rPr>
              <a:t>kasvanut.</a:t>
            </a:r>
            <a:endParaRPr sz="16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00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55" dirty="0">
                <a:latin typeface="Calibri"/>
                <a:cs typeface="Calibri"/>
              </a:rPr>
              <a:t>Talonrakentamisesta</a:t>
            </a:r>
            <a:r>
              <a:rPr sz="1600" spc="145" dirty="0">
                <a:latin typeface="Calibri"/>
                <a:cs typeface="Calibri"/>
              </a:rPr>
              <a:t> </a:t>
            </a:r>
            <a:r>
              <a:rPr sz="1600" spc="70" dirty="0">
                <a:latin typeface="Calibri"/>
                <a:cs typeface="Calibri"/>
              </a:rPr>
              <a:t>vapautuvien</a:t>
            </a:r>
            <a:r>
              <a:rPr sz="1600" spc="95" dirty="0">
                <a:latin typeface="Calibri"/>
                <a:cs typeface="Calibri"/>
              </a:rPr>
              <a:t> </a:t>
            </a:r>
            <a:r>
              <a:rPr sz="1600" spc="55" dirty="0">
                <a:latin typeface="Calibri"/>
                <a:cs typeface="Calibri"/>
              </a:rPr>
              <a:t>resurssien</a:t>
            </a:r>
            <a:r>
              <a:rPr sz="1600" spc="125" dirty="0">
                <a:latin typeface="Calibri"/>
                <a:cs typeface="Calibri"/>
              </a:rPr>
              <a:t> </a:t>
            </a:r>
            <a:r>
              <a:rPr sz="1600" spc="95" dirty="0">
                <a:latin typeface="Calibri"/>
                <a:cs typeface="Calibri"/>
              </a:rPr>
              <a:t>kaappaaminen</a:t>
            </a:r>
            <a:r>
              <a:rPr sz="1600" spc="1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ja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spc="55" dirty="0">
                <a:latin typeface="Calibri"/>
                <a:cs typeface="Calibri"/>
              </a:rPr>
              <a:t>työllistäminen</a:t>
            </a:r>
            <a:r>
              <a:rPr sz="1600" spc="1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infra-</a:t>
            </a:r>
            <a:r>
              <a:rPr sz="1600" spc="45" dirty="0">
                <a:latin typeface="Calibri"/>
                <a:cs typeface="Calibri"/>
              </a:rPr>
              <a:t>alalle.</a:t>
            </a:r>
            <a:endParaRPr sz="16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20"/>
              </a:spcBef>
              <a:buClr>
                <a:srgbClr val="173857"/>
              </a:buClr>
              <a:buFont typeface="Arial"/>
              <a:buChar char="•"/>
            </a:pPr>
            <a:endParaRPr sz="1600" dirty="0"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1800" spc="65" dirty="0">
                <a:latin typeface="Calibri"/>
                <a:cs typeface="Calibri"/>
              </a:rPr>
              <a:t>Paremmat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ajat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spc="45" dirty="0">
                <a:latin typeface="Calibri"/>
                <a:cs typeface="Calibri"/>
              </a:rPr>
              <a:t>tulevat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spc="60" dirty="0">
                <a:latin typeface="Calibri"/>
                <a:cs typeface="Calibri"/>
              </a:rPr>
              <a:t>vielä,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nyt</a:t>
            </a:r>
            <a:r>
              <a:rPr sz="1800" spc="90" dirty="0">
                <a:latin typeface="Calibri"/>
                <a:cs typeface="Calibri"/>
              </a:rPr>
              <a:t> </a:t>
            </a:r>
            <a:r>
              <a:rPr sz="1800" spc="110" dirty="0">
                <a:latin typeface="Calibri"/>
                <a:cs typeface="Calibri"/>
              </a:rPr>
              <a:t>on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spc="85" dirty="0">
                <a:latin typeface="Calibri"/>
                <a:cs typeface="Calibri"/>
              </a:rPr>
              <a:t>oikea</a:t>
            </a:r>
            <a:r>
              <a:rPr sz="1800" spc="80" dirty="0">
                <a:latin typeface="Calibri"/>
                <a:cs typeface="Calibri"/>
              </a:rPr>
              <a:t> </a:t>
            </a:r>
            <a:r>
              <a:rPr sz="1800" spc="75" dirty="0">
                <a:latin typeface="Calibri"/>
                <a:cs typeface="Calibri"/>
              </a:rPr>
              <a:t>aika</a:t>
            </a:r>
            <a:r>
              <a:rPr sz="1800" spc="85" dirty="0">
                <a:latin typeface="Calibri"/>
                <a:cs typeface="Calibri"/>
              </a:rPr>
              <a:t> </a:t>
            </a:r>
            <a:r>
              <a:rPr sz="1800" spc="45" dirty="0">
                <a:latin typeface="Calibri"/>
                <a:cs typeface="Calibri"/>
              </a:rPr>
              <a:t>toimia!</a:t>
            </a:r>
            <a:endParaRPr sz="18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05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20" dirty="0">
                <a:latin typeface="Calibri"/>
                <a:cs typeface="Calibri"/>
              </a:rPr>
              <a:t>Urakoitsijat</a:t>
            </a:r>
            <a:r>
              <a:rPr sz="1600" spc="165" dirty="0">
                <a:latin typeface="Calibri"/>
                <a:cs typeface="Calibri"/>
              </a:rPr>
              <a:t> </a:t>
            </a:r>
            <a:r>
              <a:rPr sz="1600" spc="20" dirty="0">
                <a:latin typeface="Calibri"/>
                <a:cs typeface="Calibri"/>
              </a:rPr>
              <a:t>ja</a:t>
            </a:r>
            <a:r>
              <a:rPr sz="1600" spc="140" dirty="0">
                <a:latin typeface="Calibri"/>
                <a:cs typeface="Calibri"/>
              </a:rPr>
              <a:t> </a:t>
            </a:r>
            <a:r>
              <a:rPr sz="1600" spc="20" dirty="0">
                <a:latin typeface="Calibri"/>
                <a:cs typeface="Calibri"/>
              </a:rPr>
              <a:t>suunnittelijat:</a:t>
            </a:r>
            <a:r>
              <a:rPr sz="1600" spc="170" dirty="0">
                <a:latin typeface="Calibri"/>
                <a:cs typeface="Calibri"/>
              </a:rPr>
              <a:t> </a:t>
            </a:r>
            <a:r>
              <a:rPr sz="1600" spc="65" dirty="0">
                <a:latin typeface="Calibri"/>
                <a:cs typeface="Calibri"/>
              </a:rPr>
              <a:t>Rekrytoidaan</a:t>
            </a:r>
            <a:r>
              <a:rPr sz="1600" spc="140" dirty="0">
                <a:latin typeface="Calibri"/>
                <a:cs typeface="Calibri"/>
              </a:rPr>
              <a:t> </a:t>
            </a:r>
            <a:r>
              <a:rPr sz="1600" spc="55" dirty="0">
                <a:latin typeface="Calibri"/>
                <a:cs typeface="Calibri"/>
              </a:rPr>
              <a:t>talonrakentamisesta</a:t>
            </a:r>
            <a:r>
              <a:rPr sz="1600" spc="170" dirty="0">
                <a:latin typeface="Calibri"/>
                <a:cs typeface="Calibri"/>
              </a:rPr>
              <a:t> </a:t>
            </a:r>
            <a:r>
              <a:rPr sz="1600" spc="60" dirty="0">
                <a:latin typeface="Calibri"/>
                <a:cs typeface="Calibri"/>
              </a:rPr>
              <a:t>vapautuvat</a:t>
            </a:r>
            <a:r>
              <a:rPr sz="1600" spc="140" dirty="0">
                <a:latin typeface="Calibri"/>
                <a:cs typeface="Calibri"/>
              </a:rPr>
              <a:t> </a:t>
            </a:r>
            <a:r>
              <a:rPr sz="1600" spc="45" dirty="0">
                <a:latin typeface="Calibri"/>
                <a:cs typeface="Calibri"/>
              </a:rPr>
              <a:t>ammattilaiset</a:t>
            </a:r>
            <a:r>
              <a:rPr sz="1600" spc="18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infratöihin.</a:t>
            </a:r>
            <a:endParaRPr sz="1600" dirty="0">
              <a:latin typeface="Calibri"/>
              <a:cs typeface="Calibri"/>
            </a:endParaRPr>
          </a:p>
          <a:p>
            <a:pPr marL="641985" lvl="1" indent="-266700">
              <a:lnSpc>
                <a:spcPct val="100000"/>
              </a:lnSpc>
              <a:spcBef>
                <a:spcPts val="605"/>
              </a:spcBef>
              <a:buClr>
                <a:srgbClr val="173857"/>
              </a:buClr>
              <a:buFont typeface="Arial"/>
              <a:buChar char="•"/>
              <a:tabLst>
                <a:tab pos="641985" algn="l"/>
              </a:tabLst>
            </a:pPr>
            <a:r>
              <a:rPr sz="1600" spc="45" dirty="0">
                <a:latin typeface="Calibri"/>
                <a:cs typeface="Calibri"/>
              </a:rPr>
              <a:t>Tilaajat:</a:t>
            </a:r>
            <a:r>
              <a:rPr sz="1600" spc="70" dirty="0">
                <a:latin typeface="Calibri"/>
                <a:cs typeface="Calibri"/>
              </a:rPr>
              <a:t> </a:t>
            </a:r>
            <a:r>
              <a:rPr sz="1600" spc="50" dirty="0">
                <a:latin typeface="Calibri"/>
                <a:cs typeface="Calibri"/>
              </a:rPr>
              <a:t>Vahvistetaan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spc="50" dirty="0">
                <a:latin typeface="Calibri"/>
                <a:cs typeface="Calibri"/>
              </a:rPr>
              <a:t>kysyntää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75" dirty="0">
                <a:latin typeface="Calibri"/>
                <a:cs typeface="Calibri"/>
              </a:rPr>
              <a:t>purkamalla</a:t>
            </a:r>
            <a:r>
              <a:rPr sz="1600" spc="85" dirty="0">
                <a:latin typeface="Calibri"/>
                <a:cs typeface="Calibri"/>
              </a:rPr>
              <a:t> </a:t>
            </a:r>
            <a:r>
              <a:rPr sz="1600" spc="65" dirty="0">
                <a:latin typeface="Calibri"/>
                <a:cs typeface="Calibri"/>
              </a:rPr>
              <a:t>korjausvelkaa</a:t>
            </a:r>
            <a:r>
              <a:rPr sz="1600" spc="80" dirty="0">
                <a:latin typeface="Calibri"/>
                <a:cs typeface="Calibri"/>
              </a:rPr>
              <a:t> </a:t>
            </a:r>
            <a:r>
              <a:rPr sz="1600" spc="20" dirty="0">
                <a:latin typeface="Calibri"/>
                <a:cs typeface="Calibri"/>
              </a:rPr>
              <a:t>ja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50" dirty="0">
                <a:latin typeface="Calibri"/>
                <a:cs typeface="Calibri"/>
              </a:rPr>
              <a:t>aloittamalla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20" dirty="0">
                <a:latin typeface="Calibri"/>
                <a:cs typeface="Calibri"/>
              </a:rPr>
              <a:t>välttämättömiä</a:t>
            </a:r>
            <a:r>
              <a:rPr sz="1600" spc="135" dirty="0">
                <a:latin typeface="Calibri"/>
                <a:cs typeface="Calibri"/>
              </a:rPr>
              <a:t> </a:t>
            </a:r>
            <a:r>
              <a:rPr sz="1600" spc="35" dirty="0">
                <a:latin typeface="Calibri"/>
                <a:cs typeface="Calibri"/>
              </a:rPr>
              <a:t>infrahankkeita.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25"/>
              </a:spcBef>
            </a:pPr>
            <a:endParaRPr lang="fi-FI" sz="16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fi-FI" spc="65" dirty="0">
                <a:latin typeface="Calibri"/>
                <a:cs typeface="Calibri"/>
              </a:rPr>
              <a:t>Ulkomaalaisissa opiskelijoissa on paljon potentiaalia. Kuka onnistuu nappaamaan heidät ensimmäisenä?</a:t>
            </a:r>
            <a:endParaRPr spc="65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0160601"/>
      </p:ext>
    </p:extLst>
  </p:cSld>
  <p:clrMapOvr>
    <a:masterClrMapping/>
  </p:clrMapOvr>
</p:sld>
</file>

<file path=ppt/theme/theme1.xml><?xml version="1.0" encoding="utf-8"?>
<a:theme xmlns:a="http://schemas.openxmlformats.org/drawingml/2006/main" name="RT rakennusteollisuus">
  <a:themeElements>
    <a:clrScheme name="RT rakennusteollisuus">
      <a:dk1>
        <a:sysClr val="windowText" lastClr="000000"/>
      </a:dk1>
      <a:lt1>
        <a:sysClr val="window" lastClr="FFFFFF"/>
      </a:lt1>
      <a:dk2>
        <a:srgbClr val="ABB4BE"/>
      </a:dk2>
      <a:lt2>
        <a:srgbClr val="EEE3CF"/>
      </a:lt2>
      <a:accent1>
        <a:srgbClr val="183858"/>
      </a:accent1>
      <a:accent2>
        <a:srgbClr val="346DE3"/>
      </a:accent2>
      <a:accent3>
        <a:srgbClr val="31D5C3"/>
      </a:accent3>
      <a:accent4>
        <a:srgbClr val="399B65"/>
      </a:accent4>
      <a:accent5>
        <a:srgbClr val="F1B323"/>
      </a:accent5>
      <a:accent6>
        <a:srgbClr val="D65E3F"/>
      </a:accent6>
      <a:hlink>
        <a:srgbClr val="346DE3"/>
      </a:hlink>
      <a:folHlink>
        <a:srgbClr val="346DE3"/>
      </a:folHlink>
    </a:clrScheme>
    <a:fontScheme name="RT rakennusteollisuus">
      <a:majorFont>
        <a:latin typeface="Avenir Next LT Pro Dem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sitys1" id="{48573EC4-09F0-4A62-82E4-DC4D8127D445}" vid="{6A60A832-C4D4-4C4D-92C6-CAEB57AF0C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T rakennusteollisuus">
      <a:dk1>
        <a:sysClr val="windowText" lastClr="000000"/>
      </a:dk1>
      <a:lt1>
        <a:sysClr val="window" lastClr="FFFFFF"/>
      </a:lt1>
      <a:dk2>
        <a:srgbClr val="ABB4BE"/>
      </a:dk2>
      <a:lt2>
        <a:srgbClr val="EEE3CF"/>
      </a:lt2>
      <a:accent1>
        <a:srgbClr val="183858"/>
      </a:accent1>
      <a:accent2>
        <a:srgbClr val="346DE3"/>
      </a:accent2>
      <a:accent3>
        <a:srgbClr val="31D5C3"/>
      </a:accent3>
      <a:accent4>
        <a:srgbClr val="399B65"/>
      </a:accent4>
      <a:accent5>
        <a:srgbClr val="F1B323"/>
      </a:accent5>
      <a:accent6>
        <a:srgbClr val="D65E3F"/>
      </a:accent6>
      <a:hlink>
        <a:srgbClr val="346DE3"/>
      </a:hlink>
      <a:folHlink>
        <a:srgbClr val="346DE3"/>
      </a:folHlink>
    </a:clrScheme>
    <a:fontScheme name="RT rakennusteollisuus">
      <a:majorFont>
        <a:latin typeface="Avenir Next LT Pro Dem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RT rakennusteollisuus">
      <a:dk1>
        <a:sysClr val="windowText" lastClr="000000"/>
      </a:dk1>
      <a:lt1>
        <a:sysClr val="window" lastClr="FFFFFF"/>
      </a:lt1>
      <a:dk2>
        <a:srgbClr val="ABB4BE"/>
      </a:dk2>
      <a:lt2>
        <a:srgbClr val="EEE3CF"/>
      </a:lt2>
      <a:accent1>
        <a:srgbClr val="183858"/>
      </a:accent1>
      <a:accent2>
        <a:srgbClr val="346DE3"/>
      </a:accent2>
      <a:accent3>
        <a:srgbClr val="31D5C3"/>
      </a:accent3>
      <a:accent4>
        <a:srgbClr val="399B65"/>
      </a:accent4>
      <a:accent5>
        <a:srgbClr val="F1B323"/>
      </a:accent5>
      <a:accent6>
        <a:srgbClr val="D65E3F"/>
      </a:accent6>
      <a:hlink>
        <a:srgbClr val="346DE3"/>
      </a:hlink>
      <a:folHlink>
        <a:srgbClr val="346DE3"/>
      </a:folHlink>
    </a:clrScheme>
    <a:fontScheme name="RT rakennusteollisuus">
      <a:majorFont>
        <a:latin typeface="Avenir Next LT Pro Dem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BBBC4176AC7F514C896F10211120B6AC" ma:contentTypeVersion="16" ma:contentTypeDescription="Luo uusi asiakirja." ma:contentTypeScope="" ma:versionID="6ea524d5fad20432be15dfd7c6e2cae2">
  <xsd:schema xmlns:xsd="http://www.w3.org/2001/XMLSchema" xmlns:xs="http://www.w3.org/2001/XMLSchema" xmlns:p="http://schemas.microsoft.com/office/2006/metadata/properties" xmlns:ns2="c7014acb-5982-45af-9031-0c69662cd1d9" xmlns:ns3="43c9e15e-bd43-4a56-886a-0606003668ab" targetNamespace="http://schemas.microsoft.com/office/2006/metadata/properties" ma:root="true" ma:fieldsID="dd5e74cd38c1b2c83f57cf03e677d5f5" ns2:_="" ns3:_="">
    <xsd:import namespace="c7014acb-5982-45af-9031-0c69662cd1d9"/>
    <xsd:import namespace="43c9e15e-bd43-4a56-886a-0606003668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14acb-5982-45af-9031-0c69662cd1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Kuvien tunnisteet" ma:readOnly="false" ma:fieldId="{5cf76f15-5ced-4ddc-b409-7134ff3c332f}" ma:taxonomyMulti="true" ma:sspId="82b0897a-976a-40fc-9eb3-43b30155ff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9e15e-bd43-4a56-886a-0606003668a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0445ad8-6420-4f26-a7e4-b46d86d6591d}" ma:internalName="TaxCatchAll" ma:showField="CatchAllData" ma:web="43c9e15e-bd43-4a56-886a-0606003668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014acb-5982-45af-9031-0c69662cd1d9">
      <Terms xmlns="http://schemas.microsoft.com/office/infopath/2007/PartnerControls"/>
    </lcf76f155ced4ddcb4097134ff3c332f>
    <TaxCatchAll xmlns="43c9e15e-bd43-4a56-886a-0606003668ab" xsi:nil="true"/>
  </documentManagement>
</p:properties>
</file>

<file path=customXml/itemProps1.xml><?xml version="1.0" encoding="utf-8"?>
<ds:datastoreItem xmlns:ds="http://schemas.openxmlformats.org/officeDocument/2006/customXml" ds:itemID="{40D201CC-91E7-4DFF-92B2-CD891CA23B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014acb-5982-45af-9031-0c69662cd1d9"/>
    <ds:schemaRef ds:uri="43c9e15e-bd43-4a56-886a-0606003668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E24035-1E14-4969-9854-84415B5512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94A662-315A-4767-A871-95F64AC76510}">
  <ds:schemaRefs>
    <ds:schemaRef ds:uri="http://purl.org/dc/terms/"/>
    <ds:schemaRef ds:uri="c7014acb-5982-45af-9031-0c69662cd1d9"/>
    <ds:schemaRef ds:uri="43c9e15e-bd43-4a56-886a-0606003668ab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INFRA ppt pohja</Template>
  <TotalTime>83</TotalTime>
  <Words>919</Words>
  <Application>Microsoft Office PowerPoint</Application>
  <PresentationFormat>Laajakuva</PresentationFormat>
  <Paragraphs>115</Paragraphs>
  <Slides>9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Avenir Next LT Pro</vt:lpstr>
      <vt:lpstr>Avenir Next LT Pro Demi</vt:lpstr>
      <vt:lpstr>Calibri</vt:lpstr>
      <vt:lpstr>Tahoma</vt:lpstr>
      <vt:lpstr>RT rakennusteollisuus</vt:lpstr>
      <vt:lpstr>Office Theme</vt:lpstr>
      <vt:lpstr>INFRAn ajankohtaiset kuulumiset</vt:lpstr>
      <vt:lpstr>Sehän meni hyvin?   </vt:lpstr>
      <vt:lpstr>Investoinnit</vt:lpstr>
      <vt:lpstr>SUOMEN TEIDEN JA RATOJEN PALVELUKYVYN ANALYYSI</vt:lpstr>
      <vt:lpstr>PowerPoint-esitys</vt:lpstr>
      <vt:lpstr>PowerPoint-esitys</vt:lpstr>
      <vt:lpstr>PowerPoint-esitys</vt:lpstr>
      <vt:lpstr>Rakennusteollisuuden ja infrarakentajien viestit</vt:lpstr>
      <vt:lpstr>Osaajapula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INFRAn ajankohtaiset kuulumiset</dc:title>
  <dc:creator>Nina Raitanen</dc:creator>
  <cp:lastModifiedBy>Nina Raitanen</cp:lastModifiedBy>
  <cp:revision>1</cp:revision>
  <dcterms:created xsi:type="dcterms:W3CDTF">2023-10-12T10:42:43Z</dcterms:created>
  <dcterms:modified xsi:type="dcterms:W3CDTF">2023-10-13T04:48:30Z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0x010100BBBC4176AC7F514C896F10211120B6AC</vt:lpwstr>
  </property>
  <property fmtid="{D5CDD505-2E9C-101B-9397-08002B2CF9AE}" pid="3" name="MediaServiceImageTags">
    <vt:lpwstr/>
  </property>
</Properties>
</file>