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6"/>
  </p:sldMasterIdLst>
  <p:notesMasterIdLst>
    <p:notesMasterId r:id="rId13"/>
  </p:notesMasterIdLst>
  <p:handoutMasterIdLst>
    <p:handoutMasterId r:id="rId14"/>
  </p:handoutMasterIdLst>
  <p:sldIdLst>
    <p:sldId id="256" r:id="rId7"/>
    <p:sldId id="371" r:id="rId8"/>
    <p:sldId id="273" r:id="rId9"/>
    <p:sldId id="370" r:id="rId10"/>
    <p:sldId id="372" r:id="rId11"/>
    <p:sldId id="263" r:id="rId12"/>
  </p:sldIdLst>
  <p:sldSz cx="12192000" cy="6858000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E47AF44-59FF-46B1-B92D-6CEF20725988}" v="1" dt="2023-10-16T12:50:37.23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524" autoAdjust="0"/>
  </p:normalViewPr>
  <p:slideViewPr>
    <p:cSldViewPr snapToGrid="0">
      <p:cViewPr varScale="1">
        <p:scale>
          <a:sx n="88" d="100"/>
          <a:sy n="88" d="100"/>
        </p:scale>
        <p:origin x="11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slide" Target="slides/slide5.xml"/><Relationship Id="rId5" Type="http://schemas.openxmlformats.org/officeDocument/2006/relationships/customXml" Target="../customXml/item5.xml"/><Relationship Id="rId15" Type="http://schemas.openxmlformats.org/officeDocument/2006/relationships/presProps" Target="presProps.xml"/><Relationship Id="rId10" Type="http://schemas.openxmlformats.org/officeDocument/2006/relationships/slide" Target="slides/slide4.xml"/><Relationship Id="rId19" Type="http://schemas.microsoft.com/office/2016/11/relationships/changesInfo" Target="changesInfos/changesInfo1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handoutMaster" Target="handoutMasters/handout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rokkola Reijo" userId="0b2464dc-e893-43da-8215-149792a78132" providerId="ADAL" clId="{DE47AF44-59FF-46B1-B92D-6CEF20725988}"/>
    <pc:docChg chg="addSld modSld">
      <pc:chgData name="Prokkola Reijo" userId="0b2464dc-e893-43da-8215-149792a78132" providerId="ADAL" clId="{DE47AF44-59FF-46B1-B92D-6CEF20725988}" dt="2023-10-16T12:50:37.234" v="4"/>
      <pc:docMkLst>
        <pc:docMk/>
      </pc:docMkLst>
      <pc:sldChg chg="modNotesTx">
        <pc:chgData name="Prokkola Reijo" userId="0b2464dc-e893-43da-8215-149792a78132" providerId="ADAL" clId="{DE47AF44-59FF-46B1-B92D-6CEF20725988}" dt="2023-10-16T08:14:46.665" v="1" actId="6549"/>
        <pc:sldMkLst>
          <pc:docMk/>
          <pc:sldMk cId="1260623383" sldId="256"/>
        </pc:sldMkLst>
      </pc:sldChg>
      <pc:sldChg chg="modNotesTx">
        <pc:chgData name="Prokkola Reijo" userId="0b2464dc-e893-43da-8215-149792a78132" providerId="ADAL" clId="{DE47AF44-59FF-46B1-B92D-6CEF20725988}" dt="2023-10-16T08:14:57.431" v="2" actId="6549"/>
        <pc:sldMkLst>
          <pc:docMk/>
          <pc:sldMk cId="2204942989" sldId="273"/>
        </pc:sldMkLst>
      </pc:sldChg>
      <pc:sldChg chg="modNotesTx">
        <pc:chgData name="Prokkola Reijo" userId="0b2464dc-e893-43da-8215-149792a78132" providerId="ADAL" clId="{DE47AF44-59FF-46B1-B92D-6CEF20725988}" dt="2023-10-16T08:15:02.541" v="3" actId="6549"/>
        <pc:sldMkLst>
          <pc:docMk/>
          <pc:sldMk cId="3826021245" sldId="370"/>
        </pc:sldMkLst>
      </pc:sldChg>
      <pc:sldChg chg="modNotesTx">
        <pc:chgData name="Prokkola Reijo" userId="0b2464dc-e893-43da-8215-149792a78132" providerId="ADAL" clId="{DE47AF44-59FF-46B1-B92D-6CEF20725988}" dt="2023-10-16T08:14:38.057" v="0" actId="6549"/>
        <pc:sldMkLst>
          <pc:docMk/>
          <pc:sldMk cId="1886244507" sldId="371"/>
        </pc:sldMkLst>
      </pc:sldChg>
      <pc:sldChg chg="add">
        <pc:chgData name="Prokkola Reijo" userId="0b2464dc-e893-43da-8215-149792a78132" providerId="ADAL" clId="{DE47AF44-59FF-46B1-B92D-6CEF20725988}" dt="2023-10-16T12:50:37.234" v="4"/>
        <pc:sldMkLst>
          <pc:docMk/>
          <pc:sldMk cId="868633243" sldId="372"/>
        </pc:sldMkLst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D959689-87D0-461B-A09D-1F79EF4AFE4F}" type="doc">
      <dgm:prSet loTypeId="urn:microsoft.com/office/officeart/2005/8/layout/cycle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i-FI"/>
        </a:p>
      </dgm:t>
    </dgm:pt>
    <dgm:pt modelId="{9D6CFCBB-74D2-4673-9868-73723C9E8D03}">
      <dgm:prSet phldrT="[Teksti]" custT="1"/>
      <dgm:spPr/>
      <dgm:t>
        <a:bodyPr/>
        <a:lstStyle/>
        <a:p>
          <a:r>
            <a:rPr lang="fi-FI" sz="1100" dirty="0">
              <a:solidFill>
                <a:schemeClr val="accent4"/>
              </a:solidFill>
            </a:rPr>
            <a:t>Rakentaminen</a:t>
          </a:r>
        </a:p>
      </dgm:t>
    </dgm:pt>
    <dgm:pt modelId="{F5C31AE6-7FD3-4BF7-B963-A40928A0BC29}" type="parTrans" cxnId="{08A6A214-8DEF-4635-B7FE-824694E5F02C}">
      <dgm:prSet/>
      <dgm:spPr/>
      <dgm:t>
        <a:bodyPr/>
        <a:lstStyle/>
        <a:p>
          <a:endParaRPr lang="fi-FI" sz="2400"/>
        </a:p>
      </dgm:t>
    </dgm:pt>
    <dgm:pt modelId="{4E8735AD-B6F4-437B-9405-3074390CE2A7}" type="sibTrans" cxnId="{08A6A214-8DEF-4635-B7FE-824694E5F02C}">
      <dgm:prSet/>
      <dgm:spPr/>
      <dgm:t>
        <a:bodyPr/>
        <a:lstStyle/>
        <a:p>
          <a:endParaRPr lang="fi-FI" sz="3600"/>
        </a:p>
      </dgm:t>
    </dgm:pt>
    <dgm:pt modelId="{24883B17-9259-49B1-8A20-4F3624664610}">
      <dgm:prSet phldrT="[Teksti]" custT="1"/>
      <dgm:spPr/>
      <dgm:t>
        <a:bodyPr/>
        <a:lstStyle/>
        <a:p>
          <a:r>
            <a:rPr lang="fi-FI" sz="1100" dirty="0">
              <a:solidFill>
                <a:schemeClr val="accent4"/>
              </a:solidFill>
            </a:rPr>
            <a:t>Hoito</a:t>
          </a:r>
        </a:p>
      </dgm:t>
    </dgm:pt>
    <dgm:pt modelId="{8DA705C0-D8F1-4444-AD34-7C8C7A20EA85}" type="parTrans" cxnId="{A19B3D9F-B5CF-4D76-B1E9-E6382A05DB41}">
      <dgm:prSet/>
      <dgm:spPr/>
      <dgm:t>
        <a:bodyPr/>
        <a:lstStyle/>
        <a:p>
          <a:endParaRPr lang="fi-FI" sz="2400"/>
        </a:p>
      </dgm:t>
    </dgm:pt>
    <dgm:pt modelId="{CDC09B8D-31E7-42AC-BF91-5013BE130032}" type="sibTrans" cxnId="{A19B3D9F-B5CF-4D76-B1E9-E6382A05DB41}">
      <dgm:prSet/>
      <dgm:spPr/>
      <dgm:t>
        <a:bodyPr/>
        <a:lstStyle/>
        <a:p>
          <a:endParaRPr lang="fi-FI" sz="3200"/>
        </a:p>
      </dgm:t>
    </dgm:pt>
    <dgm:pt modelId="{2CFD680D-2811-406B-9DB0-B04A96F0F0AC}">
      <dgm:prSet phldrT="[Teksti]" custT="1"/>
      <dgm:spPr/>
      <dgm:t>
        <a:bodyPr/>
        <a:lstStyle/>
        <a:p>
          <a:r>
            <a:rPr lang="fi-FI" sz="1100">
              <a:solidFill>
                <a:schemeClr val="accent4"/>
              </a:solidFill>
            </a:rPr>
            <a:t>Korjaaminen</a:t>
          </a:r>
        </a:p>
      </dgm:t>
    </dgm:pt>
    <dgm:pt modelId="{5C1A794A-1A72-4342-9EDA-7E78742E2DEB}" type="parTrans" cxnId="{C0E6AD31-5A0E-4D21-BBF0-05AB32435F4B}">
      <dgm:prSet/>
      <dgm:spPr/>
      <dgm:t>
        <a:bodyPr/>
        <a:lstStyle/>
        <a:p>
          <a:endParaRPr lang="fi-FI" sz="2400"/>
        </a:p>
      </dgm:t>
    </dgm:pt>
    <dgm:pt modelId="{5CB4B59A-CAEC-4A48-8AAE-B0F5E88DAF6A}" type="sibTrans" cxnId="{C0E6AD31-5A0E-4D21-BBF0-05AB32435F4B}">
      <dgm:prSet/>
      <dgm:spPr/>
      <dgm:t>
        <a:bodyPr/>
        <a:lstStyle/>
        <a:p>
          <a:endParaRPr lang="fi-FI" sz="2400"/>
        </a:p>
      </dgm:t>
    </dgm:pt>
    <dgm:pt modelId="{3502A58F-74C9-4484-B462-F2EAADACCAFF}">
      <dgm:prSet phldrT="[Teksti]" custT="1"/>
      <dgm:spPr/>
      <dgm:t>
        <a:bodyPr/>
        <a:lstStyle/>
        <a:p>
          <a:r>
            <a:rPr lang="fi-FI" sz="1100">
              <a:solidFill>
                <a:schemeClr val="accent4"/>
              </a:solidFill>
            </a:rPr>
            <a:t>Käyttö</a:t>
          </a:r>
        </a:p>
      </dgm:t>
    </dgm:pt>
    <dgm:pt modelId="{D2BBF618-9960-4990-8DA2-1E5BF253C993}" type="parTrans" cxnId="{9789B96B-BC07-4404-826C-21341C194D8C}">
      <dgm:prSet/>
      <dgm:spPr/>
      <dgm:t>
        <a:bodyPr/>
        <a:lstStyle/>
        <a:p>
          <a:endParaRPr lang="fi-FI" sz="2400"/>
        </a:p>
      </dgm:t>
    </dgm:pt>
    <dgm:pt modelId="{193EB27A-6393-4432-A824-20788C31AFE2}" type="sibTrans" cxnId="{9789B96B-BC07-4404-826C-21341C194D8C}">
      <dgm:prSet/>
      <dgm:spPr/>
      <dgm:t>
        <a:bodyPr/>
        <a:lstStyle/>
        <a:p>
          <a:endParaRPr lang="fi-FI" sz="2400"/>
        </a:p>
      </dgm:t>
    </dgm:pt>
    <dgm:pt modelId="{7CF80375-1B10-42F1-9599-577F50057476}">
      <dgm:prSet phldrT="[Teksti]" custT="1"/>
      <dgm:spPr/>
      <dgm:t>
        <a:bodyPr/>
        <a:lstStyle/>
        <a:p>
          <a:r>
            <a:rPr lang="fi-FI" sz="1100" dirty="0">
              <a:solidFill>
                <a:schemeClr val="accent4"/>
              </a:solidFill>
            </a:rPr>
            <a:t>Suunnittelu</a:t>
          </a:r>
        </a:p>
      </dgm:t>
    </dgm:pt>
    <dgm:pt modelId="{9AF65731-70FB-46A3-ADCE-A654846556D8}" type="parTrans" cxnId="{E241D0F7-FB6B-4BF7-8C1C-681A4354EDC6}">
      <dgm:prSet/>
      <dgm:spPr/>
      <dgm:t>
        <a:bodyPr/>
        <a:lstStyle/>
        <a:p>
          <a:endParaRPr lang="fi-FI" sz="2400"/>
        </a:p>
      </dgm:t>
    </dgm:pt>
    <dgm:pt modelId="{0111FC08-1AE8-4A67-8F80-00087DB6F4F9}" type="sibTrans" cxnId="{E241D0F7-FB6B-4BF7-8C1C-681A4354EDC6}">
      <dgm:prSet/>
      <dgm:spPr/>
      <dgm:t>
        <a:bodyPr/>
        <a:lstStyle/>
        <a:p>
          <a:endParaRPr lang="fi-FI" sz="2400"/>
        </a:p>
      </dgm:t>
    </dgm:pt>
    <dgm:pt modelId="{4198E70B-A551-4AB5-BA97-CFBF5832EFB0}" type="pres">
      <dgm:prSet presAssocID="{AD959689-87D0-461B-A09D-1F79EF4AFE4F}" presName="cycle" presStyleCnt="0">
        <dgm:presLayoutVars>
          <dgm:dir/>
          <dgm:resizeHandles val="exact"/>
        </dgm:presLayoutVars>
      </dgm:prSet>
      <dgm:spPr/>
    </dgm:pt>
    <dgm:pt modelId="{60FAA3BE-0A77-400F-9C6E-F03EE05B8F89}" type="pres">
      <dgm:prSet presAssocID="{9D6CFCBB-74D2-4673-9868-73723C9E8D03}" presName="dummy" presStyleCnt="0"/>
      <dgm:spPr/>
    </dgm:pt>
    <dgm:pt modelId="{0239204A-E78B-4868-803E-3894DDA80300}" type="pres">
      <dgm:prSet presAssocID="{9D6CFCBB-74D2-4673-9868-73723C9E8D03}" presName="node" presStyleLbl="revTx" presStyleIdx="0" presStyleCnt="5">
        <dgm:presLayoutVars>
          <dgm:bulletEnabled val="1"/>
        </dgm:presLayoutVars>
      </dgm:prSet>
      <dgm:spPr/>
    </dgm:pt>
    <dgm:pt modelId="{384BA60A-46F2-404E-B741-5858EE4397EA}" type="pres">
      <dgm:prSet presAssocID="{4E8735AD-B6F4-437B-9405-3074390CE2A7}" presName="sibTrans" presStyleLbl="node1" presStyleIdx="0" presStyleCnt="5"/>
      <dgm:spPr/>
    </dgm:pt>
    <dgm:pt modelId="{3EB83BA7-ED3C-425F-A8F0-510930249830}" type="pres">
      <dgm:prSet presAssocID="{24883B17-9259-49B1-8A20-4F3624664610}" presName="dummy" presStyleCnt="0"/>
      <dgm:spPr/>
    </dgm:pt>
    <dgm:pt modelId="{6F24C060-98E6-4F37-AFBF-DDBD01F3E81B}" type="pres">
      <dgm:prSet presAssocID="{24883B17-9259-49B1-8A20-4F3624664610}" presName="node" presStyleLbl="revTx" presStyleIdx="1" presStyleCnt="5">
        <dgm:presLayoutVars>
          <dgm:bulletEnabled val="1"/>
        </dgm:presLayoutVars>
      </dgm:prSet>
      <dgm:spPr/>
    </dgm:pt>
    <dgm:pt modelId="{C3CE1FBD-2882-4443-89EE-0B9E76000660}" type="pres">
      <dgm:prSet presAssocID="{CDC09B8D-31E7-42AC-BF91-5013BE130032}" presName="sibTrans" presStyleLbl="node1" presStyleIdx="1" presStyleCnt="5"/>
      <dgm:spPr/>
    </dgm:pt>
    <dgm:pt modelId="{B5460ECD-CC56-4755-9F1D-707C19BE0892}" type="pres">
      <dgm:prSet presAssocID="{2CFD680D-2811-406B-9DB0-B04A96F0F0AC}" presName="dummy" presStyleCnt="0"/>
      <dgm:spPr/>
    </dgm:pt>
    <dgm:pt modelId="{F36C6368-0D92-46A2-9B6F-4B0D614CBBD8}" type="pres">
      <dgm:prSet presAssocID="{2CFD680D-2811-406B-9DB0-B04A96F0F0AC}" presName="node" presStyleLbl="revTx" presStyleIdx="2" presStyleCnt="5">
        <dgm:presLayoutVars>
          <dgm:bulletEnabled val="1"/>
        </dgm:presLayoutVars>
      </dgm:prSet>
      <dgm:spPr/>
    </dgm:pt>
    <dgm:pt modelId="{0CC56AFE-2947-4A7F-9B2E-1151EA1256F5}" type="pres">
      <dgm:prSet presAssocID="{5CB4B59A-CAEC-4A48-8AAE-B0F5E88DAF6A}" presName="sibTrans" presStyleLbl="node1" presStyleIdx="2" presStyleCnt="5"/>
      <dgm:spPr/>
    </dgm:pt>
    <dgm:pt modelId="{93BC3364-BD93-4784-B22C-5C5A0805ECAF}" type="pres">
      <dgm:prSet presAssocID="{3502A58F-74C9-4484-B462-F2EAADACCAFF}" presName="dummy" presStyleCnt="0"/>
      <dgm:spPr/>
    </dgm:pt>
    <dgm:pt modelId="{47CCD50C-6598-40D9-BB65-1296355AAFB6}" type="pres">
      <dgm:prSet presAssocID="{3502A58F-74C9-4484-B462-F2EAADACCAFF}" presName="node" presStyleLbl="revTx" presStyleIdx="3" presStyleCnt="5">
        <dgm:presLayoutVars>
          <dgm:bulletEnabled val="1"/>
        </dgm:presLayoutVars>
      </dgm:prSet>
      <dgm:spPr/>
    </dgm:pt>
    <dgm:pt modelId="{05918F88-1448-46E9-A5DA-DBAB163B1043}" type="pres">
      <dgm:prSet presAssocID="{193EB27A-6393-4432-A824-20788C31AFE2}" presName="sibTrans" presStyleLbl="node1" presStyleIdx="3" presStyleCnt="5"/>
      <dgm:spPr/>
    </dgm:pt>
    <dgm:pt modelId="{9999D1AA-430E-4E99-9DEB-6DA14B0D421B}" type="pres">
      <dgm:prSet presAssocID="{7CF80375-1B10-42F1-9599-577F50057476}" presName="dummy" presStyleCnt="0"/>
      <dgm:spPr/>
    </dgm:pt>
    <dgm:pt modelId="{578C45AF-18B6-4917-85CF-87477E53901C}" type="pres">
      <dgm:prSet presAssocID="{7CF80375-1B10-42F1-9599-577F50057476}" presName="node" presStyleLbl="revTx" presStyleIdx="4" presStyleCnt="5">
        <dgm:presLayoutVars>
          <dgm:bulletEnabled val="1"/>
        </dgm:presLayoutVars>
      </dgm:prSet>
      <dgm:spPr/>
    </dgm:pt>
    <dgm:pt modelId="{58D352C8-CC80-4657-9A04-28A4EF94EBAD}" type="pres">
      <dgm:prSet presAssocID="{0111FC08-1AE8-4A67-8F80-00087DB6F4F9}" presName="sibTrans" presStyleLbl="node1" presStyleIdx="4" presStyleCnt="5"/>
      <dgm:spPr/>
    </dgm:pt>
  </dgm:ptLst>
  <dgm:cxnLst>
    <dgm:cxn modelId="{08A6A214-8DEF-4635-B7FE-824694E5F02C}" srcId="{AD959689-87D0-461B-A09D-1F79EF4AFE4F}" destId="{9D6CFCBB-74D2-4673-9868-73723C9E8D03}" srcOrd="0" destOrd="0" parTransId="{F5C31AE6-7FD3-4BF7-B963-A40928A0BC29}" sibTransId="{4E8735AD-B6F4-437B-9405-3074390CE2A7}"/>
    <dgm:cxn modelId="{7DD7971B-9D67-4C61-A3B1-FA6B9063ACF8}" type="presOf" srcId="{AD959689-87D0-461B-A09D-1F79EF4AFE4F}" destId="{4198E70B-A551-4AB5-BA97-CFBF5832EFB0}" srcOrd="0" destOrd="0" presId="urn:microsoft.com/office/officeart/2005/8/layout/cycle1"/>
    <dgm:cxn modelId="{D281DA1E-C07D-418F-80E5-2E33A39ABC26}" type="presOf" srcId="{9D6CFCBB-74D2-4673-9868-73723C9E8D03}" destId="{0239204A-E78B-4868-803E-3894DDA80300}" srcOrd="0" destOrd="0" presId="urn:microsoft.com/office/officeart/2005/8/layout/cycle1"/>
    <dgm:cxn modelId="{8E07C022-EBED-4931-99ED-AE5F427B9270}" type="presOf" srcId="{2CFD680D-2811-406B-9DB0-B04A96F0F0AC}" destId="{F36C6368-0D92-46A2-9B6F-4B0D614CBBD8}" srcOrd="0" destOrd="0" presId="urn:microsoft.com/office/officeart/2005/8/layout/cycle1"/>
    <dgm:cxn modelId="{8E5EEB29-4E66-4396-99E5-85F4283DCEA3}" type="presOf" srcId="{0111FC08-1AE8-4A67-8F80-00087DB6F4F9}" destId="{58D352C8-CC80-4657-9A04-28A4EF94EBAD}" srcOrd="0" destOrd="0" presId="urn:microsoft.com/office/officeart/2005/8/layout/cycle1"/>
    <dgm:cxn modelId="{6C191B30-EA52-492C-9FD4-209B7E577AD6}" type="presOf" srcId="{5CB4B59A-CAEC-4A48-8AAE-B0F5E88DAF6A}" destId="{0CC56AFE-2947-4A7F-9B2E-1151EA1256F5}" srcOrd="0" destOrd="0" presId="urn:microsoft.com/office/officeart/2005/8/layout/cycle1"/>
    <dgm:cxn modelId="{C0E6AD31-5A0E-4D21-BBF0-05AB32435F4B}" srcId="{AD959689-87D0-461B-A09D-1F79EF4AFE4F}" destId="{2CFD680D-2811-406B-9DB0-B04A96F0F0AC}" srcOrd="2" destOrd="0" parTransId="{5C1A794A-1A72-4342-9EDA-7E78742E2DEB}" sibTransId="{5CB4B59A-CAEC-4A48-8AAE-B0F5E88DAF6A}"/>
    <dgm:cxn modelId="{9D87D936-4012-4CEA-B872-BF41165C8501}" type="presOf" srcId="{24883B17-9259-49B1-8A20-4F3624664610}" destId="{6F24C060-98E6-4F37-AFBF-DDBD01F3E81B}" srcOrd="0" destOrd="0" presId="urn:microsoft.com/office/officeart/2005/8/layout/cycle1"/>
    <dgm:cxn modelId="{9789B96B-BC07-4404-826C-21341C194D8C}" srcId="{AD959689-87D0-461B-A09D-1F79EF4AFE4F}" destId="{3502A58F-74C9-4484-B462-F2EAADACCAFF}" srcOrd="3" destOrd="0" parTransId="{D2BBF618-9960-4990-8DA2-1E5BF253C993}" sibTransId="{193EB27A-6393-4432-A824-20788C31AFE2}"/>
    <dgm:cxn modelId="{AEB8044F-35E0-4E11-9A2B-DE39CAF4E1FB}" type="presOf" srcId="{193EB27A-6393-4432-A824-20788C31AFE2}" destId="{05918F88-1448-46E9-A5DA-DBAB163B1043}" srcOrd="0" destOrd="0" presId="urn:microsoft.com/office/officeart/2005/8/layout/cycle1"/>
    <dgm:cxn modelId="{DBCF1978-A327-4365-A60C-32664E29D368}" type="presOf" srcId="{7CF80375-1B10-42F1-9599-577F50057476}" destId="{578C45AF-18B6-4917-85CF-87477E53901C}" srcOrd="0" destOrd="0" presId="urn:microsoft.com/office/officeart/2005/8/layout/cycle1"/>
    <dgm:cxn modelId="{74E19C83-5D47-46E1-86F0-37D9285B13DC}" type="presOf" srcId="{CDC09B8D-31E7-42AC-BF91-5013BE130032}" destId="{C3CE1FBD-2882-4443-89EE-0B9E76000660}" srcOrd="0" destOrd="0" presId="urn:microsoft.com/office/officeart/2005/8/layout/cycle1"/>
    <dgm:cxn modelId="{6969C79A-5020-43B3-8C08-1D6D536F03A2}" type="presOf" srcId="{4E8735AD-B6F4-437B-9405-3074390CE2A7}" destId="{384BA60A-46F2-404E-B741-5858EE4397EA}" srcOrd="0" destOrd="0" presId="urn:microsoft.com/office/officeart/2005/8/layout/cycle1"/>
    <dgm:cxn modelId="{A19B3D9F-B5CF-4D76-B1E9-E6382A05DB41}" srcId="{AD959689-87D0-461B-A09D-1F79EF4AFE4F}" destId="{24883B17-9259-49B1-8A20-4F3624664610}" srcOrd="1" destOrd="0" parTransId="{8DA705C0-D8F1-4444-AD34-7C8C7A20EA85}" sibTransId="{CDC09B8D-31E7-42AC-BF91-5013BE130032}"/>
    <dgm:cxn modelId="{4C9877C2-4674-424B-BBE3-7729E404C77E}" type="presOf" srcId="{3502A58F-74C9-4484-B462-F2EAADACCAFF}" destId="{47CCD50C-6598-40D9-BB65-1296355AAFB6}" srcOrd="0" destOrd="0" presId="urn:microsoft.com/office/officeart/2005/8/layout/cycle1"/>
    <dgm:cxn modelId="{E241D0F7-FB6B-4BF7-8C1C-681A4354EDC6}" srcId="{AD959689-87D0-461B-A09D-1F79EF4AFE4F}" destId="{7CF80375-1B10-42F1-9599-577F50057476}" srcOrd="4" destOrd="0" parTransId="{9AF65731-70FB-46A3-ADCE-A654846556D8}" sibTransId="{0111FC08-1AE8-4A67-8F80-00087DB6F4F9}"/>
    <dgm:cxn modelId="{4FA3A01E-6715-40C5-9828-48DC6859AA5F}" type="presParOf" srcId="{4198E70B-A551-4AB5-BA97-CFBF5832EFB0}" destId="{60FAA3BE-0A77-400F-9C6E-F03EE05B8F89}" srcOrd="0" destOrd="0" presId="urn:microsoft.com/office/officeart/2005/8/layout/cycle1"/>
    <dgm:cxn modelId="{3FA2BFEA-E775-4130-8182-466A25284D1D}" type="presParOf" srcId="{4198E70B-A551-4AB5-BA97-CFBF5832EFB0}" destId="{0239204A-E78B-4868-803E-3894DDA80300}" srcOrd="1" destOrd="0" presId="urn:microsoft.com/office/officeart/2005/8/layout/cycle1"/>
    <dgm:cxn modelId="{4491A09C-BC8B-4D8D-9B61-CFA5E6BDAAAF}" type="presParOf" srcId="{4198E70B-A551-4AB5-BA97-CFBF5832EFB0}" destId="{384BA60A-46F2-404E-B741-5858EE4397EA}" srcOrd="2" destOrd="0" presId="urn:microsoft.com/office/officeart/2005/8/layout/cycle1"/>
    <dgm:cxn modelId="{B240E113-FA28-438B-9CC1-CBBCD21B3106}" type="presParOf" srcId="{4198E70B-A551-4AB5-BA97-CFBF5832EFB0}" destId="{3EB83BA7-ED3C-425F-A8F0-510930249830}" srcOrd="3" destOrd="0" presId="urn:microsoft.com/office/officeart/2005/8/layout/cycle1"/>
    <dgm:cxn modelId="{28C9D628-96EB-44BF-A1A8-49B752673B66}" type="presParOf" srcId="{4198E70B-A551-4AB5-BA97-CFBF5832EFB0}" destId="{6F24C060-98E6-4F37-AFBF-DDBD01F3E81B}" srcOrd="4" destOrd="0" presId="urn:microsoft.com/office/officeart/2005/8/layout/cycle1"/>
    <dgm:cxn modelId="{ED2C392A-4458-404A-9463-18414487B9AB}" type="presParOf" srcId="{4198E70B-A551-4AB5-BA97-CFBF5832EFB0}" destId="{C3CE1FBD-2882-4443-89EE-0B9E76000660}" srcOrd="5" destOrd="0" presId="urn:microsoft.com/office/officeart/2005/8/layout/cycle1"/>
    <dgm:cxn modelId="{FE0F2AF4-0167-4C64-B12D-6B9805A8896A}" type="presParOf" srcId="{4198E70B-A551-4AB5-BA97-CFBF5832EFB0}" destId="{B5460ECD-CC56-4755-9F1D-707C19BE0892}" srcOrd="6" destOrd="0" presId="urn:microsoft.com/office/officeart/2005/8/layout/cycle1"/>
    <dgm:cxn modelId="{B075193F-E911-4610-8257-7391E2994C90}" type="presParOf" srcId="{4198E70B-A551-4AB5-BA97-CFBF5832EFB0}" destId="{F36C6368-0D92-46A2-9B6F-4B0D614CBBD8}" srcOrd="7" destOrd="0" presId="urn:microsoft.com/office/officeart/2005/8/layout/cycle1"/>
    <dgm:cxn modelId="{120E1428-11D6-4C4C-931C-A1260E0CCA69}" type="presParOf" srcId="{4198E70B-A551-4AB5-BA97-CFBF5832EFB0}" destId="{0CC56AFE-2947-4A7F-9B2E-1151EA1256F5}" srcOrd="8" destOrd="0" presId="urn:microsoft.com/office/officeart/2005/8/layout/cycle1"/>
    <dgm:cxn modelId="{03877480-E7E4-45FF-958A-8F96EDCBCA10}" type="presParOf" srcId="{4198E70B-A551-4AB5-BA97-CFBF5832EFB0}" destId="{93BC3364-BD93-4784-B22C-5C5A0805ECAF}" srcOrd="9" destOrd="0" presId="urn:microsoft.com/office/officeart/2005/8/layout/cycle1"/>
    <dgm:cxn modelId="{F9561022-ECBF-481D-8DB7-A070B257880F}" type="presParOf" srcId="{4198E70B-A551-4AB5-BA97-CFBF5832EFB0}" destId="{47CCD50C-6598-40D9-BB65-1296355AAFB6}" srcOrd="10" destOrd="0" presId="urn:microsoft.com/office/officeart/2005/8/layout/cycle1"/>
    <dgm:cxn modelId="{91980F46-75B0-4AC9-B70E-772D12A2E8FB}" type="presParOf" srcId="{4198E70B-A551-4AB5-BA97-CFBF5832EFB0}" destId="{05918F88-1448-46E9-A5DA-DBAB163B1043}" srcOrd="11" destOrd="0" presId="urn:microsoft.com/office/officeart/2005/8/layout/cycle1"/>
    <dgm:cxn modelId="{2C9885EB-1274-4BCA-B75D-341DF1E22164}" type="presParOf" srcId="{4198E70B-A551-4AB5-BA97-CFBF5832EFB0}" destId="{9999D1AA-430E-4E99-9DEB-6DA14B0D421B}" srcOrd="12" destOrd="0" presId="urn:microsoft.com/office/officeart/2005/8/layout/cycle1"/>
    <dgm:cxn modelId="{20CD0B01-9579-4B71-85C8-167FE4DC053B}" type="presParOf" srcId="{4198E70B-A551-4AB5-BA97-CFBF5832EFB0}" destId="{578C45AF-18B6-4917-85CF-87477E53901C}" srcOrd="13" destOrd="0" presId="urn:microsoft.com/office/officeart/2005/8/layout/cycle1"/>
    <dgm:cxn modelId="{CCF585E1-B59D-4646-B96F-1FB25198FB38}" type="presParOf" srcId="{4198E70B-A551-4AB5-BA97-CFBF5832EFB0}" destId="{58D352C8-CC80-4657-9A04-28A4EF94EBAD}" srcOrd="14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D959689-87D0-461B-A09D-1F79EF4AFE4F}" type="doc">
      <dgm:prSet loTypeId="urn:microsoft.com/office/officeart/2005/8/layout/cycle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i-FI"/>
        </a:p>
      </dgm:t>
    </dgm:pt>
    <dgm:pt modelId="{9D6CFCBB-74D2-4673-9868-73723C9E8D03}">
      <dgm:prSet phldrT="[Teksti]" custT="1"/>
      <dgm:spPr/>
      <dgm:t>
        <a:bodyPr/>
        <a:lstStyle/>
        <a:p>
          <a:r>
            <a:rPr lang="fi-FI" sz="1100"/>
            <a:t>Rakentaminen</a:t>
          </a:r>
        </a:p>
      </dgm:t>
    </dgm:pt>
    <dgm:pt modelId="{F5C31AE6-7FD3-4BF7-B963-A40928A0BC29}" type="parTrans" cxnId="{08A6A214-8DEF-4635-B7FE-824694E5F02C}">
      <dgm:prSet/>
      <dgm:spPr/>
      <dgm:t>
        <a:bodyPr/>
        <a:lstStyle/>
        <a:p>
          <a:endParaRPr lang="fi-FI" sz="2400"/>
        </a:p>
      </dgm:t>
    </dgm:pt>
    <dgm:pt modelId="{4E8735AD-B6F4-437B-9405-3074390CE2A7}" type="sibTrans" cxnId="{08A6A214-8DEF-4635-B7FE-824694E5F02C}">
      <dgm:prSet/>
      <dgm:spPr/>
      <dgm:t>
        <a:bodyPr/>
        <a:lstStyle/>
        <a:p>
          <a:endParaRPr lang="fi-FI" sz="2400"/>
        </a:p>
      </dgm:t>
    </dgm:pt>
    <dgm:pt modelId="{24883B17-9259-49B1-8A20-4F3624664610}">
      <dgm:prSet phldrT="[Teksti]" custT="1"/>
      <dgm:spPr/>
      <dgm:t>
        <a:bodyPr/>
        <a:lstStyle/>
        <a:p>
          <a:r>
            <a:rPr lang="fi-FI" sz="1100"/>
            <a:t>Hoito</a:t>
          </a:r>
        </a:p>
      </dgm:t>
    </dgm:pt>
    <dgm:pt modelId="{8DA705C0-D8F1-4444-AD34-7C8C7A20EA85}" type="parTrans" cxnId="{A19B3D9F-B5CF-4D76-B1E9-E6382A05DB41}">
      <dgm:prSet/>
      <dgm:spPr/>
      <dgm:t>
        <a:bodyPr/>
        <a:lstStyle/>
        <a:p>
          <a:endParaRPr lang="fi-FI" sz="2400"/>
        </a:p>
      </dgm:t>
    </dgm:pt>
    <dgm:pt modelId="{CDC09B8D-31E7-42AC-BF91-5013BE130032}" type="sibTrans" cxnId="{A19B3D9F-B5CF-4D76-B1E9-E6382A05DB41}">
      <dgm:prSet/>
      <dgm:spPr/>
      <dgm:t>
        <a:bodyPr/>
        <a:lstStyle/>
        <a:p>
          <a:endParaRPr lang="fi-FI" sz="3200"/>
        </a:p>
      </dgm:t>
    </dgm:pt>
    <dgm:pt modelId="{2CFD680D-2811-406B-9DB0-B04A96F0F0AC}">
      <dgm:prSet phldrT="[Teksti]" custT="1"/>
      <dgm:spPr/>
      <dgm:t>
        <a:bodyPr/>
        <a:lstStyle/>
        <a:p>
          <a:r>
            <a:rPr lang="fi-FI" sz="1100"/>
            <a:t>Korjaaminen</a:t>
          </a:r>
        </a:p>
      </dgm:t>
    </dgm:pt>
    <dgm:pt modelId="{5C1A794A-1A72-4342-9EDA-7E78742E2DEB}" type="parTrans" cxnId="{C0E6AD31-5A0E-4D21-BBF0-05AB32435F4B}">
      <dgm:prSet/>
      <dgm:spPr/>
      <dgm:t>
        <a:bodyPr/>
        <a:lstStyle/>
        <a:p>
          <a:endParaRPr lang="fi-FI" sz="2400"/>
        </a:p>
      </dgm:t>
    </dgm:pt>
    <dgm:pt modelId="{5CB4B59A-CAEC-4A48-8AAE-B0F5E88DAF6A}" type="sibTrans" cxnId="{C0E6AD31-5A0E-4D21-BBF0-05AB32435F4B}">
      <dgm:prSet/>
      <dgm:spPr/>
      <dgm:t>
        <a:bodyPr/>
        <a:lstStyle/>
        <a:p>
          <a:endParaRPr lang="fi-FI" sz="2400"/>
        </a:p>
      </dgm:t>
    </dgm:pt>
    <dgm:pt modelId="{3502A58F-74C9-4484-B462-F2EAADACCAFF}">
      <dgm:prSet phldrT="[Teksti]" custT="1"/>
      <dgm:spPr/>
      <dgm:t>
        <a:bodyPr/>
        <a:lstStyle/>
        <a:p>
          <a:r>
            <a:rPr lang="fi-FI" sz="1100"/>
            <a:t>Käyttö</a:t>
          </a:r>
        </a:p>
      </dgm:t>
    </dgm:pt>
    <dgm:pt modelId="{D2BBF618-9960-4990-8DA2-1E5BF253C993}" type="parTrans" cxnId="{9789B96B-BC07-4404-826C-21341C194D8C}">
      <dgm:prSet/>
      <dgm:spPr/>
      <dgm:t>
        <a:bodyPr/>
        <a:lstStyle/>
        <a:p>
          <a:endParaRPr lang="fi-FI" sz="2400"/>
        </a:p>
      </dgm:t>
    </dgm:pt>
    <dgm:pt modelId="{193EB27A-6393-4432-A824-20788C31AFE2}" type="sibTrans" cxnId="{9789B96B-BC07-4404-826C-21341C194D8C}">
      <dgm:prSet/>
      <dgm:spPr/>
      <dgm:t>
        <a:bodyPr/>
        <a:lstStyle/>
        <a:p>
          <a:endParaRPr lang="fi-FI" sz="2400"/>
        </a:p>
      </dgm:t>
    </dgm:pt>
    <dgm:pt modelId="{7CF80375-1B10-42F1-9599-577F50057476}">
      <dgm:prSet phldrT="[Teksti]" custT="1"/>
      <dgm:spPr/>
      <dgm:t>
        <a:bodyPr/>
        <a:lstStyle/>
        <a:p>
          <a:r>
            <a:rPr lang="fi-FI" sz="1100"/>
            <a:t>Suunnittelu</a:t>
          </a:r>
        </a:p>
      </dgm:t>
    </dgm:pt>
    <dgm:pt modelId="{9AF65731-70FB-46A3-ADCE-A654846556D8}" type="parTrans" cxnId="{E241D0F7-FB6B-4BF7-8C1C-681A4354EDC6}">
      <dgm:prSet/>
      <dgm:spPr/>
      <dgm:t>
        <a:bodyPr/>
        <a:lstStyle/>
        <a:p>
          <a:endParaRPr lang="fi-FI" sz="2400"/>
        </a:p>
      </dgm:t>
    </dgm:pt>
    <dgm:pt modelId="{0111FC08-1AE8-4A67-8F80-00087DB6F4F9}" type="sibTrans" cxnId="{E241D0F7-FB6B-4BF7-8C1C-681A4354EDC6}">
      <dgm:prSet/>
      <dgm:spPr/>
      <dgm:t>
        <a:bodyPr/>
        <a:lstStyle/>
        <a:p>
          <a:endParaRPr lang="fi-FI" sz="2400"/>
        </a:p>
      </dgm:t>
    </dgm:pt>
    <dgm:pt modelId="{4198E70B-A551-4AB5-BA97-CFBF5832EFB0}" type="pres">
      <dgm:prSet presAssocID="{AD959689-87D0-461B-A09D-1F79EF4AFE4F}" presName="cycle" presStyleCnt="0">
        <dgm:presLayoutVars>
          <dgm:dir/>
          <dgm:resizeHandles val="exact"/>
        </dgm:presLayoutVars>
      </dgm:prSet>
      <dgm:spPr/>
    </dgm:pt>
    <dgm:pt modelId="{60FAA3BE-0A77-400F-9C6E-F03EE05B8F89}" type="pres">
      <dgm:prSet presAssocID="{9D6CFCBB-74D2-4673-9868-73723C9E8D03}" presName="dummy" presStyleCnt="0"/>
      <dgm:spPr/>
    </dgm:pt>
    <dgm:pt modelId="{0239204A-E78B-4868-803E-3894DDA80300}" type="pres">
      <dgm:prSet presAssocID="{9D6CFCBB-74D2-4673-9868-73723C9E8D03}" presName="node" presStyleLbl="revTx" presStyleIdx="0" presStyleCnt="5">
        <dgm:presLayoutVars>
          <dgm:bulletEnabled val="1"/>
        </dgm:presLayoutVars>
      </dgm:prSet>
      <dgm:spPr/>
    </dgm:pt>
    <dgm:pt modelId="{384BA60A-46F2-404E-B741-5858EE4397EA}" type="pres">
      <dgm:prSet presAssocID="{4E8735AD-B6F4-437B-9405-3074390CE2A7}" presName="sibTrans" presStyleLbl="node1" presStyleIdx="0" presStyleCnt="5"/>
      <dgm:spPr/>
    </dgm:pt>
    <dgm:pt modelId="{3EB83BA7-ED3C-425F-A8F0-510930249830}" type="pres">
      <dgm:prSet presAssocID="{24883B17-9259-49B1-8A20-4F3624664610}" presName="dummy" presStyleCnt="0"/>
      <dgm:spPr/>
    </dgm:pt>
    <dgm:pt modelId="{6F24C060-98E6-4F37-AFBF-DDBD01F3E81B}" type="pres">
      <dgm:prSet presAssocID="{24883B17-9259-49B1-8A20-4F3624664610}" presName="node" presStyleLbl="revTx" presStyleIdx="1" presStyleCnt="5">
        <dgm:presLayoutVars>
          <dgm:bulletEnabled val="1"/>
        </dgm:presLayoutVars>
      </dgm:prSet>
      <dgm:spPr/>
    </dgm:pt>
    <dgm:pt modelId="{C3CE1FBD-2882-4443-89EE-0B9E76000660}" type="pres">
      <dgm:prSet presAssocID="{CDC09B8D-31E7-42AC-BF91-5013BE130032}" presName="sibTrans" presStyleLbl="node1" presStyleIdx="1" presStyleCnt="5"/>
      <dgm:spPr/>
    </dgm:pt>
    <dgm:pt modelId="{B5460ECD-CC56-4755-9F1D-707C19BE0892}" type="pres">
      <dgm:prSet presAssocID="{2CFD680D-2811-406B-9DB0-B04A96F0F0AC}" presName="dummy" presStyleCnt="0"/>
      <dgm:spPr/>
    </dgm:pt>
    <dgm:pt modelId="{F36C6368-0D92-46A2-9B6F-4B0D614CBBD8}" type="pres">
      <dgm:prSet presAssocID="{2CFD680D-2811-406B-9DB0-B04A96F0F0AC}" presName="node" presStyleLbl="revTx" presStyleIdx="2" presStyleCnt="5">
        <dgm:presLayoutVars>
          <dgm:bulletEnabled val="1"/>
        </dgm:presLayoutVars>
      </dgm:prSet>
      <dgm:spPr/>
    </dgm:pt>
    <dgm:pt modelId="{0CC56AFE-2947-4A7F-9B2E-1151EA1256F5}" type="pres">
      <dgm:prSet presAssocID="{5CB4B59A-CAEC-4A48-8AAE-B0F5E88DAF6A}" presName="sibTrans" presStyleLbl="node1" presStyleIdx="2" presStyleCnt="5"/>
      <dgm:spPr/>
    </dgm:pt>
    <dgm:pt modelId="{93BC3364-BD93-4784-B22C-5C5A0805ECAF}" type="pres">
      <dgm:prSet presAssocID="{3502A58F-74C9-4484-B462-F2EAADACCAFF}" presName="dummy" presStyleCnt="0"/>
      <dgm:spPr/>
    </dgm:pt>
    <dgm:pt modelId="{47CCD50C-6598-40D9-BB65-1296355AAFB6}" type="pres">
      <dgm:prSet presAssocID="{3502A58F-74C9-4484-B462-F2EAADACCAFF}" presName="node" presStyleLbl="revTx" presStyleIdx="3" presStyleCnt="5">
        <dgm:presLayoutVars>
          <dgm:bulletEnabled val="1"/>
        </dgm:presLayoutVars>
      </dgm:prSet>
      <dgm:spPr/>
    </dgm:pt>
    <dgm:pt modelId="{05918F88-1448-46E9-A5DA-DBAB163B1043}" type="pres">
      <dgm:prSet presAssocID="{193EB27A-6393-4432-A824-20788C31AFE2}" presName="sibTrans" presStyleLbl="node1" presStyleIdx="3" presStyleCnt="5"/>
      <dgm:spPr/>
    </dgm:pt>
    <dgm:pt modelId="{9999D1AA-430E-4E99-9DEB-6DA14B0D421B}" type="pres">
      <dgm:prSet presAssocID="{7CF80375-1B10-42F1-9599-577F50057476}" presName="dummy" presStyleCnt="0"/>
      <dgm:spPr/>
    </dgm:pt>
    <dgm:pt modelId="{578C45AF-18B6-4917-85CF-87477E53901C}" type="pres">
      <dgm:prSet presAssocID="{7CF80375-1B10-42F1-9599-577F50057476}" presName="node" presStyleLbl="revTx" presStyleIdx="4" presStyleCnt="5">
        <dgm:presLayoutVars>
          <dgm:bulletEnabled val="1"/>
        </dgm:presLayoutVars>
      </dgm:prSet>
      <dgm:spPr/>
    </dgm:pt>
    <dgm:pt modelId="{58D352C8-CC80-4657-9A04-28A4EF94EBAD}" type="pres">
      <dgm:prSet presAssocID="{0111FC08-1AE8-4A67-8F80-00087DB6F4F9}" presName="sibTrans" presStyleLbl="node1" presStyleIdx="4" presStyleCnt="5"/>
      <dgm:spPr/>
    </dgm:pt>
  </dgm:ptLst>
  <dgm:cxnLst>
    <dgm:cxn modelId="{08A6A214-8DEF-4635-B7FE-824694E5F02C}" srcId="{AD959689-87D0-461B-A09D-1F79EF4AFE4F}" destId="{9D6CFCBB-74D2-4673-9868-73723C9E8D03}" srcOrd="0" destOrd="0" parTransId="{F5C31AE6-7FD3-4BF7-B963-A40928A0BC29}" sibTransId="{4E8735AD-B6F4-437B-9405-3074390CE2A7}"/>
    <dgm:cxn modelId="{7DD7971B-9D67-4C61-A3B1-FA6B9063ACF8}" type="presOf" srcId="{AD959689-87D0-461B-A09D-1F79EF4AFE4F}" destId="{4198E70B-A551-4AB5-BA97-CFBF5832EFB0}" srcOrd="0" destOrd="0" presId="urn:microsoft.com/office/officeart/2005/8/layout/cycle1"/>
    <dgm:cxn modelId="{D281DA1E-C07D-418F-80E5-2E33A39ABC26}" type="presOf" srcId="{9D6CFCBB-74D2-4673-9868-73723C9E8D03}" destId="{0239204A-E78B-4868-803E-3894DDA80300}" srcOrd="0" destOrd="0" presId="urn:microsoft.com/office/officeart/2005/8/layout/cycle1"/>
    <dgm:cxn modelId="{8E07C022-EBED-4931-99ED-AE5F427B9270}" type="presOf" srcId="{2CFD680D-2811-406B-9DB0-B04A96F0F0AC}" destId="{F36C6368-0D92-46A2-9B6F-4B0D614CBBD8}" srcOrd="0" destOrd="0" presId="urn:microsoft.com/office/officeart/2005/8/layout/cycle1"/>
    <dgm:cxn modelId="{8E5EEB29-4E66-4396-99E5-85F4283DCEA3}" type="presOf" srcId="{0111FC08-1AE8-4A67-8F80-00087DB6F4F9}" destId="{58D352C8-CC80-4657-9A04-28A4EF94EBAD}" srcOrd="0" destOrd="0" presId="urn:microsoft.com/office/officeart/2005/8/layout/cycle1"/>
    <dgm:cxn modelId="{6C191B30-EA52-492C-9FD4-209B7E577AD6}" type="presOf" srcId="{5CB4B59A-CAEC-4A48-8AAE-B0F5E88DAF6A}" destId="{0CC56AFE-2947-4A7F-9B2E-1151EA1256F5}" srcOrd="0" destOrd="0" presId="urn:microsoft.com/office/officeart/2005/8/layout/cycle1"/>
    <dgm:cxn modelId="{C0E6AD31-5A0E-4D21-BBF0-05AB32435F4B}" srcId="{AD959689-87D0-461B-A09D-1F79EF4AFE4F}" destId="{2CFD680D-2811-406B-9DB0-B04A96F0F0AC}" srcOrd="2" destOrd="0" parTransId="{5C1A794A-1A72-4342-9EDA-7E78742E2DEB}" sibTransId="{5CB4B59A-CAEC-4A48-8AAE-B0F5E88DAF6A}"/>
    <dgm:cxn modelId="{9D87D936-4012-4CEA-B872-BF41165C8501}" type="presOf" srcId="{24883B17-9259-49B1-8A20-4F3624664610}" destId="{6F24C060-98E6-4F37-AFBF-DDBD01F3E81B}" srcOrd="0" destOrd="0" presId="urn:microsoft.com/office/officeart/2005/8/layout/cycle1"/>
    <dgm:cxn modelId="{9789B96B-BC07-4404-826C-21341C194D8C}" srcId="{AD959689-87D0-461B-A09D-1F79EF4AFE4F}" destId="{3502A58F-74C9-4484-B462-F2EAADACCAFF}" srcOrd="3" destOrd="0" parTransId="{D2BBF618-9960-4990-8DA2-1E5BF253C993}" sibTransId="{193EB27A-6393-4432-A824-20788C31AFE2}"/>
    <dgm:cxn modelId="{AEB8044F-35E0-4E11-9A2B-DE39CAF4E1FB}" type="presOf" srcId="{193EB27A-6393-4432-A824-20788C31AFE2}" destId="{05918F88-1448-46E9-A5DA-DBAB163B1043}" srcOrd="0" destOrd="0" presId="urn:microsoft.com/office/officeart/2005/8/layout/cycle1"/>
    <dgm:cxn modelId="{DBCF1978-A327-4365-A60C-32664E29D368}" type="presOf" srcId="{7CF80375-1B10-42F1-9599-577F50057476}" destId="{578C45AF-18B6-4917-85CF-87477E53901C}" srcOrd="0" destOrd="0" presId="urn:microsoft.com/office/officeart/2005/8/layout/cycle1"/>
    <dgm:cxn modelId="{74E19C83-5D47-46E1-86F0-37D9285B13DC}" type="presOf" srcId="{CDC09B8D-31E7-42AC-BF91-5013BE130032}" destId="{C3CE1FBD-2882-4443-89EE-0B9E76000660}" srcOrd="0" destOrd="0" presId="urn:microsoft.com/office/officeart/2005/8/layout/cycle1"/>
    <dgm:cxn modelId="{6969C79A-5020-43B3-8C08-1D6D536F03A2}" type="presOf" srcId="{4E8735AD-B6F4-437B-9405-3074390CE2A7}" destId="{384BA60A-46F2-404E-B741-5858EE4397EA}" srcOrd="0" destOrd="0" presId="urn:microsoft.com/office/officeart/2005/8/layout/cycle1"/>
    <dgm:cxn modelId="{A19B3D9F-B5CF-4D76-B1E9-E6382A05DB41}" srcId="{AD959689-87D0-461B-A09D-1F79EF4AFE4F}" destId="{24883B17-9259-49B1-8A20-4F3624664610}" srcOrd="1" destOrd="0" parTransId="{8DA705C0-D8F1-4444-AD34-7C8C7A20EA85}" sibTransId="{CDC09B8D-31E7-42AC-BF91-5013BE130032}"/>
    <dgm:cxn modelId="{4C9877C2-4674-424B-BBE3-7729E404C77E}" type="presOf" srcId="{3502A58F-74C9-4484-B462-F2EAADACCAFF}" destId="{47CCD50C-6598-40D9-BB65-1296355AAFB6}" srcOrd="0" destOrd="0" presId="urn:microsoft.com/office/officeart/2005/8/layout/cycle1"/>
    <dgm:cxn modelId="{E241D0F7-FB6B-4BF7-8C1C-681A4354EDC6}" srcId="{AD959689-87D0-461B-A09D-1F79EF4AFE4F}" destId="{7CF80375-1B10-42F1-9599-577F50057476}" srcOrd="4" destOrd="0" parTransId="{9AF65731-70FB-46A3-ADCE-A654846556D8}" sibTransId="{0111FC08-1AE8-4A67-8F80-00087DB6F4F9}"/>
    <dgm:cxn modelId="{4FA3A01E-6715-40C5-9828-48DC6859AA5F}" type="presParOf" srcId="{4198E70B-A551-4AB5-BA97-CFBF5832EFB0}" destId="{60FAA3BE-0A77-400F-9C6E-F03EE05B8F89}" srcOrd="0" destOrd="0" presId="urn:microsoft.com/office/officeart/2005/8/layout/cycle1"/>
    <dgm:cxn modelId="{3FA2BFEA-E775-4130-8182-466A25284D1D}" type="presParOf" srcId="{4198E70B-A551-4AB5-BA97-CFBF5832EFB0}" destId="{0239204A-E78B-4868-803E-3894DDA80300}" srcOrd="1" destOrd="0" presId="urn:microsoft.com/office/officeart/2005/8/layout/cycle1"/>
    <dgm:cxn modelId="{4491A09C-BC8B-4D8D-9B61-CFA5E6BDAAAF}" type="presParOf" srcId="{4198E70B-A551-4AB5-BA97-CFBF5832EFB0}" destId="{384BA60A-46F2-404E-B741-5858EE4397EA}" srcOrd="2" destOrd="0" presId="urn:microsoft.com/office/officeart/2005/8/layout/cycle1"/>
    <dgm:cxn modelId="{B240E113-FA28-438B-9CC1-CBBCD21B3106}" type="presParOf" srcId="{4198E70B-A551-4AB5-BA97-CFBF5832EFB0}" destId="{3EB83BA7-ED3C-425F-A8F0-510930249830}" srcOrd="3" destOrd="0" presId="urn:microsoft.com/office/officeart/2005/8/layout/cycle1"/>
    <dgm:cxn modelId="{28C9D628-96EB-44BF-A1A8-49B752673B66}" type="presParOf" srcId="{4198E70B-A551-4AB5-BA97-CFBF5832EFB0}" destId="{6F24C060-98E6-4F37-AFBF-DDBD01F3E81B}" srcOrd="4" destOrd="0" presId="urn:microsoft.com/office/officeart/2005/8/layout/cycle1"/>
    <dgm:cxn modelId="{ED2C392A-4458-404A-9463-18414487B9AB}" type="presParOf" srcId="{4198E70B-A551-4AB5-BA97-CFBF5832EFB0}" destId="{C3CE1FBD-2882-4443-89EE-0B9E76000660}" srcOrd="5" destOrd="0" presId="urn:microsoft.com/office/officeart/2005/8/layout/cycle1"/>
    <dgm:cxn modelId="{FE0F2AF4-0167-4C64-B12D-6B9805A8896A}" type="presParOf" srcId="{4198E70B-A551-4AB5-BA97-CFBF5832EFB0}" destId="{B5460ECD-CC56-4755-9F1D-707C19BE0892}" srcOrd="6" destOrd="0" presId="urn:microsoft.com/office/officeart/2005/8/layout/cycle1"/>
    <dgm:cxn modelId="{B075193F-E911-4610-8257-7391E2994C90}" type="presParOf" srcId="{4198E70B-A551-4AB5-BA97-CFBF5832EFB0}" destId="{F36C6368-0D92-46A2-9B6F-4B0D614CBBD8}" srcOrd="7" destOrd="0" presId="urn:microsoft.com/office/officeart/2005/8/layout/cycle1"/>
    <dgm:cxn modelId="{120E1428-11D6-4C4C-931C-A1260E0CCA69}" type="presParOf" srcId="{4198E70B-A551-4AB5-BA97-CFBF5832EFB0}" destId="{0CC56AFE-2947-4A7F-9B2E-1151EA1256F5}" srcOrd="8" destOrd="0" presId="urn:microsoft.com/office/officeart/2005/8/layout/cycle1"/>
    <dgm:cxn modelId="{03877480-E7E4-45FF-958A-8F96EDCBCA10}" type="presParOf" srcId="{4198E70B-A551-4AB5-BA97-CFBF5832EFB0}" destId="{93BC3364-BD93-4784-B22C-5C5A0805ECAF}" srcOrd="9" destOrd="0" presId="urn:microsoft.com/office/officeart/2005/8/layout/cycle1"/>
    <dgm:cxn modelId="{F9561022-ECBF-481D-8DB7-A070B257880F}" type="presParOf" srcId="{4198E70B-A551-4AB5-BA97-CFBF5832EFB0}" destId="{47CCD50C-6598-40D9-BB65-1296355AAFB6}" srcOrd="10" destOrd="0" presId="urn:microsoft.com/office/officeart/2005/8/layout/cycle1"/>
    <dgm:cxn modelId="{91980F46-75B0-4AC9-B70E-772D12A2E8FB}" type="presParOf" srcId="{4198E70B-A551-4AB5-BA97-CFBF5832EFB0}" destId="{05918F88-1448-46E9-A5DA-DBAB163B1043}" srcOrd="11" destOrd="0" presId="urn:microsoft.com/office/officeart/2005/8/layout/cycle1"/>
    <dgm:cxn modelId="{2C9885EB-1274-4BCA-B75D-341DF1E22164}" type="presParOf" srcId="{4198E70B-A551-4AB5-BA97-CFBF5832EFB0}" destId="{9999D1AA-430E-4E99-9DEB-6DA14B0D421B}" srcOrd="12" destOrd="0" presId="urn:microsoft.com/office/officeart/2005/8/layout/cycle1"/>
    <dgm:cxn modelId="{20CD0B01-9579-4B71-85C8-167FE4DC053B}" type="presParOf" srcId="{4198E70B-A551-4AB5-BA97-CFBF5832EFB0}" destId="{578C45AF-18B6-4917-85CF-87477E53901C}" srcOrd="13" destOrd="0" presId="urn:microsoft.com/office/officeart/2005/8/layout/cycle1"/>
    <dgm:cxn modelId="{CCF585E1-B59D-4646-B96F-1FB25198FB38}" type="presParOf" srcId="{4198E70B-A551-4AB5-BA97-CFBF5832EFB0}" destId="{58D352C8-CC80-4657-9A04-28A4EF94EBAD}" srcOrd="14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239204A-E78B-4868-803E-3894DDA80300}">
      <dsp:nvSpPr>
        <dsp:cNvPr id="0" name=""/>
        <dsp:cNvSpPr/>
      </dsp:nvSpPr>
      <dsp:spPr>
        <a:xfrm>
          <a:off x="2655197" y="27785"/>
          <a:ext cx="943698" cy="94369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i-FI" sz="1100" kern="1200" dirty="0">
              <a:solidFill>
                <a:schemeClr val="accent4"/>
              </a:solidFill>
            </a:rPr>
            <a:t>Rakentaminen</a:t>
          </a:r>
        </a:p>
      </dsp:txBody>
      <dsp:txXfrm>
        <a:off x="2655197" y="27785"/>
        <a:ext cx="943698" cy="943698"/>
      </dsp:txXfrm>
    </dsp:sp>
    <dsp:sp modelId="{384BA60A-46F2-404E-B741-5858EE4397EA}">
      <dsp:nvSpPr>
        <dsp:cNvPr id="0" name=""/>
        <dsp:cNvSpPr/>
      </dsp:nvSpPr>
      <dsp:spPr>
        <a:xfrm>
          <a:off x="433604" y="283"/>
          <a:ext cx="3540304" cy="3540304"/>
        </a:xfrm>
        <a:prstGeom prst="circularArrow">
          <a:avLst>
            <a:gd name="adj1" fmla="val 5198"/>
            <a:gd name="adj2" fmla="val 335748"/>
            <a:gd name="adj3" fmla="val 21293915"/>
            <a:gd name="adj4" fmla="val 19765649"/>
            <a:gd name="adj5" fmla="val 6064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F24C060-98E6-4F37-AFBF-DDBD01F3E81B}">
      <dsp:nvSpPr>
        <dsp:cNvPr id="0" name=""/>
        <dsp:cNvSpPr/>
      </dsp:nvSpPr>
      <dsp:spPr>
        <a:xfrm>
          <a:off x="3225823" y="1783989"/>
          <a:ext cx="943698" cy="94369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i-FI" sz="1100" kern="1200" dirty="0">
              <a:solidFill>
                <a:schemeClr val="accent4"/>
              </a:solidFill>
            </a:rPr>
            <a:t>Hoito</a:t>
          </a:r>
        </a:p>
      </dsp:txBody>
      <dsp:txXfrm>
        <a:off x="3225823" y="1783989"/>
        <a:ext cx="943698" cy="943698"/>
      </dsp:txXfrm>
    </dsp:sp>
    <dsp:sp modelId="{C3CE1FBD-2882-4443-89EE-0B9E76000660}">
      <dsp:nvSpPr>
        <dsp:cNvPr id="0" name=""/>
        <dsp:cNvSpPr/>
      </dsp:nvSpPr>
      <dsp:spPr>
        <a:xfrm>
          <a:off x="433604" y="283"/>
          <a:ext cx="3540304" cy="3540304"/>
        </a:xfrm>
        <a:prstGeom prst="circularArrow">
          <a:avLst>
            <a:gd name="adj1" fmla="val 5198"/>
            <a:gd name="adj2" fmla="val 335748"/>
            <a:gd name="adj3" fmla="val 4015395"/>
            <a:gd name="adj4" fmla="val 2252792"/>
            <a:gd name="adj5" fmla="val 6064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36C6368-0D92-46A2-9B6F-4B0D614CBBD8}">
      <dsp:nvSpPr>
        <dsp:cNvPr id="0" name=""/>
        <dsp:cNvSpPr/>
      </dsp:nvSpPr>
      <dsp:spPr>
        <a:xfrm>
          <a:off x="1731907" y="2869382"/>
          <a:ext cx="943698" cy="94369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i-FI" sz="1100" kern="1200">
              <a:solidFill>
                <a:schemeClr val="accent4"/>
              </a:solidFill>
            </a:rPr>
            <a:t>Korjaaminen</a:t>
          </a:r>
        </a:p>
      </dsp:txBody>
      <dsp:txXfrm>
        <a:off x="1731907" y="2869382"/>
        <a:ext cx="943698" cy="943698"/>
      </dsp:txXfrm>
    </dsp:sp>
    <dsp:sp modelId="{0CC56AFE-2947-4A7F-9B2E-1151EA1256F5}">
      <dsp:nvSpPr>
        <dsp:cNvPr id="0" name=""/>
        <dsp:cNvSpPr/>
      </dsp:nvSpPr>
      <dsp:spPr>
        <a:xfrm>
          <a:off x="433604" y="283"/>
          <a:ext cx="3540304" cy="3540304"/>
        </a:xfrm>
        <a:prstGeom prst="circularArrow">
          <a:avLst>
            <a:gd name="adj1" fmla="val 5198"/>
            <a:gd name="adj2" fmla="val 335748"/>
            <a:gd name="adj3" fmla="val 8211460"/>
            <a:gd name="adj4" fmla="val 6448857"/>
            <a:gd name="adj5" fmla="val 6064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7CCD50C-6598-40D9-BB65-1296355AAFB6}">
      <dsp:nvSpPr>
        <dsp:cNvPr id="0" name=""/>
        <dsp:cNvSpPr/>
      </dsp:nvSpPr>
      <dsp:spPr>
        <a:xfrm>
          <a:off x="237991" y="1783989"/>
          <a:ext cx="943698" cy="94369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i-FI" sz="1100" kern="1200">
              <a:solidFill>
                <a:schemeClr val="accent4"/>
              </a:solidFill>
            </a:rPr>
            <a:t>Käyttö</a:t>
          </a:r>
        </a:p>
      </dsp:txBody>
      <dsp:txXfrm>
        <a:off x="237991" y="1783989"/>
        <a:ext cx="943698" cy="943698"/>
      </dsp:txXfrm>
    </dsp:sp>
    <dsp:sp modelId="{05918F88-1448-46E9-A5DA-DBAB163B1043}">
      <dsp:nvSpPr>
        <dsp:cNvPr id="0" name=""/>
        <dsp:cNvSpPr/>
      </dsp:nvSpPr>
      <dsp:spPr>
        <a:xfrm>
          <a:off x="433604" y="283"/>
          <a:ext cx="3540304" cy="3540304"/>
        </a:xfrm>
        <a:prstGeom prst="circularArrow">
          <a:avLst>
            <a:gd name="adj1" fmla="val 5198"/>
            <a:gd name="adj2" fmla="val 335748"/>
            <a:gd name="adj3" fmla="val 12298603"/>
            <a:gd name="adj4" fmla="val 10770337"/>
            <a:gd name="adj5" fmla="val 6064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78C45AF-18B6-4917-85CF-87477E53901C}">
      <dsp:nvSpPr>
        <dsp:cNvPr id="0" name=""/>
        <dsp:cNvSpPr/>
      </dsp:nvSpPr>
      <dsp:spPr>
        <a:xfrm>
          <a:off x="808616" y="27785"/>
          <a:ext cx="943698" cy="94369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i-FI" sz="1100" kern="1200" dirty="0">
              <a:solidFill>
                <a:schemeClr val="accent4"/>
              </a:solidFill>
            </a:rPr>
            <a:t>Suunnittelu</a:t>
          </a:r>
        </a:p>
      </dsp:txBody>
      <dsp:txXfrm>
        <a:off x="808616" y="27785"/>
        <a:ext cx="943698" cy="943698"/>
      </dsp:txXfrm>
    </dsp:sp>
    <dsp:sp modelId="{58D352C8-CC80-4657-9A04-28A4EF94EBAD}">
      <dsp:nvSpPr>
        <dsp:cNvPr id="0" name=""/>
        <dsp:cNvSpPr/>
      </dsp:nvSpPr>
      <dsp:spPr>
        <a:xfrm>
          <a:off x="433604" y="283"/>
          <a:ext cx="3540304" cy="3540304"/>
        </a:xfrm>
        <a:prstGeom prst="circularArrow">
          <a:avLst>
            <a:gd name="adj1" fmla="val 5198"/>
            <a:gd name="adj2" fmla="val 335748"/>
            <a:gd name="adj3" fmla="val 16866382"/>
            <a:gd name="adj4" fmla="val 15197870"/>
            <a:gd name="adj5" fmla="val 6064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239204A-E78B-4868-803E-3894DDA80300}">
      <dsp:nvSpPr>
        <dsp:cNvPr id="0" name=""/>
        <dsp:cNvSpPr/>
      </dsp:nvSpPr>
      <dsp:spPr>
        <a:xfrm>
          <a:off x="2655197" y="27785"/>
          <a:ext cx="943698" cy="94369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i-FI" sz="1100" kern="1200"/>
            <a:t>Rakentaminen</a:t>
          </a:r>
        </a:p>
      </dsp:txBody>
      <dsp:txXfrm>
        <a:off x="2655197" y="27785"/>
        <a:ext cx="943698" cy="943698"/>
      </dsp:txXfrm>
    </dsp:sp>
    <dsp:sp modelId="{384BA60A-46F2-404E-B741-5858EE4397EA}">
      <dsp:nvSpPr>
        <dsp:cNvPr id="0" name=""/>
        <dsp:cNvSpPr/>
      </dsp:nvSpPr>
      <dsp:spPr>
        <a:xfrm>
          <a:off x="433604" y="283"/>
          <a:ext cx="3540304" cy="3540304"/>
        </a:xfrm>
        <a:prstGeom prst="circularArrow">
          <a:avLst>
            <a:gd name="adj1" fmla="val 5198"/>
            <a:gd name="adj2" fmla="val 335748"/>
            <a:gd name="adj3" fmla="val 21293915"/>
            <a:gd name="adj4" fmla="val 19765649"/>
            <a:gd name="adj5" fmla="val 6064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F24C060-98E6-4F37-AFBF-DDBD01F3E81B}">
      <dsp:nvSpPr>
        <dsp:cNvPr id="0" name=""/>
        <dsp:cNvSpPr/>
      </dsp:nvSpPr>
      <dsp:spPr>
        <a:xfrm>
          <a:off x="3225823" y="1783989"/>
          <a:ext cx="943698" cy="94369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i-FI" sz="1100" kern="1200"/>
            <a:t>Hoito</a:t>
          </a:r>
        </a:p>
      </dsp:txBody>
      <dsp:txXfrm>
        <a:off x="3225823" y="1783989"/>
        <a:ext cx="943698" cy="943698"/>
      </dsp:txXfrm>
    </dsp:sp>
    <dsp:sp modelId="{C3CE1FBD-2882-4443-89EE-0B9E76000660}">
      <dsp:nvSpPr>
        <dsp:cNvPr id="0" name=""/>
        <dsp:cNvSpPr/>
      </dsp:nvSpPr>
      <dsp:spPr>
        <a:xfrm>
          <a:off x="433604" y="283"/>
          <a:ext cx="3540304" cy="3540304"/>
        </a:xfrm>
        <a:prstGeom prst="circularArrow">
          <a:avLst>
            <a:gd name="adj1" fmla="val 5198"/>
            <a:gd name="adj2" fmla="val 335748"/>
            <a:gd name="adj3" fmla="val 4015395"/>
            <a:gd name="adj4" fmla="val 2252792"/>
            <a:gd name="adj5" fmla="val 6064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36C6368-0D92-46A2-9B6F-4B0D614CBBD8}">
      <dsp:nvSpPr>
        <dsp:cNvPr id="0" name=""/>
        <dsp:cNvSpPr/>
      </dsp:nvSpPr>
      <dsp:spPr>
        <a:xfrm>
          <a:off x="1731907" y="2869382"/>
          <a:ext cx="943698" cy="94369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i-FI" sz="1100" kern="1200"/>
            <a:t>Korjaaminen</a:t>
          </a:r>
        </a:p>
      </dsp:txBody>
      <dsp:txXfrm>
        <a:off x="1731907" y="2869382"/>
        <a:ext cx="943698" cy="943698"/>
      </dsp:txXfrm>
    </dsp:sp>
    <dsp:sp modelId="{0CC56AFE-2947-4A7F-9B2E-1151EA1256F5}">
      <dsp:nvSpPr>
        <dsp:cNvPr id="0" name=""/>
        <dsp:cNvSpPr/>
      </dsp:nvSpPr>
      <dsp:spPr>
        <a:xfrm>
          <a:off x="433604" y="283"/>
          <a:ext cx="3540304" cy="3540304"/>
        </a:xfrm>
        <a:prstGeom prst="circularArrow">
          <a:avLst>
            <a:gd name="adj1" fmla="val 5198"/>
            <a:gd name="adj2" fmla="val 335748"/>
            <a:gd name="adj3" fmla="val 8211460"/>
            <a:gd name="adj4" fmla="val 6448857"/>
            <a:gd name="adj5" fmla="val 6064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7CCD50C-6598-40D9-BB65-1296355AAFB6}">
      <dsp:nvSpPr>
        <dsp:cNvPr id="0" name=""/>
        <dsp:cNvSpPr/>
      </dsp:nvSpPr>
      <dsp:spPr>
        <a:xfrm>
          <a:off x="237991" y="1783989"/>
          <a:ext cx="943698" cy="94369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i-FI" sz="1100" kern="1200"/>
            <a:t>Käyttö</a:t>
          </a:r>
        </a:p>
      </dsp:txBody>
      <dsp:txXfrm>
        <a:off x="237991" y="1783989"/>
        <a:ext cx="943698" cy="943698"/>
      </dsp:txXfrm>
    </dsp:sp>
    <dsp:sp modelId="{05918F88-1448-46E9-A5DA-DBAB163B1043}">
      <dsp:nvSpPr>
        <dsp:cNvPr id="0" name=""/>
        <dsp:cNvSpPr/>
      </dsp:nvSpPr>
      <dsp:spPr>
        <a:xfrm>
          <a:off x="433604" y="283"/>
          <a:ext cx="3540304" cy="3540304"/>
        </a:xfrm>
        <a:prstGeom prst="circularArrow">
          <a:avLst>
            <a:gd name="adj1" fmla="val 5198"/>
            <a:gd name="adj2" fmla="val 335748"/>
            <a:gd name="adj3" fmla="val 12298603"/>
            <a:gd name="adj4" fmla="val 10770337"/>
            <a:gd name="adj5" fmla="val 6064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78C45AF-18B6-4917-85CF-87477E53901C}">
      <dsp:nvSpPr>
        <dsp:cNvPr id="0" name=""/>
        <dsp:cNvSpPr/>
      </dsp:nvSpPr>
      <dsp:spPr>
        <a:xfrm>
          <a:off x="808616" y="27785"/>
          <a:ext cx="943698" cy="94369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i-FI" sz="1100" kern="1200"/>
            <a:t>Suunnittelu</a:t>
          </a:r>
        </a:p>
      </dsp:txBody>
      <dsp:txXfrm>
        <a:off x="808616" y="27785"/>
        <a:ext cx="943698" cy="943698"/>
      </dsp:txXfrm>
    </dsp:sp>
    <dsp:sp modelId="{58D352C8-CC80-4657-9A04-28A4EF94EBAD}">
      <dsp:nvSpPr>
        <dsp:cNvPr id="0" name=""/>
        <dsp:cNvSpPr/>
      </dsp:nvSpPr>
      <dsp:spPr>
        <a:xfrm>
          <a:off x="433604" y="283"/>
          <a:ext cx="3540304" cy="3540304"/>
        </a:xfrm>
        <a:prstGeom prst="circularArrow">
          <a:avLst>
            <a:gd name="adj1" fmla="val 5198"/>
            <a:gd name="adj2" fmla="val 335748"/>
            <a:gd name="adj3" fmla="val 16866382"/>
            <a:gd name="adj4" fmla="val 15197870"/>
            <a:gd name="adj5" fmla="val 6064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6DAE809-BFED-470A-BB70-DBC3965101A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BBF8A77-8EFF-4027-AE87-008AB85AAA7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F50B1A-2E76-4083-8C1F-14365BFFBCBE}" type="datetimeFigureOut">
              <a:rPr lang="fi-FI" smtClean="0"/>
              <a:t>16.10.2023</a:t>
            </a:fld>
            <a:endParaRPr lang="fi-FI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A68A2CD-F4C2-4008-AF70-ABF6470F97C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331BFC3-43BC-4C7E-89DB-CD3AFB70276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8CBF08-FC9C-4574-B237-348852A04FD8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4754360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DAC96E-1DC8-4EA3-9268-8EA7D1653612}" type="datetimeFigureOut">
              <a:rPr lang="fi-FI" smtClean="0"/>
              <a:t>16.10.2023</a:t>
            </a:fld>
            <a:endParaRPr lang="fi-FI"/>
          </a:p>
        </p:txBody>
      </p:sp>
      <p:sp>
        <p:nvSpPr>
          <p:cNvPr id="4" name="Dian kuvan paikkamerkki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Huomautusten paikkamerkki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2D8B9A-264D-4165-A769-848A3FBDC0C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0692754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2D8B9A-264D-4165-A769-848A3FBDC0CD}" type="slidenum">
              <a:rPr lang="fi-FI" smtClean="0"/>
              <a:t>1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5508114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fi-FI" dirty="0"/>
          </a:p>
          <a:p>
            <a:endParaRPr lang="fi-FI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2D8B9A-264D-4165-A769-848A3FBDC0CD}" type="slidenum">
              <a:rPr lang="fi-FI" smtClean="0"/>
              <a:t>2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051910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2D8B9A-264D-4165-A769-848A3FBDC0CD}" type="slidenum">
              <a:rPr lang="fi-FI" smtClean="0"/>
              <a:t>3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244361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2D8B9A-264D-4165-A769-848A3FBDC0CD}" type="slidenum">
              <a:rPr lang="fi-FI" smtClean="0"/>
              <a:t>4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2342581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tsikkodia" preserve="1" userDrawn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tsikko 1">
            <a:extLst>
              <a:ext uri="{FF2B5EF4-FFF2-40B4-BE49-F238E27FC236}">
                <a16:creationId xmlns:a16="http://schemas.microsoft.com/office/drawing/2014/main" id="{9D0EB043-CA1E-AC09-354B-2AB400561F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800" y="457200"/>
            <a:ext cx="5198400" cy="1602000"/>
          </a:xfrm>
        </p:spPr>
        <p:txBody>
          <a:bodyPr anchor="ctr">
            <a:normAutofit/>
          </a:bodyPr>
          <a:lstStyle>
            <a:lvl1pPr algn="l">
              <a:defRPr sz="3200" b="1">
                <a:latin typeface="+mj-lt"/>
              </a:defRPr>
            </a:lvl1pPr>
          </a:lstStyle>
          <a:p>
            <a:r>
              <a:rPr lang="fi-FI"/>
              <a:t>Muokkaa ots. perustyyl. napsautt.</a:t>
            </a:r>
          </a:p>
        </p:txBody>
      </p:sp>
      <p:sp>
        <p:nvSpPr>
          <p:cNvPr id="7" name="Alaotsikko 2">
            <a:extLst>
              <a:ext uri="{FF2B5EF4-FFF2-40B4-BE49-F238E27FC236}">
                <a16:creationId xmlns:a16="http://schemas.microsoft.com/office/drawing/2014/main" id="{C0A0CC28-71E9-C488-EDD5-3D5A405D3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800" y="2059200"/>
            <a:ext cx="3931200" cy="9864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i-FI"/>
              <a:t>Muokkaa alaotsikon perustyyliä napsautt.</a:t>
            </a:r>
          </a:p>
        </p:txBody>
      </p:sp>
      <p:sp>
        <p:nvSpPr>
          <p:cNvPr id="18" name="Footer Placeholder 8">
            <a:extLst>
              <a:ext uri="{FF2B5EF4-FFF2-40B4-BE49-F238E27FC236}">
                <a16:creationId xmlns:a16="http://schemas.microsoft.com/office/drawing/2014/main" id="{B3795109-526B-31FD-2547-2E8C6C62E7D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928800" y="3096000"/>
            <a:ext cx="2160000" cy="216000"/>
          </a:xfrm>
        </p:spPr>
        <p:txBody>
          <a:bodyPr vert="horz" lIns="0" tIns="0" rIns="0" bIns="0" rtlCol="0" anchor="t" anchorCtr="0"/>
          <a:lstStyle>
            <a:lvl1pPr>
              <a:defRPr lang="en-US" sz="1400" smtClean="0"/>
            </a:lvl1pPr>
          </a:lstStyle>
          <a:p>
            <a:r>
              <a:rPr lang="fi-FI"/>
              <a:t>Prokkola Reijo</a:t>
            </a:r>
          </a:p>
        </p:txBody>
      </p:sp>
      <p:sp>
        <p:nvSpPr>
          <p:cNvPr id="15" name="duser_1">
            <a:extLst>
              <a:ext uri="{FF2B5EF4-FFF2-40B4-BE49-F238E27FC236}">
                <a16:creationId xmlns:a16="http://schemas.microsoft.com/office/drawing/2014/main" id="{384B469D-48C8-2202-9444-3E26CCDDE2E9}"/>
              </a:ext>
            </a:extLst>
          </p:cNvPr>
          <p:cNvSpPr txBox="1">
            <a:spLocks/>
          </p:cNvSpPr>
          <p:nvPr userDrawn="1"/>
        </p:nvSpPr>
        <p:spPr>
          <a:xfrm>
            <a:off x="928799" y="3420000"/>
            <a:ext cx="2160000" cy="232919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/>
          </a:p>
        </p:txBody>
      </p:sp>
      <p:sp>
        <p:nvSpPr>
          <p:cNvPr id="16" name="duser_2">
            <a:extLst>
              <a:ext uri="{FF2B5EF4-FFF2-40B4-BE49-F238E27FC236}">
                <a16:creationId xmlns:a16="http://schemas.microsoft.com/office/drawing/2014/main" id="{21C13BDF-CE13-A8A8-374A-828D070C76AB}"/>
              </a:ext>
            </a:extLst>
          </p:cNvPr>
          <p:cNvSpPr txBox="1">
            <a:spLocks/>
          </p:cNvSpPr>
          <p:nvPr userDrawn="1"/>
        </p:nvSpPr>
        <p:spPr>
          <a:xfrm>
            <a:off x="3239999" y="3096000"/>
            <a:ext cx="2160000" cy="232919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/>
          </a:p>
        </p:txBody>
      </p:sp>
      <p:sp>
        <p:nvSpPr>
          <p:cNvPr id="17" name="duser_3">
            <a:extLst>
              <a:ext uri="{FF2B5EF4-FFF2-40B4-BE49-F238E27FC236}">
                <a16:creationId xmlns:a16="http://schemas.microsoft.com/office/drawing/2014/main" id="{81945E5C-D926-6141-D2D2-B11128E22045}"/>
              </a:ext>
            </a:extLst>
          </p:cNvPr>
          <p:cNvSpPr txBox="1">
            <a:spLocks/>
          </p:cNvSpPr>
          <p:nvPr userDrawn="1"/>
        </p:nvSpPr>
        <p:spPr>
          <a:xfrm>
            <a:off x="3239999" y="3420000"/>
            <a:ext cx="2160000" cy="216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1C8758F4-D5A6-6EF5-F877-51D1432C64F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800" y="3600000"/>
            <a:ext cx="1650783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i-FI"/>
              <a:t>17.10.2023</a:t>
            </a:r>
            <a:endParaRPr lang="en-US"/>
          </a:p>
        </p:txBody>
      </p:sp>
      <p:sp>
        <p:nvSpPr>
          <p:cNvPr id="11" name="DConfidentiality">
            <a:extLst>
              <a:ext uri="{FF2B5EF4-FFF2-40B4-BE49-F238E27FC236}">
                <a16:creationId xmlns:a16="http://schemas.microsoft.com/office/drawing/2014/main" id="{7CA352CF-2876-B635-B133-F5D57F3531C2}"/>
              </a:ext>
            </a:extLst>
          </p:cNvPr>
          <p:cNvSpPr txBox="1">
            <a:spLocks/>
          </p:cNvSpPr>
          <p:nvPr userDrawn="1"/>
        </p:nvSpPr>
        <p:spPr>
          <a:xfrm>
            <a:off x="838800" y="4320000"/>
            <a:ext cx="1811094" cy="216000"/>
          </a:xfrm>
          <a:prstGeom prst="rect">
            <a:avLst/>
          </a:prstGeom>
        </p:spPr>
        <p:txBody>
          <a:bodyPr vert="horz" lIns="91440" tIns="45720" rIns="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3" name="DDecree">
            <a:extLst>
              <a:ext uri="{FF2B5EF4-FFF2-40B4-BE49-F238E27FC236}">
                <a16:creationId xmlns:a16="http://schemas.microsoft.com/office/drawing/2014/main" id="{704FB1C0-8CE8-9326-EA85-86F137F51779}"/>
              </a:ext>
            </a:extLst>
          </p:cNvPr>
          <p:cNvSpPr txBox="1">
            <a:spLocks/>
          </p:cNvSpPr>
          <p:nvPr userDrawn="1"/>
        </p:nvSpPr>
        <p:spPr>
          <a:xfrm>
            <a:off x="2616249" y="4320000"/>
            <a:ext cx="2326280" cy="216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>
              <a:solidFill>
                <a:srgbClr val="FF0000"/>
              </a:solidFill>
            </a:endParaRPr>
          </a:p>
        </p:txBody>
      </p:sp>
      <p:sp>
        <p:nvSpPr>
          <p:cNvPr id="14" name="DSecrecy">
            <a:extLst>
              <a:ext uri="{FF2B5EF4-FFF2-40B4-BE49-F238E27FC236}">
                <a16:creationId xmlns:a16="http://schemas.microsoft.com/office/drawing/2014/main" id="{36D4D699-55A8-C147-9313-552C607E8A0D}"/>
              </a:ext>
            </a:extLst>
          </p:cNvPr>
          <p:cNvSpPr txBox="1">
            <a:spLocks/>
          </p:cNvSpPr>
          <p:nvPr userDrawn="1"/>
        </p:nvSpPr>
        <p:spPr>
          <a:xfrm>
            <a:off x="838800" y="4572000"/>
            <a:ext cx="2326280" cy="216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>
              <a:solidFill>
                <a:srgbClr val="FF0000"/>
              </a:solidFill>
            </a:endParaRPr>
          </a:p>
        </p:txBody>
      </p:sp>
      <p:sp>
        <p:nvSpPr>
          <p:cNvPr id="12" name="Kuvan paikkamerkki 11">
            <a:extLst>
              <a:ext uri="{FF2B5EF4-FFF2-40B4-BE49-F238E27FC236}">
                <a16:creationId xmlns:a16="http://schemas.microsoft.com/office/drawing/2014/main" id="{ECF45415-D8F0-70FA-28BC-973F90567516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037200" y="0"/>
            <a:ext cx="6156000" cy="2621118"/>
          </a:xfrm>
          <a:custGeom>
            <a:avLst/>
            <a:gdLst>
              <a:gd name="connsiteX0" fmla="*/ 0 w 6156000"/>
              <a:gd name="connsiteY0" fmla="*/ 0 h 2620800"/>
              <a:gd name="connsiteX1" fmla="*/ 6156000 w 6156000"/>
              <a:gd name="connsiteY1" fmla="*/ 0 h 2620800"/>
              <a:gd name="connsiteX2" fmla="*/ 6156000 w 6156000"/>
              <a:gd name="connsiteY2" fmla="*/ 2620800 h 2620800"/>
              <a:gd name="connsiteX3" fmla="*/ 0 w 6156000"/>
              <a:gd name="connsiteY3" fmla="*/ 2620800 h 2620800"/>
              <a:gd name="connsiteX4" fmla="*/ 0 w 6156000"/>
              <a:gd name="connsiteY4" fmla="*/ 0 h 2620800"/>
              <a:gd name="connsiteX0" fmla="*/ 0 w 6156000"/>
              <a:gd name="connsiteY0" fmla="*/ 0 h 2620800"/>
              <a:gd name="connsiteX1" fmla="*/ 6156000 w 6156000"/>
              <a:gd name="connsiteY1" fmla="*/ 0 h 2620800"/>
              <a:gd name="connsiteX2" fmla="*/ 6156000 w 6156000"/>
              <a:gd name="connsiteY2" fmla="*/ 2620800 h 2620800"/>
              <a:gd name="connsiteX3" fmla="*/ 0 w 6156000"/>
              <a:gd name="connsiteY3" fmla="*/ 2620800 h 2620800"/>
              <a:gd name="connsiteX4" fmla="*/ 0 w 6156000"/>
              <a:gd name="connsiteY4" fmla="*/ 0 h 2620800"/>
              <a:gd name="connsiteX0" fmla="*/ 0 w 6156000"/>
              <a:gd name="connsiteY0" fmla="*/ 3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56000 w 6156000"/>
              <a:gd name="connsiteY3" fmla="*/ 2621118 h 2621118"/>
              <a:gd name="connsiteX4" fmla="*/ 0 w 6156000"/>
              <a:gd name="connsiteY4" fmla="*/ 2621118 h 2621118"/>
              <a:gd name="connsiteX5" fmla="*/ 0 w 6156000"/>
              <a:gd name="connsiteY5" fmla="*/ 318 h 2621118"/>
              <a:gd name="connsiteX0" fmla="*/ 0 w 6156000"/>
              <a:gd name="connsiteY0" fmla="*/ 26211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56000 w 6156000"/>
              <a:gd name="connsiteY3" fmla="*/ 2621118 h 2621118"/>
              <a:gd name="connsiteX4" fmla="*/ 0 w 6156000"/>
              <a:gd name="connsiteY4" fmla="*/ 2621118 h 2621118"/>
              <a:gd name="connsiteX0" fmla="*/ 0 w 6156000"/>
              <a:gd name="connsiteY0" fmla="*/ 26211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47687 w 6156000"/>
              <a:gd name="connsiteY3" fmla="*/ 1739969 h 2621118"/>
              <a:gd name="connsiteX4" fmla="*/ 0 w 6156000"/>
              <a:gd name="connsiteY4" fmla="*/ 2621118 h 2621118"/>
              <a:gd name="connsiteX0" fmla="*/ 0 w 6164312"/>
              <a:gd name="connsiteY0" fmla="*/ 2621118 h 2621118"/>
              <a:gd name="connsiteX1" fmla="*/ 721043 w 6164312"/>
              <a:gd name="connsiteY1" fmla="*/ 0 h 2621118"/>
              <a:gd name="connsiteX2" fmla="*/ 6156000 w 6164312"/>
              <a:gd name="connsiteY2" fmla="*/ 318 h 2621118"/>
              <a:gd name="connsiteX3" fmla="*/ 6164312 w 6164312"/>
              <a:gd name="connsiteY3" fmla="*/ 1931162 h 2621118"/>
              <a:gd name="connsiteX4" fmla="*/ 0 w 6164312"/>
              <a:gd name="connsiteY4" fmla="*/ 2621118 h 2621118"/>
              <a:gd name="connsiteX0" fmla="*/ 0 w 6164312"/>
              <a:gd name="connsiteY0" fmla="*/ 2621118 h 2621118"/>
              <a:gd name="connsiteX1" fmla="*/ 679479 w 6164312"/>
              <a:gd name="connsiteY1" fmla="*/ 0 h 2621118"/>
              <a:gd name="connsiteX2" fmla="*/ 6156000 w 6164312"/>
              <a:gd name="connsiteY2" fmla="*/ 318 h 2621118"/>
              <a:gd name="connsiteX3" fmla="*/ 6164312 w 6164312"/>
              <a:gd name="connsiteY3" fmla="*/ 1931162 h 2621118"/>
              <a:gd name="connsiteX4" fmla="*/ 0 w 6164312"/>
              <a:gd name="connsiteY4" fmla="*/ 2621118 h 2621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64312" h="2621118">
                <a:moveTo>
                  <a:pt x="0" y="2621118"/>
                </a:moveTo>
                <a:lnTo>
                  <a:pt x="679479" y="0"/>
                </a:lnTo>
                <a:lnTo>
                  <a:pt x="6156000" y="318"/>
                </a:lnTo>
                <a:cubicBezTo>
                  <a:pt x="6158771" y="643933"/>
                  <a:pt x="6161541" y="1287547"/>
                  <a:pt x="6164312" y="1931162"/>
                </a:cubicBezTo>
                <a:lnTo>
                  <a:pt x="0" y="2621118"/>
                </a:lnTo>
                <a:close/>
              </a:path>
            </a:pathLst>
          </a:custGeom>
        </p:spPr>
        <p:txBody>
          <a:bodyPr/>
          <a:lstStyle>
            <a:lvl1pPr marL="0" indent="0" algn="r">
              <a:buFontTx/>
              <a:buNone/>
              <a:defRPr sz="16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/>
              <a:t>Lisää 1. kuva kuvagalleriasta, Väylän kuvapankista tai omista tiedostoista</a:t>
            </a:r>
            <a:endParaRPr lang="en-US"/>
          </a:p>
          <a:p>
            <a:endParaRPr lang="fi-FI"/>
          </a:p>
        </p:txBody>
      </p:sp>
      <p:sp>
        <p:nvSpPr>
          <p:cNvPr id="3" name="Kuvan paikkamerkki 11">
            <a:extLst>
              <a:ext uri="{FF2B5EF4-FFF2-40B4-BE49-F238E27FC236}">
                <a16:creationId xmlns:a16="http://schemas.microsoft.com/office/drawing/2014/main" id="{213398F5-290C-A9DF-6523-5B429DFCCF24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730289" y="1998000"/>
            <a:ext cx="6459311" cy="3207600"/>
          </a:xfrm>
          <a:custGeom>
            <a:avLst/>
            <a:gdLst>
              <a:gd name="connsiteX0" fmla="*/ 0 w 6469200"/>
              <a:gd name="connsiteY0" fmla="*/ 0 h 3207600"/>
              <a:gd name="connsiteX1" fmla="*/ 6469200 w 6469200"/>
              <a:gd name="connsiteY1" fmla="*/ 0 h 3207600"/>
              <a:gd name="connsiteX2" fmla="*/ 6469200 w 6469200"/>
              <a:gd name="connsiteY2" fmla="*/ 3207600 h 3207600"/>
              <a:gd name="connsiteX3" fmla="*/ 0 w 6469200"/>
              <a:gd name="connsiteY3" fmla="*/ 3207600 h 3207600"/>
              <a:gd name="connsiteX4" fmla="*/ 0 w 6469200"/>
              <a:gd name="connsiteY4" fmla="*/ 0 h 3207600"/>
              <a:gd name="connsiteX0" fmla="*/ 261257 w 6469200"/>
              <a:gd name="connsiteY0" fmla="*/ 718457 h 3207600"/>
              <a:gd name="connsiteX1" fmla="*/ 6469200 w 6469200"/>
              <a:gd name="connsiteY1" fmla="*/ 0 h 3207600"/>
              <a:gd name="connsiteX2" fmla="*/ 6469200 w 6469200"/>
              <a:gd name="connsiteY2" fmla="*/ 3207600 h 3207600"/>
              <a:gd name="connsiteX3" fmla="*/ 0 w 6469200"/>
              <a:gd name="connsiteY3" fmla="*/ 3207600 h 3207600"/>
              <a:gd name="connsiteX4" fmla="*/ 261257 w 6469200"/>
              <a:gd name="connsiteY4" fmla="*/ 718457 h 3207600"/>
              <a:gd name="connsiteX0" fmla="*/ 111968 w 6319911"/>
              <a:gd name="connsiteY0" fmla="*/ 718457 h 3207600"/>
              <a:gd name="connsiteX1" fmla="*/ 6319911 w 6319911"/>
              <a:gd name="connsiteY1" fmla="*/ 0 h 3207600"/>
              <a:gd name="connsiteX2" fmla="*/ 6319911 w 6319911"/>
              <a:gd name="connsiteY2" fmla="*/ 3207600 h 3207600"/>
              <a:gd name="connsiteX3" fmla="*/ 0 w 6319911"/>
              <a:gd name="connsiteY3" fmla="*/ 1770685 h 3207600"/>
              <a:gd name="connsiteX4" fmla="*/ 111968 w 6319911"/>
              <a:gd name="connsiteY4" fmla="*/ 718457 h 3207600"/>
              <a:gd name="connsiteX0" fmla="*/ 158621 w 6319911"/>
              <a:gd name="connsiteY0" fmla="*/ 699796 h 3207600"/>
              <a:gd name="connsiteX1" fmla="*/ 6319911 w 6319911"/>
              <a:gd name="connsiteY1" fmla="*/ 0 h 3207600"/>
              <a:gd name="connsiteX2" fmla="*/ 6319911 w 6319911"/>
              <a:gd name="connsiteY2" fmla="*/ 3207600 h 3207600"/>
              <a:gd name="connsiteX3" fmla="*/ 0 w 6319911"/>
              <a:gd name="connsiteY3" fmla="*/ 1770685 h 3207600"/>
              <a:gd name="connsiteX4" fmla="*/ 158621 w 6319911"/>
              <a:gd name="connsiteY4" fmla="*/ 699796 h 3207600"/>
              <a:gd name="connsiteX0" fmla="*/ 270589 w 6431879"/>
              <a:gd name="connsiteY0" fmla="*/ 699796 h 3207600"/>
              <a:gd name="connsiteX1" fmla="*/ 6431879 w 6431879"/>
              <a:gd name="connsiteY1" fmla="*/ 0 h 3207600"/>
              <a:gd name="connsiteX2" fmla="*/ 6431879 w 6431879"/>
              <a:gd name="connsiteY2" fmla="*/ 3207600 h 3207600"/>
              <a:gd name="connsiteX3" fmla="*/ 0 w 6431879"/>
              <a:gd name="connsiteY3" fmla="*/ 1696040 h 3207600"/>
              <a:gd name="connsiteX4" fmla="*/ 270589 w 6431879"/>
              <a:gd name="connsiteY4" fmla="*/ 699796 h 3207600"/>
              <a:gd name="connsiteX0" fmla="*/ 298021 w 6459311"/>
              <a:gd name="connsiteY0" fmla="*/ 699796 h 3207600"/>
              <a:gd name="connsiteX1" fmla="*/ 6459311 w 6459311"/>
              <a:gd name="connsiteY1" fmla="*/ 0 h 3207600"/>
              <a:gd name="connsiteX2" fmla="*/ 6459311 w 6459311"/>
              <a:gd name="connsiteY2" fmla="*/ 3207600 h 3207600"/>
              <a:gd name="connsiteX3" fmla="*/ 0 w 6459311"/>
              <a:gd name="connsiteY3" fmla="*/ 1824056 h 3207600"/>
              <a:gd name="connsiteX4" fmla="*/ 298021 w 6459311"/>
              <a:gd name="connsiteY4" fmla="*/ 699796 h 3207600"/>
              <a:gd name="connsiteX0" fmla="*/ 298021 w 6459311"/>
              <a:gd name="connsiteY0" fmla="*/ 699796 h 3207600"/>
              <a:gd name="connsiteX1" fmla="*/ 6459311 w 6459311"/>
              <a:gd name="connsiteY1" fmla="*/ 0 h 3207600"/>
              <a:gd name="connsiteX2" fmla="*/ 6459311 w 6459311"/>
              <a:gd name="connsiteY2" fmla="*/ 3207600 h 3207600"/>
              <a:gd name="connsiteX3" fmla="*/ 0 w 6459311"/>
              <a:gd name="connsiteY3" fmla="*/ 1824056 h 3207600"/>
              <a:gd name="connsiteX4" fmla="*/ 298021 w 6459311"/>
              <a:gd name="connsiteY4" fmla="*/ 699796 h 320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59311" h="3207600">
                <a:moveTo>
                  <a:pt x="298021" y="699796"/>
                </a:moveTo>
                <a:lnTo>
                  <a:pt x="6459311" y="0"/>
                </a:lnTo>
                <a:lnTo>
                  <a:pt x="6459311" y="3207600"/>
                </a:lnTo>
                <a:lnTo>
                  <a:pt x="0" y="1824056"/>
                </a:lnTo>
                <a:lnTo>
                  <a:pt x="298021" y="699796"/>
                </a:lnTo>
                <a:close/>
              </a:path>
            </a:pathLst>
          </a:custGeom>
        </p:spPr>
        <p:txBody>
          <a:bodyPr anchor="ctr"/>
          <a:lstStyle>
            <a:lvl1pPr marL="0" indent="0" algn="r">
              <a:buFontTx/>
              <a:buNone/>
              <a:defRPr sz="16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/>
              <a:t>Lisää 2. kuva kuvagalleriasta, Väylän kuvapankista tai omista tiedostoista</a:t>
            </a:r>
            <a:endParaRPr lang="en-US"/>
          </a:p>
          <a:p>
            <a:endParaRPr lang="fi-FI"/>
          </a:p>
        </p:txBody>
      </p:sp>
      <p:pic>
        <p:nvPicPr>
          <p:cNvPr id="2" name="Picture 14" descr="Väyläviraston logo">
            <a:extLst>
              <a:ext uri="{FF2B5EF4-FFF2-40B4-BE49-F238E27FC236}">
                <a16:creationId xmlns:a16="http://schemas.microsoft.com/office/drawing/2014/main" id="{5E12AA34-FFF2-FE13-8019-1E02E25CACD1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116" y="5124315"/>
            <a:ext cx="1673549" cy="1394625"/>
          </a:xfrm>
          <a:prstGeom prst="rect">
            <a:avLst/>
          </a:prstGeom>
        </p:spPr>
      </p:pic>
      <p:sp>
        <p:nvSpPr>
          <p:cNvPr id="35" name="eukarelialogoplaceholder">
            <a:extLst>
              <a:ext uri="{FF2B5EF4-FFF2-40B4-BE49-F238E27FC236}">
                <a16:creationId xmlns:a16="http://schemas.microsoft.com/office/drawing/2014/main" id="{831C392D-7A55-F2F2-6708-FC7C0AD602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364273"/>
            <a:ext cx="1115988" cy="2359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36" name="eulogotenplaceholder">
            <a:extLst>
              <a:ext uri="{FF2B5EF4-FFF2-40B4-BE49-F238E27FC236}">
                <a16:creationId xmlns:a16="http://schemas.microsoft.com/office/drawing/2014/main" id="{3E1949BE-72A6-B501-1B87-1ADB8B2798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589741"/>
            <a:ext cx="3960000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37" name="eulogoplaceholder">
            <a:extLst>
              <a:ext uri="{FF2B5EF4-FFF2-40B4-BE49-F238E27FC236}">
                <a16:creationId xmlns:a16="http://schemas.microsoft.com/office/drawing/2014/main" id="{1B9C94C1-FC64-6CE5-CB5C-F93889A10A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344806"/>
            <a:ext cx="3960000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38" name="eufinancelogoplaceholder">
            <a:extLst>
              <a:ext uri="{FF2B5EF4-FFF2-40B4-BE49-F238E27FC236}">
                <a16:creationId xmlns:a16="http://schemas.microsoft.com/office/drawing/2014/main" id="{8EB54258-FC49-62FB-FC67-94DFDD3501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589741"/>
            <a:ext cx="3379905" cy="375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4" name="Freeform: Shape 13">
            <a:extLst>
              <a:ext uri="{FF2B5EF4-FFF2-40B4-BE49-F238E27FC236}">
                <a16:creationId xmlns:a16="http://schemas.microsoft.com/office/drawing/2014/main" id="{1DF13E9C-88E0-9FAE-ED4D-11B2B2C4C7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942529" y="3889679"/>
            <a:ext cx="7249471" cy="2966677"/>
          </a:xfrm>
          <a:custGeom>
            <a:avLst/>
            <a:gdLst>
              <a:gd name="connsiteX0" fmla="*/ 7249471 w 7249471"/>
              <a:gd name="connsiteY0" fmla="*/ 1375031 h 2966677"/>
              <a:gd name="connsiteX1" fmla="*/ 7249471 w 7249471"/>
              <a:gd name="connsiteY1" fmla="*/ 2966677 h 2966677"/>
              <a:gd name="connsiteX2" fmla="*/ 0 w 7249471"/>
              <a:gd name="connsiteY2" fmla="*/ 2966677 h 2966677"/>
              <a:gd name="connsiteX3" fmla="*/ 765931 w 7249471"/>
              <a:gd name="connsiteY3" fmla="*/ 0 h 2966677"/>
              <a:gd name="connsiteX4" fmla="*/ 7249471 w 7249471"/>
              <a:gd name="connsiteY4" fmla="*/ 1375031 h 29666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49471" h="2966677">
                <a:moveTo>
                  <a:pt x="7249471" y="1375031"/>
                </a:moveTo>
                <a:lnTo>
                  <a:pt x="7249471" y="2966677"/>
                </a:lnTo>
                <a:lnTo>
                  <a:pt x="0" y="2966677"/>
                </a:lnTo>
                <a:lnTo>
                  <a:pt x="765931" y="0"/>
                </a:lnTo>
                <a:lnTo>
                  <a:pt x="7249471" y="1375031"/>
                </a:lnTo>
                <a:close/>
              </a:path>
            </a:pathLst>
          </a:custGeom>
          <a:gradFill>
            <a:gsLst>
              <a:gs pos="54000">
                <a:schemeClr val="tx2"/>
              </a:gs>
              <a:gs pos="100000">
                <a:schemeClr val="accent1"/>
              </a:gs>
            </a:gsLst>
            <a:lin ang="0" scaled="0"/>
          </a:gradFill>
          <a:ln w="4832" cap="flat">
            <a:noFill/>
            <a:prstDash val="solid"/>
            <a:miter/>
          </a:ln>
        </p:spPr>
        <p:txBody>
          <a:bodyPr rtlCol="0" anchor="ctr"/>
          <a:lstStyle/>
          <a:p>
            <a:pPr algn="ctr"/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43871974"/>
      </p:ext>
    </p:extLst>
  </p:cSld>
  <p:clrMapOvr>
    <a:masterClrMapping/>
  </p:clrMapOvr>
  <p:hf hd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ripalkki_teksti_vihrea" preserve="1" userDrawn="1">
  <p:cSld name="varipalkki_teksti_vih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8029575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/>
              <a:t>Muokkaa ots. perustyyl. napsautt.</a:t>
            </a:r>
            <a:endParaRPr lang="en-US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9" y="1813968"/>
            <a:ext cx="8029576" cy="4160112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6" name="Ryhmä 5">
            <a:extLst>
              <a:ext uri="{FF2B5EF4-FFF2-40B4-BE49-F238E27FC236}">
                <a16:creationId xmlns:a16="http://schemas.microsoft.com/office/drawing/2014/main" id="{FE12A800-B557-2BF7-459A-AE820A3891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9645719" y="0"/>
            <a:ext cx="2548020" cy="6858000"/>
            <a:chOff x="9645719" y="0"/>
            <a:chExt cx="2548020" cy="6858000"/>
          </a:xfrm>
        </p:grpSpPr>
        <p:pic>
          <p:nvPicPr>
            <p:cNvPr id="4" name="Picture 3" descr="Logo&#10;&#10;Description automatically generated">
              <a:extLst>
                <a:ext uri="{FF2B5EF4-FFF2-40B4-BE49-F238E27FC236}">
                  <a16:creationId xmlns:a16="http://schemas.microsoft.com/office/drawing/2014/main" id="{F3ED7395-83A3-3DD8-B91B-C6FD2DD5125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77226" y="292735"/>
              <a:ext cx="1833562" cy="1571625"/>
            </a:xfrm>
            <a:prstGeom prst="rect">
              <a:avLst/>
            </a:prstGeom>
          </p:spPr>
        </p:pic>
        <p:grpSp>
          <p:nvGrpSpPr>
            <p:cNvPr id="3" name="Ryhmä 2">
              <a:extLst>
                <a:ext uri="{FF2B5EF4-FFF2-40B4-BE49-F238E27FC236}">
                  <a16:creationId xmlns:a16="http://schemas.microsoft.com/office/drawing/2014/main" id="{AE4EC138-9B2A-E5AC-E31B-690AB90F59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 userDrawn="1"/>
          </p:nvGrpSpPr>
          <p:grpSpPr>
            <a:xfrm>
              <a:off x="9645719" y="0"/>
              <a:ext cx="2548020" cy="6858000"/>
              <a:chOff x="9645719" y="0"/>
              <a:chExt cx="2548020" cy="6858000"/>
            </a:xfrm>
          </p:grpSpPr>
          <p:sp>
            <p:nvSpPr>
              <p:cNvPr id="9" name="Suorakulmio 8">
                <a:extLst>
                  <a:ext uri="{FF2B5EF4-FFF2-40B4-BE49-F238E27FC236}">
                    <a16:creationId xmlns:a16="http://schemas.microsoft.com/office/drawing/2014/main" id="{9B5879DD-5458-8E90-5B78-B61A4B3E2A3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 userDrawn="1"/>
            </p:nvSpPr>
            <p:spPr>
              <a:xfrm>
                <a:off x="9645719" y="0"/>
                <a:ext cx="2548020" cy="6858000"/>
              </a:xfrm>
              <a:custGeom>
                <a:avLst/>
                <a:gdLst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0 w 2246811"/>
                  <a:gd name="connsiteY3" fmla="*/ 6858000 h 6858000"/>
                  <a:gd name="connsiteX4" fmla="*/ 0 w 2246811"/>
                  <a:gd name="connsiteY4" fmla="*/ 0 h 6858000"/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627017 w 2246811"/>
                  <a:gd name="connsiteY3" fmla="*/ 6858000 h 6858000"/>
                  <a:gd name="connsiteX4" fmla="*/ 0 w 2246811"/>
                  <a:gd name="connsiteY4" fmla="*/ 0 h 685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46811" h="6858000">
                    <a:moveTo>
                      <a:pt x="0" y="0"/>
                    </a:moveTo>
                    <a:lnTo>
                      <a:pt x="2246811" y="0"/>
                    </a:lnTo>
                    <a:lnTo>
                      <a:pt x="2246811" y="6858000"/>
                    </a:lnTo>
                    <a:lnTo>
                      <a:pt x="627017" y="6858000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4"/>
                  </a:gs>
                  <a:gs pos="100000">
                    <a:schemeClr val="bg2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i-FI"/>
              </a:p>
            </p:txBody>
          </p:sp>
          <p:pic>
            <p:nvPicPr>
              <p:cNvPr id="14" name="Picture 3">
                <a:extLst>
                  <a:ext uri="{FF2B5EF4-FFF2-40B4-BE49-F238E27FC236}">
                    <a16:creationId xmlns:a16="http://schemas.microsoft.com/office/drawing/2014/main" id="{66BB957A-A95B-0424-ED14-DE7325DA534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177462" y="292735"/>
                <a:ext cx="1833562" cy="1571625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2865710695"/>
      </p:ext>
    </p:extLst>
  </p:cSld>
  <p:clrMapOvr>
    <a:masterClrMapping/>
  </p:clrMapOvr>
  <p:hf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ripalkki_teksti_pinkki" preserve="1" userDrawn="1">
  <p:cSld name="varipalkki_teksti_pink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8029575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/>
              <a:t>Muokkaa ots. perustyyl. napsautt.</a:t>
            </a:r>
            <a:endParaRPr lang="en-US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9" y="1813968"/>
            <a:ext cx="8029576" cy="4160112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6" name="Ryhmä 5">
            <a:extLst>
              <a:ext uri="{FF2B5EF4-FFF2-40B4-BE49-F238E27FC236}">
                <a16:creationId xmlns:a16="http://schemas.microsoft.com/office/drawing/2014/main" id="{E58E1E22-330C-39F9-E7F4-1D54989B96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9655244" y="0"/>
            <a:ext cx="2548020" cy="6858000"/>
            <a:chOff x="9655244" y="0"/>
            <a:chExt cx="2548020" cy="6858000"/>
          </a:xfrm>
        </p:grpSpPr>
        <p:pic>
          <p:nvPicPr>
            <p:cNvPr id="4" name="Picture 3" descr="Logo&#10;&#10;Description automatically generated">
              <a:extLst>
                <a:ext uri="{FF2B5EF4-FFF2-40B4-BE49-F238E27FC236}">
                  <a16:creationId xmlns:a16="http://schemas.microsoft.com/office/drawing/2014/main" id="{F3ED7395-83A3-3DD8-B91B-C6FD2DD5125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77226" y="292735"/>
              <a:ext cx="1833562" cy="1571625"/>
            </a:xfrm>
            <a:prstGeom prst="rect">
              <a:avLst/>
            </a:prstGeom>
          </p:spPr>
        </p:pic>
        <p:grpSp>
          <p:nvGrpSpPr>
            <p:cNvPr id="3" name="Ryhmä 2">
              <a:extLst>
                <a:ext uri="{FF2B5EF4-FFF2-40B4-BE49-F238E27FC236}">
                  <a16:creationId xmlns:a16="http://schemas.microsoft.com/office/drawing/2014/main" id="{6B19C80A-C58F-C557-85A0-9708574957E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 userDrawn="1"/>
          </p:nvGrpSpPr>
          <p:grpSpPr>
            <a:xfrm>
              <a:off x="9655244" y="0"/>
              <a:ext cx="2548020" cy="6858000"/>
              <a:chOff x="9636194" y="0"/>
              <a:chExt cx="2548020" cy="6858000"/>
            </a:xfrm>
          </p:grpSpPr>
          <p:sp>
            <p:nvSpPr>
              <p:cNvPr id="9" name="Suorakulmio 8">
                <a:extLst>
                  <a:ext uri="{FF2B5EF4-FFF2-40B4-BE49-F238E27FC236}">
                    <a16:creationId xmlns:a16="http://schemas.microsoft.com/office/drawing/2014/main" id="{9B5879DD-5458-8E90-5B78-B61A4B3E2A3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 userDrawn="1"/>
            </p:nvSpPr>
            <p:spPr>
              <a:xfrm>
                <a:off x="9636194" y="0"/>
                <a:ext cx="2548020" cy="6858000"/>
              </a:xfrm>
              <a:custGeom>
                <a:avLst/>
                <a:gdLst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0 w 2246811"/>
                  <a:gd name="connsiteY3" fmla="*/ 6858000 h 6858000"/>
                  <a:gd name="connsiteX4" fmla="*/ 0 w 2246811"/>
                  <a:gd name="connsiteY4" fmla="*/ 0 h 6858000"/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627017 w 2246811"/>
                  <a:gd name="connsiteY3" fmla="*/ 6858000 h 6858000"/>
                  <a:gd name="connsiteX4" fmla="*/ 0 w 2246811"/>
                  <a:gd name="connsiteY4" fmla="*/ 0 h 685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46811" h="6858000">
                    <a:moveTo>
                      <a:pt x="0" y="0"/>
                    </a:moveTo>
                    <a:lnTo>
                      <a:pt x="2246811" y="0"/>
                    </a:lnTo>
                    <a:lnTo>
                      <a:pt x="2246811" y="6858000"/>
                    </a:lnTo>
                    <a:lnTo>
                      <a:pt x="627017" y="6858000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99500">
                    <a:srgbClr val="E50083"/>
                  </a:gs>
                  <a:gs pos="99000">
                    <a:schemeClr val="accent5">
                      <a:alpha val="72000"/>
                    </a:schemeClr>
                  </a:gs>
                  <a:gs pos="0">
                    <a:schemeClr val="accent5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i-FI"/>
              </a:p>
            </p:txBody>
          </p:sp>
          <p:pic>
            <p:nvPicPr>
              <p:cNvPr id="14" name="Picture 3">
                <a:extLst>
                  <a:ext uri="{FF2B5EF4-FFF2-40B4-BE49-F238E27FC236}">
                    <a16:creationId xmlns:a16="http://schemas.microsoft.com/office/drawing/2014/main" id="{66BB957A-A95B-0424-ED14-DE7325DA534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177462" y="292735"/>
                <a:ext cx="1833562" cy="1571625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2170866581"/>
      </p:ext>
    </p:extLst>
  </p:cSld>
  <p:clrMapOvr>
    <a:masterClrMapping/>
  </p:clrMapOvr>
  <p:hf hd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ksti_kaksi_kuvaa" preserve="1" userDrawn="1">
  <p:cSld name="teksti_kaksi_kuva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5057776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/>
              <a:t>Muokkaa ots. perustyyl. napsautt.</a:t>
            </a:r>
            <a:endParaRPr lang="en-US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9" y="1813968"/>
            <a:ext cx="4371975" cy="4160112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7" name="Kuvan paikkamerkki 6">
            <a:extLst>
              <a:ext uri="{FF2B5EF4-FFF2-40B4-BE49-F238E27FC236}">
                <a16:creationId xmlns:a16="http://schemas.microsoft.com/office/drawing/2014/main" id="{525CEE5C-0ABB-5FAD-CD62-63A0C7F3CDC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792400" y="0"/>
            <a:ext cx="6399600" cy="3423600"/>
          </a:xfrm>
          <a:custGeom>
            <a:avLst/>
            <a:gdLst>
              <a:gd name="connsiteX0" fmla="*/ 0 w 6399600"/>
              <a:gd name="connsiteY0" fmla="*/ 0 h 3430800"/>
              <a:gd name="connsiteX1" fmla="*/ 6399600 w 6399600"/>
              <a:gd name="connsiteY1" fmla="*/ 0 h 3430800"/>
              <a:gd name="connsiteX2" fmla="*/ 6399600 w 6399600"/>
              <a:gd name="connsiteY2" fmla="*/ 3430800 h 3430800"/>
              <a:gd name="connsiteX3" fmla="*/ 0 w 6399600"/>
              <a:gd name="connsiteY3" fmla="*/ 3430800 h 3430800"/>
              <a:gd name="connsiteX4" fmla="*/ 0 w 6399600"/>
              <a:gd name="connsiteY4" fmla="*/ 0 h 3430800"/>
              <a:gd name="connsiteX0" fmla="*/ 504825 w 6399600"/>
              <a:gd name="connsiteY0" fmla="*/ 0 h 3430800"/>
              <a:gd name="connsiteX1" fmla="*/ 6399600 w 6399600"/>
              <a:gd name="connsiteY1" fmla="*/ 0 h 3430800"/>
              <a:gd name="connsiteX2" fmla="*/ 6399600 w 6399600"/>
              <a:gd name="connsiteY2" fmla="*/ 3430800 h 3430800"/>
              <a:gd name="connsiteX3" fmla="*/ 0 w 6399600"/>
              <a:gd name="connsiteY3" fmla="*/ 3430800 h 3430800"/>
              <a:gd name="connsiteX4" fmla="*/ 504825 w 6399600"/>
              <a:gd name="connsiteY4" fmla="*/ 0 h 3430800"/>
              <a:gd name="connsiteX0" fmla="*/ 581025 w 6399600"/>
              <a:gd name="connsiteY0" fmla="*/ 0 h 3440325"/>
              <a:gd name="connsiteX1" fmla="*/ 6399600 w 6399600"/>
              <a:gd name="connsiteY1" fmla="*/ 9525 h 3440325"/>
              <a:gd name="connsiteX2" fmla="*/ 6399600 w 6399600"/>
              <a:gd name="connsiteY2" fmla="*/ 3440325 h 3440325"/>
              <a:gd name="connsiteX3" fmla="*/ 0 w 6399600"/>
              <a:gd name="connsiteY3" fmla="*/ 3440325 h 3440325"/>
              <a:gd name="connsiteX4" fmla="*/ 581025 w 6399600"/>
              <a:gd name="connsiteY4" fmla="*/ 0 h 3440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99600" h="3440325">
                <a:moveTo>
                  <a:pt x="581025" y="0"/>
                </a:moveTo>
                <a:lnTo>
                  <a:pt x="6399600" y="9525"/>
                </a:lnTo>
                <a:lnTo>
                  <a:pt x="6399600" y="3440325"/>
                </a:lnTo>
                <a:lnTo>
                  <a:pt x="0" y="3440325"/>
                </a:lnTo>
                <a:lnTo>
                  <a:pt x="581025" y="0"/>
                </a:lnTo>
                <a:close/>
              </a:path>
            </a:pathLst>
          </a:custGeo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5AF"/>
              </a:buClr>
              <a:buSzTx/>
              <a:buFontTx/>
              <a:buNone/>
              <a:tabLst/>
              <a:defRPr/>
            </a:pPr>
            <a:r>
              <a:rPr lang="fi-FI"/>
              <a:t>Lisää kuva kuvagalleriasta, Väylän kuvapankista tai omista tiedostoista</a:t>
            </a:r>
            <a:endParaRPr lang="en-US"/>
          </a:p>
        </p:txBody>
      </p:sp>
      <p:sp>
        <p:nvSpPr>
          <p:cNvPr id="11" name="Kuvan paikkamerkki 6">
            <a:extLst>
              <a:ext uri="{FF2B5EF4-FFF2-40B4-BE49-F238E27FC236}">
                <a16:creationId xmlns:a16="http://schemas.microsoft.com/office/drawing/2014/main" id="{16011C4F-724D-8760-175C-BBD6FF19F176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5211374" y="3456000"/>
            <a:ext cx="6980625" cy="3420000"/>
          </a:xfrm>
          <a:custGeom>
            <a:avLst/>
            <a:gdLst>
              <a:gd name="connsiteX0" fmla="*/ 0 w 6399600"/>
              <a:gd name="connsiteY0" fmla="*/ 0 h 3430800"/>
              <a:gd name="connsiteX1" fmla="*/ 6399600 w 6399600"/>
              <a:gd name="connsiteY1" fmla="*/ 0 h 3430800"/>
              <a:gd name="connsiteX2" fmla="*/ 6399600 w 6399600"/>
              <a:gd name="connsiteY2" fmla="*/ 3430800 h 3430800"/>
              <a:gd name="connsiteX3" fmla="*/ 0 w 6399600"/>
              <a:gd name="connsiteY3" fmla="*/ 3430800 h 3430800"/>
              <a:gd name="connsiteX4" fmla="*/ 0 w 6399600"/>
              <a:gd name="connsiteY4" fmla="*/ 0 h 3430800"/>
              <a:gd name="connsiteX0" fmla="*/ 504825 w 6399600"/>
              <a:gd name="connsiteY0" fmla="*/ 0 h 3430800"/>
              <a:gd name="connsiteX1" fmla="*/ 6399600 w 6399600"/>
              <a:gd name="connsiteY1" fmla="*/ 0 h 3430800"/>
              <a:gd name="connsiteX2" fmla="*/ 6399600 w 6399600"/>
              <a:gd name="connsiteY2" fmla="*/ 3430800 h 3430800"/>
              <a:gd name="connsiteX3" fmla="*/ 0 w 6399600"/>
              <a:gd name="connsiteY3" fmla="*/ 3430800 h 3430800"/>
              <a:gd name="connsiteX4" fmla="*/ 504825 w 6399600"/>
              <a:gd name="connsiteY4" fmla="*/ 0 h 3430800"/>
              <a:gd name="connsiteX0" fmla="*/ 581025 w 6399600"/>
              <a:gd name="connsiteY0" fmla="*/ 0 h 3440325"/>
              <a:gd name="connsiteX1" fmla="*/ 6399600 w 6399600"/>
              <a:gd name="connsiteY1" fmla="*/ 9525 h 3440325"/>
              <a:gd name="connsiteX2" fmla="*/ 6399600 w 6399600"/>
              <a:gd name="connsiteY2" fmla="*/ 3440325 h 3440325"/>
              <a:gd name="connsiteX3" fmla="*/ 0 w 6399600"/>
              <a:gd name="connsiteY3" fmla="*/ 3440325 h 3440325"/>
              <a:gd name="connsiteX4" fmla="*/ 581025 w 6399600"/>
              <a:gd name="connsiteY4" fmla="*/ 0 h 3440325"/>
              <a:gd name="connsiteX0" fmla="*/ 19050 w 6399600"/>
              <a:gd name="connsiteY0" fmla="*/ 0 h 3430800"/>
              <a:gd name="connsiteX1" fmla="*/ 6399600 w 6399600"/>
              <a:gd name="connsiteY1" fmla="*/ 0 h 3430800"/>
              <a:gd name="connsiteX2" fmla="*/ 6399600 w 6399600"/>
              <a:gd name="connsiteY2" fmla="*/ 3430800 h 3430800"/>
              <a:gd name="connsiteX3" fmla="*/ 0 w 6399600"/>
              <a:gd name="connsiteY3" fmla="*/ 3430800 h 3430800"/>
              <a:gd name="connsiteX4" fmla="*/ 19050 w 6399600"/>
              <a:gd name="connsiteY4" fmla="*/ 0 h 3430800"/>
              <a:gd name="connsiteX0" fmla="*/ 600075 w 6980625"/>
              <a:gd name="connsiteY0" fmla="*/ 0 h 3430800"/>
              <a:gd name="connsiteX1" fmla="*/ 6980625 w 6980625"/>
              <a:gd name="connsiteY1" fmla="*/ 0 h 3430800"/>
              <a:gd name="connsiteX2" fmla="*/ 6980625 w 6980625"/>
              <a:gd name="connsiteY2" fmla="*/ 3430800 h 3430800"/>
              <a:gd name="connsiteX3" fmla="*/ 0 w 6980625"/>
              <a:gd name="connsiteY3" fmla="*/ 3421275 h 3430800"/>
              <a:gd name="connsiteX4" fmla="*/ 600075 w 6980625"/>
              <a:gd name="connsiteY4" fmla="*/ 0 h 3430800"/>
              <a:gd name="connsiteX0" fmla="*/ 579979 w 6980625"/>
              <a:gd name="connsiteY0" fmla="*/ 0 h 3430800"/>
              <a:gd name="connsiteX1" fmla="*/ 6980625 w 6980625"/>
              <a:gd name="connsiteY1" fmla="*/ 0 h 3430800"/>
              <a:gd name="connsiteX2" fmla="*/ 6980625 w 6980625"/>
              <a:gd name="connsiteY2" fmla="*/ 3430800 h 3430800"/>
              <a:gd name="connsiteX3" fmla="*/ 0 w 6980625"/>
              <a:gd name="connsiteY3" fmla="*/ 3421275 h 3430800"/>
              <a:gd name="connsiteX4" fmla="*/ 579979 w 6980625"/>
              <a:gd name="connsiteY4" fmla="*/ 0 h 343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80625" h="3430800">
                <a:moveTo>
                  <a:pt x="579979" y="0"/>
                </a:moveTo>
                <a:lnTo>
                  <a:pt x="6980625" y="0"/>
                </a:lnTo>
                <a:lnTo>
                  <a:pt x="6980625" y="3430800"/>
                </a:lnTo>
                <a:lnTo>
                  <a:pt x="0" y="3421275"/>
                </a:lnTo>
                <a:lnTo>
                  <a:pt x="579979" y="0"/>
                </a:lnTo>
                <a:close/>
              </a:path>
            </a:pathLst>
          </a:custGeo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5AF"/>
              </a:buClr>
              <a:buSzTx/>
              <a:buFontTx/>
              <a:buNone/>
              <a:tabLst/>
              <a:defRPr/>
            </a:pPr>
            <a:r>
              <a:rPr lang="fi-FI"/>
              <a:t>Lisää kuva kuvagalleriasta, Väylän kuvapankista tai omista tiedostoista</a:t>
            </a:r>
            <a:endParaRPr lang="en-US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580185"/>
      </p:ext>
    </p:extLst>
  </p:cSld>
  <p:clrMapOvr>
    <a:masterClrMapping/>
  </p:clrMapOvr>
  <p:hf hd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kstidia" preserve="1" userDrawn="1">
  <p:cSld name="teksti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61A08C71-DAD5-0172-0B72-20CFAEED0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640000" cy="132556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fi-FI"/>
              <a:t>Muokkaa ots. perustyyl. napsautt.</a:t>
            </a:r>
          </a:p>
        </p:txBody>
      </p:sp>
      <p:sp>
        <p:nvSpPr>
          <p:cNvPr id="7" name="Tekstin paikkamerkki 6">
            <a:extLst>
              <a:ext uri="{FF2B5EF4-FFF2-40B4-BE49-F238E27FC236}">
                <a16:creationId xmlns:a16="http://schemas.microsoft.com/office/drawing/2014/main" id="{35AEEA0D-4DDB-7C80-D5A9-2BC0F6746B3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690688"/>
            <a:ext cx="5067300" cy="4161600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8" name="Tekstin paikkamerkki 6">
            <a:extLst>
              <a:ext uri="{FF2B5EF4-FFF2-40B4-BE49-F238E27FC236}">
                <a16:creationId xmlns:a16="http://schemas.microsoft.com/office/drawing/2014/main" id="{9952975F-EC22-4458-763E-93FFB91847F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076950" y="1690688"/>
            <a:ext cx="5067300" cy="4161600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pic>
        <p:nvPicPr>
          <p:cNvPr id="9" name="Picture 10" descr="Väyläviraston logo">
            <a:extLst>
              <a:ext uri="{FF2B5EF4-FFF2-40B4-BE49-F238E27FC236}">
                <a16:creationId xmlns:a16="http://schemas.microsoft.com/office/drawing/2014/main" id="{6FCB4996-D36E-B9B0-A1BC-A9C9A53035B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7469" y="381235"/>
            <a:ext cx="1673549" cy="1394625"/>
          </a:xfrm>
          <a:prstGeom prst="rect">
            <a:avLst/>
          </a:prstGeom>
        </p:spPr>
      </p:pic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1EA835E9-4402-B8D6-CFD0-FE95BCF03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085430"/>
      </p:ext>
    </p:extLst>
  </p:cSld>
  <p:clrMapOvr>
    <a:masterClrMapping/>
  </p:clrMapOvr>
  <p:hf hd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ksti_graafi" preserve="1" userDrawn="1">
  <p:cSld name="teksti_graaf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61A08C71-DAD5-0172-0B72-20CFAEED0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640000" cy="132556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fi-FI"/>
              <a:t>Muokkaa ots. perustyyl. napsautt.</a:t>
            </a:r>
          </a:p>
        </p:txBody>
      </p:sp>
      <p:sp>
        <p:nvSpPr>
          <p:cNvPr id="7" name="Tekstin paikkamerkki 6">
            <a:extLst>
              <a:ext uri="{FF2B5EF4-FFF2-40B4-BE49-F238E27FC236}">
                <a16:creationId xmlns:a16="http://schemas.microsoft.com/office/drawing/2014/main" id="{35AEEA0D-4DDB-7C80-D5A9-2BC0F6746B3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199" y="1775860"/>
            <a:ext cx="2486025" cy="4161600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10" name="Kaavion paikkamerkki 9">
            <a:extLst>
              <a:ext uri="{FF2B5EF4-FFF2-40B4-BE49-F238E27FC236}">
                <a16:creationId xmlns:a16="http://schemas.microsoft.com/office/drawing/2014/main" id="{CFB0F0F9-2B0C-1D59-6D78-D7BEBF88F50B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3495674" y="1776413"/>
            <a:ext cx="8373600" cy="4161048"/>
          </a:xfrm>
        </p:spPr>
        <p:txBody>
          <a:bodyPr/>
          <a:lstStyle/>
          <a:p>
            <a:r>
              <a:rPr lang="fi-FI"/>
              <a:t>Lisää kaavio napsauttamalla kuvaketta</a:t>
            </a:r>
          </a:p>
        </p:txBody>
      </p:sp>
      <p:pic>
        <p:nvPicPr>
          <p:cNvPr id="9" name="Picture 10" descr="Väyläviraston logo">
            <a:extLst>
              <a:ext uri="{FF2B5EF4-FFF2-40B4-BE49-F238E27FC236}">
                <a16:creationId xmlns:a16="http://schemas.microsoft.com/office/drawing/2014/main" id="{6FCB4996-D36E-B9B0-A1BC-A9C9A53035B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7469" y="381235"/>
            <a:ext cx="1673549" cy="1394625"/>
          </a:xfrm>
          <a:prstGeom prst="rect">
            <a:avLst/>
          </a:prstGeom>
        </p:spPr>
      </p:pic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1EA835E9-4402-B8D6-CFD0-FE95BCF03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095581"/>
      </p:ext>
    </p:extLst>
  </p:cSld>
  <p:clrMapOvr>
    <a:masterClrMapping/>
  </p:clrMapOvr>
  <p:hf hdr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graafi" preserve="1" userDrawn="1">
  <p:cSld name="graaf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61A08C71-DAD5-0172-0B72-20CFAEED0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640000" cy="132556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fi-FI"/>
              <a:t>Muokkaa ots. perustyyl. napsautt.</a:t>
            </a:r>
          </a:p>
        </p:txBody>
      </p:sp>
      <p:sp>
        <p:nvSpPr>
          <p:cNvPr id="10" name="Kaavion paikkamerkki 9">
            <a:extLst>
              <a:ext uri="{FF2B5EF4-FFF2-40B4-BE49-F238E27FC236}">
                <a16:creationId xmlns:a16="http://schemas.microsoft.com/office/drawing/2014/main" id="{CFB0F0F9-2B0C-1D59-6D78-D7BEBF88F50B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838200" y="1776413"/>
            <a:ext cx="11031074" cy="4172400"/>
          </a:xfrm>
        </p:spPr>
        <p:txBody>
          <a:bodyPr/>
          <a:lstStyle/>
          <a:p>
            <a:r>
              <a:rPr lang="fi-FI"/>
              <a:t>Lisää kaavio napsauttamalla kuvaketta</a:t>
            </a:r>
          </a:p>
        </p:txBody>
      </p:sp>
      <p:pic>
        <p:nvPicPr>
          <p:cNvPr id="9" name="Picture 10" descr="Väyläviraston logo">
            <a:extLst>
              <a:ext uri="{FF2B5EF4-FFF2-40B4-BE49-F238E27FC236}">
                <a16:creationId xmlns:a16="http://schemas.microsoft.com/office/drawing/2014/main" id="{6FCB4996-D36E-B9B0-A1BC-A9C9A53035B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7469" y="381235"/>
            <a:ext cx="1673549" cy="1394625"/>
          </a:xfrm>
          <a:prstGeom prst="rect">
            <a:avLst/>
          </a:prstGeom>
        </p:spPr>
      </p:pic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1EA835E9-4402-B8D6-CFD0-FE95BCF03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0975914"/>
      </p:ext>
    </p:extLst>
  </p:cSld>
  <p:clrMapOvr>
    <a:masterClrMapping/>
  </p:clrMapOvr>
  <p:hf hdr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vea_varipalkki_teksti_sininen" preserve="1" userDrawn="1">
  <p:cSld name="levea_varipalkki_teksti_sini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4998823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/>
              <a:t>Muokkaa ots. perustyyl. napsautt.</a:t>
            </a:r>
            <a:endParaRPr lang="en-US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8" y="1813967"/>
            <a:ext cx="4998825" cy="4161600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Ryhmä 6">
            <a:extLst>
              <a:ext uri="{FF2B5EF4-FFF2-40B4-BE49-F238E27FC236}">
                <a16:creationId xmlns:a16="http://schemas.microsoft.com/office/drawing/2014/main" id="{E83F3351-3664-E6F2-DD7C-91425A8008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6014701" y="0"/>
            <a:ext cx="6174000" cy="6872927"/>
            <a:chOff x="6014701" y="0"/>
            <a:chExt cx="6174000" cy="6872927"/>
          </a:xfrm>
        </p:grpSpPr>
        <p:sp>
          <p:nvSpPr>
            <p:cNvPr id="9" name="Suorakulmio 8" descr="ogo&#10;&#10;Description automatically generated">
              <a:extLst>
                <a:ext uri="{FF2B5EF4-FFF2-40B4-BE49-F238E27FC236}">
                  <a16:creationId xmlns:a16="http://schemas.microsoft.com/office/drawing/2014/main" id="{9B5879DD-5458-8E90-5B78-B61A4B3E2A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6014701" y="0"/>
              <a:ext cx="6174000" cy="6872927"/>
            </a:xfrm>
            <a:custGeom>
              <a:avLst/>
              <a:gdLst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0 w 2246811"/>
                <a:gd name="connsiteY3" fmla="*/ 6858000 h 6858000"/>
                <a:gd name="connsiteX4" fmla="*/ 0 w 2246811"/>
                <a:gd name="connsiteY4" fmla="*/ 0 h 6858000"/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627017 w 2246811"/>
                <a:gd name="connsiteY3" fmla="*/ 6858000 h 6858000"/>
                <a:gd name="connsiteX4" fmla="*/ 0 w 2246811"/>
                <a:gd name="connsiteY4" fmla="*/ 0 h 6858000"/>
                <a:gd name="connsiteX0" fmla="*/ 0 w 1657542"/>
                <a:gd name="connsiteY0" fmla="*/ 28575 h 6858000"/>
                <a:gd name="connsiteX1" fmla="*/ 1657542 w 1657542"/>
                <a:gd name="connsiteY1" fmla="*/ 0 h 6858000"/>
                <a:gd name="connsiteX2" fmla="*/ 1657542 w 1657542"/>
                <a:gd name="connsiteY2" fmla="*/ 6858000 h 6858000"/>
                <a:gd name="connsiteX3" fmla="*/ 37748 w 1657542"/>
                <a:gd name="connsiteY3" fmla="*/ 6858000 h 6858000"/>
                <a:gd name="connsiteX4" fmla="*/ 0 w 1657542"/>
                <a:gd name="connsiteY4" fmla="*/ 28575 h 6858000"/>
                <a:gd name="connsiteX0" fmla="*/ 717903 w 2375445"/>
                <a:gd name="connsiteY0" fmla="*/ 28575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28575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472365 w 2375445"/>
                <a:gd name="connsiteY0" fmla="*/ 0 h 6886575"/>
                <a:gd name="connsiteX1" fmla="*/ 2375445 w 2375445"/>
                <a:gd name="connsiteY1" fmla="*/ 19050 h 6886575"/>
                <a:gd name="connsiteX2" fmla="*/ 2375445 w 2375445"/>
                <a:gd name="connsiteY2" fmla="*/ 6877050 h 6886575"/>
                <a:gd name="connsiteX3" fmla="*/ 0 w 2375445"/>
                <a:gd name="connsiteY3" fmla="*/ 6886575 h 6886575"/>
                <a:gd name="connsiteX4" fmla="*/ 472365 w 2375445"/>
                <a:gd name="connsiteY4" fmla="*/ 0 h 6886575"/>
                <a:gd name="connsiteX0" fmla="*/ 474991 w 2375445"/>
                <a:gd name="connsiteY0" fmla="*/ 0 h 6872927"/>
                <a:gd name="connsiteX1" fmla="*/ 2375445 w 2375445"/>
                <a:gd name="connsiteY1" fmla="*/ 5402 h 6872927"/>
                <a:gd name="connsiteX2" fmla="*/ 2375445 w 2375445"/>
                <a:gd name="connsiteY2" fmla="*/ 6863402 h 6872927"/>
                <a:gd name="connsiteX3" fmla="*/ 0 w 2375445"/>
                <a:gd name="connsiteY3" fmla="*/ 6872927 h 6872927"/>
                <a:gd name="connsiteX4" fmla="*/ 474991 w 2375445"/>
                <a:gd name="connsiteY4" fmla="*/ 0 h 6872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75445" h="6872927">
                  <a:moveTo>
                    <a:pt x="474991" y="0"/>
                  </a:moveTo>
                  <a:lnTo>
                    <a:pt x="2375445" y="5402"/>
                  </a:lnTo>
                  <a:lnTo>
                    <a:pt x="2375445" y="6863402"/>
                  </a:lnTo>
                  <a:lnTo>
                    <a:pt x="0" y="6872927"/>
                  </a:lnTo>
                  <a:lnTo>
                    <a:pt x="474991" y="0"/>
                  </a:lnTo>
                  <a:close/>
                </a:path>
              </a:pathLst>
            </a:custGeom>
            <a:gradFill>
              <a:gsLst>
                <a:gs pos="27000">
                  <a:schemeClr val="tx2"/>
                </a:gs>
                <a:gs pos="100000">
                  <a:schemeClr val="accent1"/>
                </a:gs>
              </a:gsLst>
              <a:lin ang="0" scaled="0"/>
            </a:gradFill>
            <a:ln>
              <a:gradFill flip="none" rotWithShape="1">
                <a:gsLst>
                  <a:gs pos="27000">
                    <a:schemeClr val="tx2"/>
                  </a:gs>
                  <a:gs pos="100000">
                    <a:schemeClr val="accent1"/>
                  </a:gs>
                </a:gsLst>
                <a:lin ang="0" scaled="0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pic>
          <p:nvPicPr>
            <p:cNvPr id="14" name="Picture 3">
              <a:extLst>
                <a:ext uri="{FF2B5EF4-FFF2-40B4-BE49-F238E27FC236}">
                  <a16:creationId xmlns:a16="http://schemas.microsoft.com/office/drawing/2014/main" id="{66BB957A-A95B-0424-ED14-DE7325DA53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77462" y="292735"/>
              <a:ext cx="1833562" cy="15716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18576461"/>
      </p:ext>
    </p:extLst>
  </p:cSld>
  <p:clrMapOvr>
    <a:masterClrMapping/>
  </p:clrMapOvr>
  <p:hf hdr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vea_varipalkki_teksti_vihrea" preserve="1" userDrawn="1">
  <p:cSld name="levea_varipalkki_teksti_vih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4998823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/>
              <a:t>Muokkaa ots. perustyyl. napsautt.</a:t>
            </a:r>
            <a:endParaRPr lang="en-US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8" y="1813968"/>
            <a:ext cx="4998825" cy="4161600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Ryhmä 6">
            <a:extLst>
              <a:ext uri="{FF2B5EF4-FFF2-40B4-BE49-F238E27FC236}">
                <a16:creationId xmlns:a16="http://schemas.microsoft.com/office/drawing/2014/main" id="{591FEF7D-CAD8-A887-CD45-EA3B051F05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6024226" y="0"/>
            <a:ext cx="6174000" cy="6872927"/>
            <a:chOff x="6024226" y="0"/>
            <a:chExt cx="6174000" cy="6872927"/>
          </a:xfrm>
        </p:grpSpPr>
        <p:sp>
          <p:nvSpPr>
            <p:cNvPr id="9" name="Suorakulmio 8" descr="Logo&#10;&#10;Description automatically generated">
              <a:extLst>
                <a:ext uri="{FF2B5EF4-FFF2-40B4-BE49-F238E27FC236}">
                  <a16:creationId xmlns:a16="http://schemas.microsoft.com/office/drawing/2014/main" id="{9B5879DD-5458-8E90-5B78-B61A4B3E2A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6024226" y="0"/>
              <a:ext cx="6174000" cy="6872927"/>
            </a:xfrm>
            <a:custGeom>
              <a:avLst/>
              <a:gdLst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0 w 2246811"/>
                <a:gd name="connsiteY3" fmla="*/ 6858000 h 6858000"/>
                <a:gd name="connsiteX4" fmla="*/ 0 w 2246811"/>
                <a:gd name="connsiteY4" fmla="*/ 0 h 6858000"/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627017 w 2246811"/>
                <a:gd name="connsiteY3" fmla="*/ 6858000 h 6858000"/>
                <a:gd name="connsiteX4" fmla="*/ 0 w 2246811"/>
                <a:gd name="connsiteY4" fmla="*/ 0 h 6858000"/>
                <a:gd name="connsiteX0" fmla="*/ 0 w 1657542"/>
                <a:gd name="connsiteY0" fmla="*/ 28575 h 6858000"/>
                <a:gd name="connsiteX1" fmla="*/ 1657542 w 1657542"/>
                <a:gd name="connsiteY1" fmla="*/ 0 h 6858000"/>
                <a:gd name="connsiteX2" fmla="*/ 1657542 w 1657542"/>
                <a:gd name="connsiteY2" fmla="*/ 6858000 h 6858000"/>
                <a:gd name="connsiteX3" fmla="*/ 37748 w 1657542"/>
                <a:gd name="connsiteY3" fmla="*/ 6858000 h 6858000"/>
                <a:gd name="connsiteX4" fmla="*/ 0 w 1657542"/>
                <a:gd name="connsiteY4" fmla="*/ 28575 h 6858000"/>
                <a:gd name="connsiteX0" fmla="*/ 717903 w 2375445"/>
                <a:gd name="connsiteY0" fmla="*/ 28575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28575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472365 w 2375445"/>
                <a:gd name="connsiteY0" fmla="*/ 0 h 6886575"/>
                <a:gd name="connsiteX1" fmla="*/ 2375445 w 2375445"/>
                <a:gd name="connsiteY1" fmla="*/ 19050 h 6886575"/>
                <a:gd name="connsiteX2" fmla="*/ 2375445 w 2375445"/>
                <a:gd name="connsiteY2" fmla="*/ 6877050 h 6886575"/>
                <a:gd name="connsiteX3" fmla="*/ 0 w 2375445"/>
                <a:gd name="connsiteY3" fmla="*/ 6886575 h 6886575"/>
                <a:gd name="connsiteX4" fmla="*/ 472365 w 2375445"/>
                <a:gd name="connsiteY4" fmla="*/ 0 h 6886575"/>
                <a:gd name="connsiteX0" fmla="*/ 474991 w 2375445"/>
                <a:gd name="connsiteY0" fmla="*/ 0 h 6872927"/>
                <a:gd name="connsiteX1" fmla="*/ 2375445 w 2375445"/>
                <a:gd name="connsiteY1" fmla="*/ 5402 h 6872927"/>
                <a:gd name="connsiteX2" fmla="*/ 2375445 w 2375445"/>
                <a:gd name="connsiteY2" fmla="*/ 6863402 h 6872927"/>
                <a:gd name="connsiteX3" fmla="*/ 0 w 2375445"/>
                <a:gd name="connsiteY3" fmla="*/ 6872927 h 6872927"/>
                <a:gd name="connsiteX4" fmla="*/ 474991 w 2375445"/>
                <a:gd name="connsiteY4" fmla="*/ 0 h 6872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75445" h="6872927">
                  <a:moveTo>
                    <a:pt x="474991" y="0"/>
                  </a:moveTo>
                  <a:lnTo>
                    <a:pt x="2375445" y="5402"/>
                  </a:lnTo>
                  <a:lnTo>
                    <a:pt x="2375445" y="6863402"/>
                  </a:lnTo>
                  <a:lnTo>
                    <a:pt x="0" y="6872927"/>
                  </a:lnTo>
                  <a:lnTo>
                    <a:pt x="474991" y="0"/>
                  </a:ln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bg2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pic>
          <p:nvPicPr>
            <p:cNvPr id="14" name="Picture 3">
              <a:extLst>
                <a:ext uri="{FF2B5EF4-FFF2-40B4-BE49-F238E27FC236}">
                  <a16:creationId xmlns:a16="http://schemas.microsoft.com/office/drawing/2014/main" id="{66BB957A-A95B-0424-ED14-DE7325DA53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77462" y="292735"/>
              <a:ext cx="1833562" cy="15716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97836350"/>
      </p:ext>
    </p:extLst>
  </p:cSld>
  <p:clrMapOvr>
    <a:masterClrMapping/>
  </p:clrMapOvr>
  <p:hf hdr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vea_varipalkki_teksti_pinkki" preserve="1" userDrawn="1">
  <p:cSld name="levea_varipalkki_teksti_pink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4998823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/>
              <a:t>Muokkaa ots. perustyyl. napsautt.</a:t>
            </a:r>
            <a:endParaRPr lang="en-US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8" y="1813968"/>
            <a:ext cx="4998825" cy="4161600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3" name="Ryhmä 2">
            <a:extLst>
              <a:ext uri="{FF2B5EF4-FFF2-40B4-BE49-F238E27FC236}">
                <a16:creationId xmlns:a16="http://schemas.microsoft.com/office/drawing/2014/main" id="{0FF513F4-A0EE-7D01-E70F-9949F2BAC684}"/>
              </a:ext>
            </a:extLst>
          </p:cNvPr>
          <p:cNvGrpSpPr/>
          <p:nvPr userDrawn="1"/>
        </p:nvGrpSpPr>
        <p:grpSpPr>
          <a:xfrm>
            <a:off x="6024226" y="0"/>
            <a:ext cx="6174000" cy="6872927"/>
            <a:chOff x="6024226" y="0"/>
            <a:chExt cx="6174000" cy="6872927"/>
          </a:xfrm>
        </p:grpSpPr>
        <p:sp>
          <p:nvSpPr>
            <p:cNvPr id="9" name="Suorakulmio 8">
              <a:extLst>
                <a:ext uri="{FF2B5EF4-FFF2-40B4-BE49-F238E27FC236}">
                  <a16:creationId xmlns:a16="http://schemas.microsoft.com/office/drawing/2014/main" id="{9B5879DD-5458-8E90-5B78-B61A4B3E2A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6024226" y="0"/>
              <a:ext cx="6174000" cy="6872927"/>
            </a:xfrm>
            <a:custGeom>
              <a:avLst/>
              <a:gdLst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0 w 2246811"/>
                <a:gd name="connsiteY3" fmla="*/ 6858000 h 6858000"/>
                <a:gd name="connsiteX4" fmla="*/ 0 w 2246811"/>
                <a:gd name="connsiteY4" fmla="*/ 0 h 6858000"/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627017 w 2246811"/>
                <a:gd name="connsiteY3" fmla="*/ 6858000 h 6858000"/>
                <a:gd name="connsiteX4" fmla="*/ 0 w 2246811"/>
                <a:gd name="connsiteY4" fmla="*/ 0 h 6858000"/>
                <a:gd name="connsiteX0" fmla="*/ 0 w 1657542"/>
                <a:gd name="connsiteY0" fmla="*/ 28575 h 6858000"/>
                <a:gd name="connsiteX1" fmla="*/ 1657542 w 1657542"/>
                <a:gd name="connsiteY1" fmla="*/ 0 h 6858000"/>
                <a:gd name="connsiteX2" fmla="*/ 1657542 w 1657542"/>
                <a:gd name="connsiteY2" fmla="*/ 6858000 h 6858000"/>
                <a:gd name="connsiteX3" fmla="*/ 37748 w 1657542"/>
                <a:gd name="connsiteY3" fmla="*/ 6858000 h 6858000"/>
                <a:gd name="connsiteX4" fmla="*/ 0 w 1657542"/>
                <a:gd name="connsiteY4" fmla="*/ 28575 h 6858000"/>
                <a:gd name="connsiteX0" fmla="*/ 717903 w 2375445"/>
                <a:gd name="connsiteY0" fmla="*/ 28575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28575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472365 w 2375445"/>
                <a:gd name="connsiteY0" fmla="*/ 0 h 6886575"/>
                <a:gd name="connsiteX1" fmla="*/ 2375445 w 2375445"/>
                <a:gd name="connsiteY1" fmla="*/ 19050 h 6886575"/>
                <a:gd name="connsiteX2" fmla="*/ 2375445 w 2375445"/>
                <a:gd name="connsiteY2" fmla="*/ 6877050 h 6886575"/>
                <a:gd name="connsiteX3" fmla="*/ 0 w 2375445"/>
                <a:gd name="connsiteY3" fmla="*/ 6886575 h 6886575"/>
                <a:gd name="connsiteX4" fmla="*/ 472365 w 2375445"/>
                <a:gd name="connsiteY4" fmla="*/ 0 h 6886575"/>
                <a:gd name="connsiteX0" fmla="*/ 474991 w 2375445"/>
                <a:gd name="connsiteY0" fmla="*/ 0 h 6872927"/>
                <a:gd name="connsiteX1" fmla="*/ 2375445 w 2375445"/>
                <a:gd name="connsiteY1" fmla="*/ 5402 h 6872927"/>
                <a:gd name="connsiteX2" fmla="*/ 2375445 w 2375445"/>
                <a:gd name="connsiteY2" fmla="*/ 6863402 h 6872927"/>
                <a:gd name="connsiteX3" fmla="*/ 0 w 2375445"/>
                <a:gd name="connsiteY3" fmla="*/ 6872927 h 6872927"/>
                <a:gd name="connsiteX4" fmla="*/ 474991 w 2375445"/>
                <a:gd name="connsiteY4" fmla="*/ 0 h 6872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75445" h="6872927">
                  <a:moveTo>
                    <a:pt x="474991" y="0"/>
                  </a:moveTo>
                  <a:lnTo>
                    <a:pt x="2375445" y="5402"/>
                  </a:lnTo>
                  <a:lnTo>
                    <a:pt x="2375445" y="6863402"/>
                  </a:lnTo>
                  <a:lnTo>
                    <a:pt x="0" y="6872927"/>
                  </a:lnTo>
                  <a:lnTo>
                    <a:pt x="474991" y="0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5">
                    <a:alpha val="63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pic>
          <p:nvPicPr>
            <p:cNvPr id="14" name="Picture 3">
              <a:extLst>
                <a:ext uri="{FF2B5EF4-FFF2-40B4-BE49-F238E27FC236}">
                  <a16:creationId xmlns:a16="http://schemas.microsoft.com/office/drawing/2014/main" id="{66BB957A-A95B-0424-ED14-DE7325DA53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77462" y="292735"/>
              <a:ext cx="1833562" cy="15716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01605374"/>
      </p:ext>
    </p:extLst>
  </p:cSld>
  <p:clrMapOvr>
    <a:masterClrMapping/>
  </p:clrMapOvr>
  <p:hf hdr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petus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Esityksen loppudia">
            <a:extLst>
              <a:ext uri="{FF2B5EF4-FFF2-40B4-BE49-F238E27FC236}">
                <a16:creationId xmlns:a16="http://schemas.microsoft.com/office/drawing/2014/main" id="{8011D531-C477-E90E-BB81-1C49976BFEA9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3573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tsikkodia2" preserve="1" userDrawn="1">
  <p:cSld name="otsikkodia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Otsikko 1">
            <a:extLst>
              <a:ext uri="{FF2B5EF4-FFF2-40B4-BE49-F238E27FC236}">
                <a16:creationId xmlns:a16="http://schemas.microsoft.com/office/drawing/2014/main" id="{DFC2DB4D-F6F1-70BF-17DD-1AA29EFBCE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800" y="457200"/>
            <a:ext cx="5198400" cy="1602000"/>
          </a:xfrm>
        </p:spPr>
        <p:txBody>
          <a:bodyPr anchor="ctr">
            <a:normAutofit/>
          </a:bodyPr>
          <a:lstStyle>
            <a:lvl1pPr algn="l">
              <a:defRPr sz="3200" b="1">
                <a:latin typeface="+mj-lt"/>
              </a:defRPr>
            </a:lvl1pPr>
          </a:lstStyle>
          <a:p>
            <a:r>
              <a:rPr lang="fi-FI"/>
              <a:t>Muokkaa ots. perustyyl. napsautt.</a:t>
            </a:r>
          </a:p>
        </p:txBody>
      </p:sp>
      <p:sp>
        <p:nvSpPr>
          <p:cNvPr id="17" name="Alaotsikko 2">
            <a:extLst>
              <a:ext uri="{FF2B5EF4-FFF2-40B4-BE49-F238E27FC236}">
                <a16:creationId xmlns:a16="http://schemas.microsoft.com/office/drawing/2014/main" id="{6F168DCC-AB8D-D777-5744-5D09315B00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800" y="2059200"/>
            <a:ext cx="3931200" cy="9864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i-FI"/>
              <a:t>Muokkaa alaotsikon perustyyliä napsautt.</a:t>
            </a:r>
          </a:p>
        </p:txBody>
      </p:sp>
      <p:sp>
        <p:nvSpPr>
          <p:cNvPr id="34" name="Footer Placeholder 8">
            <a:extLst>
              <a:ext uri="{FF2B5EF4-FFF2-40B4-BE49-F238E27FC236}">
                <a16:creationId xmlns:a16="http://schemas.microsoft.com/office/drawing/2014/main" id="{3CAC7758-6477-FDA0-A312-E39FBF533C9C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928800" y="3096000"/>
            <a:ext cx="2160000" cy="216000"/>
          </a:xfrm>
        </p:spPr>
        <p:txBody>
          <a:bodyPr vert="horz" lIns="0" tIns="0" rIns="0" bIns="0" rtlCol="0" anchor="t" anchorCtr="0"/>
          <a:lstStyle>
            <a:lvl1pPr>
              <a:defRPr lang="en-US" sz="1400" smtClean="0"/>
            </a:lvl1pPr>
          </a:lstStyle>
          <a:p>
            <a:r>
              <a:rPr lang="fi-FI"/>
              <a:t>Prokkola Reijo</a:t>
            </a:r>
          </a:p>
        </p:txBody>
      </p:sp>
      <p:sp>
        <p:nvSpPr>
          <p:cNvPr id="22" name="duser_1">
            <a:extLst>
              <a:ext uri="{FF2B5EF4-FFF2-40B4-BE49-F238E27FC236}">
                <a16:creationId xmlns:a16="http://schemas.microsoft.com/office/drawing/2014/main" id="{96E05E4F-2793-6EFA-B9DE-D89A4CA0AA36}"/>
              </a:ext>
            </a:extLst>
          </p:cNvPr>
          <p:cNvSpPr txBox="1">
            <a:spLocks/>
          </p:cNvSpPr>
          <p:nvPr userDrawn="1"/>
        </p:nvSpPr>
        <p:spPr>
          <a:xfrm>
            <a:off x="928799" y="3420000"/>
            <a:ext cx="2160000" cy="232919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/>
          </a:p>
        </p:txBody>
      </p:sp>
      <p:sp>
        <p:nvSpPr>
          <p:cNvPr id="23" name="duser_2">
            <a:extLst>
              <a:ext uri="{FF2B5EF4-FFF2-40B4-BE49-F238E27FC236}">
                <a16:creationId xmlns:a16="http://schemas.microsoft.com/office/drawing/2014/main" id="{98E864E4-8ADA-E257-0001-5B72FE7C0F82}"/>
              </a:ext>
            </a:extLst>
          </p:cNvPr>
          <p:cNvSpPr txBox="1">
            <a:spLocks/>
          </p:cNvSpPr>
          <p:nvPr userDrawn="1"/>
        </p:nvSpPr>
        <p:spPr>
          <a:xfrm>
            <a:off x="3239999" y="3096000"/>
            <a:ext cx="2160000" cy="232919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/>
          </a:p>
        </p:txBody>
      </p:sp>
      <p:sp>
        <p:nvSpPr>
          <p:cNvPr id="33" name="duser_3">
            <a:extLst>
              <a:ext uri="{FF2B5EF4-FFF2-40B4-BE49-F238E27FC236}">
                <a16:creationId xmlns:a16="http://schemas.microsoft.com/office/drawing/2014/main" id="{909C2D96-06D0-78D4-C04E-8397680CD559}"/>
              </a:ext>
            </a:extLst>
          </p:cNvPr>
          <p:cNvSpPr txBox="1">
            <a:spLocks/>
          </p:cNvSpPr>
          <p:nvPr userDrawn="1"/>
        </p:nvSpPr>
        <p:spPr>
          <a:xfrm>
            <a:off x="3239999" y="3420000"/>
            <a:ext cx="2160000" cy="216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/>
          </a:p>
        </p:txBody>
      </p:sp>
      <p:sp>
        <p:nvSpPr>
          <p:cNvPr id="18" name="Date Placeholder 3">
            <a:extLst>
              <a:ext uri="{FF2B5EF4-FFF2-40B4-BE49-F238E27FC236}">
                <a16:creationId xmlns:a16="http://schemas.microsoft.com/office/drawing/2014/main" id="{A6038138-08D9-D7C9-A694-E9CF3C1484C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800" y="3600000"/>
            <a:ext cx="1650783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i-FI"/>
              <a:t>17.10.2023</a:t>
            </a:r>
            <a:endParaRPr lang="en-US"/>
          </a:p>
        </p:txBody>
      </p:sp>
      <p:sp>
        <p:nvSpPr>
          <p:cNvPr id="19" name="DConfidentiality">
            <a:extLst>
              <a:ext uri="{FF2B5EF4-FFF2-40B4-BE49-F238E27FC236}">
                <a16:creationId xmlns:a16="http://schemas.microsoft.com/office/drawing/2014/main" id="{FC7A8C6D-1D34-6242-745E-73CE1B9BA5CC}"/>
              </a:ext>
            </a:extLst>
          </p:cNvPr>
          <p:cNvSpPr txBox="1">
            <a:spLocks/>
          </p:cNvSpPr>
          <p:nvPr userDrawn="1"/>
        </p:nvSpPr>
        <p:spPr>
          <a:xfrm>
            <a:off x="838800" y="4320000"/>
            <a:ext cx="1811094" cy="216000"/>
          </a:xfrm>
          <a:prstGeom prst="rect">
            <a:avLst/>
          </a:prstGeom>
        </p:spPr>
        <p:txBody>
          <a:bodyPr vert="horz" lIns="91440" tIns="45720" rIns="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20" name="DDecree">
            <a:extLst>
              <a:ext uri="{FF2B5EF4-FFF2-40B4-BE49-F238E27FC236}">
                <a16:creationId xmlns:a16="http://schemas.microsoft.com/office/drawing/2014/main" id="{B412038A-9C06-5541-DDE0-39817F62FBAB}"/>
              </a:ext>
            </a:extLst>
          </p:cNvPr>
          <p:cNvSpPr txBox="1">
            <a:spLocks/>
          </p:cNvSpPr>
          <p:nvPr userDrawn="1"/>
        </p:nvSpPr>
        <p:spPr>
          <a:xfrm>
            <a:off x="2616249" y="4320000"/>
            <a:ext cx="2326280" cy="216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>
              <a:solidFill>
                <a:srgbClr val="FF0000"/>
              </a:solidFill>
            </a:endParaRPr>
          </a:p>
        </p:txBody>
      </p:sp>
      <p:sp>
        <p:nvSpPr>
          <p:cNvPr id="21" name="DSecrecy">
            <a:extLst>
              <a:ext uri="{FF2B5EF4-FFF2-40B4-BE49-F238E27FC236}">
                <a16:creationId xmlns:a16="http://schemas.microsoft.com/office/drawing/2014/main" id="{31AB12EB-ADA8-E3EB-1FF2-07370C7A067C}"/>
              </a:ext>
            </a:extLst>
          </p:cNvPr>
          <p:cNvSpPr txBox="1">
            <a:spLocks/>
          </p:cNvSpPr>
          <p:nvPr userDrawn="1"/>
        </p:nvSpPr>
        <p:spPr>
          <a:xfrm>
            <a:off x="838800" y="4572000"/>
            <a:ext cx="2326280" cy="216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>
              <a:solidFill>
                <a:srgbClr val="FF0000"/>
              </a:solidFill>
            </a:endParaRPr>
          </a:p>
        </p:txBody>
      </p:sp>
      <p:sp>
        <p:nvSpPr>
          <p:cNvPr id="12" name="Kuvan paikkamerkki 11">
            <a:extLst>
              <a:ext uri="{FF2B5EF4-FFF2-40B4-BE49-F238E27FC236}">
                <a16:creationId xmlns:a16="http://schemas.microsoft.com/office/drawing/2014/main" id="{ECF45415-D8F0-70FA-28BC-973F90567516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037200" y="0"/>
            <a:ext cx="6156000" cy="2621118"/>
          </a:xfrm>
          <a:custGeom>
            <a:avLst/>
            <a:gdLst>
              <a:gd name="connsiteX0" fmla="*/ 0 w 6156000"/>
              <a:gd name="connsiteY0" fmla="*/ 0 h 2620800"/>
              <a:gd name="connsiteX1" fmla="*/ 6156000 w 6156000"/>
              <a:gd name="connsiteY1" fmla="*/ 0 h 2620800"/>
              <a:gd name="connsiteX2" fmla="*/ 6156000 w 6156000"/>
              <a:gd name="connsiteY2" fmla="*/ 2620800 h 2620800"/>
              <a:gd name="connsiteX3" fmla="*/ 0 w 6156000"/>
              <a:gd name="connsiteY3" fmla="*/ 2620800 h 2620800"/>
              <a:gd name="connsiteX4" fmla="*/ 0 w 6156000"/>
              <a:gd name="connsiteY4" fmla="*/ 0 h 2620800"/>
              <a:gd name="connsiteX0" fmla="*/ 0 w 6156000"/>
              <a:gd name="connsiteY0" fmla="*/ 0 h 2620800"/>
              <a:gd name="connsiteX1" fmla="*/ 6156000 w 6156000"/>
              <a:gd name="connsiteY1" fmla="*/ 0 h 2620800"/>
              <a:gd name="connsiteX2" fmla="*/ 6156000 w 6156000"/>
              <a:gd name="connsiteY2" fmla="*/ 2620800 h 2620800"/>
              <a:gd name="connsiteX3" fmla="*/ 0 w 6156000"/>
              <a:gd name="connsiteY3" fmla="*/ 2620800 h 2620800"/>
              <a:gd name="connsiteX4" fmla="*/ 0 w 6156000"/>
              <a:gd name="connsiteY4" fmla="*/ 0 h 2620800"/>
              <a:gd name="connsiteX0" fmla="*/ 0 w 6156000"/>
              <a:gd name="connsiteY0" fmla="*/ 3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56000 w 6156000"/>
              <a:gd name="connsiteY3" fmla="*/ 2621118 h 2621118"/>
              <a:gd name="connsiteX4" fmla="*/ 0 w 6156000"/>
              <a:gd name="connsiteY4" fmla="*/ 2621118 h 2621118"/>
              <a:gd name="connsiteX5" fmla="*/ 0 w 6156000"/>
              <a:gd name="connsiteY5" fmla="*/ 318 h 2621118"/>
              <a:gd name="connsiteX0" fmla="*/ 0 w 6156000"/>
              <a:gd name="connsiteY0" fmla="*/ 26211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56000 w 6156000"/>
              <a:gd name="connsiteY3" fmla="*/ 2621118 h 2621118"/>
              <a:gd name="connsiteX4" fmla="*/ 0 w 6156000"/>
              <a:gd name="connsiteY4" fmla="*/ 2621118 h 2621118"/>
              <a:gd name="connsiteX0" fmla="*/ 0 w 6156000"/>
              <a:gd name="connsiteY0" fmla="*/ 26211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47687 w 6156000"/>
              <a:gd name="connsiteY3" fmla="*/ 1739969 h 2621118"/>
              <a:gd name="connsiteX4" fmla="*/ 0 w 6156000"/>
              <a:gd name="connsiteY4" fmla="*/ 2621118 h 2621118"/>
              <a:gd name="connsiteX0" fmla="*/ 0 w 6164312"/>
              <a:gd name="connsiteY0" fmla="*/ 2621118 h 2621118"/>
              <a:gd name="connsiteX1" fmla="*/ 721043 w 6164312"/>
              <a:gd name="connsiteY1" fmla="*/ 0 h 2621118"/>
              <a:gd name="connsiteX2" fmla="*/ 6156000 w 6164312"/>
              <a:gd name="connsiteY2" fmla="*/ 318 h 2621118"/>
              <a:gd name="connsiteX3" fmla="*/ 6164312 w 6164312"/>
              <a:gd name="connsiteY3" fmla="*/ 1931162 h 2621118"/>
              <a:gd name="connsiteX4" fmla="*/ 0 w 6164312"/>
              <a:gd name="connsiteY4" fmla="*/ 2621118 h 2621118"/>
              <a:gd name="connsiteX0" fmla="*/ 0 w 6164312"/>
              <a:gd name="connsiteY0" fmla="*/ 2621118 h 2621118"/>
              <a:gd name="connsiteX1" fmla="*/ 679479 w 6164312"/>
              <a:gd name="connsiteY1" fmla="*/ 0 h 2621118"/>
              <a:gd name="connsiteX2" fmla="*/ 6156000 w 6164312"/>
              <a:gd name="connsiteY2" fmla="*/ 318 h 2621118"/>
              <a:gd name="connsiteX3" fmla="*/ 6164312 w 6164312"/>
              <a:gd name="connsiteY3" fmla="*/ 1931162 h 2621118"/>
              <a:gd name="connsiteX4" fmla="*/ 0 w 6164312"/>
              <a:gd name="connsiteY4" fmla="*/ 2621118 h 2621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64312" h="2621118">
                <a:moveTo>
                  <a:pt x="0" y="2621118"/>
                </a:moveTo>
                <a:lnTo>
                  <a:pt x="679479" y="0"/>
                </a:lnTo>
                <a:lnTo>
                  <a:pt x="6156000" y="318"/>
                </a:lnTo>
                <a:cubicBezTo>
                  <a:pt x="6158771" y="643933"/>
                  <a:pt x="6161541" y="1287547"/>
                  <a:pt x="6164312" y="1931162"/>
                </a:cubicBezTo>
                <a:lnTo>
                  <a:pt x="0" y="2621118"/>
                </a:lnTo>
                <a:close/>
              </a:path>
            </a:pathLst>
          </a:custGeom>
        </p:spPr>
        <p:txBody>
          <a:bodyPr/>
          <a:lstStyle>
            <a:lvl1pPr marL="0" indent="0" algn="r">
              <a:buFontTx/>
              <a:buNone/>
              <a:defRPr sz="16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/>
              <a:t>Lisää 1. kuva tai väri kuvagalleriasta. Muita kuvia voit lisätä Väylän kuvapankista tai omista tiedostoista</a:t>
            </a:r>
            <a:endParaRPr lang="en-US"/>
          </a:p>
          <a:p>
            <a:endParaRPr lang="fi-FI"/>
          </a:p>
        </p:txBody>
      </p:sp>
      <p:sp>
        <p:nvSpPr>
          <p:cNvPr id="3" name="Kuvan paikkamerkki 11">
            <a:extLst>
              <a:ext uri="{FF2B5EF4-FFF2-40B4-BE49-F238E27FC236}">
                <a16:creationId xmlns:a16="http://schemas.microsoft.com/office/drawing/2014/main" id="{213398F5-290C-A9DF-6523-5B429DFCCF24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730289" y="1998000"/>
            <a:ext cx="6459311" cy="3207600"/>
          </a:xfrm>
          <a:custGeom>
            <a:avLst/>
            <a:gdLst>
              <a:gd name="connsiteX0" fmla="*/ 0 w 6469200"/>
              <a:gd name="connsiteY0" fmla="*/ 0 h 3207600"/>
              <a:gd name="connsiteX1" fmla="*/ 6469200 w 6469200"/>
              <a:gd name="connsiteY1" fmla="*/ 0 h 3207600"/>
              <a:gd name="connsiteX2" fmla="*/ 6469200 w 6469200"/>
              <a:gd name="connsiteY2" fmla="*/ 3207600 h 3207600"/>
              <a:gd name="connsiteX3" fmla="*/ 0 w 6469200"/>
              <a:gd name="connsiteY3" fmla="*/ 3207600 h 3207600"/>
              <a:gd name="connsiteX4" fmla="*/ 0 w 6469200"/>
              <a:gd name="connsiteY4" fmla="*/ 0 h 3207600"/>
              <a:gd name="connsiteX0" fmla="*/ 261257 w 6469200"/>
              <a:gd name="connsiteY0" fmla="*/ 718457 h 3207600"/>
              <a:gd name="connsiteX1" fmla="*/ 6469200 w 6469200"/>
              <a:gd name="connsiteY1" fmla="*/ 0 h 3207600"/>
              <a:gd name="connsiteX2" fmla="*/ 6469200 w 6469200"/>
              <a:gd name="connsiteY2" fmla="*/ 3207600 h 3207600"/>
              <a:gd name="connsiteX3" fmla="*/ 0 w 6469200"/>
              <a:gd name="connsiteY3" fmla="*/ 3207600 h 3207600"/>
              <a:gd name="connsiteX4" fmla="*/ 261257 w 6469200"/>
              <a:gd name="connsiteY4" fmla="*/ 718457 h 3207600"/>
              <a:gd name="connsiteX0" fmla="*/ 111968 w 6319911"/>
              <a:gd name="connsiteY0" fmla="*/ 718457 h 3207600"/>
              <a:gd name="connsiteX1" fmla="*/ 6319911 w 6319911"/>
              <a:gd name="connsiteY1" fmla="*/ 0 h 3207600"/>
              <a:gd name="connsiteX2" fmla="*/ 6319911 w 6319911"/>
              <a:gd name="connsiteY2" fmla="*/ 3207600 h 3207600"/>
              <a:gd name="connsiteX3" fmla="*/ 0 w 6319911"/>
              <a:gd name="connsiteY3" fmla="*/ 1770685 h 3207600"/>
              <a:gd name="connsiteX4" fmla="*/ 111968 w 6319911"/>
              <a:gd name="connsiteY4" fmla="*/ 718457 h 3207600"/>
              <a:gd name="connsiteX0" fmla="*/ 158621 w 6319911"/>
              <a:gd name="connsiteY0" fmla="*/ 699796 h 3207600"/>
              <a:gd name="connsiteX1" fmla="*/ 6319911 w 6319911"/>
              <a:gd name="connsiteY1" fmla="*/ 0 h 3207600"/>
              <a:gd name="connsiteX2" fmla="*/ 6319911 w 6319911"/>
              <a:gd name="connsiteY2" fmla="*/ 3207600 h 3207600"/>
              <a:gd name="connsiteX3" fmla="*/ 0 w 6319911"/>
              <a:gd name="connsiteY3" fmla="*/ 1770685 h 3207600"/>
              <a:gd name="connsiteX4" fmla="*/ 158621 w 6319911"/>
              <a:gd name="connsiteY4" fmla="*/ 699796 h 3207600"/>
              <a:gd name="connsiteX0" fmla="*/ 270589 w 6431879"/>
              <a:gd name="connsiteY0" fmla="*/ 699796 h 3207600"/>
              <a:gd name="connsiteX1" fmla="*/ 6431879 w 6431879"/>
              <a:gd name="connsiteY1" fmla="*/ 0 h 3207600"/>
              <a:gd name="connsiteX2" fmla="*/ 6431879 w 6431879"/>
              <a:gd name="connsiteY2" fmla="*/ 3207600 h 3207600"/>
              <a:gd name="connsiteX3" fmla="*/ 0 w 6431879"/>
              <a:gd name="connsiteY3" fmla="*/ 1696040 h 3207600"/>
              <a:gd name="connsiteX4" fmla="*/ 270589 w 6431879"/>
              <a:gd name="connsiteY4" fmla="*/ 699796 h 3207600"/>
              <a:gd name="connsiteX0" fmla="*/ 298021 w 6459311"/>
              <a:gd name="connsiteY0" fmla="*/ 699796 h 3207600"/>
              <a:gd name="connsiteX1" fmla="*/ 6459311 w 6459311"/>
              <a:gd name="connsiteY1" fmla="*/ 0 h 3207600"/>
              <a:gd name="connsiteX2" fmla="*/ 6459311 w 6459311"/>
              <a:gd name="connsiteY2" fmla="*/ 3207600 h 3207600"/>
              <a:gd name="connsiteX3" fmla="*/ 0 w 6459311"/>
              <a:gd name="connsiteY3" fmla="*/ 1824056 h 3207600"/>
              <a:gd name="connsiteX4" fmla="*/ 298021 w 6459311"/>
              <a:gd name="connsiteY4" fmla="*/ 699796 h 3207600"/>
              <a:gd name="connsiteX0" fmla="*/ 298021 w 6459311"/>
              <a:gd name="connsiteY0" fmla="*/ 699796 h 3207600"/>
              <a:gd name="connsiteX1" fmla="*/ 6459311 w 6459311"/>
              <a:gd name="connsiteY1" fmla="*/ 0 h 3207600"/>
              <a:gd name="connsiteX2" fmla="*/ 6459311 w 6459311"/>
              <a:gd name="connsiteY2" fmla="*/ 3207600 h 3207600"/>
              <a:gd name="connsiteX3" fmla="*/ 0 w 6459311"/>
              <a:gd name="connsiteY3" fmla="*/ 1824056 h 3207600"/>
              <a:gd name="connsiteX4" fmla="*/ 298021 w 6459311"/>
              <a:gd name="connsiteY4" fmla="*/ 699796 h 320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59311" h="3207600">
                <a:moveTo>
                  <a:pt x="298021" y="699796"/>
                </a:moveTo>
                <a:lnTo>
                  <a:pt x="6459311" y="0"/>
                </a:lnTo>
                <a:lnTo>
                  <a:pt x="6459311" y="3207600"/>
                </a:lnTo>
                <a:lnTo>
                  <a:pt x="0" y="1824056"/>
                </a:lnTo>
                <a:lnTo>
                  <a:pt x="298021" y="699796"/>
                </a:lnTo>
                <a:close/>
              </a:path>
            </a:pathLst>
          </a:custGeom>
        </p:spPr>
        <p:txBody>
          <a:bodyPr anchor="ctr"/>
          <a:lstStyle>
            <a:lvl1pPr marL="0" indent="0" algn="r">
              <a:buFontTx/>
              <a:buNone/>
              <a:defRPr sz="16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/>
              <a:t>Lisää 2. kuva tai väri kuvagalleriasta. Muita kuvia voit lisätä Väylän kuvapankista tai omista tiedostoista</a:t>
            </a:r>
            <a:endParaRPr lang="en-US"/>
          </a:p>
          <a:p>
            <a:endParaRPr lang="fi-FI"/>
          </a:p>
        </p:txBody>
      </p:sp>
      <p:sp>
        <p:nvSpPr>
          <p:cNvPr id="2" name="Kuvan paikkamerkki 11">
            <a:extLst>
              <a:ext uri="{FF2B5EF4-FFF2-40B4-BE49-F238E27FC236}">
                <a16:creationId xmlns:a16="http://schemas.microsoft.com/office/drawing/2014/main" id="{A1029FCA-64BC-6BB6-607F-AC980FC6642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929540" y="3882368"/>
            <a:ext cx="7254877" cy="2972083"/>
          </a:xfrm>
          <a:custGeom>
            <a:avLst/>
            <a:gdLst>
              <a:gd name="connsiteX0" fmla="*/ 0 w 7250400"/>
              <a:gd name="connsiteY0" fmla="*/ 0 h 2966400"/>
              <a:gd name="connsiteX1" fmla="*/ 7250400 w 7250400"/>
              <a:gd name="connsiteY1" fmla="*/ 0 h 2966400"/>
              <a:gd name="connsiteX2" fmla="*/ 7250400 w 7250400"/>
              <a:gd name="connsiteY2" fmla="*/ 2966400 h 2966400"/>
              <a:gd name="connsiteX3" fmla="*/ 0 w 7250400"/>
              <a:gd name="connsiteY3" fmla="*/ 2966400 h 2966400"/>
              <a:gd name="connsiteX4" fmla="*/ 0 w 7250400"/>
              <a:gd name="connsiteY4" fmla="*/ 0 h 2966400"/>
              <a:gd name="connsiteX0" fmla="*/ 811764 w 7250400"/>
              <a:gd name="connsiteY0" fmla="*/ 0 h 3097028"/>
              <a:gd name="connsiteX1" fmla="*/ 7250400 w 7250400"/>
              <a:gd name="connsiteY1" fmla="*/ 130628 h 3097028"/>
              <a:gd name="connsiteX2" fmla="*/ 7250400 w 7250400"/>
              <a:gd name="connsiteY2" fmla="*/ 3097028 h 3097028"/>
              <a:gd name="connsiteX3" fmla="*/ 0 w 7250400"/>
              <a:gd name="connsiteY3" fmla="*/ 3097028 h 3097028"/>
              <a:gd name="connsiteX4" fmla="*/ 811764 w 7250400"/>
              <a:gd name="connsiteY4" fmla="*/ 0 h 3097028"/>
              <a:gd name="connsiteX0" fmla="*/ 811764 w 7250400"/>
              <a:gd name="connsiteY0" fmla="*/ 0 h 3097028"/>
              <a:gd name="connsiteX1" fmla="*/ 7241069 w 7250400"/>
              <a:gd name="connsiteY1" fmla="*/ 1520890 h 3097028"/>
              <a:gd name="connsiteX2" fmla="*/ 7250400 w 7250400"/>
              <a:gd name="connsiteY2" fmla="*/ 3097028 h 3097028"/>
              <a:gd name="connsiteX3" fmla="*/ 0 w 7250400"/>
              <a:gd name="connsiteY3" fmla="*/ 3097028 h 3097028"/>
              <a:gd name="connsiteX4" fmla="*/ 811764 w 7250400"/>
              <a:gd name="connsiteY4" fmla="*/ 0 h 3097028"/>
              <a:gd name="connsiteX0" fmla="*/ 811764 w 7250400"/>
              <a:gd name="connsiteY0" fmla="*/ 0 h 3097028"/>
              <a:gd name="connsiteX1" fmla="*/ 7241069 w 7250400"/>
              <a:gd name="connsiteY1" fmla="*/ 1425640 h 3097028"/>
              <a:gd name="connsiteX2" fmla="*/ 7250400 w 7250400"/>
              <a:gd name="connsiteY2" fmla="*/ 3097028 h 3097028"/>
              <a:gd name="connsiteX3" fmla="*/ 0 w 7250400"/>
              <a:gd name="connsiteY3" fmla="*/ 3097028 h 3097028"/>
              <a:gd name="connsiteX4" fmla="*/ 811764 w 7250400"/>
              <a:gd name="connsiteY4" fmla="*/ 0 h 3097028"/>
              <a:gd name="connsiteX0" fmla="*/ 811764 w 7250400"/>
              <a:gd name="connsiteY0" fmla="*/ 0 h 3058928"/>
              <a:gd name="connsiteX1" fmla="*/ 7241069 w 7250400"/>
              <a:gd name="connsiteY1" fmla="*/ 1387540 h 3058928"/>
              <a:gd name="connsiteX2" fmla="*/ 7250400 w 7250400"/>
              <a:gd name="connsiteY2" fmla="*/ 3058928 h 3058928"/>
              <a:gd name="connsiteX3" fmla="*/ 0 w 7250400"/>
              <a:gd name="connsiteY3" fmla="*/ 3058928 h 3058928"/>
              <a:gd name="connsiteX4" fmla="*/ 811764 w 7250400"/>
              <a:gd name="connsiteY4" fmla="*/ 0 h 3058928"/>
              <a:gd name="connsiteX0" fmla="*/ 783189 w 7221825"/>
              <a:gd name="connsiteY0" fmla="*/ 0 h 3058928"/>
              <a:gd name="connsiteX1" fmla="*/ 7212494 w 7221825"/>
              <a:gd name="connsiteY1" fmla="*/ 1387540 h 3058928"/>
              <a:gd name="connsiteX2" fmla="*/ 7221825 w 7221825"/>
              <a:gd name="connsiteY2" fmla="*/ 3058928 h 3058928"/>
              <a:gd name="connsiteX3" fmla="*/ 0 w 7221825"/>
              <a:gd name="connsiteY3" fmla="*/ 2954153 h 3058928"/>
              <a:gd name="connsiteX4" fmla="*/ 783189 w 7221825"/>
              <a:gd name="connsiteY4" fmla="*/ 0 h 3058928"/>
              <a:gd name="connsiteX0" fmla="*/ 783189 w 7231350"/>
              <a:gd name="connsiteY0" fmla="*/ 0 h 2963678"/>
              <a:gd name="connsiteX1" fmla="*/ 7212494 w 7231350"/>
              <a:gd name="connsiteY1" fmla="*/ 1387540 h 2963678"/>
              <a:gd name="connsiteX2" fmla="*/ 7231350 w 7231350"/>
              <a:gd name="connsiteY2" fmla="*/ 2963678 h 2963678"/>
              <a:gd name="connsiteX3" fmla="*/ 0 w 7231350"/>
              <a:gd name="connsiteY3" fmla="*/ 2954153 h 2963678"/>
              <a:gd name="connsiteX4" fmla="*/ 783189 w 7231350"/>
              <a:gd name="connsiteY4" fmla="*/ 0 h 2963678"/>
              <a:gd name="connsiteX0" fmla="*/ 741353 w 7231350"/>
              <a:gd name="connsiteY0" fmla="*/ 0 h 2975631"/>
              <a:gd name="connsiteX1" fmla="*/ 7212494 w 7231350"/>
              <a:gd name="connsiteY1" fmla="*/ 1399493 h 2975631"/>
              <a:gd name="connsiteX2" fmla="*/ 7231350 w 7231350"/>
              <a:gd name="connsiteY2" fmla="*/ 2975631 h 2975631"/>
              <a:gd name="connsiteX3" fmla="*/ 0 w 7231350"/>
              <a:gd name="connsiteY3" fmla="*/ 2966106 h 2975631"/>
              <a:gd name="connsiteX4" fmla="*/ 741353 w 7231350"/>
              <a:gd name="connsiteY4" fmla="*/ 0 h 2975631"/>
              <a:gd name="connsiteX0" fmla="*/ 783188 w 7273185"/>
              <a:gd name="connsiteY0" fmla="*/ 0 h 2975631"/>
              <a:gd name="connsiteX1" fmla="*/ 7254329 w 7273185"/>
              <a:gd name="connsiteY1" fmla="*/ 1399493 h 2975631"/>
              <a:gd name="connsiteX2" fmla="*/ 7273185 w 7273185"/>
              <a:gd name="connsiteY2" fmla="*/ 2975631 h 2975631"/>
              <a:gd name="connsiteX3" fmla="*/ 0 w 7273185"/>
              <a:gd name="connsiteY3" fmla="*/ 2972083 h 2975631"/>
              <a:gd name="connsiteX4" fmla="*/ 783188 w 7273185"/>
              <a:gd name="connsiteY4" fmla="*/ 0 h 2975631"/>
              <a:gd name="connsiteX0" fmla="*/ 783188 w 7254877"/>
              <a:gd name="connsiteY0" fmla="*/ 0 h 2972083"/>
              <a:gd name="connsiteX1" fmla="*/ 7254329 w 7254877"/>
              <a:gd name="connsiteY1" fmla="*/ 1399493 h 2972083"/>
              <a:gd name="connsiteX2" fmla="*/ 7249279 w 7254877"/>
              <a:gd name="connsiteY2" fmla="*/ 2969655 h 2972083"/>
              <a:gd name="connsiteX3" fmla="*/ 0 w 7254877"/>
              <a:gd name="connsiteY3" fmla="*/ 2972083 h 2972083"/>
              <a:gd name="connsiteX4" fmla="*/ 783188 w 7254877"/>
              <a:gd name="connsiteY4" fmla="*/ 0 h 2972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54877" h="2972083">
                <a:moveTo>
                  <a:pt x="783188" y="0"/>
                </a:moveTo>
                <a:lnTo>
                  <a:pt x="7254329" y="1399493"/>
                </a:lnTo>
                <a:cubicBezTo>
                  <a:pt x="7257439" y="1924872"/>
                  <a:pt x="7246169" y="2444276"/>
                  <a:pt x="7249279" y="2969655"/>
                </a:cubicBezTo>
                <a:lnTo>
                  <a:pt x="0" y="2972083"/>
                </a:lnTo>
                <a:lnTo>
                  <a:pt x="783188" y="0"/>
                </a:lnTo>
                <a:close/>
              </a:path>
            </a:pathLst>
          </a:custGeom>
        </p:spPr>
        <p:txBody>
          <a:bodyPr anchor="b"/>
          <a:lstStyle>
            <a:lvl1pPr marL="0" indent="0" algn="ctr">
              <a:buFontTx/>
              <a:buNone/>
              <a:defRPr sz="16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/>
              <a:t>Lisää 3. kuva tai väri kuvagalleriasta. Muita kuvia voit lisätä Väylän kuvapankista tai omista tiedostoista</a:t>
            </a:r>
            <a:endParaRPr lang="en-US"/>
          </a:p>
          <a:p>
            <a:endParaRPr lang="fi-FI"/>
          </a:p>
        </p:txBody>
      </p:sp>
      <p:pic>
        <p:nvPicPr>
          <p:cNvPr id="37" name="Picture 14" descr="Väyläviraston logo">
            <a:extLst>
              <a:ext uri="{FF2B5EF4-FFF2-40B4-BE49-F238E27FC236}">
                <a16:creationId xmlns:a16="http://schemas.microsoft.com/office/drawing/2014/main" id="{CFE18993-6749-2E5A-E9F6-584C91719FF8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116" y="5124315"/>
            <a:ext cx="1673549" cy="1394625"/>
          </a:xfrm>
          <a:prstGeom prst="rect">
            <a:avLst/>
          </a:prstGeom>
        </p:spPr>
      </p:pic>
      <p:sp>
        <p:nvSpPr>
          <p:cNvPr id="4" name="eukarelialogoplaceholder">
            <a:extLst>
              <a:ext uri="{FF2B5EF4-FFF2-40B4-BE49-F238E27FC236}">
                <a16:creationId xmlns:a16="http://schemas.microsoft.com/office/drawing/2014/main" id="{C53F6C4E-C88D-EF31-98B0-560A45F900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364273"/>
            <a:ext cx="1115988" cy="2359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5" name="eulogotenplaceholder">
            <a:extLst>
              <a:ext uri="{FF2B5EF4-FFF2-40B4-BE49-F238E27FC236}">
                <a16:creationId xmlns:a16="http://schemas.microsoft.com/office/drawing/2014/main" id="{27EF32F5-1D17-FDC3-0035-304F4721B7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589741"/>
            <a:ext cx="3960000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6" name="eulogoplaceholder">
            <a:extLst>
              <a:ext uri="{FF2B5EF4-FFF2-40B4-BE49-F238E27FC236}">
                <a16:creationId xmlns:a16="http://schemas.microsoft.com/office/drawing/2014/main" id="{1B1B336A-30A5-31FB-0744-39B5981B4A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344806"/>
            <a:ext cx="3960000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7" name="eufinancelogoplaceholder">
            <a:extLst>
              <a:ext uri="{FF2B5EF4-FFF2-40B4-BE49-F238E27FC236}">
                <a16:creationId xmlns:a16="http://schemas.microsoft.com/office/drawing/2014/main" id="{2EA21E00-D18D-3F08-9E5D-04C19AA74A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60000" y="5589741"/>
            <a:ext cx="3379905" cy="375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</p:spTree>
    <p:extLst>
      <p:ext uri="{BB962C8B-B14F-4D97-AF65-F5344CB8AC3E}">
        <p14:creationId xmlns:p14="http://schemas.microsoft.com/office/powerpoint/2010/main" val="1997281149"/>
      </p:ext>
    </p:extLst>
  </p:cSld>
  <p:clrMapOvr>
    <a:masterClrMapping/>
  </p:clrMapOvr>
  <p:hf hdr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_and_content_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9399612" cy="1325563"/>
          </a:xfrm>
        </p:spPr>
        <p:txBody>
          <a:bodyPr>
            <a:normAutofit/>
          </a:bodyPr>
          <a:lstStyle>
            <a:lvl1pPr>
              <a:defRPr sz="36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/>
              <a:t>Muokkaa perustyyl. napsautt.</a:t>
            </a:r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838200" y="1905000"/>
            <a:ext cx="10487025" cy="4010025"/>
          </a:xfrm>
        </p:spPr>
        <p:txBody>
          <a:bodyPr/>
          <a:lstStyle>
            <a:lvl1pPr>
              <a:defRPr sz="2400" b="0" i="0"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defRPr b="0" i="0"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2pPr>
            <a:lvl3pPr>
              <a:defRPr b="0" i="0"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3pPr>
            <a:lvl4pPr>
              <a:defRPr b="0" i="0"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4pPr>
            <a:lvl5pPr>
              <a:defRPr b="0" i="0"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US"/>
          </a:p>
        </p:txBody>
      </p:sp>
      <p:sp>
        <p:nvSpPr>
          <p:cNvPr id="10" name="Rectangle 9"/>
          <p:cNvSpPr/>
          <p:nvPr/>
        </p:nvSpPr>
        <p:spPr>
          <a:xfrm rot="10800000">
            <a:off x="0" y="6737350"/>
            <a:ext cx="12192000" cy="120650"/>
          </a:xfrm>
          <a:prstGeom prst="rect">
            <a:avLst/>
          </a:prstGeom>
          <a:gradFill flip="none" rotWithShape="0">
            <a:gsLst>
              <a:gs pos="100000">
                <a:srgbClr val="0463AF"/>
              </a:gs>
              <a:gs pos="78000">
                <a:srgbClr val="0070C0"/>
              </a:gs>
              <a:gs pos="47000">
                <a:srgbClr val="00B0F0"/>
              </a:gs>
              <a:gs pos="0">
                <a:srgbClr val="00B0CC">
                  <a:lumMod val="100000"/>
                </a:srgbClr>
              </a:gs>
            </a:gsLst>
            <a:lin ang="14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5234" y="6356350"/>
            <a:ext cx="51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eukarelialogoplaceholder"/>
          <p:cNvSpPr txBox="1"/>
          <p:nvPr userDrawn="1"/>
        </p:nvSpPr>
        <p:spPr>
          <a:xfrm>
            <a:off x="864000" y="6002532"/>
            <a:ext cx="1115988" cy="2359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14" name="eulogotenplaceholder"/>
          <p:cNvSpPr txBox="1"/>
          <p:nvPr userDrawn="1"/>
        </p:nvSpPr>
        <p:spPr>
          <a:xfrm>
            <a:off x="864000" y="6228000"/>
            <a:ext cx="3960000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18" name="eulogoplaceholder"/>
          <p:cNvSpPr txBox="1"/>
          <p:nvPr userDrawn="1"/>
        </p:nvSpPr>
        <p:spPr>
          <a:xfrm>
            <a:off x="864000" y="5983065"/>
            <a:ext cx="3960000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19" name="eufinancelogoplaceholder"/>
          <p:cNvSpPr txBox="1"/>
          <p:nvPr userDrawn="1"/>
        </p:nvSpPr>
        <p:spPr>
          <a:xfrm>
            <a:off x="864000" y="6228000"/>
            <a:ext cx="3379905" cy="375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pic>
        <p:nvPicPr>
          <p:cNvPr id="12" name="Kuva 11">
            <a:extLst>
              <a:ext uri="{FF2B5EF4-FFF2-40B4-BE49-F238E27FC236}">
                <a16:creationId xmlns:a16="http://schemas.microsoft.com/office/drawing/2014/main" id="{21EF0740-5842-4D4A-BA64-488A09065B2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0000" y="349200"/>
            <a:ext cx="1728000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8271260"/>
      </p:ext>
    </p:extLst>
  </p:cSld>
  <p:clrMapOvr>
    <a:masterClrMapping/>
  </p:clrMapOvr>
  <p:hf hd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aka_kuva_sininen" preserve="1" userDrawn="1">
  <p:cSld name="vaaka_kuva_sini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Kuvan paikkamerkki 3">
            <a:extLst>
              <a:ext uri="{FF2B5EF4-FFF2-40B4-BE49-F238E27FC236}">
                <a16:creationId xmlns:a16="http://schemas.microsoft.com/office/drawing/2014/main" id="{AB4047D7-75ED-C176-9F2B-759FC50655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8000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fi-FI"/>
              <a:t>Lisää kuva kuvagalleriasta, Väylän kuvapankista tai omista tiedostoista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168E480F-6969-9C85-3F13-C2581A92F7D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0" y="4589338"/>
            <a:ext cx="12192000" cy="792000"/>
          </a:xfrm>
          <a:gradFill>
            <a:gsLst>
              <a:gs pos="100000">
                <a:schemeClr val="accent1">
                  <a:alpha val="11000"/>
                </a:schemeClr>
              </a:gs>
              <a:gs pos="0">
                <a:schemeClr val="tx2">
                  <a:alpha val="70000"/>
                </a:schemeClr>
              </a:gs>
            </a:gsLst>
            <a:lin ang="0" scaled="0"/>
          </a:gradFill>
        </p:spPr>
        <p:txBody>
          <a:bodyPr lIns="1080000"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err="1"/>
              <a:t>Kirjoita</a:t>
            </a:r>
            <a:r>
              <a:rPr lang="en-US"/>
              <a:t> </a:t>
            </a:r>
            <a:r>
              <a:rPr lang="en-US" err="1"/>
              <a:t>alaotsikko</a:t>
            </a:r>
            <a:endParaRPr lang="en-US"/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D6A058AD-20D3-103F-BE1A-6A66EEE2A881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0" y="3510000"/>
            <a:ext cx="12192000" cy="1080000"/>
          </a:xfrm>
          <a:gradFill>
            <a:gsLst>
              <a:gs pos="100000">
                <a:schemeClr val="accent1">
                  <a:alpha val="11000"/>
                </a:schemeClr>
              </a:gs>
              <a:gs pos="0">
                <a:schemeClr val="tx2">
                  <a:alpha val="70000"/>
                </a:schemeClr>
              </a:gs>
            </a:gsLst>
            <a:lin ang="0" scaled="0"/>
          </a:gradFill>
        </p:spPr>
        <p:txBody>
          <a:bodyPr lIns="1080000" anchor="b">
            <a:normAutofit/>
          </a:bodyPr>
          <a:lstStyle>
            <a:lvl1pPr marL="0" indent="0">
              <a:buNone/>
              <a:defRPr sz="32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err="1"/>
              <a:t>Kirjoita</a:t>
            </a:r>
            <a:r>
              <a:rPr lang="en-US"/>
              <a:t> </a:t>
            </a:r>
            <a:r>
              <a:rPr lang="en-US" err="1"/>
              <a:t>otsikko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6369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aka_kuva_vihrea" preserve="1" userDrawn="1">
  <p:cSld name="vaaka_kuva_vih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Kuvan paikkamerkki 3">
            <a:extLst>
              <a:ext uri="{FF2B5EF4-FFF2-40B4-BE49-F238E27FC236}">
                <a16:creationId xmlns:a16="http://schemas.microsoft.com/office/drawing/2014/main" id="{37D1F390-B184-4B82-1464-B4F5FE461F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8000"/>
          </a:xfrm>
          <a:solidFill>
            <a:schemeClr val="bg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fi-FI"/>
              <a:t>Lisää kuva kuvagalleriasta, Väylän kuvapankista tai omista tiedostoista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C01834BC-D657-9433-05AE-301C6EFE0B6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0" y="4589338"/>
            <a:ext cx="12192000" cy="792000"/>
          </a:xfrm>
          <a:gradFill>
            <a:gsLst>
              <a:gs pos="100000">
                <a:schemeClr val="bg2">
                  <a:alpha val="11000"/>
                </a:schemeClr>
              </a:gs>
              <a:gs pos="0">
                <a:schemeClr val="accent4">
                  <a:alpha val="71000"/>
                </a:schemeClr>
              </a:gs>
            </a:gsLst>
            <a:lin ang="0" scaled="0"/>
          </a:gradFill>
        </p:spPr>
        <p:txBody>
          <a:bodyPr lIns="1080000"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err="1"/>
              <a:t>Kirjoita</a:t>
            </a:r>
            <a:r>
              <a:rPr lang="en-US"/>
              <a:t> </a:t>
            </a:r>
            <a:r>
              <a:rPr lang="en-US" err="1"/>
              <a:t>alaotsikko</a:t>
            </a:r>
            <a:endParaRPr lang="en-US"/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3391C4EA-1BDA-2FE2-EC62-4C09E203DD3D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0" y="3510000"/>
            <a:ext cx="12192000" cy="1080000"/>
          </a:xfrm>
          <a:gradFill>
            <a:gsLst>
              <a:gs pos="100000">
                <a:schemeClr val="bg2">
                  <a:alpha val="11000"/>
                </a:schemeClr>
              </a:gs>
              <a:gs pos="0">
                <a:schemeClr val="accent4">
                  <a:alpha val="71000"/>
                </a:schemeClr>
              </a:gs>
            </a:gsLst>
            <a:lin ang="0" scaled="0"/>
          </a:gradFill>
        </p:spPr>
        <p:txBody>
          <a:bodyPr lIns="1080000" anchor="b">
            <a:normAutofit/>
          </a:bodyPr>
          <a:lstStyle>
            <a:lvl1pPr marL="0" indent="0">
              <a:buNone/>
              <a:defRPr sz="32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err="1"/>
              <a:t>Kirjoita</a:t>
            </a:r>
            <a:r>
              <a:rPr lang="en-US"/>
              <a:t> </a:t>
            </a:r>
            <a:r>
              <a:rPr lang="en-US" err="1"/>
              <a:t>otsikko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1906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aka_kuva_pinkki" preserve="1" userDrawn="1">
  <p:cSld name="vaaka_kuva_pinkki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Kuvan paikkamerkki 3">
            <a:extLst>
              <a:ext uri="{FF2B5EF4-FFF2-40B4-BE49-F238E27FC236}">
                <a16:creationId xmlns:a16="http://schemas.microsoft.com/office/drawing/2014/main" id="{552D661D-62EC-E4F9-7F2D-E30CA1F0A8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8000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fi-FI"/>
              <a:t>Lisää kuva kuvagalleriasta, Väylän kuvapankista tai omista tiedostoista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F83D4C-14C0-1A7B-8488-471A0D5995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0" y="4589338"/>
            <a:ext cx="12192000" cy="792000"/>
          </a:xfrm>
          <a:gradFill>
            <a:gsLst>
              <a:gs pos="100000">
                <a:schemeClr val="accent5">
                  <a:alpha val="14000"/>
                </a:schemeClr>
              </a:gs>
              <a:gs pos="0">
                <a:schemeClr val="accent5">
                  <a:alpha val="77000"/>
                </a:schemeClr>
              </a:gs>
            </a:gsLst>
            <a:lin ang="0" scaled="0"/>
          </a:gradFill>
        </p:spPr>
        <p:txBody>
          <a:bodyPr lIns="1080000"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err="1"/>
              <a:t>Kirjoita</a:t>
            </a:r>
            <a:r>
              <a:rPr lang="en-US"/>
              <a:t> </a:t>
            </a:r>
            <a:r>
              <a:rPr lang="en-US" err="1"/>
              <a:t>alaotsikko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CB0C59-FB4D-3FDE-13BC-9E175336B7A8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0" y="3510000"/>
            <a:ext cx="12192000" cy="1080000"/>
          </a:xfrm>
          <a:gradFill>
            <a:gsLst>
              <a:gs pos="100000">
                <a:schemeClr val="accent5">
                  <a:alpha val="14000"/>
                </a:schemeClr>
              </a:gs>
              <a:gs pos="0">
                <a:schemeClr val="accent5">
                  <a:alpha val="77000"/>
                </a:schemeClr>
              </a:gs>
            </a:gsLst>
            <a:lin ang="0" scaled="0"/>
          </a:gradFill>
        </p:spPr>
        <p:txBody>
          <a:bodyPr lIns="1080000" anchor="b">
            <a:normAutofit/>
          </a:bodyPr>
          <a:lstStyle>
            <a:lvl1pPr marL="0" indent="0">
              <a:buNone/>
              <a:defRPr sz="32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err="1"/>
              <a:t>Kirjoita</a:t>
            </a:r>
            <a:r>
              <a:rPr lang="en-US"/>
              <a:t> </a:t>
            </a:r>
            <a:r>
              <a:rPr lang="en-US" err="1"/>
              <a:t>otsikko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4581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kuva_teksti" preserve="1" userDrawn="1">
  <p:cSld name="kuva_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6955970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/>
              <a:t>Muokkaa ots. perustyyl. napsautt.</a:t>
            </a:r>
            <a:endParaRPr lang="en-US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9" y="1813968"/>
            <a:ext cx="6955971" cy="4320000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7" name="Kuvan paikkamerkki 6">
            <a:extLst>
              <a:ext uri="{FF2B5EF4-FFF2-40B4-BE49-F238E27FC236}">
                <a16:creationId xmlns:a16="http://schemas.microsoft.com/office/drawing/2014/main" id="{A458CFA8-08E7-DAA8-E9CA-979753669B34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7920000" y="0"/>
            <a:ext cx="4284000" cy="6858000"/>
          </a:xfrm>
          <a:custGeom>
            <a:avLst/>
            <a:gdLst>
              <a:gd name="connsiteX0" fmla="*/ 0 w 4294800"/>
              <a:gd name="connsiteY0" fmla="*/ 0 h 6858000"/>
              <a:gd name="connsiteX1" fmla="*/ 4294800 w 4294800"/>
              <a:gd name="connsiteY1" fmla="*/ 0 h 6858000"/>
              <a:gd name="connsiteX2" fmla="*/ 4294800 w 4294800"/>
              <a:gd name="connsiteY2" fmla="*/ 6858000 h 6858000"/>
              <a:gd name="connsiteX3" fmla="*/ 0 w 4294800"/>
              <a:gd name="connsiteY3" fmla="*/ 6858000 h 6858000"/>
              <a:gd name="connsiteX4" fmla="*/ 0 w 4294800"/>
              <a:gd name="connsiteY4" fmla="*/ 0 h 6858000"/>
              <a:gd name="connsiteX0" fmla="*/ 1384662 w 4294800"/>
              <a:gd name="connsiteY0" fmla="*/ 0 h 6866708"/>
              <a:gd name="connsiteX1" fmla="*/ 4294800 w 4294800"/>
              <a:gd name="connsiteY1" fmla="*/ 8708 h 6866708"/>
              <a:gd name="connsiteX2" fmla="*/ 4294800 w 4294800"/>
              <a:gd name="connsiteY2" fmla="*/ 6866708 h 6866708"/>
              <a:gd name="connsiteX3" fmla="*/ 0 w 4294800"/>
              <a:gd name="connsiteY3" fmla="*/ 6866708 h 6866708"/>
              <a:gd name="connsiteX4" fmla="*/ 1384662 w 4294800"/>
              <a:gd name="connsiteY4" fmla="*/ 0 h 6866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94800" h="6866708">
                <a:moveTo>
                  <a:pt x="1384662" y="0"/>
                </a:moveTo>
                <a:lnTo>
                  <a:pt x="4294800" y="8708"/>
                </a:lnTo>
                <a:lnTo>
                  <a:pt x="4294800" y="6866708"/>
                </a:lnTo>
                <a:lnTo>
                  <a:pt x="0" y="6866708"/>
                </a:lnTo>
                <a:lnTo>
                  <a:pt x="1384662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r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5AF"/>
              </a:buClr>
              <a:buSzTx/>
              <a:buFont typeface="Arial"/>
              <a:buNone/>
              <a:tabLst/>
              <a:defRPr/>
            </a:pPr>
            <a:r>
              <a:rPr lang="fi-FI"/>
              <a:t>Lisää kuva kuvagalleriasta, Väylän kuvapankista tai omista tiedostoista</a:t>
            </a:r>
            <a:endParaRPr lang="en-US"/>
          </a:p>
          <a:p>
            <a:endParaRPr lang="fi-FI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44832"/>
      </p:ext>
    </p:extLst>
  </p:cSld>
  <p:clrMapOvr>
    <a:masterClrMapping/>
  </p:clrMapOvr>
  <p:hf hd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vea_kuva_teksti" preserve="1" userDrawn="1">
  <p:cSld name="levea_kuva_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5162006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/>
              <a:t>Muokkaa ots. perustyyl. napsautt.</a:t>
            </a:r>
            <a:endParaRPr lang="en-US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200" y="1813968"/>
            <a:ext cx="4177938" cy="4320000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7" name="Kuvan paikkamerkki 6">
            <a:extLst>
              <a:ext uri="{FF2B5EF4-FFF2-40B4-BE49-F238E27FC236}">
                <a16:creationId xmlns:a16="http://schemas.microsoft.com/office/drawing/2014/main" id="{A458CFA8-08E7-DAA8-E9CA-979753669B34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732800" y="0"/>
            <a:ext cx="7459200" cy="6858000"/>
          </a:xfrm>
          <a:custGeom>
            <a:avLst/>
            <a:gdLst>
              <a:gd name="connsiteX0" fmla="*/ 0 w 4294800"/>
              <a:gd name="connsiteY0" fmla="*/ 0 h 6858000"/>
              <a:gd name="connsiteX1" fmla="*/ 4294800 w 4294800"/>
              <a:gd name="connsiteY1" fmla="*/ 0 h 6858000"/>
              <a:gd name="connsiteX2" fmla="*/ 4294800 w 4294800"/>
              <a:gd name="connsiteY2" fmla="*/ 6858000 h 6858000"/>
              <a:gd name="connsiteX3" fmla="*/ 0 w 4294800"/>
              <a:gd name="connsiteY3" fmla="*/ 6858000 h 6858000"/>
              <a:gd name="connsiteX4" fmla="*/ 0 w 4294800"/>
              <a:gd name="connsiteY4" fmla="*/ 0 h 6858000"/>
              <a:gd name="connsiteX0" fmla="*/ 1384662 w 4294800"/>
              <a:gd name="connsiteY0" fmla="*/ 0 h 6866708"/>
              <a:gd name="connsiteX1" fmla="*/ 4294800 w 4294800"/>
              <a:gd name="connsiteY1" fmla="*/ 8708 h 6866708"/>
              <a:gd name="connsiteX2" fmla="*/ 4294800 w 4294800"/>
              <a:gd name="connsiteY2" fmla="*/ 6866708 h 6866708"/>
              <a:gd name="connsiteX3" fmla="*/ 0 w 4294800"/>
              <a:gd name="connsiteY3" fmla="*/ 6866708 h 6866708"/>
              <a:gd name="connsiteX4" fmla="*/ 1384662 w 4294800"/>
              <a:gd name="connsiteY4" fmla="*/ 0 h 6866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94800" h="6866708">
                <a:moveTo>
                  <a:pt x="1384662" y="0"/>
                </a:moveTo>
                <a:lnTo>
                  <a:pt x="4294800" y="8708"/>
                </a:lnTo>
                <a:lnTo>
                  <a:pt x="4294800" y="6866708"/>
                </a:lnTo>
                <a:lnTo>
                  <a:pt x="0" y="6866708"/>
                </a:lnTo>
                <a:lnTo>
                  <a:pt x="1384662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r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5AF"/>
              </a:buClr>
              <a:buSzTx/>
              <a:buFont typeface="Arial"/>
              <a:buNone/>
              <a:tabLst/>
              <a:defRPr/>
            </a:pPr>
            <a:r>
              <a:rPr lang="fi-FI"/>
              <a:t>Lisää kuva kuvagalleriasta, Väylän kuvapankista tai omista tiedostoista</a:t>
            </a:r>
            <a:endParaRPr lang="en-US"/>
          </a:p>
          <a:p>
            <a:endParaRPr lang="fi-FI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842974"/>
      </p:ext>
    </p:extLst>
  </p:cSld>
  <p:clrMapOvr>
    <a:masterClrMapping/>
  </p:clrMapOvr>
  <p:hf hd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ma_kuva_teksti" preserve="1" userDrawn="1">
  <p:cSld name="oma_kuva_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5527675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/>
              <a:t>Kirjoita tähän nimi</a:t>
            </a:r>
            <a:endParaRPr lang="en-US"/>
          </a:p>
        </p:txBody>
      </p:sp>
      <p:sp>
        <p:nvSpPr>
          <p:cNvPr id="7" name="Kuvan paikkamerkki 6">
            <a:extLst>
              <a:ext uri="{FF2B5EF4-FFF2-40B4-BE49-F238E27FC236}">
                <a16:creationId xmlns:a16="http://schemas.microsoft.com/office/drawing/2014/main" id="{A458CFA8-08E7-DAA8-E9CA-979753669B34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6744339" y="8709"/>
            <a:ext cx="5439600" cy="6858000"/>
          </a:xfrm>
          <a:custGeom>
            <a:avLst/>
            <a:gdLst>
              <a:gd name="connsiteX0" fmla="*/ 0 w 4294800"/>
              <a:gd name="connsiteY0" fmla="*/ 0 h 6858000"/>
              <a:gd name="connsiteX1" fmla="*/ 4294800 w 4294800"/>
              <a:gd name="connsiteY1" fmla="*/ 0 h 6858000"/>
              <a:gd name="connsiteX2" fmla="*/ 4294800 w 4294800"/>
              <a:gd name="connsiteY2" fmla="*/ 6858000 h 6858000"/>
              <a:gd name="connsiteX3" fmla="*/ 0 w 4294800"/>
              <a:gd name="connsiteY3" fmla="*/ 6858000 h 6858000"/>
              <a:gd name="connsiteX4" fmla="*/ 0 w 4294800"/>
              <a:gd name="connsiteY4" fmla="*/ 0 h 6858000"/>
              <a:gd name="connsiteX0" fmla="*/ 1384662 w 4294800"/>
              <a:gd name="connsiteY0" fmla="*/ 0 h 6866708"/>
              <a:gd name="connsiteX1" fmla="*/ 4294800 w 4294800"/>
              <a:gd name="connsiteY1" fmla="*/ 8708 h 6866708"/>
              <a:gd name="connsiteX2" fmla="*/ 4294800 w 4294800"/>
              <a:gd name="connsiteY2" fmla="*/ 6866708 h 6866708"/>
              <a:gd name="connsiteX3" fmla="*/ 0 w 4294800"/>
              <a:gd name="connsiteY3" fmla="*/ 6866708 h 6866708"/>
              <a:gd name="connsiteX4" fmla="*/ 1384662 w 4294800"/>
              <a:gd name="connsiteY4" fmla="*/ 0 h 6866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94800" h="6866708">
                <a:moveTo>
                  <a:pt x="1384662" y="0"/>
                </a:moveTo>
                <a:lnTo>
                  <a:pt x="4294800" y="8708"/>
                </a:lnTo>
                <a:lnTo>
                  <a:pt x="4294800" y="6866708"/>
                </a:lnTo>
                <a:lnTo>
                  <a:pt x="0" y="6866708"/>
                </a:lnTo>
                <a:lnTo>
                  <a:pt x="1384662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r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5AF"/>
              </a:buClr>
              <a:buSzTx/>
              <a:buFont typeface="Arial"/>
              <a:buNone/>
              <a:tabLst/>
              <a:defRPr/>
            </a:pPr>
            <a:r>
              <a:rPr lang="fi-FI"/>
              <a:t>Lisää oma kuva</a:t>
            </a:r>
            <a:endParaRPr lang="en-US"/>
          </a:p>
          <a:p>
            <a:endParaRPr lang="fi-FI"/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2FE7494B-1547-CA50-9CF3-C058329BD5D0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38200" y="1793876"/>
            <a:ext cx="5527675" cy="4320000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fi-FI"/>
              <a:t>Kirjoita tähän nimike</a:t>
            </a:r>
            <a:br>
              <a:rPr lang="fi-FI"/>
            </a:br>
            <a:r>
              <a:rPr lang="fi-FI"/>
              <a:t>Osasto/Yksikkö</a:t>
            </a:r>
            <a:br>
              <a:rPr lang="fi-FI"/>
            </a:br>
            <a:r>
              <a:rPr lang="fi-FI"/>
              <a:t>Sähköpostiosoite</a:t>
            </a:r>
            <a:br>
              <a:rPr lang="fi-FI"/>
            </a:br>
            <a:r>
              <a:rPr lang="fi-FI"/>
              <a:t>some</a:t>
            </a:r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0433060"/>
      </p:ext>
    </p:extLst>
  </p:cSld>
  <p:clrMapOvr>
    <a:masterClrMapping/>
  </p:clrMapOvr>
  <p:hf hd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ripalkki_teksti_sininen" preserve="1" userDrawn="1">
  <p:cSld name="varipalkki_teksti_sini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8029575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/>
              <a:t>Muokkaa ots. perustyyl. napsautt.</a:t>
            </a:r>
            <a:endParaRPr lang="en-US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9" y="1813968"/>
            <a:ext cx="8029576" cy="4160112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grpSp>
        <p:nvGrpSpPr>
          <p:cNvPr id="3" name="Ryhmä 2">
            <a:extLst>
              <a:ext uri="{FF2B5EF4-FFF2-40B4-BE49-F238E27FC236}">
                <a16:creationId xmlns:a16="http://schemas.microsoft.com/office/drawing/2014/main" id="{6460D66B-6E51-6FDF-D981-ABB668FF8A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9636194" y="0"/>
            <a:ext cx="2548020" cy="6858000"/>
            <a:chOff x="9636194" y="0"/>
            <a:chExt cx="2548020" cy="6858000"/>
          </a:xfrm>
        </p:grpSpPr>
        <p:pic>
          <p:nvPicPr>
            <p:cNvPr id="4" name="Picture 3" descr="Logo&#10;&#10;Description automatically generated">
              <a:extLst>
                <a:ext uri="{FF2B5EF4-FFF2-40B4-BE49-F238E27FC236}">
                  <a16:creationId xmlns:a16="http://schemas.microsoft.com/office/drawing/2014/main" id="{F3ED7395-83A3-3DD8-B91B-C6FD2DD5125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77226" y="292735"/>
              <a:ext cx="1833562" cy="1571625"/>
            </a:xfrm>
            <a:prstGeom prst="rect">
              <a:avLst/>
            </a:prstGeom>
          </p:spPr>
        </p:pic>
        <p:grpSp>
          <p:nvGrpSpPr>
            <p:cNvPr id="15" name="Ryhmä 14">
              <a:extLst>
                <a:ext uri="{FF2B5EF4-FFF2-40B4-BE49-F238E27FC236}">
                  <a16:creationId xmlns:a16="http://schemas.microsoft.com/office/drawing/2014/main" id="{AB624DEC-2732-7717-5E45-E5C24426D19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 userDrawn="1"/>
          </p:nvGrpSpPr>
          <p:grpSpPr>
            <a:xfrm>
              <a:off x="9636194" y="0"/>
              <a:ext cx="2548020" cy="6858000"/>
              <a:chOff x="9636194" y="0"/>
              <a:chExt cx="2548020" cy="6858000"/>
            </a:xfrm>
          </p:grpSpPr>
          <p:sp>
            <p:nvSpPr>
              <p:cNvPr id="9" name="Suorakulmio 8">
                <a:extLst>
                  <a:ext uri="{FF2B5EF4-FFF2-40B4-BE49-F238E27FC236}">
                    <a16:creationId xmlns:a16="http://schemas.microsoft.com/office/drawing/2014/main" id="{9B5879DD-5458-8E90-5B78-B61A4B3E2A3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 userDrawn="1"/>
            </p:nvSpPr>
            <p:spPr>
              <a:xfrm>
                <a:off x="9636194" y="0"/>
                <a:ext cx="2548020" cy="6858000"/>
              </a:xfrm>
              <a:custGeom>
                <a:avLst/>
                <a:gdLst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0 w 2246811"/>
                  <a:gd name="connsiteY3" fmla="*/ 6858000 h 6858000"/>
                  <a:gd name="connsiteX4" fmla="*/ 0 w 2246811"/>
                  <a:gd name="connsiteY4" fmla="*/ 0 h 6858000"/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627017 w 2246811"/>
                  <a:gd name="connsiteY3" fmla="*/ 6858000 h 6858000"/>
                  <a:gd name="connsiteX4" fmla="*/ 0 w 2246811"/>
                  <a:gd name="connsiteY4" fmla="*/ 0 h 685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46811" h="6858000">
                    <a:moveTo>
                      <a:pt x="0" y="0"/>
                    </a:moveTo>
                    <a:lnTo>
                      <a:pt x="2246811" y="0"/>
                    </a:lnTo>
                    <a:lnTo>
                      <a:pt x="2246811" y="6858000"/>
                    </a:lnTo>
                    <a:lnTo>
                      <a:pt x="627017" y="6858000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27000">
                    <a:schemeClr val="tx2"/>
                  </a:gs>
                  <a:gs pos="100000">
                    <a:schemeClr val="accent1"/>
                  </a:gs>
                </a:gsLst>
                <a:lin ang="0" scaled="0"/>
              </a:gradFill>
              <a:ln>
                <a:gradFill flip="none" rotWithShape="1">
                  <a:gsLst>
                    <a:gs pos="27000">
                      <a:schemeClr val="tx2"/>
                    </a:gs>
                    <a:gs pos="100000">
                      <a:schemeClr val="accent1"/>
                    </a:gs>
                  </a:gsLst>
                  <a:lin ang="0" scaled="0"/>
                  <a:tileRect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i-FI"/>
              </a:p>
            </p:txBody>
          </p:sp>
          <p:pic>
            <p:nvPicPr>
              <p:cNvPr id="14" name="Picture 3">
                <a:extLst>
                  <a:ext uri="{FF2B5EF4-FFF2-40B4-BE49-F238E27FC236}">
                    <a16:creationId xmlns:a16="http://schemas.microsoft.com/office/drawing/2014/main" id="{66BB957A-A95B-0424-ED14-DE7325DA534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177462" y="292735"/>
                <a:ext cx="1833562" cy="1571625"/>
              </a:xfrm>
              <a:prstGeom prst="rect">
                <a:avLst/>
              </a:prstGeom>
            </p:spPr>
          </p:pic>
        </p:grpSp>
      </p:grp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28943"/>
      </p:ext>
    </p:extLst>
  </p:cSld>
  <p:clrMapOvr>
    <a:masterClrMapping/>
  </p:clrMapOvr>
  <p:hf hdr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/>
              <a:t>Muokkaa </a:t>
            </a:r>
            <a:r>
              <a:rPr lang="fi-FI" err="1"/>
              <a:t>perustyyl</a:t>
            </a:r>
            <a:r>
              <a:rPr lang="fi-FI"/>
              <a:t>. </a:t>
            </a:r>
            <a:r>
              <a:rPr lang="fi-FI" err="1"/>
              <a:t>napsautt</a:t>
            </a:r>
            <a:r>
              <a:rPr lang="fi-FI"/>
              <a:t>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00350" y="6356350"/>
            <a:ext cx="22124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/>
              <a:t>Prokkola Reijo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17561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fi-FI"/>
              <a:t>17.10.2023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7249" y="6356350"/>
            <a:ext cx="5619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004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62" r:id="rId2"/>
    <p:sldLayoutId id="2147483764" r:id="rId3"/>
    <p:sldLayoutId id="2147483765" r:id="rId4"/>
    <p:sldLayoutId id="2147483763" r:id="rId5"/>
    <p:sldLayoutId id="2147483766" r:id="rId6"/>
    <p:sldLayoutId id="2147483767" r:id="rId7"/>
    <p:sldLayoutId id="2147483768" r:id="rId8"/>
    <p:sldLayoutId id="2147483769" r:id="rId9"/>
    <p:sldLayoutId id="2147483770" r:id="rId10"/>
    <p:sldLayoutId id="2147483771" r:id="rId11"/>
    <p:sldLayoutId id="2147483772" r:id="rId12"/>
    <p:sldLayoutId id="2147483773" r:id="rId13"/>
    <p:sldLayoutId id="2147483774" r:id="rId14"/>
    <p:sldLayoutId id="2147483775" r:id="rId15"/>
    <p:sldLayoutId id="2147483776" r:id="rId16"/>
    <p:sldLayoutId id="2147483777" r:id="rId17"/>
    <p:sldLayoutId id="2147483778" r:id="rId18"/>
    <p:sldLayoutId id="2147483779" r:id="rId19"/>
    <p:sldLayoutId id="2147483780" r:id="rId20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4400" indent="-284400" algn="l" defTabSz="914400" rtl="0" eaLnBrk="1" latinLnBrk="0" hangingPunct="1">
        <a:lnSpc>
          <a:spcPct val="120000"/>
        </a:lnSpc>
        <a:spcBef>
          <a:spcPts val="1000"/>
        </a:spcBef>
        <a:buClr>
          <a:srgbClr val="0065AF"/>
        </a:buClr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1600" indent="-284400" algn="l" defTabSz="914400" rtl="0" eaLnBrk="1" latinLnBrk="0" hangingPunct="1">
        <a:lnSpc>
          <a:spcPct val="120000"/>
        </a:lnSpc>
        <a:spcBef>
          <a:spcPts val="500"/>
        </a:spcBef>
        <a:buClr>
          <a:srgbClr val="0065AF"/>
        </a:buClr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087200" indent="-172800" algn="l" defTabSz="914400" rtl="0" eaLnBrk="1" latinLnBrk="0" hangingPunct="1">
        <a:lnSpc>
          <a:spcPct val="120000"/>
        </a:lnSpc>
        <a:spcBef>
          <a:spcPts val="500"/>
        </a:spcBef>
        <a:buClr>
          <a:srgbClr val="0065AF"/>
        </a:buClr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172800" algn="l" defTabSz="914400" rtl="0" eaLnBrk="1" latinLnBrk="0" hangingPunct="1">
        <a:lnSpc>
          <a:spcPct val="120000"/>
        </a:lnSpc>
        <a:spcBef>
          <a:spcPts val="500"/>
        </a:spcBef>
        <a:buClr>
          <a:srgbClr val="0065AF"/>
        </a:buClr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172800" algn="l" defTabSz="914400" rtl="0" eaLnBrk="1" latinLnBrk="0" hangingPunct="1">
        <a:lnSpc>
          <a:spcPct val="120000"/>
        </a:lnSpc>
        <a:spcBef>
          <a:spcPts val="500"/>
        </a:spcBef>
        <a:buClr>
          <a:srgbClr val="0065AF"/>
        </a:buClr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0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Kuvan paikkamerkki 18">
            <a:extLst>
              <a:ext uri="{FF2B5EF4-FFF2-40B4-BE49-F238E27FC236}">
                <a16:creationId xmlns:a16="http://schemas.microsoft.com/office/drawing/2014/main" id="{EB8EE5B6-F65D-481C-51B7-79163CA84BF1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61" b="5861"/>
          <a:stretch>
            <a:fillRect/>
          </a:stretch>
        </p:blipFill>
        <p:spPr/>
      </p:pic>
      <p:pic>
        <p:nvPicPr>
          <p:cNvPr id="17" name="Kuvan paikkamerkki 16">
            <a:extLst>
              <a:ext uri="{FF2B5EF4-FFF2-40B4-BE49-F238E27FC236}">
                <a16:creationId xmlns:a16="http://schemas.microsoft.com/office/drawing/2014/main" id="{0F8E0EF1-992C-77A3-356A-8A7A8AC0E6E7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157" b="12157"/>
          <a:stretch>
            <a:fillRect/>
          </a:stretch>
        </p:blipFill>
        <p:spPr/>
      </p:pic>
      <p:sp>
        <p:nvSpPr>
          <p:cNvPr id="2" name="Otsikko 1">
            <a:extLst>
              <a:ext uri="{FF2B5EF4-FFF2-40B4-BE49-F238E27FC236}">
                <a16:creationId xmlns:a16="http://schemas.microsoft.com/office/drawing/2014/main" id="{AC1A0C6F-A31C-8334-209D-2C8ECB5D2CD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/>
              <a:t>Tietojärjestelmien ja tiedon merkitys radanpidolle</a:t>
            </a:r>
          </a:p>
        </p:txBody>
      </p:sp>
      <p:sp>
        <p:nvSpPr>
          <p:cNvPr id="3" name="Alaotsikko 2">
            <a:extLst>
              <a:ext uri="{FF2B5EF4-FFF2-40B4-BE49-F238E27FC236}">
                <a16:creationId xmlns:a16="http://schemas.microsoft.com/office/drawing/2014/main" id="{FDAB159A-C79D-DE07-5221-862DA47718A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i-FI"/>
              <a:t>Ratafoorumi 17.10.2023</a:t>
            </a:r>
          </a:p>
        </p:txBody>
      </p:sp>
      <p:sp>
        <p:nvSpPr>
          <p:cNvPr id="6" name="Päivämäärän paikkamerkki 5">
            <a:extLst>
              <a:ext uri="{FF2B5EF4-FFF2-40B4-BE49-F238E27FC236}">
                <a16:creationId xmlns:a16="http://schemas.microsoft.com/office/drawing/2014/main" id="{67AE90B6-5C51-EF9F-69EA-47D1C17983E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i-FI"/>
              <a:t>17.10.2023</a:t>
            </a:r>
            <a:endParaRPr lang="en-US" dirty="0"/>
          </a:p>
        </p:txBody>
      </p:sp>
      <p:sp>
        <p:nvSpPr>
          <p:cNvPr id="7" name="Alatunnisteen paikkamerkki 6">
            <a:extLst>
              <a:ext uri="{FF2B5EF4-FFF2-40B4-BE49-F238E27FC236}">
                <a16:creationId xmlns:a16="http://schemas.microsoft.com/office/drawing/2014/main" id="{58C3C070-8AB8-9EAB-F3F5-44BCBE7EAF0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i-FI"/>
              <a:t>Prokkola Reijo</a:t>
            </a:r>
          </a:p>
        </p:txBody>
      </p:sp>
    </p:spTree>
    <p:extLst>
      <p:ext uri="{BB962C8B-B14F-4D97-AF65-F5344CB8AC3E}">
        <p14:creationId xmlns:p14="http://schemas.microsoft.com/office/powerpoint/2010/main" val="12606233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Tieto toiminnan keskiössä</a:t>
            </a:r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BD4A0EF-951A-4343-A672-F31B58E6828E}" type="slidenum">
              <a:rPr lang="en-US" smtClean="0"/>
              <a:t>2</a:t>
            </a:fld>
            <a:endParaRPr lang="en-US"/>
          </a:p>
        </p:txBody>
      </p:sp>
      <p:graphicFrame>
        <p:nvGraphicFramePr>
          <p:cNvPr id="5" name="Kaaviokuva 4"/>
          <p:cNvGraphicFramePr/>
          <p:nvPr>
            <p:extLst>
              <p:ext uri="{D42A27DB-BD31-4B8C-83A1-F6EECF244321}">
                <p14:modId xmlns:p14="http://schemas.microsoft.com/office/powerpoint/2010/main" val="2213941498"/>
              </p:ext>
            </p:extLst>
          </p:nvPr>
        </p:nvGraphicFramePr>
        <p:xfrm>
          <a:off x="2347084" y="2524490"/>
          <a:ext cx="4407513" cy="3814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Ellipsi 5"/>
          <p:cNvSpPr/>
          <p:nvPr/>
        </p:nvSpPr>
        <p:spPr>
          <a:xfrm>
            <a:off x="3877622" y="3489735"/>
            <a:ext cx="1493241" cy="1547768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2000" dirty="0"/>
              <a:t>Rata-tiedot</a:t>
            </a:r>
            <a:endParaRPr lang="fi-FI" sz="1200" dirty="0"/>
          </a:p>
        </p:txBody>
      </p:sp>
      <p:sp>
        <p:nvSpPr>
          <p:cNvPr id="7" name="Nuoli vasemmalle ja oikealle 6"/>
          <p:cNvSpPr/>
          <p:nvPr/>
        </p:nvSpPr>
        <p:spPr>
          <a:xfrm rot="3048261">
            <a:off x="3872552" y="3414233"/>
            <a:ext cx="281031" cy="151002"/>
          </a:xfrm>
          <a:prstGeom prst="left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8" name="Nuoli vasemmalle ja oikealle 7"/>
          <p:cNvSpPr/>
          <p:nvPr/>
        </p:nvSpPr>
        <p:spPr>
          <a:xfrm rot="5581039">
            <a:off x="4415447" y="5173143"/>
            <a:ext cx="281031" cy="151002"/>
          </a:xfrm>
          <a:prstGeom prst="left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9" name="Nuoli vasemmalle ja oikealle 8"/>
          <p:cNvSpPr/>
          <p:nvPr/>
        </p:nvSpPr>
        <p:spPr>
          <a:xfrm rot="20443374">
            <a:off x="3567675" y="4450183"/>
            <a:ext cx="281031" cy="151002"/>
          </a:xfrm>
          <a:prstGeom prst="left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0" name="Nuoli vasemmalle ja oikealle 9"/>
          <p:cNvSpPr/>
          <p:nvPr/>
        </p:nvSpPr>
        <p:spPr>
          <a:xfrm rot="7286660">
            <a:off x="5032255" y="3362265"/>
            <a:ext cx="281031" cy="151002"/>
          </a:xfrm>
          <a:prstGeom prst="left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1" name="Nuoli vasemmalle ja oikealle 10"/>
          <p:cNvSpPr/>
          <p:nvPr/>
        </p:nvSpPr>
        <p:spPr>
          <a:xfrm rot="1283329">
            <a:off x="5388720" y="4518778"/>
            <a:ext cx="281031" cy="151002"/>
          </a:xfrm>
          <a:prstGeom prst="left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2" name="Tekstiruutu 11">
            <a:extLst>
              <a:ext uri="{FF2B5EF4-FFF2-40B4-BE49-F238E27FC236}">
                <a16:creationId xmlns:a16="http://schemas.microsoft.com/office/drawing/2014/main" id="{06C7EF38-8CC5-0B57-AED4-3B993F45AEFC}"/>
              </a:ext>
            </a:extLst>
          </p:cNvPr>
          <p:cNvSpPr txBox="1"/>
          <p:nvPr/>
        </p:nvSpPr>
        <p:spPr>
          <a:xfrm>
            <a:off x="2347084" y="2144591"/>
            <a:ext cx="23815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600" dirty="0"/>
              <a:t>Suunnitelmatiedot</a:t>
            </a:r>
          </a:p>
        </p:txBody>
      </p:sp>
      <p:sp>
        <p:nvSpPr>
          <p:cNvPr id="13" name="Tekstiruutu 12">
            <a:extLst>
              <a:ext uri="{FF2B5EF4-FFF2-40B4-BE49-F238E27FC236}">
                <a16:creationId xmlns:a16="http://schemas.microsoft.com/office/drawing/2014/main" id="{6319C1BD-3F06-B21D-A134-8F9C7CD54FCE}"/>
              </a:ext>
            </a:extLst>
          </p:cNvPr>
          <p:cNvSpPr txBox="1"/>
          <p:nvPr/>
        </p:nvSpPr>
        <p:spPr>
          <a:xfrm>
            <a:off x="6242575" y="2554522"/>
            <a:ext cx="21531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600" dirty="0"/>
              <a:t>Taloustiedot</a:t>
            </a:r>
          </a:p>
        </p:txBody>
      </p:sp>
      <p:sp>
        <p:nvSpPr>
          <p:cNvPr id="14" name="Tekstiruutu 13">
            <a:extLst>
              <a:ext uri="{FF2B5EF4-FFF2-40B4-BE49-F238E27FC236}">
                <a16:creationId xmlns:a16="http://schemas.microsoft.com/office/drawing/2014/main" id="{92507C54-F1D9-F5A1-FEEF-1443D957F153}"/>
              </a:ext>
            </a:extLst>
          </p:cNvPr>
          <p:cNvSpPr txBox="1"/>
          <p:nvPr/>
        </p:nvSpPr>
        <p:spPr>
          <a:xfrm>
            <a:off x="374826" y="2698163"/>
            <a:ext cx="27476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600" dirty="0"/>
              <a:t>Suunnittelun lähtötiedot</a:t>
            </a:r>
          </a:p>
        </p:txBody>
      </p:sp>
      <p:sp>
        <p:nvSpPr>
          <p:cNvPr id="15" name="Tekstiruutu 14">
            <a:extLst>
              <a:ext uri="{FF2B5EF4-FFF2-40B4-BE49-F238E27FC236}">
                <a16:creationId xmlns:a16="http://schemas.microsoft.com/office/drawing/2014/main" id="{63F6187E-5D97-0266-B83F-7901870FE5A2}"/>
              </a:ext>
            </a:extLst>
          </p:cNvPr>
          <p:cNvSpPr txBox="1"/>
          <p:nvPr/>
        </p:nvSpPr>
        <p:spPr>
          <a:xfrm>
            <a:off x="333599" y="3298070"/>
            <a:ext cx="23801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600" dirty="0"/>
              <a:t>Ohjelmoinnin tiedot</a:t>
            </a:r>
          </a:p>
        </p:txBody>
      </p:sp>
      <p:sp>
        <p:nvSpPr>
          <p:cNvPr id="16" name="Tekstiruutu 15">
            <a:extLst>
              <a:ext uri="{FF2B5EF4-FFF2-40B4-BE49-F238E27FC236}">
                <a16:creationId xmlns:a16="http://schemas.microsoft.com/office/drawing/2014/main" id="{008118F1-8437-E079-2CF7-21896A8EAC5A}"/>
              </a:ext>
            </a:extLst>
          </p:cNvPr>
          <p:cNvSpPr txBox="1"/>
          <p:nvPr/>
        </p:nvSpPr>
        <p:spPr>
          <a:xfrm>
            <a:off x="5266150" y="1926781"/>
            <a:ext cx="15059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600" dirty="0"/>
              <a:t>RATO-ohjeet</a:t>
            </a:r>
          </a:p>
        </p:txBody>
      </p:sp>
      <p:sp>
        <p:nvSpPr>
          <p:cNvPr id="17" name="Tekstiruutu 16">
            <a:extLst>
              <a:ext uri="{FF2B5EF4-FFF2-40B4-BE49-F238E27FC236}">
                <a16:creationId xmlns:a16="http://schemas.microsoft.com/office/drawing/2014/main" id="{2010F3E2-8173-4167-1DFF-0D767DCC1952}"/>
              </a:ext>
            </a:extLst>
          </p:cNvPr>
          <p:cNvSpPr txBox="1"/>
          <p:nvPr/>
        </p:nvSpPr>
        <p:spPr>
          <a:xfrm>
            <a:off x="5056366" y="6231125"/>
            <a:ext cx="21531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600" dirty="0"/>
              <a:t>Materiaalitiedot</a:t>
            </a:r>
          </a:p>
        </p:txBody>
      </p:sp>
      <p:sp>
        <p:nvSpPr>
          <p:cNvPr id="18" name="Tekstiruutu 17">
            <a:extLst>
              <a:ext uri="{FF2B5EF4-FFF2-40B4-BE49-F238E27FC236}">
                <a16:creationId xmlns:a16="http://schemas.microsoft.com/office/drawing/2014/main" id="{F75DF104-7B6D-9495-355C-D62CDB70DA13}"/>
              </a:ext>
            </a:extLst>
          </p:cNvPr>
          <p:cNvSpPr txBox="1"/>
          <p:nvPr/>
        </p:nvSpPr>
        <p:spPr>
          <a:xfrm>
            <a:off x="7061747" y="3769130"/>
            <a:ext cx="12233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600" dirty="0"/>
              <a:t>Laatutiedot</a:t>
            </a:r>
          </a:p>
        </p:txBody>
      </p:sp>
      <p:sp>
        <p:nvSpPr>
          <p:cNvPr id="19" name="Tekstiruutu 18">
            <a:extLst>
              <a:ext uri="{FF2B5EF4-FFF2-40B4-BE49-F238E27FC236}">
                <a16:creationId xmlns:a16="http://schemas.microsoft.com/office/drawing/2014/main" id="{95FEB9E6-9F07-0750-F76D-5A7CA201C415}"/>
              </a:ext>
            </a:extLst>
          </p:cNvPr>
          <p:cNvSpPr txBox="1"/>
          <p:nvPr/>
        </p:nvSpPr>
        <p:spPr>
          <a:xfrm>
            <a:off x="6465113" y="4854218"/>
            <a:ext cx="16062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600" dirty="0"/>
              <a:t>Kunnossapidon </a:t>
            </a:r>
          </a:p>
          <a:p>
            <a:r>
              <a:rPr lang="fi-FI" sz="1600" dirty="0"/>
              <a:t>kirjaukset</a:t>
            </a:r>
          </a:p>
        </p:txBody>
      </p:sp>
      <p:sp>
        <p:nvSpPr>
          <p:cNvPr id="20" name="Tekstiruutu 19">
            <a:extLst>
              <a:ext uri="{FF2B5EF4-FFF2-40B4-BE49-F238E27FC236}">
                <a16:creationId xmlns:a16="http://schemas.microsoft.com/office/drawing/2014/main" id="{2B55FE10-FAC7-A1A3-3D97-3FE3687DB95B}"/>
              </a:ext>
            </a:extLst>
          </p:cNvPr>
          <p:cNvSpPr txBox="1"/>
          <p:nvPr/>
        </p:nvSpPr>
        <p:spPr>
          <a:xfrm>
            <a:off x="6493310" y="4318170"/>
            <a:ext cx="21531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600" dirty="0"/>
              <a:t>Radantarkastustiedot</a:t>
            </a:r>
          </a:p>
        </p:txBody>
      </p:sp>
      <p:sp>
        <p:nvSpPr>
          <p:cNvPr id="21" name="Tekstiruutu 20">
            <a:extLst>
              <a:ext uri="{FF2B5EF4-FFF2-40B4-BE49-F238E27FC236}">
                <a16:creationId xmlns:a16="http://schemas.microsoft.com/office/drawing/2014/main" id="{0E2E01B1-4B1F-DC60-740E-33F36528CC10}"/>
              </a:ext>
            </a:extLst>
          </p:cNvPr>
          <p:cNvSpPr txBox="1"/>
          <p:nvPr/>
        </p:nvSpPr>
        <p:spPr>
          <a:xfrm>
            <a:off x="2181965" y="6123215"/>
            <a:ext cx="21531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600" dirty="0"/>
              <a:t>Toimenpidetiedot</a:t>
            </a:r>
          </a:p>
        </p:txBody>
      </p:sp>
      <p:sp>
        <p:nvSpPr>
          <p:cNvPr id="22" name="Tekstiruutu 21">
            <a:extLst>
              <a:ext uri="{FF2B5EF4-FFF2-40B4-BE49-F238E27FC236}">
                <a16:creationId xmlns:a16="http://schemas.microsoft.com/office/drawing/2014/main" id="{F69008CC-F437-4FAA-377A-D3EBEE583370}"/>
              </a:ext>
            </a:extLst>
          </p:cNvPr>
          <p:cNvSpPr txBox="1"/>
          <p:nvPr/>
        </p:nvSpPr>
        <p:spPr>
          <a:xfrm>
            <a:off x="340721" y="4660739"/>
            <a:ext cx="21531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600" dirty="0"/>
              <a:t>Junien kulkutiedot</a:t>
            </a:r>
          </a:p>
        </p:txBody>
      </p:sp>
      <p:sp>
        <p:nvSpPr>
          <p:cNvPr id="24" name="Tekstiruutu 23">
            <a:extLst>
              <a:ext uri="{FF2B5EF4-FFF2-40B4-BE49-F238E27FC236}">
                <a16:creationId xmlns:a16="http://schemas.microsoft.com/office/drawing/2014/main" id="{D09E84FE-143A-CA28-C90F-83517C61A657}"/>
              </a:ext>
            </a:extLst>
          </p:cNvPr>
          <p:cNvSpPr txBox="1"/>
          <p:nvPr/>
        </p:nvSpPr>
        <p:spPr>
          <a:xfrm>
            <a:off x="1063435" y="5398479"/>
            <a:ext cx="194118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i-FI" sz="1600" dirty="0"/>
              <a:t>Kuormitustiedot</a:t>
            </a:r>
          </a:p>
        </p:txBody>
      </p:sp>
      <p:sp>
        <p:nvSpPr>
          <p:cNvPr id="25" name="Tekstiruutu 24">
            <a:extLst>
              <a:ext uri="{FF2B5EF4-FFF2-40B4-BE49-F238E27FC236}">
                <a16:creationId xmlns:a16="http://schemas.microsoft.com/office/drawing/2014/main" id="{C3EA8719-8A5C-EF25-2960-413994DF98FE}"/>
              </a:ext>
            </a:extLst>
          </p:cNvPr>
          <p:cNvSpPr txBox="1"/>
          <p:nvPr/>
        </p:nvSpPr>
        <p:spPr>
          <a:xfrm>
            <a:off x="296879" y="3830041"/>
            <a:ext cx="24864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600" dirty="0"/>
              <a:t>Kapasiteetinhallinnan </a:t>
            </a:r>
          </a:p>
          <a:p>
            <a:r>
              <a:rPr lang="fi-FI" sz="1600" dirty="0"/>
              <a:t>tiedot</a:t>
            </a:r>
          </a:p>
        </p:txBody>
      </p:sp>
      <p:sp>
        <p:nvSpPr>
          <p:cNvPr id="26" name="Tekstiruutu 25">
            <a:extLst>
              <a:ext uri="{FF2B5EF4-FFF2-40B4-BE49-F238E27FC236}">
                <a16:creationId xmlns:a16="http://schemas.microsoft.com/office/drawing/2014/main" id="{FFDD5929-011D-B7B5-C657-E8501D0F8C6E}"/>
              </a:ext>
            </a:extLst>
          </p:cNvPr>
          <p:cNvSpPr txBox="1"/>
          <p:nvPr/>
        </p:nvSpPr>
        <p:spPr>
          <a:xfrm>
            <a:off x="5863184" y="5636487"/>
            <a:ext cx="28636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600" dirty="0"/>
              <a:t>Ratapiirustukset</a:t>
            </a:r>
          </a:p>
        </p:txBody>
      </p:sp>
      <p:sp>
        <p:nvSpPr>
          <p:cNvPr id="27" name="Tekstiruutu 26">
            <a:extLst>
              <a:ext uri="{FF2B5EF4-FFF2-40B4-BE49-F238E27FC236}">
                <a16:creationId xmlns:a16="http://schemas.microsoft.com/office/drawing/2014/main" id="{B334AD25-91A8-032C-7D36-74990396DFE7}"/>
              </a:ext>
            </a:extLst>
          </p:cNvPr>
          <p:cNvSpPr txBox="1"/>
          <p:nvPr/>
        </p:nvSpPr>
        <p:spPr>
          <a:xfrm>
            <a:off x="3339052" y="1633156"/>
            <a:ext cx="21531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600" dirty="0"/>
              <a:t>Sopimustiedot</a:t>
            </a:r>
          </a:p>
        </p:txBody>
      </p:sp>
      <p:sp>
        <p:nvSpPr>
          <p:cNvPr id="28" name="Tekstiruutu 27">
            <a:extLst>
              <a:ext uri="{FF2B5EF4-FFF2-40B4-BE49-F238E27FC236}">
                <a16:creationId xmlns:a16="http://schemas.microsoft.com/office/drawing/2014/main" id="{55C41359-4B2D-6EE7-6478-C255B292E08D}"/>
              </a:ext>
            </a:extLst>
          </p:cNvPr>
          <p:cNvSpPr txBox="1"/>
          <p:nvPr/>
        </p:nvSpPr>
        <p:spPr>
          <a:xfrm>
            <a:off x="6651284" y="3220091"/>
            <a:ext cx="21531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600" dirty="0"/>
              <a:t>Toteutumatiedot</a:t>
            </a:r>
          </a:p>
        </p:txBody>
      </p:sp>
      <p:sp>
        <p:nvSpPr>
          <p:cNvPr id="3" name="Tekstiruutu 2">
            <a:extLst>
              <a:ext uri="{FF2B5EF4-FFF2-40B4-BE49-F238E27FC236}">
                <a16:creationId xmlns:a16="http://schemas.microsoft.com/office/drawing/2014/main" id="{534F2C0B-4138-D08F-FD15-27DA75CC1EBA}"/>
              </a:ext>
            </a:extLst>
          </p:cNvPr>
          <p:cNvSpPr txBox="1"/>
          <p:nvPr/>
        </p:nvSpPr>
        <p:spPr>
          <a:xfrm>
            <a:off x="9656242" y="2451745"/>
            <a:ext cx="23122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/>
              <a:t>Tiedolla johtaminen mahdollista</a:t>
            </a:r>
          </a:p>
        </p:txBody>
      </p:sp>
      <p:sp>
        <p:nvSpPr>
          <p:cNvPr id="23" name="Nuoli: Oikea 22">
            <a:extLst>
              <a:ext uri="{FF2B5EF4-FFF2-40B4-BE49-F238E27FC236}">
                <a16:creationId xmlns:a16="http://schemas.microsoft.com/office/drawing/2014/main" id="{06E7715E-1F28-A5A3-DC5F-318C34E2FC2C}"/>
              </a:ext>
            </a:extLst>
          </p:cNvPr>
          <p:cNvSpPr/>
          <p:nvPr/>
        </p:nvSpPr>
        <p:spPr>
          <a:xfrm>
            <a:off x="8768082" y="3535963"/>
            <a:ext cx="696596" cy="132556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29" name="Tekstiruutu 28">
            <a:extLst>
              <a:ext uri="{FF2B5EF4-FFF2-40B4-BE49-F238E27FC236}">
                <a16:creationId xmlns:a16="http://schemas.microsoft.com/office/drawing/2014/main" id="{228512EC-664B-7354-B3BD-331A95D9A3BB}"/>
              </a:ext>
            </a:extLst>
          </p:cNvPr>
          <p:cNvSpPr txBox="1"/>
          <p:nvPr/>
        </p:nvSpPr>
        <p:spPr>
          <a:xfrm>
            <a:off x="9656242" y="3289909"/>
            <a:ext cx="24443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/>
              <a:t>Parempaa radanpitoa</a:t>
            </a:r>
          </a:p>
        </p:txBody>
      </p:sp>
      <p:sp>
        <p:nvSpPr>
          <p:cNvPr id="30" name="Tekstiruutu 29">
            <a:extLst>
              <a:ext uri="{FF2B5EF4-FFF2-40B4-BE49-F238E27FC236}">
                <a16:creationId xmlns:a16="http://schemas.microsoft.com/office/drawing/2014/main" id="{DBFE9EB9-ECA3-DFAC-A04D-FD4FF0FBF9C0}"/>
              </a:ext>
            </a:extLst>
          </p:cNvPr>
          <p:cNvSpPr txBox="1"/>
          <p:nvPr/>
        </p:nvSpPr>
        <p:spPr>
          <a:xfrm>
            <a:off x="9656242" y="3875578"/>
            <a:ext cx="23122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/>
              <a:t>Ennakoivaa kunnonhallintaa</a:t>
            </a:r>
          </a:p>
        </p:txBody>
      </p:sp>
      <p:sp>
        <p:nvSpPr>
          <p:cNvPr id="31" name="Tekstiruutu 30">
            <a:extLst>
              <a:ext uri="{FF2B5EF4-FFF2-40B4-BE49-F238E27FC236}">
                <a16:creationId xmlns:a16="http://schemas.microsoft.com/office/drawing/2014/main" id="{F4EBBB52-E102-DDC5-1057-6F17757ADAD1}"/>
              </a:ext>
            </a:extLst>
          </p:cNvPr>
          <p:cNvSpPr txBox="1"/>
          <p:nvPr/>
        </p:nvSpPr>
        <p:spPr>
          <a:xfrm>
            <a:off x="9656242" y="4788804"/>
            <a:ext cx="23122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/>
              <a:t>Turvallisempaa liikennöintiä</a:t>
            </a:r>
          </a:p>
        </p:txBody>
      </p:sp>
      <p:sp>
        <p:nvSpPr>
          <p:cNvPr id="32" name="Tekstiruutu 31">
            <a:extLst>
              <a:ext uri="{FF2B5EF4-FFF2-40B4-BE49-F238E27FC236}">
                <a16:creationId xmlns:a16="http://schemas.microsoft.com/office/drawing/2014/main" id="{7A4D22C5-ECD9-F5ED-2DC3-01851AD8FEF1}"/>
              </a:ext>
            </a:extLst>
          </p:cNvPr>
          <p:cNvSpPr txBox="1"/>
          <p:nvPr/>
        </p:nvSpPr>
        <p:spPr>
          <a:xfrm>
            <a:off x="9656242" y="5604221"/>
            <a:ext cx="23122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/>
              <a:t>Parempaa asiakaspalvelua</a:t>
            </a:r>
          </a:p>
        </p:txBody>
      </p:sp>
    </p:spTree>
    <p:extLst>
      <p:ext uri="{BB962C8B-B14F-4D97-AF65-F5344CB8AC3E}">
        <p14:creationId xmlns:p14="http://schemas.microsoft.com/office/powerpoint/2010/main" val="1886244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5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500"/>
                            </p:stCondLst>
                            <p:childTnLst>
                              <p:par>
                                <p:cTn id="6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500"/>
                            </p:stCondLst>
                            <p:childTnLst>
                              <p:par>
                                <p:cTn id="7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6500"/>
                            </p:stCondLst>
                            <p:childTnLst>
                              <p:par>
                                <p:cTn id="9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7000"/>
                            </p:stCondLst>
                            <p:childTnLst>
                              <p:par>
                                <p:cTn id="9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7500"/>
                            </p:stCondLst>
                            <p:childTnLst>
                              <p:par>
                                <p:cTn id="10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500"/>
                            </p:stCondLst>
                            <p:childTnLst>
                              <p:par>
                                <p:cTn id="1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500"/>
                            </p:stCondLst>
                            <p:childTnLst>
                              <p:par>
                                <p:cTn id="15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4" grpId="0"/>
      <p:bldP spid="25" grpId="0"/>
      <p:bldP spid="26" grpId="0"/>
      <p:bldP spid="27" grpId="0"/>
      <p:bldP spid="28" grpId="0"/>
      <p:bldP spid="3" grpId="0"/>
      <p:bldP spid="23" grpId="0" animBg="1"/>
      <p:bldP spid="29" grpId="0"/>
      <p:bldP spid="30" grpId="0"/>
      <p:bldP spid="31" grpId="0"/>
      <p:bldP spid="3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Kuvan paikkamerkki 7">
            <a:extLst>
              <a:ext uri="{FF2B5EF4-FFF2-40B4-BE49-F238E27FC236}">
                <a16:creationId xmlns:a16="http://schemas.microsoft.com/office/drawing/2014/main" id="{E84EBF84-457E-2DB3-C208-8A91496D86FC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28" r="32428"/>
          <a:stretch>
            <a:fillRect/>
          </a:stretch>
        </p:blipFill>
        <p:spPr/>
      </p:pic>
      <p:sp>
        <p:nvSpPr>
          <p:cNvPr id="2" name="Otsikko 1">
            <a:extLst>
              <a:ext uri="{FF2B5EF4-FFF2-40B4-BE49-F238E27FC236}">
                <a16:creationId xmlns:a16="http://schemas.microsoft.com/office/drawing/2014/main" id="{6C217D81-D574-FA01-DC1E-FD581914A7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080022" cy="1325563"/>
          </a:xfrm>
        </p:spPr>
        <p:txBody>
          <a:bodyPr/>
          <a:lstStyle/>
          <a:p>
            <a:r>
              <a:rPr lang="fi-FI"/>
              <a:t>Väylätiedonhallinnan tavoitetila 2030</a:t>
            </a:r>
          </a:p>
        </p:txBody>
      </p:sp>
      <p:sp>
        <p:nvSpPr>
          <p:cNvPr id="3" name="Tekstin paikkamerkki 2">
            <a:extLst>
              <a:ext uri="{FF2B5EF4-FFF2-40B4-BE49-F238E27FC236}">
                <a16:creationId xmlns:a16="http://schemas.microsoft.com/office/drawing/2014/main" id="{A71CB4AB-6C0E-2837-DFD5-1EDB0E74A27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9" y="1813968"/>
            <a:ext cx="6955971" cy="4721914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fi-FI" sz="1800" dirty="0"/>
              <a:t>Väyläinfra on mallinnettu digitaalisen mallin mukaiseksi väylätiedoksi, jota ylläpidetään ajantasaisesti olemassa olevilla ja kehittyvillä tiedonkeruumenetelmillä.</a:t>
            </a:r>
          </a:p>
          <a:p>
            <a:pPr>
              <a:lnSpc>
                <a:spcPct val="100000"/>
              </a:lnSpc>
            </a:pPr>
            <a:r>
              <a:rPr lang="fi-FI" sz="1800" dirty="0"/>
              <a:t>Väylänpidon prosessit on digitalisoitu ja ne tuottavat ajantasaista tietoa väylänpidon suunnitelmista ja toteutuneista toimenpiteistä.</a:t>
            </a:r>
          </a:p>
          <a:p>
            <a:pPr>
              <a:lnSpc>
                <a:spcPct val="100000"/>
              </a:lnSpc>
            </a:pPr>
            <a:r>
              <a:rPr lang="fi-FI" sz="1800" dirty="0"/>
              <a:t>Väylätietojen laadunhallinta kattaa kaikki toiminnat väylänprosesseista tiedonhallinnan prosesseihin. </a:t>
            </a:r>
          </a:p>
          <a:p>
            <a:pPr>
              <a:lnSpc>
                <a:spcPct val="100000"/>
              </a:lnSpc>
            </a:pPr>
            <a:r>
              <a:rPr lang="fi-FI" sz="1800" dirty="0"/>
              <a:t>Väylänpitoa ja väyläomaisuuden hallintaa tuetaan koneälyyn, koneoppimiseen ja ennustemalleihin pohjautuvien kehittyneiden algoritmien avulla.</a:t>
            </a:r>
          </a:p>
          <a:p>
            <a:pPr>
              <a:lnSpc>
                <a:spcPct val="100000"/>
              </a:lnSpc>
            </a:pPr>
            <a:r>
              <a:rPr lang="fi-FI" sz="1800" dirty="0"/>
              <a:t>Väyläinfran kriittiset komponentit mallinnettu digitaaliseksi kaksoseksi.</a:t>
            </a:r>
          </a:p>
          <a:p>
            <a:pPr>
              <a:lnSpc>
                <a:spcPct val="100000"/>
              </a:lnSpc>
            </a:pPr>
            <a:endParaRPr lang="fi-FI" sz="1800" dirty="0"/>
          </a:p>
        </p:txBody>
      </p:sp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3884C735-8826-2DD6-141D-03D4253B4E2F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6BD4A0EF-951A-4343-A672-F31B58E6828E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9429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Miksi digitaalinen malli ja kaksonen?</a:t>
            </a:r>
          </a:p>
        </p:txBody>
      </p:sp>
      <p:sp>
        <p:nvSpPr>
          <p:cNvPr id="3" name="Tekstin paikkamerkki 2"/>
          <p:cNvSpPr>
            <a:spLocks noGrp="1"/>
          </p:cNvSpPr>
          <p:nvPr>
            <p:ph type="body" sz="quarter" idx="13"/>
          </p:nvPr>
        </p:nvSpPr>
        <p:spPr>
          <a:xfrm>
            <a:off x="838201" y="1905000"/>
            <a:ext cx="7111599" cy="4378354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fi-FI" sz="1800" dirty="0"/>
              <a:t>Digitaalisen mallin ja kaksosen tavoitteena on tuottaa väylän koko elinkaaren ajan luotettava virtuaalinen kopio todellisuudesta (kuva).</a:t>
            </a:r>
          </a:p>
          <a:p>
            <a:pPr>
              <a:lnSpc>
                <a:spcPct val="100000"/>
              </a:lnSpc>
            </a:pPr>
            <a:r>
              <a:rPr lang="fi-FI" sz="1800" dirty="0"/>
              <a:t>Mahdollistaa reaaliaikaisen tilannekuvan ja raportoinnin väylien palvelutasosta, kunnosta ja kuormituksesta.</a:t>
            </a:r>
          </a:p>
          <a:p>
            <a:pPr>
              <a:lnSpc>
                <a:spcPct val="100000"/>
              </a:lnSpc>
            </a:pPr>
            <a:r>
              <a:rPr lang="fi-FI" sz="1800" dirty="0"/>
              <a:t>Mahdollistaa väyläinfran kriittisten komponenttien ennakoivan ja oikea-aikaisen kunnossapidon.</a:t>
            </a:r>
          </a:p>
          <a:p>
            <a:pPr>
              <a:lnSpc>
                <a:spcPct val="100000"/>
              </a:lnSpc>
            </a:pPr>
            <a:r>
              <a:rPr lang="fi-FI" sz="1800" dirty="0"/>
              <a:t>Mahdollistaa suunnitteluratkaisujen elinkaaren simuloinnin.</a:t>
            </a:r>
          </a:p>
          <a:p>
            <a:pPr>
              <a:lnSpc>
                <a:spcPct val="100000"/>
              </a:lnSpc>
            </a:pPr>
            <a:r>
              <a:rPr lang="fi-FI" sz="1800" dirty="0"/>
              <a:t>Mahdollistaa häiriöiden ja poikkeamien ennakoinnin ja niihin varautumisen.</a:t>
            </a:r>
          </a:p>
          <a:p>
            <a:pPr>
              <a:lnSpc>
                <a:spcPct val="100000"/>
              </a:lnSpc>
            </a:pPr>
            <a:r>
              <a:rPr lang="fi-FI" sz="1800" dirty="0"/>
              <a:t>Mahdollistaa vika- ja häiriötilanteiden toimintamallien simuloinnin ja koulutuksen.</a:t>
            </a:r>
            <a:endParaRPr lang="fi-FI" dirty="0"/>
          </a:p>
          <a:p>
            <a:pPr>
              <a:lnSpc>
                <a:spcPct val="100000"/>
              </a:lnSpc>
            </a:pPr>
            <a:endParaRPr lang="fi-FI" sz="2000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BD4A0EF-951A-4343-A672-F31B58E6828E}" type="slidenum">
              <a:rPr lang="en-US" smtClean="0"/>
              <a:t>4</a:t>
            </a:fld>
            <a:endParaRPr lang="en-US"/>
          </a:p>
        </p:txBody>
      </p:sp>
      <p:graphicFrame>
        <p:nvGraphicFramePr>
          <p:cNvPr id="5" name="Kaaviokuva 4"/>
          <p:cNvGraphicFramePr/>
          <p:nvPr>
            <p:extLst>
              <p:ext uri="{D42A27DB-BD31-4B8C-83A1-F6EECF244321}">
                <p14:modId xmlns:p14="http://schemas.microsoft.com/office/powerpoint/2010/main" val="3114148964"/>
              </p:ext>
            </p:extLst>
          </p:nvPr>
        </p:nvGraphicFramePr>
        <p:xfrm>
          <a:off x="7641612" y="2105025"/>
          <a:ext cx="4407513" cy="3814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Ellipsi 5"/>
          <p:cNvSpPr/>
          <p:nvPr/>
        </p:nvSpPr>
        <p:spPr>
          <a:xfrm>
            <a:off x="9172150" y="3070270"/>
            <a:ext cx="1493241" cy="1547768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1200"/>
              <a:t>Digitaalinen malli ja kaksonen</a:t>
            </a:r>
          </a:p>
        </p:txBody>
      </p:sp>
      <p:sp>
        <p:nvSpPr>
          <p:cNvPr id="7" name="Nuoli vasemmalle ja oikealle 6"/>
          <p:cNvSpPr/>
          <p:nvPr/>
        </p:nvSpPr>
        <p:spPr>
          <a:xfrm rot="3048261">
            <a:off x="9167080" y="2994768"/>
            <a:ext cx="281031" cy="151002"/>
          </a:xfrm>
          <a:prstGeom prst="left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8" name="Nuoli vasemmalle ja oikealle 7"/>
          <p:cNvSpPr/>
          <p:nvPr/>
        </p:nvSpPr>
        <p:spPr>
          <a:xfrm rot="5581039">
            <a:off x="9709975" y="4753678"/>
            <a:ext cx="281031" cy="151002"/>
          </a:xfrm>
          <a:prstGeom prst="left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9" name="Nuoli vasemmalle ja oikealle 8"/>
          <p:cNvSpPr/>
          <p:nvPr/>
        </p:nvSpPr>
        <p:spPr>
          <a:xfrm rot="20443374">
            <a:off x="8862203" y="4030718"/>
            <a:ext cx="281031" cy="151002"/>
          </a:xfrm>
          <a:prstGeom prst="left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0" name="Nuoli vasemmalle ja oikealle 9"/>
          <p:cNvSpPr/>
          <p:nvPr/>
        </p:nvSpPr>
        <p:spPr>
          <a:xfrm rot="7286660">
            <a:off x="10326783" y="2942800"/>
            <a:ext cx="281031" cy="151002"/>
          </a:xfrm>
          <a:prstGeom prst="left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1" name="Nuoli vasemmalle ja oikealle 10"/>
          <p:cNvSpPr/>
          <p:nvPr/>
        </p:nvSpPr>
        <p:spPr>
          <a:xfrm rot="1283329">
            <a:off x="10683248" y="4099313"/>
            <a:ext cx="281031" cy="151002"/>
          </a:xfrm>
          <a:prstGeom prst="left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8260212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0C81F175-A781-147E-4EE6-7CD0E72BE5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Ratatiedot avoimena datana</a:t>
            </a:r>
          </a:p>
        </p:txBody>
      </p:sp>
      <p:sp>
        <p:nvSpPr>
          <p:cNvPr id="3" name="Tekstin paikkamerkki 2">
            <a:extLst>
              <a:ext uri="{FF2B5EF4-FFF2-40B4-BE49-F238E27FC236}">
                <a16:creationId xmlns:a16="http://schemas.microsoft.com/office/drawing/2014/main" id="{F239B703-8D87-A9C9-764C-E19D5CC8BB3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690687"/>
            <a:ext cx="5067300" cy="4802187"/>
          </a:xfrm>
        </p:spPr>
        <p:txBody>
          <a:bodyPr>
            <a:normAutofit lnSpcReduction="10000"/>
          </a:bodyPr>
          <a:lstStyle/>
          <a:p>
            <a:r>
              <a:rPr lang="fi-FI" sz="1600" dirty="0"/>
              <a:t>Ei muutoksia avoimen datan periaatteisiin maailmanpoliittisesta tilanteesta johtuen</a:t>
            </a:r>
          </a:p>
          <a:p>
            <a:r>
              <a:rPr lang="fi-FI" sz="1600" dirty="0"/>
              <a:t>Tietopyyntöihin vastataan lain vaatimusten mukaisesti </a:t>
            </a:r>
            <a:r>
              <a:rPr lang="fi-FI" sz="1600" b="1" dirty="0"/>
              <a:t>erityistä huolellisuutta </a:t>
            </a:r>
            <a:r>
              <a:rPr lang="fi-FI" sz="1600" dirty="0"/>
              <a:t>noudattaen</a:t>
            </a:r>
          </a:p>
          <a:p>
            <a:r>
              <a:rPr lang="fi-FI" sz="1600" dirty="0"/>
              <a:t>Infraan liittyvät tiedot, jotka ovat omin silmin nähtävillä maastossa, ovat lähtökohtaisesti julkisia</a:t>
            </a:r>
          </a:p>
          <a:p>
            <a:r>
              <a:rPr lang="fi-FI" sz="1600" dirty="0"/>
              <a:t>Lähtökohtaisesti kaikki tiedot ovat julkisia, ellei lainsäädännöstä tule perusteita tietojen salassa pidolle</a:t>
            </a:r>
          </a:p>
          <a:p>
            <a:r>
              <a:rPr lang="fi-FI" sz="1600" dirty="0"/>
              <a:t>Kaikki julkinen tieto ei ole avointa dataa (mm. henkilötiedot)</a:t>
            </a:r>
          </a:p>
          <a:p>
            <a:r>
              <a:rPr lang="fi-FI" sz="1600" dirty="0"/>
              <a:t>Väyläviraston avoimen datan palvelut löytyvät internetistä </a:t>
            </a:r>
            <a:r>
              <a:rPr lang="fi-FI" sz="1600" dirty="0">
                <a:solidFill>
                  <a:schemeClr val="bg2">
                    <a:lumMod val="50000"/>
                  </a:schemeClr>
                </a:solidFill>
              </a:rPr>
              <a:t>vayla.fi/avoindata</a:t>
            </a:r>
          </a:p>
          <a:p>
            <a:r>
              <a:rPr lang="fi-FI" sz="1600" dirty="0"/>
              <a:t>Katso myös </a:t>
            </a:r>
            <a:r>
              <a:rPr lang="fi-FI" sz="1600" dirty="0">
                <a:solidFill>
                  <a:schemeClr val="bg2">
                    <a:lumMod val="50000"/>
                  </a:schemeClr>
                </a:solidFill>
              </a:rPr>
              <a:t>suomenvaylat.vayla.fi</a:t>
            </a:r>
          </a:p>
          <a:p>
            <a:endParaRPr lang="fi-FI" sz="1600" dirty="0"/>
          </a:p>
          <a:p>
            <a:endParaRPr lang="fi-FI" sz="1600" dirty="0"/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C88B1B23-998E-3ECB-9B5B-98C8A3B4B57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076949" y="1690688"/>
            <a:ext cx="5431109" cy="4665662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fi-FI" sz="2300" i="1" dirty="0">
                <a:solidFill>
                  <a:schemeClr val="tx2"/>
                </a:solidFill>
              </a:rPr>
              <a:t>Noudatettava lainsäädäntö:</a:t>
            </a:r>
          </a:p>
          <a:p>
            <a:r>
              <a:rPr lang="fi-FI" i="1" dirty="0">
                <a:solidFill>
                  <a:schemeClr val="tx2"/>
                </a:solidFill>
              </a:rPr>
              <a:t>Julkisuuslaki (1999/621) ja tietopyynnöt</a:t>
            </a:r>
          </a:p>
          <a:p>
            <a:r>
              <a:rPr lang="fi-FI" i="1" dirty="0" err="1">
                <a:solidFill>
                  <a:schemeClr val="tx2"/>
                </a:solidFill>
              </a:rPr>
              <a:t>Salassapidettävien</a:t>
            </a:r>
            <a:r>
              <a:rPr lang="fi-FI" i="1" dirty="0">
                <a:solidFill>
                  <a:schemeClr val="tx2"/>
                </a:solidFill>
              </a:rPr>
              <a:t> tietojen tunnistaminen vaatii tietojen luokittelua (1999/621 24 §)</a:t>
            </a:r>
          </a:p>
          <a:p>
            <a:r>
              <a:rPr lang="fi-FI" i="1" dirty="0">
                <a:solidFill>
                  <a:schemeClr val="tx2"/>
                </a:solidFill>
              </a:rPr>
              <a:t>Tiedonhallintalaki, esim. turvallisuusluokittelu vaatii tietojen luokittelua (906/2019 18 §)</a:t>
            </a:r>
          </a:p>
          <a:p>
            <a:r>
              <a:rPr lang="fi-FI" i="1" dirty="0">
                <a:solidFill>
                  <a:schemeClr val="tx2"/>
                </a:solidFill>
              </a:rPr>
              <a:t>Valtioneuvoston asetus asiakirjojen turvallisuusluokittelusta valtionhallinnossa 2019</a:t>
            </a:r>
          </a:p>
          <a:p>
            <a:r>
              <a:rPr lang="fi-FI" i="1" dirty="0">
                <a:solidFill>
                  <a:schemeClr val="tx2"/>
                </a:solidFill>
              </a:rPr>
              <a:t>Tiedonhallintalautakunnan suositukset</a:t>
            </a:r>
          </a:p>
          <a:p>
            <a:r>
              <a:rPr lang="fi-FI" i="1" dirty="0">
                <a:solidFill>
                  <a:schemeClr val="tx2"/>
                </a:solidFill>
              </a:rPr>
              <a:t>Liikennepalvelulaki (320/2017), </a:t>
            </a:r>
          </a:p>
          <a:p>
            <a:r>
              <a:rPr lang="fi-FI" i="1" dirty="0">
                <a:solidFill>
                  <a:schemeClr val="tx2"/>
                </a:solidFill>
              </a:rPr>
              <a:t>Avattavien tietojen on oltava sellaisessa muodossa, että niistä ei pysty tunnistamaan yksittäisiä käyttäjiä, eikä niistä käy ilmi salassa pidettäviä tietoja</a:t>
            </a:r>
          </a:p>
          <a:p>
            <a:r>
              <a:rPr lang="fi-FI" i="1" dirty="0">
                <a:solidFill>
                  <a:schemeClr val="tx2"/>
                </a:solidFill>
              </a:rPr>
              <a:t>Avoimen datan direktiivi (1024/2019/EY), Kansallinen laki paikkatietoinfrastruktuurista (2009/421), INSPIRE-direktiivi (2007/2/EY), </a:t>
            </a:r>
            <a:r>
              <a:rPr lang="fi-FI" i="1" dirty="0" err="1">
                <a:solidFill>
                  <a:schemeClr val="tx2"/>
                </a:solidFill>
              </a:rPr>
              <a:t>Digiroad</a:t>
            </a:r>
            <a:r>
              <a:rPr lang="fi-FI" i="1" dirty="0">
                <a:solidFill>
                  <a:schemeClr val="tx2"/>
                </a:solidFill>
              </a:rPr>
              <a:t> (2003/991)</a:t>
            </a:r>
          </a:p>
          <a:p>
            <a:endParaRPr lang="fi-FI" i="1" dirty="0">
              <a:solidFill>
                <a:schemeClr val="tx2"/>
              </a:solidFill>
            </a:endParaRPr>
          </a:p>
        </p:txBody>
      </p:sp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636226FB-19B4-44FC-3CE6-F5C25DB95C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4A0EF-951A-4343-A672-F31B58E6828E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86332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43702250"/>
      </p:ext>
    </p:extLst>
  </p:cSld>
  <p:clrMapOvr>
    <a:masterClrMapping/>
  </p:clrMapOvr>
</p:sld>
</file>

<file path=ppt/theme/theme1.xml><?xml version="1.0" encoding="utf-8"?>
<a:theme xmlns:a="http://schemas.openxmlformats.org/drawingml/2006/main" name="vayla_uusi2023">
  <a:themeElements>
    <a:clrScheme name="Vayla_PP">
      <a:dk1>
        <a:srgbClr val="000000"/>
      </a:dk1>
      <a:lt1>
        <a:srgbClr val="FFFFFF"/>
      </a:lt1>
      <a:dk2>
        <a:srgbClr val="0065AF"/>
      </a:dk2>
      <a:lt2>
        <a:srgbClr val="8DCB6D"/>
      </a:lt2>
      <a:accent1>
        <a:srgbClr val="009BFF"/>
      </a:accent1>
      <a:accent2>
        <a:srgbClr val="00AFCB"/>
      </a:accent2>
      <a:accent3>
        <a:srgbClr val="FF5100"/>
      </a:accent3>
      <a:accent4>
        <a:srgbClr val="228848"/>
      </a:accent4>
      <a:accent5>
        <a:srgbClr val="E50083"/>
      </a:accent5>
      <a:accent6>
        <a:srgbClr val="FFC300"/>
      </a:accent6>
      <a:hlink>
        <a:srgbClr val="00AFCB"/>
      </a:hlink>
      <a:folHlink>
        <a:srgbClr val="49C2EF"/>
      </a:folHlink>
    </a:clrScheme>
    <a:fontScheme name="Mukautettu 1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yla_ilmeella_fi_uusi.potx" id="{7F102BF2-B9B9-4BBC-AFE2-D645CC10E6BF}" vid="{7FBEA0E9-D87F-4619-9B0A-971337A44D87}"/>
    </a:ext>
  </a:extLst>
</a:theme>
</file>

<file path=ppt/theme/theme2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livi_kameleon xmlns="" xmlns:xsi="http://www.w3.org/2001/XMLSchema-instance">
  <tyyppi>Esitys</tyyppi>
  <title>Väylätiedonhallinnan kehittämissuunnitelma</title>
  <author>Reijo Prokkola</author>
  <paivays>4.9.2023</paivays>
</livi_kameleon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946962AD52E9043BAF305FEF9D4581C" ma:contentTypeVersion="11" ma:contentTypeDescription="Create a new document." ma:contentTypeScope="" ma:versionID="8618361b1aa8cf232fb7ef79f1566f26">
  <xsd:schema xmlns:xsd="http://www.w3.org/2001/XMLSchema" xmlns:xs="http://www.w3.org/2001/XMLSchema" xmlns:p="http://schemas.microsoft.com/office/2006/metadata/properties" xmlns:ns2="f78c83d8-7c2b-4dab-9c64-2a7d2484a976" xmlns:ns3="253728d1-48da-45b0-a5fa-bb9604c5d1d6" targetNamespace="http://schemas.microsoft.com/office/2006/metadata/properties" ma:root="true" ma:fieldsID="0c86e3eb59d0277f5fec1b05ed07152a" ns2:_="" ns3:_="">
    <xsd:import namespace="f78c83d8-7c2b-4dab-9c64-2a7d2484a976"/>
    <xsd:import namespace="253728d1-48da-45b0-a5fa-bb9604c5d1d6"/>
    <xsd:element name="properties">
      <xsd:complexType>
        <xsd:sequence>
          <xsd:element name="documentManagement">
            <xsd:complexType>
              <xsd:all>
                <xsd:element ref="ns2:lcf76f155ced4ddcb4097134ff3c332f" minOccurs="0"/>
                <xsd:element ref="ns3:TaxCatchAll" minOccurs="0"/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78c83d8-7c2b-4dab-9c64-2a7d2484a976" elementFormDefault="qualified">
    <xsd:import namespace="http://schemas.microsoft.com/office/2006/documentManagement/types"/>
    <xsd:import namespace="http://schemas.microsoft.com/office/infopath/2007/PartnerControls"/>
    <xsd:element name="lcf76f155ced4ddcb4097134ff3c332f" ma:index="9" nillable="true" ma:taxonomy="true" ma:internalName="lcf76f155ced4ddcb4097134ff3c332f" ma:taxonomyFieldName="MediaServiceImageTags" ma:displayName="Image Tags" ma:readOnly="false" ma:fieldId="{5cf76f15-5ced-4ddc-b409-7134ff3c332f}" ma:taxonomyMulti="true" ma:sspId="25975262-72f0-4ab0-a11c-fe3b43c596d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3728d1-48da-45b0-a5fa-bb9604c5d1d6" elementFormDefault="qualified">
    <xsd:import namespace="http://schemas.microsoft.com/office/2006/documentManagement/types"/>
    <xsd:import namespace="http://schemas.microsoft.com/office/infopath/2007/PartnerControls"/>
    <xsd:element name="TaxCatchAll" ma:index="10" nillable="true" ma:displayName="Taxonomy Catch All Column" ma:hidden="true" ma:list="{ddd7f98e-6528-4509-87b0-9242b9fcf58d}" ma:internalName="TaxCatchAll" ma:showField="CatchAllData" ma:web="253728d1-48da-45b0-a5fa-bb9604c5d1d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xml_kameleon>
  <ddecree/>
  <dconfidentiality/>
  <dsecrecy/>
  <dlevelofprotection/>
  <subtitle>Toimenpiteet matkalla kohti väyläinfran digitaalista mallia ja kaksosta</subtitle>
</xml_kameleon>
</file>

<file path=customXml/item5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f78c83d8-7c2b-4dab-9c64-2a7d2484a976">
      <Terms xmlns="http://schemas.microsoft.com/office/infopath/2007/PartnerControls"/>
    </lcf76f155ced4ddcb4097134ff3c332f>
    <TaxCatchAll xmlns="253728d1-48da-45b0-a5fa-bb9604c5d1d6" xsi:nil="true"/>
    <SharedWithUsers xmlns="253728d1-48da-45b0-a5fa-bb9604c5d1d6">
      <UserInfo>
        <DisplayName>Myllärinen Jari</DisplayName>
        <AccountId>21</AccountId>
        <AccountType/>
      </UserInfo>
      <UserInfo>
        <DisplayName>Pesu Matti</DisplayName>
        <AccountId>25</AccountId>
        <AccountType/>
      </UserInfo>
      <UserInfo>
        <DisplayName>Aaltonen Ilkka</DisplayName>
        <AccountId>26</AccountId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154E7718-9CF5-4379-95F0-1AC094C329AD}">
  <ds:schemaRefs>
    <ds:schemaRef ds:uri=""/>
  </ds:schemaRefs>
</ds:datastoreItem>
</file>

<file path=customXml/itemProps2.xml><?xml version="1.0" encoding="utf-8"?>
<ds:datastoreItem xmlns:ds="http://schemas.openxmlformats.org/officeDocument/2006/customXml" ds:itemID="{F71DCFC5-44DE-4030-BDA6-30E9598F599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FD50E3D-5717-4307-BE7F-13B0A8262CAA}">
  <ds:schemaRefs>
    <ds:schemaRef ds:uri="253728d1-48da-45b0-a5fa-bb9604c5d1d6"/>
    <ds:schemaRef ds:uri="f78c83d8-7c2b-4dab-9c64-2a7d2484a976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4.xml><?xml version="1.0" encoding="utf-8"?>
<ds:datastoreItem xmlns:ds="http://schemas.openxmlformats.org/officeDocument/2006/customXml" ds:itemID="{44733F30-E5FC-4C9A-941C-39590B249CE1}">
  <ds:schemaRefs/>
</ds:datastoreItem>
</file>

<file path=customXml/itemProps5.xml><?xml version="1.0" encoding="utf-8"?>
<ds:datastoreItem xmlns:ds="http://schemas.openxmlformats.org/officeDocument/2006/customXml" ds:itemID="{42AB4487-B1EF-481B-A579-28493016F201}">
  <ds:schemaRefs>
    <ds:schemaRef ds:uri="http://purl.org/dc/elements/1.1/"/>
    <ds:schemaRef ds:uri="f78c83d8-7c2b-4dab-9c64-2a7d2484a976"/>
    <ds:schemaRef ds:uri="http://schemas.openxmlformats.org/package/2006/metadata/core-properties"/>
    <ds:schemaRef ds:uri="http://www.w3.org/XML/1998/namespace"/>
    <ds:schemaRef ds:uri="http://purl.org/dc/terms/"/>
    <ds:schemaRef ds:uri="http://schemas.microsoft.com/office/2006/documentManagement/types"/>
    <ds:schemaRef ds:uri="253728d1-48da-45b0-a5fa-bb9604c5d1d6"/>
    <ds:schemaRef ds:uri="http://schemas.microsoft.com/office/2006/metadata/properties"/>
    <ds:schemaRef ds:uri="http://schemas.microsoft.com/office/infopath/2007/PartnerControl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vayla_ilmeella_fi_uusi</Template>
  <TotalTime>433</TotalTime>
  <Words>367</Words>
  <Application>Microsoft Office PowerPoint</Application>
  <PresentationFormat>Laajakuva</PresentationFormat>
  <Paragraphs>78</Paragraphs>
  <Slides>6</Slides>
  <Notes>4</Notes>
  <HiddenSlides>0</HiddenSlides>
  <MMClips>0</MMClips>
  <ScaleCrop>false</ScaleCrop>
  <HeadingPairs>
    <vt:vector size="6" baseType="variant">
      <vt:variant>
        <vt:lpstr>Käytetyt fontit</vt:lpstr>
      </vt:variant>
      <vt:variant>
        <vt:i4>4</vt:i4>
      </vt:variant>
      <vt:variant>
        <vt:lpstr>Teema</vt:lpstr>
      </vt:variant>
      <vt:variant>
        <vt:i4>1</vt:i4>
      </vt:variant>
      <vt:variant>
        <vt:lpstr>Dian otsikot</vt:lpstr>
      </vt:variant>
      <vt:variant>
        <vt:i4>6</vt:i4>
      </vt:variant>
    </vt:vector>
  </HeadingPairs>
  <TitlesOfParts>
    <vt:vector size="11" baseType="lpstr">
      <vt:lpstr>Arial</vt:lpstr>
      <vt:lpstr>Calibri</vt:lpstr>
      <vt:lpstr>Felbridge Pro</vt:lpstr>
      <vt:lpstr>Tahoma</vt:lpstr>
      <vt:lpstr>vayla_uusi2023</vt:lpstr>
      <vt:lpstr>Tietojärjestelmien ja tiedon merkitys radanpidolle</vt:lpstr>
      <vt:lpstr>Tieto toiminnan keskiössä</vt:lpstr>
      <vt:lpstr>Väylätiedonhallinnan tavoitetila 2030</vt:lpstr>
      <vt:lpstr>Miksi digitaalinen malli ja kaksonen?</vt:lpstr>
      <vt:lpstr>Ratatiedot avoimena datana</vt:lpstr>
      <vt:lpstr>PowerPoint-esitys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Tietojärjestelmien ja tiedon merkitys radanpidolle</dc:title>
  <dc:creator>Prokkola Reijo</dc:creator>
  <cp:keywords/>
  <cp:lastModifiedBy>Prokkola Reijo</cp:lastModifiedBy>
  <cp:revision>2</cp:revision>
  <dcterms:created xsi:type="dcterms:W3CDTF">2023-09-04T09:17:11Z</dcterms:created>
  <dcterms:modified xsi:type="dcterms:W3CDTF">2023-10-16T12:50:43Z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vKameleonVerID">
    <vt:lpwstr>473.707.02.002</vt:lpwstr>
  </property>
  <property fmtid="{D5CDD505-2E9C-101B-9397-08002B2CF9AE}" pid="3" name="dvSaved">
    <vt:lpwstr>1</vt:lpwstr>
  </property>
  <property fmtid="{D5CDD505-2E9C-101B-9397-08002B2CF9AE}" pid="4" name="dvLanguage">
    <vt:lpwstr>1035</vt:lpwstr>
  </property>
  <property fmtid="{D5CDD505-2E9C-101B-9397-08002B2CF9AE}" pid="5" name="dvTemplate">
    <vt:lpwstr>vayla_ilmeella_fi_uusi.potx</vt:lpwstr>
  </property>
  <property fmtid="{D5CDD505-2E9C-101B-9397-08002B2CF9AE}" pid="6" name="dvDefinition">
    <vt:lpwstr>707 (dd_default.xml)</vt:lpwstr>
  </property>
  <property fmtid="{D5CDD505-2E9C-101B-9397-08002B2CF9AE}" pid="7" name="dvDefinitionID">
    <vt:lpwstr>707</vt:lpwstr>
  </property>
  <property fmtid="{D5CDD505-2E9C-101B-9397-08002B2CF9AE}" pid="8" name="dvContentFile">
    <vt:lpwstr>dd_default.xml</vt:lpwstr>
  </property>
  <property fmtid="{D5CDD505-2E9C-101B-9397-08002B2CF9AE}" pid="9" name="dvGlobalVerID">
    <vt:lpwstr>473.85.02.271</vt:lpwstr>
  </property>
  <property fmtid="{D5CDD505-2E9C-101B-9397-08002B2CF9AE}" pid="10" name="dvDefinitionVersion">
    <vt:lpwstr>2.0 / 10.3.2023</vt:lpwstr>
  </property>
  <property fmtid="{D5CDD505-2E9C-101B-9397-08002B2CF9AE}" pid="11" name="filename">
    <vt:lpwstr>false</vt:lpwstr>
  </property>
  <property fmtid="{D5CDD505-2E9C-101B-9397-08002B2CF9AE}" pid="12" name="filenameandpath">
    <vt:lpwstr>false</vt:lpwstr>
  </property>
  <property fmtid="{D5CDD505-2E9C-101B-9397-08002B2CF9AE}" pid="13" name="dvPagenumberExist">
    <vt:lpwstr>1</vt:lpwstr>
  </property>
  <property fmtid="{D5CDD505-2E9C-101B-9397-08002B2CF9AE}" pid="14" name="dvAuthorExist">
    <vt:lpwstr>1</vt:lpwstr>
  </property>
  <property fmtid="{D5CDD505-2E9C-101B-9397-08002B2CF9AE}" pid="15" name="dvDateExist">
    <vt:lpwstr>-1</vt:lpwstr>
  </property>
  <property fmtid="{D5CDD505-2E9C-101B-9397-08002B2CF9AE}" pid="16" name="dvCategory">
    <vt:lpwstr>2</vt:lpwstr>
  </property>
  <property fmtid="{D5CDD505-2E9C-101B-9397-08002B2CF9AE}" pid="17" name="dvCategory_2">
    <vt:lpwstr>0</vt:lpwstr>
  </property>
  <property fmtid="{D5CDD505-2E9C-101B-9397-08002B2CF9AE}" pid="18" name="dvSavepath">
    <vt:lpwstr/>
  </property>
  <property fmtid="{D5CDD505-2E9C-101B-9397-08002B2CF9AE}" pid="19" name="dvUsed">
    <vt:lpwstr>1</vt:lpwstr>
  </property>
  <property fmtid="{D5CDD505-2E9C-101B-9397-08002B2CF9AE}" pid="20" name="dvCompany">
    <vt:lpwstr>VAYL</vt:lpwstr>
  </property>
  <property fmtid="{D5CDD505-2E9C-101B-9397-08002B2CF9AE}" pid="21" name="dvSite">
    <vt:lpwstr/>
  </property>
  <property fmtid="{D5CDD505-2E9C-101B-9397-08002B2CF9AE}" pid="22" name="dvNumbering">
    <vt:lpwstr>0</vt:lpwstr>
  </property>
  <property fmtid="{D5CDD505-2E9C-101B-9397-08002B2CF9AE}" pid="23" name="dvDUname">
    <vt:lpwstr>Prokkola Reijo</vt:lpwstr>
  </property>
  <property fmtid="{D5CDD505-2E9C-101B-9397-08002B2CF9AE}" pid="24" name="dvDUFname">
    <vt:lpwstr/>
  </property>
  <property fmtid="{D5CDD505-2E9C-101B-9397-08002B2CF9AE}" pid="25" name="dvDULname">
    <vt:lpwstr/>
  </property>
  <property fmtid="{D5CDD505-2E9C-101B-9397-08002B2CF9AE}" pid="26" name="dvDUBusinessarea">
    <vt:lpwstr/>
  </property>
  <property fmtid="{D5CDD505-2E9C-101B-9397-08002B2CF9AE}" pid="27" name="dvDUdepartment">
    <vt:lpwstr/>
  </property>
  <property fmtid="{D5CDD505-2E9C-101B-9397-08002B2CF9AE}" pid="28" name="dvLogoExist">
    <vt:lpwstr>0</vt:lpwstr>
  </property>
  <property fmtid="{D5CDD505-2E9C-101B-9397-08002B2CF9AE}" pid="29" name="dvCurrentlogo">
    <vt:lpwstr>vayla_fi.jpg</vt:lpwstr>
  </property>
  <property fmtid="{D5CDD505-2E9C-101B-9397-08002B2CF9AE}" pid="30" name="dvEULogoExist">
    <vt:lpwstr>0</vt:lpwstr>
  </property>
  <property fmtid="{D5CDD505-2E9C-101B-9397-08002B2CF9AE}" pid="31" name="dvCurrentEUListLogo">
    <vt:lpwstr/>
  </property>
  <property fmtid="{D5CDD505-2E9C-101B-9397-08002B2CF9AE}" pid="32" name="dvCurrentEUlogo">
    <vt:lpwstr/>
  </property>
  <property fmtid="{D5CDD505-2E9C-101B-9397-08002B2CF9AE}" pid="33" name="ddecree">
    <vt:lpwstr/>
  </property>
  <property fmtid="{D5CDD505-2E9C-101B-9397-08002B2CF9AE}" pid="34" name="dconfidentiality">
    <vt:lpwstr/>
  </property>
  <property fmtid="{D5CDD505-2E9C-101B-9397-08002B2CF9AE}" pid="35" name="tyyppi">
    <vt:lpwstr>Esitys</vt:lpwstr>
  </property>
  <property fmtid="{D5CDD505-2E9C-101B-9397-08002B2CF9AE}" pid="36" name="dsecrecy">
    <vt:lpwstr/>
  </property>
  <property fmtid="{D5CDD505-2E9C-101B-9397-08002B2CF9AE}" pid="37" name="dlevelofprotection">
    <vt:lpwstr/>
  </property>
  <property fmtid="{D5CDD505-2E9C-101B-9397-08002B2CF9AE}" pid="38" name="title">
    <vt:lpwstr>Tietojärjestelmien ja tiedon merkitys radanpidolle</vt:lpwstr>
  </property>
  <property fmtid="{D5CDD505-2E9C-101B-9397-08002B2CF9AE}" pid="39" name="author">
    <vt:lpwstr>Prokkola Reijo</vt:lpwstr>
  </property>
  <property fmtid="{D5CDD505-2E9C-101B-9397-08002B2CF9AE}" pid="40" name="subtitle">
    <vt:lpwstr>Ratafoorumi 17.10.2023</vt:lpwstr>
  </property>
  <property fmtid="{D5CDD505-2E9C-101B-9397-08002B2CF9AE}" pid="41" name="paivays">
    <vt:filetime>2023-10-09T21:00:00Z</vt:filetime>
  </property>
  <property fmtid="{D5CDD505-2E9C-101B-9397-08002B2CF9AE}" pid="42" name="ContentTypeId">
    <vt:lpwstr>0x010100B946962AD52E9043BAF305FEF9D4581C</vt:lpwstr>
  </property>
  <property fmtid="{D5CDD505-2E9C-101B-9397-08002B2CF9AE}" pid="43" name="MediaServiceImageTags">
    <vt:lpwstr/>
  </property>
</Properties>
</file>