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3"/>
  </p:sldMasterIdLst>
  <p:notesMasterIdLst>
    <p:notesMasterId r:id="rId23"/>
  </p:notesMasterIdLst>
  <p:sldIdLst>
    <p:sldId id="256" r:id="rId4"/>
    <p:sldId id="289" r:id="rId5"/>
    <p:sldId id="292" r:id="rId6"/>
    <p:sldId id="293" r:id="rId7"/>
    <p:sldId id="291" r:id="rId8"/>
    <p:sldId id="288" r:id="rId9"/>
    <p:sldId id="303" r:id="rId10"/>
    <p:sldId id="299" r:id="rId11"/>
    <p:sldId id="294" r:id="rId12"/>
    <p:sldId id="295" r:id="rId13"/>
    <p:sldId id="306" r:id="rId14"/>
    <p:sldId id="305" r:id="rId15"/>
    <p:sldId id="296" r:id="rId16"/>
    <p:sldId id="297" r:id="rId17"/>
    <p:sldId id="298" r:id="rId18"/>
    <p:sldId id="300" r:id="rId19"/>
    <p:sldId id="301" r:id="rId20"/>
    <p:sldId id="302" r:id="rId21"/>
    <p:sldId id="274" r:id="rId22"/>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5" autoAdjust="0"/>
    <p:restoredTop sz="94723" autoAdjust="0"/>
  </p:normalViewPr>
  <p:slideViewPr>
    <p:cSldViewPr snapToGrid="0">
      <p:cViewPr varScale="1">
        <p:scale>
          <a:sx n="159" d="100"/>
          <a:sy n="159" d="100"/>
        </p:scale>
        <p:origin x="156"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1.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Päivämäärän paikkamerkki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DAC96E-1DC8-4EA3-9268-8EA7D1653612}" type="datetimeFigureOut">
              <a:rPr lang="fi-FI" smtClean="0"/>
              <a:t>20.11.2019</a:t>
            </a:fld>
            <a:endParaRPr lang="fi-FI"/>
          </a:p>
        </p:txBody>
      </p:sp>
      <p:sp>
        <p:nvSpPr>
          <p:cNvPr id="4" name="Dian kuvan paikkamerkki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i-FI"/>
          </a:p>
        </p:txBody>
      </p:sp>
      <p:sp>
        <p:nvSpPr>
          <p:cNvPr id="5" name="Huomautusten paikkamerkki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6" name="Alatunnisteen paikkamerk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7" name="Dian numeron paikkamerkki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2D8B9A-264D-4165-A769-848A3FBDC0CD}" type="slidenum">
              <a:rPr lang="fi-FI" smtClean="0"/>
              <a:t>‹#›</a:t>
            </a:fld>
            <a:endParaRPr lang="fi-FI"/>
          </a:p>
        </p:txBody>
      </p:sp>
    </p:spTree>
    <p:extLst>
      <p:ext uri="{BB962C8B-B14F-4D97-AF65-F5344CB8AC3E}">
        <p14:creationId xmlns:p14="http://schemas.microsoft.com/office/powerpoint/2010/main" val="3069275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10"/>
          </p:nvPr>
        </p:nvSpPr>
        <p:spPr/>
        <p:txBody>
          <a:bodyPr/>
          <a:lstStyle/>
          <a:p>
            <a:fld id="{6D2D8B9A-264D-4165-A769-848A3FBDC0CD}" type="slidenum">
              <a:rPr lang="fi-FI" smtClean="0"/>
              <a:t>13</a:t>
            </a:fld>
            <a:endParaRPr lang="fi-FI"/>
          </a:p>
        </p:txBody>
      </p:sp>
    </p:spTree>
    <p:extLst>
      <p:ext uri="{BB962C8B-B14F-4D97-AF65-F5344CB8AC3E}">
        <p14:creationId xmlns:p14="http://schemas.microsoft.com/office/powerpoint/2010/main" val="3543615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10"/>
          </p:nvPr>
        </p:nvSpPr>
        <p:spPr/>
        <p:txBody>
          <a:bodyPr/>
          <a:lstStyle/>
          <a:p>
            <a:fld id="{6D2D8B9A-264D-4165-A769-848A3FBDC0CD}" type="slidenum">
              <a:rPr lang="fi-FI" smtClean="0"/>
              <a:t>14</a:t>
            </a:fld>
            <a:endParaRPr lang="fi-FI"/>
          </a:p>
        </p:txBody>
      </p:sp>
    </p:spTree>
    <p:extLst>
      <p:ext uri="{BB962C8B-B14F-4D97-AF65-F5344CB8AC3E}">
        <p14:creationId xmlns:p14="http://schemas.microsoft.com/office/powerpoint/2010/main" val="969179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10"/>
          </p:nvPr>
        </p:nvSpPr>
        <p:spPr/>
        <p:txBody>
          <a:bodyPr/>
          <a:lstStyle/>
          <a:p>
            <a:fld id="{6D2D8B9A-264D-4165-A769-848A3FBDC0CD}" type="slidenum">
              <a:rPr lang="fi-FI" smtClean="0"/>
              <a:t>15</a:t>
            </a:fld>
            <a:endParaRPr lang="fi-FI"/>
          </a:p>
        </p:txBody>
      </p:sp>
    </p:spTree>
    <p:extLst>
      <p:ext uri="{BB962C8B-B14F-4D97-AF65-F5344CB8AC3E}">
        <p14:creationId xmlns:p14="http://schemas.microsoft.com/office/powerpoint/2010/main" val="648933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smtClean="0"/>
              <a:t>- Lunastusasiat ja hankalat asiakkaat ovat huomioitu aikaisessa</a:t>
            </a:r>
            <a:r>
              <a:rPr lang="fi-FI" baseline="0" dirty="0" smtClean="0"/>
              <a:t> vaiheessa</a:t>
            </a:r>
            <a:endParaRPr lang="fi-FI" dirty="0"/>
          </a:p>
        </p:txBody>
      </p:sp>
      <p:sp>
        <p:nvSpPr>
          <p:cNvPr id="4" name="Dian numeron paikkamerkki 3"/>
          <p:cNvSpPr>
            <a:spLocks noGrp="1"/>
          </p:cNvSpPr>
          <p:nvPr>
            <p:ph type="sldNum" sz="quarter" idx="10"/>
          </p:nvPr>
        </p:nvSpPr>
        <p:spPr/>
        <p:txBody>
          <a:bodyPr/>
          <a:lstStyle/>
          <a:p>
            <a:fld id="{6D2D8B9A-264D-4165-A769-848A3FBDC0CD}" type="slidenum">
              <a:rPr lang="fi-FI" smtClean="0"/>
              <a:t>16</a:t>
            </a:fld>
            <a:endParaRPr lang="fi-FI"/>
          </a:p>
        </p:txBody>
      </p:sp>
    </p:spTree>
    <p:extLst>
      <p:ext uri="{BB962C8B-B14F-4D97-AF65-F5344CB8AC3E}">
        <p14:creationId xmlns:p14="http://schemas.microsoft.com/office/powerpoint/2010/main" val="1622309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smtClean="0"/>
              <a:t>- Lunastusasiat ja hankalat asiakkaat ovat huomioitu aikaisessa</a:t>
            </a:r>
            <a:r>
              <a:rPr lang="fi-FI" baseline="0" dirty="0" smtClean="0"/>
              <a:t> vaiheessa</a:t>
            </a:r>
            <a:endParaRPr lang="fi-FI" dirty="0"/>
          </a:p>
        </p:txBody>
      </p:sp>
      <p:sp>
        <p:nvSpPr>
          <p:cNvPr id="4" name="Dian numeron paikkamerkki 3"/>
          <p:cNvSpPr>
            <a:spLocks noGrp="1"/>
          </p:cNvSpPr>
          <p:nvPr>
            <p:ph type="sldNum" sz="quarter" idx="10"/>
          </p:nvPr>
        </p:nvSpPr>
        <p:spPr/>
        <p:txBody>
          <a:bodyPr/>
          <a:lstStyle/>
          <a:p>
            <a:fld id="{6D2D8B9A-264D-4165-A769-848A3FBDC0CD}" type="slidenum">
              <a:rPr lang="fi-FI" smtClean="0"/>
              <a:t>17</a:t>
            </a:fld>
            <a:endParaRPr lang="fi-FI"/>
          </a:p>
        </p:txBody>
      </p:sp>
    </p:spTree>
    <p:extLst>
      <p:ext uri="{BB962C8B-B14F-4D97-AF65-F5344CB8AC3E}">
        <p14:creationId xmlns:p14="http://schemas.microsoft.com/office/powerpoint/2010/main" val="39135087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Otsikkodia" preserve="1" userDrawn="1">
  <p:cSld name="title_slide">
    <p:spTree>
      <p:nvGrpSpPr>
        <p:cNvPr id="1" name=""/>
        <p:cNvGrpSpPr/>
        <p:nvPr/>
      </p:nvGrpSpPr>
      <p:grpSpPr>
        <a:xfrm>
          <a:off x="0" y="0"/>
          <a:ext cx="0" cy="0"/>
          <a:chOff x="0" y="0"/>
          <a:chExt cx="0" cy="0"/>
        </a:xfrm>
      </p:grpSpPr>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7923" y="4915763"/>
            <a:ext cx="1794727" cy="1615970"/>
          </a:xfrm>
          <a:prstGeom prst="rect">
            <a:avLst/>
          </a:prstGeom>
        </p:spPr>
      </p:pic>
      <p:sp>
        <p:nvSpPr>
          <p:cNvPr id="3" name="Picture Placeholder 2"/>
          <p:cNvSpPr>
            <a:spLocks noGrp="1"/>
          </p:cNvSpPr>
          <p:nvPr>
            <p:ph type="pic" sz="quarter" idx="12" hasCustomPrompt="1"/>
          </p:nvPr>
        </p:nvSpPr>
        <p:spPr>
          <a:xfrm>
            <a:off x="0" y="-9939"/>
            <a:ext cx="5277610" cy="4701002"/>
          </a:xfrm>
          <a:custGeom>
            <a:avLst/>
            <a:gdLst>
              <a:gd name="connsiteX0" fmla="*/ 0 w 4611688"/>
              <a:gd name="connsiteY0" fmla="*/ 4691063 h 4691063"/>
              <a:gd name="connsiteX1" fmla="*/ 1152922 w 4611688"/>
              <a:gd name="connsiteY1" fmla="*/ 0 h 4691063"/>
              <a:gd name="connsiteX2" fmla="*/ 4611688 w 4611688"/>
              <a:gd name="connsiteY2" fmla="*/ 0 h 4691063"/>
              <a:gd name="connsiteX3" fmla="*/ 3458766 w 4611688"/>
              <a:gd name="connsiteY3" fmla="*/ 4691063 h 4691063"/>
              <a:gd name="connsiteX4" fmla="*/ 0 w 4611688"/>
              <a:gd name="connsiteY4" fmla="*/ 4691063 h 4691063"/>
              <a:gd name="connsiteX0" fmla="*/ 0 w 5277610"/>
              <a:gd name="connsiteY0" fmla="*/ 4701002 h 4701002"/>
              <a:gd name="connsiteX1" fmla="*/ 1152922 w 5277610"/>
              <a:gd name="connsiteY1" fmla="*/ 9939 h 4701002"/>
              <a:gd name="connsiteX2" fmla="*/ 5277610 w 5277610"/>
              <a:gd name="connsiteY2" fmla="*/ 0 h 4701002"/>
              <a:gd name="connsiteX3" fmla="*/ 3458766 w 5277610"/>
              <a:gd name="connsiteY3" fmla="*/ 4701002 h 4701002"/>
              <a:gd name="connsiteX4" fmla="*/ 0 w 5277610"/>
              <a:gd name="connsiteY4" fmla="*/ 4701002 h 4701002"/>
              <a:gd name="connsiteX0" fmla="*/ 0 w 5277610"/>
              <a:gd name="connsiteY0" fmla="*/ 4701002 h 4701002"/>
              <a:gd name="connsiteX1" fmla="*/ 9922 w 5277610"/>
              <a:gd name="connsiteY1" fmla="*/ 9939 h 4701002"/>
              <a:gd name="connsiteX2" fmla="*/ 5277610 w 5277610"/>
              <a:gd name="connsiteY2" fmla="*/ 0 h 4701002"/>
              <a:gd name="connsiteX3" fmla="*/ 3458766 w 5277610"/>
              <a:gd name="connsiteY3" fmla="*/ 4701002 h 4701002"/>
              <a:gd name="connsiteX4" fmla="*/ 0 w 5277610"/>
              <a:gd name="connsiteY4" fmla="*/ 4701002 h 4701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7610" h="4701002">
                <a:moveTo>
                  <a:pt x="0" y="4701002"/>
                </a:moveTo>
                <a:cubicBezTo>
                  <a:pt x="3307" y="3137314"/>
                  <a:pt x="6615" y="1573627"/>
                  <a:pt x="9922" y="9939"/>
                </a:cubicBezTo>
                <a:lnTo>
                  <a:pt x="5277610" y="0"/>
                </a:lnTo>
                <a:lnTo>
                  <a:pt x="3458766" y="4701002"/>
                </a:lnTo>
                <a:lnTo>
                  <a:pt x="0" y="4701002"/>
                </a:lnTo>
                <a:close/>
              </a:path>
            </a:pathLst>
          </a:custGeom>
          <a:solidFill>
            <a:schemeClr val="bg1">
              <a:lumMod val="75000"/>
            </a:schemeClr>
          </a:solidFill>
        </p:spPr>
        <p:txBody>
          <a:bodyPr anchor="ctr" anchorCtr="1">
            <a:normAutofit/>
          </a:bodyPr>
          <a:lstStyle>
            <a:lvl1pPr marL="0" indent="0" algn="l">
              <a:buNone/>
              <a:defRPr sz="2000" baseline="0"/>
            </a:lvl1pPr>
          </a:lstStyle>
          <a:p>
            <a:r>
              <a:rPr lang="fi-FI" dirty="0"/>
              <a:t>Lisää 1. tämä kuva</a:t>
            </a:r>
            <a:br>
              <a:rPr lang="fi-FI" dirty="0"/>
            </a:br>
            <a:r>
              <a:rPr lang="fi-FI" dirty="0"/>
              <a:t>Kuvagalleriasta</a:t>
            </a:r>
            <a:br>
              <a:rPr lang="fi-FI" dirty="0"/>
            </a:br>
            <a:r>
              <a:rPr lang="fi-FI" dirty="0"/>
              <a:t>tai esim. omista tiedostoista</a:t>
            </a:r>
            <a:endParaRPr lang="en-US" dirty="0"/>
          </a:p>
        </p:txBody>
      </p:sp>
      <p:sp>
        <p:nvSpPr>
          <p:cNvPr id="8" name="Picture Placeholder 2"/>
          <p:cNvSpPr>
            <a:spLocks noGrp="1"/>
          </p:cNvSpPr>
          <p:nvPr>
            <p:ph type="pic" sz="quarter" idx="13" hasCustomPrompt="1"/>
          </p:nvPr>
        </p:nvSpPr>
        <p:spPr>
          <a:xfrm>
            <a:off x="3593725" y="-795"/>
            <a:ext cx="5053400" cy="4691858"/>
          </a:xfrm>
          <a:custGeom>
            <a:avLst/>
            <a:gdLst>
              <a:gd name="connsiteX0" fmla="*/ 0 w 4611688"/>
              <a:gd name="connsiteY0" fmla="*/ 4691063 h 4691063"/>
              <a:gd name="connsiteX1" fmla="*/ 1152922 w 4611688"/>
              <a:gd name="connsiteY1" fmla="*/ 0 h 4691063"/>
              <a:gd name="connsiteX2" fmla="*/ 4611688 w 4611688"/>
              <a:gd name="connsiteY2" fmla="*/ 0 h 4691063"/>
              <a:gd name="connsiteX3" fmla="*/ 3458766 w 4611688"/>
              <a:gd name="connsiteY3" fmla="*/ 4691063 h 4691063"/>
              <a:gd name="connsiteX4" fmla="*/ 0 w 4611688"/>
              <a:gd name="connsiteY4" fmla="*/ 4691063 h 4691063"/>
              <a:gd name="connsiteX0" fmla="*/ 0 w 5277610"/>
              <a:gd name="connsiteY0" fmla="*/ 4701002 h 4701002"/>
              <a:gd name="connsiteX1" fmla="*/ 1152922 w 5277610"/>
              <a:gd name="connsiteY1" fmla="*/ 9939 h 4701002"/>
              <a:gd name="connsiteX2" fmla="*/ 5277610 w 5277610"/>
              <a:gd name="connsiteY2" fmla="*/ 0 h 4701002"/>
              <a:gd name="connsiteX3" fmla="*/ 3458766 w 5277610"/>
              <a:gd name="connsiteY3" fmla="*/ 4701002 h 4701002"/>
              <a:gd name="connsiteX4" fmla="*/ 0 w 5277610"/>
              <a:gd name="connsiteY4" fmla="*/ 4701002 h 4701002"/>
              <a:gd name="connsiteX0" fmla="*/ 0 w 5277610"/>
              <a:gd name="connsiteY0" fmla="*/ 4701002 h 4701002"/>
              <a:gd name="connsiteX1" fmla="*/ 9922 w 5277610"/>
              <a:gd name="connsiteY1" fmla="*/ 9939 h 4701002"/>
              <a:gd name="connsiteX2" fmla="*/ 5277610 w 5277610"/>
              <a:gd name="connsiteY2" fmla="*/ 0 h 4701002"/>
              <a:gd name="connsiteX3" fmla="*/ 3458766 w 5277610"/>
              <a:gd name="connsiteY3" fmla="*/ 4701002 h 4701002"/>
              <a:gd name="connsiteX4" fmla="*/ 0 w 5277610"/>
              <a:gd name="connsiteY4" fmla="*/ 4701002 h 4701002"/>
              <a:gd name="connsiteX0" fmla="*/ 0 w 7036836"/>
              <a:gd name="connsiteY0" fmla="*/ 4691063 h 4701002"/>
              <a:gd name="connsiteX1" fmla="*/ 1769148 w 7036836"/>
              <a:gd name="connsiteY1" fmla="*/ 9939 h 4701002"/>
              <a:gd name="connsiteX2" fmla="*/ 7036836 w 7036836"/>
              <a:gd name="connsiteY2" fmla="*/ 0 h 4701002"/>
              <a:gd name="connsiteX3" fmla="*/ 5217992 w 7036836"/>
              <a:gd name="connsiteY3" fmla="*/ 4701002 h 4701002"/>
              <a:gd name="connsiteX4" fmla="*/ 0 w 7036836"/>
              <a:gd name="connsiteY4" fmla="*/ 4691063 h 4701002"/>
              <a:gd name="connsiteX0" fmla="*/ 0 w 7036836"/>
              <a:gd name="connsiteY0" fmla="*/ 4691063 h 4701002"/>
              <a:gd name="connsiteX1" fmla="*/ 1769148 w 7036836"/>
              <a:gd name="connsiteY1" fmla="*/ 9939 h 4701002"/>
              <a:gd name="connsiteX2" fmla="*/ 7036836 w 7036836"/>
              <a:gd name="connsiteY2" fmla="*/ 0 h 4701002"/>
              <a:gd name="connsiteX3" fmla="*/ 5217992 w 7036836"/>
              <a:gd name="connsiteY3" fmla="*/ 4701002 h 4701002"/>
              <a:gd name="connsiteX4" fmla="*/ 0 w 7036836"/>
              <a:gd name="connsiteY4" fmla="*/ 4691063 h 4701002"/>
              <a:gd name="connsiteX0" fmla="*/ 0 w 7036836"/>
              <a:gd name="connsiteY0" fmla="*/ 4691063 h 4701002"/>
              <a:gd name="connsiteX1" fmla="*/ 1769148 w 7036836"/>
              <a:gd name="connsiteY1" fmla="*/ 9939 h 4701002"/>
              <a:gd name="connsiteX2" fmla="*/ 7036836 w 7036836"/>
              <a:gd name="connsiteY2" fmla="*/ 0 h 4701002"/>
              <a:gd name="connsiteX3" fmla="*/ 5217992 w 7036836"/>
              <a:gd name="connsiteY3" fmla="*/ 4701002 h 4701002"/>
              <a:gd name="connsiteX4" fmla="*/ 0 w 7036836"/>
              <a:gd name="connsiteY4" fmla="*/ 4691063 h 4701002"/>
              <a:gd name="connsiteX0" fmla="*/ 0 w 7064268"/>
              <a:gd name="connsiteY0" fmla="*/ 4691063 h 4701002"/>
              <a:gd name="connsiteX1" fmla="*/ 1796580 w 7064268"/>
              <a:gd name="connsiteY1" fmla="*/ 9939 h 4701002"/>
              <a:gd name="connsiteX2" fmla="*/ 7064268 w 7064268"/>
              <a:gd name="connsiteY2" fmla="*/ 0 h 4701002"/>
              <a:gd name="connsiteX3" fmla="*/ 5245424 w 7064268"/>
              <a:gd name="connsiteY3" fmla="*/ 4701002 h 4701002"/>
              <a:gd name="connsiteX4" fmla="*/ 0 w 7064268"/>
              <a:gd name="connsiteY4" fmla="*/ 4691063 h 4701002"/>
              <a:gd name="connsiteX0" fmla="*/ 0 w 7064268"/>
              <a:gd name="connsiteY0" fmla="*/ 4691063 h 4701002"/>
              <a:gd name="connsiteX1" fmla="*/ 1796580 w 7064268"/>
              <a:gd name="connsiteY1" fmla="*/ 9939 h 4701002"/>
              <a:gd name="connsiteX2" fmla="*/ 7064268 w 7064268"/>
              <a:gd name="connsiteY2" fmla="*/ 0 h 4701002"/>
              <a:gd name="connsiteX3" fmla="*/ 5245424 w 7064268"/>
              <a:gd name="connsiteY3" fmla="*/ 4701002 h 4701002"/>
              <a:gd name="connsiteX4" fmla="*/ 0 w 7064268"/>
              <a:gd name="connsiteY4" fmla="*/ 4691063 h 4701002"/>
              <a:gd name="connsiteX0" fmla="*/ 0 w 5245424"/>
              <a:gd name="connsiteY0" fmla="*/ 4691063 h 4701002"/>
              <a:gd name="connsiteX1" fmla="*/ 1796580 w 5245424"/>
              <a:gd name="connsiteY1" fmla="*/ 9939 h 4701002"/>
              <a:gd name="connsiteX2" fmla="*/ 3315228 w 5245424"/>
              <a:gd name="connsiteY2" fmla="*/ 0 h 4701002"/>
              <a:gd name="connsiteX3" fmla="*/ 5245424 w 5245424"/>
              <a:gd name="connsiteY3" fmla="*/ 4701002 h 4701002"/>
              <a:gd name="connsiteX4" fmla="*/ 0 w 5245424"/>
              <a:gd name="connsiteY4" fmla="*/ 4691063 h 4701002"/>
              <a:gd name="connsiteX0" fmla="*/ 0 w 5245424"/>
              <a:gd name="connsiteY0" fmla="*/ 4681919 h 4691858"/>
              <a:gd name="connsiteX1" fmla="*/ 1796580 w 5245424"/>
              <a:gd name="connsiteY1" fmla="*/ 795 h 4691858"/>
              <a:gd name="connsiteX2" fmla="*/ 3196356 w 5245424"/>
              <a:gd name="connsiteY2" fmla="*/ 0 h 4691858"/>
              <a:gd name="connsiteX3" fmla="*/ 5245424 w 5245424"/>
              <a:gd name="connsiteY3" fmla="*/ 4691858 h 4691858"/>
              <a:gd name="connsiteX4" fmla="*/ 0 w 5245424"/>
              <a:gd name="connsiteY4" fmla="*/ 4681919 h 4691858"/>
              <a:gd name="connsiteX0" fmla="*/ 0 w 5053400"/>
              <a:gd name="connsiteY0" fmla="*/ 4681919 h 4691858"/>
              <a:gd name="connsiteX1" fmla="*/ 1796580 w 5053400"/>
              <a:gd name="connsiteY1" fmla="*/ 795 h 4691858"/>
              <a:gd name="connsiteX2" fmla="*/ 3196356 w 5053400"/>
              <a:gd name="connsiteY2" fmla="*/ 0 h 4691858"/>
              <a:gd name="connsiteX3" fmla="*/ 5053400 w 5053400"/>
              <a:gd name="connsiteY3" fmla="*/ 4691858 h 4691858"/>
              <a:gd name="connsiteX4" fmla="*/ 0 w 5053400"/>
              <a:gd name="connsiteY4" fmla="*/ 4681919 h 4691858"/>
              <a:gd name="connsiteX0" fmla="*/ 0 w 5053400"/>
              <a:gd name="connsiteY0" fmla="*/ 4691063 h 4691858"/>
              <a:gd name="connsiteX1" fmla="*/ 1796580 w 5053400"/>
              <a:gd name="connsiteY1" fmla="*/ 795 h 4691858"/>
              <a:gd name="connsiteX2" fmla="*/ 3196356 w 5053400"/>
              <a:gd name="connsiteY2" fmla="*/ 0 h 4691858"/>
              <a:gd name="connsiteX3" fmla="*/ 5053400 w 5053400"/>
              <a:gd name="connsiteY3" fmla="*/ 4691858 h 4691858"/>
              <a:gd name="connsiteX4" fmla="*/ 0 w 5053400"/>
              <a:gd name="connsiteY4" fmla="*/ 4691063 h 4691858"/>
              <a:gd name="connsiteX0" fmla="*/ 0 w 5053400"/>
              <a:gd name="connsiteY0" fmla="*/ 4691063 h 4691858"/>
              <a:gd name="connsiteX1" fmla="*/ 1796580 w 5053400"/>
              <a:gd name="connsiteY1" fmla="*/ 795 h 4691858"/>
              <a:gd name="connsiteX2" fmla="*/ 3196356 w 5053400"/>
              <a:gd name="connsiteY2" fmla="*/ 0 h 4691858"/>
              <a:gd name="connsiteX3" fmla="*/ 5053400 w 5053400"/>
              <a:gd name="connsiteY3" fmla="*/ 4691858 h 4691858"/>
              <a:gd name="connsiteX4" fmla="*/ 0 w 5053400"/>
              <a:gd name="connsiteY4" fmla="*/ 4691063 h 4691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3400" h="4691858">
                <a:moveTo>
                  <a:pt x="0" y="4691063"/>
                </a:moveTo>
                <a:cubicBezTo>
                  <a:pt x="741983" y="2827611"/>
                  <a:pt x="1256560" y="1465091"/>
                  <a:pt x="1796580" y="795"/>
                </a:cubicBezTo>
                <a:lnTo>
                  <a:pt x="3196356" y="0"/>
                </a:lnTo>
                <a:lnTo>
                  <a:pt x="5053400" y="4691858"/>
                </a:lnTo>
                <a:lnTo>
                  <a:pt x="0" y="4691063"/>
                </a:lnTo>
                <a:close/>
              </a:path>
            </a:pathLst>
          </a:custGeom>
          <a:solidFill>
            <a:schemeClr val="bg1">
              <a:lumMod val="75000"/>
            </a:schemeClr>
          </a:solidFill>
        </p:spPr>
        <p:txBody>
          <a:bodyPr anchor="ctr" anchorCtr="1">
            <a:normAutofit/>
          </a:bodyPr>
          <a:lstStyle>
            <a:lvl1pPr marL="0" marR="0" indent="0" algn="l" defTabSz="914400" rtl="0" eaLnBrk="1" fontAlgn="auto" latinLnBrk="0" hangingPunct="1">
              <a:lnSpc>
                <a:spcPct val="90000"/>
              </a:lnSpc>
              <a:spcBef>
                <a:spcPts val="1000"/>
              </a:spcBef>
              <a:spcAft>
                <a:spcPts val="0"/>
              </a:spcAft>
              <a:buClrTx/>
              <a:buSzTx/>
              <a:buFontTx/>
              <a:buNone/>
              <a:tabLst/>
              <a:defRPr sz="2000"/>
            </a:lvl1pPr>
          </a:lstStyle>
          <a:p>
            <a:r>
              <a:rPr lang="fi-FI" dirty="0"/>
              <a:t>Lisää 2. tämä kuva</a:t>
            </a:r>
            <a:br>
              <a:rPr lang="fi-FI" dirty="0"/>
            </a:br>
            <a:r>
              <a:rPr lang="fi-FI" dirty="0"/>
              <a:t>Kuvagalleriasta</a:t>
            </a:r>
            <a:br>
              <a:rPr lang="fi-FI" dirty="0"/>
            </a:br>
            <a:r>
              <a:rPr lang="fi-FI" dirty="0"/>
              <a:t>tai esim. omista tiedostoista</a:t>
            </a:r>
            <a:endParaRPr lang="en-US" dirty="0"/>
          </a:p>
        </p:txBody>
      </p:sp>
      <p:sp>
        <p:nvSpPr>
          <p:cNvPr id="9" name="Picture Placeholder 2"/>
          <p:cNvSpPr>
            <a:spLocks noGrp="1"/>
          </p:cNvSpPr>
          <p:nvPr>
            <p:ph type="pic" sz="quarter" idx="14" hasCustomPrompt="1"/>
          </p:nvPr>
        </p:nvSpPr>
        <p:spPr>
          <a:xfrm>
            <a:off x="6924312" y="0"/>
            <a:ext cx="5267688" cy="4710146"/>
          </a:xfrm>
          <a:custGeom>
            <a:avLst/>
            <a:gdLst>
              <a:gd name="connsiteX0" fmla="*/ 0 w 4611688"/>
              <a:gd name="connsiteY0" fmla="*/ 4691063 h 4691063"/>
              <a:gd name="connsiteX1" fmla="*/ 1152922 w 4611688"/>
              <a:gd name="connsiteY1" fmla="*/ 0 h 4691063"/>
              <a:gd name="connsiteX2" fmla="*/ 4611688 w 4611688"/>
              <a:gd name="connsiteY2" fmla="*/ 0 h 4691063"/>
              <a:gd name="connsiteX3" fmla="*/ 3458766 w 4611688"/>
              <a:gd name="connsiteY3" fmla="*/ 4691063 h 4691063"/>
              <a:gd name="connsiteX4" fmla="*/ 0 w 4611688"/>
              <a:gd name="connsiteY4" fmla="*/ 4691063 h 4691063"/>
              <a:gd name="connsiteX0" fmla="*/ 0 w 5277610"/>
              <a:gd name="connsiteY0" fmla="*/ 4701002 h 4701002"/>
              <a:gd name="connsiteX1" fmla="*/ 1152922 w 5277610"/>
              <a:gd name="connsiteY1" fmla="*/ 9939 h 4701002"/>
              <a:gd name="connsiteX2" fmla="*/ 5277610 w 5277610"/>
              <a:gd name="connsiteY2" fmla="*/ 0 h 4701002"/>
              <a:gd name="connsiteX3" fmla="*/ 3458766 w 5277610"/>
              <a:gd name="connsiteY3" fmla="*/ 4701002 h 4701002"/>
              <a:gd name="connsiteX4" fmla="*/ 0 w 5277610"/>
              <a:gd name="connsiteY4" fmla="*/ 4701002 h 4701002"/>
              <a:gd name="connsiteX0" fmla="*/ 0 w 5277610"/>
              <a:gd name="connsiteY0" fmla="*/ 4701002 h 4701002"/>
              <a:gd name="connsiteX1" fmla="*/ 9922 w 5277610"/>
              <a:gd name="connsiteY1" fmla="*/ 9939 h 4701002"/>
              <a:gd name="connsiteX2" fmla="*/ 5277610 w 5277610"/>
              <a:gd name="connsiteY2" fmla="*/ 0 h 4701002"/>
              <a:gd name="connsiteX3" fmla="*/ 3458766 w 5277610"/>
              <a:gd name="connsiteY3" fmla="*/ 4701002 h 4701002"/>
              <a:gd name="connsiteX4" fmla="*/ 0 w 5277610"/>
              <a:gd name="connsiteY4" fmla="*/ 4701002 h 4701002"/>
              <a:gd name="connsiteX0" fmla="*/ 0 w 5277610"/>
              <a:gd name="connsiteY0" fmla="*/ 4701002 h 4710146"/>
              <a:gd name="connsiteX1" fmla="*/ 9922 w 5277610"/>
              <a:gd name="connsiteY1" fmla="*/ 9939 h 4710146"/>
              <a:gd name="connsiteX2" fmla="*/ 5277610 w 5277610"/>
              <a:gd name="connsiteY2" fmla="*/ 0 h 4710146"/>
              <a:gd name="connsiteX3" fmla="*/ 5260134 w 5277610"/>
              <a:gd name="connsiteY3" fmla="*/ 4710146 h 4710146"/>
              <a:gd name="connsiteX4" fmla="*/ 0 w 5277610"/>
              <a:gd name="connsiteY4" fmla="*/ 4701002 h 4710146"/>
              <a:gd name="connsiteX0" fmla="*/ 1846315 w 5267693"/>
              <a:gd name="connsiteY0" fmla="*/ 4701002 h 4710146"/>
              <a:gd name="connsiteX1" fmla="*/ 5 w 5267693"/>
              <a:gd name="connsiteY1" fmla="*/ 9939 h 4710146"/>
              <a:gd name="connsiteX2" fmla="*/ 5267693 w 5267693"/>
              <a:gd name="connsiteY2" fmla="*/ 0 h 4710146"/>
              <a:gd name="connsiteX3" fmla="*/ 5250217 w 5267693"/>
              <a:gd name="connsiteY3" fmla="*/ 4710146 h 4710146"/>
              <a:gd name="connsiteX4" fmla="*/ 1846315 w 5267693"/>
              <a:gd name="connsiteY4" fmla="*/ 4701002 h 4710146"/>
              <a:gd name="connsiteX0" fmla="*/ 1846316 w 5267694"/>
              <a:gd name="connsiteY0" fmla="*/ 4701002 h 4710146"/>
              <a:gd name="connsiteX1" fmla="*/ 6 w 5267694"/>
              <a:gd name="connsiteY1" fmla="*/ 9939 h 4710146"/>
              <a:gd name="connsiteX2" fmla="*/ 5267694 w 5267694"/>
              <a:gd name="connsiteY2" fmla="*/ 0 h 4710146"/>
              <a:gd name="connsiteX3" fmla="*/ 5250218 w 5267694"/>
              <a:gd name="connsiteY3" fmla="*/ 4710146 h 4710146"/>
              <a:gd name="connsiteX4" fmla="*/ 1846316 w 5267694"/>
              <a:gd name="connsiteY4" fmla="*/ 4701002 h 4710146"/>
              <a:gd name="connsiteX0" fmla="*/ 1846316 w 5267694"/>
              <a:gd name="connsiteY0" fmla="*/ 4701002 h 4710146"/>
              <a:gd name="connsiteX1" fmla="*/ 6 w 5267694"/>
              <a:gd name="connsiteY1" fmla="*/ 795 h 4710146"/>
              <a:gd name="connsiteX2" fmla="*/ 5267694 w 5267694"/>
              <a:gd name="connsiteY2" fmla="*/ 0 h 4710146"/>
              <a:gd name="connsiteX3" fmla="*/ 5250218 w 5267694"/>
              <a:gd name="connsiteY3" fmla="*/ 4710146 h 4710146"/>
              <a:gd name="connsiteX4" fmla="*/ 1846316 w 5267694"/>
              <a:gd name="connsiteY4" fmla="*/ 4701002 h 4710146"/>
              <a:gd name="connsiteX0" fmla="*/ 1846310 w 5267688"/>
              <a:gd name="connsiteY0" fmla="*/ 4701002 h 4710146"/>
              <a:gd name="connsiteX1" fmla="*/ 0 w 5267688"/>
              <a:gd name="connsiteY1" fmla="*/ 795 h 4710146"/>
              <a:gd name="connsiteX2" fmla="*/ 5267688 w 5267688"/>
              <a:gd name="connsiteY2" fmla="*/ 0 h 4710146"/>
              <a:gd name="connsiteX3" fmla="*/ 5250212 w 5267688"/>
              <a:gd name="connsiteY3" fmla="*/ 4710146 h 4710146"/>
              <a:gd name="connsiteX4" fmla="*/ 1846310 w 5267688"/>
              <a:gd name="connsiteY4" fmla="*/ 4701002 h 4710146"/>
              <a:gd name="connsiteX0" fmla="*/ 1873742 w 5267688"/>
              <a:gd name="connsiteY0" fmla="*/ 4710146 h 4710146"/>
              <a:gd name="connsiteX1" fmla="*/ 0 w 5267688"/>
              <a:gd name="connsiteY1" fmla="*/ 795 h 4710146"/>
              <a:gd name="connsiteX2" fmla="*/ 5267688 w 5267688"/>
              <a:gd name="connsiteY2" fmla="*/ 0 h 4710146"/>
              <a:gd name="connsiteX3" fmla="*/ 5250212 w 5267688"/>
              <a:gd name="connsiteY3" fmla="*/ 4710146 h 4710146"/>
              <a:gd name="connsiteX4" fmla="*/ 1873742 w 5267688"/>
              <a:gd name="connsiteY4" fmla="*/ 4710146 h 4710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7688" h="4710146">
                <a:moveTo>
                  <a:pt x="1873742" y="4710146"/>
                </a:moveTo>
                <a:cubicBezTo>
                  <a:pt x="1227825" y="3055018"/>
                  <a:pt x="645917" y="1601059"/>
                  <a:pt x="0" y="795"/>
                </a:cubicBezTo>
                <a:lnTo>
                  <a:pt x="5267688" y="0"/>
                </a:lnTo>
                <a:cubicBezTo>
                  <a:pt x="5261863" y="1570049"/>
                  <a:pt x="5256037" y="3140097"/>
                  <a:pt x="5250212" y="4710146"/>
                </a:cubicBezTo>
                <a:lnTo>
                  <a:pt x="1873742" y="4710146"/>
                </a:lnTo>
                <a:close/>
              </a:path>
            </a:pathLst>
          </a:custGeom>
          <a:solidFill>
            <a:schemeClr val="bg1">
              <a:lumMod val="75000"/>
            </a:schemeClr>
          </a:solidFill>
        </p:spPr>
        <p:txBody>
          <a:bodyPr anchor="ctr" anchorCtr="1">
            <a:normAutofit/>
          </a:bodyPr>
          <a:lstStyle>
            <a:lvl1pPr marL="0" indent="0">
              <a:buFontTx/>
              <a:buNone/>
              <a:defRPr sz="2000"/>
            </a:lvl1pPr>
          </a:lstStyle>
          <a:p>
            <a:r>
              <a:rPr lang="fi-FI" dirty="0"/>
              <a:t>Lisää 3. tämä kuva </a:t>
            </a:r>
            <a:br>
              <a:rPr lang="fi-FI" dirty="0"/>
            </a:br>
            <a:r>
              <a:rPr lang="fi-FI" dirty="0"/>
              <a:t>Kuvagalleriasta</a:t>
            </a:r>
            <a:br>
              <a:rPr lang="fi-FI" dirty="0"/>
            </a:br>
            <a:r>
              <a:rPr lang="fi-FI" dirty="0"/>
              <a:t>tai esim. omista tiedostoista</a:t>
            </a:r>
            <a:endParaRPr lang="en-US" dirty="0"/>
          </a:p>
        </p:txBody>
      </p:sp>
      <p:sp>
        <p:nvSpPr>
          <p:cNvPr id="11" name="Rectangle 10"/>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tsikko 1"/>
          <p:cNvSpPr>
            <a:spLocks noGrp="1"/>
          </p:cNvSpPr>
          <p:nvPr>
            <p:ph type="ctrTitle"/>
          </p:nvPr>
        </p:nvSpPr>
        <p:spPr>
          <a:xfrm>
            <a:off x="2265770" y="5000877"/>
            <a:ext cx="9030880" cy="1297185"/>
          </a:xfrm>
        </p:spPr>
        <p:txBody>
          <a:bodyPr anchor="t">
            <a:normAutofit/>
          </a:bodyPr>
          <a:lstStyle>
            <a:lvl1pPr algn="l">
              <a:defRPr sz="4400" b="1"/>
            </a:lvl1pPr>
          </a:lstStyle>
          <a:p>
            <a:r>
              <a:rPr lang="fi-FI" smtClean="0"/>
              <a:t>Muokkaa perustyyl. napsautt.</a:t>
            </a:r>
            <a:endParaRPr lang="fi-FI" dirty="0"/>
          </a:p>
        </p:txBody>
      </p:sp>
      <p:sp>
        <p:nvSpPr>
          <p:cNvPr id="12" name="Date Placeholder 3"/>
          <p:cNvSpPr>
            <a:spLocks noGrp="1"/>
          </p:cNvSpPr>
          <p:nvPr>
            <p:ph type="dt" sz="half" idx="2"/>
          </p:nvPr>
        </p:nvSpPr>
        <p:spPr>
          <a:xfrm>
            <a:off x="4750017" y="6321116"/>
            <a:ext cx="1743147"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i-FI" smtClean="0"/>
              <a:t>22.11.2019</a:t>
            </a:r>
            <a:endParaRPr lang="en-US" dirty="0"/>
          </a:p>
        </p:txBody>
      </p:sp>
      <p:sp>
        <p:nvSpPr>
          <p:cNvPr id="13" name="Footer Placeholder 4"/>
          <p:cNvSpPr>
            <a:spLocks noGrp="1"/>
          </p:cNvSpPr>
          <p:nvPr>
            <p:ph type="ftr" sz="quarter" idx="3"/>
          </p:nvPr>
        </p:nvSpPr>
        <p:spPr>
          <a:xfrm>
            <a:off x="2273862" y="6321116"/>
            <a:ext cx="2476155"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Jussi Lindberg</a:t>
            </a:r>
            <a:endParaRPr lang="en-US" dirty="0"/>
          </a:p>
        </p:txBody>
      </p:sp>
      <p:sp>
        <p:nvSpPr>
          <p:cNvPr id="18" name="DConfidentiality">
            <a:extLst>
              <a:ext uri="{FF2B5EF4-FFF2-40B4-BE49-F238E27FC236}">
                <a16:creationId xmlns:a16="http://schemas.microsoft.com/office/drawing/2014/main" id="{4B964CBD-1E14-4B75-A614-71999FB674E4}"/>
              </a:ext>
            </a:extLst>
          </p:cNvPr>
          <p:cNvSpPr txBox="1">
            <a:spLocks/>
          </p:cNvSpPr>
          <p:nvPr userDrawn="1"/>
        </p:nvSpPr>
        <p:spPr>
          <a:xfrm>
            <a:off x="6523406" y="6308584"/>
            <a:ext cx="2785296" cy="365125"/>
          </a:xfrm>
          <a:prstGeom prst="rect">
            <a:avLst/>
          </a:prstGeom>
        </p:spPr>
        <p:txBody>
          <a:bodyPr vert="horz" lIns="91440" tIns="45720" rIns="91440" bIns="45720" rtlCol="0" anchor="ctr"/>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0000"/>
              </a:solidFill>
            </a:endParaRPr>
          </a:p>
        </p:txBody>
      </p:sp>
      <p:sp>
        <p:nvSpPr>
          <p:cNvPr id="19" name="DLevelofprotection">
            <a:extLst>
              <a:ext uri="{FF2B5EF4-FFF2-40B4-BE49-F238E27FC236}">
                <a16:creationId xmlns:a16="http://schemas.microsoft.com/office/drawing/2014/main" id="{25917711-D3ED-4E8C-BF82-DCF50F5F2EC2}"/>
              </a:ext>
            </a:extLst>
          </p:cNvPr>
          <p:cNvSpPr txBox="1">
            <a:spLocks/>
          </p:cNvSpPr>
          <p:nvPr userDrawn="1"/>
        </p:nvSpPr>
        <p:spPr>
          <a:xfrm>
            <a:off x="9539592" y="6146407"/>
            <a:ext cx="2403362" cy="252000"/>
          </a:xfrm>
          <a:prstGeom prst="rect">
            <a:avLst/>
          </a:prstGeom>
        </p:spPr>
        <p:txBody>
          <a:bodyPr vert="horz" lIns="91440" tIns="45720" rIns="91440" bIns="45720" rtlCol="0" anchor="ctr"/>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0000"/>
              </a:solidFill>
            </a:endParaRPr>
          </a:p>
        </p:txBody>
      </p:sp>
      <p:sp>
        <p:nvSpPr>
          <p:cNvPr id="21" name="DDecree">
            <a:extLst>
              <a:ext uri="{FF2B5EF4-FFF2-40B4-BE49-F238E27FC236}">
                <a16:creationId xmlns:a16="http://schemas.microsoft.com/office/drawing/2014/main" id="{F673B93A-115D-4F5C-A79F-A5F384FCDFC7}"/>
              </a:ext>
            </a:extLst>
          </p:cNvPr>
          <p:cNvSpPr txBox="1">
            <a:spLocks/>
          </p:cNvSpPr>
          <p:nvPr userDrawn="1"/>
        </p:nvSpPr>
        <p:spPr>
          <a:xfrm>
            <a:off x="9540000" y="6356098"/>
            <a:ext cx="2633844" cy="197937"/>
          </a:xfrm>
          <a:prstGeom prst="rect">
            <a:avLst/>
          </a:prstGeom>
        </p:spPr>
        <p:txBody>
          <a:bodyPr vert="horz" lIns="91440" tIns="45720" rIns="91440" bIns="45720" rtlCol="0" anchor="ctr"/>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0000"/>
              </a:solidFill>
            </a:endParaRPr>
          </a:p>
        </p:txBody>
      </p:sp>
      <p:sp>
        <p:nvSpPr>
          <p:cNvPr id="22" name="DSecrecy">
            <a:extLst>
              <a:ext uri="{FF2B5EF4-FFF2-40B4-BE49-F238E27FC236}">
                <a16:creationId xmlns:a16="http://schemas.microsoft.com/office/drawing/2014/main" id="{E04FEAB8-01C0-4796-B920-929F3D1A1E32}"/>
              </a:ext>
            </a:extLst>
          </p:cNvPr>
          <p:cNvSpPr txBox="1">
            <a:spLocks/>
          </p:cNvSpPr>
          <p:nvPr userDrawn="1"/>
        </p:nvSpPr>
        <p:spPr>
          <a:xfrm>
            <a:off x="9540000" y="6503588"/>
            <a:ext cx="2326280" cy="252000"/>
          </a:xfrm>
          <a:prstGeom prst="rect">
            <a:avLst/>
          </a:prstGeom>
        </p:spPr>
        <p:txBody>
          <a:bodyPr vert="horz" lIns="91440" tIns="45720" rIns="91440" bIns="45720" rtlCol="0" anchor="ctr"/>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0000"/>
              </a:solidFill>
            </a:endParaRPr>
          </a:p>
        </p:txBody>
      </p:sp>
    </p:spTree>
    <p:extLst>
      <p:ext uri="{BB962C8B-B14F-4D97-AF65-F5344CB8AC3E}">
        <p14:creationId xmlns:p14="http://schemas.microsoft.com/office/powerpoint/2010/main" val="1757231554"/>
      </p:ext>
    </p:extLst>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vaaka_palkki_kuva_t_sininen">
    <p:bg>
      <p:bgPr>
        <a:solidFill>
          <a:schemeClr val="bg1">
            <a:lumMod val="75000"/>
          </a:schemeClr>
        </a:solidFill>
        <a:effectLst/>
      </p:bgPr>
    </p:bg>
    <p:spTree>
      <p:nvGrpSpPr>
        <p:cNvPr id="1" name=""/>
        <p:cNvGrpSpPr/>
        <p:nvPr/>
      </p:nvGrpSpPr>
      <p:grpSpPr>
        <a:xfrm>
          <a:off x="0" y="0"/>
          <a:ext cx="0" cy="0"/>
          <a:chOff x="0" y="0"/>
          <a:chExt cx="0" cy="0"/>
        </a:xfrm>
      </p:grpSpPr>
      <p:sp>
        <p:nvSpPr>
          <p:cNvPr id="15" name="Picture Placeholder 14"/>
          <p:cNvSpPr>
            <a:spLocks noGrp="1"/>
          </p:cNvSpPr>
          <p:nvPr>
            <p:ph type="pic" sz="quarter" idx="14" hasCustomPrompt="1"/>
          </p:nvPr>
        </p:nvSpPr>
        <p:spPr>
          <a:xfrm>
            <a:off x="0" y="0"/>
            <a:ext cx="12192000" cy="6721475"/>
          </a:xfrm>
        </p:spPr>
        <p:txBody>
          <a:bodyPr wrap="none" tIns="1224000" anchor="t" anchorCtr="1"/>
          <a:lstStyle>
            <a:lvl1pPr marL="0" indent="0">
              <a:buFontTx/>
              <a:buNone/>
              <a:defRPr/>
            </a:lvl1pPr>
          </a:lstStyle>
          <a:p>
            <a:r>
              <a:rPr lang="fi-FI" dirty="0"/>
              <a:t>Lisää kuva </a:t>
            </a:r>
            <a:r>
              <a:rPr lang="fi-FI" dirty="0" err="1"/>
              <a:t>Kameleonin</a:t>
            </a:r>
            <a:r>
              <a:rPr lang="fi-FI" dirty="0"/>
              <a:t> Kuvagalleriasta </a:t>
            </a:r>
            <a:br>
              <a:rPr lang="fi-FI" dirty="0"/>
            </a:br>
            <a:r>
              <a:rPr lang="fi-FI" dirty="0"/>
              <a:t>tai esim. omista tiedostoista</a:t>
            </a:r>
            <a:endParaRPr lang="en-US" dirty="0"/>
          </a:p>
        </p:txBody>
      </p:sp>
      <p:sp>
        <p:nvSpPr>
          <p:cNvPr id="9" name="Title 1"/>
          <p:cNvSpPr>
            <a:spLocks noGrp="1"/>
          </p:cNvSpPr>
          <p:nvPr>
            <p:ph type="title"/>
          </p:nvPr>
        </p:nvSpPr>
        <p:spPr>
          <a:xfrm>
            <a:off x="0" y="2076397"/>
            <a:ext cx="12192000" cy="2526600"/>
          </a:xfrm>
          <a:solidFill>
            <a:srgbClr val="0463AF">
              <a:alpha val="75000"/>
            </a:srgbClr>
          </a:solidFill>
          <a:ln>
            <a:noFill/>
          </a:ln>
        </p:spPr>
        <p:txBody>
          <a:bodyPr lIns="864000" rIns="90000">
            <a:normAutofit/>
          </a:bodyPr>
          <a:lstStyle>
            <a:lvl1pPr>
              <a:defRPr sz="3600" b="1" i="0">
                <a:solidFill>
                  <a:schemeClr val="bg1"/>
                </a:solidFill>
                <a:latin typeface="+mj-lt"/>
                <a:ea typeface="Tahoma" panose="020B0604030504040204" pitchFamily="34" charset="0"/>
                <a:cs typeface="Tahoma" panose="020B0604030504040204" pitchFamily="34" charset="0"/>
              </a:defRPr>
            </a:lvl1pPr>
          </a:lstStyle>
          <a:p>
            <a:r>
              <a:rPr lang="fi-FI" smtClean="0"/>
              <a:t>Muokkaa perustyyl. napsautt.</a:t>
            </a:r>
            <a:endParaRPr lang="en-US" dirty="0"/>
          </a:p>
        </p:txBody>
      </p:sp>
      <p:sp>
        <p:nvSpPr>
          <p:cNvPr id="12" name="Rectangle 11"/>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3736691571"/>
      </p:ext>
    </p:extLst>
  </p:cSld>
  <p:clrMapOvr>
    <a:overrideClrMapping bg1="lt1" tx1="dk1" bg2="lt2" tx2="dk2" accent1="accent1" accent2="accent2" accent3="accent3" accent4="accent4" accent5="accent5" accent6="accent6" hlink="hlink" folHlink="folHlink"/>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vaaka_palkki_kuva_lila">
    <p:bg>
      <p:bgPr>
        <a:solidFill>
          <a:schemeClr val="bg1">
            <a:lumMod val="75000"/>
          </a:schemeClr>
        </a:solidFill>
        <a:effectLst/>
      </p:bgPr>
    </p:bg>
    <p:spTree>
      <p:nvGrpSpPr>
        <p:cNvPr id="1" name=""/>
        <p:cNvGrpSpPr/>
        <p:nvPr/>
      </p:nvGrpSpPr>
      <p:grpSpPr>
        <a:xfrm>
          <a:off x="0" y="0"/>
          <a:ext cx="0" cy="0"/>
          <a:chOff x="0" y="0"/>
          <a:chExt cx="0" cy="0"/>
        </a:xfrm>
      </p:grpSpPr>
      <p:sp>
        <p:nvSpPr>
          <p:cNvPr id="15" name="Picture Placeholder 14"/>
          <p:cNvSpPr>
            <a:spLocks noGrp="1"/>
          </p:cNvSpPr>
          <p:nvPr>
            <p:ph type="pic" sz="quarter" idx="14" hasCustomPrompt="1"/>
          </p:nvPr>
        </p:nvSpPr>
        <p:spPr>
          <a:xfrm>
            <a:off x="0" y="0"/>
            <a:ext cx="12192000" cy="6721475"/>
          </a:xfrm>
        </p:spPr>
        <p:txBody>
          <a:bodyPr wrap="none" tIns="1224000" anchor="t" anchorCtr="1"/>
          <a:lstStyle>
            <a:lvl1pPr marL="0" indent="0">
              <a:buFontTx/>
              <a:buNone/>
              <a:defRPr/>
            </a:lvl1pPr>
          </a:lstStyle>
          <a:p>
            <a:r>
              <a:rPr lang="fi-FI" dirty="0"/>
              <a:t>Lisää kuva </a:t>
            </a:r>
            <a:r>
              <a:rPr lang="fi-FI" dirty="0" err="1"/>
              <a:t>Kameleonin</a:t>
            </a:r>
            <a:r>
              <a:rPr lang="fi-FI" dirty="0"/>
              <a:t> Kuvagalleriasta </a:t>
            </a:r>
            <a:br>
              <a:rPr lang="fi-FI" dirty="0"/>
            </a:br>
            <a:r>
              <a:rPr lang="fi-FI" dirty="0"/>
              <a:t>tai esim. omista tiedostoista</a:t>
            </a:r>
            <a:endParaRPr lang="en-US" dirty="0"/>
          </a:p>
        </p:txBody>
      </p:sp>
      <p:sp>
        <p:nvSpPr>
          <p:cNvPr id="9" name="Title 1"/>
          <p:cNvSpPr>
            <a:spLocks noGrp="1"/>
          </p:cNvSpPr>
          <p:nvPr>
            <p:ph type="title"/>
          </p:nvPr>
        </p:nvSpPr>
        <p:spPr>
          <a:xfrm>
            <a:off x="0" y="2076397"/>
            <a:ext cx="12192000" cy="2526600"/>
          </a:xfrm>
          <a:solidFill>
            <a:srgbClr val="DD38F2">
              <a:alpha val="75000"/>
            </a:srgbClr>
          </a:solidFill>
          <a:ln>
            <a:noFill/>
          </a:ln>
        </p:spPr>
        <p:txBody>
          <a:bodyPr lIns="864000" rIns="90000">
            <a:normAutofit/>
          </a:bodyPr>
          <a:lstStyle>
            <a:lvl1pPr>
              <a:defRPr sz="3600" b="1" i="0">
                <a:solidFill>
                  <a:schemeClr val="bg1"/>
                </a:solidFill>
                <a:latin typeface="+mj-lt"/>
                <a:ea typeface="Tahoma" panose="020B0604030504040204" pitchFamily="34" charset="0"/>
                <a:cs typeface="Tahoma" panose="020B0604030504040204" pitchFamily="34" charset="0"/>
              </a:defRPr>
            </a:lvl1pPr>
          </a:lstStyle>
          <a:p>
            <a:r>
              <a:rPr lang="fi-FI" smtClean="0"/>
              <a:t>Muokkaa perustyyl. napsautt.</a:t>
            </a:r>
            <a:endParaRPr lang="en-US" dirty="0"/>
          </a:p>
        </p:txBody>
      </p:sp>
      <p:sp>
        <p:nvSpPr>
          <p:cNvPr id="11" name="Rectangle 10"/>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3054607590"/>
      </p:ext>
    </p:extLst>
  </p:cSld>
  <p:clrMapOvr>
    <a:overrideClrMapping bg1="lt1" tx1="dk1" bg2="lt2" tx2="dk2" accent1="accent1" accent2="accent2" accent3="accent3" accent4="accent4" accent5="accent5" accent6="accent6" hlink="hlink" folHlink="folHlink"/>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vaaka_palkki_kuva_pinkki">
    <p:bg>
      <p:bgPr>
        <a:solidFill>
          <a:schemeClr val="bg1">
            <a:lumMod val="75000"/>
          </a:schemeClr>
        </a:solidFill>
        <a:effectLst/>
      </p:bgPr>
    </p:bg>
    <p:spTree>
      <p:nvGrpSpPr>
        <p:cNvPr id="1" name=""/>
        <p:cNvGrpSpPr/>
        <p:nvPr/>
      </p:nvGrpSpPr>
      <p:grpSpPr>
        <a:xfrm>
          <a:off x="0" y="0"/>
          <a:ext cx="0" cy="0"/>
          <a:chOff x="0" y="0"/>
          <a:chExt cx="0" cy="0"/>
        </a:xfrm>
      </p:grpSpPr>
      <p:sp>
        <p:nvSpPr>
          <p:cNvPr id="15" name="Picture Placeholder 14"/>
          <p:cNvSpPr>
            <a:spLocks noGrp="1"/>
          </p:cNvSpPr>
          <p:nvPr>
            <p:ph type="pic" sz="quarter" idx="14" hasCustomPrompt="1"/>
          </p:nvPr>
        </p:nvSpPr>
        <p:spPr>
          <a:xfrm>
            <a:off x="0" y="0"/>
            <a:ext cx="12192000" cy="6721475"/>
          </a:xfrm>
        </p:spPr>
        <p:txBody>
          <a:bodyPr wrap="none" tIns="1224000" anchor="t" anchorCtr="1"/>
          <a:lstStyle>
            <a:lvl1pPr marL="0" marR="0" indent="0" algn="l" defTabSz="914400" rtl="0" eaLnBrk="1" fontAlgn="auto" latinLnBrk="0" hangingPunct="1">
              <a:lnSpc>
                <a:spcPct val="90000"/>
              </a:lnSpc>
              <a:spcBef>
                <a:spcPts val="1000"/>
              </a:spcBef>
              <a:spcAft>
                <a:spcPts val="0"/>
              </a:spcAft>
              <a:buClrTx/>
              <a:buSzTx/>
              <a:buFontTx/>
              <a:buNone/>
              <a:tabLst/>
              <a:defRPr/>
            </a:lvl1pPr>
          </a:lstStyle>
          <a:p>
            <a:r>
              <a:rPr lang="fi-FI" dirty="0"/>
              <a:t>Lisää kuva </a:t>
            </a:r>
            <a:r>
              <a:rPr lang="fi-FI" dirty="0" err="1"/>
              <a:t>Kameleonin</a:t>
            </a:r>
            <a:r>
              <a:rPr lang="fi-FI" dirty="0"/>
              <a:t> Kuvagalleriasta </a:t>
            </a:r>
            <a:br>
              <a:rPr lang="fi-FI" dirty="0"/>
            </a:br>
            <a:r>
              <a:rPr lang="fi-FI" dirty="0"/>
              <a:t>tai esim. omista tiedostoista</a:t>
            </a:r>
            <a:endParaRPr lang="en-US" dirty="0"/>
          </a:p>
        </p:txBody>
      </p:sp>
      <p:sp>
        <p:nvSpPr>
          <p:cNvPr id="9" name="Title 1"/>
          <p:cNvSpPr>
            <a:spLocks noGrp="1"/>
          </p:cNvSpPr>
          <p:nvPr>
            <p:ph type="title"/>
          </p:nvPr>
        </p:nvSpPr>
        <p:spPr>
          <a:xfrm>
            <a:off x="0" y="2076397"/>
            <a:ext cx="12192000" cy="2526600"/>
          </a:xfrm>
          <a:solidFill>
            <a:srgbClr val="FF008F">
              <a:alpha val="75000"/>
            </a:srgbClr>
          </a:solidFill>
          <a:ln>
            <a:noFill/>
          </a:ln>
        </p:spPr>
        <p:txBody>
          <a:bodyPr lIns="864000" rIns="90000">
            <a:normAutofit/>
          </a:bodyPr>
          <a:lstStyle>
            <a:lvl1pPr>
              <a:defRPr sz="3600" b="1" i="0">
                <a:solidFill>
                  <a:schemeClr val="bg1"/>
                </a:solidFill>
                <a:latin typeface="+mj-lt"/>
                <a:ea typeface="Tahoma" panose="020B0604030504040204" pitchFamily="34" charset="0"/>
                <a:cs typeface="Tahoma" panose="020B0604030504040204" pitchFamily="34" charset="0"/>
              </a:defRPr>
            </a:lvl1pPr>
          </a:lstStyle>
          <a:p>
            <a:r>
              <a:rPr lang="fi-FI" smtClean="0"/>
              <a:t>Muokkaa perustyyl. napsautt.</a:t>
            </a:r>
            <a:endParaRPr lang="en-US" dirty="0"/>
          </a:p>
        </p:txBody>
      </p:sp>
      <p:sp>
        <p:nvSpPr>
          <p:cNvPr id="12" name="Rectangle 11"/>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1623570822"/>
      </p:ext>
    </p:extLst>
  </p:cSld>
  <p:clrMapOvr>
    <a:overrideClrMapping bg1="lt1" tx1="dk1" bg2="lt2" tx2="dk2" accent1="accent1" accent2="accent2" accent3="accent3" accent4="accent4" accent5="accent5" accent6="accent6" hlink="hlink" folHlink="folHlink"/>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vaaka_palkki_kuva_oranssi">
    <p:bg>
      <p:bgPr>
        <a:solidFill>
          <a:schemeClr val="bg1">
            <a:lumMod val="75000"/>
          </a:schemeClr>
        </a:solidFill>
        <a:effectLst/>
      </p:bgPr>
    </p:bg>
    <p:spTree>
      <p:nvGrpSpPr>
        <p:cNvPr id="1" name=""/>
        <p:cNvGrpSpPr/>
        <p:nvPr/>
      </p:nvGrpSpPr>
      <p:grpSpPr>
        <a:xfrm>
          <a:off x="0" y="0"/>
          <a:ext cx="0" cy="0"/>
          <a:chOff x="0" y="0"/>
          <a:chExt cx="0" cy="0"/>
        </a:xfrm>
      </p:grpSpPr>
      <p:sp>
        <p:nvSpPr>
          <p:cNvPr id="15" name="Picture Placeholder 14"/>
          <p:cNvSpPr>
            <a:spLocks noGrp="1"/>
          </p:cNvSpPr>
          <p:nvPr>
            <p:ph type="pic" sz="quarter" idx="14" hasCustomPrompt="1"/>
          </p:nvPr>
        </p:nvSpPr>
        <p:spPr>
          <a:xfrm>
            <a:off x="0" y="0"/>
            <a:ext cx="12192000" cy="6721475"/>
          </a:xfrm>
        </p:spPr>
        <p:txBody>
          <a:bodyPr wrap="none" tIns="1224000" anchor="t" anchorCtr="1"/>
          <a:lstStyle>
            <a:lvl1pPr marL="0" indent="0">
              <a:buFontTx/>
              <a:buNone/>
              <a:defRPr/>
            </a:lvl1pPr>
          </a:lstStyle>
          <a:p>
            <a:r>
              <a:rPr lang="fi-FI" dirty="0"/>
              <a:t>Lisää kuva </a:t>
            </a:r>
            <a:r>
              <a:rPr lang="fi-FI" dirty="0" err="1"/>
              <a:t>Kameleonin</a:t>
            </a:r>
            <a:r>
              <a:rPr lang="fi-FI" dirty="0"/>
              <a:t> Kuvagalleriasta </a:t>
            </a:r>
            <a:br>
              <a:rPr lang="fi-FI" dirty="0"/>
            </a:br>
            <a:r>
              <a:rPr lang="fi-FI" dirty="0"/>
              <a:t>tai esim. omista tiedostoista</a:t>
            </a:r>
            <a:endParaRPr lang="en-US" dirty="0"/>
          </a:p>
        </p:txBody>
      </p:sp>
      <p:sp>
        <p:nvSpPr>
          <p:cNvPr id="9" name="Title 1"/>
          <p:cNvSpPr>
            <a:spLocks noGrp="1"/>
          </p:cNvSpPr>
          <p:nvPr>
            <p:ph type="title"/>
          </p:nvPr>
        </p:nvSpPr>
        <p:spPr>
          <a:xfrm>
            <a:off x="0" y="2076397"/>
            <a:ext cx="12192000" cy="2526600"/>
          </a:xfrm>
          <a:solidFill>
            <a:srgbClr val="FF5100">
              <a:alpha val="75000"/>
            </a:srgbClr>
          </a:solidFill>
          <a:ln>
            <a:noFill/>
          </a:ln>
        </p:spPr>
        <p:txBody>
          <a:bodyPr lIns="864000" rIns="90000">
            <a:normAutofit/>
          </a:bodyPr>
          <a:lstStyle>
            <a:lvl1pPr>
              <a:defRPr sz="3600" b="1" i="0">
                <a:solidFill>
                  <a:schemeClr val="bg1"/>
                </a:solidFill>
                <a:latin typeface="+mj-lt"/>
                <a:ea typeface="Tahoma" panose="020B0604030504040204" pitchFamily="34" charset="0"/>
                <a:cs typeface="Tahoma" panose="020B0604030504040204" pitchFamily="34" charset="0"/>
              </a:defRPr>
            </a:lvl1pPr>
          </a:lstStyle>
          <a:p>
            <a:r>
              <a:rPr lang="fi-FI" smtClean="0"/>
              <a:t>Muokkaa perustyyl. napsautt.</a:t>
            </a:r>
            <a:endParaRPr lang="en-US" dirty="0"/>
          </a:p>
        </p:txBody>
      </p:sp>
      <p:sp>
        <p:nvSpPr>
          <p:cNvPr id="8" name="Rectangle 7"/>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410513226"/>
      </p:ext>
    </p:extLst>
  </p:cSld>
  <p:clrMapOvr>
    <a:overrideClrMapping bg1="lt1" tx1="dk1" bg2="lt2" tx2="dk2" accent1="accent1" accent2="accent2" accent3="accent3" accent4="accent4" accent5="accent5" accent6="accent6" hlink="hlink" folHlink="folHlink"/>
  </p:clrMapOvr>
  <p:hf hd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kapea_palkki_kuva_v_sininen">
    <p:bg>
      <p:bgPr>
        <a:solidFill>
          <a:schemeClr val="bg1">
            <a:lumMod val="75000"/>
          </a:schemeClr>
        </a:solidFill>
        <a:effectLst/>
      </p:bgPr>
    </p:bg>
    <p:spTree>
      <p:nvGrpSpPr>
        <p:cNvPr id="1" name=""/>
        <p:cNvGrpSpPr/>
        <p:nvPr/>
      </p:nvGrpSpPr>
      <p:grpSpPr>
        <a:xfrm>
          <a:off x="0" y="0"/>
          <a:ext cx="0" cy="0"/>
          <a:chOff x="0" y="0"/>
          <a:chExt cx="0" cy="0"/>
        </a:xfrm>
      </p:grpSpPr>
      <p:sp>
        <p:nvSpPr>
          <p:cNvPr id="15" name="Picture Placeholder 14"/>
          <p:cNvSpPr>
            <a:spLocks noGrp="1"/>
          </p:cNvSpPr>
          <p:nvPr>
            <p:ph type="pic" sz="quarter" idx="14" hasCustomPrompt="1"/>
          </p:nvPr>
        </p:nvSpPr>
        <p:spPr>
          <a:xfrm>
            <a:off x="0" y="0"/>
            <a:ext cx="12192000" cy="6721475"/>
          </a:xfrm>
        </p:spPr>
        <p:txBody>
          <a:bodyPr wrap="none" tIns="1224000" anchor="t" anchorCtr="1"/>
          <a:lstStyle>
            <a:lvl1pPr marL="3960000" indent="0" algn="r">
              <a:buFontTx/>
              <a:buNone/>
              <a:defRPr/>
            </a:lvl1pPr>
          </a:lstStyle>
          <a:p>
            <a:r>
              <a:rPr lang="fi-FI" dirty="0"/>
              <a:t>Lisää kuva </a:t>
            </a:r>
            <a:r>
              <a:rPr lang="fi-FI" dirty="0" err="1"/>
              <a:t>Kameleonin</a:t>
            </a:r>
            <a:r>
              <a:rPr lang="fi-FI" dirty="0"/>
              <a:t> Kuvagalleriasta </a:t>
            </a:r>
            <a:br>
              <a:rPr lang="fi-FI" dirty="0"/>
            </a:br>
            <a:r>
              <a:rPr lang="fi-FI" dirty="0"/>
              <a:t>tai esim. omista tiedostoista</a:t>
            </a:r>
            <a:endParaRPr lang="en-US" dirty="0"/>
          </a:p>
        </p:txBody>
      </p:sp>
      <p:sp>
        <p:nvSpPr>
          <p:cNvPr id="9" name="Title 1"/>
          <p:cNvSpPr>
            <a:spLocks noGrp="1"/>
          </p:cNvSpPr>
          <p:nvPr>
            <p:ph type="title"/>
          </p:nvPr>
        </p:nvSpPr>
        <p:spPr>
          <a:xfrm>
            <a:off x="841374" y="-7409"/>
            <a:ext cx="3987800" cy="6737351"/>
          </a:xfrm>
          <a:solidFill>
            <a:srgbClr val="49C2F0">
              <a:alpha val="75000"/>
            </a:srgbClr>
          </a:solidFill>
          <a:ln>
            <a:noFill/>
          </a:ln>
        </p:spPr>
        <p:txBody>
          <a:bodyPr lIns="396000" tIns="1188000" rIns="396000" anchor="t" anchorCtr="0">
            <a:normAutofit/>
          </a:bodyPr>
          <a:lstStyle>
            <a:lvl1pPr>
              <a:defRPr sz="3600" b="1" i="0">
                <a:solidFill>
                  <a:schemeClr val="bg1"/>
                </a:solidFill>
                <a:latin typeface="+mj-lt"/>
                <a:ea typeface="Tahoma" panose="020B0604030504040204" pitchFamily="34" charset="0"/>
                <a:cs typeface="Tahoma" panose="020B0604030504040204" pitchFamily="34" charset="0"/>
              </a:defRPr>
            </a:lvl1pPr>
          </a:lstStyle>
          <a:p>
            <a:r>
              <a:rPr lang="fi-FI" smtClean="0"/>
              <a:t>Muokkaa perustyyl. napsautt.</a:t>
            </a:r>
            <a:endParaRPr lang="en-US" dirty="0"/>
          </a:p>
        </p:txBody>
      </p:sp>
      <p:sp>
        <p:nvSpPr>
          <p:cNvPr id="4" name="Text Placeholder 3"/>
          <p:cNvSpPr>
            <a:spLocks noGrp="1"/>
          </p:cNvSpPr>
          <p:nvPr>
            <p:ph type="body" sz="quarter" idx="15"/>
          </p:nvPr>
        </p:nvSpPr>
        <p:spPr>
          <a:xfrm>
            <a:off x="838200" y="2702740"/>
            <a:ext cx="3990975" cy="3937773"/>
          </a:xfrm>
        </p:spPr>
        <p:txBody>
          <a:bodyPr lIns="396000" tIns="46800" rIns="396000" bIns="46800">
            <a:normAutofit/>
          </a:bodyPr>
          <a:lstStyle>
            <a:lvl1pPr>
              <a:defRPr sz="1600" b="0" i="0">
                <a:solidFill>
                  <a:schemeClr val="bg1"/>
                </a:solidFill>
                <a:latin typeface="+mn-lt"/>
                <a:ea typeface="Tahoma" panose="020B0604030504040204" pitchFamily="34" charset="0"/>
                <a:cs typeface="Tahoma" panose="020B0604030504040204" pitchFamily="34" charset="0"/>
              </a:defRPr>
            </a:lvl1pPr>
            <a:lvl2pPr>
              <a:defRPr sz="1600" b="0" i="0">
                <a:solidFill>
                  <a:schemeClr val="bg1"/>
                </a:solidFill>
                <a:latin typeface="+mn-lt"/>
                <a:ea typeface="Tahoma" panose="020B0604030504040204" pitchFamily="34" charset="0"/>
                <a:cs typeface="Tahoma" panose="020B0604030504040204" pitchFamily="34" charset="0"/>
              </a:defRPr>
            </a:lvl2pPr>
            <a:lvl3pPr>
              <a:defRPr sz="1600" b="0" i="0">
                <a:solidFill>
                  <a:schemeClr val="bg1"/>
                </a:solidFill>
                <a:latin typeface="+mn-lt"/>
                <a:ea typeface="Tahoma" panose="020B0604030504040204" pitchFamily="34" charset="0"/>
                <a:cs typeface="Tahoma" panose="020B0604030504040204" pitchFamily="34" charset="0"/>
              </a:defRPr>
            </a:lvl3pPr>
            <a:lvl4pPr>
              <a:defRPr sz="1600" b="0" i="0">
                <a:solidFill>
                  <a:schemeClr val="bg1"/>
                </a:solidFill>
                <a:latin typeface="+mn-lt"/>
                <a:ea typeface="Tahoma" panose="020B0604030504040204" pitchFamily="34" charset="0"/>
                <a:cs typeface="Tahoma" panose="020B0604030504040204" pitchFamily="34" charset="0"/>
              </a:defRPr>
            </a:lvl4pPr>
            <a:lvl5pPr>
              <a:defRPr sz="1600" b="0" i="0">
                <a:solidFill>
                  <a:schemeClr val="bg1"/>
                </a:solidFill>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13" name="Rectangle 12"/>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2194895070"/>
      </p:ext>
    </p:extLst>
  </p:cSld>
  <p:clrMapOvr>
    <a:overrideClrMapping bg1="lt1" tx1="dk1" bg2="lt2" tx2="dk2" accent1="accent1" accent2="accent2" accent3="accent3" accent4="accent4" accent5="accent5" accent6="accent6" hlink="hlink" folHlink="folHlink"/>
  </p:clrMapOvr>
  <p:hf hdr="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kapea_palkki_kuva_sininen">
    <p:bg>
      <p:bgPr>
        <a:solidFill>
          <a:schemeClr val="bg1">
            <a:lumMod val="75000"/>
          </a:schemeClr>
        </a:solidFill>
        <a:effectLst/>
      </p:bgPr>
    </p:bg>
    <p:spTree>
      <p:nvGrpSpPr>
        <p:cNvPr id="1" name=""/>
        <p:cNvGrpSpPr/>
        <p:nvPr/>
      </p:nvGrpSpPr>
      <p:grpSpPr>
        <a:xfrm>
          <a:off x="0" y="0"/>
          <a:ext cx="0" cy="0"/>
          <a:chOff x="0" y="0"/>
          <a:chExt cx="0" cy="0"/>
        </a:xfrm>
      </p:grpSpPr>
      <p:sp>
        <p:nvSpPr>
          <p:cNvPr id="15" name="Picture Placeholder 14"/>
          <p:cNvSpPr>
            <a:spLocks noGrp="1"/>
          </p:cNvSpPr>
          <p:nvPr>
            <p:ph type="pic" sz="quarter" idx="14" hasCustomPrompt="1"/>
          </p:nvPr>
        </p:nvSpPr>
        <p:spPr>
          <a:xfrm>
            <a:off x="0" y="0"/>
            <a:ext cx="12192000" cy="6721475"/>
          </a:xfrm>
        </p:spPr>
        <p:txBody>
          <a:bodyPr wrap="none" tIns="1224000" anchor="t" anchorCtr="1"/>
          <a:lstStyle>
            <a:lvl1pPr marL="3960000" indent="0" algn="r">
              <a:buFontTx/>
              <a:buNone/>
              <a:defRPr/>
            </a:lvl1pPr>
          </a:lstStyle>
          <a:p>
            <a:r>
              <a:rPr lang="fi-FI" dirty="0"/>
              <a:t>Lisää kuva </a:t>
            </a:r>
            <a:r>
              <a:rPr lang="fi-FI" dirty="0" err="1"/>
              <a:t>Kameleonin</a:t>
            </a:r>
            <a:r>
              <a:rPr lang="fi-FI" dirty="0"/>
              <a:t> Kuvagalleriasta </a:t>
            </a:r>
            <a:br>
              <a:rPr lang="fi-FI" dirty="0"/>
            </a:br>
            <a:r>
              <a:rPr lang="fi-FI" dirty="0"/>
              <a:t>tai esim. omista tiedostoista</a:t>
            </a:r>
            <a:endParaRPr lang="en-US" dirty="0"/>
          </a:p>
        </p:txBody>
      </p:sp>
      <p:sp>
        <p:nvSpPr>
          <p:cNvPr id="9" name="Title 1"/>
          <p:cNvSpPr>
            <a:spLocks noGrp="1"/>
          </p:cNvSpPr>
          <p:nvPr>
            <p:ph type="title"/>
          </p:nvPr>
        </p:nvSpPr>
        <p:spPr>
          <a:xfrm>
            <a:off x="841374" y="-15876"/>
            <a:ext cx="3987800" cy="6737351"/>
          </a:xfrm>
          <a:solidFill>
            <a:srgbClr val="00B0CC">
              <a:alpha val="75000"/>
            </a:srgbClr>
          </a:solidFill>
          <a:ln>
            <a:noFill/>
          </a:ln>
        </p:spPr>
        <p:txBody>
          <a:bodyPr lIns="396000" tIns="1188000" rIns="396000" anchor="t" anchorCtr="0">
            <a:normAutofit/>
          </a:bodyPr>
          <a:lstStyle>
            <a:lvl1pPr>
              <a:defRPr sz="3600" b="1" i="0">
                <a:solidFill>
                  <a:schemeClr val="bg1"/>
                </a:solidFill>
                <a:latin typeface="+mn-lt"/>
                <a:ea typeface="Tahoma" panose="020B0604030504040204" pitchFamily="34" charset="0"/>
                <a:cs typeface="Tahoma" panose="020B0604030504040204" pitchFamily="34" charset="0"/>
              </a:defRPr>
            </a:lvl1pPr>
          </a:lstStyle>
          <a:p>
            <a:r>
              <a:rPr lang="fi-FI" smtClean="0"/>
              <a:t>Muokkaa perustyyl. napsautt.</a:t>
            </a:r>
            <a:endParaRPr lang="en-US" dirty="0"/>
          </a:p>
        </p:txBody>
      </p:sp>
      <p:sp>
        <p:nvSpPr>
          <p:cNvPr id="13" name="Rectangle 12"/>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
        <p:nvSpPr>
          <p:cNvPr id="12" name="Text Placeholder 3"/>
          <p:cNvSpPr>
            <a:spLocks noGrp="1"/>
          </p:cNvSpPr>
          <p:nvPr>
            <p:ph type="body" sz="quarter" idx="15"/>
          </p:nvPr>
        </p:nvSpPr>
        <p:spPr>
          <a:xfrm>
            <a:off x="838200" y="2702740"/>
            <a:ext cx="3990975" cy="3937773"/>
          </a:xfrm>
        </p:spPr>
        <p:txBody>
          <a:bodyPr lIns="396000" tIns="46800" rIns="396000" bIns="46800">
            <a:normAutofit/>
          </a:bodyPr>
          <a:lstStyle>
            <a:lvl1pPr>
              <a:defRPr sz="1600" b="0" i="0">
                <a:solidFill>
                  <a:schemeClr val="bg1"/>
                </a:solidFill>
                <a:latin typeface="+mn-lt"/>
                <a:ea typeface="Tahoma" panose="020B0604030504040204" pitchFamily="34" charset="0"/>
                <a:cs typeface="Tahoma" panose="020B0604030504040204" pitchFamily="34" charset="0"/>
              </a:defRPr>
            </a:lvl1pPr>
            <a:lvl2pPr>
              <a:defRPr sz="1600" b="0" i="0">
                <a:solidFill>
                  <a:schemeClr val="bg1"/>
                </a:solidFill>
                <a:latin typeface="+mn-lt"/>
                <a:ea typeface="Tahoma" panose="020B0604030504040204" pitchFamily="34" charset="0"/>
                <a:cs typeface="Tahoma" panose="020B0604030504040204" pitchFamily="34" charset="0"/>
              </a:defRPr>
            </a:lvl2pPr>
            <a:lvl3pPr>
              <a:defRPr sz="1600" b="0" i="0">
                <a:solidFill>
                  <a:schemeClr val="bg1"/>
                </a:solidFill>
                <a:latin typeface="+mn-lt"/>
                <a:ea typeface="Tahoma" panose="020B0604030504040204" pitchFamily="34" charset="0"/>
                <a:cs typeface="Tahoma" panose="020B0604030504040204" pitchFamily="34" charset="0"/>
              </a:defRPr>
            </a:lvl3pPr>
            <a:lvl4pPr>
              <a:defRPr sz="1600" b="0" i="0">
                <a:solidFill>
                  <a:schemeClr val="bg1"/>
                </a:solidFill>
                <a:latin typeface="+mn-lt"/>
                <a:ea typeface="Tahoma" panose="020B0604030504040204" pitchFamily="34" charset="0"/>
                <a:cs typeface="Tahoma" panose="020B0604030504040204" pitchFamily="34" charset="0"/>
              </a:defRPr>
            </a:lvl4pPr>
            <a:lvl5pPr>
              <a:defRPr sz="1600" b="0" i="0">
                <a:solidFill>
                  <a:schemeClr val="bg1"/>
                </a:solidFill>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Tree>
    <p:extLst>
      <p:ext uri="{BB962C8B-B14F-4D97-AF65-F5344CB8AC3E}">
        <p14:creationId xmlns:p14="http://schemas.microsoft.com/office/powerpoint/2010/main" val="2110096961"/>
      </p:ext>
    </p:extLst>
  </p:cSld>
  <p:clrMapOvr>
    <a:overrideClrMapping bg1="lt1" tx1="dk1" bg2="lt2" tx2="dk2" accent1="accent1" accent2="accent2" accent3="accent3" accent4="accent4" accent5="accent5" accent6="accent6" hlink="hlink" folHlink="folHlink"/>
  </p:clrMapOvr>
  <p:hf hdr="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kapea_palkki_kuva_k_sininen">
    <p:bg>
      <p:bgPr>
        <a:solidFill>
          <a:schemeClr val="bg1">
            <a:lumMod val="75000"/>
          </a:schemeClr>
        </a:solidFill>
        <a:effectLst/>
      </p:bgPr>
    </p:bg>
    <p:spTree>
      <p:nvGrpSpPr>
        <p:cNvPr id="1" name=""/>
        <p:cNvGrpSpPr/>
        <p:nvPr/>
      </p:nvGrpSpPr>
      <p:grpSpPr>
        <a:xfrm>
          <a:off x="0" y="0"/>
          <a:ext cx="0" cy="0"/>
          <a:chOff x="0" y="0"/>
          <a:chExt cx="0" cy="0"/>
        </a:xfrm>
      </p:grpSpPr>
      <p:sp>
        <p:nvSpPr>
          <p:cNvPr id="15" name="Picture Placeholder 14"/>
          <p:cNvSpPr>
            <a:spLocks noGrp="1"/>
          </p:cNvSpPr>
          <p:nvPr>
            <p:ph type="pic" sz="quarter" idx="14" hasCustomPrompt="1"/>
          </p:nvPr>
        </p:nvSpPr>
        <p:spPr>
          <a:xfrm>
            <a:off x="0" y="0"/>
            <a:ext cx="12192000" cy="6721475"/>
          </a:xfrm>
        </p:spPr>
        <p:txBody>
          <a:bodyPr wrap="none" tIns="1224000" anchor="t" anchorCtr="1"/>
          <a:lstStyle>
            <a:lvl1pPr marL="3960000" indent="0" algn="r">
              <a:buFontTx/>
              <a:buNone/>
              <a:defRPr/>
            </a:lvl1pPr>
          </a:lstStyle>
          <a:p>
            <a:r>
              <a:rPr lang="fi-FI" dirty="0"/>
              <a:t>Lisää kuva </a:t>
            </a:r>
            <a:r>
              <a:rPr lang="fi-FI" dirty="0" err="1"/>
              <a:t>Kameleonin</a:t>
            </a:r>
            <a:r>
              <a:rPr lang="fi-FI" dirty="0"/>
              <a:t> Kuvagalleriasta </a:t>
            </a:r>
            <a:br>
              <a:rPr lang="fi-FI" dirty="0"/>
            </a:br>
            <a:r>
              <a:rPr lang="fi-FI" dirty="0"/>
              <a:t>tai esim. omista tiedostoista</a:t>
            </a:r>
            <a:endParaRPr lang="en-US" dirty="0"/>
          </a:p>
        </p:txBody>
      </p:sp>
      <p:sp>
        <p:nvSpPr>
          <p:cNvPr id="9" name="Title 1"/>
          <p:cNvSpPr>
            <a:spLocks noGrp="1"/>
          </p:cNvSpPr>
          <p:nvPr>
            <p:ph type="title"/>
          </p:nvPr>
        </p:nvSpPr>
        <p:spPr>
          <a:xfrm>
            <a:off x="841374" y="-15876"/>
            <a:ext cx="3987800" cy="6737351"/>
          </a:xfrm>
          <a:solidFill>
            <a:srgbClr val="049BE2">
              <a:alpha val="75000"/>
            </a:srgbClr>
          </a:solidFill>
          <a:ln>
            <a:noFill/>
          </a:ln>
        </p:spPr>
        <p:txBody>
          <a:bodyPr lIns="396000" tIns="1188000" rIns="396000" anchor="t" anchorCtr="0">
            <a:normAutofit/>
          </a:bodyPr>
          <a:lstStyle>
            <a:lvl1pPr>
              <a:defRPr sz="3600" b="1" i="0">
                <a:solidFill>
                  <a:schemeClr val="bg1"/>
                </a:solidFill>
                <a:latin typeface="+mj-lt"/>
                <a:ea typeface="Tahoma" panose="020B0604030504040204" pitchFamily="34" charset="0"/>
                <a:cs typeface="Tahoma" panose="020B0604030504040204" pitchFamily="34" charset="0"/>
              </a:defRPr>
            </a:lvl1pPr>
          </a:lstStyle>
          <a:p>
            <a:r>
              <a:rPr lang="fi-FI" smtClean="0"/>
              <a:t>Muokkaa perustyyl. napsautt.</a:t>
            </a:r>
            <a:endParaRPr lang="en-US" dirty="0"/>
          </a:p>
        </p:txBody>
      </p:sp>
      <p:sp>
        <p:nvSpPr>
          <p:cNvPr id="13" name="Rectangle 12"/>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
        <p:nvSpPr>
          <p:cNvPr id="16" name="Text Placeholder 3"/>
          <p:cNvSpPr>
            <a:spLocks noGrp="1"/>
          </p:cNvSpPr>
          <p:nvPr>
            <p:ph type="body" sz="quarter" idx="15"/>
          </p:nvPr>
        </p:nvSpPr>
        <p:spPr>
          <a:xfrm>
            <a:off x="838200" y="2702740"/>
            <a:ext cx="3990975" cy="3937773"/>
          </a:xfrm>
        </p:spPr>
        <p:txBody>
          <a:bodyPr lIns="396000" tIns="46800" rIns="396000" bIns="46800">
            <a:normAutofit/>
          </a:bodyPr>
          <a:lstStyle>
            <a:lvl1pPr>
              <a:defRPr sz="1600" b="0" i="0">
                <a:solidFill>
                  <a:schemeClr val="bg1"/>
                </a:solidFill>
                <a:latin typeface="+mn-lt"/>
                <a:ea typeface="Tahoma" panose="020B0604030504040204" pitchFamily="34" charset="0"/>
                <a:cs typeface="Tahoma" panose="020B0604030504040204" pitchFamily="34" charset="0"/>
              </a:defRPr>
            </a:lvl1pPr>
            <a:lvl2pPr>
              <a:defRPr sz="1600" b="0" i="0">
                <a:solidFill>
                  <a:schemeClr val="bg1"/>
                </a:solidFill>
                <a:latin typeface="+mn-lt"/>
                <a:ea typeface="Tahoma" panose="020B0604030504040204" pitchFamily="34" charset="0"/>
                <a:cs typeface="Tahoma" panose="020B0604030504040204" pitchFamily="34" charset="0"/>
              </a:defRPr>
            </a:lvl2pPr>
            <a:lvl3pPr>
              <a:defRPr sz="1600" b="0" i="0">
                <a:solidFill>
                  <a:schemeClr val="bg1"/>
                </a:solidFill>
                <a:latin typeface="+mn-lt"/>
                <a:ea typeface="Tahoma" panose="020B0604030504040204" pitchFamily="34" charset="0"/>
                <a:cs typeface="Tahoma" panose="020B0604030504040204" pitchFamily="34" charset="0"/>
              </a:defRPr>
            </a:lvl3pPr>
            <a:lvl4pPr>
              <a:defRPr sz="1600" b="0" i="0">
                <a:solidFill>
                  <a:schemeClr val="bg1"/>
                </a:solidFill>
                <a:latin typeface="+mn-lt"/>
                <a:ea typeface="Tahoma" panose="020B0604030504040204" pitchFamily="34" charset="0"/>
                <a:cs typeface="Tahoma" panose="020B0604030504040204" pitchFamily="34" charset="0"/>
              </a:defRPr>
            </a:lvl4pPr>
            <a:lvl5pPr>
              <a:defRPr sz="1600" b="0" i="0">
                <a:solidFill>
                  <a:schemeClr val="bg1"/>
                </a:solidFill>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Tree>
    <p:extLst>
      <p:ext uri="{BB962C8B-B14F-4D97-AF65-F5344CB8AC3E}">
        <p14:creationId xmlns:p14="http://schemas.microsoft.com/office/powerpoint/2010/main" val="4211562948"/>
      </p:ext>
    </p:extLst>
  </p:cSld>
  <p:clrMapOvr>
    <a:overrideClrMapping bg1="lt1" tx1="dk1" bg2="lt2" tx2="dk2" accent1="accent1" accent2="accent2" accent3="accent3" accent4="accent4" accent5="accent5" accent6="accent6" hlink="hlink" folHlink="folHlink"/>
  </p:clrMapOvr>
  <p:hf hdr="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kapea_palkki_kuva_t_sininen">
    <p:bg>
      <p:bgPr>
        <a:solidFill>
          <a:schemeClr val="bg1">
            <a:lumMod val="75000"/>
          </a:schemeClr>
        </a:solidFill>
        <a:effectLst/>
      </p:bgPr>
    </p:bg>
    <p:spTree>
      <p:nvGrpSpPr>
        <p:cNvPr id="1" name=""/>
        <p:cNvGrpSpPr/>
        <p:nvPr/>
      </p:nvGrpSpPr>
      <p:grpSpPr>
        <a:xfrm>
          <a:off x="0" y="0"/>
          <a:ext cx="0" cy="0"/>
          <a:chOff x="0" y="0"/>
          <a:chExt cx="0" cy="0"/>
        </a:xfrm>
      </p:grpSpPr>
      <p:sp>
        <p:nvSpPr>
          <p:cNvPr id="15" name="Picture Placeholder 14"/>
          <p:cNvSpPr>
            <a:spLocks noGrp="1"/>
          </p:cNvSpPr>
          <p:nvPr>
            <p:ph type="pic" sz="quarter" idx="14" hasCustomPrompt="1"/>
          </p:nvPr>
        </p:nvSpPr>
        <p:spPr>
          <a:xfrm>
            <a:off x="0" y="0"/>
            <a:ext cx="12192000" cy="6721475"/>
          </a:xfrm>
        </p:spPr>
        <p:txBody>
          <a:bodyPr wrap="none" tIns="1224000" anchor="t" anchorCtr="1"/>
          <a:lstStyle>
            <a:lvl1pPr marL="3960000" indent="0" algn="r">
              <a:buFontTx/>
              <a:buNone/>
              <a:defRPr/>
            </a:lvl1pPr>
          </a:lstStyle>
          <a:p>
            <a:r>
              <a:rPr lang="fi-FI" dirty="0"/>
              <a:t>Lisää kuva </a:t>
            </a:r>
            <a:r>
              <a:rPr lang="fi-FI" dirty="0" err="1"/>
              <a:t>Kameleonin</a:t>
            </a:r>
            <a:r>
              <a:rPr lang="fi-FI" dirty="0"/>
              <a:t> Kuvagalleriasta </a:t>
            </a:r>
            <a:br>
              <a:rPr lang="fi-FI" dirty="0"/>
            </a:br>
            <a:r>
              <a:rPr lang="fi-FI" dirty="0"/>
              <a:t>tai esim. omista tiedostoista</a:t>
            </a:r>
            <a:endParaRPr lang="en-US" dirty="0"/>
          </a:p>
        </p:txBody>
      </p:sp>
      <p:sp>
        <p:nvSpPr>
          <p:cNvPr id="9" name="Title 1"/>
          <p:cNvSpPr>
            <a:spLocks noGrp="1"/>
          </p:cNvSpPr>
          <p:nvPr>
            <p:ph type="title"/>
          </p:nvPr>
        </p:nvSpPr>
        <p:spPr>
          <a:xfrm>
            <a:off x="841374" y="-15876"/>
            <a:ext cx="3987800" cy="6737351"/>
          </a:xfrm>
          <a:solidFill>
            <a:srgbClr val="0463AF">
              <a:alpha val="75000"/>
            </a:srgbClr>
          </a:solidFill>
          <a:ln>
            <a:noFill/>
          </a:ln>
        </p:spPr>
        <p:txBody>
          <a:bodyPr lIns="396000" tIns="1188000" rIns="396000" anchor="t" anchorCtr="0">
            <a:normAutofit/>
          </a:bodyPr>
          <a:lstStyle>
            <a:lvl1pPr>
              <a:defRPr sz="3600" b="1" i="0">
                <a:solidFill>
                  <a:schemeClr val="bg1"/>
                </a:solidFill>
                <a:latin typeface="+mj-lt"/>
                <a:ea typeface="Tahoma" panose="020B0604030504040204" pitchFamily="34" charset="0"/>
                <a:cs typeface="Tahoma" panose="020B0604030504040204" pitchFamily="34" charset="0"/>
              </a:defRPr>
            </a:lvl1pPr>
          </a:lstStyle>
          <a:p>
            <a:r>
              <a:rPr lang="fi-FI" smtClean="0"/>
              <a:t>Muokkaa perustyyl. napsautt.</a:t>
            </a:r>
            <a:endParaRPr lang="en-US" dirty="0"/>
          </a:p>
        </p:txBody>
      </p:sp>
      <p:sp>
        <p:nvSpPr>
          <p:cNvPr id="13" name="Rectangle 12"/>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
        <p:nvSpPr>
          <p:cNvPr id="16" name="Text Placeholder 3"/>
          <p:cNvSpPr>
            <a:spLocks noGrp="1"/>
          </p:cNvSpPr>
          <p:nvPr>
            <p:ph type="body" sz="quarter" idx="15"/>
          </p:nvPr>
        </p:nvSpPr>
        <p:spPr>
          <a:xfrm>
            <a:off x="838200" y="2702740"/>
            <a:ext cx="3990975" cy="3937773"/>
          </a:xfrm>
        </p:spPr>
        <p:txBody>
          <a:bodyPr lIns="396000" tIns="46800" rIns="396000" bIns="46800">
            <a:normAutofit/>
          </a:bodyPr>
          <a:lstStyle>
            <a:lvl1pPr>
              <a:defRPr sz="1600" b="0" i="0">
                <a:solidFill>
                  <a:schemeClr val="bg1"/>
                </a:solidFill>
                <a:latin typeface="+mn-lt"/>
                <a:ea typeface="Tahoma" panose="020B0604030504040204" pitchFamily="34" charset="0"/>
                <a:cs typeface="Tahoma" panose="020B0604030504040204" pitchFamily="34" charset="0"/>
              </a:defRPr>
            </a:lvl1pPr>
            <a:lvl2pPr>
              <a:defRPr sz="1600" b="0" i="0">
                <a:solidFill>
                  <a:schemeClr val="bg1"/>
                </a:solidFill>
                <a:latin typeface="+mn-lt"/>
                <a:ea typeface="Tahoma" panose="020B0604030504040204" pitchFamily="34" charset="0"/>
                <a:cs typeface="Tahoma" panose="020B0604030504040204" pitchFamily="34" charset="0"/>
              </a:defRPr>
            </a:lvl2pPr>
            <a:lvl3pPr>
              <a:defRPr sz="1600" b="0" i="0">
                <a:solidFill>
                  <a:schemeClr val="bg1"/>
                </a:solidFill>
                <a:latin typeface="+mn-lt"/>
                <a:ea typeface="Tahoma" panose="020B0604030504040204" pitchFamily="34" charset="0"/>
                <a:cs typeface="Tahoma" panose="020B0604030504040204" pitchFamily="34" charset="0"/>
              </a:defRPr>
            </a:lvl3pPr>
            <a:lvl4pPr>
              <a:defRPr sz="1600" b="0" i="0">
                <a:solidFill>
                  <a:schemeClr val="bg1"/>
                </a:solidFill>
                <a:latin typeface="+mn-lt"/>
                <a:ea typeface="Tahoma" panose="020B0604030504040204" pitchFamily="34" charset="0"/>
                <a:cs typeface="Tahoma" panose="020B0604030504040204" pitchFamily="34" charset="0"/>
              </a:defRPr>
            </a:lvl4pPr>
            <a:lvl5pPr>
              <a:defRPr sz="1600" b="0" i="0">
                <a:solidFill>
                  <a:schemeClr val="bg1"/>
                </a:solidFill>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Tree>
    <p:extLst>
      <p:ext uri="{BB962C8B-B14F-4D97-AF65-F5344CB8AC3E}">
        <p14:creationId xmlns:p14="http://schemas.microsoft.com/office/powerpoint/2010/main" val="3702221925"/>
      </p:ext>
    </p:extLst>
  </p:cSld>
  <p:clrMapOvr>
    <a:overrideClrMapping bg1="lt1" tx1="dk1" bg2="lt2" tx2="dk2" accent1="accent1" accent2="accent2" accent3="accent3" accent4="accent4" accent5="accent5" accent6="accent6" hlink="hlink" folHlink="folHlink"/>
  </p:clrMapOvr>
  <p:hf hdr="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apea_palkki_kuva_lila">
    <p:bg>
      <p:bgPr>
        <a:solidFill>
          <a:schemeClr val="bg1">
            <a:lumMod val="75000"/>
          </a:schemeClr>
        </a:solidFill>
        <a:effectLst/>
      </p:bgPr>
    </p:bg>
    <p:spTree>
      <p:nvGrpSpPr>
        <p:cNvPr id="1" name=""/>
        <p:cNvGrpSpPr/>
        <p:nvPr/>
      </p:nvGrpSpPr>
      <p:grpSpPr>
        <a:xfrm>
          <a:off x="0" y="0"/>
          <a:ext cx="0" cy="0"/>
          <a:chOff x="0" y="0"/>
          <a:chExt cx="0" cy="0"/>
        </a:xfrm>
      </p:grpSpPr>
      <p:sp>
        <p:nvSpPr>
          <p:cNvPr id="15" name="Picture Placeholder 14"/>
          <p:cNvSpPr>
            <a:spLocks noGrp="1"/>
          </p:cNvSpPr>
          <p:nvPr>
            <p:ph type="pic" sz="quarter" idx="14" hasCustomPrompt="1"/>
          </p:nvPr>
        </p:nvSpPr>
        <p:spPr>
          <a:xfrm>
            <a:off x="0" y="0"/>
            <a:ext cx="12192000" cy="6721475"/>
          </a:xfrm>
        </p:spPr>
        <p:txBody>
          <a:bodyPr wrap="none" tIns="1224000" anchor="t" anchorCtr="1"/>
          <a:lstStyle>
            <a:lvl1pPr marL="3960000" indent="0" algn="r">
              <a:buFontTx/>
              <a:buNone/>
              <a:defRPr/>
            </a:lvl1pPr>
          </a:lstStyle>
          <a:p>
            <a:r>
              <a:rPr lang="fi-FI" dirty="0"/>
              <a:t>Lisää kuva </a:t>
            </a:r>
            <a:r>
              <a:rPr lang="fi-FI" dirty="0" err="1"/>
              <a:t>Kameleonin</a:t>
            </a:r>
            <a:r>
              <a:rPr lang="fi-FI" dirty="0"/>
              <a:t> Kuvagalleriasta </a:t>
            </a:r>
            <a:br>
              <a:rPr lang="fi-FI" dirty="0"/>
            </a:br>
            <a:r>
              <a:rPr lang="fi-FI" dirty="0"/>
              <a:t>tai esim. omista tiedostoista</a:t>
            </a:r>
            <a:endParaRPr lang="en-US" dirty="0"/>
          </a:p>
        </p:txBody>
      </p:sp>
      <p:sp>
        <p:nvSpPr>
          <p:cNvPr id="9" name="Title 1"/>
          <p:cNvSpPr>
            <a:spLocks noGrp="1"/>
          </p:cNvSpPr>
          <p:nvPr>
            <p:ph type="title"/>
          </p:nvPr>
        </p:nvSpPr>
        <p:spPr>
          <a:xfrm>
            <a:off x="841374" y="-15876"/>
            <a:ext cx="3987800" cy="6737351"/>
          </a:xfrm>
          <a:solidFill>
            <a:srgbClr val="DD38F2">
              <a:alpha val="75000"/>
            </a:srgbClr>
          </a:solidFill>
          <a:ln>
            <a:noFill/>
          </a:ln>
        </p:spPr>
        <p:txBody>
          <a:bodyPr lIns="396000" tIns="1188000" rIns="396000" anchor="t" anchorCtr="0">
            <a:normAutofit/>
          </a:bodyPr>
          <a:lstStyle>
            <a:lvl1pPr>
              <a:defRPr sz="3600" b="1" i="0">
                <a:solidFill>
                  <a:schemeClr val="bg1"/>
                </a:solidFill>
                <a:latin typeface="+mj-lt"/>
                <a:ea typeface="Tahoma" panose="020B0604030504040204" pitchFamily="34" charset="0"/>
                <a:cs typeface="Tahoma" panose="020B0604030504040204" pitchFamily="34" charset="0"/>
              </a:defRPr>
            </a:lvl1pPr>
          </a:lstStyle>
          <a:p>
            <a:r>
              <a:rPr lang="fi-FI" smtClean="0"/>
              <a:t>Muokkaa perustyyl. napsautt.</a:t>
            </a:r>
            <a:endParaRPr lang="en-US" dirty="0"/>
          </a:p>
        </p:txBody>
      </p:sp>
      <p:sp>
        <p:nvSpPr>
          <p:cNvPr id="13" name="Rectangle 12"/>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
        <p:nvSpPr>
          <p:cNvPr id="16" name="Text Placeholder 3"/>
          <p:cNvSpPr>
            <a:spLocks noGrp="1"/>
          </p:cNvSpPr>
          <p:nvPr>
            <p:ph type="body" sz="quarter" idx="15"/>
          </p:nvPr>
        </p:nvSpPr>
        <p:spPr>
          <a:xfrm>
            <a:off x="838200" y="2702740"/>
            <a:ext cx="3990975" cy="3937773"/>
          </a:xfrm>
        </p:spPr>
        <p:txBody>
          <a:bodyPr lIns="396000" tIns="46800" rIns="396000" bIns="46800">
            <a:normAutofit/>
          </a:bodyPr>
          <a:lstStyle>
            <a:lvl1pPr>
              <a:defRPr sz="1600" b="0" i="0">
                <a:solidFill>
                  <a:schemeClr val="bg1"/>
                </a:solidFill>
                <a:latin typeface="+mn-lt"/>
                <a:ea typeface="Tahoma" panose="020B0604030504040204" pitchFamily="34" charset="0"/>
                <a:cs typeface="Tahoma" panose="020B0604030504040204" pitchFamily="34" charset="0"/>
              </a:defRPr>
            </a:lvl1pPr>
            <a:lvl2pPr>
              <a:defRPr sz="1600" b="0" i="0">
                <a:solidFill>
                  <a:schemeClr val="bg1"/>
                </a:solidFill>
                <a:latin typeface="+mn-lt"/>
                <a:ea typeface="Tahoma" panose="020B0604030504040204" pitchFamily="34" charset="0"/>
                <a:cs typeface="Tahoma" panose="020B0604030504040204" pitchFamily="34" charset="0"/>
              </a:defRPr>
            </a:lvl2pPr>
            <a:lvl3pPr>
              <a:defRPr sz="1600" b="0" i="0">
                <a:solidFill>
                  <a:schemeClr val="bg1"/>
                </a:solidFill>
                <a:latin typeface="+mn-lt"/>
                <a:ea typeface="Tahoma" panose="020B0604030504040204" pitchFamily="34" charset="0"/>
                <a:cs typeface="Tahoma" panose="020B0604030504040204" pitchFamily="34" charset="0"/>
              </a:defRPr>
            </a:lvl3pPr>
            <a:lvl4pPr>
              <a:defRPr sz="1600" b="0" i="0">
                <a:solidFill>
                  <a:schemeClr val="bg1"/>
                </a:solidFill>
                <a:latin typeface="+mn-lt"/>
                <a:ea typeface="Tahoma" panose="020B0604030504040204" pitchFamily="34" charset="0"/>
                <a:cs typeface="Tahoma" panose="020B0604030504040204" pitchFamily="34" charset="0"/>
              </a:defRPr>
            </a:lvl4pPr>
            <a:lvl5pPr>
              <a:defRPr sz="1600" b="0" i="0">
                <a:solidFill>
                  <a:schemeClr val="bg1"/>
                </a:solidFill>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Tree>
    <p:extLst>
      <p:ext uri="{BB962C8B-B14F-4D97-AF65-F5344CB8AC3E}">
        <p14:creationId xmlns:p14="http://schemas.microsoft.com/office/powerpoint/2010/main" val="2270133012"/>
      </p:ext>
    </p:extLst>
  </p:cSld>
  <p:clrMapOvr>
    <a:overrideClrMapping bg1="lt1" tx1="dk1" bg2="lt2" tx2="dk2" accent1="accent1" accent2="accent2" accent3="accent3" accent4="accent4" accent5="accent5" accent6="accent6" hlink="hlink" folHlink="folHlink"/>
  </p:clrMapOvr>
  <p:hf hdr="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apea_palkki_kuva_pinkki">
    <p:bg>
      <p:bgPr>
        <a:solidFill>
          <a:schemeClr val="bg1">
            <a:lumMod val="75000"/>
          </a:schemeClr>
        </a:solidFill>
        <a:effectLst/>
      </p:bgPr>
    </p:bg>
    <p:spTree>
      <p:nvGrpSpPr>
        <p:cNvPr id="1" name=""/>
        <p:cNvGrpSpPr/>
        <p:nvPr/>
      </p:nvGrpSpPr>
      <p:grpSpPr>
        <a:xfrm>
          <a:off x="0" y="0"/>
          <a:ext cx="0" cy="0"/>
          <a:chOff x="0" y="0"/>
          <a:chExt cx="0" cy="0"/>
        </a:xfrm>
      </p:grpSpPr>
      <p:sp>
        <p:nvSpPr>
          <p:cNvPr id="15" name="Picture Placeholder 14"/>
          <p:cNvSpPr>
            <a:spLocks noGrp="1"/>
          </p:cNvSpPr>
          <p:nvPr>
            <p:ph type="pic" sz="quarter" idx="14" hasCustomPrompt="1"/>
          </p:nvPr>
        </p:nvSpPr>
        <p:spPr>
          <a:xfrm>
            <a:off x="0" y="0"/>
            <a:ext cx="12192000" cy="6721475"/>
          </a:xfrm>
        </p:spPr>
        <p:txBody>
          <a:bodyPr wrap="none" tIns="1224000" anchor="t" anchorCtr="1"/>
          <a:lstStyle>
            <a:lvl1pPr marL="3960000" indent="0" algn="r">
              <a:buFontTx/>
              <a:buNone/>
              <a:defRPr/>
            </a:lvl1pPr>
          </a:lstStyle>
          <a:p>
            <a:r>
              <a:rPr lang="fi-FI" dirty="0"/>
              <a:t>Lisää kuva </a:t>
            </a:r>
            <a:r>
              <a:rPr lang="fi-FI" dirty="0" err="1"/>
              <a:t>Kameleonin</a:t>
            </a:r>
            <a:r>
              <a:rPr lang="fi-FI" dirty="0"/>
              <a:t> Kuvagalleriasta</a:t>
            </a:r>
            <a:br>
              <a:rPr lang="fi-FI" dirty="0"/>
            </a:br>
            <a:r>
              <a:rPr lang="fi-FI" dirty="0"/>
              <a:t>tai esim. omista tiedostoista</a:t>
            </a:r>
            <a:endParaRPr lang="en-US" dirty="0"/>
          </a:p>
        </p:txBody>
      </p:sp>
      <p:sp>
        <p:nvSpPr>
          <p:cNvPr id="9" name="Title 1"/>
          <p:cNvSpPr>
            <a:spLocks noGrp="1"/>
          </p:cNvSpPr>
          <p:nvPr>
            <p:ph type="title"/>
          </p:nvPr>
        </p:nvSpPr>
        <p:spPr>
          <a:xfrm>
            <a:off x="841374" y="-15876"/>
            <a:ext cx="3987800" cy="6737351"/>
          </a:xfrm>
          <a:solidFill>
            <a:srgbClr val="FF008F">
              <a:alpha val="75000"/>
            </a:srgbClr>
          </a:solidFill>
          <a:ln>
            <a:noFill/>
          </a:ln>
        </p:spPr>
        <p:txBody>
          <a:bodyPr lIns="396000" tIns="1188000" rIns="396000" anchor="t" anchorCtr="0">
            <a:normAutofit/>
          </a:bodyPr>
          <a:lstStyle>
            <a:lvl1pPr>
              <a:defRPr sz="3600" b="1" i="0">
                <a:solidFill>
                  <a:schemeClr val="bg1"/>
                </a:solidFill>
                <a:latin typeface="+mj-lt"/>
                <a:ea typeface="Tahoma" panose="020B0604030504040204" pitchFamily="34" charset="0"/>
                <a:cs typeface="Tahoma" panose="020B0604030504040204" pitchFamily="34" charset="0"/>
              </a:defRPr>
            </a:lvl1pPr>
          </a:lstStyle>
          <a:p>
            <a:r>
              <a:rPr lang="fi-FI" smtClean="0"/>
              <a:t>Muokkaa perustyyl. napsautt.</a:t>
            </a:r>
            <a:endParaRPr lang="en-US" dirty="0"/>
          </a:p>
        </p:txBody>
      </p:sp>
      <p:sp>
        <p:nvSpPr>
          <p:cNvPr id="13" name="Rectangle 12"/>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
        <p:nvSpPr>
          <p:cNvPr id="16" name="Text Placeholder 3"/>
          <p:cNvSpPr>
            <a:spLocks noGrp="1"/>
          </p:cNvSpPr>
          <p:nvPr>
            <p:ph type="body" sz="quarter" idx="15"/>
          </p:nvPr>
        </p:nvSpPr>
        <p:spPr>
          <a:xfrm>
            <a:off x="838200" y="2702740"/>
            <a:ext cx="3990975" cy="3937773"/>
          </a:xfrm>
        </p:spPr>
        <p:txBody>
          <a:bodyPr lIns="396000" tIns="46800" rIns="396000" bIns="46800">
            <a:normAutofit/>
          </a:bodyPr>
          <a:lstStyle>
            <a:lvl1pPr>
              <a:defRPr sz="1600" b="0" i="0">
                <a:solidFill>
                  <a:schemeClr val="bg1"/>
                </a:solidFill>
                <a:latin typeface="+mn-lt"/>
                <a:ea typeface="Tahoma" panose="020B0604030504040204" pitchFamily="34" charset="0"/>
                <a:cs typeface="Tahoma" panose="020B0604030504040204" pitchFamily="34" charset="0"/>
              </a:defRPr>
            </a:lvl1pPr>
            <a:lvl2pPr>
              <a:defRPr sz="1600" b="0" i="0">
                <a:solidFill>
                  <a:schemeClr val="bg1"/>
                </a:solidFill>
                <a:latin typeface="+mn-lt"/>
                <a:ea typeface="Tahoma" panose="020B0604030504040204" pitchFamily="34" charset="0"/>
                <a:cs typeface="Tahoma" panose="020B0604030504040204" pitchFamily="34" charset="0"/>
              </a:defRPr>
            </a:lvl2pPr>
            <a:lvl3pPr>
              <a:defRPr sz="1600" b="0" i="0">
                <a:solidFill>
                  <a:schemeClr val="bg1"/>
                </a:solidFill>
                <a:latin typeface="+mn-lt"/>
                <a:ea typeface="Tahoma" panose="020B0604030504040204" pitchFamily="34" charset="0"/>
                <a:cs typeface="Tahoma" panose="020B0604030504040204" pitchFamily="34" charset="0"/>
              </a:defRPr>
            </a:lvl3pPr>
            <a:lvl4pPr>
              <a:defRPr sz="1600" b="0" i="0">
                <a:solidFill>
                  <a:schemeClr val="bg1"/>
                </a:solidFill>
                <a:latin typeface="+mn-lt"/>
                <a:ea typeface="Tahoma" panose="020B0604030504040204" pitchFamily="34" charset="0"/>
                <a:cs typeface="Tahoma" panose="020B0604030504040204" pitchFamily="34" charset="0"/>
              </a:defRPr>
            </a:lvl4pPr>
            <a:lvl5pPr>
              <a:defRPr sz="1600" b="0" i="0">
                <a:solidFill>
                  <a:schemeClr val="bg1"/>
                </a:solidFill>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Tree>
    <p:extLst>
      <p:ext uri="{BB962C8B-B14F-4D97-AF65-F5344CB8AC3E}">
        <p14:creationId xmlns:p14="http://schemas.microsoft.com/office/powerpoint/2010/main" val="3986016718"/>
      </p:ext>
    </p:extLst>
  </p:cSld>
  <p:clrMapOvr>
    <a:overrideClrMapping bg1="lt1" tx1="dk1" bg2="lt2" tx2="dk2" accent1="accent1" accent2="accent2" accent3="accent3" accent4="accent4" accent5="accent5" accent6="accent6" hlink="hlink" folHlink="folHlink"/>
  </p:clrMapOvr>
  <p:hf hdr="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_slide_1">
    <p:spTree>
      <p:nvGrpSpPr>
        <p:cNvPr id="1" name=""/>
        <p:cNvGrpSpPr/>
        <p:nvPr/>
      </p:nvGrpSpPr>
      <p:grpSpPr>
        <a:xfrm>
          <a:off x="0" y="0"/>
          <a:ext cx="0" cy="0"/>
          <a:chOff x="0" y="0"/>
          <a:chExt cx="0" cy="0"/>
        </a:xfrm>
      </p:grpSpPr>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7923" y="4915763"/>
            <a:ext cx="1794727" cy="1615970"/>
          </a:xfrm>
          <a:prstGeom prst="rect">
            <a:avLst/>
          </a:prstGeom>
        </p:spPr>
      </p:pic>
      <p:sp>
        <p:nvSpPr>
          <p:cNvPr id="10" name="Picture Placeholder 9"/>
          <p:cNvSpPr>
            <a:spLocks noGrp="1"/>
          </p:cNvSpPr>
          <p:nvPr>
            <p:ph type="pic" sz="quarter" idx="12" hasCustomPrompt="1"/>
          </p:nvPr>
        </p:nvSpPr>
        <p:spPr>
          <a:xfrm>
            <a:off x="0" y="-9939"/>
            <a:ext cx="12192000" cy="4720085"/>
          </a:xfrm>
          <a:custGeom>
            <a:avLst/>
            <a:gdLst>
              <a:gd name="connsiteX0" fmla="*/ 12192000 w 12192000"/>
              <a:gd name="connsiteY0" fmla="*/ 9939 h 4720085"/>
              <a:gd name="connsiteX1" fmla="*/ 12174524 w 12192000"/>
              <a:gd name="connsiteY1" fmla="*/ 4720085 h 4720085"/>
              <a:gd name="connsiteX2" fmla="*/ 8798054 w 12192000"/>
              <a:gd name="connsiteY2" fmla="*/ 4720085 h 4720085"/>
              <a:gd name="connsiteX3" fmla="*/ 6924312 w 12192000"/>
              <a:gd name="connsiteY3" fmla="*/ 10734 h 4720085"/>
              <a:gd name="connsiteX4" fmla="*/ 6790081 w 12192000"/>
              <a:gd name="connsiteY4" fmla="*/ 9144 h 4720085"/>
              <a:gd name="connsiteX5" fmla="*/ 8647125 w 12192000"/>
              <a:gd name="connsiteY5" fmla="*/ 4701002 h 4720085"/>
              <a:gd name="connsiteX6" fmla="*/ 3593725 w 12192000"/>
              <a:gd name="connsiteY6" fmla="*/ 4691063 h 4720085"/>
              <a:gd name="connsiteX7" fmla="*/ 5390305 w 12192000"/>
              <a:gd name="connsiteY7" fmla="*/ 9939 h 4720085"/>
              <a:gd name="connsiteX8" fmla="*/ 5277610 w 12192000"/>
              <a:gd name="connsiteY8" fmla="*/ 0 h 4720085"/>
              <a:gd name="connsiteX9" fmla="*/ 3458767 w 12192000"/>
              <a:gd name="connsiteY9" fmla="*/ 4701002 h 4720085"/>
              <a:gd name="connsiteX10" fmla="*/ 0 w 12192000"/>
              <a:gd name="connsiteY10" fmla="*/ 4701002 h 4720085"/>
              <a:gd name="connsiteX11" fmla="*/ 9922 w 12192000"/>
              <a:gd name="connsiteY11" fmla="*/ 9939 h 472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4720085">
                <a:moveTo>
                  <a:pt x="12192000" y="9939"/>
                </a:moveTo>
                <a:cubicBezTo>
                  <a:pt x="12186175" y="1579988"/>
                  <a:pt x="12180349" y="3150036"/>
                  <a:pt x="12174524" y="4720085"/>
                </a:cubicBezTo>
                <a:lnTo>
                  <a:pt x="8798054" y="4720085"/>
                </a:lnTo>
                <a:cubicBezTo>
                  <a:pt x="8152137" y="3064957"/>
                  <a:pt x="7570229" y="1610998"/>
                  <a:pt x="6924312" y="10734"/>
                </a:cubicBezTo>
                <a:close/>
                <a:moveTo>
                  <a:pt x="6790081" y="9144"/>
                </a:moveTo>
                <a:lnTo>
                  <a:pt x="8647125" y="4701002"/>
                </a:lnTo>
                <a:lnTo>
                  <a:pt x="3593725" y="4691063"/>
                </a:lnTo>
                <a:cubicBezTo>
                  <a:pt x="4353996" y="2818467"/>
                  <a:pt x="4850285" y="1474235"/>
                  <a:pt x="5390305" y="9939"/>
                </a:cubicBezTo>
                <a:close/>
                <a:moveTo>
                  <a:pt x="5277610" y="0"/>
                </a:moveTo>
                <a:lnTo>
                  <a:pt x="3458767" y="4701002"/>
                </a:lnTo>
                <a:lnTo>
                  <a:pt x="0" y="4701002"/>
                </a:lnTo>
                <a:cubicBezTo>
                  <a:pt x="3307" y="3137314"/>
                  <a:pt x="6615" y="1573627"/>
                  <a:pt x="9922" y="9939"/>
                </a:cubicBezTo>
                <a:close/>
              </a:path>
            </a:pathLst>
          </a:custGeom>
          <a:solidFill>
            <a:schemeClr val="bg1">
              <a:lumMod val="75000"/>
            </a:schemeClr>
          </a:solidFill>
        </p:spPr>
        <p:txBody>
          <a:bodyPr wrap="square" anchor="ctr" anchorCtr="1">
            <a:noAutofit/>
          </a:bodyPr>
          <a:lstStyle>
            <a:lvl1pPr marL="0" indent="0">
              <a:buFontTx/>
              <a:buNone/>
              <a:defRPr/>
            </a:lvl1pPr>
          </a:lstStyle>
          <a:p>
            <a:r>
              <a:rPr lang="fi-FI" dirty="0"/>
              <a:t>Lisää kuva </a:t>
            </a:r>
            <a:r>
              <a:rPr lang="fi-FI" dirty="0" err="1"/>
              <a:t>Kameleonin</a:t>
            </a:r>
            <a:r>
              <a:rPr lang="fi-FI" dirty="0"/>
              <a:t/>
            </a:r>
            <a:br>
              <a:rPr lang="fi-FI" dirty="0"/>
            </a:br>
            <a:r>
              <a:rPr lang="fi-FI" dirty="0"/>
              <a:t>Kuvagalleriasta</a:t>
            </a:r>
            <a:br>
              <a:rPr lang="fi-FI" dirty="0"/>
            </a:br>
            <a:r>
              <a:rPr lang="fi-FI" dirty="0"/>
              <a:t>tai esim. omista tiedostoista</a:t>
            </a:r>
            <a:endParaRPr lang="en-US" dirty="0"/>
          </a:p>
        </p:txBody>
      </p:sp>
      <p:sp>
        <p:nvSpPr>
          <p:cNvPr id="6" name="Rectangle 5"/>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tsikko 1"/>
          <p:cNvSpPr>
            <a:spLocks noGrp="1"/>
          </p:cNvSpPr>
          <p:nvPr>
            <p:ph type="ctrTitle"/>
          </p:nvPr>
        </p:nvSpPr>
        <p:spPr>
          <a:xfrm>
            <a:off x="2265770" y="5000877"/>
            <a:ext cx="9030880" cy="1297185"/>
          </a:xfrm>
        </p:spPr>
        <p:txBody>
          <a:bodyPr anchor="t">
            <a:normAutofit/>
          </a:bodyPr>
          <a:lstStyle>
            <a:lvl1pPr algn="l">
              <a:defRPr sz="4400" b="1"/>
            </a:lvl1pPr>
          </a:lstStyle>
          <a:p>
            <a:r>
              <a:rPr lang="fi-FI" smtClean="0"/>
              <a:t>Muokkaa perustyyl. napsautt.</a:t>
            </a:r>
            <a:endParaRPr lang="fi-FI" dirty="0"/>
          </a:p>
        </p:txBody>
      </p:sp>
      <p:sp>
        <p:nvSpPr>
          <p:cNvPr id="8" name="Date Placeholder 3"/>
          <p:cNvSpPr>
            <a:spLocks noGrp="1"/>
          </p:cNvSpPr>
          <p:nvPr>
            <p:ph type="dt" sz="half" idx="2"/>
          </p:nvPr>
        </p:nvSpPr>
        <p:spPr>
          <a:xfrm>
            <a:off x="4750017" y="6321116"/>
            <a:ext cx="1650783"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i-FI" smtClean="0"/>
              <a:t>22.11.2019</a:t>
            </a:r>
            <a:endParaRPr lang="en-US"/>
          </a:p>
        </p:txBody>
      </p:sp>
      <p:sp>
        <p:nvSpPr>
          <p:cNvPr id="9" name="Footer Placeholder 4"/>
          <p:cNvSpPr>
            <a:spLocks noGrp="1"/>
          </p:cNvSpPr>
          <p:nvPr>
            <p:ph type="ftr" sz="quarter" idx="3"/>
          </p:nvPr>
        </p:nvSpPr>
        <p:spPr>
          <a:xfrm>
            <a:off x="2273862" y="6321116"/>
            <a:ext cx="2476155"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Jussi Lindberg</a:t>
            </a:r>
            <a:endParaRPr lang="en-US" dirty="0"/>
          </a:p>
        </p:txBody>
      </p:sp>
      <p:sp>
        <p:nvSpPr>
          <p:cNvPr id="11" name="DConfidentiality">
            <a:extLst>
              <a:ext uri="{FF2B5EF4-FFF2-40B4-BE49-F238E27FC236}">
                <a16:creationId xmlns:a16="http://schemas.microsoft.com/office/drawing/2014/main" id="{EEA14B14-60C4-4BB2-AAE3-DF41B480ACC8}"/>
              </a:ext>
            </a:extLst>
          </p:cNvPr>
          <p:cNvSpPr txBox="1">
            <a:spLocks/>
          </p:cNvSpPr>
          <p:nvPr userDrawn="1"/>
        </p:nvSpPr>
        <p:spPr>
          <a:xfrm>
            <a:off x="6523406" y="6308584"/>
            <a:ext cx="2785296" cy="365125"/>
          </a:xfrm>
          <a:prstGeom prst="rect">
            <a:avLst/>
          </a:prstGeom>
        </p:spPr>
        <p:txBody>
          <a:bodyPr vert="horz" lIns="91440" tIns="45720" rIns="91440" bIns="45720" rtlCol="0" anchor="ctr"/>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0000"/>
              </a:solidFill>
            </a:endParaRPr>
          </a:p>
        </p:txBody>
      </p:sp>
      <p:sp>
        <p:nvSpPr>
          <p:cNvPr id="12" name="DLevelofprotection">
            <a:extLst>
              <a:ext uri="{FF2B5EF4-FFF2-40B4-BE49-F238E27FC236}">
                <a16:creationId xmlns:a16="http://schemas.microsoft.com/office/drawing/2014/main" id="{5DD3C21F-DA3E-4BE7-AAC4-310C4E77212E}"/>
              </a:ext>
            </a:extLst>
          </p:cNvPr>
          <p:cNvSpPr txBox="1">
            <a:spLocks/>
          </p:cNvSpPr>
          <p:nvPr userDrawn="1"/>
        </p:nvSpPr>
        <p:spPr>
          <a:xfrm>
            <a:off x="9539592" y="6146407"/>
            <a:ext cx="2403362" cy="252000"/>
          </a:xfrm>
          <a:prstGeom prst="rect">
            <a:avLst/>
          </a:prstGeom>
        </p:spPr>
        <p:txBody>
          <a:bodyPr vert="horz" lIns="91440" tIns="45720" rIns="91440" bIns="45720" rtlCol="0" anchor="ctr"/>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0000"/>
              </a:solidFill>
            </a:endParaRPr>
          </a:p>
        </p:txBody>
      </p:sp>
      <p:sp>
        <p:nvSpPr>
          <p:cNvPr id="13" name="DDecree">
            <a:extLst>
              <a:ext uri="{FF2B5EF4-FFF2-40B4-BE49-F238E27FC236}">
                <a16:creationId xmlns:a16="http://schemas.microsoft.com/office/drawing/2014/main" id="{E78352A8-ED6D-4F6E-BFE7-FD1EC319D79A}"/>
              </a:ext>
            </a:extLst>
          </p:cNvPr>
          <p:cNvSpPr txBox="1">
            <a:spLocks/>
          </p:cNvSpPr>
          <p:nvPr userDrawn="1"/>
        </p:nvSpPr>
        <p:spPr>
          <a:xfrm>
            <a:off x="9540000" y="6356098"/>
            <a:ext cx="2633844" cy="197937"/>
          </a:xfrm>
          <a:prstGeom prst="rect">
            <a:avLst/>
          </a:prstGeom>
        </p:spPr>
        <p:txBody>
          <a:bodyPr vert="horz" lIns="91440" tIns="45720" rIns="91440" bIns="45720" rtlCol="0" anchor="ctr"/>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0000"/>
              </a:solidFill>
            </a:endParaRPr>
          </a:p>
        </p:txBody>
      </p:sp>
      <p:sp>
        <p:nvSpPr>
          <p:cNvPr id="14" name="DSecrecy">
            <a:extLst>
              <a:ext uri="{FF2B5EF4-FFF2-40B4-BE49-F238E27FC236}">
                <a16:creationId xmlns:a16="http://schemas.microsoft.com/office/drawing/2014/main" id="{8E73515E-696E-4CE4-8D36-10D1C0A0DD9C}"/>
              </a:ext>
            </a:extLst>
          </p:cNvPr>
          <p:cNvSpPr txBox="1">
            <a:spLocks/>
          </p:cNvSpPr>
          <p:nvPr userDrawn="1"/>
        </p:nvSpPr>
        <p:spPr>
          <a:xfrm>
            <a:off x="9540000" y="6503588"/>
            <a:ext cx="2326280" cy="252000"/>
          </a:xfrm>
          <a:prstGeom prst="rect">
            <a:avLst/>
          </a:prstGeom>
        </p:spPr>
        <p:txBody>
          <a:bodyPr vert="horz" lIns="91440" tIns="45720" rIns="91440" bIns="45720" rtlCol="0" anchor="ctr"/>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0000"/>
              </a:solidFill>
            </a:endParaRPr>
          </a:p>
        </p:txBody>
      </p:sp>
    </p:spTree>
    <p:extLst>
      <p:ext uri="{BB962C8B-B14F-4D97-AF65-F5344CB8AC3E}">
        <p14:creationId xmlns:p14="http://schemas.microsoft.com/office/powerpoint/2010/main" val="1270602295"/>
      </p:ext>
    </p:extLst>
  </p:cSld>
  <p:clrMapOvr>
    <a:masterClrMapping/>
  </p:clrMapOvr>
  <p:hf hdr="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kapea_palkki_kuva_oranssi">
    <p:bg>
      <p:bgPr>
        <a:solidFill>
          <a:schemeClr val="bg1">
            <a:lumMod val="75000"/>
          </a:schemeClr>
        </a:solidFill>
        <a:effectLst/>
      </p:bgPr>
    </p:bg>
    <p:spTree>
      <p:nvGrpSpPr>
        <p:cNvPr id="1" name=""/>
        <p:cNvGrpSpPr/>
        <p:nvPr/>
      </p:nvGrpSpPr>
      <p:grpSpPr>
        <a:xfrm>
          <a:off x="0" y="0"/>
          <a:ext cx="0" cy="0"/>
          <a:chOff x="0" y="0"/>
          <a:chExt cx="0" cy="0"/>
        </a:xfrm>
      </p:grpSpPr>
      <p:sp>
        <p:nvSpPr>
          <p:cNvPr id="15" name="Picture Placeholder 14"/>
          <p:cNvSpPr>
            <a:spLocks noGrp="1"/>
          </p:cNvSpPr>
          <p:nvPr>
            <p:ph type="pic" sz="quarter" idx="14" hasCustomPrompt="1"/>
          </p:nvPr>
        </p:nvSpPr>
        <p:spPr>
          <a:xfrm>
            <a:off x="0" y="0"/>
            <a:ext cx="12192000" cy="6721475"/>
          </a:xfrm>
        </p:spPr>
        <p:txBody>
          <a:bodyPr wrap="none" tIns="1224000" anchor="t" anchorCtr="1"/>
          <a:lstStyle>
            <a:lvl1pPr marL="3960000" indent="0" algn="r">
              <a:buFontTx/>
              <a:buNone/>
              <a:defRPr/>
            </a:lvl1pPr>
          </a:lstStyle>
          <a:p>
            <a:r>
              <a:rPr lang="fi-FI" dirty="0"/>
              <a:t>Lisää kuva </a:t>
            </a:r>
            <a:r>
              <a:rPr lang="fi-FI" dirty="0" err="1"/>
              <a:t>Kameleonin</a:t>
            </a:r>
            <a:r>
              <a:rPr lang="fi-FI" dirty="0"/>
              <a:t> Kuvagalleriasta </a:t>
            </a:r>
            <a:br>
              <a:rPr lang="fi-FI" dirty="0"/>
            </a:br>
            <a:r>
              <a:rPr lang="fi-FI" dirty="0"/>
              <a:t>tai esim. omista tiedostoista</a:t>
            </a:r>
            <a:endParaRPr lang="en-US" dirty="0"/>
          </a:p>
        </p:txBody>
      </p:sp>
      <p:sp>
        <p:nvSpPr>
          <p:cNvPr id="9" name="Title 1"/>
          <p:cNvSpPr>
            <a:spLocks noGrp="1"/>
          </p:cNvSpPr>
          <p:nvPr>
            <p:ph type="title"/>
          </p:nvPr>
        </p:nvSpPr>
        <p:spPr>
          <a:xfrm>
            <a:off x="833486" y="0"/>
            <a:ext cx="3987800" cy="6737351"/>
          </a:xfrm>
          <a:solidFill>
            <a:srgbClr val="FF5100">
              <a:alpha val="75000"/>
            </a:srgbClr>
          </a:solidFill>
          <a:ln>
            <a:noFill/>
          </a:ln>
        </p:spPr>
        <p:txBody>
          <a:bodyPr lIns="396000" tIns="1188000" rIns="396000" anchor="t" anchorCtr="0">
            <a:normAutofit/>
          </a:bodyPr>
          <a:lstStyle>
            <a:lvl1pPr>
              <a:defRPr sz="3600" b="1" i="0">
                <a:solidFill>
                  <a:schemeClr val="bg1"/>
                </a:solidFill>
                <a:latin typeface="+mj-lt"/>
                <a:ea typeface="Tahoma" panose="020B0604030504040204" pitchFamily="34" charset="0"/>
                <a:cs typeface="Tahoma" panose="020B0604030504040204" pitchFamily="34" charset="0"/>
              </a:defRPr>
            </a:lvl1pPr>
          </a:lstStyle>
          <a:p>
            <a:r>
              <a:rPr lang="fi-FI" smtClean="0"/>
              <a:t>Muokkaa perustyyl. napsautt.</a:t>
            </a:r>
            <a:endParaRPr lang="en-US" dirty="0"/>
          </a:p>
        </p:txBody>
      </p:sp>
      <p:sp>
        <p:nvSpPr>
          <p:cNvPr id="8" name="Rectangle 7"/>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
        <p:nvSpPr>
          <p:cNvPr id="13" name="Text Placeholder 3"/>
          <p:cNvSpPr>
            <a:spLocks noGrp="1"/>
          </p:cNvSpPr>
          <p:nvPr>
            <p:ph type="body" sz="quarter" idx="15"/>
          </p:nvPr>
        </p:nvSpPr>
        <p:spPr>
          <a:xfrm>
            <a:off x="838200" y="2702740"/>
            <a:ext cx="3990975" cy="3937773"/>
          </a:xfrm>
        </p:spPr>
        <p:txBody>
          <a:bodyPr lIns="396000" tIns="46800" rIns="396000" bIns="46800">
            <a:normAutofit/>
          </a:bodyPr>
          <a:lstStyle>
            <a:lvl1pPr>
              <a:defRPr sz="1600" b="0" i="0">
                <a:solidFill>
                  <a:schemeClr val="bg1"/>
                </a:solidFill>
                <a:latin typeface="+mn-lt"/>
                <a:ea typeface="Tahoma" panose="020B0604030504040204" pitchFamily="34" charset="0"/>
                <a:cs typeface="Tahoma" panose="020B0604030504040204" pitchFamily="34" charset="0"/>
              </a:defRPr>
            </a:lvl1pPr>
            <a:lvl2pPr>
              <a:defRPr sz="1600" b="0" i="0">
                <a:solidFill>
                  <a:schemeClr val="bg1"/>
                </a:solidFill>
                <a:latin typeface="+mn-lt"/>
                <a:ea typeface="Tahoma" panose="020B0604030504040204" pitchFamily="34" charset="0"/>
                <a:cs typeface="Tahoma" panose="020B0604030504040204" pitchFamily="34" charset="0"/>
              </a:defRPr>
            </a:lvl2pPr>
            <a:lvl3pPr>
              <a:defRPr sz="1600" b="0" i="0">
                <a:solidFill>
                  <a:schemeClr val="bg1"/>
                </a:solidFill>
                <a:latin typeface="+mn-lt"/>
                <a:ea typeface="Tahoma" panose="020B0604030504040204" pitchFamily="34" charset="0"/>
                <a:cs typeface="Tahoma" panose="020B0604030504040204" pitchFamily="34" charset="0"/>
              </a:defRPr>
            </a:lvl3pPr>
            <a:lvl4pPr>
              <a:defRPr sz="1600" b="0" i="0">
                <a:solidFill>
                  <a:schemeClr val="bg1"/>
                </a:solidFill>
                <a:latin typeface="+mn-lt"/>
                <a:ea typeface="Tahoma" panose="020B0604030504040204" pitchFamily="34" charset="0"/>
                <a:cs typeface="Tahoma" panose="020B0604030504040204" pitchFamily="34" charset="0"/>
              </a:defRPr>
            </a:lvl4pPr>
            <a:lvl5pPr>
              <a:defRPr sz="1600" b="0" i="0">
                <a:solidFill>
                  <a:schemeClr val="bg1"/>
                </a:solidFill>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Tree>
    <p:extLst>
      <p:ext uri="{BB962C8B-B14F-4D97-AF65-F5344CB8AC3E}">
        <p14:creationId xmlns:p14="http://schemas.microsoft.com/office/powerpoint/2010/main" val="1730277712"/>
      </p:ext>
    </p:extLst>
  </p:cSld>
  <p:clrMapOvr>
    <a:overrideClrMapping bg1="lt1" tx1="dk1" bg2="lt2" tx2="dk2" accent1="accent1" accent2="accent2" accent3="accent3" accent4="accent4" accent5="accent5" accent6="accent6" hlink="hlink" folHlink="folHlink"/>
  </p:clrMapOvr>
  <p:hf hdr="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levea_palkki_kuva_v_sininen">
    <p:bg>
      <p:bgPr>
        <a:solidFill>
          <a:schemeClr val="bg1">
            <a:lumMod val="75000"/>
          </a:schemeClr>
        </a:solidFill>
        <a:effectLst/>
      </p:bgPr>
    </p:bg>
    <p:spTree>
      <p:nvGrpSpPr>
        <p:cNvPr id="1" name=""/>
        <p:cNvGrpSpPr/>
        <p:nvPr/>
      </p:nvGrpSpPr>
      <p:grpSpPr>
        <a:xfrm>
          <a:off x="0" y="0"/>
          <a:ext cx="0" cy="0"/>
          <a:chOff x="0" y="0"/>
          <a:chExt cx="0" cy="0"/>
        </a:xfrm>
      </p:grpSpPr>
      <p:sp>
        <p:nvSpPr>
          <p:cNvPr id="15" name="Picture Placeholder 14"/>
          <p:cNvSpPr>
            <a:spLocks noGrp="1"/>
          </p:cNvSpPr>
          <p:nvPr>
            <p:ph type="pic" sz="quarter" idx="14" hasCustomPrompt="1"/>
          </p:nvPr>
        </p:nvSpPr>
        <p:spPr>
          <a:xfrm>
            <a:off x="5155670" y="0"/>
            <a:ext cx="7036330" cy="6721475"/>
          </a:xfrm>
        </p:spPr>
        <p:txBody>
          <a:bodyPr wrap="none" tIns="1224000" anchor="t" anchorCtr="1"/>
          <a:lstStyle>
            <a:lvl1pPr marL="0" indent="0" algn="r">
              <a:buFontTx/>
              <a:buNone/>
              <a:defRPr/>
            </a:lvl1pPr>
          </a:lstStyle>
          <a:p>
            <a:r>
              <a:rPr lang="fi-FI" dirty="0"/>
              <a:t>Lisää kuva </a:t>
            </a:r>
            <a:r>
              <a:rPr lang="fi-FI" dirty="0" err="1"/>
              <a:t>Kameleonin</a:t>
            </a:r>
            <a:r>
              <a:rPr lang="fi-FI" dirty="0"/>
              <a:t> Kuvagalleriasta </a:t>
            </a:r>
            <a:br>
              <a:rPr lang="fi-FI" dirty="0"/>
            </a:br>
            <a:r>
              <a:rPr lang="fi-FI" dirty="0"/>
              <a:t>tai esim. omista tiedostoista</a:t>
            </a:r>
            <a:endParaRPr lang="en-US" dirty="0"/>
          </a:p>
        </p:txBody>
      </p:sp>
      <p:sp>
        <p:nvSpPr>
          <p:cNvPr id="4" name="Text Placeholder 3"/>
          <p:cNvSpPr>
            <a:spLocks noGrp="1"/>
          </p:cNvSpPr>
          <p:nvPr>
            <p:ph type="body" sz="quarter" idx="15"/>
          </p:nvPr>
        </p:nvSpPr>
        <p:spPr>
          <a:xfrm>
            <a:off x="0" y="-15875"/>
            <a:ext cx="5155670" cy="6737350"/>
          </a:xfrm>
          <a:solidFill>
            <a:srgbClr val="49C2F0"/>
          </a:solidFill>
        </p:spPr>
        <p:txBody>
          <a:bodyPr lIns="396000" tIns="1188000" rIns="396000" bIns="46800"/>
          <a:lstStyle>
            <a:lvl1pPr marL="0" indent="0">
              <a:buNone/>
              <a:defRPr sz="3600" b="1" i="0">
                <a:solidFill>
                  <a:schemeClr val="bg1"/>
                </a:solidFill>
                <a:latin typeface="+mn-lt"/>
                <a:ea typeface="Tahoma" panose="020B0604030504040204" pitchFamily="34" charset="0"/>
                <a:cs typeface="Tahoma" panose="020B0604030504040204" pitchFamily="34" charset="0"/>
              </a:defRPr>
            </a:lvl1pPr>
            <a:lvl2pPr marL="457200" indent="0">
              <a:buNone/>
              <a:defRPr>
                <a:solidFill>
                  <a:schemeClr val="bg1"/>
                </a:solidFill>
                <a:latin typeface="+mn-lt"/>
                <a:ea typeface="Tahoma" panose="020B0604030504040204" pitchFamily="34" charset="0"/>
                <a:cs typeface="Tahoma" panose="020B0604030504040204" pitchFamily="34" charset="0"/>
              </a:defRPr>
            </a:lvl2pPr>
            <a:lvl3pPr marL="914400" indent="0">
              <a:buNone/>
              <a:defRPr>
                <a:solidFill>
                  <a:schemeClr val="bg1"/>
                </a:solidFill>
                <a:latin typeface="+mn-lt"/>
                <a:ea typeface="Tahoma" panose="020B0604030504040204" pitchFamily="34" charset="0"/>
                <a:cs typeface="Tahoma" panose="020B0604030504040204" pitchFamily="34" charset="0"/>
              </a:defRPr>
            </a:lvl3pPr>
            <a:lvl4pPr marL="1371600" indent="0">
              <a:buNone/>
              <a:defRPr>
                <a:solidFill>
                  <a:schemeClr val="bg1"/>
                </a:solidFill>
                <a:latin typeface="+mn-lt"/>
                <a:ea typeface="Tahoma" panose="020B0604030504040204" pitchFamily="34" charset="0"/>
                <a:cs typeface="Tahoma" panose="020B0604030504040204" pitchFamily="34" charset="0"/>
              </a:defRPr>
            </a:lvl4pPr>
            <a:lvl5pPr marL="1828800" indent="0">
              <a:buNone/>
              <a:defRPr>
                <a:solidFill>
                  <a:schemeClr val="bg1"/>
                </a:solidFill>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11" name="Rectangle 10"/>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436798611"/>
      </p:ext>
    </p:extLst>
  </p:cSld>
  <p:clrMapOvr>
    <a:overrideClrMapping bg1="lt1" tx1="dk1" bg2="lt2" tx2="dk2" accent1="accent1" accent2="accent2" accent3="accent3" accent4="accent4" accent5="accent5" accent6="accent6" hlink="hlink" folHlink="folHlink"/>
  </p:clrMapOvr>
  <p:hf hdr="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levea_palkki_kuva_sininen">
    <p:bg>
      <p:bgPr>
        <a:solidFill>
          <a:schemeClr val="bg1">
            <a:lumMod val="75000"/>
          </a:schemeClr>
        </a:solidFill>
        <a:effectLst/>
      </p:bgPr>
    </p:bg>
    <p:spTree>
      <p:nvGrpSpPr>
        <p:cNvPr id="1" name=""/>
        <p:cNvGrpSpPr/>
        <p:nvPr/>
      </p:nvGrpSpPr>
      <p:grpSpPr>
        <a:xfrm>
          <a:off x="0" y="0"/>
          <a:ext cx="0" cy="0"/>
          <a:chOff x="0" y="0"/>
          <a:chExt cx="0" cy="0"/>
        </a:xfrm>
      </p:grpSpPr>
      <p:sp>
        <p:nvSpPr>
          <p:cNvPr id="15" name="Picture Placeholder 14"/>
          <p:cNvSpPr>
            <a:spLocks noGrp="1"/>
          </p:cNvSpPr>
          <p:nvPr>
            <p:ph type="pic" sz="quarter" idx="14" hasCustomPrompt="1"/>
          </p:nvPr>
        </p:nvSpPr>
        <p:spPr>
          <a:xfrm>
            <a:off x="5155670" y="0"/>
            <a:ext cx="7036330" cy="6721475"/>
          </a:xfrm>
        </p:spPr>
        <p:txBody>
          <a:bodyPr wrap="none" tIns="1224000" anchor="t" anchorCtr="1"/>
          <a:lstStyle>
            <a:lvl1pPr marL="0" indent="0" algn="r">
              <a:buFontTx/>
              <a:buNone/>
              <a:defRPr/>
            </a:lvl1pPr>
          </a:lstStyle>
          <a:p>
            <a:r>
              <a:rPr lang="fi-FI" dirty="0"/>
              <a:t>Lisää kuva </a:t>
            </a:r>
            <a:r>
              <a:rPr lang="fi-FI" dirty="0" err="1"/>
              <a:t>Kameleonin</a:t>
            </a:r>
            <a:r>
              <a:rPr lang="fi-FI" dirty="0"/>
              <a:t> Kuvagalleriasta </a:t>
            </a:r>
            <a:br>
              <a:rPr lang="fi-FI" dirty="0"/>
            </a:br>
            <a:r>
              <a:rPr lang="fi-FI" dirty="0"/>
              <a:t>tai esim. omista tiedostoista</a:t>
            </a:r>
            <a:endParaRPr lang="en-US" dirty="0"/>
          </a:p>
        </p:txBody>
      </p:sp>
      <p:sp>
        <p:nvSpPr>
          <p:cNvPr id="4" name="Text Placeholder 3"/>
          <p:cNvSpPr>
            <a:spLocks noGrp="1"/>
          </p:cNvSpPr>
          <p:nvPr>
            <p:ph type="body" sz="quarter" idx="15"/>
          </p:nvPr>
        </p:nvSpPr>
        <p:spPr>
          <a:xfrm>
            <a:off x="0" y="-15875"/>
            <a:ext cx="5155670" cy="6737350"/>
          </a:xfrm>
          <a:solidFill>
            <a:srgbClr val="00B0CC"/>
          </a:solidFill>
        </p:spPr>
        <p:txBody>
          <a:bodyPr lIns="396000" tIns="1188000" rIns="396000" bIns="46800"/>
          <a:lstStyle>
            <a:lvl1pPr marL="0" indent="0">
              <a:buFontTx/>
              <a:buNone/>
              <a:defRPr sz="3600" b="1" i="0">
                <a:solidFill>
                  <a:schemeClr val="bg1"/>
                </a:solidFill>
                <a:latin typeface="+mn-lt"/>
                <a:ea typeface="Tahoma" panose="020B0604030504040204" pitchFamily="34" charset="0"/>
                <a:cs typeface="Tahoma" panose="020B0604030504040204" pitchFamily="34" charset="0"/>
              </a:defRPr>
            </a:lvl1pPr>
            <a:lvl2pPr marL="457200" indent="0">
              <a:buFontTx/>
              <a:buNone/>
              <a:defRPr>
                <a:solidFill>
                  <a:schemeClr val="bg1"/>
                </a:solidFill>
                <a:latin typeface="+mn-lt"/>
                <a:ea typeface="Tahoma" panose="020B0604030504040204" pitchFamily="34" charset="0"/>
                <a:cs typeface="Tahoma" panose="020B0604030504040204" pitchFamily="34" charset="0"/>
              </a:defRPr>
            </a:lvl2pPr>
            <a:lvl3pPr marL="914400" indent="0">
              <a:buFontTx/>
              <a:buNone/>
              <a:defRPr>
                <a:solidFill>
                  <a:schemeClr val="bg1"/>
                </a:solidFill>
                <a:latin typeface="+mn-lt"/>
                <a:ea typeface="Tahoma" panose="020B0604030504040204" pitchFamily="34" charset="0"/>
                <a:cs typeface="Tahoma" panose="020B0604030504040204" pitchFamily="34" charset="0"/>
              </a:defRPr>
            </a:lvl3pPr>
            <a:lvl4pPr marL="1371600" indent="0">
              <a:buFontTx/>
              <a:buNone/>
              <a:defRPr>
                <a:solidFill>
                  <a:schemeClr val="bg1"/>
                </a:solidFill>
                <a:latin typeface="+mn-lt"/>
                <a:ea typeface="Tahoma" panose="020B0604030504040204" pitchFamily="34" charset="0"/>
                <a:cs typeface="Tahoma" panose="020B0604030504040204" pitchFamily="34" charset="0"/>
              </a:defRPr>
            </a:lvl4pPr>
            <a:lvl5pPr marL="1828800" indent="0">
              <a:buFontTx/>
              <a:buNone/>
              <a:defRPr>
                <a:solidFill>
                  <a:schemeClr val="bg1"/>
                </a:solidFill>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11" name="Rectangle 10"/>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649971632"/>
      </p:ext>
    </p:extLst>
  </p:cSld>
  <p:clrMapOvr>
    <a:overrideClrMapping bg1="lt1" tx1="dk1" bg2="lt2" tx2="dk2" accent1="accent1" accent2="accent2" accent3="accent3" accent4="accent4" accent5="accent5" accent6="accent6" hlink="hlink" folHlink="folHlink"/>
  </p:clrMapOvr>
  <p:hf hdr="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evea_palkki_kuva_k_sininen">
    <p:bg>
      <p:bgPr>
        <a:solidFill>
          <a:schemeClr val="bg1">
            <a:lumMod val="75000"/>
          </a:schemeClr>
        </a:solidFill>
        <a:effectLst/>
      </p:bgPr>
    </p:bg>
    <p:spTree>
      <p:nvGrpSpPr>
        <p:cNvPr id="1" name=""/>
        <p:cNvGrpSpPr/>
        <p:nvPr/>
      </p:nvGrpSpPr>
      <p:grpSpPr>
        <a:xfrm>
          <a:off x="0" y="0"/>
          <a:ext cx="0" cy="0"/>
          <a:chOff x="0" y="0"/>
          <a:chExt cx="0" cy="0"/>
        </a:xfrm>
      </p:grpSpPr>
      <p:sp>
        <p:nvSpPr>
          <p:cNvPr id="15" name="Picture Placeholder 14"/>
          <p:cNvSpPr>
            <a:spLocks noGrp="1"/>
          </p:cNvSpPr>
          <p:nvPr>
            <p:ph type="pic" sz="quarter" idx="14" hasCustomPrompt="1"/>
          </p:nvPr>
        </p:nvSpPr>
        <p:spPr>
          <a:xfrm>
            <a:off x="5155670" y="0"/>
            <a:ext cx="7036330" cy="6721475"/>
          </a:xfrm>
        </p:spPr>
        <p:txBody>
          <a:bodyPr wrap="none" tIns="1224000" anchor="t" anchorCtr="1"/>
          <a:lstStyle>
            <a:lvl1pPr marL="0" indent="0" algn="r">
              <a:buFontTx/>
              <a:buNone/>
              <a:defRPr/>
            </a:lvl1pPr>
          </a:lstStyle>
          <a:p>
            <a:r>
              <a:rPr lang="fi-FI" dirty="0"/>
              <a:t>Lisää kuva </a:t>
            </a:r>
            <a:r>
              <a:rPr lang="fi-FI" dirty="0" err="1"/>
              <a:t>Kameleonin</a:t>
            </a:r>
            <a:r>
              <a:rPr lang="fi-FI" dirty="0"/>
              <a:t> Kuvagalleriasta </a:t>
            </a:r>
            <a:br>
              <a:rPr lang="fi-FI" dirty="0"/>
            </a:br>
            <a:r>
              <a:rPr lang="fi-FI" dirty="0"/>
              <a:t>tai esim. omista tiedostoista</a:t>
            </a:r>
            <a:endParaRPr lang="en-US" dirty="0"/>
          </a:p>
        </p:txBody>
      </p:sp>
      <p:sp>
        <p:nvSpPr>
          <p:cNvPr id="4" name="Text Placeholder 3"/>
          <p:cNvSpPr>
            <a:spLocks noGrp="1"/>
          </p:cNvSpPr>
          <p:nvPr>
            <p:ph type="body" sz="quarter" idx="15"/>
          </p:nvPr>
        </p:nvSpPr>
        <p:spPr>
          <a:xfrm>
            <a:off x="0" y="-15875"/>
            <a:ext cx="5155670" cy="6737350"/>
          </a:xfrm>
          <a:solidFill>
            <a:srgbClr val="049BE2"/>
          </a:solidFill>
        </p:spPr>
        <p:txBody>
          <a:bodyPr lIns="396000" tIns="1188000" rIns="396000" bIns="46800"/>
          <a:lstStyle>
            <a:lvl1pPr marL="0" indent="0">
              <a:buFontTx/>
              <a:buNone/>
              <a:defRPr sz="3600" b="1" i="0">
                <a:solidFill>
                  <a:schemeClr val="bg1"/>
                </a:solidFill>
                <a:latin typeface="+mn-lt"/>
                <a:ea typeface="Tahoma" panose="020B0604030504040204" pitchFamily="34" charset="0"/>
                <a:cs typeface="Tahoma" panose="020B0604030504040204" pitchFamily="34" charset="0"/>
              </a:defRPr>
            </a:lvl1pPr>
            <a:lvl2pPr marL="457200" indent="0">
              <a:buFontTx/>
              <a:buNone/>
              <a:defRPr>
                <a:solidFill>
                  <a:schemeClr val="bg1"/>
                </a:solidFill>
                <a:latin typeface="+mn-lt"/>
                <a:ea typeface="Tahoma" panose="020B0604030504040204" pitchFamily="34" charset="0"/>
                <a:cs typeface="Tahoma" panose="020B0604030504040204" pitchFamily="34" charset="0"/>
              </a:defRPr>
            </a:lvl2pPr>
            <a:lvl3pPr marL="914400" indent="0">
              <a:buFontTx/>
              <a:buNone/>
              <a:defRPr>
                <a:solidFill>
                  <a:schemeClr val="bg1"/>
                </a:solidFill>
                <a:latin typeface="+mn-lt"/>
                <a:ea typeface="Tahoma" panose="020B0604030504040204" pitchFamily="34" charset="0"/>
                <a:cs typeface="Tahoma" panose="020B0604030504040204" pitchFamily="34" charset="0"/>
              </a:defRPr>
            </a:lvl3pPr>
            <a:lvl4pPr marL="1371600" indent="0">
              <a:buFontTx/>
              <a:buNone/>
              <a:defRPr>
                <a:solidFill>
                  <a:schemeClr val="bg1"/>
                </a:solidFill>
                <a:latin typeface="+mn-lt"/>
                <a:ea typeface="Tahoma" panose="020B0604030504040204" pitchFamily="34" charset="0"/>
                <a:cs typeface="Tahoma" panose="020B0604030504040204" pitchFamily="34" charset="0"/>
              </a:defRPr>
            </a:lvl4pPr>
            <a:lvl5pPr marL="1828800" indent="0">
              <a:buFontTx/>
              <a:buNone/>
              <a:defRPr>
                <a:solidFill>
                  <a:schemeClr val="bg1"/>
                </a:solidFill>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11" name="Rectangle 10"/>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4145801374"/>
      </p:ext>
    </p:extLst>
  </p:cSld>
  <p:clrMapOvr>
    <a:overrideClrMapping bg1="lt1" tx1="dk1" bg2="lt2" tx2="dk2" accent1="accent1" accent2="accent2" accent3="accent3" accent4="accent4" accent5="accent5" accent6="accent6" hlink="hlink" folHlink="folHlink"/>
  </p:clrMapOvr>
  <p:hf hdr="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levea_palkki_kuva_t_sininen">
    <p:bg>
      <p:bgPr>
        <a:solidFill>
          <a:schemeClr val="bg1">
            <a:lumMod val="75000"/>
          </a:schemeClr>
        </a:solidFill>
        <a:effectLst/>
      </p:bgPr>
    </p:bg>
    <p:spTree>
      <p:nvGrpSpPr>
        <p:cNvPr id="1" name=""/>
        <p:cNvGrpSpPr/>
        <p:nvPr/>
      </p:nvGrpSpPr>
      <p:grpSpPr>
        <a:xfrm>
          <a:off x="0" y="0"/>
          <a:ext cx="0" cy="0"/>
          <a:chOff x="0" y="0"/>
          <a:chExt cx="0" cy="0"/>
        </a:xfrm>
      </p:grpSpPr>
      <p:sp>
        <p:nvSpPr>
          <p:cNvPr id="15" name="Picture Placeholder 14"/>
          <p:cNvSpPr>
            <a:spLocks noGrp="1"/>
          </p:cNvSpPr>
          <p:nvPr>
            <p:ph type="pic" sz="quarter" idx="14" hasCustomPrompt="1"/>
          </p:nvPr>
        </p:nvSpPr>
        <p:spPr>
          <a:xfrm>
            <a:off x="5155670" y="0"/>
            <a:ext cx="7036330" cy="6721475"/>
          </a:xfrm>
        </p:spPr>
        <p:txBody>
          <a:bodyPr wrap="none" tIns="1224000" anchor="t" anchorCtr="1"/>
          <a:lstStyle>
            <a:lvl1pPr marL="0" indent="0" algn="r">
              <a:buFontTx/>
              <a:buNone/>
              <a:defRPr/>
            </a:lvl1pPr>
          </a:lstStyle>
          <a:p>
            <a:r>
              <a:rPr lang="fi-FI" dirty="0"/>
              <a:t>Lisää kuva </a:t>
            </a:r>
            <a:r>
              <a:rPr lang="fi-FI" dirty="0" err="1"/>
              <a:t>Kameleonin</a:t>
            </a:r>
            <a:r>
              <a:rPr lang="fi-FI" dirty="0"/>
              <a:t> Kuvagalleriasta </a:t>
            </a:r>
            <a:br>
              <a:rPr lang="fi-FI" dirty="0"/>
            </a:br>
            <a:r>
              <a:rPr lang="fi-FI" dirty="0"/>
              <a:t>tai esim. omista tiedostoista</a:t>
            </a:r>
            <a:endParaRPr lang="en-US" dirty="0"/>
          </a:p>
        </p:txBody>
      </p:sp>
      <p:sp>
        <p:nvSpPr>
          <p:cNvPr id="4" name="Text Placeholder 3"/>
          <p:cNvSpPr>
            <a:spLocks noGrp="1"/>
          </p:cNvSpPr>
          <p:nvPr>
            <p:ph type="body" sz="quarter" idx="15"/>
          </p:nvPr>
        </p:nvSpPr>
        <p:spPr>
          <a:xfrm>
            <a:off x="0" y="-15875"/>
            <a:ext cx="5155670" cy="6737350"/>
          </a:xfrm>
          <a:solidFill>
            <a:srgbClr val="0463AF"/>
          </a:solidFill>
        </p:spPr>
        <p:txBody>
          <a:bodyPr lIns="396000" tIns="1188000" rIns="396000" bIns="46800"/>
          <a:lstStyle>
            <a:lvl1pPr marL="0" indent="0">
              <a:buFontTx/>
              <a:buNone/>
              <a:defRPr sz="3600" b="1" i="0">
                <a:solidFill>
                  <a:schemeClr val="bg1"/>
                </a:solidFill>
                <a:latin typeface="+mn-lt"/>
                <a:ea typeface="Tahoma" panose="020B0604030504040204" pitchFamily="34" charset="0"/>
                <a:cs typeface="Tahoma" panose="020B0604030504040204" pitchFamily="34" charset="0"/>
              </a:defRPr>
            </a:lvl1pPr>
            <a:lvl2pPr marL="457200" indent="0">
              <a:buFontTx/>
              <a:buNone/>
              <a:defRPr>
                <a:solidFill>
                  <a:schemeClr val="bg1"/>
                </a:solidFill>
                <a:latin typeface="+mn-lt"/>
                <a:ea typeface="Tahoma" panose="020B0604030504040204" pitchFamily="34" charset="0"/>
                <a:cs typeface="Tahoma" panose="020B0604030504040204" pitchFamily="34" charset="0"/>
              </a:defRPr>
            </a:lvl2pPr>
            <a:lvl3pPr marL="914400" indent="0">
              <a:buFontTx/>
              <a:buNone/>
              <a:defRPr>
                <a:solidFill>
                  <a:schemeClr val="bg1"/>
                </a:solidFill>
                <a:latin typeface="+mn-lt"/>
                <a:ea typeface="Tahoma" panose="020B0604030504040204" pitchFamily="34" charset="0"/>
                <a:cs typeface="Tahoma" panose="020B0604030504040204" pitchFamily="34" charset="0"/>
              </a:defRPr>
            </a:lvl3pPr>
            <a:lvl4pPr marL="1371600" indent="0">
              <a:buFontTx/>
              <a:buNone/>
              <a:defRPr>
                <a:solidFill>
                  <a:schemeClr val="bg1"/>
                </a:solidFill>
                <a:latin typeface="+mn-lt"/>
                <a:ea typeface="Tahoma" panose="020B0604030504040204" pitchFamily="34" charset="0"/>
                <a:cs typeface="Tahoma" panose="020B0604030504040204" pitchFamily="34" charset="0"/>
              </a:defRPr>
            </a:lvl4pPr>
            <a:lvl5pPr marL="1828800" indent="0">
              <a:buFontTx/>
              <a:buNone/>
              <a:defRPr>
                <a:solidFill>
                  <a:schemeClr val="bg1"/>
                </a:solidFill>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11" name="Rectangle 10"/>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1757055128"/>
      </p:ext>
    </p:extLst>
  </p:cSld>
  <p:clrMapOvr>
    <a:overrideClrMapping bg1="lt1" tx1="dk1" bg2="lt2" tx2="dk2" accent1="accent1" accent2="accent2" accent3="accent3" accent4="accent4" accent5="accent5" accent6="accent6" hlink="hlink" folHlink="folHlink"/>
  </p:clrMapOvr>
  <p:hf hdr="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levea_palkki_kuva_lila">
    <p:bg>
      <p:bgPr>
        <a:solidFill>
          <a:schemeClr val="bg1">
            <a:lumMod val="75000"/>
          </a:schemeClr>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0" y="-15875"/>
            <a:ext cx="5155670" cy="6737350"/>
          </a:xfrm>
          <a:solidFill>
            <a:srgbClr val="DD38F2"/>
          </a:solidFill>
        </p:spPr>
        <p:txBody>
          <a:bodyPr lIns="396000" tIns="1188000" rIns="396000" bIns="46800"/>
          <a:lstStyle>
            <a:lvl1pPr marL="0" indent="0">
              <a:buFontTx/>
              <a:buNone/>
              <a:defRPr sz="3600" b="1" i="0">
                <a:solidFill>
                  <a:schemeClr val="bg1"/>
                </a:solidFill>
                <a:latin typeface="+mn-lt"/>
                <a:ea typeface="Tahoma" panose="020B0604030504040204" pitchFamily="34" charset="0"/>
                <a:cs typeface="Tahoma" panose="020B0604030504040204" pitchFamily="34" charset="0"/>
              </a:defRPr>
            </a:lvl1pPr>
            <a:lvl2pPr marL="457200" indent="0">
              <a:buFontTx/>
              <a:buNone/>
              <a:defRPr>
                <a:solidFill>
                  <a:schemeClr val="bg1"/>
                </a:solidFill>
                <a:latin typeface="+mn-lt"/>
                <a:ea typeface="Tahoma" panose="020B0604030504040204" pitchFamily="34" charset="0"/>
                <a:cs typeface="Tahoma" panose="020B0604030504040204" pitchFamily="34" charset="0"/>
              </a:defRPr>
            </a:lvl2pPr>
            <a:lvl3pPr marL="914400" indent="0">
              <a:buFontTx/>
              <a:buNone/>
              <a:defRPr>
                <a:solidFill>
                  <a:schemeClr val="bg1"/>
                </a:solidFill>
                <a:latin typeface="+mn-lt"/>
                <a:ea typeface="Tahoma" panose="020B0604030504040204" pitchFamily="34" charset="0"/>
                <a:cs typeface="Tahoma" panose="020B0604030504040204" pitchFamily="34" charset="0"/>
              </a:defRPr>
            </a:lvl3pPr>
            <a:lvl4pPr marL="1371600" indent="0">
              <a:buFontTx/>
              <a:buNone/>
              <a:defRPr>
                <a:solidFill>
                  <a:schemeClr val="bg1"/>
                </a:solidFill>
                <a:latin typeface="+mn-lt"/>
                <a:ea typeface="Tahoma" panose="020B0604030504040204" pitchFamily="34" charset="0"/>
                <a:cs typeface="Tahoma" panose="020B0604030504040204" pitchFamily="34" charset="0"/>
              </a:defRPr>
            </a:lvl4pPr>
            <a:lvl5pPr marL="1828800" indent="0">
              <a:buFontTx/>
              <a:buNone/>
              <a:defRPr>
                <a:solidFill>
                  <a:schemeClr val="bg1"/>
                </a:solidFill>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15" name="Picture Placeholder 14"/>
          <p:cNvSpPr>
            <a:spLocks noGrp="1"/>
          </p:cNvSpPr>
          <p:nvPr>
            <p:ph type="pic" sz="quarter" idx="14" hasCustomPrompt="1"/>
          </p:nvPr>
        </p:nvSpPr>
        <p:spPr>
          <a:xfrm>
            <a:off x="5155670" y="0"/>
            <a:ext cx="7036330" cy="6721475"/>
          </a:xfrm>
        </p:spPr>
        <p:txBody>
          <a:bodyPr wrap="none" tIns="1224000" anchor="t" anchorCtr="1"/>
          <a:lstStyle>
            <a:lvl1pPr marL="0" indent="0" algn="r">
              <a:buFontTx/>
              <a:buNone/>
              <a:defRPr/>
            </a:lvl1pPr>
          </a:lstStyle>
          <a:p>
            <a:r>
              <a:rPr lang="fi-FI" dirty="0"/>
              <a:t>Lisää kuva </a:t>
            </a:r>
            <a:r>
              <a:rPr lang="fi-FI" dirty="0" err="1"/>
              <a:t>Kameleonin</a:t>
            </a:r>
            <a:r>
              <a:rPr lang="fi-FI" dirty="0"/>
              <a:t> Kuvagalleriasta </a:t>
            </a:r>
            <a:br>
              <a:rPr lang="fi-FI" dirty="0"/>
            </a:br>
            <a:r>
              <a:rPr lang="fi-FI" dirty="0"/>
              <a:t>tai esim. omista tiedostoista</a:t>
            </a:r>
            <a:endParaRPr lang="en-US" dirty="0"/>
          </a:p>
        </p:txBody>
      </p:sp>
      <p:sp>
        <p:nvSpPr>
          <p:cNvPr id="11" name="Rectangle 10"/>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6760066"/>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levea_palkki_kuva_keltainen">
    <p:bg>
      <p:bgPr>
        <a:solidFill>
          <a:schemeClr val="bg1">
            <a:lumMod val="75000"/>
          </a:schemeClr>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0" y="-15875"/>
            <a:ext cx="5155670" cy="6737350"/>
          </a:xfrm>
          <a:solidFill>
            <a:srgbClr val="FFC300"/>
          </a:solidFill>
        </p:spPr>
        <p:txBody>
          <a:bodyPr lIns="396000" tIns="1188000" rIns="396000" bIns="46800"/>
          <a:lstStyle>
            <a:lvl1pPr marL="0" indent="0">
              <a:buFontTx/>
              <a:buNone/>
              <a:defRPr sz="3600" b="1" i="0">
                <a:solidFill>
                  <a:schemeClr val="bg1"/>
                </a:solidFill>
                <a:latin typeface="+mn-lt"/>
                <a:ea typeface="Tahoma" panose="020B0604030504040204" pitchFamily="34" charset="0"/>
                <a:cs typeface="Tahoma" panose="020B0604030504040204" pitchFamily="34" charset="0"/>
              </a:defRPr>
            </a:lvl1pPr>
            <a:lvl2pPr marL="457200" indent="0">
              <a:buFontTx/>
              <a:buNone/>
              <a:defRPr>
                <a:solidFill>
                  <a:schemeClr val="bg1"/>
                </a:solidFill>
                <a:latin typeface="+mn-lt"/>
                <a:ea typeface="Tahoma" panose="020B0604030504040204" pitchFamily="34" charset="0"/>
                <a:cs typeface="Tahoma" panose="020B0604030504040204" pitchFamily="34" charset="0"/>
              </a:defRPr>
            </a:lvl2pPr>
            <a:lvl3pPr marL="914400" indent="0">
              <a:buFontTx/>
              <a:buNone/>
              <a:defRPr>
                <a:solidFill>
                  <a:schemeClr val="bg1"/>
                </a:solidFill>
                <a:latin typeface="+mn-lt"/>
                <a:ea typeface="Tahoma" panose="020B0604030504040204" pitchFamily="34" charset="0"/>
                <a:cs typeface="Tahoma" panose="020B0604030504040204" pitchFamily="34" charset="0"/>
              </a:defRPr>
            </a:lvl3pPr>
            <a:lvl4pPr marL="1371600" indent="0">
              <a:buFontTx/>
              <a:buNone/>
              <a:defRPr>
                <a:solidFill>
                  <a:schemeClr val="bg1"/>
                </a:solidFill>
                <a:latin typeface="+mn-lt"/>
                <a:ea typeface="Tahoma" panose="020B0604030504040204" pitchFamily="34" charset="0"/>
                <a:cs typeface="Tahoma" panose="020B0604030504040204" pitchFamily="34" charset="0"/>
              </a:defRPr>
            </a:lvl4pPr>
            <a:lvl5pPr marL="1828800" indent="0">
              <a:buFontTx/>
              <a:buNone/>
              <a:defRPr>
                <a:solidFill>
                  <a:schemeClr val="bg1"/>
                </a:solidFill>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15" name="Picture Placeholder 14"/>
          <p:cNvSpPr>
            <a:spLocks noGrp="1"/>
          </p:cNvSpPr>
          <p:nvPr>
            <p:ph type="pic" sz="quarter" idx="14" hasCustomPrompt="1"/>
          </p:nvPr>
        </p:nvSpPr>
        <p:spPr>
          <a:xfrm>
            <a:off x="5155670" y="0"/>
            <a:ext cx="7036330" cy="6721475"/>
          </a:xfrm>
        </p:spPr>
        <p:txBody>
          <a:bodyPr wrap="none" tIns="1224000" anchor="t" anchorCtr="1"/>
          <a:lstStyle>
            <a:lvl1pPr marL="0" indent="0" algn="r">
              <a:buFontTx/>
              <a:buNone/>
              <a:defRPr/>
            </a:lvl1pPr>
          </a:lstStyle>
          <a:p>
            <a:r>
              <a:rPr lang="fi-FI" dirty="0"/>
              <a:t>Lisää kuva </a:t>
            </a:r>
            <a:r>
              <a:rPr lang="fi-FI" dirty="0" err="1"/>
              <a:t>Kameleonin</a:t>
            </a:r>
            <a:r>
              <a:rPr lang="fi-FI" dirty="0"/>
              <a:t> Kuvagalleriasta </a:t>
            </a:r>
            <a:br>
              <a:rPr lang="fi-FI" dirty="0"/>
            </a:br>
            <a:r>
              <a:rPr lang="fi-FI" dirty="0"/>
              <a:t>tai esim. omista tiedostoista</a:t>
            </a:r>
            <a:endParaRPr lang="en-US" dirty="0"/>
          </a:p>
        </p:txBody>
      </p:sp>
      <p:sp>
        <p:nvSpPr>
          <p:cNvPr id="11" name="Rectangle 10"/>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2035337619"/>
      </p:ext>
    </p:extLst>
  </p:cSld>
  <p:clrMapOvr>
    <a:overrideClrMapping bg1="lt1" tx1="dk1" bg2="lt2" tx2="dk2" accent1="accent1" accent2="accent2" accent3="accent3" accent4="accent4" accent5="accent5" accent6="accent6" hlink="hlink" folHlink="folHlink"/>
  </p:clrMapOvr>
  <p:hf hdr="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levea_palkki_kuva_vihreä">
    <p:bg>
      <p:bgPr>
        <a:solidFill>
          <a:schemeClr val="bg1">
            <a:lumMod val="75000"/>
          </a:schemeClr>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0" y="-15875"/>
            <a:ext cx="5155670" cy="6737350"/>
          </a:xfrm>
          <a:solidFill>
            <a:srgbClr val="8DCB6D"/>
          </a:solidFill>
        </p:spPr>
        <p:txBody>
          <a:bodyPr lIns="396000" tIns="1188000" rIns="396000" bIns="46800"/>
          <a:lstStyle>
            <a:lvl1pPr marL="0" indent="0">
              <a:buFontTx/>
              <a:buNone/>
              <a:defRPr sz="3600" b="1" i="0">
                <a:solidFill>
                  <a:schemeClr val="bg1"/>
                </a:solidFill>
                <a:latin typeface="+mn-lt"/>
                <a:ea typeface="Tahoma" panose="020B0604030504040204" pitchFamily="34" charset="0"/>
                <a:cs typeface="Tahoma" panose="020B0604030504040204" pitchFamily="34" charset="0"/>
              </a:defRPr>
            </a:lvl1pPr>
            <a:lvl2pPr marL="457200" indent="0">
              <a:buFontTx/>
              <a:buNone/>
              <a:defRPr>
                <a:solidFill>
                  <a:schemeClr val="bg1"/>
                </a:solidFill>
                <a:latin typeface="+mn-lt"/>
                <a:ea typeface="Tahoma" panose="020B0604030504040204" pitchFamily="34" charset="0"/>
                <a:cs typeface="Tahoma" panose="020B0604030504040204" pitchFamily="34" charset="0"/>
              </a:defRPr>
            </a:lvl2pPr>
            <a:lvl3pPr marL="914400" indent="0">
              <a:buFontTx/>
              <a:buNone/>
              <a:defRPr>
                <a:solidFill>
                  <a:schemeClr val="bg1"/>
                </a:solidFill>
                <a:latin typeface="+mn-lt"/>
                <a:ea typeface="Tahoma" panose="020B0604030504040204" pitchFamily="34" charset="0"/>
                <a:cs typeface="Tahoma" panose="020B0604030504040204" pitchFamily="34" charset="0"/>
              </a:defRPr>
            </a:lvl3pPr>
            <a:lvl4pPr marL="1371600" indent="0">
              <a:buFontTx/>
              <a:buNone/>
              <a:defRPr>
                <a:solidFill>
                  <a:schemeClr val="bg1"/>
                </a:solidFill>
                <a:latin typeface="+mn-lt"/>
                <a:ea typeface="Tahoma" panose="020B0604030504040204" pitchFamily="34" charset="0"/>
                <a:cs typeface="Tahoma" panose="020B0604030504040204" pitchFamily="34" charset="0"/>
              </a:defRPr>
            </a:lvl4pPr>
            <a:lvl5pPr marL="1828800" indent="0">
              <a:buFontTx/>
              <a:buNone/>
              <a:defRPr>
                <a:solidFill>
                  <a:schemeClr val="bg1"/>
                </a:solidFill>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15" name="Picture Placeholder 14"/>
          <p:cNvSpPr>
            <a:spLocks noGrp="1"/>
          </p:cNvSpPr>
          <p:nvPr>
            <p:ph type="pic" sz="quarter" idx="14" hasCustomPrompt="1"/>
          </p:nvPr>
        </p:nvSpPr>
        <p:spPr>
          <a:xfrm>
            <a:off x="5155670" y="0"/>
            <a:ext cx="7036330" cy="6721475"/>
          </a:xfrm>
        </p:spPr>
        <p:txBody>
          <a:bodyPr wrap="none" tIns="1224000" anchor="t" anchorCtr="1"/>
          <a:lstStyle>
            <a:lvl1pPr marL="0" indent="0" algn="r">
              <a:buFontTx/>
              <a:buNone/>
              <a:defRPr/>
            </a:lvl1pPr>
          </a:lstStyle>
          <a:p>
            <a:r>
              <a:rPr lang="fi-FI" dirty="0"/>
              <a:t>Lisää kuva </a:t>
            </a:r>
            <a:r>
              <a:rPr lang="fi-FI" dirty="0" err="1"/>
              <a:t>Kameleonin</a:t>
            </a:r>
            <a:r>
              <a:rPr lang="fi-FI" dirty="0"/>
              <a:t> Kuvagalleriasta </a:t>
            </a:r>
            <a:br>
              <a:rPr lang="fi-FI" dirty="0"/>
            </a:br>
            <a:r>
              <a:rPr lang="fi-FI" dirty="0"/>
              <a:t>tai esim. omista tiedostoista</a:t>
            </a:r>
            <a:endParaRPr lang="en-US" dirty="0"/>
          </a:p>
        </p:txBody>
      </p:sp>
      <p:sp>
        <p:nvSpPr>
          <p:cNvPr id="11" name="Rectangle 10"/>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3159382886"/>
      </p:ext>
    </p:extLst>
  </p:cSld>
  <p:clrMapOvr>
    <a:overrideClrMapping bg1="lt1" tx1="dk1" bg2="lt2" tx2="dk2" accent1="accent1" accent2="accent2" accent3="accent3" accent4="accent4" accent5="accent5" accent6="accent6" hlink="hlink" folHlink="folHlink"/>
  </p:clrMapOvr>
  <p:hf hdr="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levea_palkki_kuva_pinkki">
    <p:bg>
      <p:bgPr>
        <a:solidFill>
          <a:schemeClr val="bg1">
            <a:lumMod val="75000"/>
          </a:schemeClr>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0" y="-15875"/>
            <a:ext cx="5155670" cy="6737350"/>
          </a:xfrm>
          <a:solidFill>
            <a:srgbClr val="FF008F"/>
          </a:solidFill>
        </p:spPr>
        <p:txBody>
          <a:bodyPr lIns="396000" tIns="1188000" rIns="396000" bIns="46800"/>
          <a:lstStyle>
            <a:lvl1pPr marL="0" indent="0">
              <a:buFontTx/>
              <a:buNone/>
              <a:defRPr sz="3600" b="1" i="0">
                <a:solidFill>
                  <a:schemeClr val="bg1"/>
                </a:solidFill>
                <a:latin typeface="+mn-lt"/>
                <a:ea typeface="Tahoma" panose="020B0604030504040204" pitchFamily="34" charset="0"/>
                <a:cs typeface="Tahoma" panose="020B0604030504040204" pitchFamily="34" charset="0"/>
              </a:defRPr>
            </a:lvl1pPr>
            <a:lvl2pPr marL="457200" indent="0">
              <a:buFontTx/>
              <a:buNone/>
              <a:defRPr>
                <a:solidFill>
                  <a:schemeClr val="bg1"/>
                </a:solidFill>
                <a:latin typeface="+mn-lt"/>
                <a:ea typeface="Tahoma" panose="020B0604030504040204" pitchFamily="34" charset="0"/>
                <a:cs typeface="Tahoma" panose="020B0604030504040204" pitchFamily="34" charset="0"/>
              </a:defRPr>
            </a:lvl2pPr>
            <a:lvl3pPr marL="914400" indent="0">
              <a:buFontTx/>
              <a:buNone/>
              <a:defRPr>
                <a:solidFill>
                  <a:schemeClr val="bg1"/>
                </a:solidFill>
                <a:latin typeface="+mn-lt"/>
                <a:ea typeface="Tahoma" panose="020B0604030504040204" pitchFamily="34" charset="0"/>
                <a:cs typeface="Tahoma" panose="020B0604030504040204" pitchFamily="34" charset="0"/>
              </a:defRPr>
            </a:lvl3pPr>
            <a:lvl4pPr marL="1371600" indent="0">
              <a:buFontTx/>
              <a:buNone/>
              <a:defRPr>
                <a:solidFill>
                  <a:schemeClr val="bg1"/>
                </a:solidFill>
                <a:latin typeface="+mn-lt"/>
                <a:ea typeface="Tahoma" panose="020B0604030504040204" pitchFamily="34" charset="0"/>
                <a:cs typeface="Tahoma" panose="020B0604030504040204" pitchFamily="34" charset="0"/>
              </a:defRPr>
            </a:lvl4pPr>
            <a:lvl5pPr marL="1828800" indent="0">
              <a:buFontTx/>
              <a:buNone/>
              <a:defRPr>
                <a:solidFill>
                  <a:schemeClr val="bg1"/>
                </a:solidFill>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15" name="Picture Placeholder 14"/>
          <p:cNvSpPr>
            <a:spLocks noGrp="1"/>
          </p:cNvSpPr>
          <p:nvPr>
            <p:ph type="pic" sz="quarter" idx="14" hasCustomPrompt="1"/>
          </p:nvPr>
        </p:nvSpPr>
        <p:spPr>
          <a:xfrm>
            <a:off x="5155670" y="0"/>
            <a:ext cx="7036330" cy="6721475"/>
          </a:xfrm>
        </p:spPr>
        <p:txBody>
          <a:bodyPr wrap="none" tIns="1224000" anchor="t" anchorCtr="1"/>
          <a:lstStyle>
            <a:lvl1pPr marL="0" indent="0" algn="r">
              <a:buFontTx/>
              <a:buNone/>
              <a:defRPr/>
            </a:lvl1pPr>
          </a:lstStyle>
          <a:p>
            <a:r>
              <a:rPr lang="fi-FI" dirty="0"/>
              <a:t>Lisää kuva </a:t>
            </a:r>
            <a:r>
              <a:rPr lang="fi-FI" dirty="0" err="1"/>
              <a:t>Kameleonin</a:t>
            </a:r>
            <a:r>
              <a:rPr lang="fi-FI" dirty="0"/>
              <a:t> Kuvagalleriasta </a:t>
            </a:r>
            <a:br>
              <a:rPr lang="fi-FI" dirty="0"/>
            </a:br>
            <a:r>
              <a:rPr lang="fi-FI" dirty="0"/>
              <a:t>tai esim. omista tiedostoista</a:t>
            </a:r>
            <a:endParaRPr lang="en-US" dirty="0"/>
          </a:p>
        </p:txBody>
      </p:sp>
      <p:sp>
        <p:nvSpPr>
          <p:cNvPr id="11" name="Rectangle 10"/>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4252688241"/>
      </p:ext>
    </p:extLst>
  </p:cSld>
  <p:clrMapOvr>
    <a:overrideClrMapping bg1="lt1" tx1="dk1" bg2="lt2" tx2="dk2" accent1="accent1" accent2="accent2" accent3="accent3" accent4="accent4" accent5="accent5" accent6="accent6" hlink="hlink" folHlink="folHlink"/>
  </p:clrMapOvr>
  <p:hf hdr="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levea_palkki_kuva_oranssi">
    <p:bg>
      <p:bgPr>
        <a:solidFill>
          <a:schemeClr val="bg1">
            <a:lumMod val="75000"/>
          </a:schemeClr>
        </a:solidFill>
        <a:effectLst/>
      </p:bgPr>
    </p:bg>
    <p:spTree>
      <p:nvGrpSpPr>
        <p:cNvPr id="1" name=""/>
        <p:cNvGrpSpPr/>
        <p:nvPr/>
      </p:nvGrpSpPr>
      <p:grpSpPr>
        <a:xfrm>
          <a:off x="0" y="0"/>
          <a:ext cx="0" cy="0"/>
          <a:chOff x="0" y="0"/>
          <a:chExt cx="0" cy="0"/>
        </a:xfrm>
      </p:grpSpPr>
      <p:sp>
        <p:nvSpPr>
          <p:cNvPr id="16" name="Text Placeholder 3"/>
          <p:cNvSpPr>
            <a:spLocks noGrp="1"/>
          </p:cNvSpPr>
          <p:nvPr>
            <p:ph type="body" sz="quarter" idx="15"/>
          </p:nvPr>
        </p:nvSpPr>
        <p:spPr>
          <a:xfrm>
            <a:off x="0" y="-15875"/>
            <a:ext cx="5155670" cy="6737350"/>
          </a:xfrm>
          <a:solidFill>
            <a:srgbClr val="FF5100"/>
          </a:solidFill>
        </p:spPr>
        <p:txBody>
          <a:bodyPr lIns="396000" tIns="1188000" rIns="396000" bIns="46800"/>
          <a:lstStyle>
            <a:lvl1pPr marL="0" indent="0">
              <a:buFontTx/>
              <a:buNone/>
              <a:defRPr sz="3600" b="1" i="0">
                <a:solidFill>
                  <a:schemeClr val="bg1"/>
                </a:solidFill>
                <a:latin typeface="+mn-lt"/>
                <a:ea typeface="Tahoma" panose="020B0604030504040204" pitchFamily="34" charset="0"/>
                <a:cs typeface="Tahoma" panose="020B0604030504040204" pitchFamily="34" charset="0"/>
              </a:defRPr>
            </a:lvl1pPr>
            <a:lvl2pPr marL="457200" indent="0">
              <a:buFontTx/>
              <a:buNone/>
              <a:defRPr>
                <a:solidFill>
                  <a:schemeClr val="bg1"/>
                </a:solidFill>
                <a:latin typeface="+mn-lt"/>
                <a:ea typeface="Tahoma" panose="020B0604030504040204" pitchFamily="34" charset="0"/>
                <a:cs typeface="Tahoma" panose="020B0604030504040204" pitchFamily="34" charset="0"/>
              </a:defRPr>
            </a:lvl2pPr>
            <a:lvl3pPr marL="914400" indent="0">
              <a:buFontTx/>
              <a:buNone/>
              <a:defRPr>
                <a:solidFill>
                  <a:schemeClr val="bg1"/>
                </a:solidFill>
                <a:latin typeface="+mn-lt"/>
                <a:ea typeface="Tahoma" panose="020B0604030504040204" pitchFamily="34" charset="0"/>
                <a:cs typeface="Tahoma" panose="020B0604030504040204" pitchFamily="34" charset="0"/>
              </a:defRPr>
            </a:lvl3pPr>
            <a:lvl4pPr marL="1371600" indent="0">
              <a:buFontTx/>
              <a:buNone/>
              <a:defRPr>
                <a:solidFill>
                  <a:schemeClr val="bg1"/>
                </a:solidFill>
                <a:latin typeface="+mn-lt"/>
                <a:ea typeface="Tahoma" panose="020B0604030504040204" pitchFamily="34" charset="0"/>
                <a:cs typeface="Tahoma" panose="020B0604030504040204" pitchFamily="34" charset="0"/>
              </a:defRPr>
            </a:lvl4pPr>
            <a:lvl5pPr marL="1828800" indent="0">
              <a:buFontTx/>
              <a:buNone/>
              <a:defRPr>
                <a:solidFill>
                  <a:schemeClr val="bg1"/>
                </a:solidFill>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15" name="Picture Placeholder 14"/>
          <p:cNvSpPr>
            <a:spLocks noGrp="1"/>
          </p:cNvSpPr>
          <p:nvPr>
            <p:ph type="pic" sz="quarter" idx="14" hasCustomPrompt="1"/>
          </p:nvPr>
        </p:nvSpPr>
        <p:spPr>
          <a:xfrm>
            <a:off x="5155670" y="0"/>
            <a:ext cx="7036330" cy="6721475"/>
          </a:xfrm>
        </p:spPr>
        <p:txBody>
          <a:bodyPr wrap="none" tIns="1224000" anchor="t" anchorCtr="1"/>
          <a:lstStyle>
            <a:lvl1pPr marL="0" indent="0" algn="r">
              <a:buFontTx/>
              <a:buNone/>
              <a:defRPr/>
            </a:lvl1pPr>
          </a:lstStyle>
          <a:p>
            <a:r>
              <a:rPr lang="fi-FI" dirty="0"/>
              <a:t>Lisää kuva </a:t>
            </a:r>
            <a:r>
              <a:rPr lang="fi-FI" dirty="0" err="1"/>
              <a:t>Kameleonin</a:t>
            </a:r>
            <a:r>
              <a:rPr lang="fi-FI" dirty="0"/>
              <a:t> Kuvagalleriasta </a:t>
            </a:r>
            <a:br>
              <a:rPr lang="fi-FI" dirty="0"/>
            </a:br>
            <a:r>
              <a:rPr lang="fi-FI" dirty="0"/>
              <a:t>tai esim. omista tiedostoista</a:t>
            </a:r>
            <a:endParaRPr lang="en-US" dirty="0"/>
          </a:p>
        </p:txBody>
      </p:sp>
      <p:sp>
        <p:nvSpPr>
          <p:cNvPr id="8" name="Rectangle 7"/>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2020010059"/>
      </p:ext>
    </p:extLst>
  </p:cSld>
  <p:clrMapOvr>
    <a:overrideClrMapping bg1="lt1" tx1="dk1" bg2="lt2" tx2="dk2" accent1="accent1" accent2="accent2" accent3="accent3" accent4="accent4" accent5="accent5" accent6="accent6" hlink="hlink" folHlink="folHlink"/>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_slide_2">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7923" y="4807430"/>
            <a:ext cx="1794727" cy="1615970"/>
          </a:xfrm>
          <a:prstGeom prst="rect">
            <a:avLst/>
          </a:prstGeom>
        </p:spPr>
      </p:pic>
      <p:sp>
        <p:nvSpPr>
          <p:cNvPr id="10" name="Text Placeholder 27"/>
          <p:cNvSpPr>
            <a:spLocks noGrp="1"/>
          </p:cNvSpPr>
          <p:nvPr>
            <p:ph type="body" sz="quarter" idx="11"/>
          </p:nvPr>
        </p:nvSpPr>
        <p:spPr>
          <a:xfrm>
            <a:off x="623888" y="752474"/>
            <a:ext cx="3919537" cy="4054955"/>
          </a:xfrm>
        </p:spPr>
        <p:txBody>
          <a:bodyPr/>
          <a:lstStyle>
            <a:lvl1pPr marL="0" indent="0">
              <a:buFontTx/>
              <a:buNone/>
              <a:defRPr b="1" i="0">
                <a:latin typeface="+mn-lt"/>
                <a:ea typeface="Tahoma" panose="020B0604030504040204" pitchFamily="34" charset="0"/>
                <a:cs typeface="Tahoma" panose="020B0604030504040204" pitchFamily="34" charset="0"/>
              </a:defRPr>
            </a:lvl1pPr>
            <a:lvl2pPr marL="457200" indent="0">
              <a:buFontTx/>
              <a:buNone/>
              <a:defRPr b="0" i="0">
                <a:latin typeface="+mn-lt"/>
                <a:ea typeface="Tahoma" panose="020B0604030504040204" pitchFamily="34" charset="0"/>
                <a:cs typeface="Tahoma" panose="020B0604030504040204" pitchFamily="34" charset="0"/>
              </a:defRPr>
            </a:lvl2pPr>
            <a:lvl3pPr>
              <a:defRPr>
                <a:latin typeface="Exo 2" charset="0"/>
                <a:ea typeface="Exo 2" charset="0"/>
                <a:cs typeface="Exo 2" charset="0"/>
              </a:defRPr>
            </a:lvl3pPr>
            <a:lvl4pPr>
              <a:defRPr>
                <a:latin typeface="Exo 2" charset="0"/>
                <a:ea typeface="Exo 2" charset="0"/>
                <a:cs typeface="Exo 2" charset="0"/>
              </a:defRPr>
            </a:lvl4pPr>
            <a:lvl5pPr>
              <a:defRPr>
                <a:latin typeface="Exo 2" charset="0"/>
                <a:ea typeface="Exo 2" charset="0"/>
                <a:cs typeface="Exo 2" charset="0"/>
              </a:defRPr>
            </a:lvl5pPr>
          </a:lstStyle>
          <a:p>
            <a:pPr lvl="0"/>
            <a:r>
              <a:rPr lang="fi-FI" smtClean="0"/>
              <a:t>Muokkaa tekstin perustyylejä</a:t>
            </a:r>
          </a:p>
          <a:p>
            <a:pPr lvl="1"/>
            <a:r>
              <a:rPr lang="fi-FI" smtClean="0"/>
              <a:t>toinen taso</a:t>
            </a:r>
          </a:p>
        </p:txBody>
      </p:sp>
      <p:sp>
        <p:nvSpPr>
          <p:cNvPr id="11" name="Picture Placeholder 2"/>
          <p:cNvSpPr>
            <a:spLocks noGrp="1"/>
          </p:cNvSpPr>
          <p:nvPr>
            <p:ph type="pic" sz="quarter" idx="12" hasCustomPrompt="1"/>
          </p:nvPr>
        </p:nvSpPr>
        <p:spPr>
          <a:xfrm>
            <a:off x="5433135" y="0"/>
            <a:ext cx="6758866" cy="6737350"/>
          </a:xfrm>
          <a:solidFill>
            <a:schemeClr val="bg1">
              <a:lumMod val="75000"/>
            </a:schemeClr>
          </a:solidFill>
          <a:ln>
            <a:noFill/>
          </a:ln>
        </p:spPr>
        <p:txBody>
          <a:bodyPr anchor="ctr" anchorCtr="1"/>
          <a:lstStyle>
            <a:lvl1pPr marL="0" marR="0" indent="0" algn="l" defTabSz="914400" rtl="0" eaLnBrk="1" fontAlgn="auto" latinLnBrk="0" hangingPunct="1">
              <a:lnSpc>
                <a:spcPct val="90000"/>
              </a:lnSpc>
              <a:spcBef>
                <a:spcPts val="1000"/>
              </a:spcBef>
              <a:spcAft>
                <a:spcPts val="0"/>
              </a:spcAft>
              <a:buClrTx/>
              <a:buSzTx/>
              <a:buFontTx/>
              <a:buNone/>
              <a:tabLst/>
              <a:defRPr>
                <a:ln>
                  <a:noFill/>
                </a:ln>
              </a:defRPr>
            </a:lvl1pPr>
          </a:lstStyle>
          <a:p>
            <a:pPr marL="228600" marR="0" lvl="0" indent="-228600" algn="l" defTabSz="914400" rtl="0" eaLnBrk="1" fontAlgn="auto" latinLnBrk="0" hangingPunct="1">
              <a:lnSpc>
                <a:spcPct val="90000"/>
              </a:lnSpc>
              <a:spcBef>
                <a:spcPts val="1000"/>
              </a:spcBef>
              <a:spcAft>
                <a:spcPts val="0"/>
              </a:spcAft>
              <a:buClrTx/>
              <a:buSzTx/>
              <a:buFont typeface="Arial"/>
              <a:buChar char="•"/>
              <a:tabLst/>
              <a:defRPr/>
            </a:pPr>
            <a:r>
              <a:rPr lang="fi-FI" dirty="0"/>
              <a:t>Lisää kuva </a:t>
            </a:r>
            <a:r>
              <a:rPr lang="fi-FI" dirty="0" err="1"/>
              <a:t>Kameleonin</a:t>
            </a:r>
            <a:r>
              <a:rPr lang="fi-FI" dirty="0"/>
              <a:t/>
            </a:r>
            <a:br>
              <a:rPr lang="fi-FI" dirty="0"/>
            </a:br>
            <a:r>
              <a:rPr lang="fi-FI" dirty="0"/>
              <a:t>Kuvagalleriasta</a:t>
            </a:r>
            <a:br>
              <a:rPr lang="fi-FI" dirty="0"/>
            </a:br>
            <a:r>
              <a:rPr lang="fi-FI" dirty="0"/>
              <a:t>tai esim. omista tiedostoista</a:t>
            </a:r>
            <a:endParaRPr lang="en-US" dirty="0"/>
          </a:p>
        </p:txBody>
      </p:sp>
      <p:sp>
        <p:nvSpPr>
          <p:cNvPr id="2" name="Rectangle 1"/>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403626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levea_palkki_v_sininen">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0" y="-15875"/>
            <a:ext cx="5155670" cy="6737350"/>
          </a:xfrm>
          <a:solidFill>
            <a:srgbClr val="49C2F0"/>
          </a:solidFill>
        </p:spPr>
        <p:txBody>
          <a:bodyPr lIns="396000" tIns="1188000" rIns="396000" bIns="46800"/>
          <a:lstStyle>
            <a:lvl1pPr marL="0" indent="0">
              <a:buFontTx/>
              <a:buNone/>
              <a:defRPr sz="3600" b="1" i="0">
                <a:solidFill>
                  <a:schemeClr val="bg1"/>
                </a:solidFill>
                <a:latin typeface="+mn-lt"/>
                <a:ea typeface="Tahoma" panose="020B0604030504040204" pitchFamily="34" charset="0"/>
                <a:cs typeface="Tahoma" panose="020B0604030504040204" pitchFamily="34" charset="0"/>
              </a:defRPr>
            </a:lvl1pPr>
            <a:lvl2pPr marL="457200" indent="0">
              <a:buFontTx/>
              <a:buNone/>
              <a:defRPr>
                <a:solidFill>
                  <a:schemeClr val="bg1"/>
                </a:solidFill>
                <a:latin typeface="+mn-lt"/>
                <a:ea typeface="Tahoma" panose="020B0604030504040204" pitchFamily="34" charset="0"/>
                <a:cs typeface="Tahoma" panose="020B0604030504040204" pitchFamily="34" charset="0"/>
              </a:defRPr>
            </a:lvl2pPr>
            <a:lvl3pPr marL="914400" indent="0">
              <a:buFontTx/>
              <a:buNone/>
              <a:defRPr>
                <a:solidFill>
                  <a:schemeClr val="bg1"/>
                </a:solidFill>
                <a:latin typeface="+mn-lt"/>
                <a:ea typeface="Tahoma" panose="020B0604030504040204" pitchFamily="34" charset="0"/>
                <a:cs typeface="Tahoma" panose="020B0604030504040204" pitchFamily="34" charset="0"/>
              </a:defRPr>
            </a:lvl3pPr>
            <a:lvl4pPr marL="1371600" indent="0">
              <a:buFontTx/>
              <a:buNone/>
              <a:defRPr>
                <a:solidFill>
                  <a:schemeClr val="bg1"/>
                </a:solidFill>
                <a:latin typeface="+mn-lt"/>
                <a:ea typeface="Tahoma" panose="020B0604030504040204" pitchFamily="34" charset="0"/>
                <a:cs typeface="Tahoma" panose="020B0604030504040204" pitchFamily="34" charset="0"/>
              </a:defRPr>
            </a:lvl4pPr>
            <a:lvl5pPr marL="1828800" indent="0">
              <a:buFontTx/>
              <a:buNone/>
              <a:defRPr>
                <a:solidFill>
                  <a:schemeClr val="bg1"/>
                </a:solidFill>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7" name="Text Placeholder 4"/>
          <p:cNvSpPr>
            <a:spLocks noGrp="1"/>
          </p:cNvSpPr>
          <p:nvPr>
            <p:ph type="body" sz="quarter" idx="16"/>
          </p:nvPr>
        </p:nvSpPr>
        <p:spPr>
          <a:xfrm>
            <a:off x="5156200" y="-15875"/>
            <a:ext cx="7035800" cy="6753225"/>
          </a:xfrm>
        </p:spPr>
        <p:txBody>
          <a:bodyPr lIns="360000" tIns="1188000" rIns="360000" bIns="720000"/>
          <a:lstStyle>
            <a:lvl1pPr>
              <a:defRPr lang="fi-FI" dirty="0" smtClean="0"/>
            </a:lvl1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14" name="Rectangle 13"/>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1161162524"/>
      </p:ext>
    </p:extLst>
  </p:cSld>
  <p:clrMapOvr>
    <a:masterClrMapping/>
  </p:clrMapOvr>
  <p:hf hdr="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levea_palkki_sininen">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0" y="-15875"/>
            <a:ext cx="5155670" cy="6737350"/>
          </a:xfrm>
          <a:solidFill>
            <a:srgbClr val="00B0CC"/>
          </a:solidFill>
        </p:spPr>
        <p:txBody>
          <a:bodyPr lIns="396000" tIns="1188000" rIns="396000" bIns="46800"/>
          <a:lstStyle>
            <a:lvl1pPr marL="0" indent="0">
              <a:buFontTx/>
              <a:buNone/>
              <a:defRPr sz="3600" b="1" i="0">
                <a:solidFill>
                  <a:schemeClr val="bg1"/>
                </a:solidFill>
                <a:latin typeface="+mn-lt"/>
                <a:ea typeface="Tahoma" panose="020B0604030504040204" pitchFamily="34" charset="0"/>
                <a:cs typeface="Tahoma" panose="020B0604030504040204" pitchFamily="34" charset="0"/>
              </a:defRPr>
            </a:lvl1pPr>
            <a:lvl2pPr marL="457200" indent="0">
              <a:buFontTx/>
              <a:buNone/>
              <a:defRPr>
                <a:solidFill>
                  <a:schemeClr val="bg1"/>
                </a:solidFill>
                <a:latin typeface="+mn-lt"/>
                <a:ea typeface="Tahoma" panose="020B0604030504040204" pitchFamily="34" charset="0"/>
                <a:cs typeface="Tahoma" panose="020B0604030504040204" pitchFamily="34" charset="0"/>
              </a:defRPr>
            </a:lvl2pPr>
            <a:lvl3pPr marL="914400" indent="0">
              <a:buFontTx/>
              <a:buNone/>
              <a:defRPr>
                <a:solidFill>
                  <a:schemeClr val="bg1"/>
                </a:solidFill>
                <a:latin typeface="+mn-lt"/>
                <a:ea typeface="Tahoma" panose="020B0604030504040204" pitchFamily="34" charset="0"/>
                <a:cs typeface="Tahoma" panose="020B0604030504040204" pitchFamily="34" charset="0"/>
              </a:defRPr>
            </a:lvl3pPr>
            <a:lvl4pPr marL="1371600" indent="0">
              <a:buFontTx/>
              <a:buNone/>
              <a:defRPr>
                <a:solidFill>
                  <a:schemeClr val="bg1"/>
                </a:solidFill>
                <a:latin typeface="+mn-lt"/>
                <a:ea typeface="Tahoma" panose="020B0604030504040204" pitchFamily="34" charset="0"/>
                <a:cs typeface="Tahoma" panose="020B0604030504040204" pitchFamily="34" charset="0"/>
              </a:defRPr>
            </a:lvl4pPr>
            <a:lvl5pPr marL="1828800" indent="0">
              <a:buFontTx/>
              <a:buNone/>
              <a:defRPr>
                <a:solidFill>
                  <a:schemeClr val="bg1"/>
                </a:solidFill>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7" name="Text Placeholder 4"/>
          <p:cNvSpPr>
            <a:spLocks noGrp="1"/>
          </p:cNvSpPr>
          <p:nvPr>
            <p:ph type="body" sz="quarter" idx="16"/>
          </p:nvPr>
        </p:nvSpPr>
        <p:spPr>
          <a:xfrm>
            <a:off x="5156200" y="-15875"/>
            <a:ext cx="7035800" cy="6753225"/>
          </a:xfrm>
        </p:spPr>
        <p:txBody>
          <a:bodyPr lIns="360000" tIns="1188000" rIns="360000" bIns="720000"/>
          <a:lstStyle>
            <a:lvl1pPr>
              <a:defRPr lang="fi-FI" dirty="0" smtClean="0"/>
            </a:lvl1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12" name="Rectangle 11"/>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2533888497"/>
      </p:ext>
    </p:extLst>
  </p:cSld>
  <p:clrMapOvr>
    <a:masterClrMapping/>
  </p:clrMapOvr>
  <p:hf hdr="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levea_palkki_k_sininen">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530" y="53927"/>
            <a:ext cx="5155670" cy="6737350"/>
          </a:xfrm>
          <a:solidFill>
            <a:srgbClr val="049BE2"/>
          </a:solidFill>
        </p:spPr>
        <p:txBody>
          <a:bodyPr lIns="396000" tIns="1188000" rIns="396000" bIns="46800"/>
          <a:lstStyle>
            <a:lvl1pPr marL="0" indent="0">
              <a:buFontTx/>
              <a:buNone/>
              <a:defRPr sz="3600" b="1" i="0">
                <a:solidFill>
                  <a:schemeClr val="bg1"/>
                </a:solidFill>
                <a:latin typeface="+mn-lt"/>
                <a:ea typeface="Tahoma" panose="020B0604030504040204" pitchFamily="34" charset="0"/>
                <a:cs typeface="Tahoma" panose="020B0604030504040204" pitchFamily="34" charset="0"/>
              </a:defRPr>
            </a:lvl1pPr>
            <a:lvl2pPr marL="457200" indent="0">
              <a:buFontTx/>
              <a:buNone/>
              <a:defRPr>
                <a:solidFill>
                  <a:schemeClr val="bg1"/>
                </a:solidFill>
                <a:latin typeface="+mn-lt"/>
                <a:ea typeface="Tahoma" panose="020B0604030504040204" pitchFamily="34" charset="0"/>
                <a:cs typeface="Tahoma" panose="020B0604030504040204" pitchFamily="34" charset="0"/>
              </a:defRPr>
            </a:lvl2pPr>
            <a:lvl3pPr marL="914400" indent="0">
              <a:buFontTx/>
              <a:buNone/>
              <a:defRPr>
                <a:solidFill>
                  <a:schemeClr val="bg1"/>
                </a:solidFill>
                <a:latin typeface="+mn-lt"/>
                <a:ea typeface="Tahoma" panose="020B0604030504040204" pitchFamily="34" charset="0"/>
                <a:cs typeface="Tahoma" panose="020B0604030504040204" pitchFamily="34" charset="0"/>
              </a:defRPr>
            </a:lvl3pPr>
            <a:lvl4pPr marL="1371600" indent="0">
              <a:buFontTx/>
              <a:buNone/>
              <a:defRPr>
                <a:solidFill>
                  <a:schemeClr val="bg1"/>
                </a:solidFill>
                <a:latin typeface="+mn-lt"/>
                <a:ea typeface="Tahoma" panose="020B0604030504040204" pitchFamily="34" charset="0"/>
                <a:cs typeface="Tahoma" panose="020B0604030504040204" pitchFamily="34" charset="0"/>
              </a:defRPr>
            </a:lvl4pPr>
            <a:lvl5pPr marL="1828800" indent="0">
              <a:buFontTx/>
              <a:buNone/>
              <a:defRPr>
                <a:solidFill>
                  <a:schemeClr val="bg1"/>
                </a:solidFill>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5" name="Text Placeholder 4"/>
          <p:cNvSpPr>
            <a:spLocks noGrp="1"/>
          </p:cNvSpPr>
          <p:nvPr>
            <p:ph type="body" sz="quarter" idx="16"/>
          </p:nvPr>
        </p:nvSpPr>
        <p:spPr>
          <a:xfrm>
            <a:off x="5156200" y="-15875"/>
            <a:ext cx="7035800" cy="6753225"/>
          </a:xfrm>
        </p:spPr>
        <p:txBody>
          <a:bodyPr lIns="360000" tIns="1188000" rIns="360000" bIns="720000"/>
          <a:lstStyle>
            <a:lvl1pPr>
              <a:defRPr lang="fi-FI" dirty="0" smtClean="0"/>
            </a:lvl1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11" name="Rectangle 10"/>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2360345590"/>
      </p:ext>
    </p:extLst>
  </p:cSld>
  <p:clrMapOvr>
    <a:masterClrMapping/>
  </p:clrMapOvr>
  <p:hf hdr="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levea_palkki_t_sininen">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0" y="-15875"/>
            <a:ext cx="5155670" cy="6737350"/>
          </a:xfrm>
          <a:solidFill>
            <a:srgbClr val="0463AF"/>
          </a:solidFill>
        </p:spPr>
        <p:txBody>
          <a:bodyPr lIns="396000" tIns="1188000" rIns="396000" bIns="46800"/>
          <a:lstStyle>
            <a:lvl1pPr marL="0" indent="0">
              <a:buFontTx/>
              <a:buNone/>
              <a:defRPr sz="3600" b="1" i="0">
                <a:solidFill>
                  <a:schemeClr val="bg1"/>
                </a:solidFill>
                <a:latin typeface="+mn-lt"/>
                <a:ea typeface="Tahoma" panose="020B0604030504040204" pitchFamily="34" charset="0"/>
                <a:cs typeface="Tahoma" panose="020B0604030504040204" pitchFamily="34" charset="0"/>
              </a:defRPr>
            </a:lvl1pPr>
            <a:lvl2pPr marL="457200" indent="0">
              <a:buFontTx/>
              <a:buNone/>
              <a:defRPr>
                <a:solidFill>
                  <a:schemeClr val="bg1"/>
                </a:solidFill>
                <a:latin typeface="+mn-lt"/>
                <a:ea typeface="Tahoma" panose="020B0604030504040204" pitchFamily="34" charset="0"/>
                <a:cs typeface="Tahoma" panose="020B0604030504040204" pitchFamily="34" charset="0"/>
              </a:defRPr>
            </a:lvl2pPr>
            <a:lvl3pPr marL="914400" indent="0">
              <a:buFontTx/>
              <a:buNone/>
              <a:defRPr>
                <a:solidFill>
                  <a:schemeClr val="bg1"/>
                </a:solidFill>
                <a:latin typeface="+mn-lt"/>
                <a:ea typeface="Tahoma" panose="020B0604030504040204" pitchFamily="34" charset="0"/>
                <a:cs typeface="Tahoma" panose="020B0604030504040204" pitchFamily="34" charset="0"/>
              </a:defRPr>
            </a:lvl3pPr>
            <a:lvl4pPr marL="1371600" indent="0">
              <a:buFontTx/>
              <a:buNone/>
              <a:defRPr>
                <a:solidFill>
                  <a:schemeClr val="bg1"/>
                </a:solidFill>
                <a:latin typeface="+mn-lt"/>
                <a:ea typeface="Tahoma" panose="020B0604030504040204" pitchFamily="34" charset="0"/>
                <a:cs typeface="Tahoma" panose="020B0604030504040204" pitchFamily="34" charset="0"/>
              </a:defRPr>
            </a:lvl4pPr>
            <a:lvl5pPr marL="1828800" indent="0">
              <a:buFontTx/>
              <a:buNone/>
              <a:defRPr>
                <a:solidFill>
                  <a:schemeClr val="bg1"/>
                </a:solidFill>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7" name="Text Placeholder 4"/>
          <p:cNvSpPr>
            <a:spLocks noGrp="1"/>
          </p:cNvSpPr>
          <p:nvPr>
            <p:ph type="body" sz="quarter" idx="16"/>
          </p:nvPr>
        </p:nvSpPr>
        <p:spPr>
          <a:xfrm>
            <a:off x="5156200" y="-15875"/>
            <a:ext cx="7035800" cy="6753225"/>
          </a:xfrm>
        </p:spPr>
        <p:txBody>
          <a:bodyPr lIns="360000" tIns="1188000" rIns="360000" bIns="720000"/>
          <a:lstStyle>
            <a:lvl1pPr>
              <a:defRPr lang="fi-FI" dirty="0" smtClean="0"/>
            </a:lvl1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12" name="Rectangle 11"/>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1753808984"/>
      </p:ext>
    </p:extLst>
  </p:cSld>
  <p:clrMapOvr>
    <a:masterClrMapping/>
  </p:clrMapOvr>
  <p:hf hdr="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levea_palkki_lila">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530" y="0"/>
            <a:ext cx="5155670" cy="6737350"/>
          </a:xfrm>
          <a:solidFill>
            <a:srgbClr val="DD38F2"/>
          </a:solidFill>
        </p:spPr>
        <p:txBody>
          <a:bodyPr lIns="396000" tIns="1188000" rIns="396000" bIns="46800"/>
          <a:lstStyle>
            <a:lvl1pPr marL="0" indent="0">
              <a:buFontTx/>
              <a:buNone/>
              <a:defRPr sz="3600" b="1" i="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57200" indent="0">
              <a:buFontTx/>
              <a:buNone/>
              <a:defRPr>
                <a:solidFill>
                  <a:schemeClr val="bg1"/>
                </a:solidFill>
                <a:latin typeface="Tahoma" panose="020B0604030504040204" pitchFamily="34" charset="0"/>
                <a:ea typeface="Tahoma" panose="020B0604030504040204" pitchFamily="34" charset="0"/>
                <a:cs typeface="Tahoma" panose="020B0604030504040204" pitchFamily="34" charset="0"/>
              </a:defRPr>
            </a:lvl2pPr>
            <a:lvl3pPr marL="914400" indent="0">
              <a:buFontTx/>
              <a:buNone/>
              <a:defRPr>
                <a:solidFill>
                  <a:schemeClr val="bg1"/>
                </a:solidFill>
                <a:latin typeface="Tahoma" panose="020B0604030504040204" pitchFamily="34" charset="0"/>
                <a:ea typeface="Tahoma" panose="020B0604030504040204" pitchFamily="34" charset="0"/>
                <a:cs typeface="Tahoma" panose="020B0604030504040204" pitchFamily="34" charset="0"/>
              </a:defRPr>
            </a:lvl3pPr>
            <a:lvl4pPr marL="1371600" indent="0">
              <a:buFontTx/>
              <a:buNone/>
              <a:defRPr>
                <a:solidFill>
                  <a:schemeClr val="bg1"/>
                </a:solidFill>
                <a:latin typeface="Tahoma" panose="020B0604030504040204" pitchFamily="34" charset="0"/>
                <a:ea typeface="Tahoma" panose="020B0604030504040204" pitchFamily="34" charset="0"/>
                <a:cs typeface="Tahoma" panose="020B0604030504040204" pitchFamily="34" charset="0"/>
              </a:defRPr>
            </a:lvl4pPr>
            <a:lvl5pPr marL="1828800" indent="0">
              <a:buFontTx/>
              <a:buNone/>
              <a:defRPr>
                <a:solidFill>
                  <a:schemeClr val="bg1"/>
                </a:solidFill>
                <a:latin typeface="Tahoma" panose="020B0604030504040204" pitchFamily="34" charset="0"/>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7" name="Text Placeholder 4"/>
          <p:cNvSpPr>
            <a:spLocks noGrp="1"/>
          </p:cNvSpPr>
          <p:nvPr>
            <p:ph type="body" sz="quarter" idx="16"/>
          </p:nvPr>
        </p:nvSpPr>
        <p:spPr>
          <a:xfrm>
            <a:off x="5156200" y="-15875"/>
            <a:ext cx="7035800" cy="6753225"/>
          </a:xfrm>
        </p:spPr>
        <p:txBody>
          <a:bodyPr lIns="360000" tIns="1188000" rIns="360000" bIns="720000"/>
          <a:lstStyle>
            <a:lvl1pPr>
              <a:defRPr lang="fi-FI" dirty="0" smtClean="0"/>
            </a:lvl1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12" name="Rectangle 11"/>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1949498071"/>
      </p:ext>
    </p:extLst>
  </p:cSld>
  <p:clrMapOvr>
    <a:masterClrMapping/>
  </p:clrMapOvr>
  <p:hf hdr="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levea_palkki_keltainen">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0" y="-15875"/>
            <a:ext cx="5155670" cy="6737350"/>
          </a:xfrm>
          <a:solidFill>
            <a:srgbClr val="FFC300"/>
          </a:solidFill>
        </p:spPr>
        <p:txBody>
          <a:bodyPr lIns="396000" tIns="1188000" rIns="396000" bIns="46800"/>
          <a:lstStyle>
            <a:lvl1pPr marL="0" indent="0">
              <a:buFontTx/>
              <a:buNone/>
              <a:defRPr sz="3600" b="1" i="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57200" indent="0">
              <a:buFontTx/>
              <a:buNone/>
              <a:defRPr>
                <a:solidFill>
                  <a:schemeClr val="bg1"/>
                </a:solidFill>
                <a:latin typeface="Tahoma" panose="020B0604030504040204" pitchFamily="34" charset="0"/>
                <a:ea typeface="Tahoma" panose="020B0604030504040204" pitchFamily="34" charset="0"/>
                <a:cs typeface="Tahoma" panose="020B0604030504040204" pitchFamily="34" charset="0"/>
              </a:defRPr>
            </a:lvl2pPr>
            <a:lvl3pPr marL="914400" indent="0">
              <a:buFontTx/>
              <a:buNone/>
              <a:defRPr>
                <a:solidFill>
                  <a:schemeClr val="bg1"/>
                </a:solidFill>
                <a:latin typeface="Tahoma" panose="020B0604030504040204" pitchFamily="34" charset="0"/>
                <a:ea typeface="Tahoma" panose="020B0604030504040204" pitchFamily="34" charset="0"/>
                <a:cs typeface="Tahoma" panose="020B0604030504040204" pitchFamily="34" charset="0"/>
              </a:defRPr>
            </a:lvl3pPr>
            <a:lvl4pPr marL="1371600" indent="0">
              <a:buFontTx/>
              <a:buNone/>
              <a:defRPr>
                <a:solidFill>
                  <a:schemeClr val="bg1"/>
                </a:solidFill>
                <a:latin typeface="Tahoma" panose="020B0604030504040204" pitchFamily="34" charset="0"/>
                <a:ea typeface="Tahoma" panose="020B0604030504040204" pitchFamily="34" charset="0"/>
                <a:cs typeface="Tahoma" panose="020B0604030504040204" pitchFamily="34" charset="0"/>
              </a:defRPr>
            </a:lvl4pPr>
            <a:lvl5pPr marL="1828800" indent="0">
              <a:buFontTx/>
              <a:buNone/>
              <a:defRPr>
                <a:solidFill>
                  <a:schemeClr val="bg1"/>
                </a:solidFill>
                <a:latin typeface="Tahoma" panose="020B0604030504040204" pitchFamily="34" charset="0"/>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7" name="Text Placeholder 4"/>
          <p:cNvSpPr>
            <a:spLocks noGrp="1"/>
          </p:cNvSpPr>
          <p:nvPr>
            <p:ph type="body" sz="quarter" idx="16"/>
          </p:nvPr>
        </p:nvSpPr>
        <p:spPr>
          <a:xfrm>
            <a:off x="5156200" y="-15875"/>
            <a:ext cx="7035800" cy="6753225"/>
          </a:xfrm>
        </p:spPr>
        <p:txBody>
          <a:bodyPr lIns="360000" tIns="1188000" rIns="360000" bIns="720000"/>
          <a:lstStyle>
            <a:lvl1pPr>
              <a:defRPr lang="fi-FI" dirty="0" smtClean="0"/>
            </a:lvl1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11" name="Rectangle 10"/>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3017022191"/>
      </p:ext>
    </p:extLst>
  </p:cSld>
  <p:clrMapOvr>
    <a:masterClrMapping/>
  </p:clrMapOvr>
  <p:hf hdr="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levea_palkki_vihrea">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0" y="-15875"/>
            <a:ext cx="5155670" cy="6737350"/>
          </a:xfrm>
          <a:solidFill>
            <a:srgbClr val="8DCB6D"/>
          </a:solidFill>
        </p:spPr>
        <p:txBody>
          <a:bodyPr lIns="396000" tIns="1188000" rIns="396000" bIns="46800"/>
          <a:lstStyle>
            <a:lvl1pPr marL="0" indent="0">
              <a:buFontTx/>
              <a:buNone/>
              <a:defRPr sz="3600" b="1" i="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57200" indent="0">
              <a:buFontTx/>
              <a:buNone/>
              <a:defRPr>
                <a:solidFill>
                  <a:schemeClr val="bg1"/>
                </a:solidFill>
                <a:latin typeface="Tahoma" panose="020B0604030504040204" pitchFamily="34" charset="0"/>
                <a:ea typeface="Tahoma" panose="020B0604030504040204" pitchFamily="34" charset="0"/>
                <a:cs typeface="Tahoma" panose="020B0604030504040204" pitchFamily="34" charset="0"/>
              </a:defRPr>
            </a:lvl2pPr>
            <a:lvl3pPr marL="914400" indent="0">
              <a:buFontTx/>
              <a:buNone/>
              <a:defRPr>
                <a:solidFill>
                  <a:schemeClr val="bg1"/>
                </a:solidFill>
                <a:latin typeface="Tahoma" panose="020B0604030504040204" pitchFamily="34" charset="0"/>
                <a:ea typeface="Tahoma" panose="020B0604030504040204" pitchFamily="34" charset="0"/>
                <a:cs typeface="Tahoma" panose="020B0604030504040204" pitchFamily="34" charset="0"/>
              </a:defRPr>
            </a:lvl3pPr>
            <a:lvl4pPr marL="1371600" indent="0">
              <a:buFontTx/>
              <a:buNone/>
              <a:defRPr>
                <a:solidFill>
                  <a:schemeClr val="bg1"/>
                </a:solidFill>
                <a:latin typeface="Tahoma" panose="020B0604030504040204" pitchFamily="34" charset="0"/>
                <a:ea typeface="Tahoma" panose="020B0604030504040204" pitchFamily="34" charset="0"/>
                <a:cs typeface="Tahoma" panose="020B0604030504040204" pitchFamily="34" charset="0"/>
              </a:defRPr>
            </a:lvl4pPr>
            <a:lvl5pPr marL="1828800" indent="0">
              <a:buFontTx/>
              <a:buNone/>
              <a:defRPr>
                <a:solidFill>
                  <a:schemeClr val="bg1"/>
                </a:solidFill>
                <a:latin typeface="Tahoma" panose="020B0604030504040204" pitchFamily="34" charset="0"/>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7" name="Text Placeholder 4"/>
          <p:cNvSpPr>
            <a:spLocks noGrp="1"/>
          </p:cNvSpPr>
          <p:nvPr>
            <p:ph type="body" sz="quarter" idx="16"/>
          </p:nvPr>
        </p:nvSpPr>
        <p:spPr>
          <a:xfrm>
            <a:off x="5156200" y="-15875"/>
            <a:ext cx="7035800" cy="6753225"/>
          </a:xfrm>
        </p:spPr>
        <p:txBody>
          <a:bodyPr lIns="360000" tIns="1188000" rIns="360000" bIns="720000"/>
          <a:lstStyle>
            <a:lvl1pPr>
              <a:defRPr lang="fi-FI" dirty="0" smtClean="0"/>
            </a:lvl1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13" name="Rectangle 12"/>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3159275271"/>
      </p:ext>
    </p:extLst>
  </p:cSld>
  <p:clrMapOvr>
    <a:masterClrMapping/>
  </p:clrMapOvr>
  <p:hf hdr="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levea_palkki_pinkki">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0" y="-15875"/>
            <a:ext cx="5155670" cy="6737350"/>
          </a:xfrm>
          <a:solidFill>
            <a:srgbClr val="FF008F"/>
          </a:solidFill>
        </p:spPr>
        <p:txBody>
          <a:bodyPr lIns="396000" tIns="1188000" rIns="396000" bIns="46800"/>
          <a:lstStyle>
            <a:lvl1pPr marL="0" indent="0">
              <a:buFontTx/>
              <a:buNone/>
              <a:defRPr sz="3600" b="1" i="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57200" indent="0">
              <a:buFontTx/>
              <a:buNone/>
              <a:defRPr>
                <a:solidFill>
                  <a:schemeClr val="bg1"/>
                </a:solidFill>
                <a:latin typeface="Tahoma" panose="020B0604030504040204" pitchFamily="34" charset="0"/>
                <a:ea typeface="Tahoma" panose="020B0604030504040204" pitchFamily="34" charset="0"/>
                <a:cs typeface="Tahoma" panose="020B0604030504040204" pitchFamily="34" charset="0"/>
              </a:defRPr>
            </a:lvl2pPr>
            <a:lvl3pPr marL="914400" indent="0">
              <a:buFontTx/>
              <a:buNone/>
              <a:defRPr>
                <a:solidFill>
                  <a:schemeClr val="bg1"/>
                </a:solidFill>
                <a:latin typeface="Tahoma" panose="020B0604030504040204" pitchFamily="34" charset="0"/>
                <a:ea typeface="Tahoma" panose="020B0604030504040204" pitchFamily="34" charset="0"/>
                <a:cs typeface="Tahoma" panose="020B0604030504040204" pitchFamily="34" charset="0"/>
              </a:defRPr>
            </a:lvl3pPr>
            <a:lvl4pPr marL="1371600" indent="0">
              <a:buFontTx/>
              <a:buNone/>
              <a:defRPr>
                <a:solidFill>
                  <a:schemeClr val="bg1"/>
                </a:solidFill>
                <a:latin typeface="Tahoma" panose="020B0604030504040204" pitchFamily="34" charset="0"/>
                <a:ea typeface="Tahoma" panose="020B0604030504040204" pitchFamily="34" charset="0"/>
                <a:cs typeface="Tahoma" panose="020B0604030504040204" pitchFamily="34" charset="0"/>
              </a:defRPr>
            </a:lvl4pPr>
            <a:lvl5pPr marL="1828800" indent="0">
              <a:buFontTx/>
              <a:buNone/>
              <a:defRPr>
                <a:solidFill>
                  <a:schemeClr val="bg1"/>
                </a:solidFill>
                <a:latin typeface="Tahoma" panose="020B0604030504040204" pitchFamily="34" charset="0"/>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7" name="Text Placeholder 4"/>
          <p:cNvSpPr>
            <a:spLocks noGrp="1"/>
          </p:cNvSpPr>
          <p:nvPr>
            <p:ph type="body" sz="quarter" idx="16"/>
          </p:nvPr>
        </p:nvSpPr>
        <p:spPr>
          <a:xfrm>
            <a:off x="5156200" y="-15875"/>
            <a:ext cx="7035800" cy="6753225"/>
          </a:xfrm>
        </p:spPr>
        <p:txBody>
          <a:bodyPr lIns="360000" tIns="1188000" rIns="360000" bIns="720000"/>
          <a:lstStyle>
            <a:lvl1pPr>
              <a:defRPr lang="fi-FI" dirty="0" smtClean="0"/>
            </a:lvl1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11" name="Rectangle 10"/>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700588349"/>
      </p:ext>
    </p:extLst>
  </p:cSld>
  <p:clrMapOvr>
    <a:masterClrMapping/>
  </p:clrMapOvr>
  <p:hf hdr="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levea_palkki_punainen">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0" y="-15875"/>
            <a:ext cx="5155670" cy="6737350"/>
          </a:xfrm>
          <a:solidFill>
            <a:srgbClr val="FF5100"/>
          </a:solidFill>
        </p:spPr>
        <p:txBody>
          <a:bodyPr lIns="396000" tIns="1188000" rIns="396000" bIns="46800"/>
          <a:lstStyle>
            <a:lvl1pPr marL="0" indent="0">
              <a:buFontTx/>
              <a:buNone/>
              <a:defRPr sz="3600" b="1" i="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57200" indent="0">
              <a:buFontTx/>
              <a:buNone/>
              <a:defRPr>
                <a:solidFill>
                  <a:schemeClr val="bg1"/>
                </a:solidFill>
                <a:latin typeface="Tahoma" panose="020B0604030504040204" pitchFamily="34" charset="0"/>
                <a:ea typeface="Tahoma" panose="020B0604030504040204" pitchFamily="34" charset="0"/>
                <a:cs typeface="Tahoma" panose="020B0604030504040204" pitchFamily="34" charset="0"/>
              </a:defRPr>
            </a:lvl2pPr>
            <a:lvl3pPr marL="914400" indent="0">
              <a:buFontTx/>
              <a:buNone/>
              <a:defRPr>
                <a:solidFill>
                  <a:schemeClr val="bg1"/>
                </a:solidFill>
                <a:latin typeface="Tahoma" panose="020B0604030504040204" pitchFamily="34" charset="0"/>
                <a:ea typeface="Tahoma" panose="020B0604030504040204" pitchFamily="34" charset="0"/>
                <a:cs typeface="Tahoma" panose="020B0604030504040204" pitchFamily="34" charset="0"/>
              </a:defRPr>
            </a:lvl3pPr>
            <a:lvl4pPr marL="1371600" indent="0">
              <a:buFontTx/>
              <a:buNone/>
              <a:defRPr>
                <a:solidFill>
                  <a:schemeClr val="bg1"/>
                </a:solidFill>
                <a:latin typeface="Tahoma" panose="020B0604030504040204" pitchFamily="34" charset="0"/>
                <a:ea typeface="Tahoma" panose="020B0604030504040204" pitchFamily="34" charset="0"/>
                <a:cs typeface="Tahoma" panose="020B0604030504040204" pitchFamily="34" charset="0"/>
              </a:defRPr>
            </a:lvl4pPr>
            <a:lvl5pPr marL="1828800" indent="0">
              <a:buFontTx/>
              <a:buNone/>
              <a:defRPr>
                <a:solidFill>
                  <a:schemeClr val="bg1"/>
                </a:solidFill>
                <a:latin typeface="Tahoma" panose="020B0604030504040204" pitchFamily="34" charset="0"/>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7" name="Text Placeholder 4"/>
          <p:cNvSpPr>
            <a:spLocks noGrp="1"/>
          </p:cNvSpPr>
          <p:nvPr>
            <p:ph type="body" sz="quarter" idx="16"/>
          </p:nvPr>
        </p:nvSpPr>
        <p:spPr>
          <a:xfrm>
            <a:off x="5156200" y="-15875"/>
            <a:ext cx="7035800" cy="6753225"/>
          </a:xfrm>
        </p:spPr>
        <p:txBody>
          <a:bodyPr lIns="360000" tIns="1188000" rIns="360000" bIns="720000"/>
          <a:lstStyle>
            <a:lvl1pPr>
              <a:defRPr lang="fi-FI" dirty="0" smtClean="0"/>
            </a:lvl1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11" name="Rectangle 10"/>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1487349801"/>
      </p:ext>
    </p:extLst>
  </p:cSld>
  <p:clrMapOvr>
    <a:masterClrMapping/>
  </p:clrMapOvr>
  <p:hf hdr="0"/>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tausta_valkoinen">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06676" y="1654055"/>
            <a:ext cx="3577632" cy="3221294"/>
          </a:xfrm>
          <a:prstGeom prst="rect">
            <a:avLst/>
          </a:prstGeom>
        </p:spPr>
      </p:pic>
      <p:sp>
        <p:nvSpPr>
          <p:cNvPr id="5" name="Rectangle 4"/>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95207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image_slide">
    <p:spTree>
      <p:nvGrpSpPr>
        <p:cNvPr id="1" name=""/>
        <p:cNvGrpSpPr/>
        <p:nvPr/>
      </p:nvGrpSpPr>
      <p:grpSpPr>
        <a:xfrm>
          <a:off x="0" y="0"/>
          <a:ext cx="0" cy="0"/>
          <a:chOff x="0" y="0"/>
          <a:chExt cx="0" cy="0"/>
        </a:xfrm>
      </p:grpSpPr>
      <p:sp>
        <p:nvSpPr>
          <p:cNvPr id="14" name="Picture Placeholder 2"/>
          <p:cNvSpPr>
            <a:spLocks noGrp="1"/>
          </p:cNvSpPr>
          <p:nvPr>
            <p:ph type="pic" sz="quarter" idx="12" hasCustomPrompt="1"/>
          </p:nvPr>
        </p:nvSpPr>
        <p:spPr>
          <a:xfrm>
            <a:off x="12526" y="18720"/>
            <a:ext cx="5989319" cy="3299205"/>
          </a:xfrm>
          <a:solidFill>
            <a:schemeClr val="bg1">
              <a:lumMod val="75000"/>
            </a:schemeClr>
          </a:solidFill>
        </p:spPr>
        <p:txBody>
          <a:bodyPr tIns="756000" bIns="468000" anchor="b" anchorCtr="1"/>
          <a:lstStyle>
            <a:lvl1pPr marL="0" indent="0">
              <a:buFontTx/>
              <a:buNone/>
              <a:defRPr sz="2000"/>
            </a:lvl1pPr>
          </a:lstStyle>
          <a:p>
            <a:r>
              <a:rPr lang="fi-FI" dirty="0"/>
              <a:t>Lisää 1. tämä kuva </a:t>
            </a:r>
            <a:r>
              <a:rPr lang="fi-FI" dirty="0" err="1"/>
              <a:t>Kameleonin</a:t>
            </a:r>
            <a:r>
              <a:rPr lang="fi-FI" dirty="0"/>
              <a:t/>
            </a:r>
            <a:br>
              <a:rPr lang="fi-FI" dirty="0"/>
            </a:br>
            <a:r>
              <a:rPr lang="fi-FI" dirty="0"/>
              <a:t>Kuvagalleriasta</a:t>
            </a:r>
            <a:br>
              <a:rPr lang="fi-FI" dirty="0"/>
            </a:br>
            <a:r>
              <a:rPr lang="fi-FI" dirty="0"/>
              <a:t>tai esim. omista tiedostoista</a:t>
            </a:r>
            <a:endParaRPr lang="en-US" dirty="0"/>
          </a:p>
        </p:txBody>
      </p:sp>
      <p:sp>
        <p:nvSpPr>
          <p:cNvPr id="18" name="Picture Placeholder 2"/>
          <p:cNvSpPr>
            <a:spLocks noGrp="1"/>
          </p:cNvSpPr>
          <p:nvPr>
            <p:ph type="pic" sz="quarter" idx="13" hasCustomPrompt="1"/>
          </p:nvPr>
        </p:nvSpPr>
        <p:spPr>
          <a:xfrm>
            <a:off x="6129862" y="18720"/>
            <a:ext cx="6074664" cy="3299205"/>
          </a:xfrm>
          <a:solidFill>
            <a:schemeClr val="bg1">
              <a:lumMod val="75000"/>
            </a:schemeClr>
          </a:solidFill>
        </p:spPr>
        <p:txBody>
          <a:bodyPr tIns="756000" bIns="468000" anchor="b" anchorCtr="1">
            <a:normAutofit/>
          </a:bodyPr>
          <a:lstStyle>
            <a:lvl1pPr marL="0" indent="0">
              <a:buFontTx/>
              <a:buNone/>
              <a:defRPr sz="2000"/>
            </a:lvl1pPr>
          </a:lstStyle>
          <a:p>
            <a:r>
              <a:rPr lang="fi-FI" dirty="0"/>
              <a:t>Lisää 2. tämä kuva </a:t>
            </a:r>
            <a:r>
              <a:rPr lang="fi-FI" dirty="0" err="1"/>
              <a:t>Kameleonin</a:t>
            </a:r>
            <a:r>
              <a:rPr lang="fi-FI" dirty="0"/>
              <a:t/>
            </a:r>
            <a:br>
              <a:rPr lang="fi-FI" dirty="0"/>
            </a:br>
            <a:r>
              <a:rPr lang="fi-FI" dirty="0"/>
              <a:t>Kuvagalleriasta</a:t>
            </a:r>
            <a:br>
              <a:rPr lang="fi-FI" dirty="0"/>
            </a:br>
            <a:r>
              <a:rPr lang="fi-FI" dirty="0"/>
              <a:t>tai esim. omista tiedostoista</a:t>
            </a:r>
            <a:endParaRPr lang="en-US" dirty="0"/>
          </a:p>
        </p:txBody>
      </p:sp>
      <p:sp>
        <p:nvSpPr>
          <p:cNvPr id="12" name="Picture Placeholder 2"/>
          <p:cNvSpPr>
            <a:spLocks noGrp="1"/>
          </p:cNvSpPr>
          <p:nvPr>
            <p:ph type="pic" sz="quarter" idx="14" hasCustomPrompt="1"/>
          </p:nvPr>
        </p:nvSpPr>
        <p:spPr>
          <a:xfrm>
            <a:off x="12526" y="3425619"/>
            <a:ext cx="5989319" cy="3299205"/>
          </a:xfrm>
          <a:solidFill>
            <a:schemeClr val="bg1">
              <a:lumMod val="75000"/>
            </a:schemeClr>
          </a:solidFill>
        </p:spPr>
        <p:txBody>
          <a:bodyPr tIns="756000" bIns="468000" anchor="b" anchorCtr="1"/>
          <a:lstStyle>
            <a:lvl1pPr marL="0" indent="0">
              <a:buFontTx/>
              <a:buNone/>
              <a:defRPr sz="2000"/>
            </a:lvl1pPr>
          </a:lstStyle>
          <a:p>
            <a:r>
              <a:rPr lang="fi-FI" dirty="0"/>
              <a:t>Lisää 3. tämä kuva </a:t>
            </a:r>
            <a:r>
              <a:rPr lang="fi-FI" dirty="0" err="1"/>
              <a:t>Kameleonin</a:t>
            </a:r>
            <a:r>
              <a:rPr lang="fi-FI" dirty="0"/>
              <a:t/>
            </a:r>
            <a:br>
              <a:rPr lang="fi-FI" dirty="0"/>
            </a:br>
            <a:r>
              <a:rPr lang="fi-FI" dirty="0"/>
              <a:t>Kuvagalleriasta</a:t>
            </a:r>
            <a:br>
              <a:rPr lang="fi-FI" dirty="0"/>
            </a:br>
            <a:r>
              <a:rPr lang="fi-FI" dirty="0"/>
              <a:t>tai esim. omista tiedostoista</a:t>
            </a:r>
            <a:endParaRPr lang="en-US" dirty="0"/>
          </a:p>
        </p:txBody>
      </p:sp>
      <p:sp>
        <p:nvSpPr>
          <p:cNvPr id="13" name="Picture Placeholder 2"/>
          <p:cNvSpPr>
            <a:spLocks noGrp="1"/>
          </p:cNvSpPr>
          <p:nvPr>
            <p:ph type="pic" sz="quarter" idx="15" hasCustomPrompt="1"/>
          </p:nvPr>
        </p:nvSpPr>
        <p:spPr>
          <a:xfrm>
            <a:off x="6129862" y="3425619"/>
            <a:ext cx="6074664" cy="3299205"/>
          </a:xfrm>
          <a:solidFill>
            <a:schemeClr val="bg1">
              <a:lumMod val="75000"/>
            </a:schemeClr>
          </a:solidFill>
        </p:spPr>
        <p:txBody>
          <a:bodyPr tIns="756000" bIns="468000" anchor="b" anchorCtr="1"/>
          <a:lstStyle>
            <a:lvl1pPr marL="0" indent="0">
              <a:buFontTx/>
              <a:buNone/>
              <a:defRPr sz="2000"/>
            </a:lvl1pPr>
          </a:lstStyle>
          <a:p>
            <a:r>
              <a:rPr lang="fi-FI" dirty="0"/>
              <a:t>Lisää 4. tämä kuva </a:t>
            </a:r>
            <a:r>
              <a:rPr lang="fi-FI" dirty="0" err="1"/>
              <a:t>Kameleonin</a:t>
            </a:r>
            <a:r>
              <a:rPr lang="fi-FI" dirty="0"/>
              <a:t/>
            </a:r>
            <a:br>
              <a:rPr lang="fi-FI" dirty="0"/>
            </a:br>
            <a:r>
              <a:rPr lang="fi-FI" dirty="0"/>
              <a:t>Kuvagalleriasta</a:t>
            </a:r>
            <a:br>
              <a:rPr lang="fi-FI" dirty="0"/>
            </a:br>
            <a:r>
              <a:rPr lang="fi-FI" dirty="0"/>
              <a:t>tai esim. omista tiedostoista</a:t>
            </a:r>
            <a:endParaRPr lang="en-US" dirty="0"/>
          </a:p>
        </p:txBody>
      </p:sp>
      <p:sp>
        <p:nvSpPr>
          <p:cNvPr id="5" name="Text Placeholder 4"/>
          <p:cNvSpPr>
            <a:spLocks noGrp="1"/>
          </p:cNvSpPr>
          <p:nvPr>
            <p:ph type="body" sz="quarter" idx="16"/>
          </p:nvPr>
        </p:nvSpPr>
        <p:spPr>
          <a:xfrm>
            <a:off x="0" y="374808"/>
            <a:ext cx="5989319" cy="877888"/>
          </a:xfrm>
        </p:spPr>
        <p:txBody>
          <a:bodyPr anchor="ctr" anchorCtr="1"/>
          <a:lstStyle/>
          <a:p>
            <a:pPr lvl="0"/>
            <a:r>
              <a:rPr lang="fi-FI" smtClean="0"/>
              <a:t>Muokkaa tekstin perustyylejä</a:t>
            </a:r>
          </a:p>
        </p:txBody>
      </p:sp>
      <p:sp>
        <p:nvSpPr>
          <p:cNvPr id="15" name="Text Placeholder 4"/>
          <p:cNvSpPr>
            <a:spLocks noGrp="1"/>
          </p:cNvSpPr>
          <p:nvPr>
            <p:ph type="body" sz="quarter" idx="17"/>
          </p:nvPr>
        </p:nvSpPr>
        <p:spPr>
          <a:xfrm>
            <a:off x="6117336" y="374808"/>
            <a:ext cx="5989319" cy="877888"/>
          </a:xfrm>
        </p:spPr>
        <p:txBody>
          <a:bodyPr anchor="ctr" anchorCtr="1"/>
          <a:lstStyle/>
          <a:p>
            <a:pPr lvl="0"/>
            <a:r>
              <a:rPr lang="fi-FI" smtClean="0"/>
              <a:t>Muokkaa tekstin perustyylejä</a:t>
            </a:r>
          </a:p>
        </p:txBody>
      </p:sp>
      <p:sp>
        <p:nvSpPr>
          <p:cNvPr id="16" name="Text Placeholder 4"/>
          <p:cNvSpPr>
            <a:spLocks noGrp="1"/>
          </p:cNvSpPr>
          <p:nvPr>
            <p:ph type="body" sz="quarter" idx="18"/>
          </p:nvPr>
        </p:nvSpPr>
        <p:spPr>
          <a:xfrm>
            <a:off x="0" y="3812953"/>
            <a:ext cx="5989319" cy="877888"/>
          </a:xfrm>
        </p:spPr>
        <p:txBody>
          <a:bodyPr anchor="ctr" anchorCtr="1"/>
          <a:lstStyle/>
          <a:p>
            <a:pPr lvl="0"/>
            <a:r>
              <a:rPr lang="fi-FI" smtClean="0"/>
              <a:t>Muokkaa tekstin perustyylejä</a:t>
            </a:r>
          </a:p>
        </p:txBody>
      </p:sp>
      <p:sp>
        <p:nvSpPr>
          <p:cNvPr id="17" name="Text Placeholder 4"/>
          <p:cNvSpPr>
            <a:spLocks noGrp="1"/>
          </p:cNvSpPr>
          <p:nvPr>
            <p:ph type="body" sz="quarter" idx="19"/>
          </p:nvPr>
        </p:nvSpPr>
        <p:spPr>
          <a:xfrm>
            <a:off x="6117336" y="3812953"/>
            <a:ext cx="5989319" cy="877888"/>
          </a:xfrm>
        </p:spPr>
        <p:txBody>
          <a:bodyPr anchor="ctr" anchorCtr="1"/>
          <a:lstStyle/>
          <a:p>
            <a:pPr lvl="0"/>
            <a:r>
              <a:rPr lang="fi-FI" smtClean="0"/>
              <a:t>Muokkaa tekstin perustyylejä</a:t>
            </a:r>
          </a:p>
        </p:txBody>
      </p:sp>
      <p:sp>
        <p:nvSpPr>
          <p:cNvPr id="19" name="Rectangle 18"/>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81319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tausta_k_sininen">
    <p:spTree>
      <p:nvGrpSpPr>
        <p:cNvPr id="1" name=""/>
        <p:cNvGrpSpPr/>
        <p:nvPr/>
      </p:nvGrpSpPr>
      <p:grpSpPr>
        <a:xfrm>
          <a:off x="0" y="0"/>
          <a:ext cx="0" cy="0"/>
          <a:chOff x="0" y="0"/>
          <a:chExt cx="0" cy="0"/>
        </a:xfrm>
      </p:grpSpPr>
      <p:pic>
        <p:nvPicPr>
          <p:cNvPr id="3" name="Kuva 2"/>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13994000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_and_two_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b="1" i="0" baseline="0">
                <a:latin typeface="+mj-lt"/>
                <a:ea typeface="Tahoma" panose="020B0604030504040204" pitchFamily="34" charset="0"/>
                <a:cs typeface="Tahoma" panose="020B0604030504040204" pitchFamily="34" charset="0"/>
              </a:defRPr>
            </a:lvl1pPr>
          </a:lstStyle>
          <a:p>
            <a:r>
              <a:rPr lang="fi-FI" smtClean="0"/>
              <a:t>Muokkaa perustyyl. napsautt.</a:t>
            </a:r>
            <a:endParaRPr lang="en-US" dirty="0"/>
          </a:p>
        </p:txBody>
      </p:sp>
      <p:sp>
        <p:nvSpPr>
          <p:cNvPr id="9" name="Text Placeholder 8"/>
          <p:cNvSpPr>
            <a:spLocks noGrp="1"/>
          </p:cNvSpPr>
          <p:nvPr>
            <p:ph type="body" sz="quarter" idx="13"/>
          </p:nvPr>
        </p:nvSpPr>
        <p:spPr>
          <a:xfrm>
            <a:off x="838201" y="1905000"/>
            <a:ext cx="4947604" cy="4010025"/>
          </a:xfrm>
        </p:spPr>
        <p:txBody>
          <a:bodyPr/>
          <a:lstStyle>
            <a:lvl1pPr>
              <a:defRPr sz="2400" b="0" i="0">
                <a:latin typeface="+mn-lt"/>
                <a:ea typeface="Tahoma" panose="020B0604030504040204" pitchFamily="34" charset="0"/>
                <a:cs typeface="Tahoma" panose="020B0604030504040204" pitchFamily="34" charset="0"/>
              </a:defRPr>
            </a:lvl1pPr>
            <a:lvl2pPr>
              <a:defRPr b="0" i="0">
                <a:latin typeface="+mn-lt"/>
                <a:ea typeface="Tahoma" panose="020B0604030504040204" pitchFamily="34" charset="0"/>
                <a:cs typeface="Tahoma" panose="020B0604030504040204" pitchFamily="34" charset="0"/>
              </a:defRPr>
            </a:lvl2pPr>
            <a:lvl3pPr>
              <a:defRPr b="0" i="0">
                <a:latin typeface="+mn-lt"/>
                <a:ea typeface="Tahoma" panose="020B0604030504040204" pitchFamily="34" charset="0"/>
                <a:cs typeface="Tahoma" panose="020B0604030504040204" pitchFamily="34" charset="0"/>
              </a:defRPr>
            </a:lvl3pPr>
            <a:lvl4pPr>
              <a:defRPr b="0" i="0">
                <a:latin typeface="+mn-lt"/>
                <a:ea typeface="Tahoma" panose="020B0604030504040204" pitchFamily="34" charset="0"/>
                <a:cs typeface="Tahoma" panose="020B0604030504040204" pitchFamily="34" charset="0"/>
              </a:defRPr>
            </a:lvl4pPr>
            <a:lvl5pPr>
              <a:defRPr b="0" i="0">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10" name="Rectangle 9"/>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kstin paikkamerkki 3"/>
          <p:cNvSpPr>
            <a:spLocks noGrp="1"/>
          </p:cNvSpPr>
          <p:nvPr>
            <p:ph type="body" sz="quarter" idx="14"/>
          </p:nvPr>
        </p:nvSpPr>
        <p:spPr>
          <a:xfrm>
            <a:off x="5996197" y="1909763"/>
            <a:ext cx="5357602" cy="3997325"/>
          </a:xfrm>
        </p:spPr>
        <p:txBody>
          <a:bodyPr/>
          <a:lstStyle>
            <a:lvl1pPr>
              <a:defRPr sz="2400"/>
            </a:lvl1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8" name="Dian numeron paikkamerkki 7"/>
          <p:cNvSpPr>
            <a:spLocks noGrp="1"/>
          </p:cNvSpPr>
          <p:nvPr>
            <p:ph type="sldNum" sz="quarter" idx="17"/>
          </p:nvPr>
        </p:nvSpPr>
        <p:spPr/>
        <p:txBody>
          <a:bodyPr/>
          <a:lstStyle>
            <a:lvl1pPr>
              <a:defRPr>
                <a:solidFill>
                  <a:srgbClr val="898989"/>
                </a:solidFill>
              </a:defRPr>
            </a:lvl1pPr>
          </a:lstStyle>
          <a:p>
            <a:fld id="{6BD4A0EF-951A-4343-A672-F31B58E6828E}" type="slidenum">
              <a:rPr lang="en-US" smtClean="0"/>
              <a:pPr/>
              <a:t>‹#›</a:t>
            </a:fld>
            <a:endParaRPr lang="en-US"/>
          </a:p>
        </p:txBody>
      </p:sp>
    </p:spTree>
    <p:extLst>
      <p:ext uri="{BB962C8B-B14F-4D97-AF65-F5344CB8AC3E}">
        <p14:creationId xmlns:p14="http://schemas.microsoft.com/office/powerpoint/2010/main" val="4130090549"/>
      </p:ext>
    </p:extLst>
  </p:cSld>
  <p:clrMapOvr>
    <a:masterClrMapping/>
  </p:clrMapOvr>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_vayla">
    <p:spTree>
      <p:nvGrpSpPr>
        <p:cNvPr id="1" name=""/>
        <p:cNvGrpSpPr/>
        <p:nvPr/>
      </p:nvGrpSpPr>
      <p:grpSpPr>
        <a:xfrm>
          <a:off x="0" y="0"/>
          <a:ext cx="0" cy="0"/>
          <a:chOff x="0" y="0"/>
          <a:chExt cx="0" cy="0"/>
        </a:xfrm>
      </p:grpSpPr>
      <p:sp>
        <p:nvSpPr>
          <p:cNvPr id="8" name="Dian numeron paikkamerkki 7"/>
          <p:cNvSpPr>
            <a:spLocks noGrp="1"/>
          </p:cNvSpPr>
          <p:nvPr>
            <p:ph type="sldNum" sz="quarter" idx="12"/>
          </p:nvPr>
        </p:nvSpPr>
        <p:spPr/>
        <p:txBody>
          <a:bodyPr/>
          <a:lstStyle>
            <a:lvl1pPr>
              <a:defRPr>
                <a:solidFill>
                  <a:srgbClr val="898989"/>
                </a:solidFill>
              </a:defRPr>
            </a:lvl1pPr>
          </a:lstStyle>
          <a:p>
            <a:fld id="{6BD4A0EF-951A-4343-A672-F31B58E6828E}" type="slidenum">
              <a:rPr lang="en-US" smtClean="0"/>
              <a:pPr/>
              <a:t>‹#›</a:t>
            </a:fld>
            <a:endParaRPr lang="en-US" dirty="0"/>
          </a:p>
        </p:txBody>
      </p:sp>
    </p:spTree>
    <p:extLst>
      <p:ext uri="{BB962C8B-B14F-4D97-AF65-F5344CB8AC3E}">
        <p14:creationId xmlns:p14="http://schemas.microsoft.com/office/powerpoint/2010/main" val="810902169"/>
      </p:ext>
    </p:extLst>
  </p:cSld>
  <p:clrMapOvr>
    <a:masterClrMapping/>
  </p:clrMapOvr>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622165" y="393563"/>
            <a:ext cx="4947671" cy="256625"/>
          </a:xfrm>
          <a:prstGeom prst="rect">
            <a:avLst/>
          </a:prstGeom>
        </p:spPr>
        <p:txBody>
          <a:bodyPr lIns="0" tIns="0" rIns="0" bIns="0"/>
          <a:lstStyle>
            <a:lvl1pPr>
              <a:defRPr sz="1668" b="1" i="0">
                <a:solidFill>
                  <a:srgbClr val="0064AF"/>
                </a:solidFill>
                <a:latin typeface="Tahoma" panose="020B0604030504040204" pitchFamily="34" charset="0"/>
                <a:cs typeface="Tahoma" panose="020B0604030504040204" pitchFamily="34" charset="0"/>
              </a:defRPr>
            </a:lvl1pPr>
          </a:lstStyle>
          <a:p>
            <a:endParaRPr/>
          </a:p>
        </p:txBody>
      </p:sp>
      <p:sp>
        <p:nvSpPr>
          <p:cNvPr id="3" name="Holder 3"/>
          <p:cNvSpPr>
            <a:spLocks noGrp="1"/>
          </p:cNvSpPr>
          <p:nvPr>
            <p:ph type="body" idx="1"/>
          </p:nvPr>
        </p:nvSpPr>
        <p:spPr>
          <a:xfrm>
            <a:off x="609600" y="1577340"/>
            <a:ext cx="10972800" cy="4526280"/>
          </a:xfrm>
          <a:prstGeom prst="rect">
            <a:avLst/>
          </a:prstGeom>
        </p:spPr>
        <p:txBody>
          <a:bodyPr lIns="0" tIns="0" rIns="0" bIns="0"/>
          <a:lstStyle>
            <a:lvl1pPr>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11/20/2019</a:t>
            </a:fld>
            <a:endParaRPr lang="en-US"/>
          </a:p>
        </p:txBody>
      </p:sp>
      <p:sp>
        <p:nvSpPr>
          <p:cNvPr id="6" name="Holder 6"/>
          <p:cNvSpPr>
            <a:spLocks noGrp="1"/>
          </p:cNvSpPr>
          <p:nvPr>
            <p:ph type="sldNum" sz="quarter" idx="7"/>
          </p:nvPr>
        </p:nvSpPr>
        <p:spPr>
          <a:xfrm>
            <a:off x="8778241" y="6377940"/>
            <a:ext cx="2804160" cy="342900"/>
          </a:xfrm>
          <a:prstGeom prst="rect">
            <a:avLst/>
          </a:prstGeom>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886845380"/>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cSld name="1_Otsikkodia">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9E954DE4-B76C-43A6-9071-CB6BD0D761DF}"/>
              </a:ext>
            </a:extLst>
          </p:cNvPr>
          <p:cNvSpPr>
            <a:spLocks noGrp="1"/>
          </p:cNvSpPr>
          <p:nvPr>
            <p:ph type="ctrTitle"/>
          </p:nvPr>
        </p:nvSpPr>
        <p:spPr>
          <a:xfrm>
            <a:off x="1524000" y="1122363"/>
            <a:ext cx="9144000" cy="2387600"/>
          </a:xfrm>
        </p:spPr>
        <p:txBody>
          <a:bodyPr anchor="b"/>
          <a:lstStyle>
            <a:lvl1pPr algn="ctr">
              <a:defRPr sz="6000"/>
            </a:lvl1pPr>
          </a:lstStyle>
          <a:p>
            <a:r>
              <a:rPr lang="fi-FI"/>
              <a:t>Muokkaa ots. perustyyl. napsautt.</a:t>
            </a:r>
          </a:p>
        </p:txBody>
      </p:sp>
      <p:sp>
        <p:nvSpPr>
          <p:cNvPr id="3" name="Alaotsikko 2">
            <a:extLst>
              <a:ext uri="{FF2B5EF4-FFF2-40B4-BE49-F238E27FC236}">
                <a16:creationId xmlns:a16="http://schemas.microsoft.com/office/drawing/2014/main" id="{B9391AAA-5C64-4109-B9E7-A94EC21B72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p>
        </p:txBody>
      </p:sp>
      <p:sp>
        <p:nvSpPr>
          <p:cNvPr id="4" name="Päivämäärän paikkamerkki 3">
            <a:extLst>
              <a:ext uri="{FF2B5EF4-FFF2-40B4-BE49-F238E27FC236}">
                <a16:creationId xmlns:a16="http://schemas.microsoft.com/office/drawing/2014/main" id="{EEB7F243-4BE5-4062-BA32-1CE860752EED}"/>
              </a:ext>
            </a:extLst>
          </p:cNvPr>
          <p:cNvSpPr>
            <a:spLocks noGrp="1"/>
          </p:cNvSpPr>
          <p:nvPr>
            <p:ph type="dt" sz="half" idx="10"/>
          </p:nvPr>
        </p:nvSpPr>
        <p:spPr/>
        <p:txBody>
          <a:bodyPr/>
          <a:lstStyle/>
          <a:p>
            <a:r>
              <a:rPr lang="en-US" smtClean="0"/>
              <a:t>19.3.2019</a:t>
            </a:r>
            <a:endParaRPr lang="fi-FI"/>
          </a:p>
        </p:txBody>
      </p:sp>
      <p:sp>
        <p:nvSpPr>
          <p:cNvPr id="5" name="Alatunnisteen paikkamerkki 4">
            <a:extLst>
              <a:ext uri="{FF2B5EF4-FFF2-40B4-BE49-F238E27FC236}">
                <a16:creationId xmlns:a16="http://schemas.microsoft.com/office/drawing/2014/main" id="{EF9DDC5C-8475-4C7F-84E8-9C8022684EE7}"/>
              </a:ext>
            </a:extLst>
          </p:cNvPr>
          <p:cNvSpPr>
            <a:spLocks noGrp="1"/>
          </p:cNvSpPr>
          <p:nvPr>
            <p:ph type="ftr" sz="quarter" idx="11"/>
          </p:nvPr>
        </p:nvSpPr>
        <p:spPr/>
        <p:txBody>
          <a:bodyPr/>
          <a:lstStyle/>
          <a:p>
            <a:r>
              <a:rPr lang="fi-FI" smtClean="0"/>
              <a:t> </a:t>
            </a:r>
            <a:endParaRPr lang="fi-FI"/>
          </a:p>
        </p:txBody>
      </p:sp>
      <p:sp>
        <p:nvSpPr>
          <p:cNvPr id="6" name="Dian numeron paikkamerkki 5">
            <a:extLst>
              <a:ext uri="{FF2B5EF4-FFF2-40B4-BE49-F238E27FC236}">
                <a16:creationId xmlns:a16="http://schemas.microsoft.com/office/drawing/2014/main" id="{5DF92F9E-BF6A-4CAF-9513-E33D99308FEF}"/>
              </a:ext>
            </a:extLst>
          </p:cNvPr>
          <p:cNvSpPr>
            <a:spLocks noGrp="1"/>
          </p:cNvSpPr>
          <p:nvPr>
            <p:ph type="sldNum" sz="quarter" idx="12"/>
          </p:nvPr>
        </p:nvSpPr>
        <p:spPr/>
        <p:txBody>
          <a:bodyPr/>
          <a:lstStyle/>
          <a:p>
            <a:fld id="{14DB9B67-640E-4098-82BD-DC8FCA3424D4}" type="slidenum">
              <a:rPr lang="fi-FI" smtClean="0"/>
              <a:t>‹#›</a:t>
            </a:fld>
            <a:endParaRPr lang="fi-FI"/>
          </a:p>
        </p:txBody>
      </p:sp>
    </p:spTree>
    <p:extLst>
      <p:ext uri="{BB962C8B-B14F-4D97-AF65-F5344CB8AC3E}">
        <p14:creationId xmlns:p14="http://schemas.microsoft.com/office/powerpoint/2010/main" val="3067779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tsikko ja sisältö" preserve="1">
  <p:cSld name="title_and_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b="1" i="0" baseline="0">
                <a:latin typeface="+mj-lt"/>
                <a:ea typeface="Tahoma" panose="020B0604030504040204" pitchFamily="34" charset="0"/>
                <a:cs typeface="Tahoma" panose="020B0604030504040204" pitchFamily="34" charset="0"/>
              </a:defRPr>
            </a:lvl1pPr>
          </a:lstStyle>
          <a:p>
            <a:r>
              <a:rPr lang="fi-FI" smtClean="0"/>
              <a:t>Muokkaa perustyyl. napsautt.</a:t>
            </a:r>
            <a:endParaRPr lang="en-US" dirty="0"/>
          </a:p>
        </p:txBody>
      </p:sp>
      <p:sp>
        <p:nvSpPr>
          <p:cNvPr id="9" name="Text Placeholder 8"/>
          <p:cNvSpPr>
            <a:spLocks noGrp="1"/>
          </p:cNvSpPr>
          <p:nvPr>
            <p:ph type="body" sz="quarter" idx="13"/>
          </p:nvPr>
        </p:nvSpPr>
        <p:spPr>
          <a:xfrm>
            <a:off x="838200" y="1905000"/>
            <a:ext cx="10487025" cy="4010025"/>
          </a:xfrm>
        </p:spPr>
        <p:txBody>
          <a:bodyPr/>
          <a:lstStyle>
            <a:lvl1pPr>
              <a:defRPr sz="2400" b="0" i="0">
                <a:latin typeface="+mn-lt"/>
                <a:ea typeface="Tahoma" panose="020B0604030504040204" pitchFamily="34" charset="0"/>
                <a:cs typeface="Tahoma" panose="020B0604030504040204" pitchFamily="34" charset="0"/>
              </a:defRPr>
            </a:lvl1pPr>
            <a:lvl2pPr>
              <a:defRPr b="0" i="0">
                <a:latin typeface="+mn-lt"/>
                <a:ea typeface="Tahoma" panose="020B0604030504040204" pitchFamily="34" charset="0"/>
                <a:cs typeface="Tahoma" panose="020B0604030504040204" pitchFamily="34" charset="0"/>
              </a:defRPr>
            </a:lvl2pPr>
            <a:lvl3pPr>
              <a:defRPr b="0" i="0">
                <a:latin typeface="+mn-lt"/>
                <a:ea typeface="Tahoma" panose="020B0604030504040204" pitchFamily="34" charset="0"/>
                <a:cs typeface="Tahoma" panose="020B0604030504040204" pitchFamily="34" charset="0"/>
              </a:defRPr>
            </a:lvl3pPr>
            <a:lvl4pPr>
              <a:defRPr b="0" i="0">
                <a:latin typeface="+mn-lt"/>
                <a:ea typeface="Tahoma" panose="020B0604030504040204" pitchFamily="34" charset="0"/>
                <a:cs typeface="Tahoma" panose="020B0604030504040204" pitchFamily="34" charset="0"/>
              </a:defRPr>
            </a:lvl4pPr>
            <a:lvl5pPr>
              <a:defRPr b="0" i="0">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10" name="Rectangle 9"/>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p:cNvSpPr>
            <a:spLocks noGrp="1"/>
          </p:cNvSpPr>
          <p:nvPr>
            <p:ph type="sldNum" sz="quarter" idx="4"/>
          </p:nvPr>
        </p:nvSpPr>
        <p:spPr>
          <a:xfrm>
            <a:off x="10835234" y="6356350"/>
            <a:ext cx="51856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
        <p:nvSpPr>
          <p:cNvPr id="14" name="eukarelialogoplaceholder"/>
          <p:cNvSpPr txBox="1"/>
          <p:nvPr userDrawn="1"/>
        </p:nvSpPr>
        <p:spPr>
          <a:xfrm>
            <a:off x="864000" y="6002532"/>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5" name="eulogoplaceholder"/>
          <p:cNvSpPr txBox="1"/>
          <p:nvPr userDrawn="1"/>
        </p:nvSpPr>
        <p:spPr>
          <a:xfrm>
            <a:off x="864000" y="5983065"/>
            <a:ext cx="3960000" cy="45000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7" name="eulogotenplaceholder"/>
          <p:cNvSpPr txBox="1"/>
          <p:nvPr userDrawn="1"/>
        </p:nvSpPr>
        <p:spPr>
          <a:xfrm>
            <a:off x="864000" y="6228000"/>
            <a:ext cx="3960000" cy="45000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21" name="eufinancelogoplaceholder"/>
          <p:cNvSpPr txBox="1"/>
          <p:nvPr userDrawn="1"/>
        </p:nvSpPr>
        <p:spPr>
          <a:xfrm>
            <a:off x="864000" y="6228000"/>
            <a:ext cx="3379905" cy="37548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Tree>
    <p:extLst>
      <p:ext uri="{BB962C8B-B14F-4D97-AF65-F5344CB8AC3E}">
        <p14:creationId xmlns:p14="http://schemas.microsoft.com/office/powerpoint/2010/main" val="2731598951"/>
      </p:ext>
    </p:extLst>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_and_content_logo">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9399612" cy="1325563"/>
          </a:xfrm>
        </p:spPr>
        <p:txBody>
          <a:bodyPr>
            <a:normAutofit/>
          </a:bodyPr>
          <a:lstStyle>
            <a:lvl1pPr>
              <a:defRPr sz="3600" b="1" i="0" baseline="0">
                <a:latin typeface="+mj-lt"/>
                <a:ea typeface="Tahoma" panose="020B0604030504040204" pitchFamily="34" charset="0"/>
                <a:cs typeface="Tahoma" panose="020B0604030504040204" pitchFamily="34" charset="0"/>
              </a:defRPr>
            </a:lvl1pPr>
          </a:lstStyle>
          <a:p>
            <a:r>
              <a:rPr lang="fi-FI" smtClean="0"/>
              <a:t>Muokkaa perustyyl. napsautt.</a:t>
            </a:r>
            <a:endParaRPr lang="en-US" dirty="0"/>
          </a:p>
        </p:txBody>
      </p:sp>
      <p:sp>
        <p:nvSpPr>
          <p:cNvPr id="9" name="Text Placeholder 8"/>
          <p:cNvSpPr>
            <a:spLocks noGrp="1"/>
          </p:cNvSpPr>
          <p:nvPr>
            <p:ph type="body" sz="quarter" idx="13"/>
          </p:nvPr>
        </p:nvSpPr>
        <p:spPr>
          <a:xfrm>
            <a:off x="838200" y="1905000"/>
            <a:ext cx="10487025" cy="4010025"/>
          </a:xfrm>
        </p:spPr>
        <p:txBody>
          <a:bodyPr/>
          <a:lstStyle>
            <a:lvl1pPr>
              <a:defRPr sz="2400" b="0" i="0">
                <a:latin typeface="+mn-lt"/>
                <a:ea typeface="Tahoma" panose="020B0604030504040204" pitchFamily="34" charset="0"/>
                <a:cs typeface="Tahoma" panose="020B0604030504040204" pitchFamily="34" charset="0"/>
              </a:defRPr>
            </a:lvl1pPr>
            <a:lvl2pPr>
              <a:defRPr b="0" i="0">
                <a:latin typeface="+mn-lt"/>
                <a:ea typeface="Tahoma" panose="020B0604030504040204" pitchFamily="34" charset="0"/>
                <a:cs typeface="Tahoma" panose="020B0604030504040204" pitchFamily="34" charset="0"/>
              </a:defRPr>
            </a:lvl2pPr>
            <a:lvl3pPr>
              <a:defRPr b="0" i="0">
                <a:latin typeface="+mn-lt"/>
                <a:ea typeface="Tahoma" panose="020B0604030504040204" pitchFamily="34" charset="0"/>
                <a:cs typeface="Tahoma" panose="020B0604030504040204" pitchFamily="34" charset="0"/>
              </a:defRPr>
            </a:lvl3pPr>
            <a:lvl4pPr>
              <a:defRPr b="0" i="0">
                <a:latin typeface="+mn-lt"/>
                <a:ea typeface="Tahoma" panose="020B0604030504040204" pitchFamily="34" charset="0"/>
                <a:cs typeface="Tahoma" panose="020B0604030504040204" pitchFamily="34" charset="0"/>
              </a:defRPr>
            </a:lvl4pPr>
            <a:lvl5pPr>
              <a:defRPr b="0" i="0">
                <a:latin typeface="+mn-lt"/>
                <a:ea typeface="Tahoma" panose="020B0604030504040204" pitchFamily="34" charset="0"/>
                <a:cs typeface="Tahoma" panose="020B0604030504040204" pitchFamily="34" charset="0"/>
              </a:defRPr>
            </a:lvl5pPr>
          </a:lstStyle>
          <a:p>
            <a:pPr lvl="0"/>
            <a:r>
              <a:rPr lang="fi-FI" smtClean="0"/>
              <a:t>Muokkaa tekstin perustyylejä</a:t>
            </a:r>
          </a:p>
          <a:p>
            <a:pPr lvl="1"/>
            <a:r>
              <a:rPr lang="fi-FI" smtClean="0"/>
              <a:t>toinen taso</a:t>
            </a:r>
          </a:p>
          <a:p>
            <a:pPr lvl="2"/>
            <a:r>
              <a:rPr lang="fi-FI" smtClean="0"/>
              <a:t>kolmas taso</a:t>
            </a:r>
          </a:p>
          <a:p>
            <a:pPr lvl="3"/>
            <a:r>
              <a:rPr lang="fi-FI" smtClean="0"/>
              <a:t>neljäs taso</a:t>
            </a:r>
          </a:p>
          <a:p>
            <a:pPr lvl="4"/>
            <a:r>
              <a:rPr lang="fi-FI" smtClean="0"/>
              <a:t>viides taso</a:t>
            </a:r>
            <a:endParaRPr lang="en-US" dirty="0"/>
          </a:p>
        </p:txBody>
      </p:sp>
      <p:sp>
        <p:nvSpPr>
          <p:cNvPr id="10" name="Rectangle 9"/>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p:cNvSpPr>
            <a:spLocks noGrp="1"/>
          </p:cNvSpPr>
          <p:nvPr>
            <p:ph type="sldNum" sz="quarter" idx="4"/>
          </p:nvPr>
        </p:nvSpPr>
        <p:spPr>
          <a:xfrm>
            <a:off x="10835234" y="6356350"/>
            <a:ext cx="51856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
        <p:nvSpPr>
          <p:cNvPr id="8" name="eukarelialogoplaceholder"/>
          <p:cNvSpPr txBox="1"/>
          <p:nvPr userDrawn="1"/>
        </p:nvSpPr>
        <p:spPr>
          <a:xfrm>
            <a:off x="864000" y="6002532"/>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4" name="eulogotenplaceholder"/>
          <p:cNvSpPr txBox="1"/>
          <p:nvPr userDrawn="1"/>
        </p:nvSpPr>
        <p:spPr>
          <a:xfrm>
            <a:off x="864000" y="6228000"/>
            <a:ext cx="3960000" cy="45000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8" name="eulogoplaceholder"/>
          <p:cNvSpPr txBox="1"/>
          <p:nvPr userDrawn="1"/>
        </p:nvSpPr>
        <p:spPr>
          <a:xfrm>
            <a:off x="864000" y="5983065"/>
            <a:ext cx="3960000" cy="45000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19" name="eufinancelogoplaceholder"/>
          <p:cNvSpPr txBox="1"/>
          <p:nvPr userDrawn="1"/>
        </p:nvSpPr>
        <p:spPr>
          <a:xfrm>
            <a:off x="864000" y="6228000"/>
            <a:ext cx="3379905" cy="37548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pic>
        <p:nvPicPr>
          <p:cNvPr id="1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77095" y="349258"/>
            <a:ext cx="1191433" cy="1072765"/>
          </a:xfrm>
          <a:prstGeom prst="rect">
            <a:avLst/>
          </a:prstGeom>
        </p:spPr>
      </p:pic>
    </p:spTree>
    <p:extLst>
      <p:ext uri="{BB962C8B-B14F-4D97-AF65-F5344CB8AC3E}">
        <p14:creationId xmlns:p14="http://schemas.microsoft.com/office/powerpoint/2010/main" val="1453016698"/>
      </p:ext>
    </p:extLst>
  </p:cSld>
  <p:clrMapOvr>
    <a:masterClrMapping/>
  </p:clrMapOvr>
  <p:hf hdr="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vaaka_palkki_kuva_v_sininen">
    <p:bg>
      <p:bgPr>
        <a:solidFill>
          <a:schemeClr val="bg1">
            <a:lumMod val="75000"/>
          </a:schemeClr>
        </a:solidFill>
        <a:effectLst/>
      </p:bgPr>
    </p:bg>
    <p:spTree>
      <p:nvGrpSpPr>
        <p:cNvPr id="1" name=""/>
        <p:cNvGrpSpPr/>
        <p:nvPr/>
      </p:nvGrpSpPr>
      <p:grpSpPr>
        <a:xfrm>
          <a:off x="0" y="0"/>
          <a:ext cx="0" cy="0"/>
          <a:chOff x="0" y="0"/>
          <a:chExt cx="0" cy="0"/>
        </a:xfrm>
      </p:grpSpPr>
      <p:sp>
        <p:nvSpPr>
          <p:cNvPr id="15" name="Picture Placeholder 14"/>
          <p:cNvSpPr>
            <a:spLocks noGrp="1"/>
          </p:cNvSpPr>
          <p:nvPr>
            <p:ph type="pic" sz="quarter" idx="14" hasCustomPrompt="1"/>
          </p:nvPr>
        </p:nvSpPr>
        <p:spPr>
          <a:xfrm>
            <a:off x="0" y="15875"/>
            <a:ext cx="12192000" cy="6721475"/>
          </a:xfrm>
        </p:spPr>
        <p:txBody>
          <a:bodyPr wrap="none" tIns="1224000" anchor="t" anchorCtr="1"/>
          <a:lstStyle>
            <a:lvl1pPr marL="0" indent="0">
              <a:buFontTx/>
              <a:buNone/>
              <a:defRPr/>
            </a:lvl1pPr>
          </a:lstStyle>
          <a:p>
            <a:r>
              <a:rPr lang="fi-FI" dirty="0"/>
              <a:t>Lisää kuva </a:t>
            </a:r>
            <a:r>
              <a:rPr lang="fi-FI" dirty="0" err="1"/>
              <a:t>Kameleonin</a:t>
            </a:r>
            <a:r>
              <a:rPr lang="fi-FI" dirty="0"/>
              <a:t> Kuvagalleriasta</a:t>
            </a:r>
            <a:br>
              <a:rPr lang="fi-FI" dirty="0"/>
            </a:br>
            <a:r>
              <a:rPr lang="fi-FI" dirty="0"/>
              <a:t>tai esim. omista tiedostoista</a:t>
            </a:r>
            <a:endParaRPr lang="en-US" dirty="0"/>
          </a:p>
        </p:txBody>
      </p:sp>
      <p:sp>
        <p:nvSpPr>
          <p:cNvPr id="9" name="Title 1"/>
          <p:cNvSpPr>
            <a:spLocks noGrp="1"/>
          </p:cNvSpPr>
          <p:nvPr>
            <p:ph type="title"/>
          </p:nvPr>
        </p:nvSpPr>
        <p:spPr>
          <a:xfrm>
            <a:off x="0" y="2076397"/>
            <a:ext cx="12192000" cy="2526600"/>
          </a:xfrm>
          <a:solidFill>
            <a:srgbClr val="49C2F0">
              <a:alpha val="75000"/>
            </a:srgbClr>
          </a:solidFill>
          <a:ln>
            <a:noFill/>
          </a:ln>
        </p:spPr>
        <p:txBody>
          <a:bodyPr lIns="864000" rIns="90000">
            <a:normAutofit/>
          </a:bodyPr>
          <a:lstStyle>
            <a:lvl1pPr>
              <a:defRPr sz="3600" b="1" i="0">
                <a:solidFill>
                  <a:schemeClr val="bg1"/>
                </a:solidFill>
                <a:latin typeface="+mj-lt"/>
                <a:ea typeface="Tahoma" panose="020B0604030504040204" pitchFamily="34" charset="0"/>
                <a:cs typeface="Tahoma" panose="020B0604030504040204" pitchFamily="34" charset="0"/>
              </a:defRPr>
            </a:lvl1pPr>
          </a:lstStyle>
          <a:p>
            <a:r>
              <a:rPr lang="fi-FI" smtClean="0"/>
              <a:t>Muokkaa perustyyl. napsautt.</a:t>
            </a:r>
            <a:endParaRPr lang="en-US" dirty="0"/>
          </a:p>
        </p:txBody>
      </p:sp>
      <p:sp>
        <p:nvSpPr>
          <p:cNvPr id="12" name="Rectangle 11"/>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2384153872"/>
      </p:ext>
    </p:extLst>
  </p:cSld>
  <p:clrMapOvr>
    <a:overrideClrMapping bg1="lt1" tx1="dk1" bg2="lt2" tx2="dk2" accent1="accent1" accent2="accent2" accent3="accent3" accent4="accent4" accent5="accent5" accent6="accent6" hlink="hlink" folHlink="folHlink"/>
  </p:clrMapOvr>
  <p:hf hdr="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aaka_palkki_kuva_sininen">
    <p:bg>
      <p:bgPr>
        <a:solidFill>
          <a:schemeClr val="bg1">
            <a:lumMod val="75000"/>
          </a:schemeClr>
        </a:solidFill>
        <a:effectLst/>
      </p:bgPr>
    </p:bg>
    <p:spTree>
      <p:nvGrpSpPr>
        <p:cNvPr id="1" name=""/>
        <p:cNvGrpSpPr/>
        <p:nvPr/>
      </p:nvGrpSpPr>
      <p:grpSpPr>
        <a:xfrm>
          <a:off x="0" y="0"/>
          <a:ext cx="0" cy="0"/>
          <a:chOff x="0" y="0"/>
          <a:chExt cx="0" cy="0"/>
        </a:xfrm>
      </p:grpSpPr>
      <p:sp>
        <p:nvSpPr>
          <p:cNvPr id="15" name="Picture Placeholder 14"/>
          <p:cNvSpPr>
            <a:spLocks noGrp="1"/>
          </p:cNvSpPr>
          <p:nvPr>
            <p:ph type="pic" sz="quarter" idx="14" hasCustomPrompt="1"/>
          </p:nvPr>
        </p:nvSpPr>
        <p:spPr>
          <a:xfrm>
            <a:off x="0" y="0"/>
            <a:ext cx="12192000" cy="6721475"/>
          </a:xfrm>
        </p:spPr>
        <p:txBody>
          <a:bodyPr wrap="none" tIns="1224000" anchor="t" anchorCtr="1"/>
          <a:lstStyle>
            <a:lvl1pPr marL="0" indent="0">
              <a:buFontTx/>
              <a:buNone/>
              <a:defRPr/>
            </a:lvl1pPr>
          </a:lstStyle>
          <a:p>
            <a:r>
              <a:rPr lang="fi-FI" dirty="0"/>
              <a:t>Lisää kuva </a:t>
            </a:r>
            <a:r>
              <a:rPr lang="fi-FI" dirty="0" err="1"/>
              <a:t>Kameleonin</a:t>
            </a:r>
            <a:r>
              <a:rPr lang="fi-FI" dirty="0"/>
              <a:t> Kuvagalleriasta </a:t>
            </a:r>
            <a:br>
              <a:rPr lang="fi-FI" dirty="0"/>
            </a:br>
            <a:r>
              <a:rPr lang="fi-FI" dirty="0"/>
              <a:t>tai esim. omista tiedostoista</a:t>
            </a:r>
            <a:endParaRPr lang="en-US" dirty="0"/>
          </a:p>
        </p:txBody>
      </p:sp>
      <p:sp>
        <p:nvSpPr>
          <p:cNvPr id="12" name="Rectangle 11"/>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p:cNvSpPr>
            <a:spLocks noGrp="1"/>
          </p:cNvSpPr>
          <p:nvPr>
            <p:ph type="title"/>
          </p:nvPr>
        </p:nvSpPr>
        <p:spPr>
          <a:xfrm>
            <a:off x="0" y="2076397"/>
            <a:ext cx="12192000" cy="2526600"/>
          </a:xfrm>
          <a:solidFill>
            <a:srgbClr val="00B0CC">
              <a:alpha val="75000"/>
            </a:srgbClr>
          </a:solidFill>
          <a:ln>
            <a:noFill/>
          </a:ln>
        </p:spPr>
        <p:txBody>
          <a:bodyPr lIns="864000" rIns="90000">
            <a:normAutofit/>
          </a:bodyPr>
          <a:lstStyle>
            <a:lvl1pPr>
              <a:defRPr sz="3600" b="1" i="0">
                <a:solidFill>
                  <a:schemeClr val="bg1"/>
                </a:solidFill>
                <a:latin typeface="+mj-lt"/>
                <a:ea typeface="Tahoma" panose="020B0604030504040204" pitchFamily="34" charset="0"/>
                <a:cs typeface="Tahoma" panose="020B0604030504040204" pitchFamily="34" charset="0"/>
              </a:defRPr>
            </a:lvl1pPr>
          </a:lstStyle>
          <a:p>
            <a:r>
              <a:rPr lang="fi-FI" smtClean="0"/>
              <a:t>Muokkaa perustyyl. napsautt.</a:t>
            </a:r>
            <a:endParaRPr lang="en-US" dirty="0"/>
          </a:p>
        </p:txBody>
      </p:sp>
      <p:sp>
        <p:nvSpPr>
          <p:cNvPr id="13"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341880941"/>
      </p:ext>
    </p:extLst>
  </p:cSld>
  <p:clrMapOvr>
    <a:overrideClrMapping bg1="lt1" tx1="dk1" bg2="lt2" tx2="dk2" accent1="accent1" accent2="accent2" accent3="accent3" accent4="accent4" accent5="accent5" accent6="accent6" hlink="hlink" folHlink="folHlink"/>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vaaka_palkki_kuva_k_sininen">
    <p:bg>
      <p:bgPr>
        <a:solidFill>
          <a:schemeClr val="bg1">
            <a:lumMod val="75000"/>
          </a:schemeClr>
        </a:solidFill>
        <a:effectLst/>
      </p:bgPr>
    </p:bg>
    <p:spTree>
      <p:nvGrpSpPr>
        <p:cNvPr id="1" name=""/>
        <p:cNvGrpSpPr/>
        <p:nvPr/>
      </p:nvGrpSpPr>
      <p:grpSpPr>
        <a:xfrm>
          <a:off x="0" y="0"/>
          <a:ext cx="0" cy="0"/>
          <a:chOff x="0" y="0"/>
          <a:chExt cx="0" cy="0"/>
        </a:xfrm>
      </p:grpSpPr>
      <p:sp>
        <p:nvSpPr>
          <p:cNvPr id="15" name="Picture Placeholder 14"/>
          <p:cNvSpPr>
            <a:spLocks noGrp="1"/>
          </p:cNvSpPr>
          <p:nvPr>
            <p:ph type="pic" sz="quarter" idx="14" hasCustomPrompt="1"/>
          </p:nvPr>
        </p:nvSpPr>
        <p:spPr>
          <a:xfrm>
            <a:off x="0" y="0"/>
            <a:ext cx="12192000" cy="6721475"/>
          </a:xfrm>
        </p:spPr>
        <p:txBody>
          <a:bodyPr wrap="none" tIns="1224000" anchor="t" anchorCtr="1"/>
          <a:lstStyle>
            <a:lvl1pPr marL="0" indent="0">
              <a:buFontTx/>
              <a:buNone/>
              <a:defRPr/>
            </a:lvl1pPr>
          </a:lstStyle>
          <a:p>
            <a:r>
              <a:rPr lang="fi-FI" dirty="0"/>
              <a:t>Lisää kuva </a:t>
            </a:r>
            <a:r>
              <a:rPr lang="fi-FI" dirty="0" err="1"/>
              <a:t>Kameleonin</a:t>
            </a:r>
            <a:r>
              <a:rPr lang="fi-FI" dirty="0"/>
              <a:t> Kuvagalleriasta </a:t>
            </a:r>
            <a:br>
              <a:rPr lang="fi-FI" dirty="0"/>
            </a:br>
            <a:r>
              <a:rPr lang="fi-FI" dirty="0"/>
              <a:t>tai esim. omista tiedostoista</a:t>
            </a:r>
            <a:endParaRPr lang="en-US" dirty="0"/>
          </a:p>
        </p:txBody>
      </p:sp>
      <p:sp>
        <p:nvSpPr>
          <p:cNvPr id="9" name="Title 1"/>
          <p:cNvSpPr>
            <a:spLocks noGrp="1"/>
          </p:cNvSpPr>
          <p:nvPr>
            <p:ph type="title"/>
          </p:nvPr>
        </p:nvSpPr>
        <p:spPr>
          <a:xfrm>
            <a:off x="0" y="2076397"/>
            <a:ext cx="12192000" cy="2526600"/>
          </a:xfrm>
          <a:solidFill>
            <a:srgbClr val="049BE2">
              <a:alpha val="75000"/>
            </a:srgbClr>
          </a:solidFill>
          <a:ln>
            <a:noFill/>
          </a:ln>
        </p:spPr>
        <p:txBody>
          <a:bodyPr lIns="864000" rIns="90000">
            <a:normAutofit/>
          </a:bodyPr>
          <a:lstStyle>
            <a:lvl1pPr>
              <a:defRPr sz="3600" b="1" i="0">
                <a:solidFill>
                  <a:schemeClr val="bg1"/>
                </a:solidFill>
                <a:latin typeface="+mj-lt"/>
                <a:ea typeface="Tahoma" panose="020B0604030504040204" pitchFamily="34" charset="0"/>
                <a:cs typeface="Tahoma" panose="020B0604030504040204" pitchFamily="34" charset="0"/>
              </a:defRPr>
            </a:lvl1pPr>
          </a:lstStyle>
          <a:p>
            <a:r>
              <a:rPr lang="fi-FI" smtClean="0"/>
              <a:t>Muokkaa perustyyl. napsautt.</a:t>
            </a:r>
            <a:endParaRPr lang="en-US" dirty="0"/>
          </a:p>
        </p:txBody>
      </p:sp>
      <p:sp>
        <p:nvSpPr>
          <p:cNvPr id="12" name="Rectangle 11"/>
          <p:cNvSpPr/>
          <p:nvPr/>
        </p:nvSpPr>
        <p:spPr>
          <a:xfrm rot="10800000">
            <a:off x="0" y="6737350"/>
            <a:ext cx="12192000" cy="120650"/>
          </a:xfrm>
          <a:prstGeom prst="rect">
            <a:avLst/>
          </a:prstGeom>
          <a:gradFill flip="none" rotWithShape="0">
            <a:gsLst>
              <a:gs pos="100000">
                <a:srgbClr val="0463AF"/>
              </a:gs>
              <a:gs pos="78000">
                <a:srgbClr val="0070C0"/>
              </a:gs>
              <a:gs pos="47000">
                <a:srgbClr val="00B0F0"/>
              </a:gs>
              <a:gs pos="0">
                <a:srgbClr val="00B0CC">
                  <a:lumMod val="100000"/>
                </a:srgb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D4A0EF-951A-4343-A672-F31B58E6828E}" type="slidenum">
              <a:rPr lang="en-US" smtClean="0"/>
              <a:t>‹#›</a:t>
            </a:fld>
            <a:endParaRPr lang="en-US"/>
          </a:p>
        </p:txBody>
      </p:sp>
    </p:spTree>
    <p:extLst>
      <p:ext uri="{BB962C8B-B14F-4D97-AF65-F5344CB8AC3E}">
        <p14:creationId xmlns:p14="http://schemas.microsoft.com/office/powerpoint/2010/main" val="1274176187"/>
      </p:ext>
    </p:extLst>
  </p:cSld>
  <p:clrMapOvr>
    <a:overrideClrMapping bg1="lt1" tx1="dk1" bg2="lt2" tx2="dk2" accent1="accent1" accent2="accent2" accent3="accent3" accent4="accent4" accent5="accent5" accent6="accent6" hlink="hlink" folHlink="folHlink"/>
  </p:clrMapOvr>
  <p:hf hdr="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i-FI" dirty="0"/>
              <a:t>Muokkaa </a:t>
            </a:r>
            <a:r>
              <a:rPr lang="fi-FI" dirty="0" err="1"/>
              <a:t>perustyyl</a:t>
            </a:r>
            <a:r>
              <a:rPr lang="fi-FI" dirty="0"/>
              <a:t>. </a:t>
            </a:r>
            <a:r>
              <a:rPr lang="fi-FI" dirty="0" err="1"/>
              <a:t>napsautt</a:t>
            </a:r>
            <a:r>
              <a:rPr lang="fi-FI" dirty="0"/>
              <a:t>.</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i-FI" dirty="0"/>
              <a:t>Muokkaa tekstin perustyylejä</a:t>
            </a:r>
          </a:p>
          <a:p>
            <a:pPr lvl="1"/>
            <a:r>
              <a:rPr lang="fi-FI" dirty="0"/>
              <a:t>toinen taso</a:t>
            </a:r>
          </a:p>
          <a:p>
            <a:pPr lvl="2"/>
            <a:r>
              <a:rPr lang="fi-FI" dirty="0"/>
              <a:t>kolmas taso</a:t>
            </a:r>
          </a:p>
          <a:p>
            <a:pPr lvl="3"/>
            <a:r>
              <a:rPr lang="fi-FI" dirty="0"/>
              <a:t>neljäs taso</a:t>
            </a:r>
          </a:p>
          <a:p>
            <a:pPr lvl="4"/>
            <a:r>
              <a:rPr lang="fi-FI" dirty="0"/>
              <a:t>viides taso</a:t>
            </a:r>
            <a:endParaRPr lang="en-US" dirty="0"/>
          </a:p>
        </p:txBody>
      </p:sp>
      <p:sp>
        <p:nvSpPr>
          <p:cNvPr id="4" name="Date Placeholder 3"/>
          <p:cNvSpPr>
            <a:spLocks noGrp="1"/>
          </p:cNvSpPr>
          <p:nvPr>
            <p:ph type="dt" sz="half" idx="2"/>
          </p:nvPr>
        </p:nvSpPr>
        <p:spPr>
          <a:xfrm>
            <a:off x="3055411"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i-FI" smtClean="0"/>
              <a:t>22.11.2019</a:t>
            </a:r>
            <a:endParaRPr lang="en-US"/>
          </a:p>
        </p:txBody>
      </p:sp>
      <p:sp>
        <p:nvSpPr>
          <p:cNvPr id="5" name="Footer Placeholder 4"/>
          <p:cNvSpPr>
            <a:spLocks noGrp="1"/>
          </p:cNvSpPr>
          <p:nvPr>
            <p:ph type="ftr" sz="quarter" idx="3"/>
          </p:nvPr>
        </p:nvSpPr>
        <p:spPr>
          <a:xfrm>
            <a:off x="838200" y="6356350"/>
            <a:ext cx="2212497"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Jussi Lindberg</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1">
                <a:solidFill>
                  <a:schemeClr val="tx1"/>
                </a:solidFill>
              </a:defRPr>
            </a:lvl1pPr>
          </a:lstStyle>
          <a:p>
            <a:fld id="{6BD4A0EF-951A-4343-A672-F31B58E6828E}" type="slidenum">
              <a:rPr lang="en-US" smtClean="0"/>
              <a:pPr/>
              <a:t>‹#›</a:t>
            </a:fld>
            <a:endParaRPr lang="en-US"/>
          </a:p>
        </p:txBody>
      </p:sp>
    </p:spTree>
    <p:extLst>
      <p:ext uri="{BB962C8B-B14F-4D97-AF65-F5344CB8AC3E}">
        <p14:creationId xmlns:p14="http://schemas.microsoft.com/office/powerpoint/2010/main" val="139000405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1" r:id="rId3"/>
    <p:sldLayoutId id="2147483664" r:id="rId4"/>
    <p:sldLayoutId id="2147483665" r:id="rId5"/>
    <p:sldLayoutId id="2147483744" r:id="rId6"/>
    <p:sldLayoutId id="2147483669" r:id="rId7"/>
    <p:sldLayoutId id="2147483724" r:id="rId8"/>
    <p:sldLayoutId id="2147483671" r:id="rId9"/>
    <p:sldLayoutId id="2147483672" r:id="rId10"/>
    <p:sldLayoutId id="2147483673" r:id="rId11"/>
    <p:sldLayoutId id="2147483676" r:id="rId12"/>
    <p:sldLayoutId id="2147483677" r:id="rId13"/>
    <p:sldLayoutId id="2147483678" r:id="rId14"/>
    <p:sldLayoutId id="2147483679" r:id="rId15"/>
    <p:sldLayoutId id="2147483680" r:id="rId16"/>
    <p:sldLayoutId id="2147483681" r:id="rId17"/>
    <p:sldLayoutId id="2147483682" r:id="rId18"/>
    <p:sldLayoutId id="2147483685" r:id="rId19"/>
    <p:sldLayoutId id="2147483686" r:id="rId20"/>
    <p:sldLayoutId id="2147483743" r:id="rId21"/>
    <p:sldLayoutId id="2147483726" r:id="rId22"/>
    <p:sldLayoutId id="2147483727" r:id="rId23"/>
    <p:sldLayoutId id="2147483728" r:id="rId24"/>
    <p:sldLayoutId id="2147483729" r:id="rId25"/>
    <p:sldLayoutId id="2147483730" r:id="rId26"/>
    <p:sldLayoutId id="2147483731" r:id="rId27"/>
    <p:sldLayoutId id="2147483732" r:id="rId28"/>
    <p:sldLayoutId id="2147483733" r:id="rId29"/>
    <p:sldLayoutId id="2147483734" r:id="rId30"/>
    <p:sldLayoutId id="2147483735" r:id="rId31"/>
    <p:sldLayoutId id="2147483736" r:id="rId32"/>
    <p:sldLayoutId id="2147483737" r:id="rId33"/>
    <p:sldLayoutId id="2147483738" r:id="rId34"/>
    <p:sldLayoutId id="2147483739" r:id="rId35"/>
    <p:sldLayoutId id="2147483740" r:id="rId36"/>
    <p:sldLayoutId id="2147483741" r:id="rId37"/>
    <p:sldLayoutId id="2147483742" r:id="rId38"/>
    <p:sldLayoutId id="2147483705" r:id="rId39"/>
    <p:sldLayoutId id="2147483708" r:id="rId40"/>
    <p:sldLayoutId id="2147483745" r:id="rId41"/>
    <p:sldLayoutId id="2147483746" r:id="rId42"/>
    <p:sldLayoutId id="2147483747" r:id="rId43"/>
    <p:sldLayoutId id="2147483748" r:id="rId44"/>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liikennevirasto.sharefile.eu/d-s3cd0e0a545441ff8" TargetMode="Externa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3.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6.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hyperlink" Target="https://extranet.vayla.fi/share/page/site/rpsuunryh/documentlibrary#filter=path%7C%2FAlueiden%2520yhteisty%25F6%7C&amp;page=1"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12" Type="http://schemas.openxmlformats.org/officeDocument/2006/relationships/image" Target="../media/image29.jpeg"/><Relationship Id="rId2" Type="http://schemas.openxmlformats.org/officeDocument/2006/relationships/image" Target="../media/image19.jpeg"/><Relationship Id="rId1" Type="http://schemas.openxmlformats.org/officeDocument/2006/relationships/slideLayout" Target="../slideLayouts/slideLayout6.xml"/><Relationship Id="rId6" Type="http://schemas.openxmlformats.org/officeDocument/2006/relationships/image" Target="../media/image23.jpeg"/><Relationship Id="rId11" Type="http://schemas.openxmlformats.org/officeDocument/2006/relationships/image" Target="../media/image28.jpeg"/><Relationship Id="rId5" Type="http://schemas.openxmlformats.org/officeDocument/2006/relationships/image" Target="../media/image22.jpeg"/><Relationship Id="rId10" Type="http://schemas.openxmlformats.org/officeDocument/2006/relationships/image" Target="../media/image27.jpeg"/><Relationship Id="rId4" Type="http://schemas.openxmlformats.org/officeDocument/2006/relationships/image" Target="../media/image21.jpeg"/><Relationship Id="rId9"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Kuvan paikkamerkki 5"/>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30645" b="30645"/>
          <a:stretch>
            <a:fillRect/>
          </a:stretch>
        </p:blipFill>
        <p:spPr/>
      </p:pic>
      <p:sp>
        <p:nvSpPr>
          <p:cNvPr id="3" name="Otsikko 2"/>
          <p:cNvSpPr>
            <a:spLocks noGrp="1"/>
          </p:cNvSpPr>
          <p:nvPr>
            <p:ph type="ctrTitle"/>
          </p:nvPr>
        </p:nvSpPr>
        <p:spPr/>
        <p:txBody>
          <a:bodyPr>
            <a:normAutofit fontScale="90000"/>
          </a:bodyPr>
          <a:lstStyle/>
          <a:p>
            <a:r>
              <a:rPr lang="fi-FI" dirty="0" smtClean="0"/>
              <a:t>Rautatiefoorumi, 22.11.2019</a:t>
            </a:r>
            <a:br>
              <a:rPr lang="fi-FI" dirty="0" smtClean="0"/>
            </a:br>
            <a:r>
              <a:rPr lang="fi-FI" sz="3600" dirty="0"/>
              <a:t>Ratasuunnittelun kokonaisuus jatkossa</a:t>
            </a:r>
            <a:endParaRPr lang="fi-FI" sz="3600" dirty="0"/>
          </a:p>
        </p:txBody>
      </p:sp>
      <p:sp>
        <p:nvSpPr>
          <p:cNvPr id="4" name="Päivämäärän paikkamerkki 3"/>
          <p:cNvSpPr>
            <a:spLocks noGrp="1"/>
          </p:cNvSpPr>
          <p:nvPr>
            <p:ph type="dt" sz="half" idx="2"/>
          </p:nvPr>
        </p:nvSpPr>
        <p:spPr/>
        <p:txBody>
          <a:bodyPr/>
          <a:lstStyle/>
          <a:p>
            <a:r>
              <a:rPr lang="fi-FI" smtClean="0"/>
              <a:t>22.11.2019</a:t>
            </a:r>
            <a:endParaRPr lang="fi-FI" dirty="0"/>
          </a:p>
        </p:txBody>
      </p:sp>
      <p:sp>
        <p:nvSpPr>
          <p:cNvPr id="5" name="Alatunnisteen paikkamerkki 4"/>
          <p:cNvSpPr>
            <a:spLocks noGrp="1"/>
          </p:cNvSpPr>
          <p:nvPr>
            <p:ph type="ftr" sz="quarter" idx="3"/>
          </p:nvPr>
        </p:nvSpPr>
        <p:spPr/>
        <p:txBody>
          <a:bodyPr/>
          <a:lstStyle/>
          <a:p>
            <a:r>
              <a:rPr lang="fi-FI" smtClean="0"/>
              <a:t>Jussi Lindberg</a:t>
            </a:r>
            <a:endParaRPr lang="fi-FI" dirty="0"/>
          </a:p>
        </p:txBody>
      </p:sp>
    </p:spTree>
    <p:extLst>
      <p:ext uri="{BB962C8B-B14F-4D97-AF65-F5344CB8AC3E}">
        <p14:creationId xmlns:p14="http://schemas.microsoft.com/office/powerpoint/2010/main" val="1846420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i-FI" sz="3200" dirty="0" smtClean="0"/>
              <a:t>Rautateiden hankesuunnitteluun </a:t>
            </a:r>
            <a:r>
              <a:rPr lang="fi-FI" sz="3200" dirty="0" smtClean="0"/>
              <a:t>liittyvät </a:t>
            </a:r>
            <a:r>
              <a:rPr lang="fi-FI" sz="3200" dirty="0" smtClean="0"/>
              <a:t>Väylän ryhmät</a:t>
            </a:r>
            <a:endParaRPr lang="fi-FI" sz="3200" dirty="0"/>
          </a:p>
        </p:txBody>
      </p:sp>
      <p:sp>
        <p:nvSpPr>
          <p:cNvPr id="3" name="Text Placeholder 2"/>
          <p:cNvSpPr>
            <a:spLocks noGrp="1"/>
          </p:cNvSpPr>
          <p:nvPr>
            <p:ph type="body" sz="quarter" idx="13"/>
          </p:nvPr>
        </p:nvSpPr>
        <p:spPr>
          <a:xfrm>
            <a:off x="838200" y="1905001"/>
            <a:ext cx="10487025" cy="4625622"/>
          </a:xfrm>
        </p:spPr>
        <p:txBody>
          <a:bodyPr>
            <a:normAutofit/>
          </a:bodyPr>
          <a:lstStyle/>
          <a:p>
            <a:r>
              <a:rPr lang="fi-FI" dirty="0" smtClean="0"/>
              <a:t>Suunnitteluperusteet ryhmä</a:t>
            </a:r>
          </a:p>
          <a:p>
            <a:pPr lvl="1"/>
            <a:endParaRPr lang="fi-FI" dirty="0"/>
          </a:p>
          <a:p>
            <a:pPr lvl="1"/>
            <a:endParaRPr lang="fi-FI" dirty="0"/>
          </a:p>
          <a:p>
            <a:r>
              <a:rPr lang="fi-FI" dirty="0" smtClean="0"/>
              <a:t>Radanpidon </a:t>
            </a:r>
            <a:r>
              <a:rPr lang="fi-FI" dirty="0" smtClean="0"/>
              <a:t>suunnitteluryhmä</a:t>
            </a:r>
            <a:endParaRPr lang="fi-FI" dirty="0" smtClean="0"/>
          </a:p>
        </p:txBody>
      </p:sp>
      <p:sp>
        <p:nvSpPr>
          <p:cNvPr id="4" name="Slide Number Placeholder 3"/>
          <p:cNvSpPr>
            <a:spLocks noGrp="1"/>
          </p:cNvSpPr>
          <p:nvPr>
            <p:ph type="sldNum" sz="quarter" idx="4"/>
          </p:nvPr>
        </p:nvSpPr>
        <p:spPr/>
        <p:txBody>
          <a:bodyPr/>
          <a:lstStyle/>
          <a:p>
            <a:fld id="{6BD4A0EF-951A-4343-A672-F31B58E6828E}" type="slidenum">
              <a:rPr lang="fi-FI" smtClean="0"/>
              <a:t>10</a:t>
            </a:fld>
            <a:endParaRPr lang="fi-FI" dirty="0"/>
          </a:p>
        </p:txBody>
      </p:sp>
      <p:pic>
        <p:nvPicPr>
          <p:cNvPr id="7" name="Kuva 6"/>
          <p:cNvPicPr>
            <a:picLocks noChangeAspect="1"/>
          </p:cNvPicPr>
          <p:nvPr/>
        </p:nvPicPr>
        <p:blipFill>
          <a:blip r:embed="rId2"/>
          <a:stretch>
            <a:fillRect/>
          </a:stretch>
        </p:blipFill>
        <p:spPr>
          <a:xfrm>
            <a:off x="7463361" y="1325430"/>
            <a:ext cx="4432802" cy="3757911"/>
          </a:xfrm>
          <a:prstGeom prst="rect">
            <a:avLst/>
          </a:prstGeom>
        </p:spPr>
      </p:pic>
      <p:pic>
        <p:nvPicPr>
          <p:cNvPr id="8" name="Kuva 7"/>
          <p:cNvPicPr>
            <a:picLocks noChangeAspect="1"/>
          </p:cNvPicPr>
          <p:nvPr/>
        </p:nvPicPr>
        <p:blipFill>
          <a:blip r:embed="rId3"/>
          <a:stretch>
            <a:fillRect/>
          </a:stretch>
        </p:blipFill>
        <p:spPr>
          <a:xfrm>
            <a:off x="1125044" y="3651585"/>
            <a:ext cx="6748119" cy="2548170"/>
          </a:xfrm>
          <a:prstGeom prst="rect">
            <a:avLst/>
          </a:prstGeom>
        </p:spPr>
      </p:pic>
    </p:spTree>
    <p:extLst>
      <p:ext uri="{BB962C8B-B14F-4D97-AF65-F5344CB8AC3E}">
        <p14:creationId xmlns:p14="http://schemas.microsoft.com/office/powerpoint/2010/main" val="40559016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Kuvan paikkamerkki 1"/>
          <p:cNvSpPr>
            <a:spLocks noGrp="1"/>
          </p:cNvSpPr>
          <p:nvPr>
            <p:ph type="pic" sz="quarter" idx="14"/>
          </p:nvPr>
        </p:nvSpPr>
        <p:spPr/>
      </p:sp>
      <p:sp>
        <p:nvSpPr>
          <p:cNvPr id="3" name="Otsikko 2"/>
          <p:cNvSpPr>
            <a:spLocks noGrp="1"/>
          </p:cNvSpPr>
          <p:nvPr>
            <p:ph type="title"/>
          </p:nvPr>
        </p:nvSpPr>
        <p:spPr/>
        <p:txBody>
          <a:bodyPr/>
          <a:lstStyle/>
          <a:p>
            <a:r>
              <a:rPr lang="fi-FI" dirty="0" smtClean="0"/>
              <a:t>Yhteistyö rautatieliikenteessä</a:t>
            </a:r>
            <a:endParaRPr lang="fi-FI" dirty="0"/>
          </a:p>
        </p:txBody>
      </p:sp>
      <p:sp>
        <p:nvSpPr>
          <p:cNvPr id="4" name="Dian numeron paikkamerkki 3"/>
          <p:cNvSpPr>
            <a:spLocks noGrp="1"/>
          </p:cNvSpPr>
          <p:nvPr>
            <p:ph type="sldNum" sz="quarter" idx="4"/>
          </p:nvPr>
        </p:nvSpPr>
        <p:spPr/>
        <p:txBody>
          <a:bodyPr/>
          <a:lstStyle/>
          <a:p>
            <a:fld id="{6BD4A0EF-951A-4343-A672-F31B58E6828E}" type="slidenum">
              <a:rPr lang="en-US" smtClean="0"/>
              <a:t>11</a:t>
            </a:fld>
            <a:endParaRPr lang="en-US"/>
          </a:p>
        </p:txBody>
      </p:sp>
    </p:spTree>
    <p:extLst>
      <p:ext uri="{BB962C8B-B14F-4D97-AF65-F5344CB8AC3E}">
        <p14:creationId xmlns:p14="http://schemas.microsoft.com/office/powerpoint/2010/main" val="8941513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iruutu 1">
            <a:extLst>
              <a:ext uri="{FF2B5EF4-FFF2-40B4-BE49-F238E27FC236}">
                <a16:creationId xmlns:a16="http://schemas.microsoft.com/office/drawing/2014/main" id="{CDEE0630-0A78-45A7-9A5E-B8FEB7065B72}"/>
              </a:ext>
            </a:extLst>
          </p:cNvPr>
          <p:cNvSpPr txBox="1"/>
          <p:nvPr/>
        </p:nvSpPr>
        <p:spPr>
          <a:xfrm>
            <a:off x="10198032" y="290120"/>
            <a:ext cx="237566"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400" b="1" dirty="0">
                <a:solidFill>
                  <a:srgbClr val="FF0000"/>
                </a:solidFill>
                <a:latin typeface="Tahoma"/>
              </a:rPr>
              <a:t> </a:t>
            </a:r>
            <a:endParaRPr kumimoji="0" lang="fi-FI" sz="1400" b="1" i="0" u="none" strike="noStrike" kern="1200" cap="none" spc="0" normalizeH="0" baseline="0" noProof="0" dirty="0">
              <a:ln>
                <a:noFill/>
              </a:ln>
              <a:solidFill>
                <a:srgbClr val="FF0000"/>
              </a:solidFill>
              <a:effectLst/>
              <a:uLnTx/>
              <a:uFillTx/>
              <a:latin typeface="Tahoma"/>
              <a:ea typeface="+mn-ea"/>
              <a:cs typeface="+mn-cs"/>
            </a:endParaRPr>
          </a:p>
        </p:txBody>
      </p:sp>
      <p:sp>
        <p:nvSpPr>
          <p:cNvPr id="3" name="Suorakulmio 2">
            <a:extLst>
              <a:ext uri="{FF2B5EF4-FFF2-40B4-BE49-F238E27FC236}">
                <a16:creationId xmlns:a16="http://schemas.microsoft.com/office/drawing/2014/main" id="{EA6DB1FE-FACB-40CA-B084-FEE4E51CB917}"/>
              </a:ext>
            </a:extLst>
          </p:cNvPr>
          <p:cNvSpPr/>
          <p:nvPr/>
        </p:nvSpPr>
        <p:spPr>
          <a:xfrm>
            <a:off x="9671088" y="961291"/>
            <a:ext cx="428343" cy="307483"/>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800" b="0" i="0" u="none" strike="noStrike" kern="1200" cap="none" spc="0" normalizeH="0" baseline="0" noProof="0" dirty="0">
              <a:ln>
                <a:noFill/>
              </a:ln>
              <a:solidFill>
                <a:srgbClr val="FFFFFF"/>
              </a:solidFill>
              <a:effectLst/>
              <a:uLnTx/>
              <a:uFillTx/>
              <a:latin typeface="Tahoma"/>
              <a:ea typeface="+mn-ea"/>
              <a:cs typeface="+mn-cs"/>
            </a:endParaRPr>
          </a:p>
        </p:txBody>
      </p:sp>
      <p:sp>
        <p:nvSpPr>
          <p:cNvPr id="33" name="Suorakulmio 32">
            <a:extLst>
              <a:ext uri="{FF2B5EF4-FFF2-40B4-BE49-F238E27FC236}">
                <a16:creationId xmlns:a16="http://schemas.microsoft.com/office/drawing/2014/main" id="{36D7762D-D296-427C-981E-7189EDE3B858}"/>
              </a:ext>
            </a:extLst>
          </p:cNvPr>
          <p:cNvSpPr/>
          <p:nvPr/>
        </p:nvSpPr>
        <p:spPr>
          <a:xfrm>
            <a:off x="9671088" y="1398385"/>
            <a:ext cx="428343" cy="307483"/>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8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Tekstiruutu 4">
            <a:extLst>
              <a:ext uri="{FF2B5EF4-FFF2-40B4-BE49-F238E27FC236}">
                <a16:creationId xmlns:a16="http://schemas.microsoft.com/office/drawing/2014/main" id="{FFE913D9-C54C-4BAB-BE53-6C6091935089}"/>
              </a:ext>
            </a:extLst>
          </p:cNvPr>
          <p:cNvSpPr txBox="1"/>
          <p:nvPr/>
        </p:nvSpPr>
        <p:spPr>
          <a:xfrm>
            <a:off x="10229634" y="1394064"/>
            <a:ext cx="1350626"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1400" b="0" i="0" u="none" strike="noStrike" kern="1200" cap="none" spc="0" normalizeH="0" baseline="0" noProof="0" dirty="0" smtClean="0">
                <a:ln>
                  <a:noFill/>
                </a:ln>
                <a:solidFill>
                  <a:srgbClr val="000000"/>
                </a:solidFill>
                <a:effectLst/>
                <a:uLnTx/>
                <a:uFillTx/>
                <a:latin typeface="Tahoma"/>
                <a:ea typeface="+mn-ea"/>
                <a:cs typeface="+mn-cs"/>
              </a:rPr>
              <a:t>henkilöliikenne</a:t>
            </a:r>
            <a:endParaRPr kumimoji="0" lang="fi-FI" sz="1400" b="0" i="0" u="none" strike="noStrike" kern="1200" cap="none" spc="0" normalizeH="0" baseline="0" noProof="0" dirty="0">
              <a:ln>
                <a:noFill/>
              </a:ln>
              <a:solidFill>
                <a:srgbClr val="000000"/>
              </a:solidFill>
              <a:effectLst/>
              <a:uLnTx/>
              <a:uFillTx/>
              <a:latin typeface="Tahoma"/>
              <a:ea typeface="+mn-ea"/>
              <a:cs typeface="+mn-cs"/>
            </a:endParaRPr>
          </a:p>
        </p:txBody>
      </p:sp>
      <p:sp>
        <p:nvSpPr>
          <p:cNvPr id="45" name="Tekstiruutu 44">
            <a:extLst>
              <a:ext uri="{FF2B5EF4-FFF2-40B4-BE49-F238E27FC236}">
                <a16:creationId xmlns:a16="http://schemas.microsoft.com/office/drawing/2014/main" id="{580405B8-5F77-4C79-B87E-BBB0DDA7A476}"/>
              </a:ext>
            </a:extLst>
          </p:cNvPr>
          <p:cNvSpPr txBox="1"/>
          <p:nvPr/>
        </p:nvSpPr>
        <p:spPr>
          <a:xfrm>
            <a:off x="10128653" y="979512"/>
            <a:ext cx="21861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1400" b="0" i="0" u="none" strike="noStrike" kern="1200" cap="none" spc="0" normalizeH="0" baseline="0" noProof="0" dirty="0" smtClean="0">
                <a:ln>
                  <a:noFill/>
                </a:ln>
                <a:solidFill>
                  <a:srgbClr val="000000"/>
                </a:solidFill>
                <a:effectLst/>
                <a:uLnTx/>
                <a:uFillTx/>
                <a:latin typeface="Tahoma"/>
                <a:ea typeface="+mn-ea"/>
                <a:cs typeface="+mn-cs"/>
              </a:rPr>
              <a:t>Henkilö- ja tavaraliikenne</a:t>
            </a:r>
            <a:endParaRPr kumimoji="0" lang="fi-FI" sz="1400" b="0" i="0" u="none" strike="noStrike" kern="1200" cap="none" spc="0" normalizeH="0" baseline="0" noProof="0" dirty="0">
              <a:ln>
                <a:noFill/>
              </a:ln>
              <a:solidFill>
                <a:srgbClr val="000000"/>
              </a:solidFill>
              <a:effectLst/>
              <a:uLnTx/>
              <a:uFillTx/>
              <a:latin typeface="Tahoma"/>
              <a:ea typeface="+mn-ea"/>
              <a:cs typeface="+mn-cs"/>
            </a:endParaRPr>
          </a:p>
        </p:txBody>
      </p:sp>
      <p:sp>
        <p:nvSpPr>
          <p:cNvPr id="49" name="Tekstiruutu 48">
            <a:extLst>
              <a:ext uri="{FF2B5EF4-FFF2-40B4-BE49-F238E27FC236}">
                <a16:creationId xmlns:a16="http://schemas.microsoft.com/office/drawing/2014/main" id="{905DC0BF-8C37-4AFB-8B08-D97604C73F65}"/>
              </a:ext>
            </a:extLst>
          </p:cNvPr>
          <p:cNvSpPr txBox="1"/>
          <p:nvPr/>
        </p:nvSpPr>
        <p:spPr>
          <a:xfrm>
            <a:off x="3792796" y="6084017"/>
            <a:ext cx="1521273" cy="738664"/>
          </a:xfrm>
          <a:prstGeom prst="rect">
            <a:avLst/>
          </a:prstGeom>
          <a:solidFill>
            <a:schemeClr val="bg1">
              <a:lumMod val="8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400" b="0" i="0" u="none" strike="noStrike" kern="1200" cap="none" spc="0" normalizeH="0" baseline="0" noProof="0" dirty="0" smtClean="0">
                <a:ln>
                  <a:noFill/>
                </a:ln>
                <a:solidFill>
                  <a:srgbClr val="000000"/>
                </a:solidFill>
                <a:effectLst/>
                <a:uLnTx/>
                <a:uFillTx/>
                <a:latin typeface="Tahoma"/>
                <a:ea typeface="+mn-ea"/>
                <a:cs typeface="+mn-cs"/>
              </a:rPr>
              <a:t>LILA Operatiivinen-Ryhmä</a:t>
            </a:r>
            <a:endParaRPr kumimoji="0" lang="fi-FI" sz="1400" b="0" i="0" u="none" strike="noStrike" kern="1200" cap="none" spc="0" normalizeH="0" baseline="0" noProof="0" dirty="0">
              <a:ln>
                <a:noFill/>
              </a:ln>
              <a:solidFill>
                <a:srgbClr val="000000"/>
              </a:solidFill>
              <a:effectLst/>
              <a:uLnTx/>
              <a:uFillTx/>
              <a:latin typeface="Tahoma"/>
              <a:ea typeface="+mn-ea"/>
              <a:cs typeface="+mn-cs"/>
            </a:endParaRPr>
          </a:p>
        </p:txBody>
      </p:sp>
      <p:sp>
        <p:nvSpPr>
          <p:cNvPr id="7" name="Suorakulmio 6"/>
          <p:cNvSpPr/>
          <p:nvPr/>
        </p:nvSpPr>
        <p:spPr>
          <a:xfrm>
            <a:off x="207819" y="141957"/>
            <a:ext cx="2859578" cy="745691"/>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800" b="0" i="0" u="none" strike="noStrike" kern="1200" cap="none" spc="0" normalizeH="0" baseline="0" noProof="0" dirty="0" smtClean="0">
                <a:ln>
                  <a:noFill/>
                </a:ln>
                <a:solidFill>
                  <a:srgbClr val="FFFFFF"/>
                </a:solidFill>
                <a:effectLst/>
                <a:uLnTx/>
                <a:uFillTx/>
                <a:latin typeface="Tahoma"/>
                <a:ea typeface="+mn-ea"/>
                <a:cs typeface="+mn-cs"/>
              </a:rPr>
              <a:t>Väylä- Junaoperaattori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800" b="0" i="0" u="none" strike="noStrike" kern="1200" cap="none" spc="0" normalizeH="0" baseline="0" noProof="0" dirty="0" smtClean="0">
                <a:ln>
                  <a:noFill/>
                </a:ln>
                <a:solidFill>
                  <a:srgbClr val="FFFFFF"/>
                </a:solidFill>
                <a:effectLst/>
                <a:uLnTx/>
                <a:uFillTx/>
                <a:latin typeface="Tahoma"/>
                <a:ea typeface="+mn-ea"/>
                <a:cs typeface="+mn-cs"/>
              </a:rPr>
              <a:t>2-väliset tapaamiset 1-4 krt/v</a:t>
            </a:r>
            <a:endParaRPr kumimoji="0" lang="fi-FI" sz="1800" b="0" i="0" u="none" strike="noStrike" kern="1200" cap="none" spc="0" normalizeH="0" baseline="0" noProof="0" dirty="0">
              <a:ln>
                <a:noFill/>
              </a:ln>
              <a:solidFill>
                <a:srgbClr val="FFFFFF"/>
              </a:solidFill>
              <a:effectLst/>
              <a:uLnTx/>
              <a:uFillTx/>
              <a:latin typeface="Tahoma"/>
              <a:ea typeface="+mn-ea"/>
              <a:cs typeface="+mn-cs"/>
            </a:endParaRPr>
          </a:p>
        </p:txBody>
      </p:sp>
      <p:sp>
        <p:nvSpPr>
          <p:cNvPr id="46" name="Suorakulmio 45"/>
          <p:cNvSpPr/>
          <p:nvPr/>
        </p:nvSpPr>
        <p:spPr>
          <a:xfrm>
            <a:off x="6419052" y="44921"/>
            <a:ext cx="3355072" cy="753178"/>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800" b="0" i="0" u="none" strike="noStrike" kern="1200" cap="none" spc="0" normalizeH="0" baseline="0" noProof="0" dirty="0" smtClean="0">
                <a:ln>
                  <a:noFill/>
                </a:ln>
                <a:solidFill>
                  <a:srgbClr val="FFFFFF"/>
                </a:solidFill>
                <a:effectLst/>
                <a:uLnTx/>
                <a:uFillTx/>
                <a:latin typeface="Tahoma"/>
                <a:ea typeface="+mn-ea"/>
                <a:cs typeface="+mn-cs"/>
              </a:rPr>
              <a:t>Väylä- Liikenteen tilaaja HSL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800" b="0" i="0" u="none" strike="noStrike" kern="1200" cap="none" spc="0" normalizeH="0" baseline="0" noProof="0" dirty="0" smtClean="0">
                <a:ln>
                  <a:noFill/>
                </a:ln>
                <a:solidFill>
                  <a:srgbClr val="FFFFFF"/>
                </a:solidFill>
                <a:effectLst/>
                <a:uLnTx/>
                <a:uFillTx/>
                <a:latin typeface="Tahoma"/>
                <a:ea typeface="+mn-ea"/>
                <a:cs typeface="+mn-cs"/>
              </a:rPr>
              <a:t>2-väliset tapaamiset</a:t>
            </a:r>
          </a:p>
          <a:p>
            <a:pPr marL="0" marR="0" lvl="0" indent="0" algn="ctr" defTabSz="914400" rtl="0" eaLnBrk="1" fontAlgn="auto" latinLnBrk="0" hangingPunct="1">
              <a:lnSpc>
                <a:spcPct val="100000"/>
              </a:lnSpc>
              <a:spcBef>
                <a:spcPts val="0"/>
              </a:spcBef>
              <a:spcAft>
                <a:spcPts val="0"/>
              </a:spcAft>
              <a:buClrTx/>
              <a:buSzTx/>
              <a:buFontTx/>
              <a:buNone/>
              <a:tabLst/>
              <a:defRPr/>
            </a:pPr>
            <a:r>
              <a:rPr lang="fi-FI" dirty="0" smtClean="0">
                <a:solidFill>
                  <a:srgbClr val="FFFFFF"/>
                </a:solidFill>
                <a:latin typeface="Tahoma"/>
              </a:rPr>
              <a:t>- </a:t>
            </a:r>
            <a:r>
              <a:rPr kumimoji="0" lang="fi-FI" sz="1800" b="0" i="0" u="none" strike="noStrike" kern="1200" cap="none" spc="0" normalizeH="0" baseline="0" noProof="0" dirty="0" smtClean="0">
                <a:ln>
                  <a:noFill/>
                </a:ln>
                <a:solidFill>
                  <a:srgbClr val="FFFFFF"/>
                </a:solidFill>
                <a:effectLst/>
                <a:uLnTx/>
                <a:uFillTx/>
                <a:latin typeface="Tahoma"/>
                <a:ea typeface="+mn-ea"/>
                <a:cs typeface="+mn-cs"/>
              </a:rPr>
              <a:t> 1-4 krt/v</a:t>
            </a:r>
            <a:endParaRPr kumimoji="0" lang="fi-FI" sz="1800" b="0" i="0" u="none" strike="noStrike" kern="1200" cap="none" spc="0" normalizeH="0" baseline="0" noProof="0" dirty="0">
              <a:ln>
                <a:noFill/>
              </a:ln>
              <a:solidFill>
                <a:srgbClr val="FFFFFF"/>
              </a:solidFill>
              <a:effectLst/>
              <a:uLnTx/>
              <a:uFillTx/>
              <a:latin typeface="Tahoma"/>
              <a:ea typeface="+mn-ea"/>
              <a:cs typeface="+mn-cs"/>
            </a:endParaRPr>
          </a:p>
        </p:txBody>
      </p:sp>
      <p:sp>
        <p:nvSpPr>
          <p:cNvPr id="8" name="Ellipsi 7"/>
          <p:cNvSpPr/>
          <p:nvPr/>
        </p:nvSpPr>
        <p:spPr>
          <a:xfrm>
            <a:off x="3067397" y="34546"/>
            <a:ext cx="3216410" cy="1910632"/>
          </a:xfrm>
          <a:prstGeom prst="ellipse">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600" b="0" i="0" u="none" strike="noStrike" kern="1200" cap="none" spc="0" normalizeH="0" baseline="0" noProof="0" dirty="0" err="1" smtClean="0">
                <a:ln>
                  <a:noFill/>
                </a:ln>
                <a:solidFill>
                  <a:srgbClr val="FFFFFF"/>
                </a:solidFill>
                <a:effectLst/>
                <a:uLnTx/>
                <a:uFillTx/>
                <a:latin typeface="Tahoma"/>
                <a:ea typeface="+mn-ea"/>
                <a:cs typeface="+mn-cs"/>
              </a:rPr>
              <a:t>Asiakkuus</a:t>
            </a:r>
            <a:r>
              <a:rPr kumimoji="0" lang="fi-FI" sz="1600" b="0" i="0" u="none" strike="noStrike" kern="1200" cap="none" spc="0" normalizeH="0" baseline="0" noProof="0" dirty="0" smtClean="0">
                <a:ln>
                  <a:noFill/>
                </a:ln>
                <a:solidFill>
                  <a:srgbClr val="FFFFFF"/>
                </a:solidFill>
                <a:effectLst/>
                <a:uLnTx/>
                <a:uFillTx/>
                <a:latin typeface="Tahoma"/>
                <a:ea typeface="+mn-ea"/>
                <a:cs typeface="+mn-cs"/>
              </a:rPr>
              <a:t>-vastaavat:</a:t>
            </a:r>
          </a:p>
          <a:p>
            <a:pPr marL="0" marR="0" lvl="0" indent="0" algn="ctr" defTabSz="914400" rtl="0" eaLnBrk="1" fontAlgn="auto" latinLnBrk="0" hangingPunct="1">
              <a:lnSpc>
                <a:spcPct val="100000"/>
              </a:lnSpc>
              <a:spcBef>
                <a:spcPts val="0"/>
              </a:spcBef>
              <a:spcAft>
                <a:spcPts val="0"/>
              </a:spcAft>
              <a:buClrTx/>
              <a:buSzTx/>
              <a:buFontTx/>
              <a:buNone/>
              <a:tabLst/>
              <a:defRPr/>
            </a:pPr>
            <a:r>
              <a:rPr lang="fi-FI" sz="1600" noProof="0" dirty="0" smtClean="0">
                <a:solidFill>
                  <a:srgbClr val="FFFFFF"/>
                </a:solidFill>
                <a:latin typeface="Tahoma"/>
              </a:rPr>
              <a:t>Kristiina Hallikas/tavaraliikenne</a:t>
            </a:r>
          </a:p>
          <a:p>
            <a:pPr marL="0" marR="0" lvl="0" indent="0" algn="ctr" defTabSz="914400" rtl="0" eaLnBrk="1" fontAlgn="auto" latinLnBrk="0" hangingPunct="1">
              <a:lnSpc>
                <a:spcPct val="100000"/>
              </a:lnSpc>
              <a:spcBef>
                <a:spcPts val="0"/>
              </a:spcBef>
              <a:spcAft>
                <a:spcPts val="0"/>
              </a:spcAft>
              <a:buClrTx/>
              <a:buSzTx/>
              <a:buFontTx/>
              <a:buNone/>
              <a:tabLst/>
              <a:defRPr/>
            </a:pPr>
            <a:r>
              <a:rPr lang="fi-FI" sz="1600" dirty="0" smtClean="0">
                <a:solidFill>
                  <a:schemeClr val="bg1"/>
                </a:solidFill>
                <a:latin typeface="Tahoma"/>
              </a:rPr>
              <a:t>Maija Märkälä (Jukka Ronni)</a:t>
            </a:r>
            <a:r>
              <a:rPr lang="fi-FI" sz="1600" noProof="0" dirty="0" smtClean="0">
                <a:solidFill>
                  <a:schemeClr val="bg1"/>
                </a:solidFill>
                <a:latin typeface="Tahoma"/>
              </a:rPr>
              <a:t>/</a:t>
            </a:r>
            <a:r>
              <a:rPr lang="fi-FI" sz="1600" noProof="0" dirty="0" smtClean="0">
                <a:solidFill>
                  <a:srgbClr val="FFFFFF"/>
                </a:solidFill>
                <a:latin typeface="Tahoma"/>
              </a:rPr>
              <a:t>henkilöliikenne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600" b="0" i="0" u="none" strike="noStrike" kern="1200" cap="none" spc="0" normalizeH="0" baseline="0" dirty="0" smtClean="0">
                <a:ln>
                  <a:noFill/>
                </a:ln>
                <a:solidFill>
                  <a:srgbClr val="FFFFFF"/>
                </a:solidFill>
                <a:effectLst/>
                <a:uLnTx/>
                <a:uFillTx/>
                <a:latin typeface="Tahoma"/>
                <a:ea typeface="+mn-ea"/>
                <a:cs typeface="+mn-cs"/>
              </a:rPr>
              <a:t>Asiantuntijat</a:t>
            </a:r>
            <a:endParaRPr kumimoji="0" lang="fi-FI" sz="1600" b="0" i="0" u="none" strike="noStrike" kern="1200" cap="none" spc="0" normalizeH="0" baseline="0" noProof="0" dirty="0">
              <a:ln>
                <a:noFill/>
              </a:ln>
              <a:solidFill>
                <a:srgbClr val="FFFFFF"/>
              </a:solidFill>
              <a:effectLst/>
              <a:uLnTx/>
              <a:uFillTx/>
              <a:latin typeface="Tahoma"/>
              <a:ea typeface="+mn-ea"/>
              <a:cs typeface="+mn-cs"/>
            </a:endParaRPr>
          </a:p>
        </p:txBody>
      </p:sp>
      <p:grpSp>
        <p:nvGrpSpPr>
          <p:cNvPr id="10" name="Ryhmä 9"/>
          <p:cNvGrpSpPr/>
          <p:nvPr/>
        </p:nvGrpSpPr>
        <p:grpSpPr>
          <a:xfrm>
            <a:off x="792354" y="2087898"/>
            <a:ext cx="9916940" cy="4601216"/>
            <a:chOff x="298693" y="1276829"/>
            <a:chExt cx="9916940" cy="4601216"/>
          </a:xfrm>
        </p:grpSpPr>
        <p:sp>
          <p:nvSpPr>
            <p:cNvPr id="4" name="Tekstiruutu 3">
              <a:extLst>
                <a:ext uri="{FF2B5EF4-FFF2-40B4-BE49-F238E27FC236}">
                  <a16:creationId xmlns:a16="http://schemas.microsoft.com/office/drawing/2014/main" id="{56BB2C5F-AB8A-46A0-BB7F-4B8EB72B68BE}"/>
                </a:ext>
              </a:extLst>
            </p:cNvPr>
            <p:cNvSpPr txBox="1"/>
            <p:nvPr/>
          </p:nvSpPr>
          <p:spPr>
            <a:xfrm>
              <a:off x="3013048" y="1276829"/>
              <a:ext cx="5538021" cy="307777"/>
            </a:xfrm>
            <a:prstGeom prst="rect">
              <a:avLst/>
            </a:prstGeom>
            <a:solidFill>
              <a:schemeClr val="accent6">
                <a:lumMod val="40000"/>
                <a:lumOff val="60000"/>
              </a:schemeClr>
            </a:solidFill>
            <a:ln w="25400">
              <a:solidFill>
                <a:schemeClr val="tx1"/>
              </a:solidFill>
            </a:ln>
            <a:effectLst>
              <a:softEdge rad="1270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400" b="0" i="0" u="none" strike="noStrike" kern="1200" cap="none" spc="0" normalizeH="0" baseline="0" noProof="0" dirty="0" smtClean="0">
                  <a:ln>
                    <a:noFill/>
                  </a:ln>
                  <a:solidFill>
                    <a:srgbClr val="000000"/>
                  </a:solidFill>
                  <a:effectLst/>
                  <a:uLnTx/>
                  <a:uFillTx/>
                  <a:latin typeface="Tahoma"/>
                  <a:ea typeface="+mn-ea"/>
                  <a:cs typeface="+mn-cs"/>
                </a:rPr>
                <a:t>Yhteistyö</a:t>
              </a:r>
              <a:r>
                <a:rPr kumimoji="0" lang="fi-FI" sz="1400" b="0" i="0" u="none" strike="noStrike" kern="1200" cap="none" spc="0" normalizeH="0" baseline="0" noProof="0" dirty="0" smtClean="0">
                  <a:ln>
                    <a:noFill/>
                  </a:ln>
                  <a:effectLst/>
                  <a:uLnTx/>
                  <a:uFillTx/>
                  <a:latin typeface="Tahoma"/>
                  <a:ea typeface="+mn-ea"/>
                  <a:cs typeface="+mn-cs"/>
                </a:rPr>
                <a:t>ryhmä</a:t>
              </a:r>
              <a:r>
                <a:rPr kumimoji="0" lang="fi-FI" sz="1400" b="0" i="0" u="none" strike="noStrike" kern="1200" cap="none" spc="0" normalizeH="0" baseline="0" noProof="0" dirty="0" smtClean="0">
                  <a:ln>
                    <a:noFill/>
                  </a:ln>
                  <a:solidFill>
                    <a:srgbClr val="000000"/>
                  </a:solidFill>
                  <a:effectLst/>
                  <a:uLnTx/>
                  <a:uFillTx/>
                  <a:latin typeface="Tahoma"/>
                  <a:ea typeface="+mn-ea"/>
                  <a:cs typeface="+mn-cs"/>
                </a:rPr>
                <a:t>, Väylä, Finrail, junaoperaattorit, liikenteen tilaajat</a:t>
              </a:r>
              <a:endParaRPr kumimoji="0" lang="fi-FI" sz="1400" b="0" i="0" u="none" strike="noStrike" kern="1200" cap="none" spc="0" normalizeH="0" baseline="0" noProof="0" dirty="0">
                <a:ln>
                  <a:noFill/>
                </a:ln>
                <a:solidFill>
                  <a:srgbClr val="000000"/>
                </a:solidFill>
                <a:effectLst/>
                <a:uLnTx/>
                <a:uFillTx/>
                <a:latin typeface="Tahoma"/>
                <a:ea typeface="+mn-ea"/>
                <a:cs typeface="+mn-cs"/>
              </a:endParaRPr>
            </a:p>
          </p:txBody>
        </p:sp>
        <p:cxnSp>
          <p:nvCxnSpPr>
            <p:cNvPr id="14" name="Suora yhdysviiva 13">
              <a:extLst>
                <a:ext uri="{FF2B5EF4-FFF2-40B4-BE49-F238E27FC236}">
                  <a16:creationId xmlns:a16="http://schemas.microsoft.com/office/drawing/2014/main" id="{4357C6B4-28C5-4E8B-A26B-AA946CF8FAC4}"/>
                </a:ext>
              </a:extLst>
            </p:cNvPr>
            <p:cNvCxnSpPr>
              <a:cxnSpLocks/>
            </p:cNvCxnSpPr>
            <p:nvPr/>
          </p:nvCxnSpPr>
          <p:spPr>
            <a:xfrm flipH="1" flipV="1">
              <a:off x="935175" y="2551948"/>
              <a:ext cx="8605994" cy="203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kstiruutu 25">
              <a:extLst>
                <a:ext uri="{FF2B5EF4-FFF2-40B4-BE49-F238E27FC236}">
                  <a16:creationId xmlns:a16="http://schemas.microsoft.com/office/drawing/2014/main" id="{4D1C6F34-138C-4695-A7AE-DAA651E3740F}"/>
                </a:ext>
              </a:extLst>
            </p:cNvPr>
            <p:cNvSpPr txBox="1"/>
            <p:nvPr/>
          </p:nvSpPr>
          <p:spPr>
            <a:xfrm>
              <a:off x="3013048" y="1560336"/>
              <a:ext cx="5568412" cy="923330"/>
            </a:xfrm>
            <a:prstGeom prst="rect">
              <a:avLst/>
            </a:prstGeom>
            <a:solidFill>
              <a:schemeClr val="accent1">
                <a:lumMod val="20000"/>
                <a:lumOff val="80000"/>
              </a:schemeClr>
            </a:solidFill>
            <a:ln w="25400">
              <a:solidFill>
                <a:schemeClr val="tx1"/>
              </a:solidFill>
            </a:ln>
            <a:effectLst>
              <a:softEdge rad="12700"/>
            </a:effectLst>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lang="fi-FI" sz="900" dirty="0" smtClean="0">
                  <a:solidFill>
                    <a:srgbClr val="000000"/>
                  </a:solidFill>
                  <a:latin typeface="Tahoma"/>
                </a:rPr>
                <a:t>Väylä: Markku Nummelin, Mirja Noukka, Raimo Tapio, Magnus Nygård, Risto Murto, Jukka Ronni, Jussi Lindberg, Susanna Koivujärvi,  Maria Torttila (siht.)</a:t>
              </a:r>
            </a:p>
            <a:p>
              <a:pPr marR="0" lvl="0" algn="l" defTabSz="914400" rtl="0" eaLnBrk="1" fontAlgn="auto" latinLnBrk="0" hangingPunct="1">
                <a:lnSpc>
                  <a:spcPct val="100000"/>
                </a:lnSpc>
                <a:spcBef>
                  <a:spcPts val="0"/>
                </a:spcBef>
                <a:spcAft>
                  <a:spcPts val="0"/>
                </a:spcAft>
                <a:buClrTx/>
                <a:buSzTx/>
                <a:tabLst/>
                <a:defRPr/>
              </a:pPr>
              <a:r>
                <a:rPr kumimoji="0" lang="fi-FI" sz="900" b="0" i="0" u="none" strike="noStrike" kern="1200" cap="none" spc="0" normalizeH="0" baseline="0" noProof="0" dirty="0" smtClean="0">
                  <a:ln>
                    <a:noFill/>
                  </a:ln>
                  <a:solidFill>
                    <a:srgbClr val="000000"/>
                  </a:solidFill>
                  <a:effectLst/>
                  <a:uLnTx/>
                  <a:uFillTx/>
                  <a:latin typeface="Tahoma"/>
                  <a:ea typeface="+mn-ea"/>
                  <a:cs typeface="+mn-cs"/>
                </a:rPr>
                <a:t>Finrail: Pertti Saarela, Tero Kossila, Sanna</a:t>
              </a:r>
              <a:r>
                <a:rPr kumimoji="0" lang="fi-FI" sz="900" b="0" i="0" u="none" strike="noStrike" kern="1200" cap="none" spc="0" normalizeH="0" noProof="0" dirty="0" smtClean="0">
                  <a:ln>
                    <a:noFill/>
                  </a:ln>
                  <a:solidFill>
                    <a:srgbClr val="000000"/>
                  </a:solidFill>
                  <a:effectLst/>
                  <a:uLnTx/>
                  <a:uFillTx/>
                  <a:latin typeface="Tahoma"/>
                  <a:ea typeface="+mn-ea"/>
                  <a:cs typeface="+mn-cs"/>
                </a:rPr>
                <a:t> Järvenpää</a:t>
              </a:r>
              <a:endParaRPr kumimoji="0" lang="fi-FI" sz="900" b="0" i="0" u="none" strike="noStrike" kern="1200" cap="none" spc="0" normalizeH="0" baseline="0" noProof="0" dirty="0" smtClean="0">
                <a:ln>
                  <a:noFill/>
                </a:ln>
                <a:solidFill>
                  <a:srgbClr val="000000"/>
                </a:solidFill>
                <a:effectLst/>
                <a:uLnTx/>
                <a:uFillTx/>
                <a:latin typeface="Tahoma"/>
                <a:ea typeface="+mn-ea"/>
                <a:cs typeface="+mn-cs"/>
              </a:endParaRPr>
            </a:p>
            <a:p>
              <a:pPr marR="0" lvl="0" algn="l" defTabSz="914400" rtl="0" eaLnBrk="1" fontAlgn="auto" latinLnBrk="0" hangingPunct="1">
                <a:lnSpc>
                  <a:spcPct val="100000"/>
                </a:lnSpc>
                <a:spcBef>
                  <a:spcPts val="0"/>
                </a:spcBef>
                <a:spcAft>
                  <a:spcPts val="0"/>
                </a:spcAft>
                <a:buClrTx/>
                <a:buSzTx/>
                <a:tabLst/>
                <a:defRPr/>
              </a:pPr>
              <a:r>
                <a:rPr lang="fi-FI" sz="900" dirty="0" err="1" smtClean="0">
                  <a:solidFill>
                    <a:srgbClr val="000000"/>
                  </a:solidFill>
                  <a:latin typeface="Tahoma"/>
                </a:rPr>
                <a:t>VR:Topi</a:t>
              </a:r>
              <a:r>
                <a:rPr lang="fi-FI" sz="900" dirty="0" smtClean="0">
                  <a:solidFill>
                    <a:srgbClr val="000000"/>
                  </a:solidFill>
                  <a:latin typeface="Tahoma"/>
                </a:rPr>
                <a:t> Simola, Martti Koskinen, Nina Mähönen, Jyrki Pussinen</a:t>
              </a:r>
            </a:p>
            <a:p>
              <a:pPr marR="0" lvl="0" algn="l" defTabSz="914400" rtl="0" eaLnBrk="1" fontAlgn="auto" latinLnBrk="0" hangingPunct="1">
                <a:lnSpc>
                  <a:spcPct val="100000"/>
                </a:lnSpc>
                <a:spcBef>
                  <a:spcPts val="0"/>
                </a:spcBef>
                <a:spcAft>
                  <a:spcPts val="0"/>
                </a:spcAft>
                <a:buClrTx/>
                <a:buSzTx/>
                <a:tabLst/>
                <a:defRPr/>
              </a:pPr>
              <a:r>
                <a:rPr kumimoji="0" lang="fi-FI" sz="900" b="0" i="0" u="none" strike="noStrike" kern="1200" cap="none" spc="0" normalizeH="0" baseline="0" noProof="0" dirty="0" err="1" smtClean="0">
                  <a:ln>
                    <a:noFill/>
                  </a:ln>
                  <a:solidFill>
                    <a:srgbClr val="000000"/>
                  </a:solidFill>
                  <a:effectLst/>
                  <a:uLnTx/>
                  <a:uFillTx/>
                  <a:latin typeface="Tahoma"/>
                  <a:ea typeface="+mn-ea"/>
                  <a:cs typeface="+mn-cs"/>
                </a:rPr>
                <a:t>Fenniarail</a:t>
              </a:r>
              <a:r>
                <a:rPr kumimoji="0" lang="fi-FI" sz="900" b="0" i="0" u="none" strike="noStrike" kern="1200" cap="none" spc="0" normalizeH="0" baseline="0" noProof="0" dirty="0" smtClean="0">
                  <a:ln>
                    <a:noFill/>
                  </a:ln>
                  <a:solidFill>
                    <a:srgbClr val="000000"/>
                  </a:solidFill>
                  <a:effectLst/>
                  <a:uLnTx/>
                  <a:uFillTx/>
                  <a:latin typeface="Tahoma"/>
                  <a:ea typeface="+mn-ea"/>
                  <a:cs typeface="+mn-cs"/>
                </a:rPr>
                <a:t>: </a:t>
              </a:r>
              <a:r>
                <a:rPr kumimoji="0" lang="fi-FI" sz="900" b="0" i="0" u="none" strike="noStrike" kern="1200" cap="none" spc="0" normalizeH="0" baseline="0" noProof="0" dirty="0" smtClean="0">
                  <a:ln>
                    <a:noFill/>
                  </a:ln>
                  <a:effectLst/>
                  <a:uLnTx/>
                  <a:uFillTx/>
                  <a:latin typeface="Tahoma"/>
                  <a:ea typeface="+mn-ea"/>
                  <a:cs typeface="+mn-cs"/>
                </a:rPr>
                <a:t>Juha Hakavuori</a:t>
              </a:r>
            </a:p>
            <a:p>
              <a:pPr marR="0" lvl="0" algn="l" defTabSz="914400" rtl="0" eaLnBrk="1" fontAlgn="auto" latinLnBrk="0" hangingPunct="1">
                <a:lnSpc>
                  <a:spcPct val="100000"/>
                </a:lnSpc>
                <a:spcBef>
                  <a:spcPts val="0"/>
                </a:spcBef>
                <a:spcAft>
                  <a:spcPts val="0"/>
                </a:spcAft>
                <a:buClrTx/>
                <a:buSzTx/>
                <a:tabLst/>
                <a:defRPr/>
              </a:pPr>
              <a:r>
                <a:rPr lang="fi-FI" sz="900" dirty="0" smtClean="0">
                  <a:latin typeface="Tahoma"/>
                </a:rPr>
                <a:t>HSL: Tero </a:t>
              </a:r>
              <a:r>
                <a:rPr lang="fi-FI" sz="900" dirty="0" err="1" smtClean="0">
                  <a:latin typeface="Tahoma"/>
                </a:rPr>
                <a:t>Anttila,Tuomo</a:t>
              </a:r>
              <a:r>
                <a:rPr lang="fi-FI" sz="900" dirty="0" smtClean="0">
                  <a:latin typeface="Tahoma"/>
                </a:rPr>
                <a:t> Lankinen</a:t>
              </a:r>
              <a:endParaRPr kumimoji="0" lang="fi-FI" sz="900" b="0" i="0" u="none" strike="noStrike" kern="1200" cap="none" spc="0" normalizeH="0" baseline="0" noProof="0" dirty="0">
                <a:ln>
                  <a:noFill/>
                </a:ln>
                <a:effectLst/>
                <a:uLnTx/>
                <a:uFillTx/>
                <a:latin typeface="Tahoma"/>
              </a:endParaRPr>
            </a:p>
          </p:txBody>
        </p:sp>
        <p:sp>
          <p:nvSpPr>
            <p:cNvPr id="35" name="Tekstiruutu 34">
              <a:extLst>
                <a:ext uri="{FF2B5EF4-FFF2-40B4-BE49-F238E27FC236}">
                  <a16:creationId xmlns:a16="http://schemas.microsoft.com/office/drawing/2014/main" id="{4138736D-30DA-4B65-8F94-C2964C8FF6A6}"/>
                </a:ext>
              </a:extLst>
            </p:cNvPr>
            <p:cNvSpPr txBox="1"/>
            <p:nvPr/>
          </p:nvSpPr>
          <p:spPr>
            <a:xfrm>
              <a:off x="298693" y="2618498"/>
              <a:ext cx="1437214" cy="523220"/>
            </a:xfrm>
            <a:prstGeom prst="rect">
              <a:avLst/>
            </a:prstGeom>
            <a:solidFill>
              <a:schemeClr val="accent6">
                <a:lumMod val="40000"/>
                <a:lumOff val="60000"/>
              </a:schemeClr>
            </a:solidFill>
            <a:ln w="25400">
              <a:solidFill>
                <a:schemeClr val="tx1"/>
              </a:solidFill>
            </a:ln>
            <a:effectLst>
              <a:softEdge rad="1270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400" b="0" i="0" u="none" strike="noStrike" kern="1200" cap="none" spc="0" normalizeH="0" baseline="0" noProof="0" dirty="0" smtClean="0">
                  <a:ln>
                    <a:noFill/>
                  </a:ln>
                  <a:solidFill>
                    <a:prstClr val="black"/>
                  </a:solidFill>
                  <a:effectLst/>
                  <a:uLnTx/>
                  <a:uFillTx/>
                  <a:latin typeface="Tahoma"/>
                  <a:ea typeface="+mn-ea"/>
                  <a:cs typeface="+mn-cs"/>
                </a:rPr>
                <a:t>Turvallisuus-ryhmä</a:t>
              </a:r>
              <a:endParaRPr kumimoji="0" lang="fi-FI" sz="1400" b="0" i="0" u="none" strike="noStrike" kern="1200" cap="none" spc="0" normalizeH="0" baseline="0" noProof="0" dirty="0">
                <a:ln>
                  <a:noFill/>
                </a:ln>
                <a:solidFill>
                  <a:prstClr val="black"/>
                </a:solidFill>
                <a:effectLst/>
                <a:uLnTx/>
                <a:uFillTx/>
                <a:latin typeface="Tahoma"/>
                <a:ea typeface="+mn-ea"/>
                <a:cs typeface="+mn-cs"/>
              </a:endParaRPr>
            </a:p>
          </p:txBody>
        </p:sp>
        <p:sp>
          <p:nvSpPr>
            <p:cNvPr id="36" name="Tekstiruutu 35">
              <a:extLst>
                <a:ext uri="{FF2B5EF4-FFF2-40B4-BE49-F238E27FC236}">
                  <a16:creationId xmlns:a16="http://schemas.microsoft.com/office/drawing/2014/main" id="{294C17F1-F80E-4882-81A2-759EF3C0F11B}"/>
                </a:ext>
              </a:extLst>
            </p:cNvPr>
            <p:cNvSpPr txBox="1"/>
            <p:nvPr/>
          </p:nvSpPr>
          <p:spPr>
            <a:xfrm>
              <a:off x="312743" y="3206522"/>
              <a:ext cx="1431568" cy="1672253"/>
            </a:xfrm>
            <a:prstGeom prst="rect">
              <a:avLst/>
            </a:prstGeom>
            <a:solidFill>
              <a:schemeClr val="accent1">
                <a:lumMod val="20000"/>
                <a:lumOff val="80000"/>
              </a:schemeClr>
            </a:solidFill>
            <a:ln w="25400">
              <a:solidFill>
                <a:schemeClr val="tx1"/>
              </a:solidFill>
            </a:ln>
            <a:effectLst>
              <a:softEdge rad="12700"/>
            </a:effectLst>
          </p:spPr>
          <p:txBody>
            <a:bodyPr wrap="square" bIns="0" rtlCol="0">
              <a:spAutoFit/>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fi-FI" sz="900" b="0" i="0" u="none" strike="noStrike" kern="1200" cap="none" spc="0" normalizeH="0" baseline="0" noProof="0" dirty="0" smtClean="0">
                  <a:ln>
                    <a:noFill/>
                  </a:ln>
                  <a:solidFill>
                    <a:srgbClr val="000000"/>
                  </a:solidFill>
                  <a:effectLst/>
                  <a:uLnTx/>
                  <a:uFillTx/>
                  <a:latin typeface="Tahoma"/>
                  <a:ea typeface="+mn-ea"/>
                  <a:cs typeface="+mn-cs"/>
                </a:rPr>
                <a:t>Väylä: Risto Murto, Markus Kärkkäinen, Marko Tuominen (</a:t>
              </a:r>
              <a:r>
                <a:rPr kumimoji="0" lang="fi-FI" sz="900" b="0" i="0" u="none" strike="noStrike" kern="1200" cap="none" spc="0" normalizeH="0" baseline="0" noProof="0" dirty="0" err="1" smtClean="0">
                  <a:ln>
                    <a:noFill/>
                  </a:ln>
                  <a:solidFill>
                    <a:srgbClr val="000000"/>
                  </a:solidFill>
                  <a:effectLst/>
                  <a:uLnTx/>
                  <a:uFillTx/>
                  <a:latin typeface="Tahoma"/>
                  <a:ea typeface="+mn-ea"/>
                  <a:cs typeface="+mn-cs"/>
                </a:rPr>
                <a:t>siht</a:t>
              </a:r>
              <a:r>
                <a:rPr kumimoji="0" lang="fi-FI" sz="900" b="0" i="0" u="none" strike="noStrike" kern="1200" cap="none" spc="0" normalizeH="0" baseline="0" noProof="0" dirty="0" smtClean="0">
                  <a:ln>
                    <a:noFill/>
                  </a:ln>
                  <a:solidFill>
                    <a:srgbClr val="000000"/>
                  </a:solidFill>
                  <a:effectLst/>
                  <a:uLnTx/>
                  <a:uFillTx/>
                  <a:latin typeface="Tahoma"/>
                  <a:ea typeface="+mn-ea"/>
                  <a:cs typeface="+mn-cs"/>
                </a:rPr>
                <a:t>)</a:t>
              </a:r>
            </a:p>
            <a:p>
              <a:pPr marL="0" marR="0" lvl="0" indent="0" algn="l" defTabSz="914400" rtl="0" eaLnBrk="1" fontAlgn="auto" latinLnBrk="0" hangingPunct="1">
                <a:lnSpc>
                  <a:spcPct val="100000"/>
                </a:lnSpc>
                <a:spcBef>
                  <a:spcPts val="0"/>
                </a:spcBef>
                <a:spcAft>
                  <a:spcPts val="200"/>
                </a:spcAft>
                <a:buClrTx/>
                <a:buSzTx/>
                <a:buFontTx/>
                <a:buNone/>
                <a:tabLst/>
                <a:defRPr/>
              </a:pPr>
              <a:r>
                <a:rPr lang="fi-FI" sz="900" dirty="0" err="1" smtClean="0">
                  <a:solidFill>
                    <a:srgbClr val="000000"/>
                  </a:solidFill>
                  <a:latin typeface="Tahoma"/>
                </a:rPr>
                <a:t>Finrail:Tero</a:t>
              </a:r>
              <a:r>
                <a:rPr lang="fi-FI" sz="900" dirty="0" smtClean="0">
                  <a:solidFill>
                    <a:srgbClr val="000000"/>
                  </a:solidFill>
                  <a:latin typeface="Tahoma"/>
                </a:rPr>
                <a:t> </a:t>
              </a:r>
              <a:r>
                <a:rPr lang="fi-FI" sz="900" dirty="0" err="1" smtClean="0">
                  <a:solidFill>
                    <a:srgbClr val="000000"/>
                  </a:solidFill>
                  <a:latin typeface="Tahoma"/>
                </a:rPr>
                <a:t>Kossila,Toni</a:t>
              </a:r>
              <a:r>
                <a:rPr lang="fi-FI" sz="900" dirty="0" smtClean="0">
                  <a:solidFill>
                    <a:srgbClr val="000000"/>
                  </a:solidFill>
                  <a:latin typeface="Tahoma"/>
                </a:rPr>
                <a:t> Hytönen</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fi-FI" sz="900" b="0" i="0" u="none" strike="noStrike" kern="1200" cap="none" spc="0" normalizeH="0" baseline="0" noProof="0" dirty="0" err="1" smtClean="0">
                  <a:ln>
                    <a:noFill/>
                  </a:ln>
                  <a:solidFill>
                    <a:srgbClr val="000000"/>
                  </a:solidFill>
                  <a:effectLst/>
                  <a:uLnTx/>
                  <a:uFillTx/>
                  <a:latin typeface="Tahoma"/>
                  <a:ea typeface="+mn-ea"/>
                  <a:cs typeface="+mn-cs"/>
                </a:rPr>
                <a:t>VR:Jari</a:t>
              </a:r>
              <a:r>
                <a:rPr kumimoji="0" lang="fi-FI" sz="900" b="0" i="0" u="none" strike="noStrike" kern="1200" cap="none" spc="0" normalizeH="0" baseline="0" noProof="0" dirty="0" smtClean="0">
                  <a:ln>
                    <a:noFill/>
                  </a:ln>
                  <a:solidFill>
                    <a:srgbClr val="000000"/>
                  </a:solidFill>
                  <a:effectLst/>
                  <a:uLnTx/>
                  <a:uFillTx/>
                  <a:latin typeface="Tahoma"/>
                  <a:ea typeface="+mn-ea"/>
                  <a:cs typeface="+mn-cs"/>
                </a:rPr>
                <a:t> </a:t>
              </a:r>
              <a:r>
                <a:rPr kumimoji="0" lang="fi-FI" sz="900" b="0" i="0" u="none" strike="noStrike" kern="1200" cap="none" spc="0" normalizeH="0" baseline="0" noProof="0" dirty="0" err="1" smtClean="0">
                  <a:ln>
                    <a:noFill/>
                  </a:ln>
                  <a:solidFill>
                    <a:srgbClr val="000000"/>
                  </a:solidFill>
                  <a:effectLst/>
                  <a:uLnTx/>
                  <a:uFillTx/>
                  <a:latin typeface="Tahoma"/>
                  <a:ea typeface="+mn-ea"/>
                  <a:cs typeface="+mn-cs"/>
                </a:rPr>
                <a:t>Hankala,Tomi</a:t>
              </a:r>
              <a:r>
                <a:rPr kumimoji="0" lang="fi-FI" sz="900" b="0" i="0" u="none" strike="noStrike" kern="1200" cap="none" spc="0" normalizeH="0" baseline="0" noProof="0" dirty="0" smtClean="0">
                  <a:ln>
                    <a:noFill/>
                  </a:ln>
                  <a:solidFill>
                    <a:srgbClr val="000000"/>
                  </a:solidFill>
                  <a:effectLst/>
                  <a:uLnTx/>
                  <a:uFillTx/>
                  <a:latin typeface="Tahoma"/>
                  <a:ea typeface="+mn-ea"/>
                  <a:cs typeface="+mn-cs"/>
                </a:rPr>
                <a:t> Kangas</a:t>
              </a:r>
            </a:p>
            <a:p>
              <a:pPr marL="0" marR="0" lvl="0" indent="0" algn="l" defTabSz="914400" rtl="0" eaLnBrk="1" fontAlgn="auto" latinLnBrk="0" hangingPunct="1">
                <a:lnSpc>
                  <a:spcPct val="100000"/>
                </a:lnSpc>
                <a:spcBef>
                  <a:spcPts val="0"/>
                </a:spcBef>
                <a:spcAft>
                  <a:spcPts val="200"/>
                </a:spcAft>
                <a:buClrTx/>
                <a:buSzTx/>
                <a:buFontTx/>
                <a:buNone/>
                <a:tabLst/>
                <a:defRPr/>
              </a:pPr>
              <a:r>
                <a:rPr lang="fi-FI" sz="900" dirty="0" err="1" smtClean="0">
                  <a:solidFill>
                    <a:srgbClr val="000000"/>
                  </a:solidFill>
                  <a:latin typeface="Tahoma"/>
                </a:rPr>
                <a:t>Fenniarail:Juha</a:t>
              </a:r>
              <a:r>
                <a:rPr lang="fi-FI" sz="900" dirty="0" smtClean="0">
                  <a:solidFill>
                    <a:srgbClr val="000000"/>
                  </a:solidFill>
                  <a:latin typeface="Tahoma"/>
                </a:rPr>
                <a:t> Vuorinen</a:t>
              </a:r>
              <a:endParaRPr kumimoji="0" lang="fi-FI" sz="900" b="0" i="0" u="none" strike="noStrike" kern="1200" cap="none" spc="0" normalizeH="0" baseline="0" noProof="0" dirty="0" smtClean="0">
                <a:ln>
                  <a:noFill/>
                </a:ln>
                <a:solidFill>
                  <a:srgbClr val="000000"/>
                </a:solidFill>
                <a:effectLst/>
                <a:uLnTx/>
                <a:uFillTx/>
                <a:latin typeface="Tahoma"/>
                <a:ea typeface="+mn-ea"/>
                <a:cs typeface="+mn-cs"/>
              </a:endParaRPr>
            </a:p>
            <a:p>
              <a:pPr marL="0" marR="0" lvl="0" indent="0" algn="l" defTabSz="914400" rtl="0" eaLnBrk="1" fontAlgn="auto" latinLnBrk="0" hangingPunct="1">
                <a:lnSpc>
                  <a:spcPct val="100000"/>
                </a:lnSpc>
                <a:spcBef>
                  <a:spcPts val="0"/>
                </a:spcBef>
                <a:spcAft>
                  <a:spcPts val="200"/>
                </a:spcAft>
                <a:buClrTx/>
                <a:buSzTx/>
                <a:buFontTx/>
                <a:buNone/>
                <a:tabLst/>
                <a:defRPr/>
              </a:pPr>
              <a:r>
                <a:rPr lang="fi-FI" sz="900" dirty="0" smtClean="0">
                  <a:solidFill>
                    <a:srgbClr val="000000"/>
                  </a:solidFill>
                  <a:latin typeface="Tahoma"/>
                </a:rPr>
                <a:t>HSL: Sami </a:t>
              </a:r>
              <a:r>
                <a:rPr lang="fi-FI" sz="900" dirty="0" err="1" smtClean="0">
                  <a:solidFill>
                    <a:srgbClr val="000000"/>
                  </a:solidFill>
                  <a:latin typeface="Tahoma"/>
                </a:rPr>
                <a:t>Hulkkonen,Juha</a:t>
              </a:r>
              <a:r>
                <a:rPr lang="fi-FI" sz="900" dirty="0" smtClean="0">
                  <a:solidFill>
                    <a:srgbClr val="000000"/>
                  </a:solidFill>
                  <a:latin typeface="Tahoma"/>
                </a:rPr>
                <a:t> Puolitaival</a:t>
              </a:r>
              <a:endParaRPr kumimoji="0" lang="fi-FI" sz="900" b="0" i="0" u="none" strike="noStrike" kern="1200" cap="none" spc="0" normalizeH="0" baseline="0" noProof="0" dirty="0">
                <a:ln>
                  <a:noFill/>
                </a:ln>
                <a:solidFill>
                  <a:srgbClr val="000000"/>
                </a:solidFill>
                <a:effectLst/>
                <a:uLnTx/>
                <a:uFillTx/>
                <a:latin typeface="Tahoma"/>
                <a:ea typeface="+mn-ea"/>
                <a:cs typeface="+mn-cs"/>
              </a:endParaRPr>
            </a:p>
          </p:txBody>
        </p:sp>
        <p:sp>
          <p:nvSpPr>
            <p:cNvPr id="37" name="Tekstiruutu 36">
              <a:extLst>
                <a:ext uri="{FF2B5EF4-FFF2-40B4-BE49-F238E27FC236}">
                  <a16:creationId xmlns:a16="http://schemas.microsoft.com/office/drawing/2014/main" id="{4D97E995-BCC3-4954-B953-CF6075DDFE44}"/>
                </a:ext>
              </a:extLst>
            </p:cNvPr>
            <p:cNvSpPr txBox="1"/>
            <p:nvPr/>
          </p:nvSpPr>
          <p:spPr>
            <a:xfrm>
              <a:off x="1833255" y="2622336"/>
              <a:ext cx="1378105" cy="523220"/>
            </a:xfrm>
            <a:prstGeom prst="rect">
              <a:avLst/>
            </a:prstGeom>
            <a:solidFill>
              <a:schemeClr val="accent6">
                <a:lumMod val="40000"/>
                <a:lumOff val="60000"/>
              </a:schemeClr>
            </a:solidFill>
            <a:ln w="25400">
              <a:solidFill>
                <a:schemeClr val="tx1"/>
              </a:solidFill>
            </a:ln>
            <a:effectLst>
              <a:softEdge rad="1270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400" b="0" i="0" u="none" strike="noStrike" kern="1200" cap="none" spc="0" normalizeH="0" baseline="0" noProof="0" dirty="0" smtClean="0">
                  <a:ln>
                    <a:noFill/>
                  </a:ln>
                  <a:solidFill>
                    <a:prstClr val="black"/>
                  </a:solidFill>
                  <a:effectLst/>
                  <a:uLnTx/>
                  <a:uFillTx/>
                  <a:latin typeface="Tahoma"/>
                  <a:ea typeface="+mn-ea"/>
                  <a:cs typeface="+mn-cs"/>
                </a:rPr>
                <a:t>Järjestelmä-ryhmä</a:t>
              </a:r>
              <a:endParaRPr kumimoji="0" lang="fi-FI" sz="1400" b="0" i="0" u="none" strike="noStrike" kern="1200" cap="none" spc="0" normalizeH="0" baseline="0" noProof="0" dirty="0">
                <a:ln>
                  <a:noFill/>
                </a:ln>
                <a:solidFill>
                  <a:prstClr val="black"/>
                </a:solidFill>
                <a:effectLst/>
                <a:uLnTx/>
                <a:uFillTx/>
                <a:latin typeface="Tahoma"/>
                <a:ea typeface="+mn-ea"/>
                <a:cs typeface="+mn-cs"/>
              </a:endParaRPr>
            </a:p>
          </p:txBody>
        </p:sp>
        <p:sp>
          <p:nvSpPr>
            <p:cNvPr id="38" name="Tekstiruutu 37">
              <a:extLst>
                <a:ext uri="{FF2B5EF4-FFF2-40B4-BE49-F238E27FC236}">
                  <a16:creationId xmlns:a16="http://schemas.microsoft.com/office/drawing/2014/main" id="{A5879C8D-384B-4101-9D0D-843D454CC36C}"/>
                </a:ext>
              </a:extLst>
            </p:cNvPr>
            <p:cNvSpPr txBox="1"/>
            <p:nvPr/>
          </p:nvSpPr>
          <p:spPr>
            <a:xfrm>
              <a:off x="1826054" y="3200389"/>
              <a:ext cx="1391931" cy="2677656"/>
            </a:xfrm>
            <a:prstGeom prst="rect">
              <a:avLst/>
            </a:prstGeom>
            <a:solidFill>
              <a:schemeClr val="accent1">
                <a:lumMod val="20000"/>
                <a:lumOff val="80000"/>
              </a:schemeClr>
            </a:solidFill>
            <a:ln w="25400">
              <a:solidFill>
                <a:schemeClr val="tx1"/>
              </a:solidFill>
            </a:ln>
            <a:effectLst>
              <a:softEdge rad="12700"/>
            </a:effectLst>
          </p:spPr>
          <p:txBody>
            <a:bodyPr wrap="square" bIns="0" rtlCol="0" anchor="t" anchorCtr="0">
              <a:spAutoFit/>
            </a:bodyPr>
            <a:lstStyle/>
            <a:p>
              <a:pPr>
                <a:defRPr/>
              </a:pPr>
              <a:r>
                <a:rPr lang="fi-FI" sz="900" dirty="0"/>
                <a:t>Finrail: Mikko Natunen, Timo Nieminen, Tero Vainio, Tehanu Tapola, Marko Kekki, Jari-Pekka Kitinoja, Teemu Sirkiä</a:t>
              </a:r>
            </a:p>
            <a:p>
              <a:pPr lvl="0">
                <a:defRPr/>
              </a:pPr>
              <a:r>
                <a:rPr lang="fi-FI" sz="900" dirty="0"/>
                <a:t>Väylä: Juuso Kummala, Tiina Purhonen, Teea Kantojärvi, Pirjo Ranta, </a:t>
              </a:r>
            </a:p>
            <a:p>
              <a:pPr lvl="0">
                <a:defRPr/>
              </a:pPr>
              <a:r>
                <a:rPr lang="fi-FI" sz="900" dirty="0"/>
                <a:t>VR: Antti Kleemola, Antti Peura, Teemu Välimäki, Marianne Ojala, Merja Mattson</a:t>
              </a:r>
            </a:p>
            <a:p>
              <a:pPr>
                <a:defRPr/>
              </a:pPr>
              <a:r>
                <a:rPr lang="fi-FI" sz="900" dirty="0" err="1"/>
                <a:t>Fenniarail</a:t>
              </a:r>
              <a:r>
                <a:rPr lang="fi-FI" sz="900" dirty="0"/>
                <a:t>: ei osallistujaa (muistion jakelu Juha Vuorinen</a:t>
              </a:r>
              <a:r>
                <a:rPr lang="fi-FI" sz="900" dirty="0" smtClean="0"/>
                <a:t>)</a:t>
              </a:r>
            </a:p>
            <a:p>
              <a:pPr>
                <a:defRPr/>
              </a:pPr>
              <a:r>
                <a:rPr lang="fi-FI" sz="900" dirty="0" err="1" smtClean="0"/>
                <a:t>HSL:ei</a:t>
              </a:r>
              <a:r>
                <a:rPr lang="fi-FI" sz="900" dirty="0" smtClean="0"/>
                <a:t> osallistujaa (mukana kehittämishankkeissa)</a:t>
              </a:r>
              <a:endParaRPr lang="fi-FI" sz="900" dirty="0"/>
            </a:p>
            <a:p>
              <a:pPr marR="0" lvl="0" algn="l" defTabSz="914400" rtl="0" eaLnBrk="1" fontAlgn="auto" latinLnBrk="0" hangingPunct="1">
                <a:lnSpc>
                  <a:spcPct val="100000"/>
                </a:lnSpc>
                <a:spcBef>
                  <a:spcPts val="0"/>
                </a:spcBef>
                <a:spcAft>
                  <a:spcPts val="0"/>
                </a:spcAft>
                <a:buClrTx/>
                <a:buSzTx/>
                <a:tabLst/>
                <a:defRPr/>
              </a:pPr>
              <a:endParaRPr kumimoji="0" lang="fi-FI" sz="900" b="0" i="0" u="none" strike="noStrike" kern="1200" cap="none" spc="0" normalizeH="0" baseline="0" noProof="0" dirty="0">
                <a:ln>
                  <a:noFill/>
                </a:ln>
                <a:solidFill>
                  <a:srgbClr val="000000"/>
                </a:solidFill>
                <a:effectLst/>
                <a:uLnTx/>
                <a:uFillTx/>
                <a:latin typeface="Tahoma"/>
                <a:ea typeface="+mn-ea"/>
                <a:cs typeface="+mn-cs"/>
              </a:endParaRPr>
            </a:p>
          </p:txBody>
        </p:sp>
        <p:sp>
          <p:nvSpPr>
            <p:cNvPr id="39" name="Tekstiruutu 38">
              <a:extLst>
                <a:ext uri="{FF2B5EF4-FFF2-40B4-BE49-F238E27FC236}">
                  <a16:creationId xmlns:a16="http://schemas.microsoft.com/office/drawing/2014/main" id="{6DA159B8-E5F0-4E21-B4CD-F22C58AB751B}"/>
                </a:ext>
              </a:extLst>
            </p:cNvPr>
            <p:cNvSpPr txBox="1"/>
            <p:nvPr/>
          </p:nvSpPr>
          <p:spPr>
            <a:xfrm>
              <a:off x="3329099" y="2633986"/>
              <a:ext cx="1441545" cy="523220"/>
            </a:xfrm>
            <a:prstGeom prst="rect">
              <a:avLst/>
            </a:prstGeom>
            <a:solidFill>
              <a:schemeClr val="accent6">
                <a:lumMod val="40000"/>
                <a:lumOff val="60000"/>
              </a:schemeClr>
            </a:solidFill>
            <a:ln w="25400">
              <a:solidFill>
                <a:schemeClr val="tx1"/>
              </a:solidFill>
            </a:ln>
            <a:effectLst>
              <a:softEdge rad="1270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400" b="0" i="0" u="none" strike="noStrike" kern="1200" cap="none" spc="0" normalizeH="0" baseline="0" noProof="0" dirty="0">
                  <a:ln>
                    <a:noFill/>
                  </a:ln>
                  <a:solidFill>
                    <a:prstClr val="black"/>
                  </a:solidFill>
                  <a:effectLst/>
                  <a:uLnTx/>
                  <a:uFillTx/>
                  <a:latin typeface="Tahoma"/>
                  <a:ea typeface="+mn-ea"/>
                  <a:cs typeface="+mn-cs"/>
                </a:rPr>
                <a:t>Liikenteen laatu-ryhmä</a:t>
              </a:r>
            </a:p>
          </p:txBody>
        </p:sp>
        <p:sp>
          <p:nvSpPr>
            <p:cNvPr id="40" name="Tekstiruutu 39">
              <a:extLst>
                <a:ext uri="{FF2B5EF4-FFF2-40B4-BE49-F238E27FC236}">
                  <a16:creationId xmlns:a16="http://schemas.microsoft.com/office/drawing/2014/main" id="{E6DDFBAF-5360-4AB8-AED7-673F675A2631}"/>
                </a:ext>
              </a:extLst>
            </p:cNvPr>
            <p:cNvSpPr txBox="1"/>
            <p:nvPr/>
          </p:nvSpPr>
          <p:spPr>
            <a:xfrm>
              <a:off x="3319865" y="3217294"/>
              <a:ext cx="1456541" cy="2123658"/>
            </a:xfrm>
            <a:prstGeom prst="rect">
              <a:avLst/>
            </a:prstGeom>
            <a:solidFill>
              <a:schemeClr val="accent1">
                <a:lumMod val="20000"/>
                <a:lumOff val="80000"/>
              </a:schemeClr>
            </a:solidFill>
            <a:ln w="25400">
              <a:solidFill>
                <a:schemeClr val="tx1"/>
              </a:solidFill>
            </a:ln>
            <a:effectLst>
              <a:softEdge rad="12700"/>
            </a:effectLst>
          </p:spPr>
          <p:txBody>
            <a:bodyPr wrap="square" bIns="0" rtlCol="0">
              <a:spAutoFit/>
            </a:bodyPr>
            <a:lstStyle/>
            <a:p>
              <a:pPr lvl="0">
                <a:defRPr/>
              </a:pPr>
              <a:r>
                <a:rPr lang="fi-FI" sz="900" dirty="0">
                  <a:solidFill>
                    <a:srgbClr val="000000"/>
                  </a:solidFill>
                </a:rPr>
                <a:t>Väylä: Jukka </a:t>
              </a:r>
              <a:r>
                <a:rPr lang="fi-FI" sz="900" dirty="0" smtClean="0">
                  <a:solidFill>
                    <a:srgbClr val="000000"/>
                  </a:solidFill>
                </a:rPr>
                <a:t>Ronni (sijainen Riikka Vihonen), </a:t>
              </a:r>
              <a:r>
                <a:rPr lang="fi-FI" sz="900" dirty="0">
                  <a:solidFill>
                    <a:srgbClr val="000000"/>
                  </a:solidFill>
                </a:rPr>
                <a:t>Maria Torttila, Jukka Valjakka</a:t>
              </a:r>
              <a:r>
                <a:rPr lang="fi-FI" sz="900" dirty="0" smtClean="0">
                  <a:solidFill>
                    <a:srgbClr val="000000"/>
                  </a:solidFill>
                </a:rPr>
                <a:t>,, </a:t>
              </a:r>
              <a:r>
                <a:rPr lang="fi-FI" sz="900" dirty="0">
                  <a:solidFill>
                    <a:srgbClr val="000000"/>
                  </a:solidFill>
                </a:rPr>
                <a:t>Maija Märkälä, </a:t>
              </a:r>
              <a:r>
                <a:rPr lang="fi-FI" sz="900" dirty="0" err="1" smtClean="0">
                  <a:solidFill>
                    <a:srgbClr val="000000"/>
                  </a:solidFill>
                </a:rPr>
                <a:t>Finrail:Tero</a:t>
              </a:r>
              <a:r>
                <a:rPr lang="fi-FI" sz="900" dirty="0" smtClean="0">
                  <a:solidFill>
                    <a:srgbClr val="000000"/>
                  </a:solidFill>
                </a:rPr>
                <a:t> </a:t>
              </a:r>
              <a:r>
                <a:rPr lang="fi-FI" sz="900" dirty="0" err="1">
                  <a:solidFill>
                    <a:srgbClr val="000000"/>
                  </a:solidFill>
                </a:rPr>
                <a:t>Kossila,Sanna</a:t>
              </a:r>
              <a:r>
                <a:rPr lang="fi-FI" sz="900" dirty="0">
                  <a:solidFill>
                    <a:srgbClr val="000000"/>
                  </a:solidFill>
                </a:rPr>
                <a:t> </a:t>
              </a:r>
              <a:r>
                <a:rPr lang="fi-FI" sz="900" dirty="0" err="1">
                  <a:solidFill>
                    <a:srgbClr val="000000"/>
                  </a:solidFill>
                </a:rPr>
                <a:t>Järvenpää,Heidi</a:t>
              </a:r>
              <a:r>
                <a:rPr lang="fi-FI" sz="900" dirty="0">
                  <a:solidFill>
                    <a:srgbClr val="000000"/>
                  </a:solidFill>
                </a:rPr>
                <a:t> Saarinen</a:t>
              </a:r>
            </a:p>
            <a:p>
              <a:pPr lvl="0">
                <a:defRPr/>
              </a:pPr>
              <a:r>
                <a:rPr lang="fi-FI" sz="900" dirty="0" err="1">
                  <a:solidFill>
                    <a:srgbClr val="000000"/>
                  </a:solidFill>
                </a:rPr>
                <a:t>VR:Ari</a:t>
              </a:r>
              <a:r>
                <a:rPr lang="fi-FI" sz="900" dirty="0">
                  <a:solidFill>
                    <a:srgbClr val="000000"/>
                  </a:solidFill>
                </a:rPr>
                <a:t> </a:t>
              </a:r>
              <a:r>
                <a:rPr lang="fi-FI" sz="900" dirty="0" err="1">
                  <a:solidFill>
                    <a:srgbClr val="000000"/>
                  </a:solidFill>
                </a:rPr>
                <a:t>Vanhanen,Jonas</a:t>
              </a:r>
              <a:r>
                <a:rPr lang="fi-FI" sz="900" dirty="0">
                  <a:solidFill>
                    <a:srgbClr val="000000"/>
                  </a:solidFill>
                </a:rPr>
                <a:t> Ericsson, </a:t>
              </a:r>
              <a:r>
                <a:rPr lang="fi-FI" sz="900" dirty="0" smtClean="0">
                  <a:solidFill>
                    <a:srgbClr val="000000"/>
                  </a:solidFill>
                </a:rPr>
                <a:t>Antti Koskela, Juho </a:t>
              </a:r>
              <a:r>
                <a:rPr lang="fi-FI" sz="900" dirty="0">
                  <a:solidFill>
                    <a:srgbClr val="000000"/>
                  </a:solidFill>
                </a:rPr>
                <a:t>H</a:t>
              </a:r>
              <a:r>
                <a:rPr lang="fi-FI" sz="900" dirty="0" smtClean="0">
                  <a:solidFill>
                    <a:srgbClr val="000000"/>
                  </a:solidFill>
                </a:rPr>
                <a:t>annukainen</a:t>
              </a:r>
              <a:endParaRPr lang="fi-FI" sz="900" dirty="0">
                <a:solidFill>
                  <a:srgbClr val="000000"/>
                </a:solidFill>
              </a:endParaRPr>
            </a:p>
            <a:p>
              <a:pPr lvl="0">
                <a:defRPr/>
              </a:pPr>
              <a:r>
                <a:rPr lang="fi-FI" sz="900" dirty="0" err="1">
                  <a:solidFill>
                    <a:srgbClr val="000000"/>
                  </a:solidFill>
                </a:rPr>
                <a:t>Fenniarail</a:t>
              </a:r>
              <a:r>
                <a:rPr lang="fi-FI" sz="900" dirty="0" smtClean="0">
                  <a:solidFill>
                    <a:srgbClr val="000000"/>
                  </a:solidFill>
                </a:rPr>
                <a:t>: Hannu Lehikoinen</a:t>
              </a:r>
            </a:p>
            <a:p>
              <a:pPr lvl="0">
                <a:defRPr/>
              </a:pPr>
              <a:r>
                <a:rPr lang="fi-FI" sz="900" dirty="0" err="1" smtClean="0">
                  <a:solidFill>
                    <a:srgbClr val="000000"/>
                  </a:solidFill>
                </a:rPr>
                <a:t>HSL:Tuomo</a:t>
              </a:r>
              <a:r>
                <a:rPr lang="fi-FI" sz="900" dirty="0" smtClean="0">
                  <a:solidFill>
                    <a:srgbClr val="000000"/>
                  </a:solidFill>
                </a:rPr>
                <a:t> Lankinen</a:t>
              </a:r>
              <a:endParaRPr lang="fi-FI" sz="900"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i-FI" sz="900" b="0" i="0" u="none" strike="noStrike" kern="1200" cap="none" spc="0" normalizeH="0" baseline="0" noProof="0" dirty="0">
                <a:ln>
                  <a:noFill/>
                </a:ln>
                <a:solidFill>
                  <a:srgbClr val="000000"/>
                </a:solidFill>
                <a:effectLst/>
                <a:uLnTx/>
                <a:uFillTx/>
                <a:latin typeface="Tahoma"/>
                <a:ea typeface="+mn-ea"/>
                <a:cs typeface="+mn-cs"/>
              </a:endParaRPr>
            </a:p>
          </p:txBody>
        </p:sp>
        <p:sp>
          <p:nvSpPr>
            <p:cNvPr id="41" name="Tekstiruutu 40">
              <a:extLst>
                <a:ext uri="{FF2B5EF4-FFF2-40B4-BE49-F238E27FC236}">
                  <a16:creationId xmlns:a16="http://schemas.microsoft.com/office/drawing/2014/main" id="{A7A3E229-5601-42D9-9FEA-18A7B58331F3}"/>
                </a:ext>
              </a:extLst>
            </p:cNvPr>
            <p:cNvSpPr txBox="1"/>
            <p:nvPr/>
          </p:nvSpPr>
          <p:spPr>
            <a:xfrm>
              <a:off x="4898345" y="2642884"/>
              <a:ext cx="1394067" cy="520474"/>
            </a:xfrm>
            <a:prstGeom prst="rect">
              <a:avLst/>
            </a:prstGeom>
            <a:solidFill>
              <a:schemeClr val="accent6">
                <a:lumMod val="40000"/>
                <a:lumOff val="60000"/>
              </a:schemeClr>
            </a:solidFill>
            <a:ln w="25400">
              <a:solidFill>
                <a:schemeClr val="tx1"/>
              </a:solidFill>
            </a:ln>
            <a:effectLst>
              <a:softEdge rad="1270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400" b="0" i="0" u="none" strike="noStrike" kern="1200" cap="none" spc="0" normalizeH="0" baseline="0" noProof="0" dirty="0" smtClean="0">
                  <a:ln>
                    <a:noFill/>
                  </a:ln>
                  <a:solidFill>
                    <a:prstClr val="black"/>
                  </a:solidFill>
                  <a:effectLst/>
                  <a:uLnTx/>
                  <a:uFillTx/>
                  <a:latin typeface="Tahoma"/>
                  <a:ea typeface="+mn-ea"/>
                  <a:cs typeface="+mn-cs"/>
                </a:rPr>
                <a:t>Rataverkko-ryhmä</a:t>
              </a:r>
              <a:endParaRPr kumimoji="0" lang="fi-FI" sz="1400" b="0" i="0" u="none" strike="noStrike" kern="1200" cap="none" spc="0" normalizeH="0" baseline="0" noProof="0" dirty="0">
                <a:ln>
                  <a:noFill/>
                </a:ln>
                <a:solidFill>
                  <a:prstClr val="black"/>
                </a:solidFill>
                <a:effectLst/>
                <a:uLnTx/>
                <a:uFillTx/>
                <a:latin typeface="Tahoma"/>
                <a:ea typeface="+mn-ea"/>
                <a:cs typeface="+mn-cs"/>
              </a:endParaRPr>
            </a:p>
          </p:txBody>
        </p:sp>
        <p:sp>
          <p:nvSpPr>
            <p:cNvPr id="42" name="Tekstiruutu 41">
              <a:extLst>
                <a:ext uri="{FF2B5EF4-FFF2-40B4-BE49-F238E27FC236}">
                  <a16:creationId xmlns:a16="http://schemas.microsoft.com/office/drawing/2014/main" id="{9C46FF44-DB9C-443B-9964-B17296501886}"/>
                </a:ext>
              </a:extLst>
            </p:cNvPr>
            <p:cNvSpPr txBox="1"/>
            <p:nvPr/>
          </p:nvSpPr>
          <p:spPr>
            <a:xfrm>
              <a:off x="4898345" y="3217294"/>
              <a:ext cx="1384831" cy="1985159"/>
            </a:xfrm>
            <a:prstGeom prst="rect">
              <a:avLst/>
            </a:prstGeom>
            <a:solidFill>
              <a:schemeClr val="accent1">
                <a:lumMod val="20000"/>
                <a:lumOff val="80000"/>
              </a:schemeClr>
            </a:solidFill>
            <a:ln w="25400">
              <a:solidFill>
                <a:schemeClr val="tx1"/>
              </a:solidFill>
            </a:ln>
            <a:effectLst>
              <a:softEdge rad="12700"/>
            </a:effectLst>
          </p:spPr>
          <p:txBody>
            <a:bodyPr wrap="square" bIns="0"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fi-FI" sz="900" b="0" i="0" u="none" strike="noStrike" kern="1200" cap="none" spc="0" normalizeH="0" baseline="0" noProof="0" dirty="0" smtClean="0">
                  <a:ln>
                    <a:noFill/>
                  </a:ln>
                  <a:solidFill>
                    <a:srgbClr val="000000"/>
                  </a:solidFill>
                  <a:effectLst/>
                  <a:uLnTx/>
                  <a:uFillTx/>
                  <a:latin typeface="Tahoma"/>
                  <a:ea typeface="+mn-ea"/>
                  <a:cs typeface="+mn-cs"/>
                </a:rPr>
                <a:t>Väylä: Jussi Lindberg, Maria Torttila, Jukka Valjakka, Juha Kröger</a:t>
              </a:r>
            </a:p>
            <a:p>
              <a:pPr lvl="0">
                <a:defRPr/>
              </a:pPr>
              <a:r>
                <a:rPr lang="fi-FI" sz="900" dirty="0" err="1" smtClean="0">
                  <a:solidFill>
                    <a:srgbClr val="000000"/>
                  </a:solidFill>
                  <a:latin typeface="Tahoma"/>
                </a:rPr>
                <a:t>V</a:t>
              </a:r>
              <a:r>
                <a:rPr lang="fi-FI" sz="900" dirty="0" err="1" smtClean="0">
                  <a:solidFill>
                    <a:srgbClr val="000000"/>
                  </a:solidFill>
                </a:rPr>
                <a:t>R:Jyrki</a:t>
              </a:r>
              <a:r>
                <a:rPr lang="fi-FI" sz="900" dirty="0" smtClean="0">
                  <a:solidFill>
                    <a:srgbClr val="000000"/>
                  </a:solidFill>
                </a:rPr>
                <a:t> </a:t>
              </a:r>
              <a:r>
                <a:rPr lang="fi-FI" sz="900" dirty="0" err="1" smtClean="0">
                  <a:solidFill>
                    <a:srgbClr val="000000"/>
                  </a:solidFill>
                </a:rPr>
                <a:t>Pussinen,Harri</a:t>
              </a:r>
              <a:r>
                <a:rPr lang="fi-FI" sz="900" dirty="0" smtClean="0">
                  <a:solidFill>
                    <a:srgbClr val="000000"/>
                  </a:solidFill>
                </a:rPr>
                <a:t> </a:t>
              </a:r>
              <a:r>
                <a:rPr lang="fi-FI" sz="900" dirty="0" err="1" smtClean="0">
                  <a:solidFill>
                    <a:srgbClr val="000000"/>
                  </a:solidFill>
                </a:rPr>
                <a:t>Takala,Juho</a:t>
              </a:r>
              <a:r>
                <a:rPr lang="fi-FI" sz="900" dirty="0" smtClean="0">
                  <a:solidFill>
                    <a:srgbClr val="000000"/>
                  </a:solidFill>
                </a:rPr>
                <a:t> Hannukainen, Kristian Jääskeläinen</a:t>
              </a:r>
              <a:endParaRPr lang="fi-FI" sz="900" dirty="0">
                <a:solidFill>
                  <a:srgbClr val="000000"/>
                </a:solidFill>
              </a:endParaRPr>
            </a:p>
            <a:p>
              <a:pPr marR="0" lvl="0" algn="l" defTabSz="914400" rtl="0" eaLnBrk="1" fontAlgn="auto" latinLnBrk="0" hangingPunct="1">
                <a:lnSpc>
                  <a:spcPct val="100000"/>
                </a:lnSpc>
                <a:spcBef>
                  <a:spcPts val="0"/>
                </a:spcBef>
                <a:spcAft>
                  <a:spcPts val="0"/>
                </a:spcAft>
                <a:buClrTx/>
                <a:buSzTx/>
                <a:tabLst/>
                <a:defRPr/>
              </a:pPr>
              <a:r>
                <a:rPr lang="fi-FI" sz="900" dirty="0" err="1" smtClean="0">
                  <a:solidFill>
                    <a:srgbClr val="000000"/>
                  </a:solidFill>
                  <a:latin typeface="Tahoma"/>
                </a:rPr>
                <a:t>Fenniarail</a:t>
              </a:r>
              <a:r>
                <a:rPr lang="fi-FI" sz="900" dirty="0" smtClean="0">
                  <a:solidFill>
                    <a:srgbClr val="000000"/>
                  </a:solidFill>
                  <a:latin typeface="Tahoma"/>
                </a:rPr>
                <a:t>: Hannu Lehikoinen</a:t>
              </a:r>
            </a:p>
            <a:p>
              <a:pPr marR="0" lvl="0" algn="l" defTabSz="914400" rtl="0" eaLnBrk="1" fontAlgn="auto" latinLnBrk="0" hangingPunct="1">
                <a:lnSpc>
                  <a:spcPct val="100000"/>
                </a:lnSpc>
                <a:spcBef>
                  <a:spcPts val="0"/>
                </a:spcBef>
                <a:spcAft>
                  <a:spcPts val="0"/>
                </a:spcAft>
                <a:buClrTx/>
                <a:buSzTx/>
                <a:tabLst/>
                <a:defRPr/>
              </a:pPr>
              <a:r>
                <a:rPr lang="fi-FI" sz="900" dirty="0" err="1" smtClean="0">
                  <a:solidFill>
                    <a:srgbClr val="000000"/>
                  </a:solidFill>
                  <a:latin typeface="Tahoma"/>
                </a:rPr>
                <a:t>Finrail:Sanna</a:t>
              </a:r>
              <a:r>
                <a:rPr lang="fi-FI" sz="900" dirty="0" smtClean="0">
                  <a:solidFill>
                    <a:srgbClr val="000000"/>
                  </a:solidFill>
                  <a:latin typeface="Tahoma"/>
                </a:rPr>
                <a:t> Järvenpää</a:t>
              </a:r>
            </a:p>
            <a:p>
              <a:pPr marR="0" lvl="0" algn="l" defTabSz="914400" rtl="0" eaLnBrk="1" fontAlgn="auto" latinLnBrk="0" hangingPunct="1">
                <a:lnSpc>
                  <a:spcPct val="100000"/>
                </a:lnSpc>
                <a:spcBef>
                  <a:spcPts val="0"/>
                </a:spcBef>
                <a:spcAft>
                  <a:spcPts val="0"/>
                </a:spcAft>
                <a:buClrTx/>
                <a:buSzTx/>
                <a:tabLst/>
                <a:defRPr/>
              </a:pPr>
              <a:r>
                <a:rPr lang="fi-FI" sz="900" dirty="0" smtClean="0">
                  <a:solidFill>
                    <a:srgbClr val="000000"/>
                  </a:solidFill>
                  <a:latin typeface="Tahoma"/>
                </a:rPr>
                <a:t>HSL: Johanna Wallin</a:t>
              </a:r>
            </a:p>
            <a:p>
              <a:pPr marR="0" lvl="0" algn="l" defTabSz="914400" rtl="0" eaLnBrk="1" fontAlgn="auto" latinLnBrk="0" hangingPunct="1">
                <a:lnSpc>
                  <a:spcPct val="100000"/>
                </a:lnSpc>
                <a:spcBef>
                  <a:spcPts val="0"/>
                </a:spcBef>
                <a:spcAft>
                  <a:spcPts val="0"/>
                </a:spcAft>
                <a:buClrTx/>
                <a:buSzTx/>
                <a:tabLst/>
                <a:defRPr/>
              </a:pPr>
              <a:endParaRPr kumimoji="0" lang="fi-FI" sz="900" b="0" i="0" u="none" strike="noStrike" kern="1200" cap="none" spc="0" normalizeH="0" baseline="0" noProof="0" dirty="0" smtClean="0">
                <a:ln>
                  <a:noFill/>
                </a:ln>
                <a:solidFill>
                  <a:srgbClr val="000000"/>
                </a:solidFill>
                <a:effectLst/>
                <a:uLnTx/>
                <a:uFillTx/>
                <a:latin typeface="Tahoma"/>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i-FI" sz="900" b="0" i="0" u="none" strike="noStrike" kern="1200" cap="none" spc="0" normalizeH="0" baseline="0" noProof="0" dirty="0">
                <a:ln>
                  <a:noFill/>
                </a:ln>
                <a:solidFill>
                  <a:srgbClr val="000000"/>
                </a:solidFill>
                <a:effectLst/>
                <a:uLnTx/>
                <a:uFillTx/>
                <a:latin typeface="Tahoma"/>
                <a:ea typeface="+mn-ea"/>
                <a:cs typeface="+mn-cs"/>
              </a:endParaRPr>
            </a:p>
          </p:txBody>
        </p:sp>
        <p:sp>
          <p:nvSpPr>
            <p:cNvPr id="50" name="Tekstiruutu 49">
              <a:extLst>
                <a:ext uri="{FF2B5EF4-FFF2-40B4-BE49-F238E27FC236}">
                  <a16:creationId xmlns:a16="http://schemas.microsoft.com/office/drawing/2014/main" id="{58181025-9A90-43BC-932E-EF6EA8131692}"/>
                </a:ext>
              </a:extLst>
            </p:cNvPr>
            <p:cNvSpPr txBox="1"/>
            <p:nvPr/>
          </p:nvSpPr>
          <p:spPr>
            <a:xfrm>
              <a:off x="7942756" y="2662759"/>
              <a:ext cx="2272877" cy="523220"/>
            </a:xfrm>
            <a:prstGeom prst="rect">
              <a:avLst/>
            </a:prstGeom>
            <a:solidFill>
              <a:schemeClr val="accent2">
                <a:lumMod val="20000"/>
                <a:lumOff val="8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400" b="0" i="0" u="none" strike="noStrike" kern="1200" cap="none" spc="0" normalizeH="0" baseline="0" noProof="0" dirty="0" smtClean="0">
                  <a:ln>
                    <a:noFill/>
                  </a:ln>
                  <a:solidFill>
                    <a:srgbClr val="000000"/>
                  </a:solidFill>
                  <a:effectLst/>
                  <a:uLnTx/>
                  <a:uFillTx/>
                  <a:latin typeface="Tahoma"/>
                  <a:ea typeface="+mn-ea"/>
                  <a:cs typeface="+mn-cs"/>
                </a:rPr>
                <a:t>Matkustaja-info</a:t>
              </a:r>
              <a:r>
                <a:rPr kumimoji="0" lang="fi-FI" sz="1400" b="0" i="0" u="none" strike="noStrike" kern="1200" cap="none" spc="0" normalizeH="0" noProof="0" dirty="0" smtClean="0">
                  <a:ln>
                    <a:noFill/>
                  </a:ln>
                  <a:solidFill>
                    <a:srgbClr val="000000"/>
                  </a:solidFill>
                  <a:effectLst/>
                  <a:uLnTx/>
                  <a:uFillTx/>
                  <a:latin typeface="Tahoma"/>
                  <a:ea typeface="+mn-ea"/>
                  <a:cs typeface="+mn-cs"/>
                </a:rPr>
                <a:t> </a:t>
              </a:r>
              <a:r>
                <a:rPr kumimoji="0" lang="fi-FI" sz="1400" b="0" i="0" u="none" strike="noStrike" kern="1200" cap="none" spc="0" normalizeH="0" baseline="0" noProof="0" dirty="0" smtClean="0">
                  <a:ln>
                    <a:noFill/>
                  </a:ln>
                  <a:solidFill>
                    <a:srgbClr val="000000"/>
                  </a:solidFill>
                  <a:effectLst/>
                  <a:uLnTx/>
                  <a:uFillTx/>
                  <a:latin typeface="Tahoma"/>
                  <a:ea typeface="+mn-ea"/>
                  <a:cs typeface="+mn-cs"/>
                </a:rPr>
                <a:t>operatiivinen ryhmä</a:t>
              </a:r>
              <a:endParaRPr kumimoji="0" lang="fi-FI" sz="1400" b="0" i="0" u="none" strike="noStrike" kern="1200" cap="none" spc="0" normalizeH="0" baseline="0" noProof="0" dirty="0">
                <a:ln>
                  <a:noFill/>
                </a:ln>
                <a:solidFill>
                  <a:srgbClr val="000000"/>
                </a:solidFill>
                <a:effectLst/>
                <a:uLnTx/>
                <a:uFillTx/>
                <a:latin typeface="Tahoma"/>
                <a:ea typeface="+mn-ea"/>
                <a:cs typeface="+mn-cs"/>
              </a:endParaRPr>
            </a:p>
          </p:txBody>
        </p:sp>
        <p:sp>
          <p:nvSpPr>
            <p:cNvPr id="44" name="Tekstiruutu 43">
              <a:extLst>
                <a:ext uri="{FF2B5EF4-FFF2-40B4-BE49-F238E27FC236}">
                  <a16:creationId xmlns:a16="http://schemas.microsoft.com/office/drawing/2014/main" id="{9C46FF44-DB9C-443B-9964-B17296501886}"/>
                </a:ext>
              </a:extLst>
            </p:cNvPr>
            <p:cNvSpPr txBox="1"/>
            <p:nvPr/>
          </p:nvSpPr>
          <p:spPr>
            <a:xfrm>
              <a:off x="7942756" y="3241198"/>
              <a:ext cx="2241327" cy="738664"/>
            </a:xfrm>
            <a:prstGeom prst="rect">
              <a:avLst/>
            </a:prstGeom>
            <a:solidFill>
              <a:schemeClr val="accent1">
                <a:lumMod val="20000"/>
                <a:lumOff val="80000"/>
              </a:schemeClr>
            </a:solidFill>
            <a:ln w="25400">
              <a:solidFill>
                <a:schemeClr val="tx1"/>
              </a:solidFill>
            </a:ln>
            <a:effectLst>
              <a:softEdge rad="12700"/>
            </a:effectLst>
          </p:spPr>
          <p:txBody>
            <a:bodyPr wrap="square" bIns="0" rtlCol="0">
              <a:spAutoFit/>
            </a:bodyPr>
            <a:lstStyle/>
            <a:p>
              <a:pPr marR="0" lvl="0" algn="l" defTabSz="914400" rtl="0" eaLnBrk="1" fontAlgn="auto" latinLnBrk="0" hangingPunct="1">
                <a:lnSpc>
                  <a:spcPct val="100000"/>
                </a:lnSpc>
                <a:spcBef>
                  <a:spcPts val="0"/>
                </a:spcBef>
                <a:spcAft>
                  <a:spcPts val="0"/>
                </a:spcAft>
                <a:buClrTx/>
                <a:buSzTx/>
                <a:tabLst/>
                <a:defRPr/>
              </a:pPr>
              <a:r>
                <a:rPr lang="fi-FI" sz="900" dirty="0" smtClean="0">
                  <a:solidFill>
                    <a:srgbClr val="000000"/>
                  </a:solidFill>
                  <a:latin typeface="Tahoma"/>
                </a:rPr>
                <a:t>F</a:t>
              </a:r>
              <a:r>
                <a:rPr kumimoji="0" lang="fi-FI" sz="900" b="0" i="0" u="none" strike="noStrike" kern="1200" cap="none" spc="0" normalizeH="0" baseline="0" noProof="0" dirty="0" err="1" smtClean="0">
                  <a:ln>
                    <a:noFill/>
                  </a:ln>
                  <a:solidFill>
                    <a:srgbClr val="000000"/>
                  </a:solidFill>
                  <a:effectLst/>
                  <a:uLnTx/>
                  <a:uFillTx/>
                  <a:latin typeface="Tahoma"/>
                  <a:ea typeface="+mn-ea"/>
                  <a:cs typeface="+mn-cs"/>
                </a:rPr>
                <a:t>inrail:Heidi</a:t>
              </a:r>
              <a:r>
                <a:rPr kumimoji="0" lang="fi-FI" sz="900" b="0" i="0" u="none" strike="noStrike" kern="1200" cap="none" spc="0" normalizeH="0" baseline="0" noProof="0" dirty="0" smtClean="0">
                  <a:ln>
                    <a:noFill/>
                  </a:ln>
                  <a:solidFill>
                    <a:srgbClr val="000000"/>
                  </a:solidFill>
                  <a:effectLst/>
                  <a:uLnTx/>
                  <a:uFillTx/>
                  <a:latin typeface="Tahoma"/>
                  <a:ea typeface="+mn-ea"/>
                  <a:cs typeface="+mn-cs"/>
                </a:rPr>
                <a:t> </a:t>
              </a:r>
              <a:r>
                <a:rPr kumimoji="0" lang="fi-FI" sz="900" b="0" i="0" u="none" strike="noStrike" kern="1200" cap="none" spc="0" normalizeH="0" baseline="0" noProof="0" dirty="0" err="1" smtClean="0">
                  <a:ln>
                    <a:noFill/>
                  </a:ln>
                  <a:solidFill>
                    <a:srgbClr val="000000"/>
                  </a:solidFill>
                  <a:effectLst/>
                  <a:uLnTx/>
                  <a:uFillTx/>
                  <a:latin typeface="Tahoma"/>
                  <a:ea typeface="+mn-ea"/>
                  <a:cs typeface="+mn-cs"/>
                </a:rPr>
                <a:t>Saarinen,Tuomas</a:t>
              </a:r>
              <a:r>
                <a:rPr kumimoji="0" lang="fi-FI" sz="900" b="0" i="0" u="none" strike="noStrike" kern="1200" cap="none" spc="0" normalizeH="0" baseline="0" noProof="0" dirty="0" smtClean="0">
                  <a:ln>
                    <a:noFill/>
                  </a:ln>
                  <a:solidFill>
                    <a:srgbClr val="000000"/>
                  </a:solidFill>
                  <a:effectLst/>
                  <a:uLnTx/>
                  <a:uFillTx/>
                  <a:latin typeface="Tahoma"/>
                  <a:ea typeface="+mn-ea"/>
                  <a:cs typeface="+mn-cs"/>
                </a:rPr>
                <a:t> </a:t>
              </a:r>
              <a:r>
                <a:rPr kumimoji="0" lang="fi-FI" sz="900" b="0" i="0" u="none" strike="noStrike" kern="1200" cap="none" spc="0" normalizeH="0" baseline="0" noProof="0" dirty="0" err="1" smtClean="0">
                  <a:ln>
                    <a:noFill/>
                  </a:ln>
                  <a:solidFill>
                    <a:srgbClr val="000000"/>
                  </a:solidFill>
                  <a:effectLst/>
                  <a:uLnTx/>
                  <a:uFillTx/>
                  <a:latin typeface="Tahoma"/>
                  <a:ea typeface="+mn-ea"/>
                  <a:cs typeface="+mn-cs"/>
                </a:rPr>
                <a:t>Lehteinen</a:t>
              </a:r>
              <a:endParaRPr kumimoji="0" lang="fi-FI" sz="900" b="0" i="0" u="none" strike="noStrike" kern="1200" cap="none" spc="0" normalizeH="0" baseline="0" noProof="0" dirty="0" smtClean="0">
                <a:ln>
                  <a:noFill/>
                </a:ln>
                <a:solidFill>
                  <a:srgbClr val="000000"/>
                </a:solidFill>
                <a:effectLst/>
                <a:uLnTx/>
                <a:uFillTx/>
                <a:latin typeface="Tahoma"/>
                <a:ea typeface="+mn-ea"/>
                <a:cs typeface="+mn-cs"/>
              </a:endParaRPr>
            </a:p>
            <a:p>
              <a:pPr marR="0" lvl="0" algn="l" defTabSz="914400" rtl="0" eaLnBrk="1" fontAlgn="auto" latinLnBrk="0" hangingPunct="1">
                <a:lnSpc>
                  <a:spcPct val="100000"/>
                </a:lnSpc>
                <a:spcBef>
                  <a:spcPts val="0"/>
                </a:spcBef>
                <a:spcAft>
                  <a:spcPts val="0"/>
                </a:spcAft>
                <a:buClrTx/>
                <a:buSzTx/>
                <a:tabLst/>
                <a:defRPr/>
              </a:pPr>
              <a:r>
                <a:rPr lang="fi-FI" sz="900" dirty="0" err="1" smtClean="0">
                  <a:solidFill>
                    <a:srgbClr val="000000"/>
                  </a:solidFill>
                  <a:latin typeface="Tahoma"/>
                </a:rPr>
                <a:t>VR:Anna</a:t>
              </a:r>
              <a:r>
                <a:rPr lang="fi-FI" sz="900" dirty="0" smtClean="0">
                  <a:solidFill>
                    <a:srgbClr val="000000"/>
                  </a:solidFill>
                  <a:latin typeface="Tahoma"/>
                </a:rPr>
                <a:t> </a:t>
              </a:r>
              <a:r>
                <a:rPr lang="fi-FI" sz="900" dirty="0" err="1" smtClean="0">
                  <a:solidFill>
                    <a:srgbClr val="000000"/>
                  </a:solidFill>
                  <a:latin typeface="Tahoma"/>
                </a:rPr>
                <a:t>Loukamo</a:t>
              </a:r>
              <a:endParaRPr lang="fi-FI" sz="900" dirty="0" smtClean="0">
                <a:solidFill>
                  <a:srgbClr val="000000"/>
                </a:solidFill>
                <a:latin typeface="Tahoma"/>
              </a:endParaRPr>
            </a:p>
            <a:p>
              <a:pPr>
                <a:defRPr/>
              </a:pPr>
              <a:r>
                <a:rPr lang="fi-FI" sz="900" dirty="0" err="1" smtClean="0">
                  <a:solidFill>
                    <a:srgbClr val="000000"/>
                  </a:solidFill>
                  <a:latin typeface="Tahoma"/>
                </a:rPr>
                <a:t>HSL:</a:t>
              </a:r>
              <a:r>
                <a:rPr lang="fi-FI" sz="900" dirty="0" err="1" smtClean="0">
                  <a:latin typeface="Arial" panose="020B0604020202020204"/>
                </a:rPr>
                <a:t>Joona</a:t>
              </a:r>
              <a:r>
                <a:rPr lang="fi-FI" sz="900" dirty="0" smtClean="0">
                  <a:latin typeface="Arial" panose="020B0604020202020204"/>
                </a:rPr>
                <a:t> </a:t>
              </a:r>
              <a:r>
                <a:rPr lang="fi-FI" sz="900" dirty="0" err="1" smtClean="0">
                  <a:latin typeface="Arial" panose="020B0604020202020204"/>
                </a:rPr>
                <a:t>Packalén</a:t>
              </a:r>
              <a:endParaRPr lang="fi-FI" sz="900" dirty="0" smtClean="0">
                <a:latin typeface="Arial" panose="020B0604020202020204"/>
              </a:endParaRPr>
            </a:p>
            <a:p>
              <a:pPr>
                <a:defRPr/>
              </a:pPr>
              <a:r>
                <a:rPr lang="fi-FI" sz="900" dirty="0" smtClean="0">
                  <a:solidFill>
                    <a:srgbClr val="000000"/>
                  </a:solidFill>
                  <a:latin typeface="Tahoma"/>
                </a:rPr>
                <a:t>Väylä: </a:t>
              </a:r>
              <a:r>
                <a:rPr lang="fi-FI" sz="900" dirty="0">
                  <a:latin typeface="Arial" panose="020B0604020202020204"/>
                </a:rPr>
                <a:t>Kimmo Turunen, Tiina </a:t>
              </a:r>
              <a:r>
                <a:rPr lang="fi-FI" sz="900" dirty="0" smtClean="0">
                  <a:latin typeface="Arial" panose="020B0604020202020204"/>
                </a:rPr>
                <a:t>Purhonen</a:t>
              </a:r>
            </a:p>
            <a:p>
              <a:pPr>
                <a:defRPr/>
              </a:pPr>
              <a:r>
                <a:rPr kumimoji="0" lang="fi-FI" sz="900" b="0" i="0" u="none" strike="noStrike" kern="1200" cap="none" spc="0" normalizeH="0" baseline="0" noProof="0" dirty="0" err="1" smtClean="0">
                  <a:ln>
                    <a:noFill/>
                  </a:ln>
                  <a:solidFill>
                    <a:srgbClr val="000000"/>
                  </a:solidFill>
                  <a:effectLst/>
                  <a:uLnTx/>
                  <a:uFillTx/>
                  <a:latin typeface="Arial" panose="020B0604020202020204"/>
                  <a:ea typeface="+mn-ea"/>
                  <a:cs typeface="+mn-cs"/>
                </a:rPr>
                <a:t>Traficom</a:t>
              </a:r>
              <a:r>
                <a:rPr kumimoji="0" lang="fi-FI" sz="900" b="0" i="0" u="none" strike="noStrike" kern="1200" cap="none" spc="0" normalizeH="0" baseline="0" noProof="0" dirty="0" smtClean="0">
                  <a:ln>
                    <a:noFill/>
                  </a:ln>
                  <a:solidFill>
                    <a:srgbClr val="000000"/>
                  </a:solidFill>
                  <a:effectLst/>
                  <a:uLnTx/>
                  <a:uFillTx/>
                  <a:latin typeface="Arial" panose="020B0604020202020204"/>
                  <a:ea typeface="+mn-ea"/>
                  <a:cs typeface="+mn-cs"/>
                </a:rPr>
                <a:t>: </a:t>
              </a:r>
              <a:r>
                <a:rPr lang="fi-FI" sz="900" dirty="0">
                  <a:latin typeface="Arial" panose="020B0604020202020204"/>
                </a:rPr>
                <a:t>Martin </a:t>
              </a:r>
              <a:r>
                <a:rPr lang="fi-FI" sz="900" dirty="0" smtClean="0">
                  <a:latin typeface="Arial" panose="020B0604020202020204"/>
                </a:rPr>
                <a:t>Johansson</a:t>
              </a:r>
              <a:endParaRPr lang="fi-FI" sz="900" dirty="0">
                <a:latin typeface="Arial" panose="020B0604020202020204"/>
              </a:endParaRPr>
            </a:p>
          </p:txBody>
        </p:sp>
      </p:grpSp>
      <p:sp>
        <p:nvSpPr>
          <p:cNvPr id="9" name="Päivämäärän paikkamerkki 8"/>
          <p:cNvSpPr>
            <a:spLocks noGrp="1"/>
          </p:cNvSpPr>
          <p:nvPr>
            <p:ph type="dt" sz="half" idx="10"/>
          </p:nvPr>
        </p:nvSpPr>
        <p:spPr>
          <a:xfrm>
            <a:off x="5414473" y="6477000"/>
            <a:ext cx="2743200" cy="365125"/>
          </a:xfrm>
        </p:spPr>
        <p:txBody>
          <a:bodyPr/>
          <a:lstStyle/>
          <a:p>
            <a:r>
              <a:rPr lang="en-US" dirty="0" smtClean="0"/>
              <a:t>26.8.2019</a:t>
            </a:r>
            <a:endParaRPr lang="fi-FI" dirty="0"/>
          </a:p>
        </p:txBody>
      </p:sp>
      <p:sp>
        <p:nvSpPr>
          <p:cNvPr id="12" name="Alatunnisteen paikkamerkki 11"/>
          <p:cNvSpPr>
            <a:spLocks noGrp="1"/>
          </p:cNvSpPr>
          <p:nvPr>
            <p:ph type="ftr" sz="quarter" idx="11"/>
          </p:nvPr>
        </p:nvSpPr>
        <p:spPr/>
        <p:txBody>
          <a:bodyPr/>
          <a:lstStyle/>
          <a:p>
            <a:r>
              <a:rPr lang="fi-FI" smtClean="0"/>
              <a:t> </a:t>
            </a:r>
            <a:endParaRPr lang="fi-FI" dirty="0"/>
          </a:p>
        </p:txBody>
      </p:sp>
      <p:sp>
        <p:nvSpPr>
          <p:cNvPr id="43" name="Tekstiruutu 42">
            <a:extLst>
              <a:ext uri="{FF2B5EF4-FFF2-40B4-BE49-F238E27FC236}">
                <a16:creationId xmlns:a16="http://schemas.microsoft.com/office/drawing/2014/main" id="{58181025-9A90-43BC-932E-EF6EA8131692}"/>
              </a:ext>
            </a:extLst>
          </p:cNvPr>
          <p:cNvSpPr txBox="1"/>
          <p:nvPr/>
        </p:nvSpPr>
        <p:spPr>
          <a:xfrm>
            <a:off x="8465142" y="4869285"/>
            <a:ext cx="2237111" cy="523220"/>
          </a:xfrm>
          <a:prstGeom prst="rect">
            <a:avLst/>
          </a:prstGeom>
          <a:solidFill>
            <a:schemeClr val="accent2">
              <a:lumMod val="20000"/>
              <a:lumOff val="8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400" b="0" i="0" u="none" strike="noStrike" kern="1200" cap="none" spc="0" normalizeH="0" baseline="0" noProof="0" dirty="0" smtClean="0">
                <a:ln>
                  <a:noFill/>
                </a:ln>
                <a:solidFill>
                  <a:srgbClr val="000000"/>
                </a:solidFill>
                <a:effectLst/>
                <a:uLnTx/>
                <a:uFillTx/>
                <a:latin typeface="Tahoma"/>
                <a:ea typeface="+mn-ea"/>
                <a:cs typeface="+mn-cs"/>
              </a:rPr>
              <a:t>Matkustaja-info strateginen ryhmä</a:t>
            </a:r>
            <a:endParaRPr kumimoji="0" lang="fi-FI" sz="1400" b="0" i="0" u="none" strike="noStrike" kern="1200" cap="none" spc="0" normalizeH="0" baseline="0" noProof="0" dirty="0">
              <a:ln>
                <a:noFill/>
              </a:ln>
              <a:solidFill>
                <a:srgbClr val="000000"/>
              </a:solidFill>
              <a:effectLst/>
              <a:uLnTx/>
              <a:uFillTx/>
              <a:latin typeface="Tahoma"/>
              <a:ea typeface="+mn-ea"/>
              <a:cs typeface="+mn-cs"/>
            </a:endParaRPr>
          </a:p>
        </p:txBody>
      </p:sp>
      <p:sp>
        <p:nvSpPr>
          <p:cNvPr id="47" name="Tekstiruutu 46">
            <a:extLst>
              <a:ext uri="{FF2B5EF4-FFF2-40B4-BE49-F238E27FC236}">
                <a16:creationId xmlns:a16="http://schemas.microsoft.com/office/drawing/2014/main" id="{9C46FF44-DB9C-443B-9964-B17296501886}"/>
              </a:ext>
            </a:extLst>
          </p:cNvPr>
          <p:cNvSpPr txBox="1"/>
          <p:nvPr/>
        </p:nvSpPr>
        <p:spPr>
          <a:xfrm>
            <a:off x="8460338" y="5487658"/>
            <a:ext cx="2241327" cy="738664"/>
          </a:xfrm>
          <a:prstGeom prst="rect">
            <a:avLst/>
          </a:prstGeom>
          <a:solidFill>
            <a:schemeClr val="accent1">
              <a:lumMod val="20000"/>
              <a:lumOff val="80000"/>
            </a:schemeClr>
          </a:solidFill>
          <a:ln w="25400">
            <a:solidFill>
              <a:schemeClr val="tx1"/>
            </a:solidFill>
          </a:ln>
          <a:effectLst>
            <a:softEdge rad="12700"/>
          </a:effectLst>
        </p:spPr>
        <p:txBody>
          <a:bodyPr wrap="square" bIns="0" rtlCol="0">
            <a:spAutoFit/>
          </a:bodyPr>
          <a:lstStyle/>
          <a:p>
            <a:pPr marR="0" lvl="0" algn="l" defTabSz="914400" rtl="0" eaLnBrk="1" fontAlgn="auto" latinLnBrk="0" hangingPunct="1">
              <a:lnSpc>
                <a:spcPct val="100000"/>
              </a:lnSpc>
              <a:spcBef>
                <a:spcPts val="0"/>
              </a:spcBef>
              <a:spcAft>
                <a:spcPts val="0"/>
              </a:spcAft>
              <a:buClrTx/>
              <a:buSzTx/>
              <a:tabLst/>
              <a:defRPr/>
            </a:pPr>
            <a:r>
              <a:rPr lang="fi-FI" sz="900" dirty="0" smtClean="0">
                <a:solidFill>
                  <a:srgbClr val="000000"/>
                </a:solidFill>
                <a:latin typeface="Tahoma"/>
              </a:rPr>
              <a:t>F</a:t>
            </a:r>
            <a:r>
              <a:rPr kumimoji="0" lang="fi-FI" sz="900" b="0" i="0" u="none" strike="noStrike" kern="1200" cap="none" spc="0" normalizeH="0" baseline="0" noProof="0" dirty="0" err="1" smtClean="0">
                <a:ln>
                  <a:noFill/>
                </a:ln>
                <a:solidFill>
                  <a:srgbClr val="000000"/>
                </a:solidFill>
                <a:effectLst/>
                <a:uLnTx/>
                <a:uFillTx/>
                <a:latin typeface="Tahoma"/>
                <a:ea typeface="+mn-ea"/>
                <a:cs typeface="+mn-cs"/>
              </a:rPr>
              <a:t>inrail:Heidi</a:t>
            </a:r>
            <a:r>
              <a:rPr kumimoji="0" lang="fi-FI" sz="900" b="0" i="0" u="none" strike="noStrike" kern="1200" cap="none" spc="0" normalizeH="0" baseline="0" noProof="0" dirty="0" smtClean="0">
                <a:ln>
                  <a:noFill/>
                </a:ln>
                <a:solidFill>
                  <a:srgbClr val="000000"/>
                </a:solidFill>
                <a:effectLst/>
                <a:uLnTx/>
                <a:uFillTx/>
                <a:latin typeface="Tahoma"/>
                <a:ea typeface="+mn-ea"/>
                <a:cs typeface="+mn-cs"/>
              </a:rPr>
              <a:t> </a:t>
            </a:r>
            <a:r>
              <a:rPr kumimoji="0" lang="fi-FI" sz="900" b="0" i="0" u="none" strike="noStrike" kern="1200" cap="none" spc="0" normalizeH="0" baseline="0" noProof="0" dirty="0" err="1" smtClean="0">
                <a:ln>
                  <a:noFill/>
                </a:ln>
                <a:solidFill>
                  <a:srgbClr val="000000"/>
                </a:solidFill>
                <a:effectLst/>
                <a:uLnTx/>
                <a:uFillTx/>
                <a:latin typeface="Tahoma"/>
                <a:ea typeface="+mn-ea"/>
                <a:cs typeface="+mn-cs"/>
              </a:rPr>
              <a:t>Saarinen,Tuomas</a:t>
            </a:r>
            <a:r>
              <a:rPr kumimoji="0" lang="fi-FI" sz="900" b="0" i="0" u="none" strike="noStrike" kern="1200" cap="none" spc="0" normalizeH="0" baseline="0" noProof="0" dirty="0" smtClean="0">
                <a:ln>
                  <a:noFill/>
                </a:ln>
                <a:solidFill>
                  <a:srgbClr val="000000"/>
                </a:solidFill>
                <a:effectLst/>
                <a:uLnTx/>
                <a:uFillTx/>
                <a:latin typeface="Tahoma"/>
                <a:ea typeface="+mn-ea"/>
                <a:cs typeface="+mn-cs"/>
              </a:rPr>
              <a:t> </a:t>
            </a:r>
            <a:r>
              <a:rPr kumimoji="0" lang="fi-FI" sz="900" b="0" i="0" u="none" strike="noStrike" kern="1200" cap="none" spc="0" normalizeH="0" baseline="0" noProof="0" dirty="0" err="1" smtClean="0">
                <a:ln>
                  <a:noFill/>
                </a:ln>
                <a:solidFill>
                  <a:srgbClr val="000000"/>
                </a:solidFill>
                <a:effectLst/>
                <a:uLnTx/>
                <a:uFillTx/>
                <a:latin typeface="Tahoma"/>
                <a:ea typeface="+mn-ea"/>
                <a:cs typeface="+mn-cs"/>
              </a:rPr>
              <a:t>Lehteinen</a:t>
            </a:r>
            <a:endParaRPr kumimoji="0" lang="fi-FI" sz="900" b="0" i="0" u="none" strike="noStrike" kern="1200" cap="none" spc="0" normalizeH="0" baseline="0" noProof="0" dirty="0" smtClean="0">
              <a:ln>
                <a:noFill/>
              </a:ln>
              <a:solidFill>
                <a:srgbClr val="000000"/>
              </a:solidFill>
              <a:effectLst/>
              <a:uLnTx/>
              <a:uFillTx/>
              <a:latin typeface="Tahoma"/>
              <a:ea typeface="+mn-ea"/>
              <a:cs typeface="+mn-cs"/>
            </a:endParaRPr>
          </a:p>
          <a:p>
            <a:pPr marR="0" lvl="0" algn="l" defTabSz="914400" rtl="0" eaLnBrk="1" fontAlgn="auto" latinLnBrk="0" hangingPunct="1">
              <a:lnSpc>
                <a:spcPct val="100000"/>
              </a:lnSpc>
              <a:spcBef>
                <a:spcPts val="0"/>
              </a:spcBef>
              <a:spcAft>
                <a:spcPts val="0"/>
              </a:spcAft>
              <a:buClrTx/>
              <a:buSzTx/>
              <a:tabLst/>
              <a:defRPr/>
            </a:pPr>
            <a:r>
              <a:rPr lang="fi-FI" sz="900" dirty="0" err="1" smtClean="0">
                <a:solidFill>
                  <a:srgbClr val="000000"/>
                </a:solidFill>
                <a:latin typeface="Tahoma"/>
              </a:rPr>
              <a:t>VR:Anna</a:t>
            </a:r>
            <a:r>
              <a:rPr lang="fi-FI" sz="900" dirty="0" smtClean="0">
                <a:solidFill>
                  <a:srgbClr val="000000"/>
                </a:solidFill>
                <a:latin typeface="Tahoma"/>
              </a:rPr>
              <a:t> </a:t>
            </a:r>
            <a:r>
              <a:rPr lang="fi-FI" sz="900" dirty="0" err="1" smtClean="0">
                <a:solidFill>
                  <a:srgbClr val="000000"/>
                </a:solidFill>
                <a:latin typeface="Tahoma"/>
              </a:rPr>
              <a:t>Loukamo</a:t>
            </a:r>
            <a:endParaRPr lang="fi-FI" sz="900" dirty="0" smtClean="0">
              <a:solidFill>
                <a:srgbClr val="000000"/>
              </a:solidFill>
              <a:latin typeface="Tahoma"/>
            </a:endParaRPr>
          </a:p>
          <a:p>
            <a:pPr>
              <a:defRPr/>
            </a:pPr>
            <a:r>
              <a:rPr lang="fi-FI" sz="900" dirty="0" err="1" smtClean="0">
                <a:solidFill>
                  <a:srgbClr val="000000"/>
                </a:solidFill>
                <a:latin typeface="Tahoma"/>
              </a:rPr>
              <a:t>HSL:</a:t>
            </a:r>
            <a:r>
              <a:rPr lang="fi-FI" sz="900" dirty="0" err="1" smtClean="0">
                <a:latin typeface="Arial" panose="020B0604020202020204"/>
              </a:rPr>
              <a:t>Joona</a:t>
            </a:r>
            <a:r>
              <a:rPr lang="fi-FI" sz="900" dirty="0" smtClean="0">
                <a:latin typeface="Arial" panose="020B0604020202020204"/>
              </a:rPr>
              <a:t> </a:t>
            </a:r>
            <a:r>
              <a:rPr lang="fi-FI" sz="900" dirty="0" err="1" smtClean="0">
                <a:latin typeface="Arial" panose="020B0604020202020204"/>
              </a:rPr>
              <a:t>Packalén</a:t>
            </a:r>
            <a:endParaRPr lang="fi-FI" sz="900" dirty="0">
              <a:latin typeface="Arial" panose="020B0604020202020204"/>
            </a:endParaRPr>
          </a:p>
          <a:p>
            <a:pPr lvl="0" defTabSz="609570">
              <a:defRPr/>
            </a:pPr>
            <a:r>
              <a:rPr lang="fi-FI" sz="900" dirty="0" smtClean="0">
                <a:solidFill>
                  <a:srgbClr val="000000"/>
                </a:solidFill>
                <a:latin typeface="Tahoma"/>
              </a:rPr>
              <a:t>Väylä: </a:t>
            </a:r>
            <a:r>
              <a:rPr lang="fi-FI" sz="900" dirty="0">
                <a:latin typeface="Arial" panose="020B0604020202020204"/>
              </a:rPr>
              <a:t>Juuso Kummala, Maija Märkälä, Tiina Purhonen, Marja </a:t>
            </a:r>
            <a:r>
              <a:rPr lang="fi-FI" sz="900" dirty="0" smtClean="0">
                <a:latin typeface="Arial" panose="020B0604020202020204"/>
              </a:rPr>
              <a:t>Rosenberg</a:t>
            </a:r>
            <a:endParaRPr lang="fi-FI" sz="900" dirty="0">
              <a:latin typeface="Arial" panose="020B0604020202020204"/>
            </a:endParaRPr>
          </a:p>
        </p:txBody>
      </p:sp>
      <p:sp>
        <p:nvSpPr>
          <p:cNvPr id="48" name="Tekstiruutu 47">
            <a:extLst>
              <a:ext uri="{FF2B5EF4-FFF2-40B4-BE49-F238E27FC236}">
                <a16:creationId xmlns:a16="http://schemas.microsoft.com/office/drawing/2014/main" id="{A7A3E229-5601-42D9-9FEA-18A7B58331F3}"/>
              </a:ext>
            </a:extLst>
          </p:cNvPr>
          <p:cNvSpPr txBox="1"/>
          <p:nvPr/>
        </p:nvSpPr>
        <p:spPr>
          <a:xfrm>
            <a:off x="6889815" y="3456291"/>
            <a:ext cx="1419996" cy="523220"/>
          </a:xfrm>
          <a:prstGeom prst="rect">
            <a:avLst/>
          </a:prstGeom>
          <a:solidFill>
            <a:schemeClr val="accent6">
              <a:lumMod val="40000"/>
              <a:lumOff val="60000"/>
            </a:schemeClr>
          </a:solidFill>
          <a:ln w="25400">
            <a:solidFill>
              <a:schemeClr val="tx1"/>
            </a:solidFill>
          </a:ln>
          <a:effectLst>
            <a:softEdge rad="1270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i-FI" sz="1400" b="0" i="0" u="none" strike="noStrike" kern="1200" cap="none" spc="0" normalizeH="0" baseline="0" noProof="0" dirty="0" smtClean="0">
                <a:ln>
                  <a:noFill/>
                </a:ln>
                <a:solidFill>
                  <a:prstClr val="black"/>
                </a:solidFill>
                <a:effectLst/>
                <a:uLnTx/>
                <a:uFillTx/>
                <a:latin typeface="Tahoma"/>
                <a:ea typeface="+mn-ea"/>
                <a:cs typeface="+mn-cs"/>
              </a:rPr>
              <a:t>Ympäristö-ryhmä</a:t>
            </a:r>
            <a:endParaRPr kumimoji="0" lang="fi-FI" sz="1400" b="0" i="0" u="none" strike="noStrike" kern="1200" cap="none" spc="0" normalizeH="0" baseline="0" noProof="0" dirty="0">
              <a:ln>
                <a:noFill/>
              </a:ln>
              <a:solidFill>
                <a:prstClr val="black"/>
              </a:solidFill>
              <a:effectLst/>
              <a:uLnTx/>
              <a:uFillTx/>
              <a:latin typeface="Tahoma"/>
              <a:ea typeface="+mn-ea"/>
              <a:cs typeface="+mn-cs"/>
            </a:endParaRPr>
          </a:p>
        </p:txBody>
      </p:sp>
      <p:sp>
        <p:nvSpPr>
          <p:cNvPr id="55" name="Tekstiruutu 54">
            <a:extLst>
              <a:ext uri="{FF2B5EF4-FFF2-40B4-BE49-F238E27FC236}">
                <a16:creationId xmlns:a16="http://schemas.microsoft.com/office/drawing/2014/main" id="{9C46FF44-DB9C-443B-9964-B17296501886}"/>
              </a:ext>
            </a:extLst>
          </p:cNvPr>
          <p:cNvSpPr txBox="1"/>
          <p:nvPr/>
        </p:nvSpPr>
        <p:spPr>
          <a:xfrm>
            <a:off x="6924980" y="4049790"/>
            <a:ext cx="1384831" cy="1708160"/>
          </a:xfrm>
          <a:prstGeom prst="rect">
            <a:avLst/>
          </a:prstGeom>
          <a:solidFill>
            <a:schemeClr val="accent1">
              <a:lumMod val="20000"/>
              <a:lumOff val="80000"/>
            </a:schemeClr>
          </a:solidFill>
          <a:ln w="25400">
            <a:solidFill>
              <a:schemeClr val="tx1"/>
            </a:solidFill>
          </a:ln>
          <a:effectLst>
            <a:softEdge rad="12700"/>
          </a:effectLst>
        </p:spPr>
        <p:txBody>
          <a:bodyPr wrap="square" bIns="0" rtlCol="0">
            <a:spAutoFit/>
          </a:bodyPr>
          <a:lstStyle/>
          <a:p>
            <a:pPr lvl="0">
              <a:defRPr/>
            </a:pPr>
            <a:r>
              <a:rPr lang="fi-FI" sz="900" dirty="0">
                <a:solidFill>
                  <a:srgbClr val="000000"/>
                </a:solidFill>
              </a:rPr>
              <a:t>Väylä: Susanna Koivujärvi, Soile Knuuti, Katri Kallio, Arto Hovi</a:t>
            </a:r>
          </a:p>
          <a:p>
            <a:pPr lvl="0">
              <a:defRPr/>
            </a:pPr>
            <a:r>
              <a:rPr lang="fi-FI" sz="900" dirty="0" err="1">
                <a:solidFill>
                  <a:srgbClr val="000000"/>
                </a:solidFill>
              </a:rPr>
              <a:t>Finrail:Tero</a:t>
            </a:r>
            <a:r>
              <a:rPr lang="fi-FI" sz="900" dirty="0">
                <a:solidFill>
                  <a:srgbClr val="000000"/>
                </a:solidFill>
              </a:rPr>
              <a:t> Kossila</a:t>
            </a:r>
          </a:p>
          <a:p>
            <a:pPr lvl="0">
              <a:defRPr/>
            </a:pPr>
            <a:r>
              <a:rPr lang="fi-FI" sz="900" dirty="0">
                <a:solidFill>
                  <a:srgbClr val="000000"/>
                </a:solidFill>
              </a:rPr>
              <a:t>VR: Tuija </a:t>
            </a:r>
            <a:r>
              <a:rPr lang="fi-FI" sz="900" dirty="0" err="1">
                <a:solidFill>
                  <a:srgbClr val="000000"/>
                </a:solidFill>
              </a:rPr>
              <a:t>Säynätjoki</a:t>
            </a:r>
            <a:r>
              <a:rPr lang="fi-FI" sz="900" dirty="0">
                <a:solidFill>
                  <a:srgbClr val="000000"/>
                </a:solidFill>
              </a:rPr>
              <a:t>, Janne Pusa</a:t>
            </a:r>
          </a:p>
          <a:p>
            <a:pPr>
              <a:defRPr/>
            </a:pPr>
            <a:r>
              <a:rPr lang="fi-FI" sz="900" dirty="0" err="1">
                <a:solidFill>
                  <a:srgbClr val="000000"/>
                </a:solidFill>
              </a:rPr>
              <a:t>Fenniarail</a:t>
            </a:r>
            <a:r>
              <a:rPr lang="fi-FI" sz="900" dirty="0">
                <a:solidFill>
                  <a:srgbClr val="000000"/>
                </a:solidFill>
              </a:rPr>
              <a:t>: ei osallistujaa (muistion jakelu Juha Vuorinen</a:t>
            </a:r>
            <a:r>
              <a:rPr lang="fi-FI" sz="900" dirty="0" smtClean="0">
                <a:solidFill>
                  <a:srgbClr val="000000"/>
                </a:solidFill>
              </a:rPr>
              <a:t>)</a:t>
            </a:r>
          </a:p>
          <a:p>
            <a:pPr>
              <a:defRPr/>
            </a:pPr>
            <a:r>
              <a:rPr lang="fi-FI" sz="900" dirty="0" err="1" smtClean="0">
                <a:solidFill>
                  <a:srgbClr val="000000"/>
                </a:solidFill>
              </a:rPr>
              <a:t>HSL:Heikki</a:t>
            </a:r>
            <a:r>
              <a:rPr lang="fi-FI" sz="900" dirty="0" smtClean="0">
                <a:solidFill>
                  <a:srgbClr val="000000"/>
                </a:solidFill>
              </a:rPr>
              <a:t> Palomäki</a:t>
            </a:r>
            <a:endParaRPr lang="fi-FI" sz="900" dirty="0">
              <a:solidFill>
                <a:srgbClr val="000000"/>
              </a:solidFill>
            </a:endParaRPr>
          </a:p>
          <a:p>
            <a:pPr marR="0" lvl="0" algn="l" defTabSz="914400" rtl="0" eaLnBrk="1" fontAlgn="auto" latinLnBrk="0" hangingPunct="1">
              <a:lnSpc>
                <a:spcPct val="100000"/>
              </a:lnSpc>
              <a:spcBef>
                <a:spcPts val="0"/>
              </a:spcBef>
              <a:spcAft>
                <a:spcPts val="0"/>
              </a:spcAft>
              <a:buClrTx/>
              <a:buSzTx/>
              <a:tabLst/>
              <a:defRPr/>
            </a:pPr>
            <a:endParaRPr kumimoji="0" lang="fi-FI" sz="900" b="0" i="0" u="none" strike="noStrike" kern="1200" cap="none" spc="0" normalizeH="0" baseline="0" noProof="0" dirty="0" smtClean="0">
              <a:ln>
                <a:noFill/>
              </a:ln>
              <a:solidFill>
                <a:srgbClr val="000000"/>
              </a:solidFill>
              <a:effectLst/>
              <a:uLnTx/>
              <a:uFillTx/>
              <a:latin typeface="Tahoma"/>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i-FI" sz="900" b="0" i="0" u="none" strike="noStrike" kern="1200" cap="none" spc="0" normalizeH="0" baseline="0" noProof="0" dirty="0">
              <a:ln>
                <a:noFill/>
              </a:ln>
              <a:solidFill>
                <a:srgbClr val="000000"/>
              </a:solidFill>
              <a:effectLst/>
              <a:uLnTx/>
              <a:uFillTx/>
              <a:latin typeface="Tahoma"/>
              <a:ea typeface="+mn-ea"/>
              <a:cs typeface="+mn-cs"/>
            </a:endParaRPr>
          </a:p>
        </p:txBody>
      </p:sp>
      <p:sp>
        <p:nvSpPr>
          <p:cNvPr id="34" name="Tekstiruutu 33">
            <a:extLst>
              <a:ext uri="{FF2B5EF4-FFF2-40B4-BE49-F238E27FC236}">
                <a16:creationId xmlns:a16="http://schemas.microsoft.com/office/drawing/2014/main" id="{294C17F1-F80E-4882-81A2-759EF3C0F11B}"/>
              </a:ext>
            </a:extLst>
          </p:cNvPr>
          <p:cNvSpPr txBox="1"/>
          <p:nvPr/>
        </p:nvSpPr>
        <p:spPr>
          <a:xfrm>
            <a:off x="210591" y="933850"/>
            <a:ext cx="2815939" cy="461665"/>
          </a:xfrm>
          <a:prstGeom prst="rect">
            <a:avLst/>
          </a:prstGeom>
          <a:solidFill>
            <a:schemeClr val="accent1">
              <a:lumMod val="20000"/>
              <a:lumOff val="80000"/>
            </a:schemeClr>
          </a:solidFill>
          <a:ln w="25400">
            <a:solidFill>
              <a:schemeClr val="tx1"/>
            </a:solidFill>
          </a:ln>
          <a:effectLst>
            <a:softEdge rad="12700"/>
          </a:effectLst>
        </p:spPr>
        <p:txBody>
          <a:bodyPr wrap="square" bIns="0" rtlCol="0">
            <a:spAutoFit/>
          </a:bodyPr>
          <a:lstStyle/>
          <a:p>
            <a:pPr lvl="0">
              <a:spcAft>
                <a:spcPts val="200"/>
              </a:spcAft>
              <a:defRPr/>
            </a:pPr>
            <a:r>
              <a:rPr kumimoji="0" lang="fi-FI" sz="900" b="0" i="0" u="none" strike="noStrike" kern="1200" cap="none" spc="0" normalizeH="0" baseline="0" noProof="0" dirty="0" smtClean="0">
                <a:ln>
                  <a:noFill/>
                </a:ln>
                <a:solidFill>
                  <a:srgbClr val="000000"/>
                </a:solidFill>
                <a:effectLst/>
                <a:uLnTx/>
                <a:uFillTx/>
                <a:latin typeface="Tahoma"/>
                <a:ea typeface="+mn-ea"/>
                <a:cs typeface="+mn-cs"/>
              </a:rPr>
              <a:t>Väylä:</a:t>
            </a:r>
            <a:r>
              <a:rPr kumimoji="0" lang="fi-FI" sz="900" b="0" i="0" u="none" strike="noStrike" kern="1200" cap="none" spc="0" normalizeH="0" baseline="0" noProof="0" dirty="0" smtClean="0">
                <a:ln>
                  <a:noFill/>
                </a:ln>
                <a:solidFill>
                  <a:srgbClr val="000000"/>
                </a:solidFill>
                <a:effectLst/>
                <a:uLnTx/>
                <a:uFillTx/>
              </a:rPr>
              <a:t> Kari </a:t>
            </a:r>
            <a:r>
              <a:rPr lang="fi-FI" sz="900" dirty="0" smtClean="0"/>
              <a:t>Wihlman</a:t>
            </a:r>
            <a:r>
              <a:rPr lang="fi-FI" sz="900" dirty="0"/>
              <a:t>, </a:t>
            </a:r>
            <a:r>
              <a:rPr lang="fi-FI" sz="900" dirty="0" smtClean="0"/>
              <a:t>Markku Nummelin</a:t>
            </a:r>
            <a:r>
              <a:rPr lang="fi-FI" sz="900" dirty="0"/>
              <a:t>, </a:t>
            </a:r>
            <a:r>
              <a:rPr lang="fi-FI" sz="900" dirty="0" smtClean="0"/>
              <a:t>Jukka Karjalainen</a:t>
            </a:r>
            <a:r>
              <a:rPr lang="fi-FI" sz="900" dirty="0"/>
              <a:t>, </a:t>
            </a:r>
            <a:r>
              <a:rPr lang="fi-FI" sz="900" dirty="0" smtClean="0"/>
              <a:t>Mirja Noukka</a:t>
            </a:r>
            <a:r>
              <a:rPr lang="fi-FI" sz="900" dirty="0"/>
              <a:t>, </a:t>
            </a:r>
            <a:r>
              <a:rPr lang="fi-FI" sz="900" dirty="0" smtClean="0"/>
              <a:t>Anna Jokela</a:t>
            </a:r>
            <a:r>
              <a:rPr lang="fi-FI" sz="900" dirty="0"/>
              <a:t>, </a:t>
            </a:r>
            <a:r>
              <a:rPr lang="fi-FI" sz="900" dirty="0" smtClean="0"/>
              <a:t>Magnus Nygård + </a:t>
            </a:r>
            <a:r>
              <a:rPr lang="fi-FI" sz="900" dirty="0" err="1" smtClean="0"/>
              <a:t>asiakkuusvastaava</a:t>
            </a:r>
            <a:endParaRPr kumimoji="0" lang="fi-FI" sz="900" b="0" i="0" u="none" strike="noStrike" kern="1200" cap="none" spc="0" normalizeH="0" baseline="0" noProof="0" dirty="0">
              <a:ln>
                <a:noFill/>
              </a:ln>
              <a:solidFill>
                <a:srgbClr val="000000"/>
              </a:solidFill>
              <a:effectLst/>
              <a:uLnTx/>
              <a:uFillTx/>
            </a:endParaRPr>
          </a:p>
        </p:txBody>
      </p:sp>
    </p:spTree>
    <p:extLst>
      <p:ext uri="{BB962C8B-B14F-4D97-AF65-F5344CB8AC3E}">
        <p14:creationId xmlns:p14="http://schemas.microsoft.com/office/powerpoint/2010/main" val="37618496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i-FI" sz="3200" dirty="0" smtClean="0"/>
              <a:t>Suunnittelua ohjaa</a:t>
            </a:r>
            <a:endParaRPr lang="fi-FI" sz="3200" dirty="0"/>
          </a:p>
        </p:txBody>
      </p:sp>
      <p:sp>
        <p:nvSpPr>
          <p:cNvPr id="3" name="Text Placeholder 2"/>
          <p:cNvSpPr>
            <a:spLocks noGrp="1"/>
          </p:cNvSpPr>
          <p:nvPr>
            <p:ph type="body" sz="quarter" idx="13"/>
          </p:nvPr>
        </p:nvSpPr>
        <p:spPr>
          <a:xfrm>
            <a:off x="866774" y="1847210"/>
            <a:ext cx="10487025" cy="4874263"/>
          </a:xfrm>
        </p:spPr>
        <p:txBody>
          <a:bodyPr>
            <a:normAutofit/>
          </a:bodyPr>
          <a:lstStyle/>
          <a:p>
            <a:r>
              <a:rPr lang="fi-FI" b="1" dirty="0" smtClean="0"/>
              <a:t>Suunnittelupäätös</a:t>
            </a:r>
          </a:p>
          <a:p>
            <a:pPr lvl="1"/>
            <a:r>
              <a:rPr lang="fi-FI" dirty="0" smtClean="0"/>
              <a:t>Nimetään resurssit ja työryhmät</a:t>
            </a:r>
          </a:p>
          <a:p>
            <a:r>
              <a:rPr lang="fi-FI" dirty="0" smtClean="0"/>
              <a:t>Aiemmat suunnitelmat</a:t>
            </a:r>
          </a:p>
          <a:p>
            <a:r>
              <a:rPr lang="fi-FI" dirty="0" smtClean="0"/>
              <a:t>Kaavoitus</a:t>
            </a:r>
          </a:p>
          <a:p>
            <a:r>
              <a:rPr lang="fi-FI" b="1" dirty="0" smtClean="0"/>
              <a:t>Suunnitteluperusteet</a:t>
            </a:r>
            <a:r>
              <a:rPr lang="fi-FI" dirty="0" smtClean="0"/>
              <a:t> kussakin suunnitteluvaiheessa</a:t>
            </a:r>
          </a:p>
          <a:p>
            <a:r>
              <a:rPr lang="fi-FI" dirty="0" smtClean="0"/>
              <a:t>Ohjaus-, hanke- ja suunnitteluryhmien kokoukset</a:t>
            </a:r>
          </a:p>
        </p:txBody>
      </p:sp>
      <p:sp>
        <p:nvSpPr>
          <p:cNvPr id="4" name="Slide Number Placeholder 3"/>
          <p:cNvSpPr>
            <a:spLocks noGrp="1"/>
          </p:cNvSpPr>
          <p:nvPr>
            <p:ph type="sldNum" sz="quarter" idx="4"/>
          </p:nvPr>
        </p:nvSpPr>
        <p:spPr/>
        <p:txBody>
          <a:bodyPr/>
          <a:lstStyle/>
          <a:p>
            <a:fld id="{6BD4A0EF-951A-4343-A672-F31B58E6828E}" type="slidenum">
              <a:rPr lang="fi-FI" smtClean="0"/>
              <a:t>13</a:t>
            </a:fld>
            <a:endParaRPr lang="fi-FI" dirty="0"/>
          </a:p>
        </p:txBody>
      </p:sp>
    </p:spTree>
    <p:extLst>
      <p:ext uri="{BB962C8B-B14F-4D97-AF65-F5344CB8AC3E}">
        <p14:creationId xmlns:p14="http://schemas.microsoft.com/office/powerpoint/2010/main" val="29096238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i-FI" sz="3200" dirty="0"/>
              <a:t>Ratalaki 12 </a:t>
            </a:r>
            <a:r>
              <a:rPr lang="fi-FI" sz="3200" dirty="0" smtClean="0"/>
              <a:t>§ Yleissuunnitelman </a:t>
            </a:r>
            <a:r>
              <a:rPr lang="fi-FI" sz="3200" dirty="0"/>
              <a:t>sisältö</a:t>
            </a:r>
          </a:p>
        </p:txBody>
      </p:sp>
      <p:sp>
        <p:nvSpPr>
          <p:cNvPr id="3" name="Text Placeholder 2"/>
          <p:cNvSpPr>
            <a:spLocks noGrp="1"/>
          </p:cNvSpPr>
          <p:nvPr>
            <p:ph type="body" sz="quarter" idx="13"/>
          </p:nvPr>
        </p:nvSpPr>
        <p:spPr>
          <a:xfrm>
            <a:off x="866774" y="1847210"/>
            <a:ext cx="10752571" cy="4874263"/>
          </a:xfrm>
        </p:spPr>
        <p:txBody>
          <a:bodyPr>
            <a:noAutofit/>
          </a:bodyPr>
          <a:lstStyle/>
          <a:p>
            <a:r>
              <a:rPr lang="fi-FI" sz="2000" dirty="0"/>
              <a:t>Yleissuunnitelmassa on esitettävä selvitys rautatien rakentamisen tai </a:t>
            </a:r>
            <a:r>
              <a:rPr lang="fi-FI" sz="2000" b="1" dirty="0"/>
              <a:t>rataverkon kehittämisen tarpeellisuudesta</a:t>
            </a:r>
            <a:r>
              <a:rPr lang="fi-FI" sz="2000" dirty="0"/>
              <a:t> sekä </a:t>
            </a:r>
            <a:endParaRPr lang="fi-FI" sz="2000" dirty="0" smtClean="0"/>
          </a:p>
          <a:p>
            <a:pPr lvl="1"/>
            <a:r>
              <a:rPr lang="fi-FI" sz="2000" dirty="0" smtClean="0"/>
              <a:t>tutkituista </a:t>
            </a:r>
            <a:r>
              <a:rPr lang="fi-FI" sz="2000" dirty="0"/>
              <a:t>vaihtoehdoista, </a:t>
            </a:r>
            <a:endParaRPr lang="fi-FI" sz="2000" dirty="0" smtClean="0"/>
          </a:p>
          <a:p>
            <a:pPr lvl="1"/>
            <a:r>
              <a:rPr lang="fi-FI" sz="2000" b="1" dirty="0" smtClean="0"/>
              <a:t>radan </a:t>
            </a:r>
            <a:r>
              <a:rPr lang="fi-FI" sz="2000" b="1" dirty="0"/>
              <a:t>liikenteelliset ja tekniset perusratkaisut,</a:t>
            </a:r>
            <a:r>
              <a:rPr lang="fi-FI" sz="2000" dirty="0"/>
              <a:t> </a:t>
            </a:r>
            <a:endParaRPr lang="fi-FI" sz="2000" dirty="0" smtClean="0"/>
          </a:p>
          <a:p>
            <a:pPr lvl="1"/>
            <a:r>
              <a:rPr lang="fi-FI" sz="2000" dirty="0" smtClean="0"/>
              <a:t>rautatiealueen </a:t>
            </a:r>
            <a:r>
              <a:rPr lang="fi-FI" sz="2000" dirty="0"/>
              <a:t>likimääräinen sijainti sekä </a:t>
            </a:r>
            <a:endParaRPr lang="fi-FI" sz="2000" dirty="0" smtClean="0"/>
          </a:p>
          <a:p>
            <a:pPr lvl="1"/>
            <a:r>
              <a:rPr lang="fi-FI" sz="2000" dirty="0" smtClean="0"/>
              <a:t>rautatiealueen </a:t>
            </a:r>
            <a:r>
              <a:rPr lang="fi-FI" sz="2000" dirty="0"/>
              <a:t>ja rautatieliikenteen arvioidut vaikutukset, kuten vaikutukset tie- ja liikenneoloihin, liikenneturvallisuuteen, maankäyttöön, kiinteistörakenteeseen ja ympäristöön sekä ihmisten terveyteen, elinoloihin ja viihtyvyyteen. Suunnitelmassa on lisäksi esitettävä mahdollisuudet haitallisten vaikutusten poistamiseksi tai vähentämiseksi sekä alustava kustannusarvio.</a:t>
            </a:r>
          </a:p>
          <a:p>
            <a:r>
              <a:rPr lang="fi-FI" sz="2000" dirty="0" smtClean="0"/>
              <a:t>Yleissuunnitelmassa </a:t>
            </a:r>
            <a:r>
              <a:rPr lang="fi-FI" sz="2000" dirty="0"/>
              <a:t>on esitettävä selvitys siitä, miten siinä on otettu huomioon liikennejärjestelmästä ja maanteistä annetun lain mukaisten valtakunnallisen liikennejärjestelmäsuunnitelman ja alueellisen liikennejärjestelmäsuunnittelun tavoitteet. Väyläviraston valmistelemaan yleissuunnitelmaan on sisällytettävä myös 8 a §:ssä tarkoitettu hankearviointi.</a:t>
            </a:r>
            <a:endParaRPr lang="fi-FI" sz="2000" dirty="0" smtClean="0"/>
          </a:p>
        </p:txBody>
      </p:sp>
      <p:sp>
        <p:nvSpPr>
          <p:cNvPr id="4" name="Slide Number Placeholder 3"/>
          <p:cNvSpPr>
            <a:spLocks noGrp="1"/>
          </p:cNvSpPr>
          <p:nvPr>
            <p:ph type="sldNum" sz="quarter" idx="4"/>
          </p:nvPr>
        </p:nvSpPr>
        <p:spPr/>
        <p:txBody>
          <a:bodyPr/>
          <a:lstStyle/>
          <a:p>
            <a:fld id="{6BD4A0EF-951A-4343-A672-F31B58E6828E}" type="slidenum">
              <a:rPr lang="fi-FI" smtClean="0"/>
              <a:t>14</a:t>
            </a:fld>
            <a:endParaRPr lang="fi-FI" dirty="0"/>
          </a:p>
        </p:txBody>
      </p:sp>
    </p:spTree>
    <p:extLst>
      <p:ext uri="{BB962C8B-B14F-4D97-AF65-F5344CB8AC3E}">
        <p14:creationId xmlns:p14="http://schemas.microsoft.com/office/powerpoint/2010/main" val="27907868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i-FI" sz="3200" dirty="0"/>
              <a:t>Ratalaki </a:t>
            </a:r>
            <a:r>
              <a:rPr lang="fi-FI" sz="3200" dirty="0" smtClean="0"/>
              <a:t>15 § Ratasuunnitelman sisältö</a:t>
            </a:r>
            <a:endParaRPr lang="fi-FI" sz="3200" dirty="0"/>
          </a:p>
        </p:txBody>
      </p:sp>
      <p:sp>
        <p:nvSpPr>
          <p:cNvPr id="3" name="Text Placeholder 2"/>
          <p:cNvSpPr>
            <a:spLocks noGrp="1"/>
          </p:cNvSpPr>
          <p:nvPr>
            <p:ph type="body" sz="quarter" idx="13"/>
          </p:nvPr>
        </p:nvSpPr>
        <p:spPr>
          <a:xfrm>
            <a:off x="866774" y="1847210"/>
            <a:ext cx="10487025" cy="4874263"/>
          </a:xfrm>
        </p:spPr>
        <p:txBody>
          <a:bodyPr>
            <a:normAutofit/>
          </a:bodyPr>
          <a:lstStyle/>
          <a:p>
            <a:r>
              <a:rPr lang="fi-FI" sz="1800" dirty="0" smtClean="0"/>
              <a:t>ratasuunnitelmassa </a:t>
            </a:r>
            <a:r>
              <a:rPr lang="fi-FI" sz="1800" dirty="0"/>
              <a:t>on osoitettava rautatie ja sen sijainti, käyttö eri tarkoituksiin, </a:t>
            </a:r>
            <a:r>
              <a:rPr lang="fi-FI" sz="1800" b="1" dirty="0"/>
              <a:t>korkeusasema, poikkileikkaus</a:t>
            </a:r>
            <a:r>
              <a:rPr lang="fi-FI" sz="1800" dirty="0"/>
              <a:t> ja kuivatus niin, että vaikutukset voidaan riittävästi arvioida ja rautatie voidaan merkitä maastoon. </a:t>
            </a:r>
            <a:endParaRPr lang="fi-FI" sz="1800" dirty="0" smtClean="0"/>
          </a:p>
          <a:p>
            <a:r>
              <a:rPr lang="fi-FI" sz="1800" dirty="0" smtClean="0"/>
              <a:t>Ratasuunnitelmassa </a:t>
            </a:r>
            <a:r>
              <a:rPr lang="fi-FI" sz="1800" dirty="0"/>
              <a:t>osoitetaan suunnitellut eritasoristeykset, tasoristeykset ja kulkuyhteydet. Suunnitelmaan on liitettävä arvio rautatien vaikutuksista sekä esitettävä ne toimenpiteet, jotka ovat tarpeen radan rakentamisen tai rautatieliikenteen haitallisten vaikutusten poistamiseksi tai vähentämiseksi.</a:t>
            </a:r>
          </a:p>
          <a:p>
            <a:r>
              <a:rPr lang="fi-FI" sz="1800" dirty="0" smtClean="0"/>
              <a:t>Suunnitelmaan </a:t>
            </a:r>
            <a:r>
              <a:rPr lang="fi-FI" sz="1800" dirty="0"/>
              <a:t>on liitettävä arvio rautatien rakentamisen kustannuksista.</a:t>
            </a:r>
          </a:p>
          <a:p>
            <a:r>
              <a:rPr lang="fi-FI" sz="1800" dirty="0" smtClean="0"/>
              <a:t>Ratasuunnitelmassa </a:t>
            </a:r>
            <a:r>
              <a:rPr lang="fi-FI" sz="1800" dirty="0"/>
              <a:t>on esitettävä selvitys siitä, miten siinä on otettu huomioon liikennejärjestelmästä ja maanteistä annetun lain mukaisen valtakunnallisen liikennejärjestelmäsuunnitelman ja alueellisen liikennejärjestelmäsuunnittelun tavoitteet. Selvitys ei kuitenkaan ole tarpeen, jos ratasuunnitelma perustuu lainvoimaiseen yleissuunnitelmaan, jossa valtakunnallisen liikennejärjestelmäsuunnitelman ja alueellisen liikennejärjestelmäsuunnittelun tavoitteiden huomioon ottamista koskeva selvitys on riittävällä tavalla tehty. Väyläviraston valmistelemaan ratasuunnitelmaan on sisällytettävä myös 8 a §:ssä tarkoitettu hankearviointi.</a:t>
            </a:r>
          </a:p>
        </p:txBody>
      </p:sp>
      <p:sp>
        <p:nvSpPr>
          <p:cNvPr id="4" name="Slide Number Placeholder 3"/>
          <p:cNvSpPr>
            <a:spLocks noGrp="1"/>
          </p:cNvSpPr>
          <p:nvPr>
            <p:ph type="sldNum" sz="quarter" idx="4"/>
          </p:nvPr>
        </p:nvSpPr>
        <p:spPr/>
        <p:txBody>
          <a:bodyPr/>
          <a:lstStyle/>
          <a:p>
            <a:fld id="{6BD4A0EF-951A-4343-A672-F31B58E6828E}" type="slidenum">
              <a:rPr lang="fi-FI" smtClean="0"/>
              <a:t>15</a:t>
            </a:fld>
            <a:endParaRPr lang="fi-FI" dirty="0"/>
          </a:p>
        </p:txBody>
      </p:sp>
    </p:spTree>
    <p:extLst>
      <p:ext uri="{BB962C8B-B14F-4D97-AF65-F5344CB8AC3E}">
        <p14:creationId xmlns:p14="http://schemas.microsoft.com/office/powerpoint/2010/main" val="40507308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i-FI" sz="3200" dirty="0" smtClean="0"/>
              <a:t>Miksi ratasuunnitelma laaditaan</a:t>
            </a:r>
            <a:endParaRPr lang="fi-FI" sz="3200" dirty="0"/>
          </a:p>
        </p:txBody>
      </p:sp>
      <p:sp>
        <p:nvSpPr>
          <p:cNvPr id="3" name="Text Placeholder 2"/>
          <p:cNvSpPr>
            <a:spLocks noGrp="1"/>
          </p:cNvSpPr>
          <p:nvPr>
            <p:ph type="body" sz="quarter" idx="13"/>
          </p:nvPr>
        </p:nvSpPr>
        <p:spPr>
          <a:xfrm>
            <a:off x="866774" y="1847210"/>
            <a:ext cx="10487025" cy="4874263"/>
          </a:xfrm>
        </p:spPr>
        <p:txBody>
          <a:bodyPr>
            <a:normAutofit/>
          </a:bodyPr>
          <a:lstStyle/>
          <a:p>
            <a:r>
              <a:rPr lang="fi-FI" sz="1700" dirty="0" smtClean="0"/>
              <a:t>Ratasuunnitelma tulee ratalain mukaan laatia ennen radan rakentamista mikäli…</a:t>
            </a:r>
          </a:p>
          <a:p>
            <a:pPr lvl="1"/>
            <a:r>
              <a:rPr lang="fi-FI" sz="1700" dirty="0"/>
              <a:t>suunnitelma ei ole </a:t>
            </a:r>
            <a:r>
              <a:rPr lang="fi-FI" sz="1700" b="1" dirty="0"/>
              <a:t>vaikutuksiltaan</a:t>
            </a:r>
            <a:r>
              <a:rPr lang="fi-FI" sz="1700" dirty="0"/>
              <a:t> </a:t>
            </a:r>
            <a:r>
              <a:rPr lang="fi-FI" sz="1700" dirty="0" smtClean="0"/>
              <a:t>vähäinen</a:t>
            </a:r>
          </a:p>
          <a:p>
            <a:pPr lvl="1"/>
            <a:r>
              <a:rPr lang="fi-FI" sz="1700" dirty="0" smtClean="0"/>
              <a:t>on </a:t>
            </a:r>
            <a:r>
              <a:rPr lang="fi-FI" sz="1700" dirty="0"/>
              <a:t>tarve lunastaa </a:t>
            </a:r>
            <a:r>
              <a:rPr lang="fi-FI" sz="1700" dirty="0" smtClean="0"/>
              <a:t>alueita</a:t>
            </a:r>
            <a:endParaRPr lang="fi-FI" sz="1700" dirty="0"/>
          </a:p>
          <a:p>
            <a:pPr lvl="1"/>
            <a:r>
              <a:rPr lang="fi-FI" sz="1700" dirty="0" err="1" smtClean="0"/>
              <a:t>Huom</a:t>
            </a:r>
            <a:r>
              <a:rPr lang="fi-FI" sz="1700" dirty="0" smtClean="0"/>
              <a:t>! Ratalain määritelmän mukaan radan parantaminenkin on radan rakentamista</a:t>
            </a:r>
          </a:p>
          <a:p>
            <a:r>
              <a:rPr lang="fi-FI" sz="1700" dirty="0" smtClean="0"/>
              <a:t>Ratasuunnitelmalla arvioidaan ja </a:t>
            </a:r>
            <a:r>
              <a:rPr lang="fi-FI" sz="1700" b="1" dirty="0" smtClean="0"/>
              <a:t>hallitaan</a:t>
            </a:r>
            <a:r>
              <a:rPr lang="fi-FI" sz="1700" dirty="0" smtClean="0"/>
              <a:t> radasta aiheutuvia ympäristö- ja muita vaikutuksia</a:t>
            </a:r>
          </a:p>
          <a:p>
            <a:pPr lvl="1"/>
            <a:r>
              <a:rPr lang="fi-FI" sz="1700" dirty="0" smtClean="0"/>
              <a:t>suunnittelupäätöstä tehtäessä oltava riittävä tieto nykytilasta ja hankkeen tuomista muutoksista</a:t>
            </a:r>
          </a:p>
          <a:p>
            <a:r>
              <a:rPr lang="fi-FI" sz="1700" dirty="0" smtClean="0"/>
              <a:t>Ratasuunnitelmassa voidaan esittää tasoristeys poistettavaksi (myös ELY voi laatia)</a:t>
            </a:r>
          </a:p>
          <a:p>
            <a:pPr lvl="1"/>
            <a:r>
              <a:rPr lang="fi-FI" sz="1700" dirty="0" err="1" smtClean="0"/>
              <a:t>Huom</a:t>
            </a:r>
            <a:r>
              <a:rPr lang="fi-FI" sz="1700" dirty="0" smtClean="0"/>
              <a:t>! Lait mahdollistaa tieasioiden suunnittelun ratasuunnitelmassa ja päin vastoin</a:t>
            </a:r>
          </a:p>
          <a:p>
            <a:r>
              <a:rPr lang="fi-FI" sz="1700" dirty="0" smtClean="0"/>
              <a:t>Ratasuunnitelmassa käydään vuorovaikutus asianosaisten ja viranomaisten kanssa</a:t>
            </a:r>
          </a:p>
          <a:p>
            <a:pPr lvl="1"/>
            <a:r>
              <a:rPr lang="fi-FI" sz="1700" dirty="0" smtClean="0"/>
              <a:t>Jokaisella on oikeus ottaa kantaa ja vaikuttaa elinympäristöään ja sen muutoksia koskeviin asioihin</a:t>
            </a:r>
          </a:p>
          <a:p>
            <a:pPr lvl="1"/>
            <a:r>
              <a:rPr lang="fi-FI" sz="1700" dirty="0" smtClean="0"/>
              <a:t>Ratasuunnitelmassa kannattaa panostaa vuorovaikutukseen, koska sillä saadaan </a:t>
            </a:r>
            <a:r>
              <a:rPr lang="fi-FI" sz="1700" dirty="0"/>
              <a:t>suunnitelmassa esitetyille ratkaisuille </a:t>
            </a:r>
            <a:r>
              <a:rPr lang="fi-FI" sz="1700" dirty="0" smtClean="0"/>
              <a:t>hyväksyttävyyttä</a:t>
            </a:r>
          </a:p>
        </p:txBody>
      </p:sp>
      <p:sp>
        <p:nvSpPr>
          <p:cNvPr id="4" name="Slide Number Placeholder 3"/>
          <p:cNvSpPr>
            <a:spLocks noGrp="1"/>
          </p:cNvSpPr>
          <p:nvPr>
            <p:ph type="sldNum" sz="quarter" idx="4"/>
          </p:nvPr>
        </p:nvSpPr>
        <p:spPr/>
        <p:txBody>
          <a:bodyPr/>
          <a:lstStyle/>
          <a:p>
            <a:fld id="{6BD4A0EF-951A-4343-A672-F31B58E6828E}" type="slidenum">
              <a:rPr lang="fi-FI" smtClean="0"/>
              <a:t>16</a:t>
            </a:fld>
            <a:endParaRPr lang="fi-FI" dirty="0"/>
          </a:p>
        </p:txBody>
      </p:sp>
    </p:spTree>
    <p:extLst>
      <p:ext uri="{BB962C8B-B14F-4D97-AF65-F5344CB8AC3E}">
        <p14:creationId xmlns:p14="http://schemas.microsoft.com/office/powerpoint/2010/main" val="21623094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i-FI" sz="3200" dirty="0" smtClean="0"/>
              <a:t>Miksi ratasuunnitelma laaditaan</a:t>
            </a:r>
            <a:endParaRPr lang="fi-FI" sz="3200" dirty="0"/>
          </a:p>
        </p:txBody>
      </p:sp>
      <p:sp>
        <p:nvSpPr>
          <p:cNvPr id="3" name="Text Placeholder 2"/>
          <p:cNvSpPr>
            <a:spLocks noGrp="1"/>
          </p:cNvSpPr>
          <p:nvPr>
            <p:ph type="body" sz="quarter" idx="13"/>
          </p:nvPr>
        </p:nvSpPr>
        <p:spPr>
          <a:xfrm>
            <a:off x="866774" y="1828800"/>
            <a:ext cx="10487025" cy="4892674"/>
          </a:xfrm>
        </p:spPr>
        <p:txBody>
          <a:bodyPr>
            <a:normAutofit/>
          </a:bodyPr>
          <a:lstStyle/>
          <a:p>
            <a:r>
              <a:rPr lang="fi-FI" sz="1700" dirty="0"/>
              <a:t>Suunnitteluprosessin laajuus ja kesto riippuu hankkeesta, olosuhteista, ympäröivästä </a:t>
            </a:r>
            <a:r>
              <a:rPr lang="fi-FI" sz="1700" dirty="0" smtClean="0"/>
              <a:t>maankäytöstä </a:t>
            </a:r>
            <a:r>
              <a:rPr lang="fi-FI" sz="1700" dirty="0"/>
              <a:t>(</a:t>
            </a:r>
            <a:r>
              <a:rPr lang="fi-FI" sz="1700" dirty="0" smtClean="0"/>
              <a:t>ei </a:t>
            </a:r>
            <a:r>
              <a:rPr lang="fi-FI" sz="1700" dirty="0"/>
              <a:t>tarvitse aina mennä ”raskaimman mukaan</a:t>
            </a:r>
            <a:r>
              <a:rPr lang="fi-FI" sz="1700" dirty="0" smtClean="0"/>
              <a:t>”)</a:t>
            </a:r>
            <a:endParaRPr lang="fi-FI" sz="1700" dirty="0"/>
          </a:p>
          <a:p>
            <a:pPr lvl="1"/>
            <a:r>
              <a:rPr lang="fi-FI" sz="1700" dirty="0" smtClean="0"/>
              <a:t>Vähäisissä ratahankkeissa voidaan noudattaa yksikertaisempaa menettelyä vuorovaikutuksessa</a:t>
            </a:r>
            <a:endParaRPr lang="fi-FI" sz="1700" dirty="0"/>
          </a:p>
          <a:p>
            <a:pPr lvl="1"/>
            <a:r>
              <a:rPr lang="fi-FI" sz="1700" dirty="0" smtClean="0"/>
              <a:t>Jos ei aseteta yleisesti nähtäville, varataan asianosaisille (rautatiealueeseen ulottuva kiinteistö) mahdollisuus jättää muistutukset ja kunnalta lausunto</a:t>
            </a:r>
          </a:p>
          <a:p>
            <a:pPr lvl="1"/>
            <a:r>
              <a:rPr lang="fi-FI" sz="1700" dirty="0" smtClean="0"/>
              <a:t>Kirjattava suunnittelupäätökseen</a:t>
            </a:r>
          </a:p>
          <a:p>
            <a:r>
              <a:rPr lang="fi-FI" sz="1700" b="1" dirty="0" smtClean="0"/>
              <a:t>Hyväksytyn ja lainvoimaisen </a:t>
            </a:r>
            <a:r>
              <a:rPr lang="fi-FI" sz="1700" b="1" dirty="0" err="1" smtClean="0"/>
              <a:t>yleis</a:t>
            </a:r>
            <a:r>
              <a:rPr lang="fi-FI" sz="1700" b="1" dirty="0" smtClean="0"/>
              <a:t>- ja ratasuunnitelman suunnitteluratkaisuista ei voi myöhemmin valittaa, vaan suunnitelma on toteutuskelpoinen</a:t>
            </a:r>
          </a:p>
          <a:p>
            <a:r>
              <a:rPr lang="fi-FI" sz="1700" dirty="0" smtClean="0"/>
              <a:t>Hyväksytyn ja lainvoimaisen ratasuunnitelman perusteella pidetään ratatoimitukset (lunastukset, korvaukset)</a:t>
            </a:r>
          </a:p>
          <a:p>
            <a:r>
              <a:rPr lang="fi-FI" sz="1700" dirty="0" smtClean="0"/>
              <a:t>Ratasuunnitelma tulee olla maakunta-, </a:t>
            </a:r>
            <a:r>
              <a:rPr lang="fi-FI" sz="1700" dirty="0" err="1" smtClean="0"/>
              <a:t>yleis</a:t>
            </a:r>
            <a:r>
              <a:rPr lang="fi-FI" sz="1700" dirty="0" smtClean="0"/>
              <a:t>- ja </a:t>
            </a:r>
            <a:r>
              <a:rPr lang="fi-FI" sz="1700" b="1" dirty="0" smtClean="0"/>
              <a:t>asemakaavojen</a:t>
            </a:r>
            <a:r>
              <a:rPr lang="fi-FI" sz="1700" dirty="0" smtClean="0"/>
              <a:t> mukainen</a:t>
            </a:r>
          </a:p>
          <a:p>
            <a:pPr lvl="1"/>
            <a:r>
              <a:rPr lang="fi-FI" sz="1700" dirty="0" smtClean="0"/>
              <a:t>Rakentaa ei saa vastoin oikeusvaikutteista kaavaa</a:t>
            </a:r>
          </a:p>
          <a:p>
            <a:r>
              <a:rPr lang="fi-FI" sz="1700" dirty="0" smtClean="0"/>
              <a:t>Ratasuunnitelman kuulutuksella saadaan tutkimusoikeus</a:t>
            </a:r>
          </a:p>
          <a:p>
            <a:pPr marL="0" indent="0">
              <a:buNone/>
            </a:pPr>
            <a:r>
              <a:rPr lang="fi-FI" sz="1700" b="1" dirty="0" smtClean="0">
                <a:sym typeface="Wingdings" panose="05000000000000000000" pitchFamily="2" charset="2"/>
              </a:rPr>
              <a:t> Hyväksytyssä ratasuunnitelmassa on jo ratkottu ”ongelmat” aikaisessa vaiheessa, jolloin rakentamisessa voidaan keskittyä toteutukseen</a:t>
            </a:r>
            <a:endParaRPr lang="fi-FI" sz="1700" b="1" dirty="0"/>
          </a:p>
        </p:txBody>
      </p:sp>
      <p:sp>
        <p:nvSpPr>
          <p:cNvPr id="4" name="Slide Number Placeholder 3"/>
          <p:cNvSpPr>
            <a:spLocks noGrp="1"/>
          </p:cNvSpPr>
          <p:nvPr>
            <p:ph type="sldNum" sz="quarter" idx="4"/>
          </p:nvPr>
        </p:nvSpPr>
        <p:spPr/>
        <p:txBody>
          <a:bodyPr/>
          <a:lstStyle/>
          <a:p>
            <a:fld id="{6BD4A0EF-951A-4343-A672-F31B58E6828E}" type="slidenum">
              <a:rPr lang="fi-FI" smtClean="0"/>
              <a:t>17</a:t>
            </a:fld>
            <a:endParaRPr lang="fi-FI" dirty="0"/>
          </a:p>
        </p:txBody>
      </p:sp>
    </p:spTree>
    <p:extLst>
      <p:ext uri="{BB962C8B-B14F-4D97-AF65-F5344CB8AC3E}">
        <p14:creationId xmlns:p14="http://schemas.microsoft.com/office/powerpoint/2010/main" val="23146858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Malliasiakirjojen jakaminen</a:t>
            </a:r>
            <a:endParaRPr lang="fi-FI" dirty="0"/>
          </a:p>
        </p:txBody>
      </p:sp>
      <p:sp>
        <p:nvSpPr>
          <p:cNvPr id="3" name="Text Placeholder 2"/>
          <p:cNvSpPr>
            <a:spLocks noGrp="1"/>
          </p:cNvSpPr>
          <p:nvPr>
            <p:ph type="body" sz="quarter" idx="13"/>
          </p:nvPr>
        </p:nvSpPr>
        <p:spPr>
          <a:xfrm>
            <a:off x="536761" y="2641227"/>
            <a:ext cx="6526307" cy="4010025"/>
          </a:xfrm>
        </p:spPr>
        <p:txBody>
          <a:bodyPr/>
          <a:lstStyle/>
          <a:p>
            <a:r>
              <a:rPr lang="fi-FI" dirty="0" smtClean="0"/>
              <a:t>Konsultteja varten on avattu </a:t>
            </a:r>
            <a:r>
              <a:rPr lang="fi-FI" dirty="0" err="1"/>
              <a:t>Sharefile</a:t>
            </a:r>
            <a:r>
              <a:rPr lang="fi-FI" dirty="0"/>
              <a:t>-kansio</a:t>
            </a:r>
            <a:r>
              <a:rPr lang="fi-FI" dirty="0" smtClean="0"/>
              <a:t>, jossa malliasiakirjat </a:t>
            </a:r>
            <a:r>
              <a:rPr lang="fi-FI" dirty="0" err="1" smtClean="0"/>
              <a:t>Alfrescon</a:t>
            </a:r>
            <a:r>
              <a:rPr lang="fi-FI" dirty="0" smtClean="0"/>
              <a:t> lisäksi ovat</a:t>
            </a:r>
          </a:p>
          <a:p>
            <a:pPr lvl="1"/>
            <a:r>
              <a:rPr lang="fi-FI" dirty="0" smtClean="0"/>
              <a:t>Linkkiä voi jakaa konsulteille (</a:t>
            </a:r>
            <a:r>
              <a:rPr lang="fi-FI" dirty="0">
                <a:hlinkClick r:id="rId2"/>
              </a:rPr>
              <a:t>https://</a:t>
            </a:r>
            <a:r>
              <a:rPr lang="fi-FI" dirty="0" smtClean="0">
                <a:hlinkClick r:id="rId2"/>
              </a:rPr>
              <a:t>liikennevirasto.sharefile.eu/d-s3cd0e0a545441ff8</a:t>
            </a:r>
            <a:r>
              <a:rPr lang="fi-FI" dirty="0" smtClean="0"/>
              <a:t> )</a:t>
            </a:r>
          </a:p>
          <a:p>
            <a:pPr lvl="1"/>
            <a:r>
              <a:rPr lang="fi-FI" dirty="0" smtClean="0"/>
              <a:t>Linkissä tulee syöttää sähköpostiosoite, nimi ja yritys, jonka jälkeen tiedostoja pääsee lataamaan ilman erillistä oikeuksien jakamista</a:t>
            </a:r>
            <a:endParaRPr lang="fi-FI" dirty="0"/>
          </a:p>
        </p:txBody>
      </p:sp>
      <p:sp>
        <p:nvSpPr>
          <p:cNvPr id="4" name="Slide Number Placeholder 3"/>
          <p:cNvSpPr>
            <a:spLocks noGrp="1"/>
          </p:cNvSpPr>
          <p:nvPr>
            <p:ph type="sldNum" sz="quarter" idx="4"/>
          </p:nvPr>
        </p:nvSpPr>
        <p:spPr/>
        <p:txBody>
          <a:bodyPr/>
          <a:lstStyle/>
          <a:p>
            <a:fld id="{6BD4A0EF-951A-4343-A672-F31B58E6828E}" type="slidenum">
              <a:rPr lang="fi-FI" smtClean="0"/>
              <a:t>18</a:t>
            </a:fld>
            <a:endParaRPr lang="fi-FI" dirty="0"/>
          </a:p>
        </p:txBody>
      </p:sp>
      <p:sp>
        <p:nvSpPr>
          <p:cNvPr id="5" name="Text Placeholder 2"/>
          <p:cNvSpPr txBox="1">
            <a:spLocks/>
          </p:cNvSpPr>
          <p:nvPr/>
        </p:nvSpPr>
        <p:spPr>
          <a:xfrm>
            <a:off x="536761" y="1556497"/>
            <a:ext cx="10487025" cy="40100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400" b="0" i="0" kern="1200">
                <a:solidFill>
                  <a:schemeClr val="tx1"/>
                </a:solidFill>
                <a:latin typeface="+mn-lt"/>
                <a:ea typeface="Tahoma" panose="020B0604030504040204" pitchFamily="34" charset="0"/>
                <a:cs typeface="Tahoma" panose="020B0604030504040204" pitchFamily="34" charset="0"/>
              </a:defRPr>
            </a:lvl1pPr>
            <a:lvl2pPr marL="685800" indent="-228600" algn="l" defTabSz="914400" rtl="0" eaLnBrk="1" latinLnBrk="0" hangingPunct="1">
              <a:lnSpc>
                <a:spcPct val="90000"/>
              </a:lnSpc>
              <a:spcBef>
                <a:spcPts val="500"/>
              </a:spcBef>
              <a:buFont typeface="Arial"/>
              <a:buChar char="•"/>
              <a:defRPr sz="2400" b="0" i="0" kern="1200">
                <a:solidFill>
                  <a:schemeClr val="tx1"/>
                </a:solidFill>
                <a:latin typeface="+mn-lt"/>
                <a:ea typeface="Tahoma" panose="020B0604030504040204" pitchFamily="34" charset="0"/>
                <a:cs typeface="Tahoma" panose="020B0604030504040204" pitchFamily="34" charset="0"/>
              </a:defRPr>
            </a:lvl2pPr>
            <a:lvl3pPr marL="1143000" indent="-228600" algn="l" defTabSz="914400" rtl="0" eaLnBrk="1" latinLnBrk="0" hangingPunct="1">
              <a:lnSpc>
                <a:spcPct val="90000"/>
              </a:lnSpc>
              <a:spcBef>
                <a:spcPts val="500"/>
              </a:spcBef>
              <a:buFont typeface="Arial"/>
              <a:buChar char="•"/>
              <a:defRPr sz="2000" b="0" i="0" kern="1200">
                <a:solidFill>
                  <a:schemeClr val="tx1"/>
                </a:solidFill>
                <a:latin typeface="+mn-lt"/>
                <a:ea typeface="Tahoma" panose="020B0604030504040204" pitchFamily="34" charset="0"/>
                <a:cs typeface="Tahoma" panose="020B0604030504040204" pitchFamily="34" charset="0"/>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mn-lt"/>
                <a:ea typeface="Tahoma" panose="020B0604030504040204" pitchFamily="34" charset="0"/>
                <a:cs typeface="Tahoma" panose="020B0604030504040204" pitchFamily="34" charset="0"/>
              </a:defRPr>
            </a:lvl4pPr>
            <a:lvl5pPr marL="2057400" indent="-228600" algn="l" defTabSz="914400" rtl="0" eaLnBrk="1" latinLnBrk="0" hangingPunct="1">
              <a:lnSpc>
                <a:spcPct val="90000"/>
              </a:lnSpc>
              <a:spcBef>
                <a:spcPts val="500"/>
              </a:spcBef>
              <a:buFont typeface="Arial"/>
              <a:buChar char="•"/>
              <a:defRPr sz="1800" b="0" i="0" kern="1200">
                <a:solidFill>
                  <a:schemeClr val="tx1"/>
                </a:solidFill>
                <a:latin typeface="+mn-lt"/>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fi-FI" dirty="0" smtClean="0"/>
              <a:t>Ratojen hankesuunnittelun hallinnollisen käsittelyn malliasiakirjat löytyvät toimintajärjestelmästä (vuodenvaihteesta alkaen varajärjestelmä), josta on linkitykset </a:t>
            </a:r>
            <a:r>
              <a:rPr lang="fi-FI" dirty="0" err="1" smtClean="0"/>
              <a:t>Alfrescoon</a:t>
            </a:r>
            <a:endParaRPr lang="fi-FI" dirty="0" smtClean="0"/>
          </a:p>
        </p:txBody>
      </p:sp>
      <p:pic>
        <p:nvPicPr>
          <p:cNvPr id="6" name="Kuva 5"/>
          <p:cNvPicPr>
            <a:picLocks noChangeAspect="1"/>
          </p:cNvPicPr>
          <p:nvPr/>
        </p:nvPicPr>
        <p:blipFill>
          <a:blip r:embed="rId3"/>
          <a:stretch>
            <a:fillRect/>
          </a:stretch>
        </p:blipFill>
        <p:spPr>
          <a:xfrm>
            <a:off x="7103409" y="2452968"/>
            <a:ext cx="4848966" cy="3947831"/>
          </a:xfrm>
          <a:prstGeom prst="rect">
            <a:avLst/>
          </a:prstGeom>
        </p:spPr>
      </p:pic>
    </p:spTree>
    <p:extLst>
      <p:ext uri="{BB962C8B-B14F-4D97-AF65-F5344CB8AC3E}">
        <p14:creationId xmlns:p14="http://schemas.microsoft.com/office/powerpoint/2010/main" val="13782556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8179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an numeron paikkamerkki 3"/>
          <p:cNvSpPr>
            <a:spLocks noGrp="1"/>
          </p:cNvSpPr>
          <p:nvPr>
            <p:ph type="sldNum" sz="quarter" idx="4294967295"/>
          </p:nvPr>
        </p:nvSpPr>
        <p:spPr>
          <a:xfrm>
            <a:off x="94488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D4A0EF-951A-4343-A672-F31B58E6828E}" type="slidenum">
              <a:rPr kumimoji="0" lang="en-US" sz="1200" b="1" i="0" u="none" strike="noStrike" kern="1200" cap="none" spc="0" normalizeH="0" baseline="0" noProof="0" smtClean="0">
                <a:ln>
                  <a:noFill/>
                </a:ln>
                <a:solidFill>
                  <a:prstClr val="black">
                    <a:tint val="75000"/>
                  </a:prstClr>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1" i="0" u="none" strike="noStrike" kern="1200" cap="none" spc="0" normalizeH="0" baseline="0" noProof="0">
              <a:ln>
                <a:noFill/>
              </a:ln>
              <a:solidFill>
                <a:prstClr val="black">
                  <a:tint val="75000"/>
                </a:prstClr>
              </a:solidFill>
              <a:effectLst/>
              <a:uLnTx/>
              <a:uFillTx/>
              <a:latin typeface="Tahoma"/>
              <a:ea typeface="+mn-ea"/>
              <a:cs typeface="+mn-cs"/>
            </a:endParaRPr>
          </a:p>
        </p:txBody>
      </p:sp>
      <p:pic>
        <p:nvPicPr>
          <p:cNvPr id="2" name="Kuva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3056"/>
            <a:ext cx="12186573" cy="6861055"/>
          </a:xfrm>
          <a:prstGeom prst="rect">
            <a:avLst/>
          </a:prstGeom>
        </p:spPr>
      </p:pic>
    </p:spTree>
    <p:extLst>
      <p:ext uri="{BB962C8B-B14F-4D97-AF65-F5344CB8AC3E}">
        <p14:creationId xmlns:p14="http://schemas.microsoft.com/office/powerpoint/2010/main" val="32525308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Kuva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8442" y="1347536"/>
            <a:ext cx="11920648" cy="5299125"/>
          </a:xfrm>
          <a:prstGeom prst="rect">
            <a:avLst/>
          </a:prstGeom>
        </p:spPr>
      </p:pic>
      <p:sp>
        <p:nvSpPr>
          <p:cNvPr id="4" name="Dian numeron paikkamerkki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D4A0EF-951A-4343-A672-F31B58E6828E}" type="slidenum">
              <a:rPr kumimoji="0" lang="en-US" sz="1200" b="1" i="0" u="none" strike="noStrike" kern="1200" cap="none" spc="0" normalizeH="0" baseline="0" noProof="0" smtClean="0">
                <a:ln>
                  <a:noFill/>
                </a:ln>
                <a:solidFill>
                  <a:srgbClr val="000000">
                    <a:tint val="75000"/>
                  </a:srgbClr>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1" i="0" u="none" strike="noStrike" kern="1200" cap="none" spc="0" normalizeH="0" baseline="0" noProof="0">
              <a:ln>
                <a:noFill/>
              </a:ln>
              <a:solidFill>
                <a:srgbClr val="000000">
                  <a:tint val="75000"/>
                </a:srgbClr>
              </a:solidFill>
              <a:effectLst/>
              <a:uLnTx/>
              <a:uFillTx/>
              <a:latin typeface="Tahoma"/>
              <a:ea typeface="+mn-ea"/>
              <a:cs typeface="+mn-cs"/>
            </a:endParaRPr>
          </a:p>
        </p:txBody>
      </p:sp>
      <p:sp>
        <p:nvSpPr>
          <p:cNvPr id="5" name="Title 1"/>
          <p:cNvSpPr>
            <a:spLocks noGrp="1"/>
          </p:cNvSpPr>
          <p:nvPr>
            <p:ph type="title"/>
          </p:nvPr>
        </p:nvSpPr>
        <p:spPr>
          <a:xfrm>
            <a:off x="575739" y="105238"/>
            <a:ext cx="10531532" cy="972356"/>
          </a:xfrm>
        </p:spPr>
        <p:txBody>
          <a:bodyPr>
            <a:noAutofit/>
          </a:bodyPr>
          <a:lstStyle/>
          <a:p>
            <a:pPr>
              <a:lnSpc>
                <a:spcPct val="100000"/>
              </a:lnSpc>
              <a:spcBef>
                <a:spcPts val="0"/>
              </a:spcBef>
              <a:defRPr/>
            </a:pPr>
            <a:r>
              <a:rPr lang="fi-FI" sz="3200" kern="0" dirty="0">
                <a:solidFill>
                  <a:sysClr val="windowText" lastClr="000000"/>
                </a:solidFill>
                <a:latin typeface="Tahoma" panose="020B0604030504040204" pitchFamily="34" charset="0"/>
              </a:rPr>
              <a:t>Eduskunnan toinen lisätalousarvio LTA II 2019</a:t>
            </a:r>
          </a:p>
        </p:txBody>
      </p:sp>
      <p:sp>
        <p:nvSpPr>
          <p:cNvPr id="3" name="Ellipsi 2"/>
          <p:cNvSpPr/>
          <p:nvPr/>
        </p:nvSpPr>
        <p:spPr>
          <a:xfrm>
            <a:off x="7237836" y="5840531"/>
            <a:ext cx="131396" cy="131396"/>
          </a:xfrm>
          <a:prstGeom prst="ellipse">
            <a:avLst/>
          </a:prstGeom>
          <a:solidFill>
            <a:srgbClr val="0065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800" b="0" i="0" u="none" strike="noStrike" kern="1200" cap="none" spc="0" normalizeH="0" baseline="0" noProof="0">
              <a:ln>
                <a:noFill/>
              </a:ln>
              <a:solidFill>
                <a:srgbClr val="FFFFFF"/>
              </a:solidFill>
              <a:effectLst/>
              <a:uLnTx/>
              <a:uFillTx/>
              <a:latin typeface="Tahoma"/>
              <a:ea typeface="+mn-ea"/>
              <a:cs typeface="+mn-cs"/>
            </a:endParaRPr>
          </a:p>
        </p:txBody>
      </p:sp>
      <p:sp>
        <p:nvSpPr>
          <p:cNvPr id="7" name="Tekstiruutu 6"/>
          <p:cNvSpPr txBox="1"/>
          <p:nvPr/>
        </p:nvSpPr>
        <p:spPr>
          <a:xfrm>
            <a:off x="7351646" y="5756333"/>
            <a:ext cx="1632178"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1200" b="1" i="0" u="none" strike="noStrike" kern="1200" cap="none" spc="0" normalizeH="0" baseline="0" noProof="0" smtClean="0">
                <a:ln>
                  <a:noFill/>
                </a:ln>
                <a:solidFill>
                  <a:srgbClr val="000000"/>
                </a:solidFill>
                <a:effectLst/>
                <a:uLnTx/>
                <a:uFillTx/>
                <a:latin typeface="Tahoma"/>
                <a:ea typeface="+mn-ea"/>
                <a:cs typeface="+mn-cs"/>
              </a:rPr>
              <a:t>Vesiväylähankkeet</a:t>
            </a:r>
            <a:endParaRPr kumimoji="0" lang="fi-FI" sz="1200" b="1" i="0" u="none" strike="noStrike" kern="1200" cap="none" spc="0" normalizeH="0" baseline="0" noProof="0" dirty="0">
              <a:ln>
                <a:noFill/>
              </a:ln>
              <a:solidFill>
                <a:srgbClr val="000000"/>
              </a:solidFill>
              <a:effectLst/>
              <a:uLnTx/>
              <a:uFillTx/>
              <a:latin typeface="Tahoma"/>
              <a:ea typeface="+mn-ea"/>
              <a:cs typeface="+mn-cs"/>
            </a:endParaRPr>
          </a:p>
        </p:txBody>
      </p:sp>
      <p:sp>
        <p:nvSpPr>
          <p:cNvPr id="12" name="Ellipsi 11"/>
          <p:cNvSpPr/>
          <p:nvPr/>
        </p:nvSpPr>
        <p:spPr>
          <a:xfrm>
            <a:off x="7237836" y="6054068"/>
            <a:ext cx="131396" cy="131396"/>
          </a:xfrm>
          <a:prstGeom prst="ellipse">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800" b="0" i="0" u="none" strike="noStrike" kern="1200" cap="none" spc="0" normalizeH="0" baseline="0" noProof="0">
              <a:ln>
                <a:noFill/>
              </a:ln>
              <a:solidFill>
                <a:srgbClr val="FFFFFF"/>
              </a:solidFill>
              <a:effectLst/>
              <a:uLnTx/>
              <a:uFillTx/>
              <a:latin typeface="Tahoma"/>
              <a:ea typeface="+mn-ea"/>
              <a:cs typeface="+mn-cs"/>
            </a:endParaRPr>
          </a:p>
        </p:txBody>
      </p:sp>
      <p:sp>
        <p:nvSpPr>
          <p:cNvPr id="13" name="Tekstiruutu 12"/>
          <p:cNvSpPr txBox="1"/>
          <p:nvPr/>
        </p:nvSpPr>
        <p:spPr>
          <a:xfrm>
            <a:off x="7351646" y="5969870"/>
            <a:ext cx="1136850"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1200" b="1" i="0" u="none" strike="noStrike" kern="1200" cap="none" spc="0" normalizeH="0" baseline="0" noProof="0" smtClean="0">
                <a:ln>
                  <a:noFill/>
                </a:ln>
                <a:solidFill>
                  <a:srgbClr val="000000"/>
                </a:solidFill>
                <a:effectLst/>
                <a:uLnTx/>
                <a:uFillTx/>
                <a:latin typeface="Tahoma"/>
                <a:ea typeface="+mn-ea"/>
                <a:cs typeface="+mn-cs"/>
              </a:rPr>
              <a:t>Tiehankkeet</a:t>
            </a:r>
            <a:endParaRPr kumimoji="0" lang="fi-FI" sz="1200" b="1" i="0" u="none" strike="noStrike" kern="1200" cap="none" spc="0" normalizeH="0" baseline="0" noProof="0" dirty="0">
              <a:ln>
                <a:noFill/>
              </a:ln>
              <a:solidFill>
                <a:srgbClr val="000000"/>
              </a:solidFill>
              <a:effectLst/>
              <a:uLnTx/>
              <a:uFillTx/>
              <a:latin typeface="Tahoma"/>
              <a:ea typeface="+mn-ea"/>
              <a:cs typeface="+mn-cs"/>
            </a:endParaRPr>
          </a:p>
        </p:txBody>
      </p:sp>
      <p:sp>
        <p:nvSpPr>
          <p:cNvPr id="9" name="Ellipsi 8"/>
          <p:cNvSpPr/>
          <p:nvPr/>
        </p:nvSpPr>
        <p:spPr>
          <a:xfrm>
            <a:off x="7237836" y="6275786"/>
            <a:ext cx="131396" cy="1313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800" b="0" i="0" u="none" strike="noStrike" kern="1200" cap="none" spc="0" normalizeH="0" baseline="0" noProof="0">
              <a:ln>
                <a:noFill/>
              </a:ln>
              <a:solidFill>
                <a:srgbClr val="FFFFFF"/>
              </a:solidFill>
              <a:effectLst/>
              <a:uLnTx/>
              <a:uFillTx/>
              <a:latin typeface="Tahoma"/>
              <a:ea typeface="+mn-ea"/>
              <a:cs typeface="+mn-cs"/>
            </a:endParaRPr>
          </a:p>
        </p:txBody>
      </p:sp>
      <p:sp>
        <p:nvSpPr>
          <p:cNvPr id="10" name="Tekstiruutu 9"/>
          <p:cNvSpPr txBox="1"/>
          <p:nvPr/>
        </p:nvSpPr>
        <p:spPr>
          <a:xfrm>
            <a:off x="7351646" y="6190846"/>
            <a:ext cx="126348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1200" b="1" i="0" u="none" strike="noStrike" kern="1200" cap="none" spc="0" normalizeH="0" baseline="0" noProof="0" smtClean="0">
                <a:ln>
                  <a:noFill/>
                </a:ln>
                <a:solidFill>
                  <a:srgbClr val="000000"/>
                </a:solidFill>
                <a:effectLst/>
                <a:uLnTx/>
                <a:uFillTx/>
                <a:latin typeface="Tahoma"/>
                <a:ea typeface="+mn-ea"/>
                <a:cs typeface="+mn-cs"/>
              </a:rPr>
              <a:t>Ratahankkeet</a:t>
            </a:r>
            <a:endParaRPr kumimoji="0" lang="fi-FI" sz="1200" b="1" i="0" u="none" strike="noStrike" kern="1200" cap="none" spc="0" normalizeH="0" baseline="0" noProof="0" dirty="0">
              <a:ln>
                <a:noFill/>
              </a:ln>
              <a:solidFill>
                <a:srgbClr val="000000"/>
              </a:solidFill>
              <a:effectLst/>
              <a:uLnTx/>
              <a:uFillTx/>
              <a:latin typeface="Tahoma"/>
              <a:ea typeface="+mn-ea"/>
              <a:cs typeface="+mn-cs"/>
            </a:endParaRPr>
          </a:p>
        </p:txBody>
      </p:sp>
    </p:spTree>
    <p:extLst>
      <p:ext uri="{BB962C8B-B14F-4D97-AF65-F5344CB8AC3E}">
        <p14:creationId xmlns:p14="http://schemas.microsoft.com/office/powerpoint/2010/main" val="13311551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a:xfrm>
            <a:off x="509954" y="365126"/>
            <a:ext cx="10515600" cy="637916"/>
          </a:xfrm>
        </p:spPr>
        <p:txBody>
          <a:bodyPr>
            <a:normAutofit/>
          </a:bodyPr>
          <a:lstStyle/>
          <a:p>
            <a:r>
              <a:rPr lang="fi-FI" sz="3200" dirty="0" smtClean="0"/>
              <a:t>Budjettiesitys 2020</a:t>
            </a:r>
            <a:endParaRPr lang="fi-FI" sz="3200" b="0" dirty="0"/>
          </a:p>
        </p:txBody>
      </p:sp>
      <p:sp>
        <p:nvSpPr>
          <p:cNvPr id="3" name="Tekstin paikkamerkki 2"/>
          <p:cNvSpPr>
            <a:spLocks noGrp="1"/>
          </p:cNvSpPr>
          <p:nvPr>
            <p:ph type="body" sz="quarter" idx="13"/>
          </p:nvPr>
        </p:nvSpPr>
        <p:spPr>
          <a:xfrm>
            <a:off x="509954" y="1292155"/>
            <a:ext cx="5304691" cy="5267266"/>
          </a:xfrm>
        </p:spPr>
        <p:txBody>
          <a:bodyPr>
            <a:normAutofit fontScale="55000" lnSpcReduction="20000"/>
          </a:bodyPr>
          <a:lstStyle/>
          <a:p>
            <a:pPr>
              <a:lnSpc>
                <a:spcPct val="120000"/>
              </a:lnSpc>
              <a:spcBef>
                <a:spcPts val="600"/>
              </a:spcBef>
              <a:buClr>
                <a:srgbClr val="00B050"/>
              </a:buClr>
              <a:buSzPct val="130000"/>
            </a:pPr>
            <a:r>
              <a:rPr lang="fi-FI" dirty="0" smtClean="0"/>
              <a:t>Perusväylänpidon </a:t>
            </a:r>
            <a:r>
              <a:rPr lang="fi-FI" dirty="0"/>
              <a:t>rahoitukseen ehdotetaan </a:t>
            </a:r>
            <a:r>
              <a:rPr lang="fi-FI" dirty="0" smtClean="0"/>
              <a:t>pysyvää </a:t>
            </a:r>
            <a:r>
              <a:rPr lang="fi-FI" dirty="0"/>
              <a:t>300 miljoonan euron tasokorotusta tie-, raide- ja vesiväylien korjausvelan kasvun pysäyttämiseksi ja korjausvelan vähentämiseksi. </a:t>
            </a:r>
            <a:r>
              <a:rPr lang="fi-FI" dirty="0" smtClean="0"/>
              <a:t>Yhdessä </a:t>
            </a:r>
            <a:r>
              <a:rPr lang="fi-FI" dirty="0"/>
              <a:t>muiden korotusten kanssa perusväylänpidon rahoitukseen tulee lisäystä </a:t>
            </a:r>
            <a:r>
              <a:rPr lang="fi-FI" b="1" dirty="0"/>
              <a:t>362 miljoonaa euroa </a:t>
            </a:r>
            <a:r>
              <a:rPr lang="fi-FI" dirty="0"/>
              <a:t>vuonna </a:t>
            </a:r>
            <a:r>
              <a:rPr lang="fi-FI" dirty="0" smtClean="0"/>
              <a:t>2020, josta mm.</a:t>
            </a:r>
            <a:endParaRPr lang="fi-FI" dirty="0"/>
          </a:p>
          <a:p>
            <a:pPr lvl="1">
              <a:lnSpc>
                <a:spcPct val="120000"/>
              </a:lnSpc>
              <a:spcBef>
                <a:spcPts val="600"/>
              </a:spcBef>
              <a:buClr>
                <a:srgbClr val="00B050"/>
              </a:buClr>
              <a:buSzPct val="130000"/>
            </a:pPr>
            <a:r>
              <a:rPr lang="fi-FI" dirty="0" smtClean="0"/>
              <a:t>vaarallisten </a:t>
            </a:r>
            <a:r>
              <a:rPr lang="fi-FI" dirty="0"/>
              <a:t>tasoristeysten poistamiseen </a:t>
            </a:r>
            <a:r>
              <a:rPr lang="fi-FI" dirty="0" smtClean="0"/>
              <a:t>yhteensä </a:t>
            </a:r>
            <a:r>
              <a:rPr lang="fi-FI" b="1" dirty="0"/>
              <a:t>22 miljoonaa euroa </a:t>
            </a:r>
            <a:r>
              <a:rPr lang="fi-FI" dirty="0"/>
              <a:t>vuosille 2020–2021.</a:t>
            </a:r>
          </a:p>
          <a:p>
            <a:pPr lvl="1">
              <a:lnSpc>
                <a:spcPct val="120000"/>
              </a:lnSpc>
              <a:spcBef>
                <a:spcPts val="600"/>
              </a:spcBef>
              <a:buClr>
                <a:srgbClr val="00B050"/>
              </a:buClr>
              <a:buSzPct val="130000"/>
            </a:pPr>
            <a:r>
              <a:rPr lang="fi-FI" dirty="0" smtClean="0"/>
              <a:t>pieniä </a:t>
            </a:r>
            <a:r>
              <a:rPr lang="fi-FI" dirty="0"/>
              <a:t>parantamishankkeita, joiden </a:t>
            </a:r>
            <a:r>
              <a:rPr lang="fi-FI" dirty="0" smtClean="0"/>
              <a:t>kokonaiskustannusarvio </a:t>
            </a:r>
            <a:r>
              <a:rPr lang="fi-FI" dirty="0"/>
              <a:t>on yhteensä 112,8 miljoonaa euroa. Valtion arvioitu osuus tästä on yhteensä </a:t>
            </a:r>
            <a:r>
              <a:rPr lang="fi-FI" b="1" dirty="0"/>
              <a:t>105,4 miljoonaa </a:t>
            </a:r>
            <a:r>
              <a:rPr lang="fi-FI" b="1" dirty="0" smtClean="0"/>
              <a:t>euroa</a:t>
            </a:r>
          </a:p>
          <a:p>
            <a:pPr lvl="1">
              <a:lnSpc>
                <a:spcPct val="120000"/>
              </a:lnSpc>
              <a:spcBef>
                <a:spcPts val="600"/>
              </a:spcBef>
              <a:buClr>
                <a:srgbClr val="00B050"/>
              </a:buClr>
              <a:buSzPct val="130000"/>
            </a:pPr>
            <a:r>
              <a:rPr lang="fi-FI" dirty="0">
                <a:ea typeface="+mn-ea"/>
                <a:cs typeface="+mn-cs"/>
              </a:rPr>
              <a:t>Tampere-Pori-raideyhteyttä parannetaan ja nopeutetaan kohdentamalla </a:t>
            </a:r>
            <a:r>
              <a:rPr lang="fi-FI" b="1" dirty="0">
                <a:ea typeface="+mn-ea"/>
                <a:cs typeface="+mn-cs"/>
              </a:rPr>
              <a:t>40 miljoonan euron </a:t>
            </a:r>
            <a:r>
              <a:rPr lang="fi-FI" dirty="0">
                <a:ea typeface="+mn-ea"/>
                <a:cs typeface="+mn-cs"/>
              </a:rPr>
              <a:t>perusväylänpidon rahoitus tasoristeysten poistoon.</a:t>
            </a:r>
            <a:r>
              <a:rPr lang="fi-FI" dirty="0">
                <a:solidFill>
                  <a:srgbClr val="009BFF"/>
                </a:solidFill>
                <a:ea typeface="+mn-ea"/>
                <a:cs typeface="+mn-cs"/>
              </a:rPr>
              <a:t> </a:t>
            </a:r>
          </a:p>
          <a:p>
            <a:pPr>
              <a:lnSpc>
                <a:spcPct val="120000"/>
              </a:lnSpc>
              <a:spcBef>
                <a:spcPts val="600"/>
              </a:spcBef>
              <a:buClr>
                <a:srgbClr val="00B050"/>
              </a:buClr>
              <a:buSzPct val="130000"/>
            </a:pPr>
            <a:r>
              <a:rPr lang="fi-FI" dirty="0" smtClean="0"/>
              <a:t>Liikenne- ja viestintäministeriö käynnistää neuvottelut Turun tunnin juna -hankeyhtiön sekä Suomi-rata-hankeyhtiön perustamiseksi.</a:t>
            </a:r>
          </a:p>
          <a:p>
            <a:pPr>
              <a:lnSpc>
                <a:spcPct val="120000"/>
              </a:lnSpc>
              <a:spcBef>
                <a:spcPts val="600"/>
              </a:spcBef>
              <a:buClr>
                <a:srgbClr val="00B050"/>
              </a:buClr>
              <a:buSzPct val="130000"/>
            </a:pPr>
            <a:r>
              <a:rPr lang="fi-FI" dirty="0" smtClean="0"/>
              <a:t>Hallitus </a:t>
            </a:r>
            <a:r>
              <a:rPr lang="fi-FI" dirty="0"/>
              <a:t>varautuu Turun tunnin junan ja Suomi-radan nopeiden raideyhteyksien suunnittelun toteuttamiseen pääomittamalla 15,7 miljoonalla eurolla Pohjolan Rautatiet Oy:tä. Valtio varautuu suunnittelun rahoittamiseen yhteensä 115 miljoonalla eurolla.</a:t>
            </a:r>
          </a:p>
          <a:p>
            <a:pPr marL="0" indent="0">
              <a:lnSpc>
                <a:spcPct val="120000"/>
              </a:lnSpc>
              <a:spcBef>
                <a:spcPts val="600"/>
              </a:spcBef>
              <a:buClr>
                <a:srgbClr val="00B050"/>
              </a:buClr>
              <a:buSzPct val="130000"/>
              <a:buNone/>
            </a:pPr>
            <a:endParaRPr lang="fi-FI" dirty="0"/>
          </a:p>
          <a:p>
            <a:endParaRPr lang="fi-FI" dirty="0"/>
          </a:p>
        </p:txBody>
      </p:sp>
      <p:sp>
        <p:nvSpPr>
          <p:cNvPr id="4" name="Dian numeron paikkamerkki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D4A0EF-951A-4343-A672-F31B58E6828E}" type="slidenum">
              <a:rPr kumimoji="0" lang="en-US" sz="1200" b="1" i="0" u="none" strike="noStrike" kern="1200" cap="none" spc="0" normalizeH="0" baseline="0" noProof="0" smtClean="0">
                <a:ln>
                  <a:noFill/>
                </a:ln>
                <a:solidFill>
                  <a:srgbClr val="000000">
                    <a:tint val="75000"/>
                  </a:srgbClr>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1" i="0" u="none" strike="noStrike" kern="1200" cap="none" spc="0" normalizeH="0" baseline="0" noProof="0">
              <a:ln>
                <a:noFill/>
              </a:ln>
              <a:solidFill>
                <a:srgbClr val="000000">
                  <a:tint val="75000"/>
                </a:srgbClr>
              </a:solidFill>
              <a:effectLst/>
              <a:uLnTx/>
              <a:uFillTx/>
              <a:latin typeface="Tahoma"/>
              <a:ea typeface="+mn-ea"/>
              <a:cs typeface="+mn-cs"/>
            </a:endParaRPr>
          </a:p>
        </p:txBody>
      </p:sp>
      <p:pic>
        <p:nvPicPr>
          <p:cNvPr id="6" name="Kuva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634632" y="239013"/>
            <a:ext cx="3270151" cy="6482462"/>
          </a:xfrm>
          <a:prstGeom prst="rect">
            <a:avLst/>
          </a:prstGeom>
        </p:spPr>
      </p:pic>
      <p:sp>
        <p:nvSpPr>
          <p:cNvPr id="7" name="Suorakulmio 6"/>
          <p:cNvSpPr/>
          <p:nvPr/>
        </p:nvSpPr>
        <p:spPr>
          <a:xfrm>
            <a:off x="6179785" y="1292154"/>
            <a:ext cx="3094892" cy="2683812"/>
          </a:xfrm>
          <a:prstGeom prst="rect">
            <a:avLst/>
          </a:prstGeom>
        </p:spPr>
        <p:txBody>
          <a:bodyPr wrap="square">
            <a:spAutoFit/>
          </a:bodyPr>
          <a:lstStyle/>
          <a:p>
            <a:pPr marL="285750" marR="0" lvl="0" indent="-285750" algn="l" defTabSz="914400" rtl="0" eaLnBrk="1" fontAlgn="auto" latinLnBrk="0" hangingPunct="1">
              <a:lnSpc>
                <a:spcPct val="120000"/>
              </a:lnSpc>
              <a:spcBef>
                <a:spcPts val="600"/>
              </a:spcBef>
              <a:spcAft>
                <a:spcPts val="0"/>
              </a:spcAft>
              <a:buClr>
                <a:srgbClr val="00B050"/>
              </a:buClr>
              <a:buSzPct val="130000"/>
              <a:buFont typeface="Arial" panose="020B0604020202020204" pitchFamily="34" charset="0"/>
              <a:buChar char="•"/>
              <a:tabLst/>
              <a:defRPr/>
            </a:pPr>
            <a:r>
              <a:rPr kumimoji="0" lang="fi-FI" sz="1200" b="0" i="0" u="none" strike="noStrike" kern="1200" cap="none" spc="0" normalizeH="0" baseline="0" noProof="0" dirty="0" smtClean="0">
                <a:ln>
                  <a:noFill/>
                </a:ln>
                <a:solidFill>
                  <a:prstClr val="black"/>
                </a:solidFill>
                <a:effectLst/>
                <a:uLnTx/>
                <a:uFillTx/>
                <a:latin typeface="Tahoma"/>
                <a:ea typeface="+mn-ea"/>
                <a:cs typeface="+mn-cs"/>
              </a:rPr>
              <a:t>Tampere–Jyväskylä-radan </a:t>
            </a:r>
            <a:r>
              <a:rPr kumimoji="0" lang="fi-FI" sz="1200" b="0" i="0" u="none" strike="noStrike" kern="1200" cap="none" spc="0" normalizeH="0" baseline="0" noProof="0" dirty="0">
                <a:ln>
                  <a:noFill/>
                </a:ln>
                <a:solidFill>
                  <a:prstClr val="black"/>
                </a:solidFill>
                <a:effectLst/>
                <a:uLnTx/>
                <a:uFillTx/>
                <a:latin typeface="Tahoma"/>
                <a:ea typeface="+mn-ea"/>
                <a:cs typeface="+mn-cs"/>
              </a:rPr>
              <a:t>nopeuttamisen ja välityskyvyn parantamisen suunnitteluun kohdennetaan </a:t>
            </a:r>
            <a:r>
              <a:rPr kumimoji="0" lang="fi-FI" sz="1200" b="1" i="0" u="none" strike="noStrike" kern="1200" cap="none" spc="0" normalizeH="0" baseline="0" noProof="0" dirty="0">
                <a:ln>
                  <a:noFill/>
                </a:ln>
                <a:solidFill>
                  <a:prstClr val="black"/>
                </a:solidFill>
                <a:effectLst/>
                <a:uLnTx/>
                <a:uFillTx/>
                <a:latin typeface="Tahoma"/>
                <a:ea typeface="+mn-ea"/>
                <a:cs typeface="+mn-cs"/>
              </a:rPr>
              <a:t>18 miljoonan euron</a:t>
            </a:r>
            <a:r>
              <a:rPr kumimoji="0" lang="fi-FI" sz="1200" b="0" i="0" u="none" strike="noStrike" kern="1200" cap="none" spc="0" normalizeH="0" baseline="0" noProof="0" dirty="0">
                <a:ln>
                  <a:noFill/>
                </a:ln>
                <a:solidFill>
                  <a:prstClr val="black"/>
                </a:solidFill>
                <a:effectLst/>
                <a:uLnTx/>
                <a:uFillTx/>
                <a:latin typeface="Tahoma"/>
                <a:ea typeface="+mn-ea"/>
                <a:cs typeface="+mn-cs"/>
              </a:rPr>
              <a:t> valtuus. </a:t>
            </a:r>
          </a:p>
          <a:p>
            <a:pPr marL="285750" marR="0" lvl="0" indent="-285750" algn="l" defTabSz="914400" rtl="0" eaLnBrk="1" fontAlgn="auto" latinLnBrk="0" hangingPunct="1">
              <a:lnSpc>
                <a:spcPct val="120000"/>
              </a:lnSpc>
              <a:spcBef>
                <a:spcPts val="600"/>
              </a:spcBef>
              <a:spcAft>
                <a:spcPts val="0"/>
              </a:spcAft>
              <a:buClr>
                <a:srgbClr val="00B050"/>
              </a:buClr>
              <a:buSzPct val="130000"/>
              <a:buFont typeface="Arial" panose="020B0604020202020204" pitchFamily="34" charset="0"/>
              <a:buChar char="•"/>
              <a:tabLst/>
              <a:defRPr/>
            </a:pPr>
            <a:r>
              <a:rPr kumimoji="0" lang="fi-FI" sz="1200" b="0" i="0" u="none" strike="noStrike" kern="1200" cap="none" spc="0" normalizeH="0" baseline="0" noProof="0" dirty="0">
                <a:ln>
                  <a:noFill/>
                </a:ln>
                <a:solidFill>
                  <a:prstClr val="black"/>
                </a:solidFill>
                <a:effectLst/>
                <a:uLnTx/>
                <a:uFillTx/>
                <a:latin typeface="Tahoma"/>
                <a:ea typeface="+mn-ea"/>
                <a:cs typeface="+mn-cs"/>
              </a:rPr>
              <a:t>Seinäjoki–Vaasa-radan nopeuttamisen suunnitteluun </a:t>
            </a:r>
            <a:r>
              <a:rPr kumimoji="0" lang="fi-FI" sz="1200" b="1" i="0" u="none" strike="noStrike" kern="1200" cap="none" spc="0" normalizeH="0" baseline="0" noProof="0" dirty="0">
                <a:ln>
                  <a:noFill/>
                </a:ln>
                <a:solidFill>
                  <a:prstClr val="black"/>
                </a:solidFill>
                <a:effectLst/>
                <a:uLnTx/>
                <a:uFillTx/>
                <a:latin typeface="Tahoma"/>
                <a:ea typeface="+mn-ea"/>
                <a:cs typeface="+mn-cs"/>
              </a:rPr>
              <a:t>kohdennetaan 3 miljoonan euron </a:t>
            </a:r>
            <a:r>
              <a:rPr kumimoji="0" lang="fi-FI" sz="1200" b="0" i="0" u="none" strike="noStrike" kern="1200" cap="none" spc="0" normalizeH="0" baseline="0" noProof="0" dirty="0">
                <a:ln>
                  <a:noFill/>
                </a:ln>
                <a:solidFill>
                  <a:prstClr val="black"/>
                </a:solidFill>
                <a:effectLst/>
                <a:uLnTx/>
                <a:uFillTx/>
                <a:latin typeface="Tahoma"/>
                <a:ea typeface="+mn-ea"/>
                <a:cs typeface="+mn-cs"/>
              </a:rPr>
              <a:t>valtuus.</a:t>
            </a:r>
          </a:p>
          <a:p>
            <a:pPr marL="285750" marR="0" lvl="0" indent="-285750" algn="l" defTabSz="914400" rtl="0" eaLnBrk="1" fontAlgn="auto" latinLnBrk="0" hangingPunct="1">
              <a:lnSpc>
                <a:spcPct val="120000"/>
              </a:lnSpc>
              <a:spcBef>
                <a:spcPts val="600"/>
              </a:spcBef>
              <a:spcAft>
                <a:spcPts val="0"/>
              </a:spcAft>
              <a:buClr>
                <a:srgbClr val="00B050"/>
              </a:buClr>
              <a:buSzPct val="130000"/>
              <a:buFont typeface="Arial" panose="020B0604020202020204" pitchFamily="34" charset="0"/>
              <a:buChar char="•"/>
              <a:tabLst/>
              <a:defRPr/>
            </a:pPr>
            <a:r>
              <a:rPr kumimoji="0" lang="fi-FI" sz="1200" b="0" i="0" u="none" strike="noStrike" kern="1200" cap="none" spc="0" normalizeH="0" baseline="0" noProof="0" dirty="0">
                <a:ln>
                  <a:noFill/>
                </a:ln>
                <a:solidFill>
                  <a:prstClr val="black"/>
                </a:solidFill>
                <a:effectLst/>
                <a:uLnTx/>
                <a:uFillTx/>
                <a:latin typeface="Tahoma"/>
                <a:ea typeface="+mn-ea"/>
                <a:cs typeface="+mn-cs"/>
              </a:rPr>
              <a:t>Uutena hankkeena aloitetaan Hanko–Hyvinkää-rataosan sähköistäminen (</a:t>
            </a:r>
            <a:r>
              <a:rPr kumimoji="0" lang="fi-FI" sz="1200" b="1" i="0" u="none" strike="noStrike" kern="1200" cap="none" spc="0" normalizeH="0" baseline="0" noProof="0" dirty="0">
                <a:ln>
                  <a:noFill/>
                </a:ln>
                <a:solidFill>
                  <a:prstClr val="black"/>
                </a:solidFill>
                <a:effectLst/>
                <a:uLnTx/>
                <a:uFillTx/>
                <a:latin typeface="Tahoma"/>
                <a:ea typeface="+mn-ea"/>
                <a:cs typeface="+mn-cs"/>
              </a:rPr>
              <a:t>62 miljoonan euron </a:t>
            </a:r>
            <a:r>
              <a:rPr kumimoji="0" lang="fi-FI" sz="1200" b="0" i="0" u="none" strike="noStrike" kern="1200" cap="none" spc="0" normalizeH="0" baseline="0" noProof="0" dirty="0">
                <a:ln>
                  <a:noFill/>
                </a:ln>
                <a:solidFill>
                  <a:prstClr val="black"/>
                </a:solidFill>
                <a:effectLst/>
                <a:uLnTx/>
                <a:uFillTx/>
                <a:latin typeface="Tahoma"/>
                <a:ea typeface="+mn-ea"/>
                <a:cs typeface="+mn-cs"/>
              </a:rPr>
              <a:t>valtuus).</a:t>
            </a:r>
          </a:p>
        </p:txBody>
      </p:sp>
    </p:spTree>
    <p:extLst>
      <p:ext uri="{BB962C8B-B14F-4D97-AF65-F5344CB8AC3E}">
        <p14:creationId xmlns:p14="http://schemas.microsoft.com/office/powerpoint/2010/main" val="12444300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Kuva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60138" y="47870"/>
            <a:ext cx="4175937" cy="6680754"/>
          </a:xfrm>
          <a:prstGeom prst="rect">
            <a:avLst/>
          </a:prstGeom>
        </p:spPr>
      </p:pic>
      <p:sp>
        <p:nvSpPr>
          <p:cNvPr id="2" name="Otsikko 1"/>
          <p:cNvSpPr>
            <a:spLocks noGrp="1"/>
          </p:cNvSpPr>
          <p:nvPr>
            <p:ph type="title"/>
          </p:nvPr>
        </p:nvSpPr>
        <p:spPr>
          <a:xfrm>
            <a:off x="625478" y="264545"/>
            <a:ext cx="7717902" cy="1325563"/>
          </a:xfrm>
        </p:spPr>
        <p:txBody>
          <a:bodyPr>
            <a:normAutofit/>
          </a:bodyPr>
          <a:lstStyle/>
          <a:p>
            <a:r>
              <a:rPr lang="fi-FI" sz="3200" dirty="0"/>
              <a:t>Merkittävimmät vuoden </a:t>
            </a:r>
            <a:r>
              <a:rPr lang="fi-FI" sz="3200" dirty="0" smtClean="0"/>
              <a:t>2020 </a:t>
            </a:r>
            <a:r>
              <a:rPr lang="fi-FI" sz="3200"/>
              <a:t>suunnittelukohteet </a:t>
            </a:r>
            <a:r>
              <a:rPr lang="fi-FI" sz="3200" smtClean="0"/>
              <a:t>– radat</a:t>
            </a:r>
            <a:endParaRPr lang="fi-FI" sz="3200" dirty="0"/>
          </a:p>
        </p:txBody>
      </p:sp>
      <p:sp>
        <p:nvSpPr>
          <p:cNvPr id="3" name="Tekstin paikkamerkki 2"/>
          <p:cNvSpPr>
            <a:spLocks noGrp="1"/>
          </p:cNvSpPr>
          <p:nvPr>
            <p:ph type="body" sz="quarter" idx="13"/>
          </p:nvPr>
        </p:nvSpPr>
        <p:spPr>
          <a:xfrm>
            <a:off x="625478" y="1781111"/>
            <a:ext cx="7607300" cy="4257739"/>
          </a:xfrm>
        </p:spPr>
        <p:txBody>
          <a:bodyPr numCol="2">
            <a:noAutofit/>
          </a:bodyPr>
          <a:lstStyle/>
          <a:p>
            <a:pPr marL="0" indent="0">
              <a:lnSpc>
                <a:spcPct val="107000"/>
              </a:lnSpc>
              <a:buClr>
                <a:srgbClr val="267300"/>
              </a:buClr>
              <a:buSzPct val="115000"/>
              <a:buNone/>
            </a:pPr>
            <a:r>
              <a:rPr lang="fi-FI" sz="1500" b="1" dirty="0" smtClean="0">
                <a:latin typeface="+mj-lt"/>
                <a:ea typeface="Calibri" panose="020F0502020204030204" pitchFamily="34" charset="0"/>
                <a:cs typeface="Arial" panose="020B0604020202020204" pitchFamily="34" charset="0"/>
              </a:rPr>
              <a:t>Merkittävimmät </a:t>
            </a:r>
            <a:r>
              <a:rPr lang="fi-FI" sz="1500" b="1" dirty="0">
                <a:latin typeface="+mj-lt"/>
                <a:ea typeface="Calibri" panose="020F0502020204030204" pitchFamily="34" charset="0"/>
                <a:cs typeface="Arial" panose="020B0604020202020204" pitchFamily="34" charset="0"/>
              </a:rPr>
              <a:t>selvitykset ja suunnitelmat</a:t>
            </a:r>
          </a:p>
          <a:p>
            <a:pPr marL="540000" indent="-540000">
              <a:lnSpc>
                <a:spcPct val="107000"/>
              </a:lnSpc>
              <a:spcBef>
                <a:spcPts val="200"/>
              </a:spcBef>
              <a:buClr>
                <a:schemeClr val="accent5"/>
              </a:buClr>
              <a:buSzPct val="115000"/>
              <a:buFont typeface="+mj-lt"/>
              <a:buAutoNum type="arabicPeriod"/>
            </a:pPr>
            <a:r>
              <a:rPr lang="fi-FI" sz="1500" dirty="0" smtClean="0">
                <a:latin typeface="+mj-lt"/>
                <a:ea typeface="Calibri" panose="020F0502020204030204" pitchFamily="34" charset="0"/>
                <a:cs typeface="Arial" panose="020B0604020202020204" pitchFamily="34" charset="0"/>
              </a:rPr>
              <a:t>Helsinki-Turku ratayhteys</a:t>
            </a:r>
            <a:endParaRPr lang="fi-FI" sz="1500" dirty="0">
              <a:latin typeface="+mj-lt"/>
              <a:ea typeface="Calibri" panose="020F0502020204030204" pitchFamily="34" charset="0"/>
              <a:cs typeface="Arial" panose="020B0604020202020204" pitchFamily="34" charset="0"/>
            </a:endParaRPr>
          </a:p>
          <a:p>
            <a:pPr marL="540000" indent="-540000">
              <a:lnSpc>
                <a:spcPct val="107000"/>
              </a:lnSpc>
              <a:spcBef>
                <a:spcPts val="200"/>
              </a:spcBef>
              <a:buClr>
                <a:schemeClr val="accent5"/>
              </a:buClr>
              <a:buSzPct val="115000"/>
              <a:buFont typeface="+mj-lt"/>
              <a:buAutoNum type="arabicPeriod"/>
            </a:pPr>
            <a:r>
              <a:rPr lang="fi-FI" sz="1500" dirty="0" smtClean="0">
                <a:latin typeface="+mj-lt"/>
                <a:ea typeface="Calibri" panose="020F0502020204030204" pitchFamily="34" charset="0"/>
                <a:cs typeface="Arial" panose="020B0604020202020204" pitchFamily="34" charset="0"/>
              </a:rPr>
              <a:t>Helsinki-Tampere ratayhteys</a:t>
            </a:r>
            <a:endParaRPr lang="fi-FI" sz="1500" dirty="0">
              <a:latin typeface="+mj-lt"/>
              <a:ea typeface="Calibri" panose="020F0502020204030204" pitchFamily="34" charset="0"/>
              <a:cs typeface="Arial" panose="020B0604020202020204" pitchFamily="34" charset="0"/>
            </a:endParaRPr>
          </a:p>
          <a:p>
            <a:pPr marL="540000" indent="-540000">
              <a:lnSpc>
                <a:spcPct val="107000"/>
              </a:lnSpc>
              <a:spcBef>
                <a:spcPts val="200"/>
              </a:spcBef>
              <a:buClr>
                <a:schemeClr val="accent5"/>
              </a:buClr>
              <a:buSzPct val="115000"/>
              <a:buFont typeface="+mj-lt"/>
              <a:buAutoNum type="arabicPeriod"/>
            </a:pPr>
            <a:r>
              <a:rPr lang="fi-FI" sz="1500" dirty="0">
                <a:latin typeface="+mj-lt"/>
                <a:ea typeface="Calibri" panose="020F0502020204030204" pitchFamily="34" charset="0"/>
                <a:cs typeface="Arial" panose="020B0604020202020204" pitchFamily="34" charset="0"/>
              </a:rPr>
              <a:t>Tampereen </a:t>
            </a:r>
            <a:r>
              <a:rPr lang="fi-FI" sz="1500" dirty="0" smtClean="0">
                <a:latin typeface="+mj-lt"/>
                <a:ea typeface="Calibri" panose="020F0502020204030204" pitchFamily="34" charset="0"/>
                <a:cs typeface="Arial" panose="020B0604020202020204" pitchFamily="34" charset="0"/>
              </a:rPr>
              <a:t>henkilöratapiha</a:t>
            </a:r>
          </a:p>
          <a:p>
            <a:pPr marL="540000" indent="-540000">
              <a:lnSpc>
                <a:spcPct val="107000"/>
              </a:lnSpc>
              <a:spcBef>
                <a:spcPts val="200"/>
              </a:spcBef>
              <a:buClr>
                <a:schemeClr val="accent5"/>
              </a:buClr>
              <a:buSzPct val="115000"/>
              <a:buFont typeface="+mj-lt"/>
              <a:buAutoNum type="arabicPeriod"/>
            </a:pPr>
            <a:r>
              <a:rPr lang="fi-FI" sz="1500" dirty="0" smtClean="0">
                <a:latin typeface="+mj-lt"/>
                <a:ea typeface="Calibri" panose="020F0502020204030204" pitchFamily="34" charset="0"/>
                <a:cs typeface="Arial" panose="020B0604020202020204" pitchFamily="34" charset="0"/>
              </a:rPr>
              <a:t>Tampere-Pori ratayhteys</a:t>
            </a:r>
          </a:p>
          <a:p>
            <a:pPr marL="540000" indent="-540000">
              <a:lnSpc>
                <a:spcPct val="107000"/>
              </a:lnSpc>
              <a:spcBef>
                <a:spcPts val="200"/>
              </a:spcBef>
              <a:buClr>
                <a:schemeClr val="accent5"/>
              </a:buClr>
              <a:buSzPct val="115000"/>
              <a:buFont typeface="+mj-lt"/>
              <a:buAutoNum type="arabicPeriod"/>
            </a:pPr>
            <a:r>
              <a:rPr lang="fi-FI" sz="1500" dirty="0" smtClean="0">
                <a:latin typeface="+mj-lt"/>
                <a:ea typeface="Calibri" panose="020F0502020204030204" pitchFamily="34" charset="0"/>
                <a:cs typeface="Arial" panose="020B0604020202020204" pitchFamily="34" charset="0"/>
              </a:rPr>
              <a:t>Tampere-Jyväskylä ratayhteys</a:t>
            </a:r>
          </a:p>
          <a:p>
            <a:pPr marL="540000" indent="-540000">
              <a:lnSpc>
                <a:spcPct val="107000"/>
              </a:lnSpc>
              <a:spcBef>
                <a:spcPts val="200"/>
              </a:spcBef>
              <a:buClr>
                <a:schemeClr val="accent5"/>
              </a:buClr>
              <a:buSzPct val="115000"/>
              <a:buFont typeface="+mj-lt"/>
              <a:buAutoNum type="arabicPeriod"/>
            </a:pPr>
            <a:r>
              <a:rPr lang="fi-FI" sz="1500" dirty="0" smtClean="0">
                <a:latin typeface="+mj-lt"/>
                <a:ea typeface="Calibri" panose="020F0502020204030204" pitchFamily="34" charset="0"/>
                <a:cs typeface="Arial" panose="020B0604020202020204" pitchFamily="34" charset="0"/>
              </a:rPr>
              <a:t>Seinäjoki-Vaasa ratayhteys</a:t>
            </a:r>
            <a:endParaRPr lang="fi-FI" sz="1500" dirty="0">
              <a:latin typeface="+mj-lt"/>
              <a:ea typeface="Calibri" panose="020F0502020204030204" pitchFamily="34" charset="0"/>
              <a:cs typeface="Arial" panose="020B0604020202020204" pitchFamily="34" charset="0"/>
            </a:endParaRPr>
          </a:p>
          <a:p>
            <a:pPr marL="540000" indent="-540000">
              <a:lnSpc>
                <a:spcPct val="107000"/>
              </a:lnSpc>
              <a:spcBef>
                <a:spcPts val="200"/>
              </a:spcBef>
              <a:buClr>
                <a:schemeClr val="accent5"/>
              </a:buClr>
              <a:buSzPct val="115000"/>
              <a:buFont typeface="+mj-lt"/>
              <a:buAutoNum type="arabicPeriod"/>
            </a:pPr>
            <a:r>
              <a:rPr lang="fi-FI" sz="1500" dirty="0">
                <a:latin typeface="+mj-lt"/>
                <a:ea typeface="Calibri" panose="020F0502020204030204" pitchFamily="34" charset="0"/>
                <a:cs typeface="Arial" panose="020B0604020202020204" pitchFamily="34" charset="0"/>
              </a:rPr>
              <a:t>Imatra-Imatrankoski-valtionraja</a:t>
            </a:r>
          </a:p>
          <a:p>
            <a:pPr marL="540000" indent="-540000">
              <a:lnSpc>
                <a:spcPct val="107000"/>
              </a:lnSpc>
              <a:spcBef>
                <a:spcPts val="200"/>
              </a:spcBef>
              <a:buClr>
                <a:schemeClr val="accent5"/>
              </a:buClr>
              <a:buSzPct val="115000"/>
              <a:buFont typeface="+mj-lt"/>
              <a:buAutoNum type="arabicPeriod"/>
            </a:pPr>
            <a:r>
              <a:rPr lang="fi-FI" sz="1500" dirty="0">
                <a:latin typeface="+mj-lt"/>
                <a:ea typeface="Calibri" panose="020F0502020204030204" pitchFamily="34" charset="0"/>
                <a:cs typeface="Arial" panose="020B0604020202020204" pitchFamily="34" charset="0"/>
              </a:rPr>
              <a:t>Kuopion </a:t>
            </a:r>
            <a:r>
              <a:rPr lang="fi-FI" sz="1500" dirty="0" smtClean="0">
                <a:latin typeface="+mj-lt"/>
                <a:ea typeface="Calibri" panose="020F0502020204030204" pitchFamily="34" charset="0"/>
                <a:cs typeface="Arial" panose="020B0604020202020204" pitchFamily="34" charset="0"/>
              </a:rPr>
              <a:t>ratapihat </a:t>
            </a:r>
            <a:endParaRPr lang="fi-FI" sz="1500" dirty="0">
              <a:latin typeface="+mj-lt"/>
              <a:ea typeface="Calibri" panose="020F0502020204030204" pitchFamily="34" charset="0"/>
              <a:cs typeface="Arial" panose="020B0604020202020204" pitchFamily="34" charset="0"/>
            </a:endParaRPr>
          </a:p>
          <a:p>
            <a:pPr marL="540000" indent="-540000">
              <a:lnSpc>
                <a:spcPct val="107000"/>
              </a:lnSpc>
              <a:spcBef>
                <a:spcPts val="200"/>
              </a:spcBef>
              <a:buClr>
                <a:schemeClr val="accent5"/>
              </a:buClr>
              <a:buSzPct val="115000"/>
              <a:buFont typeface="+mj-lt"/>
              <a:buAutoNum type="arabicPeriod"/>
            </a:pPr>
            <a:r>
              <a:rPr lang="fi-FI" sz="1500" dirty="0" smtClean="0">
                <a:latin typeface="+mj-lt"/>
                <a:ea typeface="Calibri" panose="020F0502020204030204" pitchFamily="34" charset="0"/>
                <a:cs typeface="Arial" panose="020B0604020202020204" pitchFamily="34" charset="0"/>
              </a:rPr>
              <a:t>Oulun ratapihat</a:t>
            </a:r>
          </a:p>
          <a:p>
            <a:pPr marL="540000" indent="-540000">
              <a:lnSpc>
                <a:spcPct val="107000"/>
              </a:lnSpc>
              <a:spcBef>
                <a:spcPts val="200"/>
              </a:spcBef>
              <a:buClr>
                <a:schemeClr val="accent5"/>
              </a:buClr>
              <a:buSzPct val="115000"/>
              <a:buFont typeface="+mj-lt"/>
              <a:buAutoNum type="arabicPeriod"/>
            </a:pPr>
            <a:r>
              <a:rPr lang="fi-FI" sz="1500" dirty="0" smtClean="0">
                <a:latin typeface="+mj-lt"/>
                <a:ea typeface="Calibri" panose="020F0502020204030204" pitchFamily="34" charset="0"/>
                <a:cs typeface="Arial" panose="020B0604020202020204" pitchFamily="34" charset="0"/>
              </a:rPr>
              <a:t>Oulu-Kemi ratayhteys</a:t>
            </a:r>
          </a:p>
          <a:p>
            <a:pPr marL="540000" indent="-540000">
              <a:lnSpc>
                <a:spcPct val="107000"/>
              </a:lnSpc>
              <a:spcBef>
                <a:spcPts val="200"/>
              </a:spcBef>
              <a:buClr>
                <a:schemeClr val="accent5"/>
              </a:buClr>
              <a:buSzPct val="115000"/>
              <a:buFont typeface="+mj-lt"/>
              <a:buAutoNum type="arabicPeriod"/>
            </a:pPr>
            <a:r>
              <a:rPr lang="fi-FI" sz="1500" dirty="0" smtClean="0">
                <a:latin typeface="+mj-lt"/>
                <a:ea typeface="Calibri" panose="020F0502020204030204" pitchFamily="34" charset="0"/>
                <a:cs typeface="Arial" panose="020B0604020202020204" pitchFamily="34" charset="0"/>
              </a:rPr>
              <a:t>Laurila-Tornio-Haaparanta sähköistys</a:t>
            </a:r>
          </a:p>
          <a:p>
            <a:pPr marL="0" indent="0">
              <a:buNone/>
            </a:pPr>
            <a:endParaRPr lang="fi-FI" sz="1600" b="1" dirty="0" smtClean="0">
              <a:latin typeface="+mj-lt"/>
            </a:endParaRPr>
          </a:p>
          <a:p>
            <a:pPr marL="0" indent="0">
              <a:buNone/>
            </a:pPr>
            <a:endParaRPr lang="fi-FI" sz="1600" b="1" dirty="0" smtClean="0">
              <a:latin typeface="+mj-lt"/>
            </a:endParaRPr>
          </a:p>
          <a:p>
            <a:pPr marL="0" indent="0">
              <a:buNone/>
            </a:pPr>
            <a:r>
              <a:rPr lang="fi-FI" sz="1600" b="1" dirty="0" smtClean="0">
                <a:latin typeface="+mj-lt"/>
              </a:rPr>
              <a:t>Lukuisia </a:t>
            </a:r>
            <a:r>
              <a:rPr lang="fi-FI" sz="1600" b="1" dirty="0">
                <a:latin typeface="+mj-lt"/>
              </a:rPr>
              <a:t>muita ratojen suunnittelu- ja selvityskohteita:</a:t>
            </a:r>
            <a:endParaRPr lang="fi-FI" sz="1600" dirty="0">
              <a:latin typeface="+mj-lt"/>
            </a:endParaRPr>
          </a:p>
          <a:p>
            <a:pPr lvl="0"/>
            <a:r>
              <a:rPr lang="fi-FI" sz="1600" dirty="0">
                <a:latin typeface="+mj-lt"/>
              </a:rPr>
              <a:t>Ratojen korjaussuunnitelmia</a:t>
            </a:r>
          </a:p>
          <a:p>
            <a:pPr lvl="0">
              <a:spcBef>
                <a:spcPts val="300"/>
              </a:spcBef>
            </a:pPr>
            <a:r>
              <a:rPr lang="fi-FI" sz="1600" dirty="0">
                <a:latin typeface="+mj-lt"/>
              </a:rPr>
              <a:t>Ratapihojen parantamissuunnitelmia</a:t>
            </a:r>
          </a:p>
          <a:p>
            <a:pPr lvl="0">
              <a:spcBef>
                <a:spcPts val="300"/>
              </a:spcBef>
            </a:pPr>
            <a:r>
              <a:rPr lang="fi-FI" sz="1600" dirty="0">
                <a:latin typeface="+mj-lt"/>
              </a:rPr>
              <a:t>Tasoristeysten turvallisuuden parantamissuunnitelmia </a:t>
            </a:r>
          </a:p>
          <a:p>
            <a:pPr lvl="0">
              <a:spcBef>
                <a:spcPts val="300"/>
              </a:spcBef>
            </a:pPr>
            <a:r>
              <a:rPr lang="fi-FI" sz="1600" dirty="0">
                <a:latin typeface="+mj-lt"/>
              </a:rPr>
              <a:t>Raakapuunkuormauspaikkojen kehittämiskohteita</a:t>
            </a:r>
          </a:p>
          <a:p>
            <a:pPr lvl="0">
              <a:spcBef>
                <a:spcPts val="300"/>
              </a:spcBef>
            </a:pPr>
            <a:r>
              <a:rPr lang="fi-FI" sz="1600" dirty="0" smtClean="0">
                <a:latin typeface="+mj-lt"/>
              </a:rPr>
              <a:t>Uusien </a:t>
            </a:r>
            <a:r>
              <a:rPr lang="fi-FI" sz="1600" dirty="0">
                <a:latin typeface="+mj-lt"/>
              </a:rPr>
              <a:t>tuotantolaitoksien liikenneyhteyksien tarkasteluja </a:t>
            </a:r>
          </a:p>
          <a:p>
            <a:pPr lvl="0">
              <a:spcBef>
                <a:spcPts val="300"/>
              </a:spcBef>
            </a:pPr>
            <a:r>
              <a:rPr lang="fi-FI" sz="1600" dirty="0">
                <a:latin typeface="+mj-lt"/>
              </a:rPr>
              <a:t>Rataosien lakkauttamissuunnitelmia</a:t>
            </a:r>
          </a:p>
          <a:p>
            <a:pPr lvl="0">
              <a:spcBef>
                <a:spcPts val="300"/>
              </a:spcBef>
            </a:pPr>
            <a:r>
              <a:rPr lang="fi-FI" sz="1600" dirty="0">
                <a:latin typeface="+mj-lt"/>
              </a:rPr>
              <a:t>Erillisselvityksiä tarpeen mukaan</a:t>
            </a:r>
          </a:p>
          <a:p>
            <a:pPr marL="0" indent="0">
              <a:lnSpc>
                <a:spcPct val="107000"/>
              </a:lnSpc>
              <a:spcBef>
                <a:spcPts val="200"/>
              </a:spcBef>
              <a:buClr>
                <a:srgbClr val="FF0000"/>
              </a:buClr>
              <a:buSzPct val="115000"/>
              <a:buNone/>
            </a:pPr>
            <a:endParaRPr lang="fi-FI" sz="1500" dirty="0">
              <a:solidFill>
                <a:srgbClr val="FF0000"/>
              </a:solidFill>
              <a:latin typeface="+mj-lt"/>
              <a:ea typeface="Calibri" panose="020F0502020204030204" pitchFamily="34" charset="0"/>
              <a:cs typeface="Arial" panose="020B0604020202020204" pitchFamily="34" charset="0"/>
            </a:endParaRPr>
          </a:p>
          <a:p>
            <a:pPr marL="0" indent="0">
              <a:lnSpc>
                <a:spcPct val="107000"/>
              </a:lnSpc>
              <a:buClr>
                <a:srgbClr val="267300"/>
              </a:buClr>
              <a:buSzPct val="115000"/>
              <a:buNone/>
            </a:pPr>
            <a:r>
              <a:rPr lang="fi-FI" sz="1500" dirty="0" smtClean="0">
                <a:solidFill>
                  <a:prstClr val="black"/>
                </a:solidFill>
                <a:latin typeface="+mj-lt"/>
                <a:ea typeface="Calibri" panose="020F0502020204030204" pitchFamily="34" charset="0"/>
                <a:cs typeface="Arial" panose="020B0604020202020204" pitchFamily="34" charset="0"/>
              </a:rPr>
              <a:t/>
            </a:r>
            <a:br>
              <a:rPr lang="fi-FI" sz="1500" dirty="0" smtClean="0">
                <a:solidFill>
                  <a:prstClr val="black"/>
                </a:solidFill>
                <a:latin typeface="+mj-lt"/>
                <a:ea typeface="Calibri" panose="020F0502020204030204" pitchFamily="34" charset="0"/>
                <a:cs typeface="Arial" panose="020B0604020202020204" pitchFamily="34" charset="0"/>
              </a:rPr>
            </a:br>
            <a:endParaRPr lang="fi-FI" sz="1500" dirty="0">
              <a:solidFill>
                <a:srgbClr val="FF0000"/>
              </a:solidFill>
              <a:latin typeface="+mj-lt"/>
              <a:ea typeface="Calibri" panose="020F0502020204030204" pitchFamily="34" charset="0"/>
              <a:cs typeface="Arial" panose="020B0604020202020204" pitchFamily="34" charset="0"/>
            </a:endParaRPr>
          </a:p>
        </p:txBody>
      </p:sp>
      <p:sp>
        <p:nvSpPr>
          <p:cNvPr id="9" name="Tekstiruutu 8"/>
          <p:cNvSpPr txBox="1"/>
          <p:nvPr/>
        </p:nvSpPr>
        <p:spPr>
          <a:xfrm>
            <a:off x="625478" y="6139859"/>
            <a:ext cx="7137400" cy="307777"/>
          </a:xfrm>
          <a:prstGeom prst="rect">
            <a:avLst/>
          </a:prstGeom>
          <a:noFill/>
        </p:spPr>
        <p:txBody>
          <a:bodyPr wrap="square" rtlCol="0">
            <a:spAutoFit/>
          </a:bodyPr>
          <a:lstStyle/>
          <a:p>
            <a:r>
              <a:rPr lang="fi-FI" sz="1400" dirty="0" smtClean="0">
                <a:solidFill>
                  <a:schemeClr val="accent1"/>
                </a:solidFill>
              </a:rPr>
              <a:t>HUOM! Kartassa vain osa käynnissä olevista kohteista.</a:t>
            </a:r>
            <a:endParaRPr lang="fi-FI" sz="1400" dirty="0">
              <a:solidFill>
                <a:schemeClr val="accent1"/>
              </a:solidFill>
            </a:endParaRPr>
          </a:p>
        </p:txBody>
      </p:sp>
      <p:sp>
        <p:nvSpPr>
          <p:cNvPr id="12" name="Tekstin paikkamerkki 2"/>
          <p:cNvSpPr txBox="1">
            <a:spLocks/>
          </p:cNvSpPr>
          <p:nvPr/>
        </p:nvSpPr>
        <p:spPr>
          <a:xfrm>
            <a:off x="4241800" y="3949700"/>
            <a:ext cx="3607548" cy="2692400"/>
          </a:xfrm>
          <a:prstGeom prst="rect">
            <a:avLst/>
          </a:prstGeom>
        </p:spPr>
        <p:txBody>
          <a:bodyPr vert="horz" lIns="91440" tIns="45720" rIns="91440" bIns="45720" numCol="1" rtlCol="0">
            <a:normAutofit/>
          </a:bodyPr>
          <a:lstStyle>
            <a:lvl1pPr marL="228600" indent="-228600" algn="l" defTabSz="914400" rtl="0" eaLnBrk="1" latinLnBrk="0" hangingPunct="1">
              <a:lnSpc>
                <a:spcPct val="90000"/>
              </a:lnSpc>
              <a:spcBef>
                <a:spcPts val="1000"/>
              </a:spcBef>
              <a:buFont typeface="Arial"/>
              <a:buChar char="•"/>
              <a:defRPr sz="2400" b="0" i="0" kern="1200">
                <a:solidFill>
                  <a:schemeClr val="tx1"/>
                </a:solidFill>
                <a:latin typeface="+mn-lt"/>
                <a:ea typeface="Tahoma" panose="020B0604030504040204" pitchFamily="34" charset="0"/>
                <a:cs typeface="Tahoma" panose="020B0604030504040204" pitchFamily="34" charset="0"/>
              </a:defRPr>
            </a:lvl1pPr>
            <a:lvl2pPr marL="685800" indent="-228600" algn="l" defTabSz="914400" rtl="0" eaLnBrk="1" latinLnBrk="0" hangingPunct="1">
              <a:lnSpc>
                <a:spcPct val="90000"/>
              </a:lnSpc>
              <a:spcBef>
                <a:spcPts val="500"/>
              </a:spcBef>
              <a:buFont typeface="Arial"/>
              <a:buChar char="•"/>
              <a:defRPr sz="2400" b="0" i="0" kern="1200">
                <a:solidFill>
                  <a:schemeClr val="tx1"/>
                </a:solidFill>
                <a:latin typeface="+mn-lt"/>
                <a:ea typeface="Tahoma" panose="020B0604030504040204" pitchFamily="34" charset="0"/>
                <a:cs typeface="Tahoma" panose="020B0604030504040204" pitchFamily="34" charset="0"/>
              </a:defRPr>
            </a:lvl2pPr>
            <a:lvl3pPr marL="1143000" indent="-228600" algn="l" defTabSz="914400" rtl="0" eaLnBrk="1" latinLnBrk="0" hangingPunct="1">
              <a:lnSpc>
                <a:spcPct val="90000"/>
              </a:lnSpc>
              <a:spcBef>
                <a:spcPts val="500"/>
              </a:spcBef>
              <a:buFont typeface="Arial"/>
              <a:buChar char="•"/>
              <a:defRPr sz="2000" b="0" i="0" kern="1200">
                <a:solidFill>
                  <a:schemeClr val="tx1"/>
                </a:solidFill>
                <a:latin typeface="+mn-lt"/>
                <a:ea typeface="Tahoma" panose="020B0604030504040204" pitchFamily="34" charset="0"/>
                <a:cs typeface="Tahoma" panose="020B0604030504040204" pitchFamily="34" charset="0"/>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mn-lt"/>
                <a:ea typeface="Tahoma" panose="020B0604030504040204" pitchFamily="34" charset="0"/>
                <a:cs typeface="Tahoma" panose="020B0604030504040204" pitchFamily="34" charset="0"/>
              </a:defRPr>
            </a:lvl4pPr>
            <a:lvl5pPr marL="2057400" indent="-228600" algn="l" defTabSz="914400" rtl="0" eaLnBrk="1" latinLnBrk="0" hangingPunct="1">
              <a:lnSpc>
                <a:spcPct val="90000"/>
              </a:lnSpc>
              <a:spcBef>
                <a:spcPts val="500"/>
              </a:spcBef>
              <a:buFont typeface="Arial"/>
              <a:buChar char="•"/>
              <a:defRPr sz="1800" b="0" i="0" kern="1200">
                <a:solidFill>
                  <a:schemeClr val="tx1"/>
                </a:solidFill>
                <a:latin typeface="+mn-lt"/>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endParaRPr lang="fi-FI" dirty="0"/>
          </a:p>
        </p:txBody>
      </p:sp>
      <p:sp>
        <p:nvSpPr>
          <p:cNvPr id="7" name="Suorakulmio 6"/>
          <p:cNvSpPr/>
          <p:nvPr/>
        </p:nvSpPr>
        <p:spPr>
          <a:xfrm rot="20984936">
            <a:off x="4294697" y="4987653"/>
            <a:ext cx="3666389" cy="923330"/>
          </a:xfrm>
          <a:prstGeom prst="rect">
            <a:avLst/>
          </a:prstGeom>
          <a:noFill/>
        </p:spPr>
        <p:txBody>
          <a:bodyPr wrap="none" lIns="91440" tIns="45720" rIns="91440" bIns="45720">
            <a:spAutoFit/>
          </a:bodyPr>
          <a:lstStyle/>
          <a:p>
            <a:pPr algn="ctr"/>
            <a:r>
              <a:rPr lang="fi-FI" sz="5400" b="1" cap="none" spc="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LUONNOS</a:t>
            </a:r>
            <a:endParaRPr lang="fi-FI" sz="5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Tree>
    <p:extLst>
      <p:ext uri="{BB962C8B-B14F-4D97-AF65-F5344CB8AC3E}">
        <p14:creationId xmlns:p14="http://schemas.microsoft.com/office/powerpoint/2010/main" val="35933510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bk object 16"/>
          <p:cNvSpPr>
            <a:spLocks noChangeAspect="1"/>
          </p:cNvSpPr>
          <p:nvPr/>
        </p:nvSpPr>
        <p:spPr>
          <a:xfrm>
            <a:off x="3380296" y="880383"/>
            <a:ext cx="8269262" cy="2424751"/>
          </a:xfrm>
          <a:custGeom>
            <a:avLst/>
            <a:gdLst/>
            <a:ahLst/>
            <a:cxnLst/>
            <a:rect l="l" t="t" r="r" b="b"/>
            <a:pathLst>
              <a:path w="13636625" h="3998595">
                <a:moveTo>
                  <a:pt x="0" y="3998592"/>
                </a:moveTo>
                <a:lnTo>
                  <a:pt x="13636346" y="3998592"/>
                </a:lnTo>
                <a:lnTo>
                  <a:pt x="13636346" y="0"/>
                </a:lnTo>
                <a:lnTo>
                  <a:pt x="0" y="0"/>
                </a:lnTo>
                <a:lnTo>
                  <a:pt x="0" y="3998592"/>
                </a:lnTo>
                <a:close/>
              </a:path>
            </a:pathLst>
          </a:custGeom>
          <a:solidFill>
            <a:srgbClr val="89CA6E">
              <a:alpha val="50000"/>
            </a:srgbClr>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78" name="bk object 17"/>
          <p:cNvSpPr>
            <a:spLocks noChangeAspect="1"/>
          </p:cNvSpPr>
          <p:nvPr/>
        </p:nvSpPr>
        <p:spPr>
          <a:xfrm>
            <a:off x="3380296" y="3354620"/>
            <a:ext cx="8269262" cy="2930344"/>
          </a:xfrm>
          <a:custGeom>
            <a:avLst/>
            <a:gdLst/>
            <a:ahLst/>
            <a:cxnLst/>
            <a:rect l="l" t="t" r="r" b="b"/>
            <a:pathLst>
              <a:path w="13636625" h="4832350">
                <a:moveTo>
                  <a:pt x="0" y="4831806"/>
                </a:moveTo>
                <a:lnTo>
                  <a:pt x="13636346" y="4831806"/>
                </a:lnTo>
                <a:lnTo>
                  <a:pt x="13636346" y="0"/>
                </a:lnTo>
                <a:lnTo>
                  <a:pt x="0" y="0"/>
                </a:lnTo>
                <a:lnTo>
                  <a:pt x="0" y="4831806"/>
                </a:lnTo>
                <a:close/>
              </a:path>
            </a:pathLst>
          </a:custGeom>
          <a:solidFill>
            <a:srgbClr val="00B0CD">
              <a:alpha val="50000"/>
            </a:srgbClr>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grpSp>
        <p:nvGrpSpPr>
          <p:cNvPr id="134" name="Ryhmä 133"/>
          <p:cNvGrpSpPr/>
          <p:nvPr/>
        </p:nvGrpSpPr>
        <p:grpSpPr>
          <a:xfrm>
            <a:off x="7537475" y="1311686"/>
            <a:ext cx="2429695" cy="4133388"/>
            <a:chOff x="7537475" y="949218"/>
            <a:chExt cx="2429695" cy="4133388"/>
          </a:xfrm>
        </p:grpSpPr>
        <p:sp>
          <p:nvSpPr>
            <p:cNvPr id="80" name="bk object 18"/>
            <p:cNvSpPr/>
            <p:nvPr/>
          </p:nvSpPr>
          <p:spPr>
            <a:xfrm>
              <a:off x="7537475" y="5082533"/>
              <a:ext cx="1302288" cy="0"/>
            </a:xfrm>
            <a:custGeom>
              <a:avLst/>
              <a:gdLst/>
              <a:ahLst/>
              <a:cxnLst/>
              <a:rect l="l" t="t" r="r" b="b"/>
              <a:pathLst>
                <a:path w="2147569">
                  <a:moveTo>
                    <a:pt x="0" y="0"/>
                  </a:moveTo>
                  <a:lnTo>
                    <a:pt x="2147268" y="0"/>
                  </a:lnTo>
                </a:path>
              </a:pathLst>
            </a:custGeom>
            <a:ln w="11429">
              <a:solidFill>
                <a:srgbClr val="00B0CD"/>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81" name="bk object 19"/>
            <p:cNvSpPr/>
            <p:nvPr/>
          </p:nvSpPr>
          <p:spPr>
            <a:xfrm>
              <a:off x="7537475" y="4994353"/>
              <a:ext cx="2429371" cy="84714"/>
            </a:xfrm>
            <a:custGeom>
              <a:avLst/>
              <a:gdLst/>
              <a:ahLst/>
              <a:cxnLst/>
              <a:rect l="l" t="t" r="r" b="b"/>
              <a:pathLst>
                <a:path w="4006215" h="139700">
                  <a:moveTo>
                    <a:pt x="0" y="139700"/>
                  </a:moveTo>
                  <a:lnTo>
                    <a:pt x="4006156" y="139700"/>
                  </a:lnTo>
                  <a:lnTo>
                    <a:pt x="4006156" y="0"/>
                  </a:lnTo>
                  <a:lnTo>
                    <a:pt x="0" y="0"/>
                  </a:lnTo>
                  <a:lnTo>
                    <a:pt x="0" y="13970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82" name="bk object 20"/>
            <p:cNvSpPr/>
            <p:nvPr/>
          </p:nvSpPr>
          <p:spPr>
            <a:xfrm>
              <a:off x="7537475" y="4768706"/>
              <a:ext cx="1301903" cy="225648"/>
            </a:xfrm>
            <a:custGeom>
              <a:avLst/>
              <a:gdLst/>
              <a:ahLst/>
              <a:cxnLst/>
              <a:rect l="l" t="t" r="r" b="b"/>
              <a:pathLst>
                <a:path w="2146934" h="372109">
                  <a:moveTo>
                    <a:pt x="0" y="372110"/>
                  </a:moveTo>
                  <a:lnTo>
                    <a:pt x="2146533" y="372110"/>
                  </a:lnTo>
                  <a:lnTo>
                    <a:pt x="2146533" y="0"/>
                  </a:lnTo>
                  <a:lnTo>
                    <a:pt x="0" y="0"/>
                  </a:lnTo>
                  <a:lnTo>
                    <a:pt x="0" y="37211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83" name="bk object 21"/>
            <p:cNvSpPr/>
            <p:nvPr/>
          </p:nvSpPr>
          <p:spPr>
            <a:xfrm>
              <a:off x="7537475" y="4683991"/>
              <a:ext cx="2429371" cy="84714"/>
            </a:xfrm>
            <a:custGeom>
              <a:avLst/>
              <a:gdLst/>
              <a:ahLst/>
              <a:cxnLst/>
              <a:rect l="l" t="t" r="r" b="b"/>
              <a:pathLst>
                <a:path w="4006215" h="139700">
                  <a:moveTo>
                    <a:pt x="0" y="139700"/>
                  </a:moveTo>
                  <a:lnTo>
                    <a:pt x="4006156" y="139700"/>
                  </a:lnTo>
                  <a:lnTo>
                    <a:pt x="4006156" y="0"/>
                  </a:lnTo>
                  <a:lnTo>
                    <a:pt x="0" y="0"/>
                  </a:lnTo>
                  <a:lnTo>
                    <a:pt x="0" y="13970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84" name="bk object 22"/>
            <p:cNvSpPr/>
            <p:nvPr/>
          </p:nvSpPr>
          <p:spPr>
            <a:xfrm>
              <a:off x="7537475" y="4458344"/>
              <a:ext cx="1301133" cy="225648"/>
            </a:xfrm>
            <a:custGeom>
              <a:avLst/>
              <a:gdLst/>
              <a:ahLst/>
              <a:cxnLst/>
              <a:rect l="l" t="t" r="r" b="b"/>
              <a:pathLst>
                <a:path w="2145665" h="372109">
                  <a:moveTo>
                    <a:pt x="0" y="372109"/>
                  </a:moveTo>
                  <a:lnTo>
                    <a:pt x="2145345" y="372109"/>
                  </a:lnTo>
                  <a:lnTo>
                    <a:pt x="2145345" y="0"/>
                  </a:lnTo>
                  <a:lnTo>
                    <a:pt x="0" y="0"/>
                  </a:lnTo>
                  <a:lnTo>
                    <a:pt x="0" y="372109"/>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85" name="bk object 23"/>
            <p:cNvSpPr/>
            <p:nvPr/>
          </p:nvSpPr>
          <p:spPr>
            <a:xfrm>
              <a:off x="7537475" y="4373629"/>
              <a:ext cx="2429371" cy="84714"/>
            </a:xfrm>
            <a:custGeom>
              <a:avLst/>
              <a:gdLst/>
              <a:ahLst/>
              <a:cxnLst/>
              <a:rect l="l" t="t" r="r" b="b"/>
              <a:pathLst>
                <a:path w="4006215" h="139700">
                  <a:moveTo>
                    <a:pt x="0" y="139700"/>
                  </a:moveTo>
                  <a:lnTo>
                    <a:pt x="4006156" y="139700"/>
                  </a:lnTo>
                  <a:lnTo>
                    <a:pt x="4006156" y="0"/>
                  </a:lnTo>
                  <a:lnTo>
                    <a:pt x="0" y="0"/>
                  </a:lnTo>
                  <a:lnTo>
                    <a:pt x="0" y="13970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86" name="bk object 24"/>
            <p:cNvSpPr/>
            <p:nvPr/>
          </p:nvSpPr>
          <p:spPr>
            <a:xfrm>
              <a:off x="7537475" y="4147982"/>
              <a:ext cx="1300362" cy="225648"/>
            </a:xfrm>
            <a:custGeom>
              <a:avLst/>
              <a:gdLst/>
              <a:ahLst/>
              <a:cxnLst/>
              <a:rect l="l" t="t" r="r" b="b"/>
              <a:pathLst>
                <a:path w="2144394" h="372109">
                  <a:moveTo>
                    <a:pt x="0" y="372109"/>
                  </a:moveTo>
                  <a:lnTo>
                    <a:pt x="2144164" y="372109"/>
                  </a:lnTo>
                  <a:lnTo>
                    <a:pt x="2144164" y="0"/>
                  </a:lnTo>
                  <a:lnTo>
                    <a:pt x="0" y="0"/>
                  </a:lnTo>
                  <a:lnTo>
                    <a:pt x="0" y="372109"/>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87" name="bk object 25"/>
            <p:cNvSpPr/>
            <p:nvPr/>
          </p:nvSpPr>
          <p:spPr>
            <a:xfrm>
              <a:off x="7537475" y="4063267"/>
              <a:ext cx="2429371" cy="84714"/>
            </a:xfrm>
            <a:custGeom>
              <a:avLst/>
              <a:gdLst/>
              <a:ahLst/>
              <a:cxnLst/>
              <a:rect l="l" t="t" r="r" b="b"/>
              <a:pathLst>
                <a:path w="4006215" h="139700">
                  <a:moveTo>
                    <a:pt x="0" y="139700"/>
                  </a:moveTo>
                  <a:lnTo>
                    <a:pt x="4006156" y="139700"/>
                  </a:lnTo>
                  <a:lnTo>
                    <a:pt x="4006156" y="0"/>
                  </a:lnTo>
                  <a:lnTo>
                    <a:pt x="0" y="0"/>
                  </a:lnTo>
                  <a:lnTo>
                    <a:pt x="0" y="13970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88" name="bk object 26"/>
            <p:cNvSpPr/>
            <p:nvPr/>
          </p:nvSpPr>
          <p:spPr>
            <a:xfrm>
              <a:off x="7537475" y="3837620"/>
              <a:ext cx="1299592" cy="225648"/>
            </a:xfrm>
            <a:custGeom>
              <a:avLst/>
              <a:gdLst/>
              <a:ahLst/>
              <a:cxnLst/>
              <a:rect l="l" t="t" r="r" b="b"/>
              <a:pathLst>
                <a:path w="2143125" h="372110">
                  <a:moveTo>
                    <a:pt x="0" y="372110"/>
                  </a:moveTo>
                  <a:lnTo>
                    <a:pt x="2142976" y="372110"/>
                  </a:lnTo>
                  <a:lnTo>
                    <a:pt x="2142976" y="0"/>
                  </a:lnTo>
                  <a:lnTo>
                    <a:pt x="0" y="0"/>
                  </a:lnTo>
                  <a:lnTo>
                    <a:pt x="0" y="37211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89" name="bk object 27"/>
            <p:cNvSpPr/>
            <p:nvPr/>
          </p:nvSpPr>
          <p:spPr>
            <a:xfrm>
              <a:off x="7537475" y="3752905"/>
              <a:ext cx="2429371" cy="84714"/>
            </a:xfrm>
            <a:custGeom>
              <a:avLst/>
              <a:gdLst/>
              <a:ahLst/>
              <a:cxnLst/>
              <a:rect l="l" t="t" r="r" b="b"/>
              <a:pathLst>
                <a:path w="4006215" h="139700">
                  <a:moveTo>
                    <a:pt x="0" y="139700"/>
                  </a:moveTo>
                  <a:lnTo>
                    <a:pt x="4006156" y="139700"/>
                  </a:lnTo>
                  <a:lnTo>
                    <a:pt x="4006156" y="0"/>
                  </a:lnTo>
                  <a:lnTo>
                    <a:pt x="0" y="0"/>
                  </a:lnTo>
                  <a:lnTo>
                    <a:pt x="0" y="13970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90" name="bk object 28"/>
            <p:cNvSpPr/>
            <p:nvPr/>
          </p:nvSpPr>
          <p:spPr>
            <a:xfrm>
              <a:off x="7537475" y="3527258"/>
              <a:ext cx="1298822" cy="225648"/>
            </a:xfrm>
            <a:custGeom>
              <a:avLst/>
              <a:gdLst/>
              <a:ahLst/>
              <a:cxnLst/>
              <a:rect l="l" t="t" r="r" b="b"/>
              <a:pathLst>
                <a:path w="2141855" h="372110">
                  <a:moveTo>
                    <a:pt x="0" y="372109"/>
                  </a:moveTo>
                  <a:lnTo>
                    <a:pt x="2141789" y="372109"/>
                  </a:lnTo>
                  <a:lnTo>
                    <a:pt x="2141789" y="0"/>
                  </a:lnTo>
                  <a:lnTo>
                    <a:pt x="0" y="0"/>
                  </a:lnTo>
                  <a:lnTo>
                    <a:pt x="0" y="372109"/>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91" name="bk object 29"/>
            <p:cNvSpPr/>
            <p:nvPr/>
          </p:nvSpPr>
          <p:spPr>
            <a:xfrm>
              <a:off x="7537475" y="3443314"/>
              <a:ext cx="2429371" cy="83944"/>
            </a:xfrm>
            <a:custGeom>
              <a:avLst/>
              <a:gdLst/>
              <a:ahLst/>
              <a:cxnLst/>
              <a:rect l="l" t="t" r="r" b="b"/>
              <a:pathLst>
                <a:path w="4006215" h="138429">
                  <a:moveTo>
                    <a:pt x="0" y="138430"/>
                  </a:moveTo>
                  <a:lnTo>
                    <a:pt x="4006156" y="138430"/>
                  </a:lnTo>
                  <a:lnTo>
                    <a:pt x="4006156" y="0"/>
                  </a:lnTo>
                  <a:lnTo>
                    <a:pt x="0" y="0"/>
                  </a:lnTo>
                  <a:lnTo>
                    <a:pt x="0" y="13843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92" name="bk object 30"/>
            <p:cNvSpPr/>
            <p:nvPr/>
          </p:nvSpPr>
          <p:spPr>
            <a:xfrm>
              <a:off x="7537475" y="3216896"/>
              <a:ext cx="1298437" cy="226418"/>
            </a:xfrm>
            <a:custGeom>
              <a:avLst/>
              <a:gdLst/>
              <a:ahLst/>
              <a:cxnLst/>
              <a:rect l="l" t="t" r="r" b="b"/>
              <a:pathLst>
                <a:path w="2141219" h="373379">
                  <a:moveTo>
                    <a:pt x="0" y="373379"/>
                  </a:moveTo>
                  <a:lnTo>
                    <a:pt x="2140602" y="373379"/>
                  </a:lnTo>
                  <a:lnTo>
                    <a:pt x="2140602" y="0"/>
                  </a:lnTo>
                  <a:lnTo>
                    <a:pt x="0" y="0"/>
                  </a:lnTo>
                  <a:lnTo>
                    <a:pt x="0" y="373379"/>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93" name="bk object 31"/>
            <p:cNvSpPr/>
            <p:nvPr/>
          </p:nvSpPr>
          <p:spPr>
            <a:xfrm>
              <a:off x="7537475" y="3132952"/>
              <a:ext cx="2429371" cy="83944"/>
            </a:xfrm>
            <a:custGeom>
              <a:avLst/>
              <a:gdLst/>
              <a:ahLst/>
              <a:cxnLst/>
              <a:rect l="l" t="t" r="r" b="b"/>
              <a:pathLst>
                <a:path w="4006215" h="138429">
                  <a:moveTo>
                    <a:pt x="0" y="138429"/>
                  </a:moveTo>
                  <a:lnTo>
                    <a:pt x="4006156" y="138429"/>
                  </a:lnTo>
                  <a:lnTo>
                    <a:pt x="4006156" y="0"/>
                  </a:lnTo>
                  <a:lnTo>
                    <a:pt x="0" y="0"/>
                  </a:lnTo>
                  <a:lnTo>
                    <a:pt x="0" y="138429"/>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94" name="bk object 32"/>
            <p:cNvSpPr/>
            <p:nvPr/>
          </p:nvSpPr>
          <p:spPr>
            <a:xfrm>
              <a:off x="7537475" y="2907304"/>
              <a:ext cx="1297667" cy="31190"/>
            </a:xfrm>
            <a:custGeom>
              <a:avLst/>
              <a:gdLst/>
              <a:ahLst/>
              <a:cxnLst/>
              <a:rect l="l" t="t" r="r" b="b"/>
              <a:pathLst>
                <a:path w="2139950" h="51435">
                  <a:moveTo>
                    <a:pt x="0" y="51271"/>
                  </a:moveTo>
                  <a:lnTo>
                    <a:pt x="2139416" y="51271"/>
                  </a:lnTo>
                  <a:lnTo>
                    <a:pt x="2139416" y="0"/>
                  </a:lnTo>
                  <a:lnTo>
                    <a:pt x="0" y="0"/>
                  </a:lnTo>
                  <a:lnTo>
                    <a:pt x="0" y="51271"/>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95" name="bk object 33"/>
            <p:cNvSpPr/>
            <p:nvPr/>
          </p:nvSpPr>
          <p:spPr>
            <a:xfrm>
              <a:off x="7537475" y="3041646"/>
              <a:ext cx="1297667" cy="91645"/>
            </a:xfrm>
            <a:custGeom>
              <a:avLst/>
              <a:gdLst/>
              <a:ahLst/>
              <a:cxnLst/>
              <a:rect l="l" t="t" r="r" b="b"/>
              <a:pathLst>
                <a:path w="2139950" h="151129">
                  <a:moveTo>
                    <a:pt x="0" y="150569"/>
                  </a:moveTo>
                  <a:lnTo>
                    <a:pt x="2139416" y="150569"/>
                  </a:lnTo>
                  <a:lnTo>
                    <a:pt x="2139416" y="0"/>
                  </a:lnTo>
                  <a:lnTo>
                    <a:pt x="0" y="0"/>
                  </a:lnTo>
                  <a:lnTo>
                    <a:pt x="0" y="150569"/>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96" name="bk object 34"/>
            <p:cNvSpPr/>
            <p:nvPr/>
          </p:nvSpPr>
          <p:spPr>
            <a:xfrm>
              <a:off x="7537475" y="2822590"/>
              <a:ext cx="2429371" cy="84714"/>
            </a:xfrm>
            <a:custGeom>
              <a:avLst/>
              <a:gdLst/>
              <a:ahLst/>
              <a:cxnLst/>
              <a:rect l="l" t="t" r="r" b="b"/>
              <a:pathLst>
                <a:path w="4006215" h="139700">
                  <a:moveTo>
                    <a:pt x="0" y="139700"/>
                  </a:moveTo>
                  <a:lnTo>
                    <a:pt x="4006156" y="139700"/>
                  </a:lnTo>
                  <a:lnTo>
                    <a:pt x="4006156" y="0"/>
                  </a:lnTo>
                  <a:lnTo>
                    <a:pt x="0" y="0"/>
                  </a:lnTo>
                  <a:lnTo>
                    <a:pt x="0" y="13970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97" name="bk object 35"/>
            <p:cNvSpPr/>
            <p:nvPr/>
          </p:nvSpPr>
          <p:spPr>
            <a:xfrm>
              <a:off x="7537475" y="2596942"/>
              <a:ext cx="1296897" cy="225648"/>
            </a:xfrm>
            <a:custGeom>
              <a:avLst/>
              <a:gdLst/>
              <a:ahLst/>
              <a:cxnLst/>
              <a:rect l="l" t="t" r="r" b="b"/>
              <a:pathLst>
                <a:path w="2138680" h="372110">
                  <a:moveTo>
                    <a:pt x="0" y="372110"/>
                  </a:moveTo>
                  <a:lnTo>
                    <a:pt x="2138235" y="372110"/>
                  </a:lnTo>
                  <a:lnTo>
                    <a:pt x="2138235" y="0"/>
                  </a:lnTo>
                  <a:lnTo>
                    <a:pt x="0" y="0"/>
                  </a:lnTo>
                  <a:lnTo>
                    <a:pt x="0" y="37211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98" name="bk object 36"/>
            <p:cNvSpPr/>
            <p:nvPr/>
          </p:nvSpPr>
          <p:spPr>
            <a:xfrm>
              <a:off x="7537475" y="2512228"/>
              <a:ext cx="2429371" cy="84714"/>
            </a:xfrm>
            <a:custGeom>
              <a:avLst/>
              <a:gdLst/>
              <a:ahLst/>
              <a:cxnLst/>
              <a:rect l="l" t="t" r="r" b="b"/>
              <a:pathLst>
                <a:path w="4006215" h="139700">
                  <a:moveTo>
                    <a:pt x="0" y="139700"/>
                  </a:moveTo>
                  <a:lnTo>
                    <a:pt x="4006156" y="139700"/>
                  </a:lnTo>
                  <a:lnTo>
                    <a:pt x="4006156" y="0"/>
                  </a:lnTo>
                  <a:lnTo>
                    <a:pt x="0" y="0"/>
                  </a:lnTo>
                  <a:lnTo>
                    <a:pt x="0" y="13970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99" name="bk object 37"/>
            <p:cNvSpPr/>
            <p:nvPr/>
          </p:nvSpPr>
          <p:spPr>
            <a:xfrm>
              <a:off x="7537475" y="2286580"/>
              <a:ext cx="1296127" cy="225648"/>
            </a:xfrm>
            <a:custGeom>
              <a:avLst/>
              <a:gdLst/>
              <a:ahLst/>
              <a:cxnLst/>
              <a:rect l="l" t="t" r="r" b="b"/>
              <a:pathLst>
                <a:path w="2137409" h="372110">
                  <a:moveTo>
                    <a:pt x="0" y="372109"/>
                  </a:moveTo>
                  <a:lnTo>
                    <a:pt x="2137047" y="372109"/>
                  </a:lnTo>
                  <a:lnTo>
                    <a:pt x="2137047" y="0"/>
                  </a:lnTo>
                  <a:lnTo>
                    <a:pt x="0" y="0"/>
                  </a:lnTo>
                  <a:lnTo>
                    <a:pt x="0" y="372109"/>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00" name="bk object 38"/>
            <p:cNvSpPr/>
            <p:nvPr/>
          </p:nvSpPr>
          <p:spPr>
            <a:xfrm>
              <a:off x="7537475" y="2201866"/>
              <a:ext cx="2429371" cy="84714"/>
            </a:xfrm>
            <a:custGeom>
              <a:avLst/>
              <a:gdLst/>
              <a:ahLst/>
              <a:cxnLst/>
              <a:rect l="l" t="t" r="r" b="b"/>
              <a:pathLst>
                <a:path w="4006215" h="139700">
                  <a:moveTo>
                    <a:pt x="0" y="139699"/>
                  </a:moveTo>
                  <a:lnTo>
                    <a:pt x="4006156" y="139699"/>
                  </a:lnTo>
                  <a:lnTo>
                    <a:pt x="4006156" y="0"/>
                  </a:lnTo>
                  <a:lnTo>
                    <a:pt x="0" y="0"/>
                  </a:lnTo>
                  <a:lnTo>
                    <a:pt x="0" y="139699"/>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01" name="bk object 39"/>
            <p:cNvSpPr/>
            <p:nvPr/>
          </p:nvSpPr>
          <p:spPr>
            <a:xfrm>
              <a:off x="7537475" y="1976218"/>
              <a:ext cx="1295357" cy="225648"/>
            </a:xfrm>
            <a:custGeom>
              <a:avLst/>
              <a:gdLst/>
              <a:ahLst/>
              <a:cxnLst/>
              <a:rect l="l" t="t" r="r" b="b"/>
              <a:pathLst>
                <a:path w="2136140" h="372110">
                  <a:moveTo>
                    <a:pt x="0" y="372110"/>
                  </a:moveTo>
                  <a:lnTo>
                    <a:pt x="2135853" y="372110"/>
                  </a:lnTo>
                  <a:lnTo>
                    <a:pt x="2135853" y="0"/>
                  </a:lnTo>
                  <a:lnTo>
                    <a:pt x="0" y="0"/>
                  </a:lnTo>
                  <a:lnTo>
                    <a:pt x="0" y="37211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02" name="bk object 40"/>
            <p:cNvSpPr/>
            <p:nvPr/>
          </p:nvSpPr>
          <p:spPr>
            <a:xfrm>
              <a:off x="7537475" y="1891504"/>
              <a:ext cx="2429371" cy="84714"/>
            </a:xfrm>
            <a:custGeom>
              <a:avLst/>
              <a:gdLst/>
              <a:ahLst/>
              <a:cxnLst/>
              <a:rect l="l" t="t" r="r" b="b"/>
              <a:pathLst>
                <a:path w="4006215" h="139700">
                  <a:moveTo>
                    <a:pt x="0" y="139700"/>
                  </a:moveTo>
                  <a:lnTo>
                    <a:pt x="4006156" y="139700"/>
                  </a:lnTo>
                  <a:lnTo>
                    <a:pt x="4006156" y="0"/>
                  </a:lnTo>
                  <a:lnTo>
                    <a:pt x="0" y="0"/>
                  </a:lnTo>
                  <a:lnTo>
                    <a:pt x="0" y="13970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03" name="bk object 41"/>
            <p:cNvSpPr/>
            <p:nvPr/>
          </p:nvSpPr>
          <p:spPr>
            <a:xfrm>
              <a:off x="7537475" y="1665856"/>
              <a:ext cx="1294586" cy="225648"/>
            </a:xfrm>
            <a:custGeom>
              <a:avLst/>
              <a:gdLst/>
              <a:ahLst/>
              <a:cxnLst/>
              <a:rect l="l" t="t" r="r" b="b"/>
              <a:pathLst>
                <a:path w="2134869" h="372110">
                  <a:moveTo>
                    <a:pt x="0" y="372109"/>
                  </a:moveTo>
                  <a:lnTo>
                    <a:pt x="2134672" y="372109"/>
                  </a:lnTo>
                  <a:lnTo>
                    <a:pt x="2134672" y="0"/>
                  </a:lnTo>
                  <a:lnTo>
                    <a:pt x="0" y="0"/>
                  </a:lnTo>
                  <a:lnTo>
                    <a:pt x="0" y="372109"/>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04" name="bk object 42"/>
            <p:cNvSpPr/>
            <p:nvPr/>
          </p:nvSpPr>
          <p:spPr>
            <a:xfrm>
              <a:off x="7537475" y="1581142"/>
              <a:ext cx="2429371" cy="84714"/>
            </a:xfrm>
            <a:custGeom>
              <a:avLst/>
              <a:gdLst/>
              <a:ahLst/>
              <a:cxnLst/>
              <a:rect l="l" t="t" r="r" b="b"/>
              <a:pathLst>
                <a:path w="4006215" h="139700">
                  <a:moveTo>
                    <a:pt x="0" y="139699"/>
                  </a:moveTo>
                  <a:lnTo>
                    <a:pt x="4006156" y="139699"/>
                  </a:lnTo>
                  <a:lnTo>
                    <a:pt x="4006156" y="0"/>
                  </a:lnTo>
                  <a:lnTo>
                    <a:pt x="0" y="0"/>
                  </a:lnTo>
                  <a:lnTo>
                    <a:pt x="0" y="139699"/>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05" name="bk object 43"/>
            <p:cNvSpPr/>
            <p:nvPr/>
          </p:nvSpPr>
          <p:spPr>
            <a:xfrm>
              <a:off x="7537475" y="1355494"/>
              <a:ext cx="1293816" cy="225648"/>
            </a:xfrm>
            <a:custGeom>
              <a:avLst/>
              <a:gdLst/>
              <a:ahLst/>
              <a:cxnLst/>
              <a:rect l="l" t="t" r="r" b="b"/>
              <a:pathLst>
                <a:path w="2133600" h="372110">
                  <a:moveTo>
                    <a:pt x="0" y="372110"/>
                  </a:moveTo>
                  <a:lnTo>
                    <a:pt x="2133484" y="372110"/>
                  </a:lnTo>
                  <a:lnTo>
                    <a:pt x="2133484" y="0"/>
                  </a:lnTo>
                  <a:lnTo>
                    <a:pt x="0" y="0"/>
                  </a:lnTo>
                  <a:lnTo>
                    <a:pt x="0" y="37211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06" name="bk object 44"/>
            <p:cNvSpPr/>
            <p:nvPr/>
          </p:nvSpPr>
          <p:spPr>
            <a:xfrm>
              <a:off x="7537475" y="1270780"/>
              <a:ext cx="2429371" cy="84714"/>
            </a:xfrm>
            <a:custGeom>
              <a:avLst/>
              <a:gdLst/>
              <a:ahLst/>
              <a:cxnLst/>
              <a:rect l="l" t="t" r="r" b="b"/>
              <a:pathLst>
                <a:path w="4006215" h="139700">
                  <a:moveTo>
                    <a:pt x="0" y="139700"/>
                  </a:moveTo>
                  <a:lnTo>
                    <a:pt x="4006156" y="139700"/>
                  </a:lnTo>
                  <a:lnTo>
                    <a:pt x="4006156" y="0"/>
                  </a:lnTo>
                  <a:lnTo>
                    <a:pt x="0" y="0"/>
                  </a:lnTo>
                  <a:lnTo>
                    <a:pt x="0" y="13970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07" name="bk object 45"/>
            <p:cNvSpPr/>
            <p:nvPr/>
          </p:nvSpPr>
          <p:spPr>
            <a:xfrm>
              <a:off x="7537475" y="1045132"/>
              <a:ext cx="1293046" cy="225648"/>
            </a:xfrm>
            <a:custGeom>
              <a:avLst/>
              <a:gdLst/>
              <a:ahLst/>
              <a:cxnLst/>
              <a:rect l="l" t="t" r="r" b="b"/>
              <a:pathLst>
                <a:path w="2132330" h="372110">
                  <a:moveTo>
                    <a:pt x="0" y="372110"/>
                  </a:moveTo>
                  <a:lnTo>
                    <a:pt x="2132297" y="372110"/>
                  </a:lnTo>
                  <a:lnTo>
                    <a:pt x="2132297" y="0"/>
                  </a:lnTo>
                  <a:lnTo>
                    <a:pt x="0" y="0"/>
                  </a:lnTo>
                  <a:lnTo>
                    <a:pt x="0" y="37211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08" name="bk object 46"/>
            <p:cNvSpPr/>
            <p:nvPr/>
          </p:nvSpPr>
          <p:spPr>
            <a:xfrm>
              <a:off x="7537475" y="960418"/>
              <a:ext cx="2429371" cy="84714"/>
            </a:xfrm>
            <a:custGeom>
              <a:avLst/>
              <a:gdLst/>
              <a:ahLst/>
              <a:cxnLst/>
              <a:rect l="l" t="t" r="r" b="b"/>
              <a:pathLst>
                <a:path w="4006215" h="139700">
                  <a:moveTo>
                    <a:pt x="0" y="139700"/>
                  </a:moveTo>
                  <a:lnTo>
                    <a:pt x="4006156" y="139700"/>
                  </a:lnTo>
                  <a:lnTo>
                    <a:pt x="4006156" y="0"/>
                  </a:lnTo>
                  <a:lnTo>
                    <a:pt x="0" y="0"/>
                  </a:lnTo>
                  <a:lnTo>
                    <a:pt x="0" y="13970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09" name="bk object 47"/>
            <p:cNvSpPr/>
            <p:nvPr/>
          </p:nvSpPr>
          <p:spPr>
            <a:xfrm>
              <a:off x="7537475" y="949251"/>
              <a:ext cx="1292661" cy="0"/>
            </a:xfrm>
            <a:custGeom>
              <a:avLst/>
              <a:gdLst/>
              <a:ahLst/>
              <a:cxnLst/>
              <a:rect l="l" t="t" r="r" b="b"/>
              <a:pathLst>
                <a:path w="2131694">
                  <a:moveTo>
                    <a:pt x="0" y="0"/>
                  </a:moveTo>
                  <a:lnTo>
                    <a:pt x="2131562" y="0"/>
                  </a:lnTo>
                </a:path>
              </a:pathLst>
            </a:custGeom>
            <a:ln w="36829">
              <a:solidFill>
                <a:srgbClr val="00B0CD"/>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10" name="bk object 48"/>
            <p:cNvSpPr/>
            <p:nvPr/>
          </p:nvSpPr>
          <p:spPr>
            <a:xfrm>
              <a:off x="8893541" y="5082606"/>
              <a:ext cx="1073559" cy="0"/>
            </a:xfrm>
            <a:custGeom>
              <a:avLst/>
              <a:gdLst/>
              <a:ahLst/>
              <a:cxnLst/>
              <a:rect l="l" t="t" r="r" b="b"/>
              <a:pathLst>
                <a:path w="1770380">
                  <a:moveTo>
                    <a:pt x="0" y="0"/>
                  </a:moveTo>
                  <a:lnTo>
                    <a:pt x="1769902" y="0"/>
                  </a:lnTo>
                </a:path>
              </a:pathLst>
            </a:custGeom>
            <a:ln w="11622">
              <a:solidFill>
                <a:srgbClr val="00B0CD"/>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11" name="bk object 49"/>
            <p:cNvSpPr/>
            <p:nvPr/>
          </p:nvSpPr>
          <p:spPr>
            <a:xfrm>
              <a:off x="8892825" y="4768779"/>
              <a:ext cx="1074330" cy="226033"/>
            </a:xfrm>
            <a:custGeom>
              <a:avLst/>
              <a:gdLst/>
              <a:ahLst/>
              <a:cxnLst/>
              <a:rect l="l" t="t" r="r" b="b"/>
              <a:pathLst>
                <a:path w="1771650" h="372745">
                  <a:moveTo>
                    <a:pt x="1771083" y="0"/>
                  </a:moveTo>
                  <a:lnTo>
                    <a:pt x="0" y="0"/>
                  </a:lnTo>
                  <a:lnTo>
                    <a:pt x="879" y="372152"/>
                  </a:lnTo>
                  <a:lnTo>
                    <a:pt x="1771083" y="372152"/>
                  </a:lnTo>
                  <a:lnTo>
                    <a:pt x="1771083" y="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12" name="bk object 50"/>
            <p:cNvSpPr/>
            <p:nvPr/>
          </p:nvSpPr>
          <p:spPr>
            <a:xfrm>
              <a:off x="8892101" y="4458476"/>
              <a:ext cx="1074715" cy="226033"/>
            </a:xfrm>
            <a:custGeom>
              <a:avLst/>
              <a:gdLst/>
              <a:ahLst/>
              <a:cxnLst/>
              <a:rect l="l" t="t" r="r" b="b"/>
              <a:pathLst>
                <a:path w="1772284" h="372745">
                  <a:moveTo>
                    <a:pt x="1772276" y="0"/>
                  </a:moveTo>
                  <a:lnTo>
                    <a:pt x="0" y="0"/>
                  </a:lnTo>
                  <a:lnTo>
                    <a:pt x="879" y="372152"/>
                  </a:lnTo>
                  <a:lnTo>
                    <a:pt x="1772276" y="372152"/>
                  </a:lnTo>
                  <a:lnTo>
                    <a:pt x="1772276" y="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13" name="bk object 51"/>
            <p:cNvSpPr/>
            <p:nvPr/>
          </p:nvSpPr>
          <p:spPr>
            <a:xfrm>
              <a:off x="8891378" y="4148166"/>
              <a:ext cx="1075485" cy="226033"/>
            </a:xfrm>
            <a:custGeom>
              <a:avLst/>
              <a:gdLst/>
              <a:ahLst/>
              <a:cxnLst/>
              <a:rect l="l" t="t" r="r" b="b"/>
              <a:pathLst>
                <a:path w="1773555" h="372745">
                  <a:moveTo>
                    <a:pt x="1773470" y="0"/>
                  </a:moveTo>
                  <a:lnTo>
                    <a:pt x="0" y="0"/>
                  </a:lnTo>
                  <a:lnTo>
                    <a:pt x="904" y="372164"/>
                  </a:lnTo>
                  <a:lnTo>
                    <a:pt x="1773470" y="372164"/>
                  </a:lnTo>
                  <a:lnTo>
                    <a:pt x="1773470" y="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14" name="bk object 52"/>
            <p:cNvSpPr/>
            <p:nvPr/>
          </p:nvSpPr>
          <p:spPr>
            <a:xfrm>
              <a:off x="8890669" y="3837863"/>
              <a:ext cx="1076255" cy="226033"/>
            </a:xfrm>
            <a:custGeom>
              <a:avLst/>
              <a:gdLst/>
              <a:ahLst/>
              <a:cxnLst/>
              <a:rect l="l" t="t" r="r" b="b"/>
              <a:pathLst>
                <a:path w="1774825" h="372745">
                  <a:moveTo>
                    <a:pt x="1774639" y="0"/>
                  </a:moveTo>
                  <a:lnTo>
                    <a:pt x="0" y="0"/>
                  </a:lnTo>
                  <a:lnTo>
                    <a:pt x="879" y="372164"/>
                  </a:lnTo>
                  <a:lnTo>
                    <a:pt x="1774639" y="372164"/>
                  </a:lnTo>
                  <a:lnTo>
                    <a:pt x="1774639" y="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15" name="bk object 53"/>
            <p:cNvSpPr/>
            <p:nvPr/>
          </p:nvSpPr>
          <p:spPr>
            <a:xfrm>
              <a:off x="8889945" y="3527561"/>
              <a:ext cx="1077025" cy="226033"/>
            </a:xfrm>
            <a:custGeom>
              <a:avLst/>
              <a:gdLst/>
              <a:ahLst/>
              <a:cxnLst/>
              <a:rect l="l" t="t" r="r" b="b"/>
              <a:pathLst>
                <a:path w="1776094" h="372745">
                  <a:moveTo>
                    <a:pt x="1775832" y="0"/>
                  </a:moveTo>
                  <a:lnTo>
                    <a:pt x="0" y="0"/>
                  </a:lnTo>
                  <a:lnTo>
                    <a:pt x="879" y="372152"/>
                  </a:lnTo>
                  <a:lnTo>
                    <a:pt x="1775832" y="372152"/>
                  </a:lnTo>
                  <a:lnTo>
                    <a:pt x="1775832" y="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16" name="bk object 54"/>
            <p:cNvSpPr/>
            <p:nvPr/>
          </p:nvSpPr>
          <p:spPr>
            <a:xfrm>
              <a:off x="8889221" y="3217258"/>
              <a:ext cx="1077795" cy="226033"/>
            </a:xfrm>
            <a:custGeom>
              <a:avLst/>
              <a:gdLst/>
              <a:ahLst/>
              <a:cxnLst/>
              <a:rect l="l" t="t" r="r" b="b"/>
              <a:pathLst>
                <a:path w="1777365" h="372745">
                  <a:moveTo>
                    <a:pt x="1777026" y="0"/>
                  </a:moveTo>
                  <a:lnTo>
                    <a:pt x="0" y="0"/>
                  </a:lnTo>
                  <a:lnTo>
                    <a:pt x="892" y="372152"/>
                  </a:lnTo>
                  <a:lnTo>
                    <a:pt x="1777026" y="372152"/>
                  </a:lnTo>
                  <a:lnTo>
                    <a:pt x="1777026" y="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17" name="bk object 55"/>
            <p:cNvSpPr/>
            <p:nvPr/>
          </p:nvSpPr>
          <p:spPr>
            <a:xfrm>
              <a:off x="8888497" y="2906955"/>
              <a:ext cx="1078565" cy="31575"/>
            </a:xfrm>
            <a:custGeom>
              <a:avLst/>
              <a:gdLst/>
              <a:ahLst/>
              <a:cxnLst/>
              <a:rect l="l" t="t" r="r" b="b"/>
              <a:pathLst>
                <a:path w="1778634" h="52070">
                  <a:moveTo>
                    <a:pt x="0" y="51846"/>
                  </a:moveTo>
                  <a:lnTo>
                    <a:pt x="1778220" y="51846"/>
                  </a:lnTo>
                  <a:lnTo>
                    <a:pt x="1778220" y="0"/>
                  </a:lnTo>
                  <a:lnTo>
                    <a:pt x="0" y="0"/>
                  </a:lnTo>
                  <a:lnTo>
                    <a:pt x="0" y="51846"/>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18" name="bk object 56"/>
            <p:cNvSpPr/>
            <p:nvPr/>
          </p:nvSpPr>
          <p:spPr>
            <a:xfrm>
              <a:off x="8888497" y="3041646"/>
              <a:ext cx="1078565" cy="91260"/>
            </a:xfrm>
            <a:custGeom>
              <a:avLst/>
              <a:gdLst/>
              <a:ahLst/>
              <a:cxnLst/>
              <a:rect l="l" t="t" r="r" b="b"/>
              <a:pathLst>
                <a:path w="1778634" h="150495">
                  <a:moveTo>
                    <a:pt x="0" y="150036"/>
                  </a:moveTo>
                  <a:lnTo>
                    <a:pt x="1778220" y="150036"/>
                  </a:lnTo>
                  <a:lnTo>
                    <a:pt x="1778220" y="0"/>
                  </a:lnTo>
                  <a:lnTo>
                    <a:pt x="0" y="0"/>
                  </a:lnTo>
                  <a:lnTo>
                    <a:pt x="0" y="150036"/>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19" name="bk object 57"/>
            <p:cNvSpPr/>
            <p:nvPr/>
          </p:nvSpPr>
          <p:spPr>
            <a:xfrm>
              <a:off x="8887788" y="2596645"/>
              <a:ext cx="1079335" cy="226033"/>
            </a:xfrm>
            <a:custGeom>
              <a:avLst/>
              <a:gdLst/>
              <a:ahLst/>
              <a:cxnLst/>
              <a:rect l="l" t="t" r="r" b="b"/>
              <a:pathLst>
                <a:path w="1779905" h="372745">
                  <a:moveTo>
                    <a:pt x="1779388" y="0"/>
                  </a:moveTo>
                  <a:lnTo>
                    <a:pt x="0" y="0"/>
                  </a:lnTo>
                  <a:lnTo>
                    <a:pt x="879" y="372164"/>
                  </a:lnTo>
                  <a:lnTo>
                    <a:pt x="1779388" y="372164"/>
                  </a:lnTo>
                  <a:lnTo>
                    <a:pt x="1779388" y="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20" name="bk object 58"/>
            <p:cNvSpPr/>
            <p:nvPr/>
          </p:nvSpPr>
          <p:spPr>
            <a:xfrm>
              <a:off x="8887064" y="2286342"/>
              <a:ext cx="1080106" cy="226033"/>
            </a:xfrm>
            <a:custGeom>
              <a:avLst/>
              <a:gdLst/>
              <a:ahLst/>
              <a:cxnLst/>
              <a:rect l="l" t="t" r="r" b="b"/>
              <a:pathLst>
                <a:path w="1781175" h="372745">
                  <a:moveTo>
                    <a:pt x="1780582" y="0"/>
                  </a:moveTo>
                  <a:lnTo>
                    <a:pt x="0" y="0"/>
                  </a:lnTo>
                  <a:lnTo>
                    <a:pt x="892" y="372164"/>
                  </a:lnTo>
                  <a:lnTo>
                    <a:pt x="1780582" y="372164"/>
                  </a:lnTo>
                  <a:lnTo>
                    <a:pt x="1780582" y="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21" name="bk object 59"/>
            <p:cNvSpPr/>
            <p:nvPr/>
          </p:nvSpPr>
          <p:spPr>
            <a:xfrm>
              <a:off x="8886340" y="1976040"/>
              <a:ext cx="1080491" cy="226033"/>
            </a:xfrm>
            <a:custGeom>
              <a:avLst/>
              <a:gdLst/>
              <a:ahLst/>
              <a:cxnLst/>
              <a:rect l="l" t="t" r="r" b="b"/>
              <a:pathLst>
                <a:path w="1781809" h="372745">
                  <a:moveTo>
                    <a:pt x="1781776" y="0"/>
                  </a:moveTo>
                  <a:lnTo>
                    <a:pt x="0" y="0"/>
                  </a:lnTo>
                  <a:lnTo>
                    <a:pt x="892" y="372152"/>
                  </a:lnTo>
                  <a:lnTo>
                    <a:pt x="1781776" y="372152"/>
                  </a:lnTo>
                  <a:lnTo>
                    <a:pt x="1781776" y="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22" name="bk object 60"/>
            <p:cNvSpPr/>
            <p:nvPr/>
          </p:nvSpPr>
          <p:spPr>
            <a:xfrm>
              <a:off x="8885624" y="1665737"/>
              <a:ext cx="1081261" cy="226033"/>
            </a:xfrm>
            <a:custGeom>
              <a:avLst/>
              <a:gdLst/>
              <a:ahLst/>
              <a:cxnLst/>
              <a:rect l="l" t="t" r="r" b="b"/>
              <a:pathLst>
                <a:path w="1783080" h="372744">
                  <a:moveTo>
                    <a:pt x="1782957" y="0"/>
                  </a:moveTo>
                  <a:lnTo>
                    <a:pt x="0" y="0"/>
                  </a:lnTo>
                  <a:lnTo>
                    <a:pt x="892" y="372152"/>
                  </a:lnTo>
                  <a:lnTo>
                    <a:pt x="1782957" y="372152"/>
                  </a:lnTo>
                  <a:lnTo>
                    <a:pt x="1782957" y="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23" name="bk object 61"/>
            <p:cNvSpPr/>
            <p:nvPr/>
          </p:nvSpPr>
          <p:spPr>
            <a:xfrm>
              <a:off x="8884907" y="1355434"/>
              <a:ext cx="1082031" cy="226033"/>
            </a:xfrm>
            <a:custGeom>
              <a:avLst/>
              <a:gdLst/>
              <a:ahLst/>
              <a:cxnLst/>
              <a:rect l="l" t="t" r="r" b="b"/>
              <a:pathLst>
                <a:path w="1784350" h="372744">
                  <a:moveTo>
                    <a:pt x="1784138" y="0"/>
                  </a:moveTo>
                  <a:lnTo>
                    <a:pt x="0" y="0"/>
                  </a:lnTo>
                  <a:lnTo>
                    <a:pt x="892" y="372152"/>
                  </a:lnTo>
                  <a:lnTo>
                    <a:pt x="1784138" y="372152"/>
                  </a:lnTo>
                  <a:lnTo>
                    <a:pt x="1784138" y="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24" name="bk object 62"/>
            <p:cNvSpPr/>
            <p:nvPr/>
          </p:nvSpPr>
          <p:spPr>
            <a:xfrm>
              <a:off x="8884184" y="1045132"/>
              <a:ext cx="1082801" cy="226033"/>
            </a:xfrm>
            <a:custGeom>
              <a:avLst/>
              <a:gdLst/>
              <a:ahLst/>
              <a:cxnLst/>
              <a:rect l="l" t="t" r="r" b="b"/>
              <a:pathLst>
                <a:path w="1785619" h="372744">
                  <a:moveTo>
                    <a:pt x="1785331" y="0"/>
                  </a:moveTo>
                  <a:lnTo>
                    <a:pt x="0" y="0"/>
                  </a:lnTo>
                  <a:lnTo>
                    <a:pt x="892" y="372152"/>
                  </a:lnTo>
                  <a:lnTo>
                    <a:pt x="1785331" y="372152"/>
                  </a:lnTo>
                  <a:lnTo>
                    <a:pt x="1785331" y="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25" name="bk object 63"/>
            <p:cNvSpPr/>
            <p:nvPr/>
          </p:nvSpPr>
          <p:spPr>
            <a:xfrm>
              <a:off x="8884009" y="949218"/>
              <a:ext cx="1082801" cy="0"/>
            </a:xfrm>
            <a:custGeom>
              <a:avLst/>
              <a:gdLst/>
              <a:ahLst/>
              <a:cxnLst/>
              <a:rect l="l" t="t" r="r" b="b"/>
              <a:pathLst>
                <a:path w="1785619">
                  <a:moveTo>
                    <a:pt x="0" y="0"/>
                  </a:moveTo>
                  <a:lnTo>
                    <a:pt x="1785620" y="0"/>
                  </a:lnTo>
                </a:path>
              </a:pathLst>
            </a:custGeom>
            <a:ln w="37217">
              <a:solidFill>
                <a:srgbClr val="00B0CD"/>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grpSp>
      <p:sp>
        <p:nvSpPr>
          <p:cNvPr id="126" name="bk object 64"/>
          <p:cNvSpPr>
            <a:spLocks noChangeAspect="1"/>
          </p:cNvSpPr>
          <p:nvPr/>
        </p:nvSpPr>
        <p:spPr>
          <a:xfrm>
            <a:off x="1502325" y="3404118"/>
            <a:ext cx="1768987" cy="2120936"/>
          </a:xfrm>
          <a:custGeom>
            <a:avLst/>
            <a:gdLst/>
            <a:ahLst/>
            <a:cxnLst/>
            <a:rect l="l" t="t" r="r" b="b"/>
            <a:pathLst>
              <a:path w="2917190" h="3497579">
                <a:moveTo>
                  <a:pt x="0" y="3497535"/>
                </a:moveTo>
                <a:lnTo>
                  <a:pt x="2917104" y="3497535"/>
                </a:lnTo>
                <a:lnTo>
                  <a:pt x="2917104" y="0"/>
                </a:lnTo>
                <a:lnTo>
                  <a:pt x="0" y="0"/>
                </a:lnTo>
                <a:lnTo>
                  <a:pt x="0" y="3497535"/>
                </a:lnTo>
                <a:close/>
              </a:path>
            </a:pathLst>
          </a:custGeom>
          <a:solidFill>
            <a:srgbClr val="026CB6"/>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27" name="bk object 65"/>
          <p:cNvSpPr>
            <a:spLocks noChangeAspect="1"/>
          </p:cNvSpPr>
          <p:nvPr/>
        </p:nvSpPr>
        <p:spPr>
          <a:xfrm>
            <a:off x="3505118" y="1300389"/>
            <a:ext cx="1945733" cy="2000796"/>
          </a:xfrm>
          <a:custGeom>
            <a:avLst/>
            <a:gdLst/>
            <a:ahLst/>
            <a:cxnLst/>
            <a:rect l="l" t="t" r="r" b="b"/>
            <a:pathLst>
              <a:path w="3208654" h="3299460">
                <a:moveTo>
                  <a:pt x="0" y="3298931"/>
                </a:moveTo>
                <a:lnTo>
                  <a:pt x="3208124" y="3298931"/>
                </a:lnTo>
                <a:lnTo>
                  <a:pt x="3208124" y="0"/>
                </a:lnTo>
                <a:lnTo>
                  <a:pt x="0" y="0"/>
                </a:lnTo>
                <a:lnTo>
                  <a:pt x="0" y="3298931"/>
                </a:lnTo>
                <a:close/>
              </a:path>
            </a:pathLst>
          </a:custGeom>
          <a:solidFill>
            <a:srgbClr val="009BD9"/>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28" name="bk object 66"/>
          <p:cNvSpPr>
            <a:spLocks noChangeAspect="1"/>
          </p:cNvSpPr>
          <p:nvPr/>
        </p:nvSpPr>
        <p:spPr>
          <a:xfrm>
            <a:off x="3505119" y="3404116"/>
            <a:ext cx="1945733" cy="2408578"/>
          </a:xfrm>
          <a:custGeom>
            <a:avLst/>
            <a:gdLst/>
            <a:ahLst/>
            <a:cxnLst/>
            <a:rect l="l" t="t" r="r" b="b"/>
            <a:pathLst>
              <a:path w="3208654" h="3971925">
                <a:moveTo>
                  <a:pt x="0" y="3971338"/>
                </a:moveTo>
                <a:lnTo>
                  <a:pt x="3208124" y="3971338"/>
                </a:lnTo>
                <a:lnTo>
                  <a:pt x="3208124" y="0"/>
                </a:lnTo>
                <a:lnTo>
                  <a:pt x="0" y="0"/>
                </a:lnTo>
                <a:lnTo>
                  <a:pt x="0" y="3971338"/>
                </a:lnTo>
                <a:close/>
              </a:path>
            </a:pathLst>
          </a:custGeom>
          <a:solidFill>
            <a:srgbClr val="009BD9"/>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29" name="bk object 67"/>
          <p:cNvSpPr>
            <a:spLocks noChangeAspect="1"/>
          </p:cNvSpPr>
          <p:nvPr/>
        </p:nvSpPr>
        <p:spPr>
          <a:xfrm>
            <a:off x="5517427" y="1300389"/>
            <a:ext cx="1957665" cy="2000796"/>
          </a:xfrm>
          <a:custGeom>
            <a:avLst/>
            <a:gdLst/>
            <a:ahLst/>
            <a:cxnLst/>
            <a:rect l="l" t="t" r="r" b="b"/>
            <a:pathLst>
              <a:path w="3228340" h="3299460">
                <a:moveTo>
                  <a:pt x="0" y="3298931"/>
                </a:moveTo>
                <a:lnTo>
                  <a:pt x="3228190" y="3298931"/>
                </a:lnTo>
                <a:lnTo>
                  <a:pt x="3228190" y="0"/>
                </a:lnTo>
                <a:lnTo>
                  <a:pt x="0" y="0"/>
                </a:lnTo>
                <a:lnTo>
                  <a:pt x="0" y="3298931"/>
                </a:lnTo>
                <a:close/>
              </a:path>
            </a:pathLst>
          </a:custGeom>
          <a:solidFill>
            <a:srgbClr val="48C2E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30" name="bk object 68"/>
          <p:cNvSpPr>
            <a:spLocks noChangeAspect="1"/>
          </p:cNvSpPr>
          <p:nvPr/>
        </p:nvSpPr>
        <p:spPr>
          <a:xfrm>
            <a:off x="5517427" y="3404114"/>
            <a:ext cx="1957665" cy="2408194"/>
          </a:xfrm>
          <a:custGeom>
            <a:avLst/>
            <a:gdLst/>
            <a:ahLst/>
            <a:cxnLst/>
            <a:rect l="l" t="t" r="r" b="b"/>
            <a:pathLst>
              <a:path w="3228340" h="3971290">
                <a:moveTo>
                  <a:pt x="0" y="3970748"/>
                </a:moveTo>
                <a:lnTo>
                  <a:pt x="3228190" y="3970748"/>
                </a:lnTo>
                <a:lnTo>
                  <a:pt x="3228190" y="0"/>
                </a:lnTo>
                <a:lnTo>
                  <a:pt x="0" y="0"/>
                </a:lnTo>
                <a:lnTo>
                  <a:pt x="0" y="3970748"/>
                </a:lnTo>
                <a:close/>
              </a:path>
            </a:pathLst>
          </a:custGeom>
          <a:solidFill>
            <a:srgbClr val="48C2E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31" name="bk object 69"/>
          <p:cNvSpPr>
            <a:spLocks noChangeAspect="1"/>
          </p:cNvSpPr>
          <p:nvPr/>
        </p:nvSpPr>
        <p:spPr>
          <a:xfrm>
            <a:off x="10050627" y="1300392"/>
            <a:ext cx="1598787" cy="4148301"/>
          </a:xfrm>
          <a:custGeom>
            <a:avLst/>
            <a:gdLst/>
            <a:ahLst/>
            <a:cxnLst/>
            <a:rect l="l" t="t" r="r" b="b"/>
            <a:pathLst>
              <a:path w="2636519" h="6840855">
                <a:moveTo>
                  <a:pt x="0" y="6840671"/>
                </a:moveTo>
                <a:lnTo>
                  <a:pt x="2636476" y="6840671"/>
                </a:lnTo>
                <a:lnTo>
                  <a:pt x="2636476" y="0"/>
                </a:lnTo>
                <a:lnTo>
                  <a:pt x="0" y="0"/>
                </a:lnTo>
                <a:lnTo>
                  <a:pt x="0" y="6840671"/>
                </a:lnTo>
                <a:close/>
              </a:path>
            </a:pathLst>
          </a:custGeom>
          <a:solidFill>
            <a:srgbClr val="92C96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32" name="bk object 64"/>
          <p:cNvSpPr>
            <a:spLocks noChangeAspect="1"/>
          </p:cNvSpPr>
          <p:nvPr/>
        </p:nvSpPr>
        <p:spPr>
          <a:xfrm>
            <a:off x="1502325" y="1180030"/>
            <a:ext cx="1768987" cy="2120936"/>
          </a:xfrm>
          <a:custGeom>
            <a:avLst/>
            <a:gdLst/>
            <a:ahLst/>
            <a:cxnLst/>
            <a:rect l="l" t="t" r="r" b="b"/>
            <a:pathLst>
              <a:path w="2917190" h="3497579">
                <a:moveTo>
                  <a:pt x="0" y="3497535"/>
                </a:moveTo>
                <a:lnTo>
                  <a:pt x="2917104" y="3497535"/>
                </a:lnTo>
                <a:lnTo>
                  <a:pt x="2917104" y="0"/>
                </a:lnTo>
                <a:lnTo>
                  <a:pt x="0" y="0"/>
                </a:lnTo>
                <a:lnTo>
                  <a:pt x="0" y="3497535"/>
                </a:lnTo>
                <a:close/>
              </a:path>
            </a:pathLst>
          </a:custGeom>
          <a:solidFill>
            <a:srgbClr val="026CB6"/>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6" name="object 6"/>
          <p:cNvSpPr txBox="1">
            <a:spLocks noChangeAspect="1"/>
          </p:cNvSpPr>
          <p:nvPr/>
        </p:nvSpPr>
        <p:spPr>
          <a:xfrm>
            <a:off x="3698573" y="1356658"/>
            <a:ext cx="1673087" cy="1096337"/>
          </a:xfrm>
          <a:prstGeom prst="rect">
            <a:avLst/>
          </a:prstGeom>
        </p:spPr>
        <p:txBody>
          <a:bodyPr vert="horz" wrap="square" lIns="0" tIns="103197" rIns="0" bIns="0" rtlCol="0">
            <a:spAutoFit/>
          </a:bodyPr>
          <a:lstStyle/>
          <a:p>
            <a:pPr marL="213325" marR="0" lvl="0" indent="-206009" algn="l" defTabSz="554492" rtl="0" eaLnBrk="1" fontAlgn="auto" latinLnBrk="0" hangingPunct="1">
              <a:lnSpc>
                <a:spcPct val="100000"/>
              </a:lnSpc>
              <a:spcBef>
                <a:spcPts val="813"/>
              </a:spcBef>
              <a:spcAft>
                <a:spcPts val="0"/>
              </a:spcAft>
              <a:buClrTx/>
              <a:buSzTx/>
              <a:buFontTx/>
              <a:buNone/>
              <a:tabLst/>
              <a:defRPr/>
            </a:pPr>
            <a:r>
              <a:rPr kumimoji="0" sz="1455" b="1" i="0" u="none" strike="noStrike" kern="1200" cap="none" spc="0"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Yl</a:t>
            </a:r>
            <a:r>
              <a:rPr kumimoji="0" sz="1455" b="1" i="0" u="none" strike="noStrike" kern="1200" cap="none" spc="6"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e</a:t>
            </a:r>
            <a:r>
              <a:rPr kumimoji="0" sz="1455" b="1" i="0" u="none" strike="noStrike" kern="1200" cap="none" spc="0"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issuunnit</a:t>
            </a:r>
            <a:r>
              <a:rPr kumimoji="0" sz="1455" b="1" i="0" u="none" strike="noStrike" kern="1200" cap="none" spc="6"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e</a:t>
            </a:r>
            <a:r>
              <a:rPr kumimoji="0" sz="1455" b="1" i="0" u="none" strike="noStrike" kern="1200" cap="none" spc="-3"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l</a:t>
            </a:r>
            <a:r>
              <a:rPr kumimoji="0" sz="1455" b="1" i="0" u="none" strike="noStrike" kern="1200" cap="none" spc="9"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ma</a:t>
            </a:r>
            <a:endParaRPr kumimoji="0" sz="1455" b="0" i="0" u="none" strike="noStrike" kern="1200" cap="none" spc="0" normalizeH="0" baseline="0" noProof="0">
              <a:ln>
                <a:noFill/>
              </a:ln>
              <a:solidFill>
                <a:prstClr val="black"/>
              </a:solidFill>
              <a:effectLst/>
              <a:uLnTx/>
              <a:uFillTx/>
              <a:latin typeface="Tahoma" panose="020B0604030504040204" pitchFamily="34" charset="0"/>
              <a:ea typeface="+mn-ea"/>
              <a:cs typeface="Tahoma" panose="020B0604030504040204" pitchFamily="34" charset="0"/>
            </a:endParaRPr>
          </a:p>
          <a:p>
            <a:pPr marL="0" marR="217176" lvl="0" indent="0" algn="l" defTabSz="554492" rtl="0" eaLnBrk="1" fontAlgn="auto" latinLnBrk="0" hangingPunct="1">
              <a:lnSpc>
                <a:spcPct val="101200"/>
              </a:lnSpc>
              <a:spcBef>
                <a:spcPts val="734"/>
              </a:spcBef>
              <a:spcAft>
                <a:spcPts val="0"/>
              </a:spcAft>
              <a:buClrTx/>
              <a:buSzTx/>
              <a:buFontTx/>
              <a:buNone/>
              <a:tabLst/>
              <a:defRPr/>
            </a:pPr>
            <a:r>
              <a:rPr kumimoji="0" sz="1455" b="0" i="0" u="none" strike="noStrike" kern="1200" cap="none" spc="6"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Maakunta-</a:t>
            </a:r>
            <a:r>
              <a:rPr kumimoji="0" sz="1455" b="0" i="0" u="none" strike="noStrike" kern="1200" cap="none" spc="-188"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 </a:t>
            </a:r>
            <a:r>
              <a:rPr kumimoji="0" sz="1455" b="0" i="0" u="none" strike="noStrike" kern="1200" cap="none" spc="6"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ja  </a:t>
            </a:r>
            <a:r>
              <a:rPr kumimoji="0" sz="1455" b="0" i="0" u="none" strike="noStrike" kern="1200" cap="none" spc="-3"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yleiskaavan  </a:t>
            </a:r>
            <a:r>
              <a:rPr kumimoji="0" sz="1455" b="0" i="0" u="none" strike="noStrike" kern="1200" cap="none" spc="9"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mukainen</a:t>
            </a:r>
            <a:endParaRPr kumimoji="0" sz="1455" b="0" i="0" u="none" strike="noStrike" kern="1200" cap="none" spc="0" normalizeH="0" baseline="0" noProof="0">
              <a:ln>
                <a:noFill/>
              </a:ln>
              <a:solidFill>
                <a:prstClr val="black"/>
              </a:solidFill>
              <a:effectLst/>
              <a:uLnTx/>
              <a:uFillTx/>
              <a:latin typeface="Tahoma" panose="020B0604030504040204" pitchFamily="34" charset="0"/>
              <a:ea typeface="+mn-ea"/>
              <a:cs typeface="Tahoma" panose="020B0604030504040204" pitchFamily="34" charset="0"/>
            </a:endParaRPr>
          </a:p>
        </p:txBody>
      </p:sp>
      <p:sp>
        <p:nvSpPr>
          <p:cNvPr id="73" name="object 73"/>
          <p:cNvSpPr txBox="1">
            <a:spLocks noChangeAspect="1"/>
          </p:cNvSpPr>
          <p:nvPr/>
        </p:nvSpPr>
        <p:spPr>
          <a:xfrm>
            <a:off x="5665645" y="1411614"/>
            <a:ext cx="1425511" cy="1270202"/>
          </a:xfrm>
          <a:prstGeom prst="rect">
            <a:avLst/>
          </a:prstGeom>
        </p:spPr>
        <p:txBody>
          <a:bodyPr vert="horz" wrap="square" lIns="0" tIns="10397" rIns="0" bIns="0" rtlCol="0">
            <a:spAutoFit/>
          </a:bodyPr>
          <a:lstStyle/>
          <a:p>
            <a:pPr marL="7701" marR="0" lvl="0" indent="0" algn="l" defTabSz="554492" rtl="0" eaLnBrk="1" fontAlgn="auto" latinLnBrk="0" hangingPunct="1">
              <a:lnSpc>
                <a:spcPct val="100000"/>
              </a:lnSpc>
              <a:spcBef>
                <a:spcPts val="82"/>
              </a:spcBef>
              <a:spcAft>
                <a:spcPts val="0"/>
              </a:spcAft>
              <a:buClrTx/>
              <a:buSzTx/>
              <a:buFontTx/>
              <a:buNone/>
              <a:tabLst/>
              <a:defRPr/>
            </a:pPr>
            <a:r>
              <a:rPr kumimoji="0" sz="1516" b="1" i="0" u="none" strike="noStrike" kern="1200" cap="none" spc="24"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Tie-</a:t>
            </a:r>
            <a:r>
              <a:rPr kumimoji="0" sz="1516" b="1" i="0" u="none" strike="noStrike" kern="1200" cap="none" spc="33"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 </a:t>
            </a:r>
            <a:r>
              <a:rPr kumimoji="0" sz="1516" b="1" i="0" u="none" strike="noStrike" kern="1200" cap="none" spc="27"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/rata-</a:t>
            </a:r>
            <a:endParaRPr kumimoji="0" sz="1516" b="0" i="0" u="none" strike="noStrike" kern="1200" cap="none" spc="0" normalizeH="0" baseline="0" noProof="0">
              <a:ln>
                <a:noFill/>
              </a:ln>
              <a:solidFill>
                <a:prstClr val="black"/>
              </a:solidFill>
              <a:effectLst/>
              <a:uLnTx/>
              <a:uFillTx/>
              <a:latin typeface="Tahoma" panose="020B0604030504040204" pitchFamily="34" charset="0"/>
              <a:ea typeface="+mn-ea"/>
              <a:cs typeface="Tahoma" panose="020B0604030504040204" pitchFamily="34" charset="0"/>
            </a:endParaRPr>
          </a:p>
          <a:p>
            <a:pPr marL="7701" marR="0" lvl="0" indent="0" algn="l" defTabSz="554492" rtl="0" eaLnBrk="1" fontAlgn="auto" latinLnBrk="0" hangingPunct="1">
              <a:lnSpc>
                <a:spcPct val="100000"/>
              </a:lnSpc>
              <a:spcBef>
                <a:spcPts val="27"/>
              </a:spcBef>
              <a:spcAft>
                <a:spcPts val="0"/>
              </a:spcAft>
              <a:buClrTx/>
              <a:buSzTx/>
              <a:buFontTx/>
              <a:buNone/>
              <a:tabLst/>
              <a:defRPr/>
            </a:pPr>
            <a:r>
              <a:rPr kumimoji="0" sz="1516" b="1" i="0" u="none" strike="noStrike" kern="1200" cap="none" spc="30"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suunnitelma</a:t>
            </a:r>
            <a:endParaRPr kumimoji="0" sz="1516" b="0" i="0" u="none" strike="noStrike" kern="1200" cap="none" spc="0" normalizeH="0" baseline="0" noProof="0">
              <a:ln>
                <a:noFill/>
              </a:ln>
              <a:solidFill>
                <a:prstClr val="black"/>
              </a:solidFill>
              <a:effectLst/>
              <a:uLnTx/>
              <a:uFillTx/>
              <a:latin typeface="Tahoma" panose="020B0604030504040204" pitchFamily="34" charset="0"/>
              <a:ea typeface="+mn-ea"/>
              <a:cs typeface="Tahoma" panose="020B0604030504040204" pitchFamily="34" charset="0"/>
            </a:endParaRPr>
          </a:p>
          <a:p>
            <a:pPr marL="143244" marR="130922" lvl="0" indent="-128996" algn="l" defTabSz="554492" rtl="0" eaLnBrk="1" fontAlgn="auto" latinLnBrk="0" hangingPunct="1">
              <a:lnSpc>
                <a:spcPct val="100600"/>
              </a:lnSpc>
              <a:spcBef>
                <a:spcPts val="788"/>
              </a:spcBef>
              <a:spcAft>
                <a:spcPts val="0"/>
              </a:spcAft>
              <a:buClrTx/>
              <a:buSzPct val="93877"/>
              <a:buFontTx/>
              <a:buChar char="•"/>
              <a:tabLst>
                <a:tab pos="143628" algn="l"/>
              </a:tabLst>
              <a:defRPr/>
            </a:pPr>
            <a:r>
              <a:rPr kumimoji="0" sz="1486" b="0" i="0" u="none" strike="noStrike" kern="1200" cap="none" spc="-42"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Asemakaavan  mukainen</a:t>
            </a:r>
            <a:endParaRPr kumimoji="0" sz="1486" b="0" i="0" u="none" strike="noStrike" kern="1200" cap="none" spc="0" normalizeH="0" baseline="0" noProof="0">
              <a:ln>
                <a:noFill/>
              </a:ln>
              <a:solidFill>
                <a:prstClr val="black"/>
              </a:solidFill>
              <a:effectLst/>
              <a:uLnTx/>
              <a:uFillTx/>
              <a:latin typeface="Tahoma" panose="020B0604030504040204" pitchFamily="34" charset="0"/>
              <a:ea typeface="+mn-ea"/>
              <a:cs typeface="Tahoma" panose="020B0604030504040204" pitchFamily="34" charset="0"/>
            </a:endParaRPr>
          </a:p>
          <a:p>
            <a:pPr marL="143244" marR="0" lvl="0" indent="-128996" algn="l" defTabSz="554492" rtl="0" eaLnBrk="1" fontAlgn="auto" latinLnBrk="0" hangingPunct="1">
              <a:lnSpc>
                <a:spcPct val="100000"/>
              </a:lnSpc>
              <a:spcBef>
                <a:spcPts val="9"/>
              </a:spcBef>
              <a:spcAft>
                <a:spcPts val="0"/>
              </a:spcAft>
              <a:buClrTx/>
              <a:buSzPct val="93877"/>
              <a:buFontTx/>
              <a:buChar char="•"/>
              <a:tabLst>
                <a:tab pos="143628" algn="l"/>
              </a:tabLst>
              <a:defRPr/>
            </a:pPr>
            <a:r>
              <a:rPr kumimoji="0" sz="1486" b="0" i="0" u="none" strike="noStrike" kern="1200" cap="none" spc="-42"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Lunastusoikeus</a:t>
            </a:r>
            <a:endParaRPr kumimoji="0" sz="1486" b="0" i="0" u="none" strike="noStrike" kern="1200" cap="none" spc="0" normalizeH="0" baseline="0" noProof="0">
              <a:ln>
                <a:noFill/>
              </a:ln>
              <a:solidFill>
                <a:prstClr val="black"/>
              </a:solidFill>
              <a:effectLst/>
              <a:uLnTx/>
              <a:uFillTx/>
              <a:latin typeface="Tahoma" panose="020B0604030504040204" pitchFamily="34" charset="0"/>
              <a:ea typeface="+mn-ea"/>
              <a:cs typeface="Tahoma" panose="020B0604030504040204" pitchFamily="34" charset="0"/>
            </a:endParaRPr>
          </a:p>
        </p:txBody>
      </p:sp>
      <p:sp>
        <p:nvSpPr>
          <p:cNvPr id="2" name="object 2"/>
          <p:cNvSpPr txBox="1">
            <a:spLocks noChangeAspect="1"/>
          </p:cNvSpPr>
          <p:nvPr/>
        </p:nvSpPr>
        <p:spPr>
          <a:xfrm>
            <a:off x="1502325" y="3454295"/>
            <a:ext cx="1768987" cy="915981"/>
          </a:xfrm>
          <a:prstGeom prst="rect">
            <a:avLst/>
          </a:prstGeom>
        </p:spPr>
        <p:txBody>
          <a:bodyPr vert="horz" wrap="square" lIns="0" tIns="20408" rIns="0" bIns="0" rtlCol="0">
            <a:spAutoFit/>
          </a:bodyPr>
          <a:lstStyle/>
          <a:p>
            <a:pPr marL="134387" marR="532544" lvl="0" indent="0" algn="l" defTabSz="554492" rtl="0" eaLnBrk="1" fontAlgn="auto" latinLnBrk="0" hangingPunct="1">
              <a:lnSpc>
                <a:spcPct val="95300"/>
              </a:lnSpc>
              <a:spcBef>
                <a:spcPts val="161"/>
              </a:spcBef>
              <a:spcAft>
                <a:spcPts val="0"/>
              </a:spcAft>
              <a:buClrTx/>
              <a:buSzTx/>
              <a:buFontTx/>
              <a:buNone/>
              <a:tabLst/>
              <a:defRPr/>
            </a:pPr>
            <a:r>
              <a:rPr kumimoji="0" sz="1637" b="1" i="0" u="none" strike="noStrike" kern="1200" cap="none" spc="12"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M</a:t>
            </a:r>
            <a:r>
              <a:rPr kumimoji="0" sz="1637" b="1" i="0" u="none" strike="noStrike" kern="1200" cap="none" spc="15"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aa</a:t>
            </a:r>
            <a:r>
              <a:rPr kumimoji="0" sz="1637" b="1" i="0" u="none" strike="noStrike" kern="1200" cap="none" spc="12"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kunt</a:t>
            </a:r>
            <a:r>
              <a:rPr kumimoji="0" sz="1637" b="1" i="0" u="none" strike="noStrike" kern="1200" cap="none" spc="15"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a-</a:t>
            </a:r>
            <a:r>
              <a:rPr kumimoji="0" sz="1637" b="1" i="0" u="none" strike="noStrike" kern="1200" cap="none" spc="3"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kaava  </a:t>
            </a:r>
            <a:r>
              <a:rPr kumimoji="0" sz="1425" b="0" i="0" u="none" strike="noStrike" kern="1200" cap="none" spc="0"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Maakunnan  </a:t>
            </a:r>
            <a:r>
              <a:rPr kumimoji="0" sz="1425" b="0" i="0" u="none" strike="noStrike" kern="1200" cap="none" spc="-6"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liitto </a:t>
            </a:r>
            <a:r>
              <a:rPr kumimoji="0" sz="1425" b="0" i="0" u="none" strike="noStrike" kern="1200" cap="none" spc="3"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laatii</a:t>
            </a:r>
            <a:endParaRPr kumimoji="0" sz="1425" b="0" i="0" u="none" strike="noStrike" kern="1200" cap="none" spc="0" normalizeH="0" baseline="0" noProof="0">
              <a:ln>
                <a:noFill/>
              </a:ln>
              <a:solidFill>
                <a:prstClr val="black"/>
              </a:solidFill>
              <a:effectLst/>
              <a:uLnTx/>
              <a:uFillTx/>
              <a:latin typeface="Tahoma" panose="020B0604030504040204" pitchFamily="34" charset="0"/>
              <a:ea typeface="+mn-ea"/>
              <a:cs typeface="Tahoma" panose="020B0604030504040204" pitchFamily="34" charset="0"/>
            </a:endParaRPr>
          </a:p>
        </p:txBody>
      </p:sp>
      <p:sp>
        <p:nvSpPr>
          <p:cNvPr id="7" name="object 7"/>
          <p:cNvSpPr>
            <a:spLocks noChangeAspect="1"/>
          </p:cNvSpPr>
          <p:nvPr/>
        </p:nvSpPr>
        <p:spPr>
          <a:xfrm>
            <a:off x="10050624" y="6485841"/>
            <a:ext cx="1516382" cy="84714"/>
          </a:xfrm>
          <a:custGeom>
            <a:avLst/>
            <a:gdLst/>
            <a:ahLst/>
            <a:cxnLst/>
            <a:rect l="l" t="t" r="r" b="b"/>
            <a:pathLst>
              <a:path w="2500630" h="139700">
                <a:moveTo>
                  <a:pt x="2500447" y="139560"/>
                </a:moveTo>
                <a:lnTo>
                  <a:pt x="0" y="139560"/>
                </a:lnTo>
                <a:lnTo>
                  <a:pt x="0" y="0"/>
                </a:lnTo>
                <a:lnTo>
                  <a:pt x="2500447" y="0"/>
                </a:lnTo>
                <a:lnTo>
                  <a:pt x="2500447" y="139560"/>
                </a:lnTo>
                <a:close/>
              </a:path>
            </a:pathLst>
          </a:custGeom>
          <a:solidFill>
            <a:srgbClr val="92C96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8" name="object 8"/>
          <p:cNvSpPr>
            <a:spLocks noChangeAspect="1"/>
          </p:cNvSpPr>
          <p:nvPr/>
        </p:nvSpPr>
        <p:spPr>
          <a:xfrm>
            <a:off x="11528437" y="6443550"/>
            <a:ext cx="121294" cy="169429"/>
          </a:xfrm>
          <a:custGeom>
            <a:avLst/>
            <a:gdLst/>
            <a:ahLst/>
            <a:cxnLst/>
            <a:rect l="l" t="t" r="r" b="b"/>
            <a:pathLst>
              <a:path w="200025" h="279400">
                <a:moveTo>
                  <a:pt x="0" y="0"/>
                </a:moveTo>
                <a:lnTo>
                  <a:pt x="0" y="279032"/>
                </a:lnTo>
                <a:lnTo>
                  <a:pt x="199457" y="150441"/>
                </a:lnTo>
                <a:lnTo>
                  <a:pt x="199457" y="128590"/>
                </a:lnTo>
                <a:lnTo>
                  <a:pt x="0" y="0"/>
                </a:lnTo>
                <a:close/>
              </a:path>
            </a:pathLst>
          </a:custGeom>
          <a:solidFill>
            <a:srgbClr val="92C96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9" name="object 9"/>
          <p:cNvSpPr>
            <a:spLocks noChangeAspect="1"/>
          </p:cNvSpPr>
          <p:nvPr/>
        </p:nvSpPr>
        <p:spPr>
          <a:xfrm>
            <a:off x="7537469" y="6485841"/>
            <a:ext cx="1323081" cy="84714"/>
          </a:xfrm>
          <a:custGeom>
            <a:avLst/>
            <a:gdLst/>
            <a:ahLst/>
            <a:cxnLst/>
            <a:rect l="l" t="t" r="r" b="b"/>
            <a:pathLst>
              <a:path w="2181859" h="139700">
                <a:moveTo>
                  <a:pt x="2181345" y="139560"/>
                </a:moveTo>
                <a:lnTo>
                  <a:pt x="0" y="139560"/>
                </a:lnTo>
                <a:lnTo>
                  <a:pt x="0" y="0"/>
                </a:lnTo>
                <a:lnTo>
                  <a:pt x="2181345" y="0"/>
                </a:lnTo>
                <a:lnTo>
                  <a:pt x="2181345" y="13956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0" name="object 10"/>
          <p:cNvSpPr>
            <a:spLocks noChangeAspect="1"/>
          </p:cNvSpPr>
          <p:nvPr/>
        </p:nvSpPr>
        <p:spPr>
          <a:xfrm>
            <a:off x="8898396" y="6485841"/>
            <a:ext cx="1070481" cy="84714"/>
          </a:xfrm>
          <a:custGeom>
            <a:avLst/>
            <a:gdLst/>
            <a:ahLst/>
            <a:cxnLst/>
            <a:rect l="l" t="t" r="r" b="b"/>
            <a:pathLst>
              <a:path w="1765300" h="139700">
                <a:moveTo>
                  <a:pt x="1765152" y="139560"/>
                </a:moveTo>
                <a:lnTo>
                  <a:pt x="0" y="139560"/>
                </a:lnTo>
                <a:lnTo>
                  <a:pt x="0" y="0"/>
                </a:lnTo>
                <a:lnTo>
                  <a:pt x="1765152" y="0"/>
                </a:lnTo>
                <a:lnTo>
                  <a:pt x="1765152" y="139560"/>
                </a:lnTo>
                <a:close/>
              </a:path>
            </a:pathLst>
          </a:custGeom>
          <a:solidFill>
            <a:srgbClr val="00B0CD"/>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1" name="object 11"/>
          <p:cNvSpPr>
            <a:spLocks noChangeAspect="1"/>
          </p:cNvSpPr>
          <p:nvPr/>
        </p:nvSpPr>
        <p:spPr>
          <a:xfrm>
            <a:off x="5515449" y="6485841"/>
            <a:ext cx="1959594" cy="84714"/>
          </a:xfrm>
          <a:custGeom>
            <a:avLst/>
            <a:gdLst/>
            <a:ahLst/>
            <a:cxnLst/>
            <a:rect l="l" t="t" r="r" b="b"/>
            <a:pathLst>
              <a:path w="3231515" h="139700">
                <a:moveTo>
                  <a:pt x="3231444" y="139560"/>
                </a:moveTo>
                <a:lnTo>
                  <a:pt x="0" y="139560"/>
                </a:lnTo>
                <a:lnTo>
                  <a:pt x="0" y="0"/>
                </a:lnTo>
                <a:lnTo>
                  <a:pt x="3231444" y="0"/>
                </a:lnTo>
                <a:lnTo>
                  <a:pt x="3231444" y="139560"/>
                </a:lnTo>
                <a:close/>
              </a:path>
            </a:pathLst>
          </a:custGeom>
          <a:solidFill>
            <a:srgbClr val="48C2E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2" name="object 12"/>
          <p:cNvSpPr>
            <a:spLocks noChangeAspect="1"/>
          </p:cNvSpPr>
          <p:nvPr/>
        </p:nvSpPr>
        <p:spPr>
          <a:xfrm>
            <a:off x="3515746" y="6485841"/>
            <a:ext cx="1933026" cy="84714"/>
          </a:xfrm>
          <a:custGeom>
            <a:avLst/>
            <a:gdLst/>
            <a:ahLst/>
            <a:cxnLst/>
            <a:rect l="l" t="t" r="r" b="b"/>
            <a:pathLst>
              <a:path w="3187700" h="139700">
                <a:moveTo>
                  <a:pt x="3187329" y="139547"/>
                </a:moveTo>
                <a:lnTo>
                  <a:pt x="0" y="139547"/>
                </a:lnTo>
                <a:lnTo>
                  <a:pt x="0" y="0"/>
                </a:lnTo>
                <a:lnTo>
                  <a:pt x="3187329" y="0"/>
                </a:lnTo>
                <a:lnTo>
                  <a:pt x="3187329" y="139547"/>
                </a:lnTo>
                <a:close/>
              </a:path>
            </a:pathLst>
          </a:custGeom>
          <a:solidFill>
            <a:srgbClr val="009BD9"/>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3" name="object 13"/>
          <p:cNvSpPr>
            <a:spLocks noChangeAspect="1"/>
          </p:cNvSpPr>
          <p:nvPr/>
        </p:nvSpPr>
        <p:spPr>
          <a:xfrm>
            <a:off x="1502328" y="6486640"/>
            <a:ext cx="1916464" cy="83943"/>
          </a:xfrm>
          <a:custGeom>
            <a:avLst/>
            <a:gdLst/>
            <a:ahLst/>
            <a:cxnLst/>
            <a:rect l="l" t="t" r="r" b="b"/>
            <a:pathLst>
              <a:path w="3160395" h="138429">
                <a:moveTo>
                  <a:pt x="3160050" y="138240"/>
                </a:moveTo>
                <a:lnTo>
                  <a:pt x="0" y="138240"/>
                </a:lnTo>
                <a:lnTo>
                  <a:pt x="0" y="0"/>
                </a:lnTo>
                <a:lnTo>
                  <a:pt x="3160050" y="0"/>
                </a:lnTo>
                <a:lnTo>
                  <a:pt x="3160050" y="138240"/>
                </a:lnTo>
                <a:close/>
              </a:path>
            </a:pathLst>
          </a:custGeom>
          <a:solidFill>
            <a:srgbClr val="026CB6"/>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4" name="object 14"/>
          <p:cNvSpPr txBox="1">
            <a:spLocks noChangeAspect="1"/>
          </p:cNvSpPr>
          <p:nvPr/>
        </p:nvSpPr>
        <p:spPr>
          <a:xfrm>
            <a:off x="558667" y="6174324"/>
            <a:ext cx="1465552" cy="224007"/>
          </a:xfrm>
          <a:prstGeom prst="rect">
            <a:avLst/>
          </a:prstGeom>
        </p:spPr>
        <p:txBody>
          <a:bodyPr vert="horz" wrap="square" lIns="0" tIns="9242" rIns="0" bIns="0" rtlCol="0">
            <a:spAutoFit/>
          </a:bodyPr>
          <a:lstStyle/>
          <a:p>
            <a:pPr marL="7701" marR="0" lvl="0" indent="0" algn="l" defTabSz="554492" rtl="0" eaLnBrk="1" fontAlgn="auto" latinLnBrk="0" hangingPunct="1">
              <a:lnSpc>
                <a:spcPct val="100000"/>
              </a:lnSpc>
              <a:spcBef>
                <a:spcPts val="73"/>
              </a:spcBef>
              <a:spcAft>
                <a:spcPts val="0"/>
              </a:spcAft>
              <a:buClrTx/>
              <a:buSzTx/>
              <a:buFontTx/>
              <a:buNone/>
              <a:tabLst/>
              <a:defRPr/>
            </a:pPr>
            <a:r>
              <a:rPr kumimoji="0" sz="1395" b="0" i="0" u="none" strike="noStrike" kern="1200" cap="none" spc="-30" normalizeH="0" baseline="0" noProof="0" dirty="0">
                <a:ln>
                  <a:noFill/>
                </a:ln>
                <a:solidFill>
                  <a:srgbClr val="7E7E7E"/>
                </a:solidFill>
                <a:effectLst/>
                <a:uLnTx/>
                <a:uFillTx/>
                <a:latin typeface="Tahoma" panose="020B0604030504040204" pitchFamily="34" charset="0"/>
                <a:ea typeface="+mn-ea"/>
                <a:cs typeface="Tahoma" panose="020B0604030504040204" pitchFamily="34" charset="0"/>
              </a:rPr>
              <a:t>Suunnittelun</a:t>
            </a:r>
            <a:r>
              <a:rPr kumimoji="0" sz="1395" b="0" i="0" u="none" strike="noStrike" kern="1200" cap="none" spc="-106" normalizeH="0" baseline="0" noProof="0" dirty="0">
                <a:ln>
                  <a:noFill/>
                </a:ln>
                <a:solidFill>
                  <a:srgbClr val="7E7E7E"/>
                </a:solidFill>
                <a:effectLst/>
                <a:uLnTx/>
                <a:uFillTx/>
                <a:latin typeface="Tahoma" panose="020B0604030504040204" pitchFamily="34" charset="0"/>
                <a:ea typeface="+mn-ea"/>
                <a:cs typeface="Tahoma" panose="020B0604030504040204" pitchFamily="34" charset="0"/>
              </a:rPr>
              <a:t> </a:t>
            </a:r>
            <a:r>
              <a:rPr kumimoji="0" sz="1395" b="0" i="0" u="none" strike="noStrike" kern="1200" cap="none" spc="-36" normalizeH="0" baseline="0" noProof="0" dirty="0">
                <a:ln>
                  <a:noFill/>
                </a:ln>
                <a:solidFill>
                  <a:srgbClr val="7E7E7E"/>
                </a:solidFill>
                <a:effectLst/>
                <a:uLnTx/>
                <a:uFillTx/>
                <a:latin typeface="Tahoma" panose="020B0604030504040204" pitchFamily="34" charset="0"/>
                <a:ea typeface="+mn-ea"/>
                <a:cs typeface="Tahoma" panose="020B0604030504040204" pitchFamily="34" charset="0"/>
              </a:rPr>
              <a:t>kesto</a:t>
            </a:r>
            <a:endParaRPr kumimoji="0" sz="1395" b="0" i="0" u="none" strike="noStrike" kern="1200" cap="none" spc="0" normalizeH="0" baseline="0" noProof="0" dirty="0">
              <a:ln>
                <a:noFill/>
              </a:ln>
              <a:solidFill>
                <a:prstClr val="black"/>
              </a:solidFill>
              <a:effectLst/>
              <a:uLnTx/>
              <a:uFillTx/>
              <a:latin typeface="Tahoma" panose="020B0604030504040204" pitchFamily="34" charset="0"/>
              <a:ea typeface="+mn-ea"/>
              <a:cs typeface="Tahoma" panose="020B0604030504040204" pitchFamily="34" charset="0"/>
            </a:endParaRPr>
          </a:p>
        </p:txBody>
      </p:sp>
      <p:sp>
        <p:nvSpPr>
          <p:cNvPr id="15" name="object 15"/>
          <p:cNvSpPr txBox="1">
            <a:spLocks noChangeAspect="1"/>
          </p:cNvSpPr>
          <p:nvPr/>
        </p:nvSpPr>
        <p:spPr>
          <a:xfrm>
            <a:off x="3974672" y="2959809"/>
            <a:ext cx="1371600" cy="204050"/>
          </a:xfrm>
          <a:prstGeom prst="rect">
            <a:avLst/>
          </a:prstGeom>
        </p:spPr>
        <p:txBody>
          <a:bodyPr vert="horz" wrap="square" lIns="0" tIns="8086" rIns="0" bIns="0" rtlCol="0">
            <a:spAutoFit/>
          </a:bodyPr>
          <a:lstStyle/>
          <a:p>
            <a:pPr marL="7701" marR="0" lvl="0" indent="0" algn="l" defTabSz="554492" rtl="0" eaLnBrk="1" fontAlgn="auto" latinLnBrk="0" hangingPunct="1">
              <a:lnSpc>
                <a:spcPct val="100000"/>
              </a:lnSpc>
              <a:spcBef>
                <a:spcPts val="64"/>
              </a:spcBef>
              <a:spcAft>
                <a:spcPts val="0"/>
              </a:spcAft>
              <a:buClrTx/>
              <a:buSzTx/>
              <a:buFontTx/>
              <a:buNone/>
              <a:tabLst/>
              <a:defRPr/>
            </a:pPr>
            <a:r>
              <a:rPr kumimoji="0" sz="1273" b="0" i="0" u="none" strike="noStrike" kern="1200" cap="none" spc="-18"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Hyväksymispäätös</a:t>
            </a:r>
            <a:endParaRPr kumimoji="0" sz="1273" b="0" i="0" u="none" strike="noStrike" kern="1200" cap="none" spc="0" normalizeH="0" baseline="0" noProof="0">
              <a:ln>
                <a:noFill/>
              </a:ln>
              <a:solidFill>
                <a:prstClr val="black"/>
              </a:solidFill>
              <a:effectLst/>
              <a:uLnTx/>
              <a:uFillTx/>
              <a:latin typeface="Tahoma" panose="020B0604030504040204" pitchFamily="34" charset="0"/>
              <a:ea typeface="+mn-ea"/>
              <a:cs typeface="Tahoma" panose="020B0604030504040204" pitchFamily="34" charset="0"/>
            </a:endParaRPr>
          </a:p>
        </p:txBody>
      </p:sp>
      <p:sp>
        <p:nvSpPr>
          <p:cNvPr id="16" name="object 16"/>
          <p:cNvSpPr txBox="1">
            <a:spLocks noChangeAspect="1"/>
          </p:cNvSpPr>
          <p:nvPr/>
        </p:nvSpPr>
        <p:spPr>
          <a:xfrm>
            <a:off x="6007249" y="2959809"/>
            <a:ext cx="1371600" cy="204050"/>
          </a:xfrm>
          <a:prstGeom prst="rect">
            <a:avLst/>
          </a:prstGeom>
        </p:spPr>
        <p:txBody>
          <a:bodyPr vert="horz" wrap="square" lIns="0" tIns="8086" rIns="0" bIns="0" rtlCol="0">
            <a:spAutoFit/>
          </a:bodyPr>
          <a:lstStyle/>
          <a:p>
            <a:pPr marL="7701" marR="0" lvl="0" indent="0" algn="l" defTabSz="554492" rtl="0" eaLnBrk="1" fontAlgn="auto" latinLnBrk="0" hangingPunct="1">
              <a:lnSpc>
                <a:spcPct val="100000"/>
              </a:lnSpc>
              <a:spcBef>
                <a:spcPts val="64"/>
              </a:spcBef>
              <a:spcAft>
                <a:spcPts val="0"/>
              </a:spcAft>
              <a:buClrTx/>
              <a:buSzTx/>
              <a:buFontTx/>
              <a:buNone/>
              <a:tabLst/>
              <a:defRPr/>
            </a:pPr>
            <a:r>
              <a:rPr kumimoji="0" sz="1273" b="0" i="0" u="none" strike="noStrike" kern="1200" cap="none" spc="-18"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Hyväksymispäätös</a:t>
            </a:r>
            <a:endParaRPr kumimoji="0" sz="1273" b="0" i="0" u="none" strike="noStrike" kern="1200" cap="none" spc="0" normalizeH="0" baseline="0" noProof="0">
              <a:ln>
                <a:noFill/>
              </a:ln>
              <a:solidFill>
                <a:prstClr val="black"/>
              </a:solidFill>
              <a:effectLst/>
              <a:uLnTx/>
              <a:uFillTx/>
              <a:latin typeface="Tahoma" panose="020B0604030504040204" pitchFamily="34" charset="0"/>
              <a:ea typeface="+mn-ea"/>
              <a:cs typeface="Tahoma" panose="020B0604030504040204" pitchFamily="34" charset="0"/>
            </a:endParaRPr>
          </a:p>
        </p:txBody>
      </p:sp>
      <p:grpSp>
        <p:nvGrpSpPr>
          <p:cNvPr id="133" name="Ryhmä 132"/>
          <p:cNvGrpSpPr/>
          <p:nvPr/>
        </p:nvGrpSpPr>
        <p:grpSpPr>
          <a:xfrm>
            <a:off x="357364" y="3216115"/>
            <a:ext cx="10522380" cy="273010"/>
            <a:chOff x="357364" y="2853647"/>
            <a:chExt cx="10522380" cy="273010"/>
          </a:xfrm>
        </p:grpSpPr>
        <p:sp>
          <p:nvSpPr>
            <p:cNvPr id="17" name="object 17"/>
            <p:cNvSpPr/>
            <p:nvPr/>
          </p:nvSpPr>
          <p:spPr>
            <a:xfrm>
              <a:off x="357364" y="2938396"/>
              <a:ext cx="10392890" cy="103582"/>
            </a:xfrm>
            <a:custGeom>
              <a:avLst/>
              <a:gdLst/>
              <a:ahLst/>
              <a:cxnLst/>
              <a:rect l="l" t="t" r="r" b="b"/>
              <a:pathLst>
                <a:path w="17138650" h="170814">
                  <a:moveTo>
                    <a:pt x="17138531" y="170269"/>
                  </a:moveTo>
                  <a:lnTo>
                    <a:pt x="0" y="170269"/>
                  </a:lnTo>
                  <a:lnTo>
                    <a:pt x="0" y="0"/>
                  </a:lnTo>
                  <a:lnTo>
                    <a:pt x="17138531" y="0"/>
                  </a:lnTo>
                  <a:lnTo>
                    <a:pt x="17138531" y="170269"/>
                  </a:lnTo>
                  <a:close/>
                </a:path>
              </a:pathLst>
            </a:custGeom>
            <a:solidFill>
              <a:srgbClr val="FFFFF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8" name="object 18"/>
            <p:cNvSpPr/>
            <p:nvPr/>
          </p:nvSpPr>
          <p:spPr>
            <a:xfrm>
              <a:off x="10620981" y="2853647"/>
              <a:ext cx="258763" cy="273010"/>
            </a:xfrm>
            <a:custGeom>
              <a:avLst/>
              <a:gdLst/>
              <a:ahLst/>
              <a:cxnLst/>
              <a:rect l="l" t="t" r="r" b="b"/>
              <a:pathLst>
                <a:path w="426719" h="450214">
                  <a:moveTo>
                    <a:pt x="0" y="0"/>
                  </a:moveTo>
                  <a:lnTo>
                    <a:pt x="0" y="449766"/>
                  </a:lnTo>
                  <a:lnTo>
                    <a:pt x="426131" y="224876"/>
                  </a:lnTo>
                  <a:lnTo>
                    <a:pt x="0" y="0"/>
                  </a:lnTo>
                  <a:close/>
                </a:path>
              </a:pathLst>
            </a:custGeom>
            <a:solidFill>
              <a:srgbClr val="FFFFF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grpSp>
      <p:sp>
        <p:nvSpPr>
          <p:cNvPr id="19" name="object 19"/>
          <p:cNvSpPr>
            <a:spLocks noChangeAspect="1"/>
          </p:cNvSpPr>
          <p:nvPr/>
        </p:nvSpPr>
        <p:spPr>
          <a:xfrm>
            <a:off x="5198979" y="3215594"/>
            <a:ext cx="261073" cy="271085"/>
          </a:xfrm>
          <a:custGeom>
            <a:avLst/>
            <a:gdLst/>
            <a:ahLst/>
            <a:cxnLst/>
            <a:rect l="l" t="t" r="r" b="b"/>
            <a:pathLst>
              <a:path w="430529" h="447039">
                <a:moveTo>
                  <a:pt x="215126" y="0"/>
                </a:moveTo>
                <a:lnTo>
                  <a:pt x="171773" y="4539"/>
                </a:lnTo>
                <a:lnTo>
                  <a:pt x="131393" y="17557"/>
                </a:lnTo>
                <a:lnTo>
                  <a:pt x="94850" y="38157"/>
                </a:lnTo>
                <a:lnTo>
                  <a:pt x="63012" y="65438"/>
                </a:lnTo>
                <a:lnTo>
                  <a:pt x="36742" y="98504"/>
                </a:lnTo>
                <a:lnTo>
                  <a:pt x="16906" y="136455"/>
                </a:lnTo>
                <a:lnTo>
                  <a:pt x="4370" y="178393"/>
                </a:lnTo>
                <a:lnTo>
                  <a:pt x="0" y="223419"/>
                </a:lnTo>
                <a:lnTo>
                  <a:pt x="4370" y="268445"/>
                </a:lnTo>
                <a:lnTo>
                  <a:pt x="16906" y="310383"/>
                </a:lnTo>
                <a:lnTo>
                  <a:pt x="36742" y="348334"/>
                </a:lnTo>
                <a:lnTo>
                  <a:pt x="63012" y="381399"/>
                </a:lnTo>
                <a:lnTo>
                  <a:pt x="94850" y="408681"/>
                </a:lnTo>
                <a:lnTo>
                  <a:pt x="131393" y="429281"/>
                </a:lnTo>
                <a:lnTo>
                  <a:pt x="171773" y="442299"/>
                </a:lnTo>
                <a:lnTo>
                  <a:pt x="215126" y="446838"/>
                </a:lnTo>
                <a:lnTo>
                  <a:pt x="258479" y="442299"/>
                </a:lnTo>
                <a:lnTo>
                  <a:pt x="298859" y="429281"/>
                </a:lnTo>
                <a:lnTo>
                  <a:pt x="335401" y="408681"/>
                </a:lnTo>
                <a:lnTo>
                  <a:pt x="367240" y="381399"/>
                </a:lnTo>
                <a:lnTo>
                  <a:pt x="393510" y="348334"/>
                </a:lnTo>
                <a:lnTo>
                  <a:pt x="413345" y="310383"/>
                </a:lnTo>
                <a:lnTo>
                  <a:pt x="425881" y="268445"/>
                </a:lnTo>
                <a:lnTo>
                  <a:pt x="430252" y="223419"/>
                </a:lnTo>
                <a:lnTo>
                  <a:pt x="425881" y="178393"/>
                </a:lnTo>
                <a:lnTo>
                  <a:pt x="413345" y="136455"/>
                </a:lnTo>
                <a:lnTo>
                  <a:pt x="393510" y="98504"/>
                </a:lnTo>
                <a:lnTo>
                  <a:pt x="367240" y="65438"/>
                </a:lnTo>
                <a:lnTo>
                  <a:pt x="335401" y="38157"/>
                </a:lnTo>
                <a:lnTo>
                  <a:pt x="298859" y="17557"/>
                </a:lnTo>
                <a:lnTo>
                  <a:pt x="258479" y="4539"/>
                </a:lnTo>
                <a:lnTo>
                  <a:pt x="215126" y="0"/>
                </a:lnTo>
                <a:close/>
              </a:path>
            </a:pathLst>
          </a:custGeom>
          <a:solidFill>
            <a:srgbClr val="FFFFF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20" name="object 20"/>
          <p:cNvSpPr>
            <a:spLocks noChangeAspect="1"/>
          </p:cNvSpPr>
          <p:nvPr/>
        </p:nvSpPr>
        <p:spPr>
          <a:xfrm>
            <a:off x="7231728" y="3217882"/>
            <a:ext cx="254527" cy="264924"/>
          </a:xfrm>
          <a:custGeom>
            <a:avLst/>
            <a:gdLst/>
            <a:ahLst/>
            <a:cxnLst/>
            <a:rect l="l" t="t" r="r" b="b"/>
            <a:pathLst>
              <a:path w="419734" h="436879">
                <a:moveTo>
                  <a:pt x="209572" y="0"/>
                </a:moveTo>
                <a:lnTo>
                  <a:pt x="161517" y="5763"/>
                </a:lnTo>
                <a:lnTo>
                  <a:pt x="117405" y="22181"/>
                </a:lnTo>
                <a:lnTo>
                  <a:pt x="78493" y="47943"/>
                </a:lnTo>
                <a:lnTo>
                  <a:pt x="46039" y="81738"/>
                </a:lnTo>
                <a:lnTo>
                  <a:pt x="21300" y="122258"/>
                </a:lnTo>
                <a:lnTo>
                  <a:pt x="5534" y="168192"/>
                </a:lnTo>
                <a:lnTo>
                  <a:pt x="0" y="218230"/>
                </a:lnTo>
                <a:lnTo>
                  <a:pt x="5534" y="268267"/>
                </a:lnTo>
                <a:lnTo>
                  <a:pt x="21300" y="314201"/>
                </a:lnTo>
                <a:lnTo>
                  <a:pt x="46039" y="354721"/>
                </a:lnTo>
                <a:lnTo>
                  <a:pt x="78493" y="388516"/>
                </a:lnTo>
                <a:lnTo>
                  <a:pt x="117405" y="414278"/>
                </a:lnTo>
                <a:lnTo>
                  <a:pt x="161517" y="430696"/>
                </a:lnTo>
                <a:lnTo>
                  <a:pt x="209572" y="436460"/>
                </a:lnTo>
                <a:lnTo>
                  <a:pt x="257622" y="430696"/>
                </a:lnTo>
                <a:lnTo>
                  <a:pt x="301729" y="414278"/>
                </a:lnTo>
                <a:lnTo>
                  <a:pt x="340636" y="388516"/>
                </a:lnTo>
                <a:lnTo>
                  <a:pt x="373087" y="354721"/>
                </a:lnTo>
                <a:lnTo>
                  <a:pt x="397822" y="314201"/>
                </a:lnTo>
                <a:lnTo>
                  <a:pt x="413586" y="268267"/>
                </a:lnTo>
                <a:lnTo>
                  <a:pt x="419120" y="218230"/>
                </a:lnTo>
                <a:lnTo>
                  <a:pt x="413586" y="168192"/>
                </a:lnTo>
                <a:lnTo>
                  <a:pt x="397822" y="122258"/>
                </a:lnTo>
                <a:lnTo>
                  <a:pt x="373087" y="81738"/>
                </a:lnTo>
                <a:lnTo>
                  <a:pt x="340636" y="47943"/>
                </a:lnTo>
                <a:lnTo>
                  <a:pt x="301729" y="22181"/>
                </a:lnTo>
                <a:lnTo>
                  <a:pt x="257622" y="5763"/>
                </a:lnTo>
                <a:lnTo>
                  <a:pt x="209572" y="0"/>
                </a:lnTo>
                <a:close/>
              </a:path>
            </a:pathLst>
          </a:custGeom>
          <a:solidFill>
            <a:srgbClr val="FFFFF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21" name="object 21"/>
          <p:cNvSpPr txBox="1">
            <a:spLocks noChangeAspect="1"/>
          </p:cNvSpPr>
          <p:nvPr/>
        </p:nvSpPr>
        <p:spPr>
          <a:xfrm>
            <a:off x="558667" y="1287982"/>
            <a:ext cx="845602" cy="440965"/>
          </a:xfrm>
          <a:prstGeom prst="rect">
            <a:avLst/>
          </a:prstGeom>
        </p:spPr>
        <p:txBody>
          <a:bodyPr vert="horz" wrap="square" lIns="0" tIns="7316" rIns="0" bIns="0" rtlCol="0">
            <a:spAutoFit/>
          </a:bodyPr>
          <a:lstStyle/>
          <a:p>
            <a:pPr marL="7701" marR="3081" lvl="0" indent="122065" algn="l" defTabSz="554492" rtl="0" eaLnBrk="1" fontAlgn="auto" latinLnBrk="0" hangingPunct="1">
              <a:lnSpc>
                <a:spcPct val="100899"/>
              </a:lnSpc>
              <a:spcBef>
                <a:spcPts val="58"/>
              </a:spcBef>
              <a:spcAft>
                <a:spcPts val="0"/>
              </a:spcAft>
              <a:buClrTx/>
              <a:buSzTx/>
              <a:buFontTx/>
              <a:buNone/>
              <a:tabLst/>
              <a:defRPr/>
            </a:pPr>
            <a:r>
              <a:rPr kumimoji="0" sz="1395" b="0" i="0" u="none" strike="noStrike" kern="1200" cap="none" spc="-36" normalizeH="0" baseline="0" noProof="0" dirty="0">
                <a:ln>
                  <a:noFill/>
                </a:ln>
                <a:solidFill>
                  <a:srgbClr val="7E7E7E"/>
                </a:solidFill>
                <a:effectLst/>
                <a:uLnTx/>
                <a:uFillTx/>
                <a:latin typeface="Tahoma" panose="020B0604030504040204" pitchFamily="34" charset="0"/>
                <a:ea typeface="+mn-ea"/>
                <a:cs typeface="Tahoma" panose="020B0604030504040204" pitchFamily="34" charset="0"/>
              </a:rPr>
              <a:t>Liikenne-  infrahanke</a:t>
            </a:r>
            <a:endParaRPr kumimoji="0" sz="1395" b="0" i="0" u="none" strike="noStrike" kern="1200" cap="none" spc="0" normalizeH="0" baseline="0" noProof="0">
              <a:ln>
                <a:noFill/>
              </a:ln>
              <a:solidFill>
                <a:prstClr val="black"/>
              </a:solidFill>
              <a:effectLst/>
              <a:uLnTx/>
              <a:uFillTx/>
              <a:latin typeface="Tahoma" panose="020B0604030504040204" pitchFamily="34" charset="0"/>
              <a:ea typeface="+mn-ea"/>
              <a:cs typeface="Tahoma" panose="020B0604030504040204" pitchFamily="34" charset="0"/>
            </a:endParaRPr>
          </a:p>
        </p:txBody>
      </p:sp>
      <p:sp>
        <p:nvSpPr>
          <p:cNvPr id="22" name="object 22"/>
          <p:cNvSpPr txBox="1">
            <a:spLocks noChangeAspect="1"/>
          </p:cNvSpPr>
          <p:nvPr/>
        </p:nvSpPr>
        <p:spPr>
          <a:xfrm>
            <a:off x="420207" y="3484603"/>
            <a:ext cx="984612" cy="440965"/>
          </a:xfrm>
          <a:prstGeom prst="rect">
            <a:avLst/>
          </a:prstGeom>
        </p:spPr>
        <p:txBody>
          <a:bodyPr vert="horz" wrap="square" lIns="0" tIns="7316" rIns="0" bIns="0" rtlCol="0">
            <a:spAutoFit/>
          </a:bodyPr>
          <a:lstStyle/>
          <a:p>
            <a:pPr marL="92030" marR="3081" lvl="0" indent="-84714" algn="l" defTabSz="554492" rtl="0" eaLnBrk="1" fontAlgn="auto" latinLnBrk="0" hangingPunct="1">
              <a:lnSpc>
                <a:spcPct val="100899"/>
              </a:lnSpc>
              <a:spcBef>
                <a:spcPts val="58"/>
              </a:spcBef>
              <a:spcAft>
                <a:spcPts val="0"/>
              </a:spcAft>
              <a:buClrTx/>
              <a:buSzTx/>
              <a:buFontTx/>
              <a:buNone/>
              <a:tabLst/>
              <a:defRPr/>
            </a:pPr>
            <a:r>
              <a:rPr kumimoji="0" sz="1395" b="0" i="0" u="none" strike="noStrike" kern="1200" cap="none" spc="-33" normalizeH="0" baseline="0" noProof="0" dirty="0">
                <a:ln>
                  <a:noFill/>
                </a:ln>
                <a:solidFill>
                  <a:srgbClr val="7E7E7E"/>
                </a:solidFill>
                <a:effectLst/>
                <a:uLnTx/>
                <a:uFillTx/>
                <a:latin typeface="Tahoma" panose="020B0604030504040204" pitchFamily="34" charset="0"/>
                <a:ea typeface="+mn-ea"/>
                <a:cs typeface="Tahoma" panose="020B0604030504040204" pitchFamily="34" charset="0"/>
              </a:rPr>
              <a:t>Maankäytön  suunnittelu</a:t>
            </a:r>
            <a:endParaRPr kumimoji="0" sz="1395" b="0" i="0" u="none" strike="noStrike" kern="1200" cap="none" spc="0" normalizeH="0" baseline="0" noProof="0">
              <a:ln>
                <a:noFill/>
              </a:ln>
              <a:solidFill>
                <a:prstClr val="black"/>
              </a:solidFill>
              <a:effectLst/>
              <a:uLnTx/>
              <a:uFillTx/>
              <a:latin typeface="Tahoma" panose="020B0604030504040204" pitchFamily="34" charset="0"/>
              <a:ea typeface="+mn-ea"/>
              <a:cs typeface="Tahoma" panose="020B0604030504040204" pitchFamily="34" charset="0"/>
            </a:endParaRPr>
          </a:p>
        </p:txBody>
      </p:sp>
      <p:sp>
        <p:nvSpPr>
          <p:cNvPr id="23" name="object 23"/>
          <p:cNvSpPr txBox="1">
            <a:spLocks noChangeAspect="1"/>
          </p:cNvSpPr>
          <p:nvPr/>
        </p:nvSpPr>
        <p:spPr>
          <a:xfrm>
            <a:off x="3505121" y="3558032"/>
            <a:ext cx="2094545" cy="767990"/>
          </a:xfrm>
          <a:prstGeom prst="rect">
            <a:avLst/>
          </a:prstGeom>
        </p:spPr>
        <p:txBody>
          <a:bodyPr vert="horz" wrap="square" lIns="0" tIns="20408" rIns="0" bIns="0" rtlCol="0">
            <a:spAutoFit/>
          </a:bodyPr>
          <a:lstStyle/>
          <a:p>
            <a:pPr marL="210245" marR="633430" lvl="0" indent="-31190" algn="l" defTabSz="554492" rtl="0" eaLnBrk="1" fontAlgn="auto" latinLnBrk="0" hangingPunct="1">
              <a:lnSpc>
                <a:spcPct val="104299"/>
              </a:lnSpc>
              <a:spcBef>
                <a:spcPts val="161"/>
              </a:spcBef>
              <a:spcAft>
                <a:spcPts val="0"/>
              </a:spcAft>
              <a:buClrTx/>
              <a:buSzTx/>
              <a:buFontTx/>
              <a:buNone/>
              <a:tabLst/>
              <a:defRPr/>
            </a:pPr>
            <a:r>
              <a:rPr kumimoji="0" sz="1698" b="1" i="0" u="none" strike="noStrike" kern="1200" cap="none" spc="15"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Y</a:t>
            </a:r>
            <a:r>
              <a:rPr kumimoji="0" sz="1698" b="1" i="0" u="none" strike="noStrike" kern="1200" cap="none" spc="18"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lei</a:t>
            </a:r>
            <a:r>
              <a:rPr kumimoji="0" sz="1698" b="1" i="0" u="none" strike="noStrike" kern="1200" cap="none" spc="12"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s</a:t>
            </a:r>
            <a:r>
              <a:rPr kumimoji="0" sz="1698" b="1" i="0" u="none" strike="noStrike" kern="1200" cap="none" spc="15"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k</a:t>
            </a:r>
            <a:r>
              <a:rPr kumimoji="0" sz="1698" b="1" i="0" u="none" strike="noStrike" kern="1200" cap="none" spc="18"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aa</a:t>
            </a:r>
            <a:r>
              <a:rPr kumimoji="0" sz="1698" b="1" i="0" u="none" strike="noStrike" kern="1200" cap="none" spc="12"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v</a:t>
            </a:r>
            <a:r>
              <a:rPr kumimoji="0" sz="1698" b="1" i="0" u="none" strike="noStrike" kern="1200" cap="none" spc="3"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a  </a:t>
            </a:r>
            <a:r>
              <a:rPr kumimoji="0" sz="1486" b="0" i="0" u="none" strike="noStrike" kern="1200" cap="none" spc="-3"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Kunta </a:t>
            </a:r>
            <a:r>
              <a:rPr kumimoji="0" sz="1486" b="0" i="0" u="none" strike="noStrike" kern="1200" cap="none" spc="0"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laatii </a:t>
            </a:r>
            <a:r>
              <a:rPr kumimoji="0" sz="1486" b="0" i="0" u="none" strike="noStrike" kern="1200" cap="none" spc="3"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ja</a:t>
            </a:r>
            <a:r>
              <a:rPr kumimoji="0" sz="1486" b="0" i="0" u="none" strike="noStrike" kern="1200" cap="none" spc="-6"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 </a:t>
            </a:r>
            <a:r>
              <a:rPr kumimoji="0" sz="1486" b="0" i="0" u="none" strike="noStrike" kern="1200" cap="none" spc="0"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hyväksyy</a:t>
            </a:r>
            <a:endParaRPr kumimoji="0" sz="1486" b="0" i="0" u="none" strike="noStrike" kern="1200" cap="none" spc="0" normalizeH="0" baseline="0" noProof="0">
              <a:ln>
                <a:noFill/>
              </a:ln>
              <a:solidFill>
                <a:prstClr val="black"/>
              </a:solidFill>
              <a:effectLst/>
              <a:uLnTx/>
              <a:uFillTx/>
              <a:latin typeface="Tahoma" panose="020B0604030504040204" pitchFamily="34" charset="0"/>
              <a:ea typeface="+mn-ea"/>
              <a:cs typeface="Tahoma" panose="020B0604030504040204" pitchFamily="34" charset="0"/>
            </a:endParaRPr>
          </a:p>
        </p:txBody>
      </p:sp>
      <p:sp>
        <p:nvSpPr>
          <p:cNvPr id="24" name="object 24"/>
          <p:cNvSpPr txBox="1">
            <a:spLocks noChangeAspect="1"/>
          </p:cNvSpPr>
          <p:nvPr/>
        </p:nvSpPr>
        <p:spPr>
          <a:xfrm>
            <a:off x="7593294" y="1437517"/>
            <a:ext cx="1211429" cy="464304"/>
          </a:xfrm>
          <a:prstGeom prst="rect">
            <a:avLst/>
          </a:prstGeom>
        </p:spPr>
        <p:txBody>
          <a:bodyPr vert="horz" wrap="square" lIns="0" tIns="6931" rIns="0" bIns="0" rtlCol="0">
            <a:spAutoFit/>
          </a:bodyPr>
          <a:lstStyle/>
          <a:p>
            <a:pPr marL="0" marR="3081" lvl="0" indent="0" algn="l" defTabSz="554492" rtl="0" eaLnBrk="1" fontAlgn="auto" latinLnBrk="0" hangingPunct="1">
              <a:lnSpc>
                <a:spcPct val="100000"/>
              </a:lnSpc>
              <a:spcBef>
                <a:spcPts val="55"/>
              </a:spcBef>
              <a:spcAft>
                <a:spcPts val="0"/>
              </a:spcAft>
              <a:buClrTx/>
              <a:buSzTx/>
              <a:buFontTx/>
              <a:buNone/>
              <a:tabLst/>
              <a:defRPr/>
            </a:pPr>
            <a:r>
              <a:rPr kumimoji="0" sz="1486" b="1" i="0" u="none" strike="noStrike" kern="1200" cap="none" spc="-3"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Ra</a:t>
            </a:r>
            <a:r>
              <a:rPr kumimoji="0" sz="1486" b="1" i="0" u="none" strike="noStrike" kern="1200" cap="none" spc="-33"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k</a:t>
            </a:r>
            <a:r>
              <a:rPr kumimoji="0" sz="1486" b="1" i="0" u="none" strike="noStrike" kern="1200" cap="none" spc="-3"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entamis-  suunnitelma</a:t>
            </a:r>
            <a:endParaRPr kumimoji="0" sz="1486" b="0" i="0" u="none" strike="noStrike" kern="1200" cap="none" spc="0" normalizeH="0" baseline="0" noProof="0">
              <a:ln>
                <a:noFill/>
              </a:ln>
              <a:solidFill>
                <a:prstClr val="black"/>
              </a:solidFill>
              <a:effectLst/>
              <a:uLnTx/>
              <a:uFillTx/>
              <a:latin typeface="Tahoma" panose="020B0604030504040204" pitchFamily="34" charset="0"/>
              <a:ea typeface="+mn-ea"/>
              <a:cs typeface="Tahoma" panose="020B0604030504040204" pitchFamily="34" charset="0"/>
            </a:endParaRPr>
          </a:p>
        </p:txBody>
      </p:sp>
      <p:sp>
        <p:nvSpPr>
          <p:cNvPr id="25" name="object 25"/>
          <p:cNvSpPr txBox="1">
            <a:spLocks noChangeAspect="1"/>
          </p:cNvSpPr>
          <p:nvPr/>
        </p:nvSpPr>
        <p:spPr>
          <a:xfrm>
            <a:off x="9037289" y="1437517"/>
            <a:ext cx="816339" cy="464304"/>
          </a:xfrm>
          <a:prstGeom prst="rect">
            <a:avLst/>
          </a:prstGeom>
        </p:spPr>
        <p:txBody>
          <a:bodyPr vert="horz" wrap="square" lIns="0" tIns="6931" rIns="0" bIns="0" rtlCol="0">
            <a:spAutoFit/>
          </a:bodyPr>
          <a:lstStyle/>
          <a:p>
            <a:pPr marL="0" marR="3081" lvl="0" indent="0" algn="l" defTabSz="554492" rtl="0" eaLnBrk="1" fontAlgn="auto" latinLnBrk="0" hangingPunct="1">
              <a:lnSpc>
                <a:spcPct val="100000"/>
              </a:lnSpc>
              <a:spcBef>
                <a:spcPts val="55"/>
              </a:spcBef>
              <a:spcAft>
                <a:spcPts val="0"/>
              </a:spcAft>
              <a:buClrTx/>
              <a:buSzTx/>
              <a:buFontTx/>
              <a:buNone/>
              <a:tabLst/>
              <a:defRPr/>
            </a:pPr>
            <a:r>
              <a:rPr kumimoji="0" sz="1486" b="1" i="0" u="none" strike="noStrike" kern="1200" cap="none" spc="-3"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Ra</a:t>
            </a:r>
            <a:r>
              <a:rPr kumimoji="0" sz="1486" b="1" i="0" u="none" strike="noStrike" kern="1200" cap="none" spc="-33"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k</a:t>
            </a:r>
            <a:r>
              <a:rPr kumimoji="0" sz="1486" b="1" i="0" u="none" strike="noStrike" kern="1200" cap="none" spc="-3"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enta-minen</a:t>
            </a:r>
            <a:endParaRPr kumimoji="0" sz="1486" b="0" i="0" u="none" strike="noStrike" kern="1200" cap="none" spc="0" normalizeH="0" baseline="0" noProof="0">
              <a:ln>
                <a:noFill/>
              </a:ln>
              <a:solidFill>
                <a:prstClr val="black"/>
              </a:solidFill>
              <a:effectLst/>
              <a:uLnTx/>
              <a:uFillTx/>
              <a:latin typeface="Tahoma" panose="020B0604030504040204" pitchFamily="34" charset="0"/>
              <a:ea typeface="+mn-ea"/>
              <a:cs typeface="Tahoma" panose="020B0604030504040204" pitchFamily="34" charset="0"/>
            </a:endParaRPr>
          </a:p>
        </p:txBody>
      </p:sp>
      <p:sp>
        <p:nvSpPr>
          <p:cNvPr id="26" name="object 26"/>
          <p:cNvSpPr txBox="1">
            <a:spLocks noChangeAspect="1"/>
          </p:cNvSpPr>
          <p:nvPr/>
        </p:nvSpPr>
        <p:spPr>
          <a:xfrm>
            <a:off x="10235446" y="1437517"/>
            <a:ext cx="1331562" cy="464304"/>
          </a:xfrm>
          <a:prstGeom prst="rect">
            <a:avLst/>
          </a:prstGeom>
        </p:spPr>
        <p:txBody>
          <a:bodyPr vert="horz" wrap="square" lIns="0" tIns="6931" rIns="0" bIns="0" rtlCol="0">
            <a:spAutoFit/>
          </a:bodyPr>
          <a:lstStyle/>
          <a:p>
            <a:pPr marL="7701" marR="3081" lvl="0" indent="0" algn="l" defTabSz="554492" rtl="0" eaLnBrk="1" fontAlgn="auto" latinLnBrk="0" hangingPunct="1">
              <a:lnSpc>
                <a:spcPct val="100000"/>
              </a:lnSpc>
              <a:spcBef>
                <a:spcPts val="55"/>
              </a:spcBef>
              <a:spcAft>
                <a:spcPts val="0"/>
              </a:spcAft>
              <a:buClrTx/>
              <a:buSzTx/>
              <a:buFontTx/>
              <a:buNone/>
              <a:tabLst/>
              <a:defRPr/>
            </a:pPr>
            <a:r>
              <a:rPr kumimoji="0" sz="1486" b="1" i="0" u="none" strike="noStrike" kern="1200" cap="none" spc="-6"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Käyttö </a:t>
            </a:r>
            <a:r>
              <a:rPr kumimoji="0" sz="1486" b="1" i="0" u="none" strike="noStrike" kern="1200" cap="none" spc="-3"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ja  kunnossapito</a:t>
            </a:r>
            <a:endParaRPr kumimoji="0" sz="1486" b="0" i="0" u="none" strike="noStrike" kern="1200" cap="none" spc="0" normalizeH="0" baseline="0" noProof="0">
              <a:ln>
                <a:noFill/>
              </a:ln>
              <a:solidFill>
                <a:prstClr val="black"/>
              </a:solidFill>
              <a:effectLst/>
              <a:uLnTx/>
              <a:uFillTx/>
              <a:latin typeface="Tahoma" panose="020B0604030504040204" pitchFamily="34" charset="0"/>
              <a:ea typeface="+mn-ea"/>
              <a:cs typeface="Tahoma" panose="020B0604030504040204" pitchFamily="34" charset="0"/>
            </a:endParaRPr>
          </a:p>
        </p:txBody>
      </p:sp>
      <p:sp>
        <p:nvSpPr>
          <p:cNvPr id="27" name="object 27"/>
          <p:cNvSpPr>
            <a:spLocks noChangeAspect="1"/>
          </p:cNvSpPr>
          <p:nvPr/>
        </p:nvSpPr>
        <p:spPr>
          <a:xfrm>
            <a:off x="2094810" y="5057445"/>
            <a:ext cx="116057" cy="116057"/>
          </a:xfrm>
          <a:prstGeom prst="rect">
            <a:avLst/>
          </a:prstGeom>
          <a:blipFill>
            <a:blip r:embed="rId2" cstate="print"/>
            <a:stretch>
              <a:fillRect/>
            </a:stretch>
          </a:blip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28" name="object 28"/>
          <p:cNvSpPr>
            <a:spLocks noChangeAspect="1"/>
          </p:cNvSpPr>
          <p:nvPr/>
        </p:nvSpPr>
        <p:spPr>
          <a:xfrm>
            <a:off x="1667474" y="4630803"/>
            <a:ext cx="608017" cy="606092"/>
          </a:xfrm>
          <a:custGeom>
            <a:avLst/>
            <a:gdLst/>
            <a:ahLst/>
            <a:cxnLst/>
            <a:rect l="l" t="t" r="r" b="b"/>
            <a:pathLst>
              <a:path w="1002664" h="999490">
                <a:moveTo>
                  <a:pt x="123841" y="42633"/>
                </a:moveTo>
                <a:lnTo>
                  <a:pt x="115711" y="42633"/>
                </a:lnTo>
                <a:lnTo>
                  <a:pt x="70719" y="51748"/>
                </a:lnTo>
                <a:lnTo>
                  <a:pt x="33933" y="76574"/>
                </a:lnTo>
                <a:lnTo>
                  <a:pt x="9109" y="113364"/>
                </a:lnTo>
                <a:lnTo>
                  <a:pt x="0" y="158370"/>
                </a:lnTo>
                <a:lnTo>
                  <a:pt x="113" y="785454"/>
                </a:lnTo>
                <a:lnTo>
                  <a:pt x="339" y="786484"/>
                </a:lnTo>
                <a:lnTo>
                  <a:pt x="3651" y="806362"/>
                </a:lnTo>
                <a:lnTo>
                  <a:pt x="20482" y="842419"/>
                </a:lnTo>
                <a:lnTo>
                  <a:pt x="50536" y="871369"/>
                </a:lnTo>
                <a:lnTo>
                  <a:pt x="89905" y="887381"/>
                </a:lnTo>
                <a:lnTo>
                  <a:pt x="111452" y="889455"/>
                </a:lnTo>
                <a:lnTo>
                  <a:pt x="561080" y="889455"/>
                </a:lnTo>
                <a:lnTo>
                  <a:pt x="472182" y="978353"/>
                </a:lnTo>
                <a:lnTo>
                  <a:pt x="470925" y="984673"/>
                </a:lnTo>
                <a:lnTo>
                  <a:pt x="475474" y="995680"/>
                </a:lnTo>
                <a:lnTo>
                  <a:pt x="480852" y="999249"/>
                </a:lnTo>
                <a:lnTo>
                  <a:pt x="995869" y="999249"/>
                </a:lnTo>
                <a:lnTo>
                  <a:pt x="1002453" y="992665"/>
                </a:lnTo>
                <a:lnTo>
                  <a:pt x="1002453" y="969834"/>
                </a:lnTo>
                <a:lnTo>
                  <a:pt x="522317" y="969834"/>
                </a:lnTo>
                <a:lnTo>
                  <a:pt x="632110" y="860040"/>
                </a:lnTo>
                <a:lnTo>
                  <a:pt x="111452" y="860040"/>
                </a:lnTo>
                <a:lnTo>
                  <a:pt x="80021" y="853900"/>
                </a:lnTo>
                <a:lnTo>
                  <a:pt x="54273" y="837051"/>
                </a:lnTo>
                <a:lnTo>
                  <a:pt x="36626" y="811850"/>
                </a:lnTo>
                <a:lnTo>
                  <a:pt x="29623" y="781182"/>
                </a:lnTo>
                <a:lnTo>
                  <a:pt x="29578" y="777852"/>
                </a:lnTo>
                <a:lnTo>
                  <a:pt x="29791" y="775075"/>
                </a:lnTo>
                <a:lnTo>
                  <a:pt x="30167" y="772223"/>
                </a:lnTo>
                <a:lnTo>
                  <a:pt x="30306" y="770992"/>
                </a:lnTo>
                <a:lnTo>
                  <a:pt x="48489" y="729272"/>
                </a:lnTo>
                <a:lnTo>
                  <a:pt x="77344" y="706282"/>
                </a:lnTo>
                <a:lnTo>
                  <a:pt x="29414" y="706282"/>
                </a:lnTo>
                <a:lnTo>
                  <a:pt x="29414" y="158370"/>
                </a:lnTo>
                <a:lnTo>
                  <a:pt x="34892" y="128112"/>
                </a:lnTo>
                <a:lnTo>
                  <a:pt x="49986" y="102515"/>
                </a:lnTo>
                <a:lnTo>
                  <a:pt x="72691" y="83585"/>
                </a:lnTo>
                <a:lnTo>
                  <a:pt x="100997" y="73329"/>
                </a:lnTo>
                <a:lnTo>
                  <a:pt x="130437" y="73329"/>
                </a:lnTo>
                <a:lnTo>
                  <a:pt x="130437" y="49229"/>
                </a:lnTo>
                <a:lnTo>
                  <a:pt x="123841" y="42633"/>
                </a:lnTo>
                <a:close/>
              </a:path>
              <a:path w="1002664" h="999490">
                <a:moveTo>
                  <a:pt x="1002453" y="519112"/>
                </a:moveTo>
                <a:lnTo>
                  <a:pt x="973038" y="519112"/>
                </a:lnTo>
                <a:lnTo>
                  <a:pt x="973038" y="648935"/>
                </a:lnTo>
                <a:lnTo>
                  <a:pt x="937768" y="648935"/>
                </a:lnTo>
                <a:lnTo>
                  <a:pt x="931171" y="655519"/>
                </a:lnTo>
                <a:lnTo>
                  <a:pt x="931171" y="671765"/>
                </a:lnTo>
                <a:lnTo>
                  <a:pt x="937768" y="678362"/>
                </a:lnTo>
                <a:lnTo>
                  <a:pt x="973038" y="678362"/>
                </a:lnTo>
                <a:lnTo>
                  <a:pt x="973038" y="722692"/>
                </a:lnTo>
                <a:lnTo>
                  <a:pt x="937768" y="722692"/>
                </a:lnTo>
                <a:lnTo>
                  <a:pt x="931188" y="729272"/>
                </a:lnTo>
                <a:lnTo>
                  <a:pt x="931171" y="745535"/>
                </a:lnTo>
                <a:lnTo>
                  <a:pt x="937768" y="752132"/>
                </a:lnTo>
                <a:lnTo>
                  <a:pt x="973038" y="752132"/>
                </a:lnTo>
                <a:lnTo>
                  <a:pt x="973038" y="796461"/>
                </a:lnTo>
                <a:lnTo>
                  <a:pt x="937768" y="796461"/>
                </a:lnTo>
                <a:lnTo>
                  <a:pt x="931171" y="803058"/>
                </a:lnTo>
                <a:lnTo>
                  <a:pt x="931171" y="819304"/>
                </a:lnTo>
                <a:lnTo>
                  <a:pt x="937768" y="825901"/>
                </a:lnTo>
                <a:lnTo>
                  <a:pt x="973038" y="825901"/>
                </a:lnTo>
                <a:lnTo>
                  <a:pt x="973038" y="870231"/>
                </a:lnTo>
                <a:lnTo>
                  <a:pt x="937768" y="870231"/>
                </a:lnTo>
                <a:lnTo>
                  <a:pt x="931171" y="876815"/>
                </a:lnTo>
                <a:lnTo>
                  <a:pt x="931171" y="893074"/>
                </a:lnTo>
                <a:lnTo>
                  <a:pt x="937768" y="899658"/>
                </a:lnTo>
                <a:lnTo>
                  <a:pt x="973038" y="899658"/>
                </a:lnTo>
                <a:lnTo>
                  <a:pt x="973038" y="969834"/>
                </a:lnTo>
                <a:lnTo>
                  <a:pt x="1002453" y="969834"/>
                </a:lnTo>
                <a:lnTo>
                  <a:pt x="1002453" y="519112"/>
                </a:lnTo>
                <a:close/>
              </a:path>
              <a:path w="1002664" h="999490">
                <a:moveTo>
                  <a:pt x="663108" y="794740"/>
                </a:moveTo>
                <a:lnTo>
                  <a:pt x="655217" y="795318"/>
                </a:lnTo>
                <a:lnTo>
                  <a:pt x="590495" y="860040"/>
                </a:lnTo>
                <a:lnTo>
                  <a:pt x="632110" y="860040"/>
                </a:lnTo>
                <a:lnTo>
                  <a:pt x="676691" y="815459"/>
                </a:lnTo>
                <a:lnTo>
                  <a:pt x="676691" y="806149"/>
                </a:lnTo>
                <a:lnTo>
                  <a:pt x="670949" y="800394"/>
                </a:lnTo>
                <a:lnTo>
                  <a:pt x="670283" y="799753"/>
                </a:lnTo>
                <a:lnTo>
                  <a:pt x="669567" y="799175"/>
                </a:lnTo>
                <a:lnTo>
                  <a:pt x="663108" y="794740"/>
                </a:lnTo>
                <a:close/>
              </a:path>
              <a:path w="1002664" h="999490">
                <a:moveTo>
                  <a:pt x="933282" y="232353"/>
                </a:moveTo>
                <a:lnTo>
                  <a:pt x="903842" y="232353"/>
                </a:lnTo>
                <a:lnTo>
                  <a:pt x="903842" y="546680"/>
                </a:lnTo>
                <a:lnTo>
                  <a:pt x="687623" y="762912"/>
                </a:lnTo>
                <a:lnTo>
                  <a:pt x="700489" y="782275"/>
                </a:lnTo>
                <a:lnTo>
                  <a:pt x="707073" y="782275"/>
                </a:lnTo>
                <a:lnTo>
                  <a:pt x="710365" y="781182"/>
                </a:lnTo>
                <a:lnTo>
                  <a:pt x="713444" y="778669"/>
                </a:lnTo>
                <a:lnTo>
                  <a:pt x="713821" y="778330"/>
                </a:lnTo>
                <a:lnTo>
                  <a:pt x="973038" y="519112"/>
                </a:lnTo>
                <a:lnTo>
                  <a:pt x="1002453" y="519112"/>
                </a:lnTo>
                <a:lnTo>
                  <a:pt x="1002453" y="517253"/>
                </a:lnTo>
                <a:lnTo>
                  <a:pt x="933282" y="517253"/>
                </a:lnTo>
                <a:lnTo>
                  <a:pt x="933282" y="232353"/>
                </a:lnTo>
                <a:close/>
              </a:path>
              <a:path w="1002664" h="999490">
                <a:moveTo>
                  <a:pt x="123841" y="560904"/>
                </a:moveTo>
                <a:lnTo>
                  <a:pt x="107594" y="560904"/>
                </a:lnTo>
                <a:lnTo>
                  <a:pt x="100997" y="567488"/>
                </a:lnTo>
                <a:lnTo>
                  <a:pt x="100997" y="668511"/>
                </a:lnTo>
                <a:lnTo>
                  <a:pt x="82749" y="672338"/>
                </a:lnTo>
                <a:lnTo>
                  <a:pt x="34918" y="700489"/>
                </a:lnTo>
                <a:lnTo>
                  <a:pt x="29414" y="706282"/>
                </a:lnTo>
                <a:lnTo>
                  <a:pt x="77344" y="706282"/>
                </a:lnTo>
                <a:lnTo>
                  <a:pt x="79180" y="705148"/>
                </a:lnTo>
                <a:lnTo>
                  <a:pt x="98397" y="698755"/>
                </a:lnTo>
                <a:lnTo>
                  <a:pt x="110673" y="697185"/>
                </a:lnTo>
                <a:lnTo>
                  <a:pt x="111012" y="697134"/>
                </a:lnTo>
                <a:lnTo>
                  <a:pt x="111364" y="697134"/>
                </a:lnTo>
                <a:lnTo>
                  <a:pt x="112809" y="697046"/>
                </a:lnTo>
                <a:lnTo>
                  <a:pt x="114266" y="697021"/>
                </a:lnTo>
                <a:lnTo>
                  <a:pt x="123841" y="697021"/>
                </a:lnTo>
                <a:lnTo>
                  <a:pt x="130437" y="690425"/>
                </a:lnTo>
                <a:lnTo>
                  <a:pt x="130437" y="567488"/>
                </a:lnTo>
                <a:lnTo>
                  <a:pt x="123841" y="560904"/>
                </a:lnTo>
                <a:close/>
              </a:path>
              <a:path w="1002664" h="999490">
                <a:moveTo>
                  <a:pt x="678538" y="570277"/>
                </a:moveTo>
                <a:lnTo>
                  <a:pt x="254806" y="570277"/>
                </a:lnTo>
                <a:lnTo>
                  <a:pt x="248210" y="576862"/>
                </a:lnTo>
                <a:lnTo>
                  <a:pt x="248210" y="593121"/>
                </a:lnTo>
                <a:lnTo>
                  <a:pt x="254806" y="599705"/>
                </a:lnTo>
                <a:lnTo>
                  <a:pt x="678538" y="599705"/>
                </a:lnTo>
                <a:lnTo>
                  <a:pt x="685122" y="593121"/>
                </a:lnTo>
                <a:lnTo>
                  <a:pt x="685122" y="576862"/>
                </a:lnTo>
                <a:lnTo>
                  <a:pt x="678538" y="570277"/>
                </a:lnTo>
                <a:close/>
              </a:path>
              <a:path w="1002664" h="999490">
                <a:moveTo>
                  <a:pt x="448070" y="351331"/>
                </a:moveTo>
                <a:lnTo>
                  <a:pt x="438759" y="351331"/>
                </a:lnTo>
                <a:lnTo>
                  <a:pt x="363758" y="426319"/>
                </a:lnTo>
                <a:lnTo>
                  <a:pt x="362979" y="427237"/>
                </a:lnTo>
                <a:lnTo>
                  <a:pt x="362791" y="427526"/>
                </a:lnTo>
                <a:lnTo>
                  <a:pt x="362376" y="428079"/>
                </a:lnTo>
                <a:lnTo>
                  <a:pt x="361710" y="429159"/>
                </a:lnTo>
                <a:lnTo>
                  <a:pt x="361232" y="430089"/>
                </a:lnTo>
                <a:lnTo>
                  <a:pt x="360654" y="431459"/>
                </a:lnTo>
                <a:lnTo>
                  <a:pt x="312455" y="568041"/>
                </a:lnTo>
                <a:lnTo>
                  <a:pt x="312178" y="568770"/>
                </a:lnTo>
                <a:lnTo>
                  <a:pt x="312003" y="569524"/>
                </a:lnTo>
                <a:lnTo>
                  <a:pt x="311864" y="570277"/>
                </a:lnTo>
                <a:lnTo>
                  <a:pt x="378057" y="570277"/>
                </a:lnTo>
                <a:lnTo>
                  <a:pt x="468362" y="538387"/>
                </a:lnTo>
                <a:lnTo>
                  <a:pt x="474934" y="533499"/>
                </a:lnTo>
                <a:lnTo>
                  <a:pt x="393839" y="533499"/>
                </a:lnTo>
                <a:lnTo>
                  <a:pt x="365756" y="505417"/>
                </a:lnTo>
                <a:lnTo>
                  <a:pt x="380633" y="463273"/>
                </a:lnTo>
                <a:lnTo>
                  <a:pt x="422248" y="463273"/>
                </a:lnTo>
                <a:lnTo>
                  <a:pt x="395334" y="436359"/>
                </a:lnTo>
                <a:lnTo>
                  <a:pt x="459567" y="372126"/>
                </a:lnTo>
                <a:lnTo>
                  <a:pt x="459567" y="362816"/>
                </a:lnTo>
                <a:lnTo>
                  <a:pt x="448070" y="351331"/>
                </a:lnTo>
                <a:close/>
              </a:path>
              <a:path w="1002664" h="999490">
                <a:moveTo>
                  <a:pt x="422248" y="463273"/>
                </a:moveTo>
                <a:lnTo>
                  <a:pt x="380633" y="463273"/>
                </a:lnTo>
                <a:lnTo>
                  <a:pt x="435982" y="518622"/>
                </a:lnTo>
                <a:lnTo>
                  <a:pt x="393839" y="533499"/>
                </a:lnTo>
                <a:lnTo>
                  <a:pt x="474934" y="533499"/>
                </a:lnTo>
                <a:lnTo>
                  <a:pt x="504512" y="503921"/>
                </a:lnTo>
                <a:lnTo>
                  <a:pt x="462896" y="503921"/>
                </a:lnTo>
                <a:lnTo>
                  <a:pt x="422248" y="463273"/>
                </a:lnTo>
                <a:close/>
              </a:path>
              <a:path w="1002664" h="999490">
                <a:moveTo>
                  <a:pt x="130437" y="73329"/>
                </a:moveTo>
                <a:lnTo>
                  <a:pt x="100997" y="73329"/>
                </a:lnTo>
                <a:lnTo>
                  <a:pt x="100997" y="524892"/>
                </a:lnTo>
                <a:lnTo>
                  <a:pt x="107594" y="531477"/>
                </a:lnTo>
                <a:lnTo>
                  <a:pt x="123841" y="531477"/>
                </a:lnTo>
                <a:lnTo>
                  <a:pt x="130437" y="524892"/>
                </a:lnTo>
                <a:lnTo>
                  <a:pt x="130437" y="232340"/>
                </a:lnTo>
                <a:lnTo>
                  <a:pt x="599353" y="232340"/>
                </a:lnTo>
                <a:lnTo>
                  <a:pt x="628776" y="202913"/>
                </a:lnTo>
                <a:lnTo>
                  <a:pt x="130437" y="202913"/>
                </a:lnTo>
                <a:lnTo>
                  <a:pt x="130437" y="73329"/>
                </a:lnTo>
                <a:close/>
              </a:path>
              <a:path w="1002664" h="999490">
                <a:moveTo>
                  <a:pt x="987877" y="467721"/>
                </a:moveTo>
                <a:lnTo>
                  <a:pt x="981557" y="468990"/>
                </a:lnTo>
                <a:lnTo>
                  <a:pt x="933282" y="517253"/>
                </a:lnTo>
                <a:lnTo>
                  <a:pt x="1002453" y="517253"/>
                </a:lnTo>
                <a:lnTo>
                  <a:pt x="1002453" y="477648"/>
                </a:lnTo>
                <a:lnTo>
                  <a:pt x="998872" y="472282"/>
                </a:lnTo>
                <a:lnTo>
                  <a:pt x="987877" y="467721"/>
                </a:lnTo>
                <a:close/>
              </a:path>
              <a:path w="1002664" h="999490">
                <a:moveTo>
                  <a:pt x="741581" y="131719"/>
                </a:moveTo>
                <a:lnTo>
                  <a:pt x="699961" y="131719"/>
                </a:lnTo>
                <a:lnTo>
                  <a:pt x="767524" y="199281"/>
                </a:lnTo>
                <a:lnTo>
                  <a:pt x="462896" y="503921"/>
                </a:lnTo>
                <a:lnTo>
                  <a:pt x="504512" y="503921"/>
                </a:lnTo>
                <a:lnTo>
                  <a:pt x="776081" y="232353"/>
                </a:lnTo>
                <a:lnTo>
                  <a:pt x="933282" y="232353"/>
                </a:lnTo>
                <a:lnTo>
                  <a:pt x="933282" y="209497"/>
                </a:lnTo>
                <a:lnTo>
                  <a:pt x="926685" y="202925"/>
                </a:lnTo>
                <a:lnTo>
                  <a:pt x="805508" y="202925"/>
                </a:lnTo>
                <a:lnTo>
                  <a:pt x="829956" y="178474"/>
                </a:lnTo>
                <a:lnTo>
                  <a:pt x="788344" y="178474"/>
                </a:lnTo>
                <a:lnTo>
                  <a:pt x="741581" y="131719"/>
                </a:lnTo>
                <a:close/>
              </a:path>
              <a:path w="1002664" h="999490">
                <a:moveTo>
                  <a:pt x="599353" y="232340"/>
                </a:moveTo>
                <a:lnTo>
                  <a:pt x="557725" y="232353"/>
                </a:lnTo>
                <a:lnTo>
                  <a:pt x="470649" y="319441"/>
                </a:lnTo>
                <a:lnTo>
                  <a:pt x="470649" y="328752"/>
                </a:lnTo>
                <a:lnTo>
                  <a:pt x="482134" y="340249"/>
                </a:lnTo>
                <a:lnTo>
                  <a:pt x="491457" y="340249"/>
                </a:lnTo>
                <a:lnTo>
                  <a:pt x="599353" y="232340"/>
                </a:lnTo>
                <a:close/>
              </a:path>
              <a:path w="1002664" h="999490">
                <a:moveTo>
                  <a:pt x="808649" y="0"/>
                </a:moveTo>
                <a:lnTo>
                  <a:pt x="587165" y="202913"/>
                </a:lnTo>
                <a:lnTo>
                  <a:pt x="628776" y="202913"/>
                </a:lnTo>
                <a:lnTo>
                  <a:pt x="699961" y="131719"/>
                </a:lnTo>
                <a:lnTo>
                  <a:pt x="741581" y="131719"/>
                </a:lnTo>
                <a:lnTo>
                  <a:pt x="720782" y="110924"/>
                </a:lnTo>
                <a:lnTo>
                  <a:pt x="747771" y="83922"/>
                </a:lnTo>
                <a:lnTo>
                  <a:pt x="789396" y="83922"/>
                </a:lnTo>
                <a:lnTo>
                  <a:pt x="768592" y="63114"/>
                </a:lnTo>
                <a:lnTo>
                  <a:pt x="803761" y="27932"/>
                </a:lnTo>
                <a:lnTo>
                  <a:pt x="855161" y="27932"/>
                </a:lnTo>
                <a:lnTo>
                  <a:pt x="840376" y="13143"/>
                </a:lnTo>
                <a:lnTo>
                  <a:pt x="833532" y="7516"/>
                </a:lnTo>
                <a:lnTo>
                  <a:pt x="825832" y="3395"/>
                </a:lnTo>
                <a:lnTo>
                  <a:pt x="817473" y="862"/>
                </a:lnTo>
                <a:lnTo>
                  <a:pt x="808649" y="0"/>
                </a:lnTo>
                <a:close/>
              </a:path>
              <a:path w="1002664" h="999490">
                <a:moveTo>
                  <a:pt x="789396" y="83922"/>
                </a:moveTo>
                <a:lnTo>
                  <a:pt x="747771" y="83922"/>
                </a:lnTo>
                <a:lnTo>
                  <a:pt x="815334" y="151484"/>
                </a:lnTo>
                <a:lnTo>
                  <a:pt x="788344" y="178474"/>
                </a:lnTo>
                <a:lnTo>
                  <a:pt x="829956" y="178474"/>
                </a:lnTo>
                <a:lnTo>
                  <a:pt x="877746" y="130676"/>
                </a:lnTo>
                <a:lnTo>
                  <a:pt x="836142" y="130676"/>
                </a:lnTo>
                <a:lnTo>
                  <a:pt x="789396" y="83922"/>
                </a:lnTo>
                <a:close/>
              </a:path>
              <a:path w="1002664" h="999490">
                <a:moveTo>
                  <a:pt x="855161" y="27932"/>
                </a:moveTo>
                <a:lnTo>
                  <a:pt x="813562" y="27932"/>
                </a:lnTo>
                <a:lnTo>
                  <a:pt x="871324" y="85706"/>
                </a:lnTo>
                <a:lnTo>
                  <a:pt x="871324" y="95494"/>
                </a:lnTo>
                <a:lnTo>
                  <a:pt x="836142" y="130676"/>
                </a:lnTo>
                <a:lnTo>
                  <a:pt x="877746" y="130676"/>
                </a:lnTo>
                <a:lnTo>
                  <a:pt x="899243" y="90594"/>
                </a:lnTo>
                <a:lnTo>
                  <a:pt x="898382" y="81777"/>
                </a:lnTo>
                <a:lnTo>
                  <a:pt x="895852" y="73422"/>
                </a:lnTo>
                <a:lnTo>
                  <a:pt x="891732" y="65724"/>
                </a:lnTo>
                <a:lnTo>
                  <a:pt x="886100" y="58879"/>
                </a:lnTo>
                <a:lnTo>
                  <a:pt x="855161" y="27932"/>
                </a:lnTo>
                <a:close/>
              </a:path>
            </a:pathLst>
          </a:custGeom>
          <a:solidFill>
            <a:srgbClr val="FFFFF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29" name="object 29"/>
          <p:cNvSpPr>
            <a:spLocks noChangeAspect="1"/>
          </p:cNvSpPr>
          <p:nvPr/>
        </p:nvSpPr>
        <p:spPr>
          <a:xfrm>
            <a:off x="6156436" y="5211578"/>
            <a:ext cx="107652" cy="107652"/>
          </a:xfrm>
          <a:prstGeom prst="rect">
            <a:avLst/>
          </a:prstGeom>
          <a:blipFill>
            <a:blip r:embed="rId3" cstate="print"/>
            <a:stretch>
              <a:fillRect/>
            </a:stretch>
          </a:blip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30" name="object 30"/>
          <p:cNvSpPr>
            <a:spLocks noChangeAspect="1"/>
          </p:cNvSpPr>
          <p:nvPr/>
        </p:nvSpPr>
        <p:spPr>
          <a:xfrm>
            <a:off x="5760038" y="4815824"/>
            <a:ext cx="564120" cy="562195"/>
          </a:xfrm>
          <a:custGeom>
            <a:avLst/>
            <a:gdLst/>
            <a:ahLst/>
            <a:cxnLst/>
            <a:rect l="l" t="t" r="r" b="b"/>
            <a:pathLst>
              <a:path w="930275" h="927100">
                <a:moveTo>
                  <a:pt x="114882" y="39554"/>
                </a:moveTo>
                <a:lnTo>
                  <a:pt x="107343" y="39554"/>
                </a:lnTo>
                <a:lnTo>
                  <a:pt x="65598" y="48010"/>
                </a:lnTo>
                <a:lnTo>
                  <a:pt x="31473" y="71039"/>
                </a:lnTo>
                <a:lnTo>
                  <a:pt x="8448" y="105165"/>
                </a:lnTo>
                <a:lnTo>
                  <a:pt x="0" y="146910"/>
                </a:lnTo>
                <a:lnTo>
                  <a:pt x="113" y="728597"/>
                </a:lnTo>
                <a:lnTo>
                  <a:pt x="314" y="729540"/>
                </a:lnTo>
                <a:lnTo>
                  <a:pt x="3385" y="747983"/>
                </a:lnTo>
                <a:lnTo>
                  <a:pt x="31224" y="795707"/>
                </a:lnTo>
                <a:lnTo>
                  <a:pt x="64416" y="817484"/>
                </a:lnTo>
                <a:lnTo>
                  <a:pt x="103385" y="825059"/>
                </a:lnTo>
                <a:lnTo>
                  <a:pt x="520457" y="825059"/>
                </a:lnTo>
                <a:lnTo>
                  <a:pt x="437992" y="907524"/>
                </a:lnTo>
                <a:lnTo>
                  <a:pt x="436836" y="913379"/>
                </a:lnTo>
                <a:lnTo>
                  <a:pt x="441058" y="923594"/>
                </a:lnTo>
                <a:lnTo>
                  <a:pt x="446034" y="926912"/>
                </a:lnTo>
                <a:lnTo>
                  <a:pt x="923770" y="926912"/>
                </a:lnTo>
                <a:lnTo>
                  <a:pt x="929877" y="920792"/>
                </a:lnTo>
                <a:lnTo>
                  <a:pt x="929877" y="899620"/>
                </a:lnTo>
                <a:lnTo>
                  <a:pt x="484496" y="899620"/>
                </a:lnTo>
                <a:lnTo>
                  <a:pt x="586348" y="797768"/>
                </a:lnTo>
                <a:lnTo>
                  <a:pt x="103385" y="797768"/>
                </a:lnTo>
                <a:lnTo>
                  <a:pt x="74230" y="792075"/>
                </a:lnTo>
                <a:lnTo>
                  <a:pt x="50345" y="776450"/>
                </a:lnTo>
                <a:lnTo>
                  <a:pt x="33975" y="753076"/>
                </a:lnTo>
                <a:lnTo>
                  <a:pt x="27478" y="724627"/>
                </a:lnTo>
                <a:lnTo>
                  <a:pt x="27442" y="721536"/>
                </a:lnTo>
                <a:lnTo>
                  <a:pt x="27630" y="718972"/>
                </a:lnTo>
                <a:lnTo>
                  <a:pt x="30507" y="704208"/>
                </a:lnTo>
                <a:lnTo>
                  <a:pt x="30696" y="703505"/>
                </a:lnTo>
                <a:lnTo>
                  <a:pt x="31576" y="700778"/>
                </a:lnTo>
                <a:lnTo>
                  <a:pt x="31990" y="699622"/>
                </a:lnTo>
                <a:lnTo>
                  <a:pt x="32141" y="699145"/>
                </a:lnTo>
                <a:lnTo>
                  <a:pt x="57902" y="663691"/>
                </a:lnTo>
                <a:lnTo>
                  <a:pt x="71747" y="655142"/>
                </a:lnTo>
                <a:lnTo>
                  <a:pt x="27291" y="655142"/>
                </a:lnTo>
                <a:lnTo>
                  <a:pt x="27291" y="146910"/>
                </a:lnTo>
                <a:lnTo>
                  <a:pt x="32369" y="118843"/>
                </a:lnTo>
                <a:lnTo>
                  <a:pt x="46366" y="95098"/>
                </a:lnTo>
                <a:lnTo>
                  <a:pt x="67424" y="77536"/>
                </a:lnTo>
                <a:lnTo>
                  <a:pt x="93685" y="68014"/>
                </a:lnTo>
                <a:lnTo>
                  <a:pt x="120988" y="68014"/>
                </a:lnTo>
                <a:lnTo>
                  <a:pt x="120988" y="45661"/>
                </a:lnTo>
                <a:lnTo>
                  <a:pt x="114882" y="39554"/>
                </a:lnTo>
                <a:close/>
              </a:path>
              <a:path w="930275" h="927100">
                <a:moveTo>
                  <a:pt x="929877" y="481530"/>
                </a:moveTo>
                <a:lnTo>
                  <a:pt x="902586" y="481530"/>
                </a:lnTo>
                <a:lnTo>
                  <a:pt x="902586" y="601954"/>
                </a:lnTo>
                <a:lnTo>
                  <a:pt x="869866" y="601954"/>
                </a:lnTo>
                <a:lnTo>
                  <a:pt x="863760" y="608061"/>
                </a:lnTo>
                <a:lnTo>
                  <a:pt x="863760" y="623139"/>
                </a:lnTo>
                <a:lnTo>
                  <a:pt x="869866" y="629245"/>
                </a:lnTo>
                <a:lnTo>
                  <a:pt x="902586" y="629245"/>
                </a:lnTo>
                <a:lnTo>
                  <a:pt x="902586" y="670371"/>
                </a:lnTo>
                <a:lnTo>
                  <a:pt x="869866" y="670371"/>
                </a:lnTo>
                <a:lnTo>
                  <a:pt x="863779" y="676470"/>
                </a:lnTo>
                <a:lnTo>
                  <a:pt x="863760" y="691568"/>
                </a:lnTo>
                <a:lnTo>
                  <a:pt x="869866" y="697675"/>
                </a:lnTo>
                <a:lnTo>
                  <a:pt x="902586" y="697675"/>
                </a:lnTo>
                <a:lnTo>
                  <a:pt x="902586" y="738800"/>
                </a:lnTo>
                <a:lnTo>
                  <a:pt x="869866" y="738800"/>
                </a:lnTo>
                <a:lnTo>
                  <a:pt x="863760" y="744919"/>
                </a:lnTo>
                <a:lnTo>
                  <a:pt x="863760" y="759985"/>
                </a:lnTo>
                <a:lnTo>
                  <a:pt x="869866" y="766104"/>
                </a:lnTo>
                <a:lnTo>
                  <a:pt x="902586" y="766104"/>
                </a:lnTo>
                <a:lnTo>
                  <a:pt x="902586" y="807229"/>
                </a:lnTo>
                <a:lnTo>
                  <a:pt x="869866" y="807229"/>
                </a:lnTo>
                <a:lnTo>
                  <a:pt x="863760" y="813336"/>
                </a:lnTo>
                <a:lnTo>
                  <a:pt x="863760" y="828414"/>
                </a:lnTo>
                <a:lnTo>
                  <a:pt x="869866" y="834533"/>
                </a:lnTo>
                <a:lnTo>
                  <a:pt x="902586" y="834533"/>
                </a:lnTo>
                <a:lnTo>
                  <a:pt x="902586" y="899620"/>
                </a:lnTo>
                <a:lnTo>
                  <a:pt x="929877" y="899620"/>
                </a:lnTo>
                <a:lnTo>
                  <a:pt x="929877" y="481530"/>
                </a:lnTo>
                <a:close/>
              </a:path>
              <a:path w="930275" h="927100">
                <a:moveTo>
                  <a:pt x="615097" y="737204"/>
                </a:moveTo>
                <a:lnTo>
                  <a:pt x="607784" y="737745"/>
                </a:lnTo>
                <a:lnTo>
                  <a:pt x="547748" y="797768"/>
                </a:lnTo>
                <a:lnTo>
                  <a:pt x="586348" y="797768"/>
                </a:lnTo>
                <a:lnTo>
                  <a:pt x="627687" y="756429"/>
                </a:lnTo>
                <a:lnTo>
                  <a:pt x="627687" y="747784"/>
                </a:lnTo>
                <a:lnTo>
                  <a:pt x="621756" y="741853"/>
                </a:lnTo>
                <a:lnTo>
                  <a:pt x="621091" y="741313"/>
                </a:lnTo>
                <a:lnTo>
                  <a:pt x="615097" y="737204"/>
                </a:lnTo>
                <a:close/>
              </a:path>
              <a:path w="930275" h="927100">
                <a:moveTo>
                  <a:pt x="865707" y="215541"/>
                </a:moveTo>
                <a:lnTo>
                  <a:pt x="838403" y="215541"/>
                </a:lnTo>
                <a:lnTo>
                  <a:pt x="838403" y="507100"/>
                </a:lnTo>
                <a:lnTo>
                  <a:pt x="637840" y="707676"/>
                </a:lnTo>
                <a:lnTo>
                  <a:pt x="637840" y="716321"/>
                </a:lnTo>
                <a:lnTo>
                  <a:pt x="643507" y="721988"/>
                </a:lnTo>
                <a:lnTo>
                  <a:pt x="643846" y="722302"/>
                </a:lnTo>
                <a:lnTo>
                  <a:pt x="646711" y="724627"/>
                </a:lnTo>
                <a:lnTo>
                  <a:pt x="649777" y="725644"/>
                </a:lnTo>
                <a:lnTo>
                  <a:pt x="655883" y="725644"/>
                </a:lnTo>
                <a:lnTo>
                  <a:pt x="658936" y="724627"/>
                </a:lnTo>
                <a:lnTo>
                  <a:pt x="661789" y="722302"/>
                </a:lnTo>
                <a:lnTo>
                  <a:pt x="662141" y="721988"/>
                </a:lnTo>
                <a:lnTo>
                  <a:pt x="902586" y="481530"/>
                </a:lnTo>
                <a:lnTo>
                  <a:pt x="929877" y="481530"/>
                </a:lnTo>
                <a:lnTo>
                  <a:pt x="929877" y="479809"/>
                </a:lnTo>
                <a:lnTo>
                  <a:pt x="865707" y="479809"/>
                </a:lnTo>
                <a:lnTo>
                  <a:pt x="865707" y="215541"/>
                </a:lnTo>
                <a:close/>
              </a:path>
              <a:path w="930275" h="927100">
                <a:moveTo>
                  <a:pt x="114882" y="520294"/>
                </a:moveTo>
                <a:lnTo>
                  <a:pt x="99804" y="520294"/>
                </a:lnTo>
                <a:lnTo>
                  <a:pt x="93685" y="526400"/>
                </a:lnTo>
                <a:lnTo>
                  <a:pt x="93685" y="620110"/>
                </a:lnTo>
                <a:lnTo>
                  <a:pt x="76762" y="623661"/>
                </a:lnTo>
                <a:lnTo>
                  <a:pt x="32380" y="649777"/>
                </a:lnTo>
                <a:lnTo>
                  <a:pt x="27291" y="655142"/>
                </a:lnTo>
                <a:lnTo>
                  <a:pt x="71747" y="655142"/>
                </a:lnTo>
                <a:lnTo>
                  <a:pt x="73444" y="654094"/>
                </a:lnTo>
                <a:lnTo>
                  <a:pt x="91272" y="648168"/>
                </a:lnTo>
                <a:lnTo>
                  <a:pt x="105986" y="646560"/>
                </a:lnTo>
                <a:lnTo>
                  <a:pt x="114882" y="646560"/>
                </a:lnTo>
                <a:lnTo>
                  <a:pt x="120988" y="640441"/>
                </a:lnTo>
                <a:lnTo>
                  <a:pt x="120988" y="526400"/>
                </a:lnTo>
                <a:lnTo>
                  <a:pt x="114882" y="520294"/>
                </a:lnTo>
                <a:close/>
              </a:path>
              <a:path w="930275" h="927100">
                <a:moveTo>
                  <a:pt x="629409" y="528989"/>
                </a:moveTo>
                <a:lnTo>
                  <a:pt x="236348" y="528989"/>
                </a:lnTo>
                <a:lnTo>
                  <a:pt x="230242" y="535095"/>
                </a:lnTo>
                <a:lnTo>
                  <a:pt x="230242" y="550173"/>
                </a:lnTo>
                <a:lnTo>
                  <a:pt x="236348" y="556280"/>
                </a:lnTo>
                <a:lnTo>
                  <a:pt x="629409" y="556280"/>
                </a:lnTo>
                <a:lnTo>
                  <a:pt x="635515" y="550173"/>
                </a:lnTo>
                <a:lnTo>
                  <a:pt x="635515" y="535095"/>
                </a:lnTo>
                <a:lnTo>
                  <a:pt x="629409" y="528989"/>
                </a:lnTo>
                <a:close/>
              </a:path>
              <a:path w="930275" h="927100">
                <a:moveTo>
                  <a:pt x="415627" y="325900"/>
                </a:moveTo>
                <a:lnTo>
                  <a:pt x="406994" y="325900"/>
                </a:lnTo>
                <a:lnTo>
                  <a:pt x="337422" y="395460"/>
                </a:lnTo>
                <a:lnTo>
                  <a:pt x="289586" y="527594"/>
                </a:lnTo>
                <a:lnTo>
                  <a:pt x="289285" y="528989"/>
                </a:lnTo>
                <a:lnTo>
                  <a:pt x="350690" y="528989"/>
                </a:lnTo>
                <a:lnTo>
                  <a:pt x="433997" y="499586"/>
                </a:lnTo>
                <a:lnTo>
                  <a:pt x="434449" y="499410"/>
                </a:lnTo>
                <a:lnTo>
                  <a:pt x="440543" y="494874"/>
                </a:lnTo>
                <a:lnTo>
                  <a:pt x="365316" y="494874"/>
                </a:lnTo>
                <a:lnTo>
                  <a:pt x="339269" y="468827"/>
                </a:lnTo>
                <a:lnTo>
                  <a:pt x="353078" y="429725"/>
                </a:lnTo>
                <a:lnTo>
                  <a:pt x="391665" y="429725"/>
                </a:lnTo>
                <a:lnTo>
                  <a:pt x="366711" y="404770"/>
                </a:lnTo>
                <a:lnTo>
                  <a:pt x="426294" y="345187"/>
                </a:lnTo>
                <a:lnTo>
                  <a:pt x="426294" y="336542"/>
                </a:lnTo>
                <a:lnTo>
                  <a:pt x="415627" y="325900"/>
                </a:lnTo>
                <a:close/>
              </a:path>
              <a:path w="930275" h="927100">
                <a:moveTo>
                  <a:pt x="391665" y="429725"/>
                </a:moveTo>
                <a:lnTo>
                  <a:pt x="353078" y="429725"/>
                </a:lnTo>
                <a:lnTo>
                  <a:pt x="404419" y="481078"/>
                </a:lnTo>
                <a:lnTo>
                  <a:pt x="365316" y="494874"/>
                </a:lnTo>
                <a:lnTo>
                  <a:pt x="440543" y="494874"/>
                </a:lnTo>
                <a:lnTo>
                  <a:pt x="467987" y="467432"/>
                </a:lnTo>
                <a:lnTo>
                  <a:pt x="429373" y="467432"/>
                </a:lnTo>
                <a:lnTo>
                  <a:pt x="391665" y="429725"/>
                </a:lnTo>
                <a:close/>
              </a:path>
              <a:path w="930275" h="927100">
                <a:moveTo>
                  <a:pt x="120988" y="68014"/>
                </a:moveTo>
                <a:lnTo>
                  <a:pt x="93685" y="68014"/>
                </a:lnTo>
                <a:lnTo>
                  <a:pt x="93685" y="486896"/>
                </a:lnTo>
                <a:lnTo>
                  <a:pt x="99804" y="493002"/>
                </a:lnTo>
                <a:lnTo>
                  <a:pt x="114882" y="493002"/>
                </a:lnTo>
                <a:lnTo>
                  <a:pt x="120988" y="486896"/>
                </a:lnTo>
                <a:lnTo>
                  <a:pt x="120988" y="215528"/>
                </a:lnTo>
                <a:lnTo>
                  <a:pt x="555953" y="215528"/>
                </a:lnTo>
                <a:lnTo>
                  <a:pt x="583257" y="188224"/>
                </a:lnTo>
                <a:lnTo>
                  <a:pt x="120988" y="188224"/>
                </a:lnTo>
                <a:lnTo>
                  <a:pt x="120988" y="68014"/>
                </a:lnTo>
                <a:close/>
              </a:path>
              <a:path w="930275" h="927100">
                <a:moveTo>
                  <a:pt x="916357" y="433859"/>
                </a:moveTo>
                <a:lnTo>
                  <a:pt x="910489" y="435040"/>
                </a:lnTo>
                <a:lnTo>
                  <a:pt x="865707" y="479809"/>
                </a:lnTo>
                <a:lnTo>
                  <a:pt x="929877" y="479809"/>
                </a:lnTo>
                <a:lnTo>
                  <a:pt x="929877" y="443069"/>
                </a:lnTo>
                <a:lnTo>
                  <a:pt x="926547" y="438093"/>
                </a:lnTo>
                <a:lnTo>
                  <a:pt x="916357" y="433859"/>
                </a:lnTo>
                <a:close/>
              </a:path>
              <a:path w="930275" h="927100">
                <a:moveTo>
                  <a:pt x="687899" y="122195"/>
                </a:moveTo>
                <a:lnTo>
                  <a:pt x="649287" y="122195"/>
                </a:lnTo>
                <a:lnTo>
                  <a:pt x="711961" y="184857"/>
                </a:lnTo>
                <a:lnTo>
                  <a:pt x="429373" y="467432"/>
                </a:lnTo>
                <a:lnTo>
                  <a:pt x="467987" y="467432"/>
                </a:lnTo>
                <a:lnTo>
                  <a:pt x="719890" y="215541"/>
                </a:lnTo>
                <a:lnTo>
                  <a:pt x="865707" y="215541"/>
                </a:lnTo>
                <a:lnTo>
                  <a:pt x="865707" y="194331"/>
                </a:lnTo>
                <a:lnTo>
                  <a:pt x="859601" y="188237"/>
                </a:lnTo>
                <a:lnTo>
                  <a:pt x="747181" y="188237"/>
                </a:lnTo>
                <a:lnTo>
                  <a:pt x="769861" y="165557"/>
                </a:lnTo>
                <a:lnTo>
                  <a:pt x="731261" y="165557"/>
                </a:lnTo>
                <a:lnTo>
                  <a:pt x="687899" y="122195"/>
                </a:lnTo>
                <a:close/>
              </a:path>
              <a:path w="930275" h="927100">
                <a:moveTo>
                  <a:pt x="555953" y="215528"/>
                </a:moveTo>
                <a:lnTo>
                  <a:pt x="517341" y="215541"/>
                </a:lnTo>
                <a:lnTo>
                  <a:pt x="436573" y="296321"/>
                </a:lnTo>
                <a:lnTo>
                  <a:pt x="436573" y="304954"/>
                </a:lnTo>
                <a:lnTo>
                  <a:pt x="447228" y="315609"/>
                </a:lnTo>
                <a:lnTo>
                  <a:pt x="455873" y="315609"/>
                </a:lnTo>
                <a:lnTo>
                  <a:pt x="555953" y="215528"/>
                </a:lnTo>
                <a:close/>
              </a:path>
              <a:path w="930275" h="927100">
                <a:moveTo>
                  <a:pt x="750109" y="0"/>
                </a:moveTo>
                <a:lnTo>
                  <a:pt x="544645" y="188224"/>
                </a:lnTo>
                <a:lnTo>
                  <a:pt x="583257" y="188224"/>
                </a:lnTo>
                <a:lnTo>
                  <a:pt x="649287" y="122195"/>
                </a:lnTo>
                <a:lnTo>
                  <a:pt x="687899" y="122195"/>
                </a:lnTo>
                <a:lnTo>
                  <a:pt x="668599" y="102895"/>
                </a:lnTo>
                <a:lnTo>
                  <a:pt x="693629" y="77840"/>
                </a:lnTo>
                <a:lnTo>
                  <a:pt x="732228" y="77840"/>
                </a:lnTo>
                <a:lnTo>
                  <a:pt x="712941" y="58553"/>
                </a:lnTo>
                <a:lnTo>
                  <a:pt x="745560" y="25909"/>
                </a:lnTo>
                <a:lnTo>
                  <a:pt x="793240" y="25909"/>
                </a:lnTo>
                <a:lnTo>
                  <a:pt x="779536" y="12200"/>
                </a:lnTo>
                <a:lnTo>
                  <a:pt x="773182" y="6975"/>
                </a:lnTo>
                <a:lnTo>
                  <a:pt x="766038" y="3150"/>
                </a:lnTo>
                <a:lnTo>
                  <a:pt x="758286" y="800"/>
                </a:lnTo>
                <a:lnTo>
                  <a:pt x="750109" y="0"/>
                </a:lnTo>
                <a:close/>
              </a:path>
              <a:path w="930275" h="927100">
                <a:moveTo>
                  <a:pt x="732228" y="77840"/>
                </a:moveTo>
                <a:lnTo>
                  <a:pt x="693629" y="77840"/>
                </a:lnTo>
                <a:lnTo>
                  <a:pt x="756303" y="140515"/>
                </a:lnTo>
                <a:lnTo>
                  <a:pt x="731261" y="165557"/>
                </a:lnTo>
                <a:lnTo>
                  <a:pt x="769861" y="165557"/>
                </a:lnTo>
                <a:lnTo>
                  <a:pt x="814203" y="121215"/>
                </a:lnTo>
                <a:lnTo>
                  <a:pt x="775603" y="121215"/>
                </a:lnTo>
                <a:lnTo>
                  <a:pt x="732228" y="77840"/>
                </a:lnTo>
                <a:close/>
              </a:path>
              <a:path w="930275" h="927100">
                <a:moveTo>
                  <a:pt x="793240" y="25909"/>
                </a:moveTo>
                <a:lnTo>
                  <a:pt x="754657" y="25909"/>
                </a:lnTo>
                <a:lnTo>
                  <a:pt x="808235" y="79499"/>
                </a:lnTo>
                <a:lnTo>
                  <a:pt x="808235" y="88583"/>
                </a:lnTo>
                <a:lnTo>
                  <a:pt x="775603" y="121215"/>
                </a:lnTo>
                <a:lnTo>
                  <a:pt x="814203" y="121215"/>
                </a:lnTo>
                <a:lnTo>
                  <a:pt x="834144" y="84035"/>
                </a:lnTo>
                <a:lnTo>
                  <a:pt x="833343" y="75857"/>
                </a:lnTo>
                <a:lnTo>
                  <a:pt x="830993" y="68107"/>
                </a:lnTo>
                <a:lnTo>
                  <a:pt x="827168" y="60967"/>
                </a:lnTo>
                <a:lnTo>
                  <a:pt x="821943" y="54620"/>
                </a:lnTo>
                <a:lnTo>
                  <a:pt x="793240" y="25909"/>
                </a:lnTo>
                <a:close/>
              </a:path>
            </a:pathLst>
          </a:custGeom>
          <a:solidFill>
            <a:srgbClr val="FFFFF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grpSp>
        <p:nvGrpSpPr>
          <p:cNvPr id="5" name="Ryhmä 4"/>
          <p:cNvGrpSpPr/>
          <p:nvPr/>
        </p:nvGrpSpPr>
        <p:grpSpPr>
          <a:xfrm>
            <a:off x="6579520" y="4804809"/>
            <a:ext cx="653069" cy="653069"/>
            <a:chOff x="6579520" y="4442341"/>
            <a:chExt cx="653069" cy="653069"/>
          </a:xfrm>
        </p:grpSpPr>
        <p:sp>
          <p:nvSpPr>
            <p:cNvPr id="31" name="object 31"/>
            <p:cNvSpPr/>
            <p:nvPr/>
          </p:nvSpPr>
          <p:spPr>
            <a:xfrm>
              <a:off x="6579520" y="4442341"/>
              <a:ext cx="653069" cy="653069"/>
            </a:xfrm>
            <a:custGeom>
              <a:avLst/>
              <a:gdLst/>
              <a:ahLst/>
              <a:cxnLst/>
              <a:rect l="l" t="t" r="r" b="b"/>
              <a:pathLst>
                <a:path w="1076959" h="1076959">
                  <a:moveTo>
                    <a:pt x="833528" y="0"/>
                  </a:moveTo>
                  <a:lnTo>
                    <a:pt x="0" y="0"/>
                  </a:lnTo>
                  <a:lnTo>
                    <a:pt x="0" y="937730"/>
                  </a:lnTo>
                  <a:lnTo>
                    <a:pt x="729339" y="937730"/>
                  </a:lnTo>
                  <a:lnTo>
                    <a:pt x="729339" y="989825"/>
                  </a:lnTo>
                  <a:lnTo>
                    <a:pt x="736175" y="1023582"/>
                  </a:lnTo>
                  <a:lnTo>
                    <a:pt x="754805" y="1051185"/>
                  </a:lnTo>
                  <a:lnTo>
                    <a:pt x="782411" y="1069813"/>
                  </a:lnTo>
                  <a:lnTo>
                    <a:pt x="816176" y="1076649"/>
                  </a:lnTo>
                  <a:lnTo>
                    <a:pt x="849938" y="1069813"/>
                  </a:lnTo>
                  <a:lnTo>
                    <a:pt x="877540" y="1051185"/>
                  </a:lnTo>
                  <a:lnTo>
                    <a:pt x="883792" y="1041920"/>
                  </a:lnTo>
                  <a:lnTo>
                    <a:pt x="816176" y="1041920"/>
                  </a:lnTo>
                  <a:lnTo>
                    <a:pt x="795916" y="1037817"/>
                  </a:lnTo>
                  <a:lnTo>
                    <a:pt x="779351" y="1026639"/>
                  </a:lnTo>
                  <a:lnTo>
                    <a:pt x="768171" y="1010077"/>
                  </a:lnTo>
                  <a:lnTo>
                    <a:pt x="764068" y="989825"/>
                  </a:lnTo>
                  <a:lnTo>
                    <a:pt x="764068" y="903000"/>
                  </a:lnTo>
                  <a:lnTo>
                    <a:pt x="34729" y="903000"/>
                  </a:lnTo>
                  <a:lnTo>
                    <a:pt x="34729" y="34729"/>
                  </a:lnTo>
                  <a:lnTo>
                    <a:pt x="833528" y="34729"/>
                  </a:lnTo>
                  <a:lnTo>
                    <a:pt x="833528" y="0"/>
                  </a:lnTo>
                  <a:close/>
                </a:path>
                <a:path w="1076959" h="1076959">
                  <a:moveTo>
                    <a:pt x="903000" y="764068"/>
                  </a:moveTo>
                  <a:lnTo>
                    <a:pt x="868258" y="764068"/>
                  </a:lnTo>
                  <a:lnTo>
                    <a:pt x="868258" y="989825"/>
                  </a:lnTo>
                  <a:lnTo>
                    <a:pt x="864158" y="1010077"/>
                  </a:lnTo>
                  <a:lnTo>
                    <a:pt x="852983" y="1026639"/>
                  </a:lnTo>
                  <a:lnTo>
                    <a:pt x="836426" y="1037817"/>
                  </a:lnTo>
                  <a:lnTo>
                    <a:pt x="816176" y="1041920"/>
                  </a:lnTo>
                  <a:lnTo>
                    <a:pt x="883792" y="1041920"/>
                  </a:lnTo>
                  <a:lnTo>
                    <a:pt x="896166" y="1023582"/>
                  </a:lnTo>
                  <a:lnTo>
                    <a:pt x="903000" y="989825"/>
                  </a:lnTo>
                  <a:lnTo>
                    <a:pt x="903000" y="764068"/>
                  </a:lnTo>
                  <a:close/>
                </a:path>
                <a:path w="1076959" h="1076959">
                  <a:moveTo>
                    <a:pt x="903000" y="729339"/>
                  </a:moveTo>
                  <a:lnTo>
                    <a:pt x="729339" y="729339"/>
                  </a:lnTo>
                  <a:lnTo>
                    <a:pt x="729339" y="903000"/>
                  </a:lnTo>
                  <a:lnTo>
                    <a:pt x="764068" y="903000"/>
                  </a:lnTo>
                  <a:lnTo>
                    <a:pt x="764068" y="764068"/>
                  </a:lnTo>
                  <a:lnTo>
                    <a:pt x="903000" y="764068"/>
                  </a:lnTo>
                  <a:lnTo>
                    <a:pt x="903000" y="729339"/>
                  </a:lnTo>
                  <a:close/>
                </a:path>
                <a:path w="1076959" h="1076959">
                  <a:moveTo>
                    <a:pt x="833528" y="34729"/>
                  </a:moveTo>
                  <a:lnTo>
                    <a:pt x="798798" y="34729"/>
                  </a:lnTo>
                  <a:lnTo>
                    <a:pt x="798798" y="139798"/>
                  </a:lnTo>
                  <a:lnTo>
                    <a:pt x="749441" y="147885"/>
                  </a:lnTo>
                  <a:lnTo>
                    <a:pt x="703637" y="164783"/>
                  </a:lnTo>
                  <a:lnTo>
                    <a:pt x="662319" y="189566"/>
                  </a:lnTo>
                  <a:lnTo>
                    <a:pt x="626421" y="221310"/>
                  </a:lnTo>
                  <a:lnTo>
                    <a:pt x="596876" y="259090"/>
                  </a:lnTo>
                  <a:lnTo>
                    <a:pt x="574617" y="301983"/>
                  </a:lnTo>
                  <a:lnTo>
                    <a:pt x="560577" y="349062"/>
                  </a:lnTo>
                  <a:lnTo>
                    <a:pt x="555689" y="399405"/>
                  </a:lnTo>
                  <a:lnTo>
                    <a:pt x="559773" y="445498"/>
                  </a:lnTo>
                  <a:lnTo>
                    <a:pt x="571551" y="488955"/>
                  </a:lnTo>
                  <a:lnTo>
                    <a:pt x="590313" y="529066"/>
                  </a:lnTo>
                  <a:lnTo>
                    <a:pt x="615351" y="565123"/>
                  </a:lnTo>
                  <a:lnTo>
                    <a:pt x="645955" y="596417"/>
                  </a:lnTo>
                  <a:lnTo>
                    <a:pt x="681416" y="622240"/>
                  </a:lnTo>
                  <a:lnTo>
                    <a:pt x="721023" y="641884"/>
                  </a:lnTo>
                  <a:lnTo>
                    <a:pt x="764068" y="654639"/>
                  </a:lnTo>
                  <a:lnTo>
                    <a:pt x="764068" y="729339"/>
                  </a:lnTo>
                  <a:lnTo>
                    <a:pt x="798798" y="729339"/>
                  </a:lnTo>
                  <a:lnTo>
                    <a:pt x="798798" y="658999"/>
                  </a:lnTo>
                  <a:lnTo>
                    <a:pt x="868258" y="658999"/>
                  </a:lnTo>
                  <a:lnTo>
                    <a:pt x="868258" y="654639"/>
                  </a:lnTo>
                  <a:lnTo>
                    <a:pt x="911307" y="641884"/>
                  </a:lnTo>
                  <a:lnTo>
                    <a:pt x="945052" y="625149"/>
                  </a:lnTo>
                  <a:lnTo>
                    <a:pt x="816176" y="625149"/>
                  </a:lnTo>
                  <a:lnTo>
                    <a:pt x="770735" y="620554"/>
                  </a:lnTo>
                  <a:lnTo>
                    <a:pt x="728385" y="607380"/>
                  </a:lnTo>
                  <a:lnTo>
                    <a:pt x="690041" y="586541"/>
                  </a:lnTo>
                  <a:lnTo>
                    <a:pt x="656617" y="558953"/>
                  </a:lnTo>
                  <a:lnTo>
                    <a:pt x="629028" y="525530"/>
                  </a:lnTo>
                  <a:lnTo>
                    <a:pt x="608188" y="487188"/>
                  </a:lnTo>
                  <a:lnTo>
                    <a:pt x="595014" y="444841"/>
                  </a:lnTo>
                  <a:lnTo>
                    <a:pt x="590419" y="399405"/>
                  </a:lnTo>
                  <a:lnTo>
                    <a:pt x="595014" y="353965"/>
                  </a:lnTo>
                  <a:lnTo>
                    <a:pt x="608188" y="311615"/>
                  </a:lnTo>
                  <a:lnTo>
                    <a:pt x="629028" y="273270"/>
                  </a:lnTo>
                  <a:lnTo>
                    <a:pt x="656617" y="239846"/>
                  </a:lnTo>
                  <a:lnTo>
                    <a:pt x="690041" y="212257"/>
                  </a:lnTo>
                  <a:lnTo>
                    <a:pt x="728385" y="191418"/>
                  </a:lnTo>
                  <a:lnTo>
                    <a:pt x="770735" y="178243"/>
                  </a:lnTo>
                  <a:lnTo>
                    <a:pt x="816176" y="173649"/>
                  </a:lnTo>
                  <a:lnTo>
                    <a:pt x="943484" y="173649"/>
                  </a:lnTo>
                  <a:lnTo>
                    <a:pt x="928702" y="164783"/>
                  </a:lnTo>
                  <a:lnTo>
                    <a:pt x="882893" y="147885"/>
                  </a:lnTo>
                  <a:lnTo>
                    <a:pt x="833528" y="139798"/>
                  </a:lnTo>
                  <a:lnTo>
                    <a:pt x="833528" y="34729"/>
                  </a:lnTo>
                  <a:close/>
                </a:path>
                <a:path w="1076959" h="1076959">
                  <a:moveTo>
                    <a:pt x="868258" y="658999"/>
                  </a:moveTo>
                  <a:lnTo>
                    <a:pt x="833528" y="658999"/>
                  </a:lnTo>
                  <a:lnTo>
                    <a:pt x="833528" y="729339"/>
                  </a:lnTo>
                  <a:lnTo>
                    <a:pt x="868258" y="729339"/>
                  </a:lnTo>
                  <a:lnTo>
                    <a:pt x="868258" y="658999"/>
                  </a:lnTo>
                  <a:close/>
                </a:path>
                <a:path w="1076959" h="1076959">
                  <a:moveTo>
                    <a:pt x="833528" y="658999"/>
                  </a:moveTo>
                  <a:lnTo>
                    <a:pt x="798798" y="658999"/>
                  </a:lnTo>
                  <a:lnTo>
                    <a:pt x="804578" y="659376"/>
                  </a:lnTo>
                  <a:lnTo>
                    <a:pt x="810295" y="659879"/>
                  </a:lnTo>
                  <a:lnTo>
                    <a:pt x="822044" y="659879"/>
                  </a:lnTo>
                  <a:lnTo>
                    <a:pt x="827773" y="659376"/>
                  </a:lnTo>
                  <a:lnTo>
                    <a:pt x="833528" y="658999"/>
                  </a:lnTo>
                  <a:close/>
                </a:path>
                <a:path w="1076959" h="1076959">
                  <a:moveTo>
                    <a:pt x="943484" y="173649"/>
                  </a:moveTo>
                  <a:lnTo>
                    <a:pt x="816176" y="173649"/>
                  </a:lnTo>
                  <a:lnTo>
                    <a:pt x="861612" y="178243"/>
                  </a:lnTo>
                  <a:lnTo>
                    <a:pt x="903959" y="191418"/>
                  </a:lnTo>
                  <a:lnTo>
                    <a:pt x="942301" y="212257"/>
                  </a:lnTo>
                  <a:lnTo>
                    <a:pt x="975724" y="239846"/>
                  </a:lnTo>
                  <a:lnTo>
                    <a:pt x="1003312" y="273270"/>
                  </a:lnTo>
                  <a:lnTo>
                    <a:pt x="1024151" y="311615"/>
                  </a:lnTo>
                  <a:lnTo>
                    <a:pt x="1037325" y="353965"/>
                  </a:lnTo>
                  <a:lnTo>
                    <a:pt x="1041920" y="399405"/>
                  </a:lnTo>
                  <a:lnTo>
                    <a:pt x="1037325" y="444841"/>
                  </a:lnTo>
                  <a:lnTo>
                    <a:pt x="1024151" y="487188"/>
                  </a:lnTo>
                  <a:lnTo>
                    <a:pt x="1003312" y="525530"/>
                  </a:lnTo>
                  <a:lnTo>
                    <a:pt x="975724" y="558953"/>
                  </a:lnTo>
                  <a:lnTo>
                    <a:pt x="942301" y="586541"/>
                  </a:lnTo>
                  <a:lnTo>
                    <a:pt x="903959" y="607380"/>
                  </a:lnTo>
                  <a:lnTo>
                    <a:pt x="861612" y="620554"/>
                  </a:lnTo>
                  <a:lnTo>
                    <a:pt x="816176" y="625149"/>
                  </a:lnTo>
                  <a:lnTo>
                    <a:pt x="945052" y="625149"/>
                  </a:lnTo>
                  <a:lnTo>
                    <a:pt x="986380" y="596417"/>
                  </a:lnTo>
                  <a:lnTo>
                    <a:pt x="1016986" y="565123"/>
                  </a:lnTo>
                  <a:lnTo>
                    <a:pt x="1042025" y="529066"/>
                  </a:lnTo>
                  <a:lnTo>
                    <a:pt x="1060788" y="488955"/>
                  </a:lnTo>
                  <a:lnTo>
                    <a:pt x="1072566" y="445498"/>
                  </a:lnTo>
                  <a:lnTo>
                    <a:pt x="1076649" y="399405"/>
                  </a:lnTo>
                  <a:lnTo>
                    <a:pt x="1071763" y="349062"/>
                  </a:lnTo>
                  <a:lnTo>
                    <a:pt x="1057724" y="301983"/>
                  </a:lnTo>
                  <a:lnTo>
                    <a:pt x="1035466" y="259090"/>
                  </a:lnTo>
                  <a:lnTo>
                    <a:pt x="1005921" y="221310"/>
                  </a:lnTo>
                  <a:lnTo>
                    <a:pt x="970022" y="189566"/>
                  </a:lnTo>
                  <a:lnTo>
                    <a:pt x="943484" y="173649"/>
                  </a:lnTo>
                  <a:close/>
                </a:path>
              </a:pathLst>
            </a:custGeom>
            <a:solidFill>
              <a:srgbClr val="FFFFF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32" name="object 32"/>
            <p:cNvSpPr/>
            <p:nvPr/>
          </p:nvSpPr>
          <p:spPr>
            <a:xfrm>
              <a:off x="6958614" y="4568710"/>
              <a:ext cx="231809" cy="231809"/>
            </a:xfrm>
            <a:custGeom>
              <a:avLst/>
              <a:gdLst/>
              <a:ahLst/>
              <a:cxnLst/>
              <a:rect l="l" t="t" r="r" b="b"/>
              <a:pathLst>
                <a:path w="382270" h="382270">
                  <a:moveTo>
                    <a:pt x="191014" y="0"/>
                  </a:moveTo>
                  <a:lnTo>
                    <a:pt x="147274" y="5053"/>
                  </a:lnTo>
                  <a:lnTo>
                    <a:pt x="107092" y="19443"/>
                  </a:lnTo>
                  <a:lnTo>
                    <a:pt x="71622" y="42014"/>
                  </a:lnTo>
                  <a:lnTo>
                    <a:pt x="42022" y="71612"/>
                  </a:lnTo>
                  <a:lnTo>
                    <a:pt x="19447" y="107081"/>
                  </a:lnTo>
                  <a:lnTo>
                    <a:pt x="5054" y="147267"/>
                  </a:lnTo>
                  <a:lnTo>
                    <a:pt x="0" y="191014"/>
                  </a:lnTo>
                  <a:lnTo>
                    <a:pt x="5054" y="234757"/>
                  </a:lnTo>
                  <a:lnTo>
                    <a:pt x="19447" y="274941"/>
                  </a:lnTo>
                  <a:lnTo>
                    <a:pt x="42022" y="310410"/>
                  </a:lnTo>
                  <a:lnTo>
                    <a:pt x="71622" y="340009"/>
                  </a:lnTo>
                  <a:lnTo>
                    <a:pt x="107092" y="362582"/>
                  </a:lnTo>
                  <a:lnTo>
                    <a:pt x="147274" y="376974"/>
                  </a:lnTo>
                  <a:lnTo>
                    <a:pt x="191014" y="382028"/>
                  </a:lnTo>
                  <a:lnTo>
                    <a:pt x="234757" y="376974"/>
                  </a:lnTo>
                  <a:lnTo>
                    <a:pt x="274943" y="362582"/>
                  </a:lnTo>
                  <a:lnTo>
                    <a:pt x="298962" y="347298"/>
                  </a:lnTo>
                  <a:lnTo>
                    <a:pt x="191014" y="347298"/>
                  </a:lnTo>
                  <a:lnTo>
                    <a:pt x="141670" y="339318"/>
                  </a:lnTo>
                  <a:lnTo>
                    <a:pt x="98776" y="317107"/>
                  </a:lnTo>
                  <a:lnTo>
                    <a:pt x="64924" y="283257"/>
                  </a:lnTo>
                  <a:lnTo>
                    <a:pt x="42710" y="240362"/>
                  </a:lnTo>
                  <a:lnTo>
                    <a:pt x="34729" y="191014"/>
                  </a:lnTo>
                  <a:lnTo>
                    <a:pt x="42710" y="141665"/>
                  </a:lnTo>
                  <a:lnTo>
                    <a:pt x="64924" y="98770"/>
                  </a:lnTo>
                  <a:lnTo>
                    <a:pt x="98776" y="64920"/>
                  </a:lnTo>
                  <a:lnTo>
                    <a:pt x="141670" y="42709"/>
                  </a:lnTo>
                  <a:lnTo>
                    <a:pt x="191014" y="34729"/>
                  </a:lnTo>
                  <a:lnTo>
                    <a:pt x="298967" y="34729"/>
                  </a:lnTo>
                  <a:lnTo>
                    <a:pt x="274943" y="19443"/>
                  </a:lnTo>
                  <a:lnTo>
                    <a:pt x="234757" y="5053"/>
                  </a:lnTo>
                  <a:lnTo>
                    <a:pt x="191014" y="0"/>
                  </a:lnTo>
                  <a:close/>
                </a:path>
                <a:path w="382270" h="382270">
                  <a:moveTo>
                    <a:pt x="298967" y="34729"/>
                  </a:moveTo>
                  <a:lnTo>
                    <a:pt x="191014" y="34729"/>
                  </a:lnTo>
                  <a:lnTo>
                    <a:pt x="240358" y="42709"/>
                  </a:lnTo>
                  <a:lnTo>
                    <a:pt x="283256" y="64920"/>
                  </a:lnTo>
                  <a:lnTo>
                    <a:pt x="317111" y="98770"/>
                  </a:lnTo>
                  <a:lnTo>
                    <a:pt x="339328" y="141665"/>
                  </a:lnTo>
                  <a:lnTo>
                    <a:pt x="347310" y="191014"/>
                  </a:lnTo>
                  <a:lnTo>
                    <a:pt x="339328" y="240362"/>
                  </a:lnTo>
                  <a:lnTo>
                    <a:pt x="317111" y="283257"/>
                  </a:lnTo>
                  <a:lnTo>
                    <a:pt x="283256" y="317107"/>
                  </a:lnTo>
                  <a:lnTo>
                    <a:pt x="240358" y="339318"/>
                  </a:lnTo>
                  <a:lnTo>
                    <a:pt x="191014" y="347298"/>
                  </a:lnTo>
                  <a:lnTo>
                    <a:pt x="298962" y="347298"/>
                  </a:lnTo>
                  <a:lnTo>
                    <a:pt x="340017" y="310410"/>
                  </a:lnTo>
                  <a:lnTo>
                    <a:pt x="362592" y="274941"/>
                  </a:lnTo>
                  <a:lnTo>
                    <a:pt x="376986" y="234757"/>
                  </a:lnTo>
                  <a:lnTo>
                    <a:pt x="382040" y="191014"/>
                  </a:lnTo>
                  <a:lnTo>
                    <a:pt x="376986" y="147267"/>
                  </a:lnTo>
                  <a:lnTo>
                    <a:pt x="362592" y="107081"/>
                  </a:lnTo>
                  <a:lnTo>
                    <a:pt x="340017" y="71612"/>
                  </a:lnTo>
                  <a:lnTo>
                    <a:pt x="310415" y="42014"/>
                  </a:lnTo>
                  <a:lnTo>
                    <a:pt x="298967" y="34729"/>
                  </a:lnTo>
                  <a:close/>
                </a:path>
              </a:pathLst>
            </a:custGeom>
            <a:solidFill>
              <a:srgbClr val="FFFFF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33" name="object 33"/>
            <p:cNvSpPr/>
            <p:nvPr/>
          </p:nvSpPr>
          <p:spPr>
            <a:xfrm>
              <a:off x="7063914" y="5032046"/>
              <a:ext cx="21179" cy="21179"/>
            </a:xfrm>
            <a:custGeom>
              <a:avLst/>
              <a:gdLst/>
              <a:ahLst/>
              <a:cxnLst/>
              <a:rect l="l" t="t" r="r" b="b"/>
              <a:pathLst>
                <a:path w="34925" h="34925">
                  <a:moveTo>
                    <a:pt x="26952" y="0"/>
                  </a:moveTo>
                  <a:lnTo>
                    <a:pt x="7777" y="0"/>
                  </a:lnTo>
                  <a:lnTo>
                    <a:pt x="0" y="7765"/>
                  </a:lnTo>
                  <a:lnTo>
                    <a:pt x="0" y="26952"/>
                  </a:lnTo>
                  <a:lnTo>
                    <a:pt x="7777" y="34729"/>
                  </a:lnTo>
                  <a:lnTo>
                    <a:pt x="26952" y="34729"/>
                  </a:lnTo>
                  <a:lnTo>
                    <a:pt x="34729" y="26952"/>
                  </a:lnTo>
                  <a:lnTo>
                    <a:pt x="34729" y="7765"/>
                  </a:lnTo>
                  <a:lnTo>
                    <a:pt x="26952" y="0"/>
                  </a:lnTo>
                  <a:close/>
                </a:path>
              </a:pathLst>
            </a:custGeom>
            <a:solidFill>
              <a:srgbClr val="FFFFF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34" name="object 34"/>
            <p:cNvSpPr/>
            <p:nvPr/>
          </p:nvSpPr>
          <p:spPr>
            <a:xfrm>
              <a:off x="7026477" y="4627181"/>
              <a:ext cx="99518" cy="125385"/>
            </a:xfrm>
            <a:prstGeom prst="rect">
              <a:avLst/>
            </a:prstGeom>
            <a:blipFill>
              <a:blip r:embed="rId4" cstate="print"/>
              <a:stretch>
                <a:fillRect/>
              </a:stretch>
            </a:blip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35" name="object 35"/>
            <p:cNvSpPr/>
            <p:nvPr/>
          </p:nvSpPr>
          <p:spPr>
            <a:xfrm>
              <a:off x="6621636" y="4785795"/>
              <a:ext cx="168658" cy="183291"/>
            </a:xfrm>
            <a:custGeom>
              <a:avLst/>
              <a:gdLst/>
              <a:ahLst/>
              <a:cxnLst/>
              <a:rect l="l" t="t" r="r" b="b"/>
              <a:pathLst>
                <a:path w="278129" h="302259">
                  <a:moveTo>
                    <a:pt x="277851" y="58779"/>
                  </a:moveTo>
                  <a:lnTo>
                    <a:pt x="0" y="58779"/>
                  </a:lnTo>
                  <a:lnTo>
                    <a:pt x="0" y="301888"/>
                  </a:lnTo>
                  <a:lnTo>
                    <a:pt x="277851" y="301888"/>
                  </a:lnTo>
                  <a:lnTo>
                    <a:pt x="277851" y="267145"/>
                  </a:lnTo>
                  <a:lnTo>
                    <a:pt x="34729" y="267145"/>
                  </a:lnTo>
                  <a:lnTo>
                    <a:pt x="34729" y="93496"/>
                  </a:lnTo>
                  <a:lnTo>
                    <a:pt x="277851" y="93496"/>
                  </a:lnTo>
                  <a:lnTo>
                    <a:pt x="277851" y="58779"/>
                  </a:lnTo>
                  <a:close/>
                </a:path>
                <a:path w="278129" h="302259">
                  <a:moveTo>
                    <a:pt x="277851" y="93496"/>
                  </a:moveTo>
                  <a:lnTo>
                    <a:pt x="243121" y="93496"/>
                  </a:lnTo>
                  <a:lnTo>
                    <a:pt x="243121" y="267145"/>
                  </a:lnTo>
                  <a:lnTo>
                    <a:pt x="277851" y="267145"/>
                  </a:lnTo>
                  <a:lnTo>
                    <a:pt x="277851" y="93496"/>
                  </a:lnTo>
                  <a:close/>
                </a:path>
                <a:path w="278129" h="302259">
                  <a:moveTo>
                    <a:pt x="99138" y="150680"/>
                  </a:moveTo>
                  <a:lnTo>
                    <a:pt x="74573" y="175244"/>
                  </a:lnTo>
                  <a:lnTo>
                    <a:pt x="145013" y="245672"/>
                  </a:lnTo>
                  <a:lnTo>
                    <a:pt x="170514" y="184442"/>
                  </a:lnTo>
                  <a:lnTo>
                    <a:pt x="132888" y="184442"/>
                  </a:lnTo>
                  <a:lnTo>
                    <a:pt x="99138" y="150680"/>
                  </a:lnTo>
                  <a:close/>
                </a:path>
                <a:path w="278129" h="302259">
                  <a:moveTo>
                    <a:pt x="208391" y="93496"/>
                  </a:moveTo>
                  <a:lnTo>
                    <a:pt x="170771" y="93496"/>
                  </a:lnTo>
                  <a:lnTo>
                    <a:pt x="132888" y="184442"/>
                  </a:lnTo>
                  <a:lnTo>
                    <a:pt x="170514" y="184442"/>
                  </a:lnTo>
                  <a:lnTo>
                    <a:pt x="208391" y="93496"/>
                  </a:lnTo>
                  <a:close/>
                </a:path>
                <a:path w="278129" h="302259">
                  <a:moveTo>
                    <a:pt x="209736" y="0"/>
                  </a:moveTo>
                  <a:lnTo>
                    <a:pt x="185246" y="58779"/>
                  </a:lnTo>
                  <a:lnTo>
                    <a:pt x="222866" y="58779"/>
                  </a:lnTo>
                  <a:lnTo>
                    <a:pt x="241789" y="13356"/>
                  </a:lnTo>
                  <a:lnTo>
                    <a:pt x="209736" y="0"/>
                  </a:lnTo>
                  <a:close/>
                </a:path>
              </a:pathLst>
            </a:custGeom>
            <a:solidFill>
              <a:srgbClr val="FFFFF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36" name="object 36"/>
            <p:cNvSpPr/>
            <p:nvPr/>
          </p:nvSpPr>
          <p:spPr>
            <a:xfrm>
              <a:off x="6621636" y="4585713"/>
              <a:ext cx="168658" cy="183291"/>
            </a:xfrm>
            <a:custGeom>
              <a:avLst/>
              <a:gdLst/>
              <a:ahLst/>
              <a:cxnLst/>
              <a:rect l="l" t="t" r="r" b="b"/>
              <a:pathLst>
                <a:path w="278129" h="302259">
                  <a:moveTo>
                    <a:pt x="277851" y="58779"/>
                  </a:moveTo>
                  <a:lnTo>
                    <a:pt x="0" y="58779"/>
                  </a:lnTo>
                  <a:lnTo>
                    <a:pt x="0" y="301900"/>
                  </a:lnTo>
                  <a:lnTo>
                    <a:pt x="277851" y="301900"/>
                  </a:lnTo>
                  <a:lnTo>
                    <a:pt x="277851" y="267158"/>
                  </a:lnTo>
                  <a:lnTo>
                    <a:pt x="34729" y="267158"/>
                  </a:lnTo>
                  <a:lnTo>
                    <a:pt x="34729" y="93509"/>
                  </a:lnTo>
                  <a:lnTo>
                    <a:pt x="277851" y="93509"/>
                  </a:lnTo>
                  <a:lnTo>
                    <a:pt x="277851" y="58779"/>
                  </a:lnTo>
                  <a:close/>
                </a:path>
                <a:path w="278129" h="302259">
                  <a:moveTo>
                    <a:pt x="277851" y="93509"/>
                  </a:moveTo>
                  <a:lnTo>
                    <a:pt x="243121" y="93509"/>
                  </a:lnTo>
                  <a:lnTo>
                    <a:pt x="243121" y="267158"/>
                  </a:lnTo>
                  <a:lnTo>
                    <a:pt x="277851" y="267158"/>
                  </a:lnTo>
                  <a:lnTo>
                    <a:pt x="277851" y="93509"/>
                  </a:lnTo>
                  <a:close/>
                </a:path>
                <a:path w="278129" h="302259">
                  <a:moveTo>
                    <a:pt x="99138" y="150692"/>
                  </a:moveTo>
                  <a:lnTo>
                    <a:pt x="74573" y="175257"/>
                  </a:lnTo>
                  <a:lnTo>
                    <a:pt x="145013" y="245684"/>
                  </a:lnTo>
                  <a:lnTo>
                    <a:pt x="170514" y="184455"/>
                  </a:lnTo>
                  <a:lnTo>
                    <a:pt x="132888" y="184455"/>
                  </a:lnTo>
                  <a:lnTo>
                    <a:pt x="99138" y="150692"/>
                  </a:lnTo>
                  <a:close/>
                </a:path>
                <a:path w="278129" h="302259">
                  <a:moveTo>
                    <a:pt x="208391" y="93509"/>
                  </a:moveTo>
                  <a:lnTo>
                    <a:pt x="170771" y="93509"/>
                  </a:lnTo>
                  <a:lnTo>
                    <a:pt x="132888" y="184455"/>
                  </a:lnTo>
                  <a:lnTo>
                    <a:pt x="170514" y="184455"/>
                  </a:lnTo>
                  <a:lnTo>
                    <a:pt x="208391" y="93509"/>
                  </a:lnTo>
                  <a:close/>
                </a:path>
                <a:path w="278129" h="302259">
                  <a:moveTo>
                    <a:pt x="209736" y="0"/>
                  </a:moveTo>
                  <a:lnTo>
                    <a:pt x="185246" y="58779"/>
                  </a:lnTo>
                  <a:lnTo>
                    <a:pt x="222866" y="58779"/>
                  </a:lnTo>
                  <a:lnTo>
                    <a:pt x="241789" y="13369"/>
                  </a:lnTo>
                  <a:lnTo>
                    <a:pt x="209736" y="0"/>
                  </a:lnTo>
                  <a:close/>
                </a:path>
              </a:pathLst>
            </a:custGeom>
            <a:solidFill>
              <a:srgbClr val="FFFFF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37" name="object 37"/>
            <p:cNvSpPr/>
            <p:nvPr/>
          </p:nvSpPr>
          <p:spPr>
            <a:xfrm>
              <a:off x="6874363" y="4526577"/>
              <a:ext cx="21179" cy="21179"/>
            </a:xfrm>
            <a:custGeom>
              <a:avLst/>
              <a:gdLst/>
              <a:ahLst/>
              <a:cxnLst/>
              <a:rect l="l" t="t" r="r" b="b"/>
              <a:pathLst>
                <a:path w="34925" h="34925">
                  <a:moveTo>
                    <a:pt x="0" y="0"/>
                  </a:moveTo>
                  <a:lnTo>
                    <a:pt x="34729" y="0"/>
                  </a:lnTo>
                  <a:lnTo>
                    <a:pt x="34729" y="34729"/>
                  </a:lnTo>
                  <a:lnTo>
                    <a:pt x="0" y="34729"/>
                  </a:lnTo>
                  <a:lnTo>
                    <a:pt x="0" y="0"/>
                  </a:lnTo>
                  <a:close/>
                </a:path>
              </a:pathLst>
            </a:custGeom>
            <a:solidFill>
              <a:srgbClr val="FFFFF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38" name="object 38"/>
            <p:cNvSpPr/>
            <p:nvPr/>
          </p:nvSpPr>
          <p:spPr>
            <a:xfrm>
              <a:off x="6621641" y="4537107"/>
              <a:ext cx="231809" cy="0"/>
            </a:xfrm>
            <a:custGeom>
              <a:avLst/>
              <a:gdLst/>
              <a:ahLst/>
              <a:cxnLst/>
              <a:rect l="l" t="t" r="r" b="b"/>
              <a:pathLst>
                <a:path w="382270">
                  <a:moveTo>
                    <a:pt x="0" y="0"/>
                  </a:moveTo>
                  <a:lnTo>
                    <a:pt x="382040" y="0"/>
                  </a:lnTo>
                </a:path>
              </a:pathLst>
            </a:custGeom>
            <a:ln w="34729">
              <a:solidFill>
                <a:srgbClr val="FFFFFF"/>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39" name="object 39"/>
            <p:cNvSpPr/>
            <p:nvPr/>
          </p:nvSpPr>
          <p:spPr>
            <a:xfrm>
              <a:off x="6811190" y="4831965"/>
              <a:ext cx="126686" cy="0"/>
            </a:xfrm>
            <a:custGeom>
              <a:avLst/>
              <a:gdLst/>
              <a:ahLst/>
              <a:cxnLst/>
              <a:rect l="l" t="t" r="r" b="b"/>
              <a:pathLst>
                <a:path w="208915">
                  <a:moveTo>
                    <a:pt x="0" y="0"/>
                  </a:moveTo>
                  <a:lnTo>
                    <a:pt x="208391" y="0"/>
                  </a:lnTo>
                </a:path>
              </a:pathLst>
            </a:custGeom>
            <a:ln w="34729">
              <a:solidFill>
                <a:srgbClr val="FFFFFF"/>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40" name="object 40"/>
            <p:cNvSpPr/>
            <p:nvPr/>
          </p:nvSpPr>
          <p:spPr>
            <a:xfrm>
              <a:off x="6811190" y="4874085"/>
              <a:ext cx="126686" cy="0"/>
            </a:xfrm>
            <a:custGeom>
              <a:avLst/>
              <a:gdLst/>
              <a:ahLst/>
              <a:cxnLst/>
              <a:rect l="l" t="t" r="r" b="b"/>
              <a:pathLst>
                <a:path w="208915">
                  <a:moveTo>
                    <a:pt x="0" y="0"/>
                  </a:moveTo>
                  <a:lnTo>
                    <a:pt x="208391" y="0"/>
                  </a:lnTo>
                </a:path>
              </a:pathLst>
            </a:custGeom>
            <a:ln w="34729">
              <a:solidFill>
                <a:srgbClr val="FFFFFF"/>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41" name="object 41"/>
            <p:cNvSpPr/>
            <p:nvPr/>
          </p:nvSpPr>
          <p:spPr>
            <a:xfrm>
              <a:off x="6811190" y="4916207"/>
              <a:ext cx="126686" cy="0"/>
            </a:xfrm>
            <a:custGeom>
              <a:avLst/>
              <a:gdLst/>
              <a:ahLst/>
              <a:cxnLst/>
              <a:rect l="l" t="t" r="r" b="b"/>
              <a:pathLst>
                <a:path w="208915">
                  <a:moveTo>
                    <a:pt x="0" y="0"/>
                  </a:moveTo>
                  <a:lnTo>
                    <a:pt x="208391" y="0"/>
                  </a:lnTo>
                </a:path>
              </a:pathLst>
            </a:custGeom>
            <a:ln w="34729">
              <a:solidFill>
                <a:srgbClr val="FFFFFF"/>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42" name="object 42"/>
            <p:cNvSpPr/>
            <p:nvPr/>
          </p:nvSpPr>
          <p:spPr>
            <a:xfrm>
              <a:off x="6811190" y="4958327"/>
              <a:ext cx="126686" cy="0"/>
            </a:xfrm>
            <a:custGeom>
              <a:avLst/>
              <a:gdLst/>
              <a:ahLst/>
              <a:cxnLst/>
              <a:rect l="l" t="t" r="r" b="b"/>
              <a:pathLst>
                <a:path w="208915">
                  <a:moveTo>
                    <a:pt x="0" y="0"/>
                  </a:moveTo>
                  <a:lnTo>
                    <a:pt x="208391" y="0"/>
                  </a:lnTo>
                </a:path>
              </a:pathLst>
            </a:custGeom>
            <a:ln w="34729">
              <a:solidFill>
                <a:srgbClr val="FFFFFF"/>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43" name="object 43"/>
            <p:cNvSpPr/>
            <p:nvPr/>
          </p:nvSpPr>
          <p:spPr>
            <a:xfrm>
              <a:off x="6811190" y="4631886"/>
              <a:ext cx="84329" cy="0"/>
            </a:xfrm>
            <a:custGeom>
              <a:avLst/>
              <a:gdLst/>
              <a:ahLst/>
              <a:cxnLst/>
              <a:rect l="l" t="t" r="r" b="b"/>
              <a:pathLst>
                <a:path w="139065">
                  <a:moveTo>
                    <a:pt x="0" y="0"/>
                  </a:moveTo>
                  <a:lnTo>
                    <a:pt x="138919" y="0"/>
                  </a:lnTo>
                </a:path>
              </a:pathLst>
            </a:custGeom>
            <a:ln w="34729">
              <a:solidFill>
                <a:srgbClr val="FFFFFF"/>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44" name="object 44"/>
            <p:cNvSpPr/>
            <p:nvPr/>
          </p:nvSpPr>
          <p:spPr>
            <a:xfrm>
              <a:off x="6811190" y="4674014"/>
              <a:ext cx="84329" cy="0"/>
            </a:xfrm>
            <a:custGeom>
              <a:avLst/>
              <a:gdLst/>
              <a:ahLst/>
              <a:cxnLst/>
              <a:rect l="l" t="t" r="r" b="b"/>
              <a:pathLst>
                <a:path w="139065">
                  <a:moveTo>
                    <a:pt x="0" y="0"/>
                  </a:moveTo>
                  <a:lnTo>
                    <a:pt x="138919" y="0"/>
                  </a:lnTo>
                </a:path>
              </a:pathLst>
            </a:custGeom>
            <a:ln w="34729">
              <a:solidFill>
                <a:srgbClr val="FFFFFF"/>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45" name="object 45"/>
            <p:cNvSpPr/>
            <p:nvPr/>
          </p:nvSpPr>
          <p:spPr>
            <a:xfrm>
              <a:off x="6811190" y="4716134"/>
              <a:ext cx="84329" cy="0"/>
            </a:xfrm>
            <a:custGeom>
              <a:avLst/>
              <a:gdLst/>
              <a:ahLst/>
              <a:cxnLst/>
              <a:rect l="l" t="t" r="r" b="b"/>
              <a:pathLst>
                <a:path w="139065">
                  <a:moveTo>
                    <a:pt x="0" y="0"/>
                  </a:moveTo>
                  <a:lnTo>
                    <a:pt x="138919" y="0"/>
                  </a:lnTo>
                </a:path>
              </a:pathLst>
            </a:custGeom>
            <a:ln w="34729">
              <a:solidFill>
                <a:srgbClr val="FFFFFF"/>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46" name="object 46"/>
            <p:cNvSpPr/>
            <p:nvPr/>
          </p:nvSpPr>
          <p:spPr>
            <a:xfrm>
              <a:off x="6811190" y="4758255"/>
              <a:ext cx="84329" cy="0"/>
            </a:xfrm>
            <a:custGeom>
              <a:avLst/>
              <a:gdLst/>
              <a:ahLst/>
              <a:cxnLst/>
              <a:rect l="l" t="t" r="r" b="b"/>
              <a:pathLst>
                <a:path w="139065">
                  <a:moveTo>
                    <a:pt x="0" y="0"/>
                  </a:moveTo>
                  <a:lnTo>
                    <a:pt x="138919" y="0"/>
                  </a:lnTo>
                </a:path>
              </a:pathLst>
            </a:custGeom>
            <a:ln w="34729">
              <a:solidFill>
                <a:srgbClr val="FFFFFF"/>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47" name="object 47"/>
            <p:cNvSpPr/>
            <p:nvPr/>
          </p:nvSpPr>
          <p:spPr>
            <a:xfrm>
              <a:off x="6621641" y="4494987"/>
              <a:ext cx="274166" cy="0"/>
            </a:xfrm>
            <a:custGeom>
              <a:avLst/>
              <a:gdLst/>
              <a:ahLst/>
              <a:cxnLst/>
              <a:rect l="l" t="t" r="r" b="b"/>
              <a:pathLst>
                <a:path w="452120">
                  <a:moveTo>
                    <a:pt x="0" y="0"/>
                  </a:moveTo>
                  <a:lnTo>
                    <a:pt x="451500" y="0"/>
                  </a:lnTo>
                </a:path>
              </a:pathLst>
            </a:custGeom>
            <a:ln w="34729">
              <a:solidFill>
                <a:srgbClr val="FFFFFF"/>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grpSp>
      <p:sp>
        <p:nvSpPr>
          <p:cNvPr id="48" name="object 48"/>
          <p:cNvSpPr>
            <a:spLocks noChangeAspect="1"/>
          </p:cNvSpPr>
          <p:nvPr/>
        </p:nvSpPr>
        <p:spPr>
          <a:xfrm>
            <a:off x="4132162" y="5119260"/>
            <a:ext cx="107652" cy="107652"/>
          </a:xfrm>
          <a:prstGeom prst="rect">
            <a:avLst/>
          </a:prstGeom>
          <a:blipFill>
            <a:blip r:embed="rId3" cstate="print"/>
            <a:stretch>
              <a:fillRect/>
            </a:stretch>
          </a:blip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49" name="object 49"/>
          <p:cNvSpPr>
            <a:spLocks noChangeAspect="1"/>
          </p:cNvSpPr>
          <p:nvPr/>
        </p:nvSpPr>
        <p:spPr>
          <a:xfrm>
            <a:off x="3735764" y="4723505"/>
            <a:ext cx="564120" cy="562195"/>
          </a:xfrm>
          <a:custGeom>
            <a:avLst/>
            <a:gdLst/>
            <a:ahLst/>
            <a:cxnLst/>
            <a:rect l="l" t="t" r="r" b="b"/>
            <a:pathLst>
              <a:path w="930275" h="927100">
                <a:moveTo>
                  <a:pt x="114882" y="39554"/>
                </a:moveTo>
                <a:lnTo>
                  <a:pt x="107343" y="39554"/>
                </a:lnTo>
                <a:lnTo>
                  <a:pt x="65598" y="48010"/>
                </a:lnTo>
                <a:lnTo>
                  <a:pt x="31473" y="71039"/>
                </a:lnTo>
                <a:lnTo>
                  <a:pt x="8448" y="105165"/>
                </a:lnTo>
                <a:lnTo>
                  <a:pt x="0" y="146910"/>
                </a:lnTo>
                <a:lnTo>
                  <a:pt x="113" y="728597"/>
                </a:lnTo>
                <a:lnTo>
                  <a:pt x="314" y="729540"/>
                </a:lnTo>
                <a:lnTo>
                  <a:pt x="3385" y="747983"/>
                </a:lnTo>
                <a:lnTo>
                  <a:pt x="31224" y="795707"/>
                </a:lnTo>
                <a:lnTo>
                  <a:pt x="64416" y="817484"/>
                </a:lnTo>
                <a:lnTo>
                  <a:pt x="103385" y="825059"/>
                </a:lnTo>
                <a:lnTo>
                  <a:pt x="520457" y="825059"/>
                </a:lnTo>
                <a:lnTo>
                  <a:pt x="437992" y="907524"/>
                </a:lnTo>
                <a:lnTo>
                  <a:pt x="436836" y="913379"/>
                </a:lnTo>
                <a:lnTo>
                  <a:pt x="441058" y="923594"/>
                </a:lnTo>
                <a:lnTo>
                  <a:pt x="446034" y="926912"/>
                </a:lnTo>
                <a:lnTo>
                  <a:pt x="923770" y="926912"/>
                </a:lnTo>
                <a:lnTo>
                  <a:pt x="929877" y="920792"/>
                </a:lnTo>
                <a:lnTo>
                  <a:pt x="929877" y="899620"/>
                </a:lnTo>
                <a:lnTo>
                  <a:pt x="484496" y="899620"/>
                </a:lnTo>
                <a:lnTo>
                  <a:pt x="586348" y="797768"/>
                </a:lnTo>
                <a:lnTo>
                  <a:pt x="103385" y="797768"/>
                </a:lnTo>
                <a:lnTo>
                  <a:pt x="74228" y="792075"/>
                </a:lnTo>
                <a:lnTo>
                  <a:pt x="50340" y="776450"/>
                </a:lnTo>
                <a:lnTo>
                  <a:pt x="33970" y="753076"/>
                </a:lnTo>
                <a:lnTo>
                  <a:pt x="27478" y="724627"/>
                </a:lnTo>
                <a:lnTo>
                  <a:pt x="27442" y="721536"/>
                </a:lnTo>
                <a:lnTo>
                  <a:pt x="27630" y="718972"/>
                </a:lnTo>
                <a:lnTo>
                  <a:pt x="30507" y="704208"/>
                </a:lnTo>
                <a:lnTo>
                  <a:pt x="30696" y="703505"/>
                </a:lnTo>
                <a:lnTo>
                  <a:pt x="31576" y="700778"/>
                </a:lnTo>
                <a:lnTo>
                  <a:pt x="31990" y="699622"/>
                </a:lnTo>
                <a:lnTo>
                  <a:pt x="32141" y="699145"/>
                </a:lnTo>
                <a:lnTo>
                  <a:pt x="57902" y="663691"/>
                </a:lnTo>
                <a:lnTo>
                  <a:pt x="71747" y="655142"/>
                </a:lnTo>
                <a:lnTo>
                  <a:pt x="27291" y="655142"/>
                </a:lnTo>
                <a:lnTo>
                  <a:pt x="27291" y="146910"/>
                </a:lnTo>
                <a:lnTo>
                  <a:pt x="32369" y="118843"/>
                </a:lnTo>
                <a:lnTo>
                  <a:pt x="46366" y="95098"/>
                </a:lnTo>
                <a:lnTo>
                  <a:pt x="67424" y="77536"/>
                </a:lnTo>
                <a:lnTo>
                  <a:pt x="93685" y="68014"/>
                </a:lnTo>
                <a:lnTo>
                  <a:pt x="120988" y="68014"/>
                </a:lnTo>
                <a:lnTo>
                  <a:pt x="120988" y="45661"/>
                </a:lnTo>
                <a:lnTo>
                  <a:pt x="114882" y="39554"/>
                </a:lnTo>
                <a:close/>
              </a:path>
              <a:path w="930275" h="927100">
                <a:moveTo>
                  <a:pt x="929877" y="481530"/>
                </a:moveTo>
                <a:lnTo>
                  <a:pt x="902586" y="481530"/>
                </a:lnTo>
                <a:lnTo>
                  <a:pt x="902586" y="601954"/>
                </a:lnTo>
                <a:lnTo>
                  <a:pt x="869866" y="601954"/>
                </a:lnTo>
                <a:lnTo>
                  <a:pt x="863760" y="608061"/>
                </a:lnTo>
                <a:lnTo>
                  <a:pt x="863760" y="623139"/>
                </a:lnTo>
                <a:lnTo>
                  <a:pt x="869866" y="629245"/>
                </a:lnTo>
                <a:lnTo>
                  <a:pt x="902586" y="629245"/>
                </a:lnTo>
                <a:lnTo>
                  <a:pt x="902586" y="670371"/>
                </a:lnTo>
                <a:lnTo>
                  <a:pt x="869866" y="670371"/>
                </a:lnTo>
                <a:lnTo>
                  <a:pt x="863779" y="676470"/>
                </a:lnTo>
                <a:lnTo>
                  <a:pt x="863760" y="691568"/>
                </a:lnTo>
                <a:lnTo>
                  <a:pt x="869866" y="697675"/>
                </a:lnTo>
                <a:lnTo>
                  <a:pt x="902586" y="697675"/>
                </a:lnTo>
                <a:lnTo>
                  <a:pt x="902586" y="738800"/>
                </a:lnTo>
                <a:lnTo>
                  <a:pt x="869866" y="738800"/>
                </a:lnTo>
                <a:lnTo>
                  <a:pt x="863760" y="744919"/>
                </a:lnTo>
                <a:lnTo>
                  <a:pt x="863760" y="759985"/>
                </a:lnTo>
                <a:lnTo>
                  <a:pt x="869866" y="766104"/>
                </a:lnTo>
                <a:lnTo>
                  <a:pt x="902586" y="766104"/>
                </a:lnTo>
                <a:lnTo>
                  <a:pt x="902586" y="807229"/>
                </a:lnTo>
                <a:lnTo>
                  <a:pt x="869866" y="807229"/>
                </a:lnTo>
                <a:lnTo>
                  <a:pt x="863760" y="813336"/>
                </a:lnTo>
                <a:lnTo>
                  <a:pt x="863760" y="828414"/>
                </a:lnTo>
                <a:lnTo>
                  <a:pt x="869866" y="834533"/>
                </a:lnTo>
                <a:lnTo>
                  <a:pt x="902586" y="834533"/>
                </a:lnTo>
                <a:lnTo>
                  <a:pt x="902586" y="899620"/>
                </a:lnTo>
                <a:lnTo>
                  <a:pt x="929877" y="899620"/>
                </a:lnTo>
                <a:lnTo>
                  <a:pt x="929877" y="481530"/>
                </a:lnTo>
                <a:close/>
              </a:path>
              <a:path w="930275" h="927100">
                <a:moveTo>
                  <a:pt x="615097" y="737204"/>
                </a:moveTo>
                <a:lnTo>
                  <a:pt x="607784" y="737745"/>
                </a:lnTo>
                <a:lnTo>
                  <a:pt x="547748" y="797768"/>
                </a:lnTo>
                <a:lnTo>
                  <a:pt x="586348" y="797768"/>
                </a:lnTo>
                <a:lnTo>
                  <a:pt x="627687" y="756429"/>
                </a:lnTo>
                <a:lnTo>
                  <a:pt x="627687" y="747784"/>
                </a:lnTo>
                <a:lnTo>
                  <a:pt x="621756" y="741853"/>
                </a:lnTo>
                <a:lnTo>
                  <a:pt x="621091" y="741313"/>
                </a:lnTo>
                <a:lnTo>
                  <a:pt x="615097" y="737204"/>
                </a:lnTo>
                <a:close/>
              </a:path>
              <a:path w="930275" h="927100">
                <a:moveTo>
                  <a:pt x="865707" y="215541"/>
                </a:moveTo>
                <a:lnTo>
                  <a:pt x="838403" y="215541"/>
                </a:lnTo>
                <a:lnTo>
                  <a:pt x="838403" y="507100"/>
                </a:lnTo>
                <a:lnTo>
                  <a:pt x="637840" y="707676"/>
                </a:lnTo>
                <a:lnTo>
                  <a:pt x="637840" y="716321"/>
                </a:lnTo>
                <a:lnTo>
                  <a:pt x="643507" y="721988"/>
                </a:lnTo>
                <a:lnTo>
                  <a:pt x="643846" y="722302"/>
                </a:lnTo>
                <a:lnTo>
                  <a:pt x="646711" y="724627"/>
                </a:lnTo>
                <a:lnTo>
                  <a:pt x="649777" y="725644"/>
                </a:lnTo>
                <a:lnTo>
                  <a:pt x="655883" y="725644"/>
                </a:lnTo>
                <a:lnTo>
                  <a:pt x="658936" y="724627"/>
                </a:lnTo>
                <a:lnTo>
                  <a:pt x="661789" y="722302"/>
                </a:lnTo>
                <a:lnTo>
                  <a:pt x="662141" y="721988"/>
                </a:lnTo>
                <a:lnTo>
                  <a:pt x="902586" y="481530"/>
                </a:lnTo>
                <a:lnTo>
                  <a:pt x="929877" y="481530"/>
                </a:lnTo>
                <a:lnTo>
                  <a:pt x="929877" y="479809"/>
                </a:lnTo>
                <a:lnTo>
                  <a:pt x="865707" y="479809"/>
                </a:lnTo>
                <a:lnTo>
                  <a:pt x="865707" y="215541"/>
                </a:lnTo>
                <a:close/>
              </a:path>
              <a:path w="930275" h="927100">
                <a:moveTo>
                  <a:pt x="114882" y="520294"/>
                </a:moveTo>
                <a:lnTo>
                  <a:pt x="99804" y="520294"/>
                </a:lnTo>
                <a:lnTo>
                  <a:pt x="93685" y="526400"/>
                </a:lnTo>
                <a:lnTo>
                  <a:pt x="93685" y="620110"/>
                </a:lnTo>
                <a:lnTo>
                  <a:pt x="76762" y="623661"/>
                </a:lnTo>
                <a:lnTo>
                  <a:pt x="32380" y="649777"/>
                </a:lnTo>
                <a:lnTo>
                  <a:pt x="27291" y="655142"/>
                </a:lnTo>
                <a:lnTo>
                  <a:pt x="71747" y="655142"/>
                </a:lnTo>
                <a:lnTo>
                  <a:pt x="73444" y="654094"/>
                </a:lnTo>
                <a:lnTo>
                  <a:pt x="91272" y="648168"/>
                </a:lnTo>
                <a:lnTo>
                  <a:pt x="105986" y="646560"/>
                </a:lnTo>
                <a:lnTo>
                  <a:pt x="114882" y="646560"/>
                </a:lnTo>
                <a:lnTo>
                  <a:pt x="120988" y="640441"/>
                </a:lnTo>
                <a:lnTo>
                  <a:pt x="120988" y="526400"/>
                </a:lnTo>
                <a:lnTo>
                  <a:pt x="114882" y="520294"/>
                </a:lnTo>
                <a:close/>
              </a:path>
              <a:path w="930275" h="927100">
                <a:moveTo>
                  <a:pt x="629409" y="528989"/>
                </a:moveTo>
                <a:lnTo>
                  <a:pt x="236348" y="528989"/>
                </a:lnTo>
                <a:lnTo>
                  <a:pt x="230242" y="535095"/>
                </a:lnTo>
                <a:lnTo>
                  <a:pt x="230242" y="550173"/>
                </a:lnTo>
                <a:lnTo>
                  <a:pt x="236348" y="556280"/>
                </a:lnTo>
                <a:lnTo>
                  <a:pt x="629409" y="556280"/>
                </a:lnTo>
                <a:lnTo>
                  <a:pt x="635515" y="550173"/>
                </a:lnTo>
                <a:lnTo>
                  <a:pt x="635515" y="535095"/>
                </a:lnTo>
                <a:lnTo>
                  <a:pt x="629409" y="528989"/>
                </a:lnTo>
                <a:close/>
              </a:path>
              <a:path w="930275" h="927100">
                <a:moveTo>
                  <a:pt x="415627" y="325900"/>
                </a:moveTo>
                <a:lnTo>
                  <a:pt x="406994" y="325900"/>
                </a:lnTo>
                <a:lnTo>
                  <a:pt x="337422" y="395460"/>
                </a:lnTo>
                <a:lnTo>
                  <a:pt x="289586" y="527594"/>
                </a:lnTo>
                <a:lnTo>
                  <a:pt x="289285" y="528989"/>
                </a:lnTo>
                <a:lnTo>
                  <a:pt x="350690" y="528989"/>
                </a:lnTo>
                <a:lnTo>
                  <a:pt x="433997" y="499586"/>
                </a:lnTo>
                <a:lnTo>
                  <a:pt x="434449" y="499410"/>
                </a:lnTo>
                <a:lnTo>
                  <a:pt x="440543" y="494874"/>
                </a:lnTo>
                <a:lnTo>
                  <a:pt x="365316" y="494874"/>
                </a:lnTo>
                <a:lnTo>
                  <a:pt x="339269" y="468827"/>
                </a:lnTo>
                <a:lnTo>
                  <a:pt x="353078" y="429725"/>
                </a:lnTo>
                <a:lnTo>
                  <a:pt x="391665" y="429725"/>
                </a:lnTo>
                <a:lnTo>
                  <a:pt x="366711" y="404770"/>
                </a:lnTo>
                <a:lnTo>
                  <a:pt x="426294" y="345187"/>
                </a:lnTo>
                <a:lnTo>
                  <a:pt x="426294" y="336542"/>
                </a:lnTo>
                <a:lnTo>
                  <a:pt x="415627" y="325900"/>
                </a:lnTo>
                <a:close/>
              </a:path>
              <a:path w="930275" h="927100">
                <a:moveTo>
                  <a:pt x="391665" y="429725"/>
                </a:moveTo>
                <a:lnTo>
                  <a:pt x="353078" y="429725"/>
                </a:lnTo>
                <a:lnTo>
                  <a:pt x="404419" y="481078"/>
                </a:lnTo>
                <a:lnTo>
                  <a:pt x="365316" y="494874"/>
                </a:lnTo>
                <a:lnTo>
                  <a:pt x="440543" y="494874"/>
                </a:lnTo>
                <a:lnTo>
                  <a:pt x="467987" y="467432"/>
                </a:lnTo>
                <a:lnTo>
                  <a:pt x="429373" y="467432"/>
                </a:lnTo>
                <a:lnTo>
                  <a:pt x="391665" y="429725"/>
                </a:lnTo>
                <a:close/>
              </a:path>
              <a:path w="930275" h="927100">
                <a:moveTo>
                  <a:pt x="120988" y="68014"/>
                </a:moveTo>
                <a:lnTo>
                  <a:pt x="93685" y="68014"/>
                </a:lnTo>
                <a:lnTo>
                  <a:pt x="93685" y="486896"/>
                </a:lnTo>
                <a:lnTo>
                  <a:pt x="99804" y="493002"/>
                </a:lnTo>
                <a:lnTo>
                  <a:pt x="114882" y="493002"/>
                </a:lnTo>
                <a:lnTo>
                  <a:pt x="120988" y="486896"/>
                </a:lnTo>
                <a:lnTo>
                  <a:pt x="120988" y="215528"/>
                </a:lnTo>
                <a:lnTo>
                  <a:pt x="555953" y="215528"/>
                </a:lnTo>
                <a:lnTo>
                  <a:pt x="583257" y="188224"/>
                </a:lnTo>
                <a:lnTo>
                  <a:pt x="120988" y="188224"/>
                </a:lnTo>
                <a:lnTo>
                  <a:pt x="120988" y="68014"/>
                </a:lnTo>
                <a:close/>
              </a:path>
              <a:path w="930275" h="927100">
                <a:moveTo>
                  <a:pt x="916357" y="433859"/>
                </a:moveTo>
                <a:lnTo>
                  <a:pt x="910489" y="435040"/>
                </a:lnTo>
                <a:lnTo>
                  <a:pt x="865707" y="479809"/>
                </a:lnTo>
                <a:lnTo>
                  <a:pt x="929877" y="479809"/>
                </a:lnTo>
                <a:lnTo>
                  <a:pt x="929877" y="443069"/>
                </a:lnTo>
                <a:lnTo>
                  <a:pt x="926547" y="438093"/>
                </a:lnTo>
                <a:lnTo>
                  <a:pt x="916357" y="433859"/>
                </a:lnTo>
                <a:close/>
              </a:path>
              <a:path w="930275" h="927100">
                <a:moveTo>
                  <a:pt x="687899" y="122195"/>
                </a:moveTo>
                <a:lnTo>
                  <a:pt x="649287" y="122195"/>
                </a:lnTo>
                <a:lnTo>
                  <a:pt x="711961" y="184857"/>
                </a:lnTo>
                <a:lnTo>
                  <a:pt x="429373" y="467432"/>
                </a:lnTo>
                <a:lnTo>
                  <a:pt x="467987" y="467432"/>
                </a:lnTo>
                <a:lnTo>
                  <a:pt x="719890" y="215541"/>
                </a:lnTo>
                <a:lnTo>
                  <a:pt x="865707" y="215541"/>
                </a:lnTo>
                <a:lnTo>
                  <a:pt x="865707" y="194331"/>
                </a:lnTo>
                <a:lnTo>
                  <a:pt x="859601" y="188237"/>
                </a:lnTo>
                <a:lnTo>
                  <a:pt x="747181" y="188237"/>
                </a:lnTo>
                <a:lnTo>
                  <a:pt x="769861" y="165557"/>
                </a:lnTo>
                <a:lnTo>
                  <a:pt x="731261" y="165557"/>
                </a:lnTo>
                <a:lnTo>
                  <a:pt x="687899" y="122195"/>
                </a:lnTo>
                <a:close/>
              </a:path>
              <a:path w="930275" h="927100">
                <a:moveTo>
                  <a:pt x="555953" y="215528"/>
                </a:moveTo>
                <a:lnTo>
                  <a:pt x="517341" y="215541"/>
                </a:lnTo>
                <a:lnTo>
                  <a:pt x="436573" y="296321"/>
                </a:lnTo>
                <a:lnTo>
                  <a:pt x="436573" y="304954"/>
                </a:lnTo>
                <a:lnTo>
                  <a:pt x="447228" y="315609"/>
                </a:lnTo>
                <a:lnTo>
                  <a:pt x="455873" y="315609"/>
                </a:lnTo>
                <a:lnTo>
                  <a:pt x="555953" y="215528"/>
                </a:lnTo>
                <a:close/>
              </a:path>
              <a:path w="930275" h="927100">
                <a:moveTo>
                  <a:pt x="750109" y="0"/>
                </a:moveTo>
                <a:lnTo>
                  <a:pt x="544645" y="188224"/>
                </a:lnTo>
                <a:lnTo>
                  <a:pt x="583257" y="188224"/>
                </a:lnTo>
                <a:lnTo>
                  <a:pt x="649287" y="122195"/>
                </a:lnTo>
                <a:lnTo>
                  <a:pt x="687899" y="122195"/>
                </a:lnTo>
                <a:lnTo>
                  <a:pt x="668599" y="102895"/>
                </a:lnTo>
                <a:lnTo>
                  <a:pt x="693629" y="77853"/>
                </a:lnTo>
                <a:lnTo>
                  <a:pt x="732241" y="77853"/>
                </a:lnTo>
                <a:lnTo>
                  <a:pt x="712941" y="58553"/>
                </a:lnTo>
                <a:lnTo>
                  <a:pt x="745560" y="25909"/>
                </a:lnTo>
                <a:lnTo>
                  <a:pt x="793240" y="25909"/>
                </a:lnTo>
                <a:lnTo>
                  <a:pt x="779536" y="12200"/>
                </a:lnTo>
                <a:lnTo>
                  <a:pt x="773182" y="6975"/>
                </a:lnTo>
                <a:lnTo>
                  <a:pt x="766038" y="3150"/>
                </a:lnTo>
                <a:lnTo>
                  <a:pt x="758286" y="800"/>
                </a:lnTo>
                <a:lnTo>
                  <a:pt x="750109" y="0"/>
                </a:lnTo>
                <a:close/>
              </a:path>
              <a:path w="930275" h="927100">
                <a:moveTo>
                  <a:pt x="732241" y="77853"/>
                </a:moveTo>
                <a:lnTo>
                  <a:pt x="693629" y="77853"/>
                </a:lnTo>
                <a:lnTo>
                  <a:pt x="756303" y="140515"/>
                </a:lnTo>
                <a:lnTo>
                  <a:pt x="731261" y="165557"/>
                </a:lnTo>
                <a:lnTo>
                  <a:pt x="769861" y="165557"/>
                </a:lnTo>
                <a:lnTo>
                  <a:pt x="814203" y="121215"/>
                </a:lnTo>
                <a:lnTo>
                  <a:pt x="775603" y="121215"/>
                </a:lnTo>
                <a:lnTo>
                  <a:pt x="732241" y="77853"/>
                </a:lnTo>
                <a:close/>
              </a:path>
              <a:path w="930275" h="927100">
                <a:moveTo>
                  <a:pt x="793240" y="25909"/>
                </a:moveTo>
                <a:lnTo>
                  <a:pt x="754657" y="25909"/>
                </a:lnTo>
                <a:lnTo>
                  <a:pt x="808235" y="79499"/>
                </a:lnTo>
                <a:lnTo>
                  <a:pt x="808235" y="88583"/>
                </a:lnTo>
                <a:lnTo>
                  <a:pt x="775603" y="121215"/>
                </a:lnTo>
                <a:lnTo>
                  <a:pt x="814203" y="121215"/>
                </a:lnTo>
                <a:lnTo>
                  <a:pt x="834144" y="84047"/>
                </a:lnTo>
                <a:lnTo>
                  <a:pt x="833343" y="75862"/>
                </a:lnTo>
                <a:lnTo>
                  <a:pt x="830993" y="68108"/>
                </a:lnTo>
                <a:lnTo>
                  <a:pt x="827168" y="60967"/>
                </a:lnTo>
                <a:lnTo>
                  <a:pt x="821943" y="54620"/>
                </a:lnTo>
                <a:lnTo>
                  <a:pt x="793240" y="25909"/>
                </a:lnTo>
                <a:close/>
              </a:path>
            </a:pathLst>
          </a:custGeom>
          <a:solidFill>
            <a:srgbClr val="FFFFF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grpSp>
        <p:nvGrpSpPr>
          <p:cNvPr id="3" name="Ryhmä 2"/>
          <p:cNvGrpSpPr/>
          <p:nvPr/>
        </p:nvGrpSpPr>
        <p:grpSpPr>
          <a:xfrm>
            <a:off x="4579980" y="4748768"/>
            <a:ext cx="653069" cy="653069"/>
            <a:chOff x="4579980" y="4386300"/>
            <a:chExt cx="653069" cy="653069"/>
          </a:xfrm>
        </p:grpSpPr>
        <p:sp>
          <p:nvSpPr>
            <p:cNvPr id="50" name="object 50"/>
            <p:cNvSpPr/>
            <p:nvPr/>
          </p:nvSpPr>
          <p:spPr>
            <a:xfrm>
              <a:off x="4579980" y="4386300"/>
              <a:ext cx="653069" cy="653069"/>
            </a:xfrm>
            <a:custGeom>
              <a:avLst/>
              <a:gdLst/>
              <a:ahLst/>
              <a:cxnLst/>
              <a:rect l="l" t="t" r="r" b="b"/>
              <a:pathLst>
                <a:path w="1076959" h="1076959">
                  <a:moveTo>
                    <a:pt x="833528" y="0"/>
                  </a:moveTo>
                  <a:lnTo>
                    <a:pt x="0" y="0"/>
                  </a:lnTo>
                  <a:lnTo>
                    <a:pt x="0" y="937730"/>
                  </a:lnTo>
                  <a:lnTo>
                    <a:pt x="729339" y="937730"/>
                  </a:lnTo>
                  <a:lnTo>
                    <a:pt x="729339" y="989825"/>
                  </a:lnTo>
                  <a:lnTo>
                    <a:pt x="736175" y="1023582"/>
                  </a:lnTo>
                  <a:lnTo>
                    <a:pt x="754805" y="1051185"/>
                  </a:lnTo>
                  <a:lnTo>
                    <a:pt x="782411" y="1069813"/>
                  </a:lnTo>
                  <a:lnTo>
                    <a:pt x="816176" y="1076649"/>
                  </a:lnTo>
                  <a:lnTo>
                    <a:pt x="849938" y="1069813"/>
                  </a:lnTo>
                  <a:lnTo>
                    <a:pt x="877540" y="1051185"/>
                  </a:lnTo>
                  <a:lnTo>
                    <a:pt x="883792" y="1041920"/>
                  </a:lnTo>
                  <a:lnTo>
                    <a:pt x="816176" y="1041920"/>
                  </a:lnTo>
                  <a:lnTo>
                    <a:pt x="795916" y="1037817"/>
                  </a:lnTo>
                  <a:lnTo>
                    <a:pt x="779351" y="1026639"/>
                  </a:lnTo>
                  <a:lnTo>
                    <a:pt x="768171" y="1010077"/>
                  </a:lnTo>
                  <a:lnTo>
                    <a:pt x="764068" y="989825"/>
                  </a:lnTo>
                  <a:lnTo>
                    <a:pt x="764068" y="903000"/>
                  </a:lnTo>
                  <a:lnTo>
                    <a:pt x="34729" y="903000"/>
                  </a:lnTo>
                  <a:lnTo>
                    <a:pt x="34729" y="34729"/>
                  </a:lnTo>
                  <a:lnTo>
                    <a:pt x="833528" y="34729"/>
                  </a:lnTo>
                  <a:lnTo>
                    <a:pt x="833528" y="0"/>
                  </a:lnTo>
                  <a:close/>
                </a:path>
                <a:path w="1076959" h="1076959">
                  <a:moveTo>
                    <a:pt x="903000" y="764068"/>
                  </a:moveTo>
                  <a:lnTo>
                    <a:pt x="868258" y="764068"/>
                  </a:lnTo>
                  <a:lnTo>
                    <a:pt x="868258" y="989825"/>
                  </a:lnTo>
                  <a:lnTo>
                    <a:pt x="864158" y="1010077"/>
                  </a:lnTo>
                  <a:lnTo>
                    <a:pt x="852983" y="1026639"/>
                  </a:lnTo>
                  <a:lnTo>
                    <a:pt x="836426" y="1037817"/>
                  </a:lnTo>
                  <a:lnTo>
                    <a:pt x="816176" y="1041920"/>
                  </a:lnTo>
                  <a:lnTo>
                    <a:pt x="883792" y="1041920"/>
                  </a:lnTo>
                  <a:lnTo>
                    <a:pt x="896166" y="1023582"/>
                  </a:lnTo>
                  <a:lnTo>
                    <a:pt x="903000" y="989825"/>
                  </a:lnTo>
                  <a:lnTo>
                    <a:pt x="903000" y="764068"/>
                  </a:lnTo>
                  <a:close/>
                </a:path>
                <a:path w="1076959" h="1076959">
                  <a:moveTo>
                    <a:pt x="903000" y="729339"/>
                  </a:moveTo>
                  <a:lnTo>
                    <a:pt x="729339" y="729339"/>
                  </a:lnTo>
                  <a:lnTo>
                    <a:pt x="729339" y="903000"/>
                  </a:lnTo>
                  <a:lnTo>
                    <a:pt x="764068" y="903000"/>
                  </a:lnTo>
                  <a:lnTo>
                    <a:pt x="764068" y="764068"/>
                  </a:lnTo>
                  <a:lnTo>
                    <a:pt x="903000" y="764068"/>
                  </a:lnTo>
                  <a:lnTo>
                    <a:pt x="903000" y="729339"/>
                  </a:lnTo>
                  <a:close/>
                </a:path>
                <a:path w="1076959" h="1076959">
                  <a:moveTo>
                    <a:pt x="833528" y="34729"/>
                  </a:moveTo>
                  <a:lnTo>
                    <a:pt x="798798" y="34729"/>
                  </a:lnTo>
                  <a:lnTo>
                    <a:pt x="798798" y="139798"/>
                  </a:lnTo>
                  <a:lnTo>
                    <a:pt x="749441" y="147885"/>
                  </a:lnTo>
                  <a:lnTo>
                    <a:pt x="703637" y="164783"/>
                  </a:lnTo>
                  <a:lnTo>
                    <a:pt x="662319" y="189566"/>
                  </a:lnTo>
                  <a:lnTo>
                    <a:pt x="626421" y="221310"/>
                  </a:lnTo>
                  <a:lnTo>
                    <a:pt x="596876" y="259090"/>
                  </a:lnTo>
                  <a:lnTo>
                    <a:pt x="574617" y="301983"/>
                  </a:lnTo>
                  <a:lnTo>
                    <a:pt x="560577" y="349062"/>
                  </a:lnTo>
                  <a:lnTo>
                    <a:pt x="555689" y="399405"/>
                  </a:lnTo>
                  <a:lnTo>
                    <a:pt x="559773" y="445498"/>
                  </a:lnTo>
                  <a:lnTo>
                    <a:pt x="571551" y="488955"/>
                  </a:lnTo>
                  <a:lnTo>
                    <a:pt x="590313" y="529066"/>
                  </a:lnTo>
                  <a:lnTo>
                    <a:pt x="615351" y="565123"/>
                  </a:lnTo>
                  <a:lnTo>
                    <a:pt x="645955" y="596417"/>
                  </a:lnTo>
                  <a:lnTo>
                    <a:pt x="681416" y="622240"/>
                  </a:lnTo>
                  <a:lnTo>
                    <a:pt x="721023" y="641884"/>
                  </a:lnTo>
                  <a:lnTo>
                    <a:pt x="764068" y="654639"/>
                  </a:lnTo>
                  <a:lnTo>
                    <a:pt x="764068" y="729339"/>
                  </a:lnTo>
                  <a:lnTo>
                    <a:pt x="798798" y="729339"/>
                  </a:lnTo>
                  <a:lnTo>
                    <a:pt x="798798" y="658999"/>
                  </a:lnTo>
                  <a:lnTo>
                    <a:pt x="868258" y="658999"/>
                  </a:lnTo>
                  <a:lnTo>
                    <a:pt x="868258" y="654639"/>
                  </a:lnTo>
                  <a:lnTo>
                    <a:pt x="911307" y="641884"/>
                  </a:lnTo>
                  <a:lnTo>
                    <a:pt x="945052" y="625149"/>
                  </a:lnTo>
                  <a:lnTo>
                    <a:pt x="816176" y="625149"/>
                  </a:lnTo>
                  <a:lnTo>
                    <a:pt x="770735" y="620554"/>
                  </a:lnTo>
                  <a:lnTo>
                    <a:pt x="728385" y="607380"/>
                  </a:lnTo>
                  <a:lnTo>
                    <a:pt x="690041" y="586541"/>
                  </a:lnTo>
                  <a:lnTo>
                    <a:pt x="656617" y="558953"/>
                  </a:lnTo>
                  <a:lnTo>
                    <a:pt x="629028" y="525530"/>
                  </a:lnTo>
                  <a:lnTo>
                    <a:pt x="608188" y="487188"/>
                  </a:lnTo>
                  <a:lnTo>
                    <a:pt x="595014" y="444841"/>
                  </a:lnTo>
                  <a:lnTo>
                    <a:pt x="590419" y="399405"/>
                  </a:lnTo>
                  <a:lnTo>
                    <a:pt x="595014" y="353965"/>
                  </a:lnTo>
                  <a:lnTo>
                    <a:pt x="608188" y="311615"/>
                  </a:lnTo>
                  <a:lnTo>
                    <a:pt x="629028" y="273270"/>
                  </a:lnTo>
                  <a:lnTo>
                    <a:pt x="656617" y="239846"/>
                  </a:lnTo>
                  <a:lnTo>
                    <a:pt x="690041" y="212257"/>
                  </a:lnTo>
                  <a:lnTo>
                    <a:pt x="728385" y="191418"/>
                  </a:lnTo>
                  <a:lnTo>
                    <a:pt x="770735" y="178243"/>
                  </a:lnTo>
                  <a:lnTo>
                    <a:pt x="816176" y="173649"/>
                  </a:lnTo>
                  <a:lnTo>
                    <a:pt x="943484" y="173649"/>
                  </a:lnTo>
                  <a:lnTo>
                    <a:pt x="928702" y="164783"/>
                  </a:lnTo>
                  <a:lnTo>
                    <a:pt x="882893" y="147885"/>
                  </a:lnTo>
                  <a:lnTo>
                    <a:pt x="833528" y="139798"/>
                  </a:lnTo>
                  <a:lnTo>
                    <a:pt x="833528" y="34729"/>
                  </a:lnTo>
                  <a:close/>
                </a:path>
                <a:path w="1076959" h="1076959">
                  <a:moveTo>
                    <a:pt x="868258" y="658999"/>
                  </a:moveTo>
                  <a:lnTo>
                    <a:pt x="833528" y="658999"/>
                  </a:lnTo>
                  <a:lnTo>
                    <a:pt x="833528" y="729339"/>
                  </a:lnTo>
                  <a:lnTo>
                    <a:pt x="868258" y="729339"/>
                  </a:lnTo>
                  <a:lnTo>
                    <a:pt x="868258" y="658999"/>
                  </a:lnTo>
                  <a:close/>
                </a:path>
                <a:path w="1076959" h="1076959">
                  <a:moveTo>
                    <a:pt x="833528" y="658999"/>
                  </a:moveTo>
                  <a:lnTo>
                    <a:pt x="798798" y="658999"/>
                  </a:lnTo>
                  <a:lnTo>
                    <a:pt x="804578" y="659376"/>
                  </a:lnTo>
                  <a:lnTo>
                    <a:pt x="810295" y="659879"/>
                  </a:lnTo>
                  <a:lnTo>
                    <a:pt x="822044" y="659879"/>
                  </a:lnTo>
                  <a:lnTo>
                    <a:pt x="827773" y="659376"/>
                  </a:lnTo>
                  <a:lnTo>
                    <a:pt x="833528" y="658999"/>
                  </a:lnTo>
                  <a:close/>
                </a:path>
                <a:path w="1076959" h="1076959">
                  <a:moveTo>
                    <a:pt x="943484" y="173649"/>
                  </a:moveTo>
                  <a:lnTo>
                    <a:pt x="816176" y="173649"/>
                  </a:lnTo>
                  <a:lnTo>
                    <a:pt x="861612" y="178243"/>
                  </a:lnTo>
                  <a:lnTo>
                    <a:pt x="903959" y="191418"/>
                  </a:lnTo>
                  <a:lnTo>
                    <a:pt x="942301" y="212257"/>
                  </a:lnTo>
                  <a:lnTo>
                    <a:pt x="975724" y="239846"/>
                  </a:lnTo>
                  <a:lnTo>
                    <a:pt x="1003312" y="273270"/>
                  </a:lnTo>
                  <a:lnTo>
                    <a:pt x="1024151" y="311615"/>
                  </a:lnTo>
                  <a:lnTo>
                    <a:pt x="1037325" y="353965"/>
                  </a:lnTo>
                  <a:lnTo>
                    <a:pt x="1041920" y="399405"/>
                  </a:lnTo>
                  <a:lnTo>
                    <a:pt x="1037325" y="444841"/>
                  </a:lnTo>
                  <a:lnTo>
                    <a:pt x="1024151" y="487188"/>
                  </a:lnTo>
                  <a:lnTo>
                    <a:pt x="1003312" y="525530"/>
                  </a:lnTo>
                  <a:lnTo>
                    <a:pt x="975724" y="558953"/>
                  </a:lnTo>
                  <a:lnTo>
                    <a:pt x="942301" y="586541"/>
                  </a:lnTo>
                  <a:lnTo>
                    <a:pt x="903959" y="607380"/>
                  </a:lnTo>
                  <a:lnTo>
                    <a:pt x="861612" y="620554"/>
                  </a:lnTo>
                  <a:lnTo>
                    <a:pt x="816176" y="625149"/>
                  </a:lnTo>
                  <a:lnTo>
                    <a:pt x="945052" y="625149"/>
                  </a:lnTo>
                  <a:lnTo>
                    <a:pt x="986380" y="596417"/>
                  </a:lnTo>
                  <a:lnTo>
                    <a:pt x="1016986" y="565123"/>
                  </a:lnTo>
                  <a:lnTo>
                    <a:pt x="1042025" y="529066"/>
                  </a:lnTo>
                  <a:lnTo>
                    <a:pt x="1060788" y="488955"/>
                  </a:lnTo>
                  <a:lnTo>
                    <a:pt x="1072566" y="445498"/>
                  </a:lnTo>
                  <a:lnTo>
                    <a:pt x="1076649" y="399405"/>
                  </a:lnTo>
                  <a:lnTo>
                    <a:pt x="1071763" y="349062"/>
                  </a:lnTo>
                  <a:lnTo>
                    <a:pt x="1057724" y="301983"/>
                  </a:lnTo>
                  <a:lnTo>
                    <a:pt x="1035466" y="259090"/>
                  </a:lnTo>
                  <a:lnTo>
                    <a:pt x="1005921" y="221310"/>
                  </a:lnTo>
                  <a:lnTo>
                    <a:pt x="970022" y="189566"/>
                  </a:lnTo>
                  <a:lnTo>
                    <a:pt x="943484" y="173649"/>
                  </a:lnTo>
                  <a:close/>
                </a:path>
              </a:pathLst>
            </a:custGeom>
            <a:solidFill>
              <a:srgbClr val="FFFFF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51" name="object 51"/>
            <p:cNvSpPr/>
            <p:nvPr/>
          </p:nvSpPr>
          <p:spPr>
            <a:xfrm>
              <a:off x="4959074" y="4512669"/>
              <a:ext cx="231809" cy="231809"/>
            </a:xfrm>
            <a:custGeom>
              <a:avLst/>
              <a:gdLst/>
              <a:ahLst/>
              <a:cxnLst/>
              <a:rect l="l" t="t" r="r" b="b"/>
              <a:pathLst>
                <a:path w="382270" h="382270">
                  <a:moveTo>
                    <a:pt x="191014" y="0"/>
                  </a:moveTo>
                  <a:lnTo>
                    <a:pt x="147274" y="5053"/>
                  </a:lnTo>
                  <a:lnTo>
                    <a:pt x="107092" y="19443"/>
                  </a:lnTo>
                  <a:lnTo>
                    <a:pt x="71622" y="42014"/>
                  </a:lnTo>
                  <a:lnTo>
                    <a:pt x="42022" y="71612"/>
                  </a:lnTo>
                  <a:lnTo>
                    <a:pt x="19447" y="107081"/>
                  </a:lnTo>
                  <a:lnTo>
                    <a:pt x="5054" y="147267"/>
                  </a:lnTo>
                  <a:lnTo>
                    <a:pt x="0" y="191014"/>
                  </a:lnTo>
                  <a:lnTo>
                    <a:pt x="5054" y="234757"/>
                  </a:lnTo>
                  <a:lnTo>
                    <a:pt x="19447" y="274941"/>
                  </a:lnTo>
                  <a:lnTo>
                    <a:pt x="42022" y="310410"/>
                  </a:lnTo>
                  <a:lnTo>
                    <a:pt x="71622" y="340009"/>
                  </a:lnTo>
                  <a:lnTo>
                    <a:pt x="107092" y="362582"/>
                  </a:lnTo>
                  <a:lnTo>
                    <a:pt x="147274" y="376974"/>
                  </a:lnTo>
                  <a:lnTo>
                    <a:pt x="191014" y="382028"/>
                  </a:lnTo>
                  <a:lnTo>
                    <a:pt x="234757" y="376974"/>
                  </a:lnTo>
                  <a:lnTo>
                    <a:pt x="274943" y="362582"/>
                  </a:lnTo>
                  <a:lnTo>
                    <a:pt x="298962" y="347298"/>
                  </a:lnTo>
                  <a:lnTo>
                    <a:pt x="191014" y="347298"/>
                  </a:lnTo>
                  <a:lnTo>
                    <a:pt x="141670" y="339318"/>
                  </a:lnTo>
                  <a:lnTo>
                    <a:pt x="98776" y="317107"/>
                  </a:lnTo>
                  <a:lnTo>
                    <a:pt x="64924" y="283257"/>
                  </a:lnTo>
                  <a:lnTo>
                    <a:pt x="42710" y="240362"/>
                  </a:lnTo>
                  <a:lnTo>
                    <a:pt x="34729" y="191014"/>
                  </a:lnTo>
                  <a:lnTo>
                    <a:pt x="42710" y="141665"/>
                  </a:lnTo>
                  <a:lnTo>
                    <a:pt x="64924" y="98770"/>
                  </a:lnTo>
                  <a:lnTo>
                    <a:pt x="98776" y="64920"/>
                  </a:lnTo>
                  <a:lnTo>
                    <a:pt x="141670" y="42709"/>
                  </a:lnTo>
                  <a:lnTo>
                    <a:pt x="191014" y="34729"/>
                  </a:lnTo>
                  <a:lnTo>
                    <a:pt x="298967" y="34729"/>
                  </a:lnTo>
                  <a:lnTo>
                    <a:pt x="274943" y="19443"/>
                  </a:lnTo>
                  <a:lnTo>
                    <a:pt x="234757" y="5053"/>
                  </a:lnTo>
                  <a:lnTo>
                    <a:pt x="191014" y="0"/>
                  </a:lnTo>
                  <a:close/>
                </a:path>
                <a:path w="382270" h="382270">
                  <a:moveTo>
                    <a:pt x="298967" y="34729"/>
                  </a:moveTo>
                  <a:lnTo>
                    <a:pt x="191014" y="34729"/>
                  </a:lnTo>
                  <a:lnTo>
                    <a:pt x="240358" y="42709"/>
                  </a:lnTo>
                  <a:lnTo>
                    <a:pt x="283256" y="64920"/>
                  </a:lnTo>
                  <a:lnTo>
                    <a:pt x="317111" y="98770"/>
                  </a:lnTo>
                  <a:lnTo>
                    <a:pt x="339328" y="141665"/>
                  </a:lnTo>
                  <a:lnTo>
                    <a:pt x="347310" y="191014"/>
                  </a:lnTo>
                  <a:lnTo>
                    <a:pt x="339328" y="240362"/>
                  </a:lnTo>
                  <a:lnTo>
                    <a:pt x="317111" y="283257"/>
                  </a:lnTo>
                  <a:lnTo>
                    <a:pt x="283256" y="317107"/>
                  </a:lnTo>
                  <a:lnTo>
                    <a:pt x="240358" y="339318"/>
                  </a:lnTo>
                  <a:lnTo>
                    <a:pt x="191014" y="347298"/>
                  </a:lnTo>
                  <a:lnTo>
                    <a:pt x="298962" y="347298"/>
                  </a:lnTo>
                  <a:lnTo>
                    <a:pt x="340017" y="310410"/>
                  </a:lnTo>
                  <a:lnTo>
                    <a:pt x="362592" y="274941"/>
                  </a:lnTo>
                  <a:lnTo>
                    <a:pt x="376986" y="234757"/>
                  </a:lnTo>
                  <a:lnTo>
                    <a:pt x="382040" y="191014"/>
                  </a:lnTo>
                  <a:lnTo>
                    <a:pt x="376986" y="147267"/>
                  </a:lnTo>
                  <a:lnTo>
                    <a:pt x="362592" y="107081"/>
                  </a:lnTo>
                  <a:lnTo>
                    <a:pt x="340017" y="71612"/>
                  </a:lnTo>
                  <a:lnTo>
                    <a:pt x="310415" y="42014"/>
                  </a:lnTo>
                  <a:lnTo>
                    <a:pt x="298967" y="34729"/>
                  </a:lnTo>
                  <a:close/>
                </a:path>
              </a:pathLst>
            </a:custGeom>
            <a:solidFill>
              <a:srgbClr val="FFFFF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52" name="object 52"/>
            <p:cNvSpPr/>
            <p:nvPr/>
          </p:nvSpPr>
          <p:spPr>
            <a:xfrm>
              <a:off x="5064374" y="4976004"/>
              <a:ext cx="21179" cy="21179"/>
            </a:xfrm>
            <a:custGeom>
              <a:avLst/>
              <a:gdLst/>
              <a:ahLst/>
              <a:cxnLst/>
              <a:rect l="l" t="t" r="r" b="b"/>
              <a:pathLst>
                <a:path w="34925" h="34925">
                  <a:moveTo>
                    <a:pt x="26952" y="0"/>
                  </a:moveTo>
                  <a:lnTo>
                    <a:pt x="7777" y="0"/>
                  </a:lnTo>
                  <a:lnTo>
                    <a:pt x="0" y="7765"/>
                  </a:lnTo>
                  <a:lnTo>
                    <a:pt x="0" y="26952"/>
                  </a:lnTo>
                  <a:lnTo>
                    <a:pt x="7777" y="34729"/>
                  </a:lnTo>
                  <a:lnTo>
                    <a:pt x="26952" y="34729"/>
                  </a:lnTo>
                  <a:lnTo>
                    <a:pt x="34729" y="26952"/>
                  </a:lnTo>
                  <a:lnTo>
                    <a:pt x="34729" y="7765"/>
                  </a:lnTo>
                  <a:lnTo>
                    <a:pt x="26952" y="0"/>
                  </a:lnTo>
                  <a:close/>
                </a:path>
              </a:pathLst>
            </a:custGeom>
            <a:solidFill>
              <a:srgbClr val="FFFFF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53" name="object 53"/>
            <p:cNvSpPr/>
            <p:nvPr/>
          </p:nvSpPr>
          <p:spPr>
            <a:xfrm>
              <a:off x="5026937" y="4571140"/>
              <a:ext cx="99518" cy="125385"/>
            </a:xfrm>
            <a:prstGeom prst="rect">
              <a:avLst/>
            </a:prstGeom>
            <a:blipFill>
              <a:blip r:embed="rId5" cstate="print"/>
              <a:stretch>
                <a:fillRect/>
              </a:stretch>
            </a:blip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54" name="object 54"/>
            <p:cNvSpPr/>
            <p:nvPr/>
          </p:nvSpPr>
          <p:spPr>
            <a:xfrm>
              <a:off x="4622096" y="4729752"/>
              <a:ext cx="168658" cy="183291"/>
            </a:xfrm>
            <a:custGeom>
              <a:avLst/>
              <a:gdLst/>
              <a:ahLst/>
              <a:cxnLst/>
              <a:rect l="l" t="t" r="r" b="b"/>
              <a:pathLst>
                <a:path w="278129" h="302259">
                  <a:moveTo>
                    <a:pt x="277851" y="58779"/>
                  </a:moveTo>
                  <a:lnTo>
                    <a:pt x="0" y="58779"/>
                  </a:lnTo>
                  <a:lnTo>
                    <a:pt x="0" y="301888"/>
                  </a:lnTo>
                  <a:lnTo>
                    <a:pt x="277851" y="301888"/>
                  </a:lnTo>
                  <a:lnTo>
                    <a:pt x="277851" y="267145"/>
                  </a:lnTo>
                  <a:lnTo>
                    <a:pt x="34729" y="267145"/>
                  </a:lnTo>
                  <a:lnTo>
                    <a:pt x="34729" y="93496"/>
                  </a:lnTo>
                  <a:lnTo>
                    <a:pt x="277851" y="93496"/>
                  </a:lnTo>
                  <a:lnTo>
                    <a:pt x="277851" y="58779"/>
                  </a:lnTo>
                  <a:close/>
                </a:path>
                <a:path w="278129" h="302259">
                  <a:moveTo>
                    <a:pt x="277851" y="93496"/>
                  </a:moveTo>
                  <a:lnTo>
                    <a:pt x="243121" y="93496"/>
                  </a:lnTo>
                  <a:lnTo>
                    <a:pt x="243121" y="267145"/>
                  </a:lnTo>
                  <a:lnTo>
                    <a:pt x="277851" y="267145"/>
                  </a:lnTo>
                  <a:lnTo>
                    <a:pt x="277851" y="93496"/>
                  </a:lnTo>
                  <a:close/>
                </a:path>
                <a:path w="278129" h="302259">
                  <a:moveTo>
                    <a:pt x="99138" y="150680"/>
                  </a:moveTo>
                  <a:lnTo>
                    <a:pt x="74573" y="175244"/>
                  </a:lnTo>
                  <a:lnTo>
                    <a:pt x="145013" y="245672"/>
                  </a:lnTo>
                  <a:lnTo>
                    <a:pt x="170514" y="184442"/>
                  </a:lnTo>
                  <a:lnTo>
                    <a:pt x="132888" y="184442"/>
                  </a:lnTo>
                  <a:lnTo>
                    <a:pt x="99138" y="150680"/>
                  </a:lnTo>
                  <a:close/>
                </a:path>
                <a:path w="278129" h="302259">
                  <a:moveTo>
                    <a:pt x="208391" y="93496"/>
                  </a:moveTo>
                  <a:lnTo>
                    <a:pt x="170771" y="93496"/>
                  </a:lnTo>
                  <a:lnTo>
                    <a:pt x="132888" y="184442"/>
                  </a:lnTo>
                  <a:lnTo>
                    <a:pt x="170514" y="184442"/>
                  </a:lnTo>
                  <a:lnTo>
                    <a:pt x="208391" y="93496"/>
                  </a:lnTo>
                  <a:close/>
                </a:path>
                <a:path w="278129" h="302259">
                  <a:moveTo>
                    <a:pt x="209736" y="0"/>
                  </a:moveTo>
                  <a:lnTo>
                    <a:pt x="185246" y="58779"/>
                  </a:lnTo>
                  <a:lnTo>
                    <a:pt x="222866" y="58779"/>
                  </a:lnTo>
                  <a:lnTo>
                    <a:pt x="241789" y="13356"/>
                  </a:lnTo>
                  <a:lnTo>
                    <a:pt x="209736" y="0"/>
                  </a:lnTo>
                  <a:close/>
                </a:path>
              </a:pathLst>
            </a:custGeom>
            <a:solidFill>
              <a:srgbClr val="FFFFF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55" name="object 55"/>
            <p:cNvSpPr/>
            <p:nvPr/>
          </p:nvSpPr>
          <p:spPr>
            <a:xfrm>
              <a:off x="4622096" y="4529679"/>
              <a:ext cx="168658" cy="183291"/>
            </a:xfrm>
            <a:custGeom>
              <a:avLst/>
              <a:gdLst/>
              <a:ahLst/>
              <a:cxnLst/>
              <a:rect l="l" t="t" r="r" b="b"/>
              <a:pathLst>
                <a:path w="278129" h="302259">
                  <a:moveTo>
                    <a:pt x="277851" y="58766"/>
                  </a:moveTo>
                  <a:lnTo>
                    <a:pt x="0" y="58766"/>
                  </a:lnTo>
                  <a:lnTo>
                    <a:pt x="0" y="301888"/>
                  </a:lnTo>
                  <a:lnTo>
                    <a:pt x="277851" y="301888"/>
                  </a:lnTo>
                  <a:lnTo>
                    <a:pt x="277851" y="267158"/>
                  </a:lnTo>
                  <a:lnTo>
                    <a:pt x="34729" y="267158"/>
                  </a:lnTo>
                  <a:lnTo>
                    <a:pt x="34729" y="93496"/>
                  </a:lnTo>
                  <a:lnTo>
                    <a:pt x="277851" y="93496"/>
                  </a:lnTo>
                  <a:lnTo>
                    <a:pt x="277851" y="58766"/>
                  </a:lnTo>
                  <a:close/>
                </a:path>
                <a:path w="278129" h="302259">
                  <a:moveTo>
                    <a:pt x="277851" y="93496"/>
                  </a:moveTo>
                  <a:lnTo>
                    <a:pt x="243121" y="93496"/>
                  </a:lnTo>
                  <a:lnTo>
                    <a:pt x="243121" y="267158"/>
                  </a:lnTo>
                  <a:lnTo>
                    <a:pt x="277851" y="267158"/>
                  </a:lnTo>
                  <a:lnTo>
                    <a:pt x="277851" y="93496"/>
                  </a:lnTo>
                  <a:close/>
                </a:path>
                <a:path w="278129" h="302259">
                  <a:moveTo>
                    <a:pt x="99138" y="150680"/>
                  </a:moveTo>
                  <a:lnTo>
                    <a:pt x="74573" y="175244"/>
                  </a:lnTo>
                  <a:lnTo>
                    <a:pt x="145013" y="245672"/>
                  </a:lnTo>
                  <a:lnTo>
                    <a:pt x="170514" y="184442"/>
                  </a:lnTo>
                  <a:lnTo>
                    <a:pt x="132888" y="184442"/>
                  </a:lnTo>
                  <a:lnTo>
                    <a:pt x="99138" y="150680"/>
                  </a:lnTo>
                  <a:close/>
                </a:path>
                <a:path w="278129" h="302259">
                  <a:moveTo>
                    <a:pt x="208391" y="93496"/>
                  </a:moveTo>
                  <a:lnTo>
                    <a:pt x="170771" y="93496"/>
                  </a:lnTo>
                  <a:lnTo>
                    <a:pt x="132888" y="184442"/>
                  </a:lnTo>
                  <a:lnTo>
                    <a:pt x="170514" y="184442"/>
                  </a:lnTo>
                  <a:lnTo>
                    <a:pt x="208391" y="93496"/>
                  </a:lnTo>
                  <a:close/>
                </a:path>
                <a:path w="278129" h="302259">
                  <a:moveTo>
                    <a:pt x="209736" y="0"/>
                  </a:moveTo>
                  <a:lnTo>
                    <a:pt x="185246" y="58766"/>
                  </a:lnTo>
                  <a:lnTo>
                    <a:pt x="222866" y="58766"/>
                  </a:lnTo>
                  <a:lnTo>
                    <a:pt x="241789" y="13356"/>
                  </a:lnTo>
                  <a:lnTo>
                    <a:pt x="209736" y="0"/>
                  </a:lnTo>
                  <a:close/>
                </a:path>
              </a:pathLst>
            </a:custGeom>
            <a:solidFill>
              <a:srgbClr val="FFFFF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56" name="object 56"/>
            <p:cNvSpPr/>
            <p:nvPr/>
          </p:nvSpPr>
          <p:spPr>
            <a:xfrm>
              <a:off x="4874825" y="4470537"/>
              <a:ext cx="21179" cy="21179"/>
            </a:xfrm>
            <a:custGeom>
              <a:avLst/>
              <a:gdLst/>
              <a:ahLst/>
              <a:cxnLst/>
              <a:rect l="l" t="t" r="r" b="b"/>
              <a:pathLst>
                <a:path w="34925" h="34925">
                  <a:moveTo>
                    <a:pt x="0" y="0"/>
                  </a:moveTo>
                  <a:lnTo>
                    <a:pt x="34729" y="0"/>
                  </a:lnTo>
                  <a:lnTo>
                    <a:pt x="34729" y="34729"/>
                  </a:lnTo>
                  <a:lnTo>
                    <a:pt x="0" y="34729"/>
                  </a:lnTo>
                  <a:lnTo>
                    <a:pt x="0" y="0"/>
                  </a:lnTo>
                  <a:close/>
                </a:path>
              </a:pathLst>
            </a:custGeom>
            <a:solidFill>
              <a:srgbClr val="FFFFFF"/>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57" name="object 57"/>
            <p:cNvSpPr/>
            <p:nvPr/>
          </p:nvSpPr>
          <p:spPr>
            <a:xfrm>
              <a:off x="4622102" y="4481067"/>
              <a:ext cx="231809" cy="0"/>
            </a:xfrm>
            <a:custGeom>
              <a:avLst/>
              <a:gdLst/>
              <a:ahLst/>
              <a:cxnLst/>
              <a:rect l="l" t="t" r="r" b="b"/>
              <a:pathLst>
                <a:path w="382270">
                  <a:moveTo>
                    <a:pt x="0" y="0"/>
                  </a:moveTo>
                  <a:lnTo>
                    <a:pt x="382040" y="0"/>
                  </a:lnTo>
                </a:path>
              </a:pathLst>
            </a:custGeom>
            <a:ln w="34729">
              <a:solidFill>
                <a:srgbClr val="FFFFFF"/>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58" name="object 58"/>
            <p:cNvSpPr/>
            <p:nvPr/>
          </p:nvSpPr>
          <p:spPr>
            <a:xfrm>
              <a:off x="4811644" y="4775925"/>
              <a:ext cx="126686" cy="0"/>
            </a:xfrm>
            <a:custGeom>
              <a:avLst/>
              <a:gdLst/>
              <a:ahLst/>
              <a:cxnLst/>
              <a:rect l="l" t="t" r="r" b="b"/>
              <a:pathLst>
                <a:path w="208915">
                  <a:moveTo>
                    <a:pt x="0" y="0"/>
                  </a:moveTo>
                  <a:lnTo>
                    <a:pt x="208391" y="0"/>
                  </a:lnTo>
                </a:path>
              </a:pathLst>
            </a:custGeom>
            <a:ln w="34729">
              <a:solidFill>
                <a:srgbClr val="FFFFFF"/>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59" name="object 59"/>
            <p:cNvSpPr/>
            <p:nvPr/>
          </p:nvSpPr>
          <p:spPr>
            <a:xfrm>
              <a:off x="4811644" y="4818045"/>
              <a:ext cx="126686" cy="0"/>
            </a:xfrm>
            <a:custGeom>
              <a:avLst/>
              <a:gdLst/>
              <a:ahLst/>
              <a:cxnLst/>
              <a:rect l="l" t="t" r="r" b="b"/>
              <a:pathLst>
                <a:path w="208915">
                  <a:moveTo>
                    <a:pt x="0" y="0"/>
                  </a:moveTo>
                  <a:lnTo>
                    <a:pt x="208391" y="0"/>
                  </a:lnTo>
                </a:path>
              </a:pathLst>
            </a:custGeom>
            <a:ln w="34729">
              <a:solidFill>
                <a:srgbClr val="FFFFFF"/>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60" name="object 60"/>
            <p:cNvSpPr/>
            <p:nvPr/>
          </p:nvSpPr>
          <p:spPr>
            <a:xfrm>
              <a:off x="4811644" y="4860166"/>
              <a:ext cx="126686" cy="0"/>
            </a:xfrm>
            <a:custGeom>
              <a:avLst/>
              <a:gdLst/>
              <a:ahLst/>
              <a:cxnLst/>
              <a:rect l="l" t="t" r="r" b="b"/>
              <a:pathLst>
                <a:path w="208915">
                  <a:moveTo>
                    <a:pt x="0" y="0"/>
                  </a:moveTo>
                  <a:lnTo>
                    <a:pt x="208391" y="0"/>
                  </a:lnTo>
                </a:path>
              </a:pathLst>
            </a:custGeom>
            <a:ln w="34729">
              <a:solidFill>
                <a:srgbClr val="FFFFFF"/>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61" name="object 61"/>
            <p:cNvSpPr/>
            <p:nvPr/>
          </p:nvSpPr>
          <p:spPr>
            <a:xfrm>
              <a:off x="4811644" y="4902286"/>
              <a:ext cx="126686" cy="0"/>
            </a:xfrm>
            <a:custGeom>
              <a:avLst/>
              <a:gdLst/>
              <a:ahLst/>
              <a:cxnLst/>
              <a:rect l="l" t="t" r="r" b="b"/>
              <a:pathLst>
                <a:path w="208915">
                  <a:moveTo>
                    <a:pt x="0" y="0"/>
                  </a:moveTo>
                  <a:lnTo>
                    <a:pt x="208391" y="0"/>
                  </a:lnTo>
                </a:path>
              </a:pathLst>
            </a:custGeom>
            <a:ln w="34729">
              <a:solidFill>
                <a:srgbClr val="FFFFFF"/>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62" name="object 62"/>
            <p:cNvSpPr/>
            <p:nvPr/>
          </p:nvSpPr>
          <p:spPr>
            <a:xfrm>
              <a:off x="4811644" y="4575846"/>
              <a:ext cx="84329" cy="0"/>
            </a:xfrm>
            <a:custGeom>
              <a:avLst/>
              <a:gdLst/>
              <a:ahLst/>
              <a:cxnLst/>
              <a:rect l="l" t="t" r="r" b="b"/>
              <a:pathLst>
                <a:path w="139065">
                  <a:moveTo>
                    <a:pt x="0" y="0"/>
                  </a:moveTo>
                  <a:lnTo>
                    <a:pt x="138919" y="0"/>
                  </a:lnTo>
                </a:path>
              </a:pathLst>
            </a:custGeom>
            <a:ln w="34729">
              <a:solidFill>
                <a:srgbClr val="FFFFFF"/>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63" name="object 63"/>
            <p:cNvSpPr/>
            <p:nvPr/>
          </p:nvSpPr>
          <p:spPr>
            <a:xfrm>
              <a:off x="4811644" y="4617966"/>
              <a:ext cx="84329" cy="0"/>
            </a:xfrm>
            <a:custGeom>
              <a:avLst/>
              <a:gdLst/>
              <a:ahLst/>
              <a:cxnLst/>
              <a:rect l="l" t="t" r="r" b="b"/>
              <a:pathLst>
                <a:path w="139065">
                  <a:moveTo>
                    <a:pt x="0" y="0"/>
                  </a:moveTo>
                  <a:lnTo>
                    <a:pt x="138919" y="0"/>
                  </a:lnTo>
                </a:path>
              </a:pathLst>
            </a:custGeom>
            <a:ln w="34729">
              <a:solidFill>
                <a:srgbClr val="FFFFFF"/>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64" name="object 64"/>
            <p:cNvSpPr/>
            <p:nvPr/>
          </p:nvSpPr>
          <p:spPr>
            <a:xfrm>
              <a:off x="4811644" y="4660094"/>
              <a:ext cx="84329" cy="0"/>
            </a:xfrm>
            <a:custGeom>
              <a:avLst/>
              <a:gdLst/>
              <a:ahLst/>
              <a:cxnLst/>
              <a:rect l="l" t="t" r="r" b="b"/>
              <a:pathLst>
                <a:path w="139065">
                  <a:moveTo>
                    <a:pt x="0" y="0"/>
                  </a:moveTo>
                  <a:lnTo>
                    <a:pt x="138919" y="0"/>
                  </a:lnTo>
                </a:path>
              </a:pathLst>
            </a:custGeom>
            <a:ln w="34729">
              <a:solidFill>
                <a:srgbClr val="FFFFFF"/>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65" name="object 65"/>
            <p:cNvSpPr/>
            <p:nvPr/>
          </p:nvSpPr>
          <p:spPr>
            <a:xfrm>
              <a:off x="4811644" y="4702207"/>
              <a:ext cx="84329" cy="0"/>
            </a:xfrm>
            <a:custGeom>
              <a:avLst/>
              <a:gdLst/>
              <a:ahLst/>
              <a:cxnLst/>
              <a:rect l="l" t="t" r="r" b="b"/>
              <a:pathLst>
                <a:path w="139065">
                  <a:moveTo>
                    <a:pt x="0" y="0"/>
                  </a:moveTo>
                  <a:lnTo>
                    <a:pt x="138919" y="0"/>
                  </a:lnTo>
                </a:path>
              </a:pathLst>
            </a:custGeom>
            <a:ln w="34729">
              <a:solidFill>
                <a:srgbClr val="FFFFFF"/>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66" name="object 66"/>
            <p:cNvSpPr/>
            <p:nvPr/>
          </p:nvSpPr>
          <p:spPr>
            <a:xfrm>
              <a:off x="4622102" y="4438947"/>
              <a:ext cx="274166" cy="0"/>
            </a:xfrm>
            <a:custGeom>
              <a:avLst/>
              <a:gdLst/>
              <a:ahLst/>
              <a:cxnLst/>
              <a:rect l="l" t="t" r="r" b="b"/>
              <a:pathLst>
                <a:path w="452120">
                  <a:moveTo>
                    <a:pt x="0" y="0"/>
                  </a:moveTo>
                  <a:lnTo>
                    <a:pt x="451500" y="0"/>
                  </a:lnTo>
                </a:path>
              </a:pathLst>
            </a:custGeom>
            <a:ln w="34729">
              <a:solidFill>
                <a:srgbClr val="FFFFFF"/>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grpSp>
      <p:sp>
        <p:nvSpPr>
          <p:cNvPr id="67" name="object 67"/>
          <p:cNvSpPr txBox="1">
            <a:spLocks noGrp="1" noChangeAspect="1"/>
          </p:cNvSpPr>
          <p:nvPr>
            <p:ph type="title"/>
          </p:nvPr>
        </p:nvSpPr>
        <p:spPr>
          <a:xfrm>
            <a:off x="3622342" y="940899"/>
            <a:ext cx="7556514" cy="266006"/>
          </a:xfrm>
          <a:prstGeom prst="rect">
            <a:avLst/>
          </a:prstGeom>
        </p:spPr>
        <p:txBody>
          <a:bodyPr vert="horz" wrap="square" lIns="0" tIns="9242" rIns="0" bIns="0" rtlCol="0">
            <a:spAutoFit/>
          </a:bodyPr>
          <a:lstStyle/>
          <a:p>
            <a:pPr marL="7701">
              <a:spcBef>
                <a:spcPts val="73"/>
              </a:spcBef>
            </a:pPr>
            <a:r>
              <a:rPr spc="6" dirty="0"/>
              <a:t>LAKI </a:t>
            </a:r>
            <a:r>
              <a:rPr dirty="0"/>
              <a:t>LIIKENNEJÄRJESTELMÄSTÄ- </a:t>
            </a:r>
            <a:r>
              <a:rPr spc="6" dirty="0"/>
              <a:t>JA</a:t>
            </a:r>
            <a:r>
              <a:rPr spc="-85" dirty="0"/>
              <a:t> </a:t>
            </a:r>
            <a:r>
              <a:rPr spc="-3" dirty="0" smtClean="0"/>
              <a:t>MAANTEISTÄ</a:t>
            </a:r>
            <a:r>
              <a:rPr lang="fi-FI" spc="-3" dirty="0" smtClean="0"/>
              <a:t>, RATALAKI</a:t>
            </a:r>
            <a:endParaRPr spc="-3" dirty="0"/>
          </a:p>
        </p:txBody>
      </p:sp>
      <p:sp>
        <p:nvSpPr>
          <p:cNvPr id="68" name="object 68"/>
          <p:cNvSpPr txBox="1">
            <a:spLocks noChangeAspect="1"/>
          </p:cNvSpPr>
          <p:nvPr/>
        </p:nvSpPr>
        <p:spPr>
          <a:xfrm>
            <a:off x="3622341" y="5927625"/>
            <a:ext cx="5120963" cy="266006"/>
          </a:xfrm>
          <a:prstGeom prst="rect">
            <a:avLst/>
          </a:prstGeom>
        </p:spPr>
        <p:txBody>
          <a:bodyPr vert="horz" wrap="square" lIns="0" tIns="9242" rIns="0" bIns="0" rtlCol="0">
            <a:spAutoFit/>
          </a:bodyPr>
          <a:lstStyle/>
          <a:p>
            <a:pPr marL="7701" marR="0" lvl="0" indent="0" algn="l" defTabSz="554492" rtl="0" eaLnBrk="1" fontAlgn="auto" latinLnBrk="0" hangingPunct="1">
              <a:lnSpc>
                <a:spcPct val="100000"/>
              </a:lnSpc>
              <a:spcBef>
                <a:spcPts val="73"/>
              </a:spcBef>
              <a:spcAft>
                <a:spcPts val="0"/>
              </a:spcAft>
              <a:buClrTx/>
              <a:buSzTx/>
              <a:buFontTx/>
              <a:buNone/>
              <a:tabLst/>
              <a:defRPr/>
            </a:pPr>
            <a:r>
              <a:rPr kumimoji="0" sz="1668" b="1" i="0" u="none" strike="noStrike" kern="1200" cap="none" spc="-3" normalizeH="0" baseline="0" noProof="0" dirty="0">
                <a:ln>
                  <a:noFill/>
                </a:ln>
                <a:solidFill>
                  <a:srgbClr val="0064AF"/>
                </a:solidFill>
                <a:effectLst/>
                <a:uLnTx/>
                <a:uFillTx/>
                <a:latin typeface="Tahoma" panose="020B0604030504040204" pitchFamily="34" charset="0"/>
                <a:ea typeface="+mn-ea"/>
                <a:cs typeface="Tahoma" panose="020B0604030504040204" pitchFamily="34" charset="0"/>
              </a:rPr>
              <a:t>MAANKÄYTTÖ- </a:t>
            </a:r>
            <a:r>
              <a:rPr kumimoji="0" sz="1668" b="1" i="0" u="none" strike="noStrike" kern="1200" cap="none" spc="6" normalizeH="0" baseline="0" noProof="0" dirty="0">
                <a:ln>
                  <a:noFill/>
                </a:ln>
                <a:solidFill>
                  <a:srgbClr val="0064AF"/>
                </a:solidFill>
                <a:effectLst/>
                <a:uLnTx/>
                <a:uFillTx/>
                <a:latin typeface="Tahoma" panose="020B0604030504040204" pitchFamily="34" charset="0"/>
                <a:ea typeface="+mn-ea"/>
                <a:cs typeface="Tahoma" panose="020B0604030504040204" pitchFamily="34" charset="0"/>
              </a:rPr>
              <a:t>JA </a:t>
            </a:r>
            <a:r>
              <a:rPr kumimoji="0" sz="1668" b="1" i="0" u="none" strike="noStrike" kern="1200" cap="none" spc="3" normalizeH="0" baseline="0" noProof="0" dirty="0">
                <a:ln>
                  <a:noFill/>
                </a:ln>
                <a:solidFill>
                  <a:srgbClr val="0064AF"/>
                </a:solidFill>
                <a:effectLst/>
                <a:uLnTx/>
                <a:uFillTx/>
                <a:latin typeface="Tahoma" panose="020B0604030504040204" pitchFamily="34" charset="0"/>
                <a:ea typeface="+mn-ea"/>
                <a:cs typeface="Tahoma" panose="020B0604030504040204" pitchFamily="34" charset="0"/>
              </a:rPr>
              <a:t>RAKENNUSLAKI</a:t>
            </a:r>
            <a:r>
              <a:rPr kumimoji="0" sz="1668" b="1" i="0" u="none" strike="noStrike" kern="1200" cap="none" spc="-88" normalizeH="0" baseline="0" noProof="0" dirty="0">
                <a:ln>
                  <a:noFill/>
                </a:ln>
                <a:solidFill>
                  <a:srgbClr val="0064AF"/>
                </a:solidFill>
                <a:effectLst/>
                <a:uLnTx/>
                <a:uFillTx/>
                <a:latin typeface="Tahoma" panose="020B0604030504040204" pitchFamily="34" charset="0"/>
                <a:ea typeface="+mn-ea"/>
                <a:cs typeface="Tahoma" panose="020B0604030504040204" pitchFamily="34" charset="0"/>
              </a:rPr>
              <a:t> </a:t>
            </a:r>
            <a:r>
              <a:rPr kumimoji="0" sz="1668" b="1" i="0" u="none" strike="noStrike" kern="1200" cap="none" spc="-9" normalizeH="0" baseline="0" noProof="0" dirty="0">
                <a:ln>
                  <a:noFill/>
                </a:ln>
                <a:solidFill>
                  <a:srgbClr val="0064AF"/>
                </a:solidFill>
                <a:effectLst/>
                <a:uLnTx/>
                <a:uFillTx/>
                <a:latin typeface="Tahoma" panose="020B0604030504040204" pitchFamily="34" charset="0"/>
                <a:ea typeface="+mn-ea"/>
                <a:cs typeface="Tahoma" panose="020B0604030504040204" pitchFamily="34" charset="0"/>
              </a:rPr>
              <a:t>(MRL)</a:t>
            </a:r>
            <a:endParaRPr kumimoji="0" sz="1668" b="0" i="0" u="none" strike="noStrike" kern="1200" cap="none" spc="0" normalizeH="0" baseline="0" noProof="0">
              <a:ln>
                <a:noFill/>
              </a:ln>
              <a:solidFill>
                <a:prstClr val="black"/>
              </a:solidFill>
              <a:effectLst/>
              <a:uLnTx/>
              <a:uFillTx/>
              <a:latin typeface="Tahoma" panose="020B0604030504040204" pitchFamily="34" charset="0"/>
              <a:ea typeface="+mn-ea"/>
              <a:cs typeface="Tahoma" panose="020B0604030504040204" pitchFamily="34" charset="0"/>
            </a:endParaRPr>
          </a:p>
        </p:txBody>
      </p:sp>
      <p:sp>
        <p:nvSpPr>
          <p:cNvPr id="69" name="object 69"/>
          <p:cNvSpPr txBox="1">
            <a:spLocks noChangeAspect="1"/>
          </p:cNvSpPr>
          <p:nvPr/>
        </p:nvSpPr>
        <p:spPr>
          <a:xfrm>
            <a:off x="1494630" y="6578739"/>
            <a:ext cx="9887473" cy="213478"/>
          </a:xfrm>
          <a:prstGeom prst="rect">
            <a:avLst/>
          </a:prstGeom>
        </p:spPr>
        <p:txBody>
          <a:bodyPr vert="horz" wrap="square" lIns="0" tIns="8086" rIns="0" bIns="0" rtlCol="0">
            <a:spAutoFit/>
          </a:bodyPr>
          <a:lstStyle/>
          <a:p>
            <a:pPr marL="7701" marR="0" lvl="0" indent="0" algn="l" defTabSz="554492" rtl="0" eaLnBrk="1" fontAlgn="auto" latinLnBrk="0" hangingPunct="1">
              <a:lnSpc>
                <a:spcPct val="100000"/>
              </a:lnSpc>
              <a:spcBef>
                <a:spcPts val="64"/>
              </a:spcBef>
              <a:spcAft>
                <a:spcPts val="0"/>
              </a:spcAft>
              <a:buClrTx/>
              <a:buSzTx/>
              <a:buFontTx/>
              <a:buNone/>
              <a:tabLst/>
              <a:defRPr/>
            </a:pPr>
            <a:r>
              <a:rPr kumimoji="0" lang="fi-FI" sz="1334" b="0" i="0" u="none" strike="noStrike" kern="1200" cap="none" spc="0" normalizeH="0" baseline="0" noProof="0" dirty="0" smtClean="0">
                <a:ln>
                  <a:noFill/>
                </a:ln>
                <a:solidFill>
                  <a:prstClr val="white">
                    <a:lumMod val="50000"/>
                  </a:prstClr>
                </a:solidFill>
                <a:effectLst/>
                <a:uLnTx/>
                <a:uFillTx/>
                <a:latin typeface="Tahoma" panose="020B0604030504040204" pitchFamily="34" charset="0"/>
                <a:ea typeface="+mn-ea"/>
                <a:cs typeface="Tahoma" panose="020B0604030504040204" pitchFamily="34" charset="0"/>
              </a:rPr>
              <a:t>ESISUUNNITTELUSTA RAKENTAMISEEN NOIN 6-10 VUOTTA, JOS PÄÄTÖKSET SAADAAN ILMAN VIIVEITÄ </a:t>
            </a:r>
            <a:endParaRPr kumimoji="0" sz="1334" b="0" i="0" u="none" strike="noStrike" kern="1200" cap="none" spc="0" normalizeH="0" baseline="0" noProof="0" dirty="0">
              <a:ln>
                <a:noFill/>
              </a:ln>
              <a:solidFill>
                <a:prstClr val="white">
                  <a:lumMod val="50000"/>
                </a:prstClr>
              </a:solidFill>
              <a:effectLst/>
              <a:uLnTx/>
              <a:uFillTx/>
              <a:latin typeface="Tahoma" panose="020B0604030504040204" pitchFamily="34" charset="0"/>
              <a:ea typeface="+mn-ea"/>
              <a:cs typeface="Tahoma" panose="020B0604030504040204" pitchFamily="34" charset="0"/>
            </a:endParaRPr>
          </a:p>
        </p:txBody>
      </p:sp>
      <p:sp>
        <p:nvSpPr>
          <p:cNvPr id="72" name="object 72"/>
          <p:cNvSpPr txBox="1">
            <a:spLocks noChangeAspect="1"/>
          </p:cNvSpPr>
          <p:nvPr/>
        </p:nvSpPr>
        <p:spPr>
          <a:xfrm>
            <a:off x="5517427" y="3558034"/>
            <a:ext cx="1957665" cy="780745"/>
          </a:xfrm>
          <a:prstGeom prst="rect">
            <a:avLst/>
          </a:prstGeom>
        </p:spPr>
        <p:txBody>
          <a:bodyPr vert="horz" wrap="square" lIns="0" tIns="31575" rIns="0" bIns="0" rtlCol="0">
            <a:spAutoFit/>
          </a:bodyPr>
          <a:lstStyle/>
          <a:p>
            <a:pPr marL="155566" marR="0" lvl="0" indent="0" algn="l" defTabSz="554492" rtl="0" eaLnBrk="1" fontAlgn="auto" latinLnBrk="0" hangingPunct="1">
              <a:lnSpc>
                <a:spcPct val="100000"/>
              </a:lnSpc>
              <a:spcBef>
                <a:spcPts val="248"/>
              </a:spcBef>
              <a:spcAft>
                <a:spcPts val="0"/>
              </a:spcAft>
              <a:buClrTx/>
              <a:buSzTx/>
              <a:buFontTx/>
              <a:buNone/>
              <a:tabLst/>
              <a:defRPr/>
            </a:pPr>
            <a:r>
              <a:rPr kumimoji="0" sz="1698" b="1" i="0" u="none" strike="noStrike" kern="1200" cap="none" spc="21"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Asemakaava</a:t>
            </a:r>
            <a:endParaRPr kumimoji="0" sz="1698" b="0" i="0" u="none" strike="noStrike" kern="1200" cap="none" spc="0" normalizeH="0" baseline="0" noProof="0">
              <a:ln>
                <a:noFill/>
              </a:ln>
              <a:solidFill>
                <a:prstClr val="black"/>
              </a:solidFill>
              <a:effectLst/>
              <a:uLnTx/>
              <a:uFillTx/>
              <a:latin typeface="Tahoma" panose="020B0604030504040204" pitchFamily="34" charset="0"/>
              <a:ea typeface="+mn-ea"/>
              <a:cs typeface="Tahoma" panose="020B0604030504040204" pitchFamily="34" charset="0"/>
            </a:endParaRPr>
          </a:p>
          <a:p>
            <a:pPr marL="155566" marR="793617" lvl="0" indent="0" algn="l" defTabSz="554492" rtl="0" eaLnBrk="1" fontAlgn="auto" latinLnBrk="0" hangingPunct="1">
              <a:lnSpc>
                <a:spcPct val="100600"/>
              </a:lnSpc>
              <a:spcBef>
                <a:spcPts val="154"/>
              </a:spcBef>
              <a:spcAft>
                <a:spcPts val="0"/>
              </a:spcAft>
              <a:buClrTx/>
              <a:buSzTx/>
              <a:buFontTx/>
              <a:buNone/>
              <a:tabLst/>
              <a:defRPr/>
            </a:pPr>
            <a:r>
              <a:rPr kumimoji="0" sz="1486" b="0" i="0" u="none" strike="noStrike" kern="1200" cap="none" spc="-12"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Kunta laatii  </a:t>
            </a:r>
            <a:r>
              <a:rPr kumimoji="0" sz="1486" b="0" i="0" u="none" strike="noStrike" kern="1200" cap="none" spc="3"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ja</a:t>
            </a:r>
            <a:r>
              <a:rPr kumimoji="0" sz="1486" b="0" i="0" u="none" strike="noStrike" kern="1200" cap="none" spc="-49"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 </a:t>
            </a:r>
            <a:r>
              <a:rPr kumimoji="0" sz="1486" b="0" i="0" u="none" strike="noStrike" kern="1200" cap="none" spc="3"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hyväksyy</a:t>
            </a:r>
            <a:endParaRPr kumimoji="0" sz="1486" b="0" i="0" u="none" strike="noStrike" kern="1200" cap="none" spc="0" normalizeH="0" baseline="0" noProof="0">
              <a:ln>
                <a:noFill/>
              </a:ln>
              <a:solidFill>
                <a:prstClr val="black"/>
              </a:solidFill>
              <a:effectLst/>
              <a:uLnTx/>
              <a:uFillTx/>
              <a:latin typeface="Tahoma" panose="020B0604030504040204" pitchFamily="34" charset="0"/>
              <a:ea typeface="+mn-ea"/>
              <a:cs typeface="Tahoma" panose="020B0604030504040204" pitchFamily="34" charset="0"/>
            </a:endParaRPr>
          </a:p>
        </p:txBody>
      </p:sp>
      <p:sp>
        <p:nvSpPr>
          <p:cNvPr id="79" name="object 2"/>
          <p:cNvSpPr txBox="1">
            <a:spLocks noChangeAspect="1"/>
          </p:cNvSpPr>
          <p:nvPr/>
        </p:nvSpPr>
        <p:spPr>
          <a:xfrm>
            <a:off x="1667475" y="1344371"/>
            <a:ext cx="1845638" cy="1117059"/>
          </a:xfrm>
          <a:prstGeom prst="rect">
            <a:avLst/>
          </a:prstGeom>
        </p:spPr>
        <p:txBody>
          <a:bodyPr vert="horz" wrap="square" lIns="0" tIns="20408" rIns="0" bIns="0" rtlCol="0">
            <a:spAutoFit/>
          </a:bodyPr>
          <a:lstStyle/>
          <a:p>
            <a:pPr marL="0" marR="0" lvl="0" indent="0" algn="l" defTabSz="554492" rtl="0" eaLnBrk="1" fontAlgn="auto" latinLnBrk="0" hangingPunct="1">
              <a:lnSpc>
                <a:spcPct val="100000"/>
              </a:lnSpc>
              <a:spcBef>
                <a:spcPts val="1167"/>
              </a:spcBef>
              <a:spcAft>
                <a:spcPts val="0"/>
              </a:spcAft>
              <a:buClrTx/>
              <a:buSzTx/>
              <a:buFontTx/>
              <a:buNone/>
              <a:tabLst/>
              <a:defRPr/>
            </a:pPr>
            <a:r>
              <a:rPr kumimoji="0" lang="fi-FI" sz="1698" b="1" i="0" u="none" strike="noStrike" kern="1200" cap="none" spc="-12"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Selvitykset</a:t>
            </a:r>
          </a:p>
          <a:p>
            <a:pPr marL="218304" marR="241820" lvl="0" indent="-218304" algn="l" defTabSz="554492" rtl="0" eaLnBrk="1" fontAlgn="auto" latinLnBrk="0" hangingPunct="1">
              <a:lnSpc>
                <a:spcPct val="100000"/>
              </a:lnSpc>
              <a:spcBef>
                <a:spcPts val="379"/>
              </a:spcBef>
              <a:spcAft>
                <a:spcPts val="0"/>
              </a:spcAft>
              <a:buClrTx/>
              <a:buSzTx/>
              <a:buFont typeface="Arial" panose="020B0604020202020204" pitchFamily="34" charset="0"/>
              <a:buChar char="•"/>
              <a:tabLst/>
              <a:defRPr/>
            </a:pPr>
            <a:r>
              <a:rPr kumimoji="0" lang="fi-FI" sz="1698" b="0" i="0" u="none" strike="noStrike" kern="1200" cap="none" spc="-12"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Selvitykset  </a:t>
            </a:r>
            <a:r>
              <a:rPr kumimoji="0" lang="fi-FI" sz="1698" b="0" i="0" u="none" strike="noStrike" kern="1200" cap="none" spc="-39"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v</a:t>
            </a:r>
            <a:r>
              <a:rPr kumimoji="0" lang="fi-FI" sz="1698" b="0" i="0" u="none" strike="noStrike" kern="1200" cap="none" spc="-12"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a</a:t>
            </a:r>
            <a:r>
              <a:rPr kumimoji="0" lang="fi-FI" sz="1698" b="0" i="0" u="none" strike="noStrike" kern="1200" cap="none" spc="-15"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ik</a:t>
            </a:r>
            <a:r>
              <a:rPr kumimoji="0" lang="fi-FI" sz="1698" b="0" i="0" u="none" strike="noStrike" kern="1200" cap="none" spc="-12"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u</a:t>
            </a:r>
            <a:r>
              <a:rPr kumimoji="0" lang="fi-FI" sz="1698" b="0" i="0" u="none" strike="noStrike" kern="1200" cap="none" spc="-15"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t</a:t>
            </a:r>
            <a:r>
              <a:rPr kumimoji="0" lang="fi-FI" sz="1698" b="0" i="0" u="none" strike="noStrike" kern="1200" cap="none" spc="-9"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u</a:t>
            </a:r>
            <a:r>
              <a:rPr kumimoji="0" lang="fi-FI" sz="1698" b="0" i="0" u="none" strike="noStrike" kern="1200" cap="none" spc="-15"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k</a:t>
            </a:r>
            <a:r>
              <a:rPr kumimoji="0" lang="fi-FI" sz="1698" b="0" i="0" u="none" strike="noStrike" kern="1200" cap="none" spc="-12"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s</a:t>
            </a:r>
            <a:r>
              <a:rPr kumimoji="0" lang="fi-FI" sz="1698" b="0" i="0" u="none" strike="noStrike" kern="1200" cap="none" spc="-15"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i</a:t>
            </a:r>
            <a:r>
              <a:rPr kumimoji="0" lang="fi-FI" sz="1698" b="0" i="0" u="none" strike="noStrike" kern="1200" cap="none" spc="-6"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s</a:t>
            </a:r>
            <a:r>
              <a:rPr kumimoji="0" lang="fi-FI" sz="1698" b="0" i="0" u="none" strike="noStrike" kern="1200" cap="none" spc="-12"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t</a:t>
            </a:r>
            <a:r>
              <a:rPr kumimoji="0" lang="fi-FI" sz="1698" b="0" i="0" u="none" strike="noStrike" kern="1200" cap="none" spc="-3"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a ja</a:t>
            </a:r>
            <a:r>
              <a:rPr kumimoji="0" lang="fi-FI" sz="1698" b="0" i="0" u="none" strike="noStrike" kern="1200" cap="none" spc="79"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 </a:t>
            </a:r>
            <a:r>
              <a:rPr kumimoji="0" lang="fi-FI" sz="1698" b="0" i="0" u="none" strike="noStrike" kern="1200" cap="none" spc="-12" normalizeH="0" baseline="0" noProof="0">
                <a:ln>
                  <a:noFill/>
                </a:ln>
                <a:solidFill>
                  <a:srgbClr val="FFFFFF"/>
                </a:solidFill>
                <a:effectLst/>
                <a:uLnTx/>
                <a:uFillTx/>
                <a:latin typeface="Tahoma" panose="020B0604030504040204" pitchFamily="34" charset="0"/>
                <a:ea typeface="+mn-ea"/>
                <a:cs typeface="Tahoma" panose="020B0604030504040204" pitchFamily="34" charset="0"/>
              </a:rPr>
              <a:t>tarpeista</a:t>
            </a:r>
          </a:p>
        </p:txBody>
      </p:sp>
      <p:sp>
        <p:nvSpPr>
          <p:cNvPr id="135" name="Otsikko 1"/>
          <p:cNvSpPr txBox="1">
            <a:spLocks/>
          </p:cNvSpPr>
          <p:nvPr/>
        </p:nvSpPr>
        <p:spPr>
          <a:xfrm>
            <a:off x="738745" y="210374"/>
            <a:ext cx="10515600" cy="609049"/>
          </a:xfrm>
          <a:prstGeom prst="rect">
            <a:avLst/>
          </a:prstGeom>
        </p:spPr>
        <p:txBody>
          <a:bodyPr>
            <a:normAutofit/>
          </a:bodyPr>
          <a:lstStyle>
            <a:lvl1pPr>
              <a:defRPr>
                <a:latin typeface="+mj-lt"/>
                <a:ea typeface="+mj-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3200" b="1" i="0" u="none" strike="noStrike" kern="0" cap="none" spc="0" normalizeH="0" baseline="0" noProof="0" dirty="0" smtClean="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rPr>
              <a:t>Tie- ja ratahankkeen suunnitteluprosessi</a:t>
            </a:r>
            <a:endParaRPr kumimoji="0" lang="fi-FI" sz="3200" b="1" i="0" u="none" strike="noStrike" kern="0" cap="none" spc="0" normalizeH="0" baseline="0" noProof="0" dirty="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 name="Tekstiruutu 3"/>
          <p:cNvSpPr txBox="1"/>
          <p:nvPr/>
        </p:nvSpPr>
        <p:spPr>
          <a:xfrm>
            <a:off x="3493956" y="2464144"/>
            <a:ext cx="80172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1800" b="1" i="0" u="none" strike="noStrike" kern="1200" cap="none" spc="0" normalizeH="0" baseline="0" noProof="0" dirty="0" smtClean="0">
                <a:ln>
                  <a:noFill/>
                </a:ln>
                <a:solidFill>
                  <a:prstClr val="white">
                    <a:lumMod val="75000"/>
                  </a:prstClr>
                </a:solidFill>
                <a:effectLst/>
                <a:uLnTx/>
                <a:uFillTx/>
                <a:latin typeface="Calibri"/>
                <a:ea typeface="+mn-ea"/>
                <a:cs typeface="+mn-cs"/>
              </a:rPr>
              <a:t>YVA*</a:t>
            </a:r>
            <a:endParaRPr kumimoji="0" lang="fi-FI" sz="1800" b="1" i="0" u="none" strike="noStrike" kern="1200" cap="none" spc="0" normalizeH="0" baseline="0" noProof="0" dirty="0">
              <a:ln>
                <a:noFill/>
              </a:ln>
              <a:solidFill>
                <a:prstClr val="white">
                  <a:lumMod val="75000"/>
                </a:prstClr>
              </a:solidFill>
              <a:effectLst/>
              <a:uLnTx/>
              <a:uFillTx/>
              <a:latin typeface="Calibri"/>
              <a:ea typeface="+mn-ea"/>
              <a:cs typeface="+mn-cs"/>
            </a:endParaRPr>
          </a:p>
        </p:txBody>
      </p:sp>
      <p:sp>
        <p:nvSpPr>
          <p:cNvPr id="74" name="Tekstiruutu 73"/>
          <p:cNvSpPr txBox="1"/>
          <p:nvPr/>
        </p:nvSpPr>
        <p:spPr>
          <a:xfrm>
            <a:off x="2845789" y="6225853"/>
            <a:ext cx="378443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1400" b="0" i="0" u="none" strike="noStrike" kern="1200" cap="none" spc="0" normalizeH="0" baseline="0" noProof="0" dirty="0" smtClean="0">
                <a:ln>
                  <a:noFill/>
                </a:ln>
                <a:solidFill>
                  <a:srgbClr val="4F81BD">
                    <a:lumMod val="75000"/>
                  </a:srgbClr>
                </a:solidFill>
                <a:effectLst/>
                <a:uLnTx/>
                <a:uFillTx/>
                <a:latin typeface="Calibri"/>
                <a:ea typeface="+mn-ea"/>
                <a:cs typeface="+mn-cs"/>
              </a:rPr>
              <a:t>*Laki ympäristövaikutusten arviointimenettelystä</a:t>
            </a:r>
            <a:endParaRPr kumimoji="0" lang="fi-FI" sz="1400" b="0" i="0" u="none" strike="noStrike" kern="1200" cap="none" spc="0" normalizeH="0" baseline="0" noProof="0" dirty="0">
              <a:ln>
                <a:noFill/>
              </a:ln>
              <a:solidFill>
                <a:srgbClr val="4F81BD">
                  <a:lumMod val="75000"/>
                </a:srgbClr>
              </a:solidFill>
              <a:effectLst/>
              <a:uLnTx/>
              <a:uFillTx/>
              <a:latin typeface="Calibri"/>
              <a:ea typeface="+mn-ea"/>
              <a:cs typeface="+mn-cs"/>
            </a:endParaRPr>
          </a:p>
        </p:txBody>
      </p:sp>
    </p:spTree>
    <p:extLst>
      <p:ext uri="{BB962C8B-B14F-4D97-AF65-F5344CB8AC3E}">
        <p14:creationId xmlns:p14="http://schemas.microsoft.com/office/powerpoint/2010/main" val="32209386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endParaRPr lang="fi-FI"/>
          </a:p>
        </p:txBody>
      </p:sp>
      <p:sp>
        <p:nvSpPr>
          <p:cNvPr id="3" name="Tekstin paikkamerkki 2"/>
          <p:cNvSpPr>
            <a:spLocks noGrp="1"/>
          </p:cNvSpPr>
          <p:nvPr>
            <p:ph type="body" sz="quarter" idx="13"/>
          </p:nvPr>
        </p:nvSpPr>
        <p:spPr/>
        <p:txBody>
          <a:bodyPr/>
          <a:lstStyle/>
          <a:p>
            <a:endParaRPr lang="fi-FI"/>
          </a:p>
        </p:txBody>
      </p:sp>
      <p:sp>
        <p:nvSpPr>
          <p:cNvPr id="4" name="Dian numeron paikkamerkki 3"/>
          <p:cNvSpPr>
            <a:spLocks noGrp="1"/>
          </p:cNvSpPr>
          <p:nvPr>
            <p:ph type="sldNum" sz="quarter" idx="4"/>
          </p:nvPr>
        </p:nvSpPr>
        <p:spPr/>
        <p:txBody>
          <a:bodyPr/>
          <a:lstStyle/>
          <a:p>
            <a:fld id="{6BD4A0EF-951A-4343-A672-F31B58E6828E}" type="slidenum">
              <a:rPr lang="en-US" smtClean="0"/>
              <a:t>7</a:t>
            </a:fld>
            <a:endParaRPr lang="en-US"/>
          </a:p>
        </p:txBody>
      </p:sp>
      <p:pic>
        <p:nvPicPr>
          <p:cNvPr id="5" name="Kuva 4"/>
          <p:cNvPicPr>
            <a:picLocks noChangeAspect="1"/>
          </p:cNvPicPr>
          <p:nvPr/>
        </p:nvPicPr>
        <p:blipFill>
          <a:blip r:embed="rId2"/>
          <a:stretch>
            <a:fillRect/>
          </a:stretch>
        </p:blipFill>
        <p:spPr>
          <a:xfrm>
            <a:off x="160670" y="192505"/>
            <a:ext cx="11845253" cy="6528970"/>
          </a:xfrm>
          <a:prstGeom prst="rect">
            <a:avLst/>
          </a:prstGeom>
        </p:spPr>
      </p:pic>
      <p:sp>
        <p:nvSpPr>
          <p:cNvPr id="6" name="Ellipsi 5"/>
          <p:cNvSpPr/>
          <p:nvPr/>
        </p:nvSpPr>
        <p:spPr>
          <a:xfrm>
            <a:off x="3627520" y="5199146"/>
            <a:ext cx="1377616" cy="715879"/>
          </a:xfrm>
          <a:prstGeom prst="ellipse">
            <a:avLst/>
          </a:prstGeom>
          <a:solidFill>
            <a:srgbClr val="FFFF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100" dirty="0" smtClean="0">
                <a:solidFill>
                  <a:schemeClr val="tx1"/>
                </a:solidFill>
              </a:rPr>
              <a:t>Rautateiden suunnittelua</a:t>
            </a:r>
            <a:endParaRPr lang="fi-FI" sz="1100" dirty="0">
              <a:solidFill>
                <a:schemeClr val="tx1"/>
              </a:solidFill>
            </a:endParaRPr>
          </a:p>
        </p:txBody>
      </p:sp>
      <p:sp>
        <p:nvSpPr>
          <p:cNvPr id="7" name="Pyöristetty suorakulmio 6"/>
          <p:cNvSpPr/>
          <p:nvPr/>
        </p:nvSpPr>
        <p:spPr>
          <a:xfrm>
            <a:off x="2496553" y="4048626"/>
            <a:ext cx="4114800" cy="2424363"/>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Tree>
    <p:extLst>
      <p:ext uri="{BB962C8B-B14F-4D97-AF65-F5344CB8AC3E}">
        <p14:creationId xmlns:p14="http://schemas.microsoft.com/office/powerpoint/2010/main" val="39074192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uvan paikkamerkki 11"/>
          <p:cNvPicPr>
            <a:picLocks noChangeAspect="1"/>
          </p:cNvPicPr>
          <p:nvPr/>
        </p:nvPicPr>
        <p:blipFill>
          <a:blip r:embed="rId2" cstate="print">
            <a:extLst>
              <a:ext uri="{28A0092B-C50C-407E-A947-70E740481C1C}">
                <a14:useLocalDpi xmlns:a14="http://schemas.microsoft.com/office/drawing/2010/main" val="0"/>
              </a:ext>
            </a:extLst>
          </a:blip>
          <a:srcRect t="2168" b="2168"/>
          <a:stretch>
            <a:fillRect/>
          </a:stretch>
        </p:blipFill>
        <p:spPr>
          <a:xfrm rot="21274256">
            <a:off x="8059782" y="1340767"/>
            <a:ext cx="4154267" cy="2256220"/>
          </a:xfrm>
          <a:prstGeom prst="rect">
            <a:avLst/>
          </a:prstGeom>
        </p:spPr>
      </p:pic>
      <p:pic>
        <p:nvPicPr>
          <p:cNvPr id="5" name="Kuvan paikkamerkki 10"/>
          <p:cNvPicPr>
            <a:picLocks noChangeAspect="1"/>
          </p:cNvPicPr>
          <p:nvPr/>
        </p:nvPicPr>
        <p:blipFill>
          <a:blip r:embed="rId3" cstate="print">
            <a:extLst>
              <a:ext uri="{28A0092B-C50C-407E-A947-70E740481C1C}">
                <a14:useLocalDpi xmlns:a14="http://schemas.microsoft.com/office/drawing/2010/main" val="0"/>
              </a:ext>
            </a:extLst>
          </a:blip>
          <a:srcRect t="1576" b="1576"/>
          <a:stretch>
            <a:fillRect/>
          </a:stretch>
        </p:blipFill>
        <p:spPr>
          <a:xfrm rot="495683">
            <a:off x="-203711" y="4506093"/>
            <a:ext cx="4178815" cy="2301892"/>
          </a:xfrm>
          <a:prstGeom prst="rect">
            <a:avLst/>
          </a:prstGeom>
        </p:spPr>
      </p:pic>
      <p:sp>
        <p:nvSpPr>
          <p:cNvPr id="2" name="Title 1"/>
          <p:cNvSpPr>
            <a:spLocks noGrp="1"/>
          </p:cNvSpPr>
          <p:nvPr>
            <p:ph type="title"/>
          </p:nvPr>
        </p:nvSpPr>
        <p:spPr/>
        <p:txBody>
          <a:bodyPr>
            <a:normAutofit/>
          </a:bodyPr>
          <a:lstStyle/>
          <a:p>
            <a:r>
              <a:rPr lang="fi-FI" sz="3200" dirty="0" smtClean="0"/>
              <a:t>Alueelliset kokoontumiset</a:t>
            </a:r>
            <a:endParaRPr lang="fi-FI" sz="3200" dirty="0"/>
          </a:p>
        </p:txBody>
      </p:sp>
      <p:sp>
        <p:nvSpPr>
          <p:cNvPr id="3" name="Text Placeholder 2"/>
          <p:cNvSpPr>
            <a:spLocks noGrp="1"/>
          </p:cNvSpPr>
          <p:nvPr>
            <p:ph type="body" sz="quarter" idx="13"/>
          </p:nvPr>
        </p:nvSpPr>
        <p:spPr>
          <a:xfrm>
            <a:off x="838200" y="1905001"/>
            <a:ext cx="10487025" cy="4625622"/>
          </a:xfrm>
        </p:spPr>
        <p:txBody>
          <a:bodyPr>
            <a:normAutofit/>
          </a:bodyPr>
          <a:lstStyle/>
          <a:p>
            <a:r>
              <a:rPr lang="fi-FI" dirty="0" smtClean="0"/>
              <a:t>Perustettu </a:t>
            </a:r>
            <a:r>
              <a:rPr lang="fi-FI" dirty="0" smtClean="0"/>
              <a:t>Väylän alueelliset </a:t>
            </a:r>
            <a:r>
              <a:rPr lang="fi-FI" dirty="0" smtClean="0"/>
              <a:t>kokoontumiset, </a:t>
            </a:r>
            <a:r>
              <a:rPr lang="fi-FI" dirty="0" smtClean="0"/>
              <a:t/>
            </a:r>
            <a:br>
              <a:rPr lang="fi-FI" dirty="0" smtClean="0"/>
            </a:br>
            <a:r>
              <a:rPr lang="fi-FI" dirty="0" smtClean="0"/>
              <a:t>noin kerran kuussa</a:t>
            </a:r>
            <a:endParaRPr lang="fi-FI" dirty="0" smtClean="0"/>
          </a:p>
          <a:p>
            <a:pPr lvl="1"/>
            <a:r>
              <a:rPr lang="fi-FI" sz="1800" dirty="0" smtClean="0"/>
              <a:t>Parantamaan tiedon kulkua (kunnossapito, rakentaminen,</a:t>
            </a:r>
          </a:p>
          <a:p>
            <a:pPr marL="457200" lvl="1" indent="0">
              <a:buNone/>
            </a:pPr>
            <a:r>
              <a:rPr lang="fi-FI" sz="1800" dirty="0"/>
              <a:t>	</a:t>
            </a:r>
            <a:r>
              <a:rPr lang="fi-FI" sz="1800" dirty="0" smtClean="0"/>
              <a:t>suunnittelu, liikennejärjestelmä…)</a:t>
            </a:r>
          </a:p>
          <a:p>
            <a:pPr lvl="1"/>
            <a:r>
              <a:rPr lang="fi-FI" sz="1800" dirty="0" smtClean="0"/>
              <a:t>Ymmärtämään toisten tekemistä</a:t>
            </a:r>
          </a:p>
          <a:p>
            <a:pPr lvl="1"/>
            <a:r>
              <a:rPr lang="fi-FI" sz="1800" dirty="0" smtClean="0"/>
              <a:t>Oikea-aikainen viestintä </a:t>
            </a:r>
          </a:p>
          <a:p>
            <a:pPr lvl="1"/>
            <a:r>
              <a:rPr lang="fi-FI" sz="1800" dirty="0"/>
              <a:t>Tuottaa tietoa alueittain </a:t>
            </a:r>
            <a:r>
              <a:rPr lang="fi-FI" sz="1800" dirty="0" smtClean="0"/>
              <a:t>mm. radanpidon suunnitteluryhmään</a:t>
            </a:r>
            <a:endParaRPr lang="fi-FI" sz="1800" dirty="0"/>
          </a:p>
          <a:p>
            <a:pPr lvl="1"/>
            <a:r>
              <a:rPr lang="fi-FI" sz="1800" dirty="0" smtClean="0"/>
              <a:t>Aineistot </a:t>
            </a:r>
            <a:r>
              <a:rPr lang="fi-FI" sz="1800" dirty="0" err="1" smtClean="0">
                <a:hlinkClick r:id="rId4"/>
              </a:rPr>
              <a:t>Alfrescossa</a:t>
            </a:r>
            <a:endParaRPr lang="fi-FI" sz="1800" dirty="0" smtClean="0"/>
          </a:p>
        </p:txBody>
      </p:sp>
      <p:sp>
        <p:nvSpPr>
          <p:cNvPr id="4" name="Slide Number Placeholder 3"/>
          <p:cNvSpPr>
            <a:spLocks noGrp="1"/>
          </p:cNvSpPr>
          <p:nvPr>
            <p:ph type="sldNum" sz="quarter" idx="4"/>
          </p:nvPr>
        </p:nvSpPr>
        <p:spPr/>
        <p:txBody>
          <a:bodyPr/>
          <a:lstStyle/>
          <a:p>
            <a:r>
              <a:rPr lang="fi-FI" dirty="0" smtClean="0"/>
              <a:t/>
            </a:r>
            <a:br>
              <a:rPr lang="fi-FI" dirty="0" smtClean="0"/>
            </a:br>
            <a:endParaRPr lang="fi-FI" dirty="0" smtClean="0"/>
          </a:p>
          <a:p>
            <a:endParaRPr lang="fi-FI" dirty="0"/>
          </a:p>
        </p:txBody>
      </p:sp>
      <p:pic>
        <p:nvPicPr>
          <p:cNvPr id="8" name="Kuvan paikkamerkki 9"/>
          <p:cNvPicPr>
            <a:picLocks noChangeAspect="1"/>
          </p:cNvPicPr>
          <p:nvPr/>
        </p:nvPicPr>
        <p:blipFill>
          <a:blip r:embed="rId5" cstate="print">
            <a:extLst>
              <a:ext uri="{28A0092B-C50C-407E-A947-70E740481C1C}">
                <a14:useLocalDpi xmlns:a14="http://schemas.microsoft.com/office/drawing/2010/main" val="0"/>
              </a:ext>
            </a:extLst>
          </a:blip>
          <a:srcRect t="1314" b="1314"/>
          <a:stretch>
            <a:fillRect/>
          </a:stretch>
        </p:blipFill>
        <p:spPr>
          <a:xfrm>
            <a:off x="4324376" y="4382898"/>
            <a:ext cx="4072178" cy="2243151"/>
          </a:xfrm>
          <a:prstGeom prst="rect">
            <a:avLst/>
          </a:prstGeom>
        </p:spPr>
      </p:pic>
      <p:pic>
        <p:nvPicPr>
          <p:cNvPr id="6" name="Kuvan paikkamerkki 12"/>
          <p:cNvPicPr>
            <a:picLocks noChangeAspect="1"/>
          </p:cNvPicPr>
          <p:nvPr/>
        </p:nvPicPr>
        <p:blipFill>
          <a:blip r:embed="rId6" cstate="print">
            <a:extLst>
              <a:ext uri="{28A0092B-C50C-407E-A947-70E740481C1C}">
                <a14:useLocalDpi xmlns:a14="http://schemas.microsoft.com/office/drawing/2010/main" val="0"/>
              </a:ext>
            </a:extLst>
          </a:blip>
          <a:srcRect t="2196" b="2196"/>
          <a:stretch>
            <a:fillRect/>
          </a:stretch>
        </p:blipFill>
        <p:spPr>
          <a:xfrm rot="536454">
            <a:off x="7897613" y="3931635"/>
            <a:ext cx="3926554" cy="2132547"/>
          </a:xfrm>
          <a:prstGeom prst="rect">
            <a:avLst/>
          </a:prstGeom>
        </p:spPr>
      </p:pic>
    </p:spTree>
    <p:extLst>
      <p:ext uri="{BB962C8B-B14F-4D97-AF65-F5344CB8AC3E}">
        <p14:creationId xmlns:p14="http://schemas.microsoft.com/office/powerpoint/2010/main" val="39458274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smtClean="0"/>
              <a:t>Väylien suunnitteluosasto, rataporukka</a:t>
            </a:r>
            <a:endParaRPr lang="fi-FI" dirty="0"/>
          </a:p>
        </p:txBody>
      </p:sp>
      <p:sp>
        <p:nvSpPr>
          <p:cNvPr id="4" name="Dian numeron paikkamerkki 3"/>
          <p:cNvSpPr>
            <a:spLocks noGrp="1"/>
          </p:cNvSpPr>
          <p:nvPr>
            <p:ph type="sldNum" sz="quarter" idx="4"/>
          </p:nvPr>
        </p:nvSpPr>
        <p:spPr>
          <a:xfrm>
            <a:off x="8581554" y="6356350"/>
            <a:ext cx="518565" cy="365125"/>
          </a:xfrm>
        </p:spPr>
        <p:txBody>
          <a:bodyPr/>
          <a:lstStyle/>
          <a:p>
            <a:fld id="{6BD4A0EF-951A-4343-A672-F31B58E6828E}" type="slidenum">
              <a:rPr lang="en-US" smtClean="0"/>
              <a:t>9</a:t>
            </a:fld>
            <a:endParaRPr lang="en-US" dirty="0"/>
          </a:p>
        </p:txBody>
      </p:sp>
      <p:pic>
        <p:nvPicPr>
          <p:cNvPr id="5" name="Picture 2" descr="https://intra.liikennevirasto.fi/henkilohaku?p_p_id=Fi_Liikennevirasto_User_Search_portlet_INSTANCE_Sm3uvkt0BsSX&amp;p_p_lifecycle=2&amp;p_p_state=exclusive&amp;p_p_mode=view&amp;p_p_resource_id=%2Fuser%2Fimage&amp;p_p_cacheability=cacheLevelPage&amp;_Fi_Liikennevirasto_User_Search_portlet_INSTANCE_Sm3uvkt0BsSX_tunnus=L0961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2422" y="1563042"/>
            <a:ext cx="1125428" cy="135051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https://intra.liikennevirasto.fi/henkilohaku?p_p_id=Fi_Liikennevirasto_User_Search_portlet_INSTANCE_Sm3uvkt0BsSX&amp;p_p_lifecycle=2&amp;p_p_state=exclusive&amp;p_p_mode=view&amp;p_p_resource_id=%2Fuser%2Fimage&amp;p_p_cacheability=cacheLevelPage&amp;_Fi_Liikennevirasto_User_Search_portlet_INSTANCE_Sm3uvkt0BsSX_tunnus=L2304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1544" y="1558517"/>
            <a:ext cx="1135796" cy="138567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https://intra.liikennevirasto.fi/henkilohaku?p_p_id=Fi_Liikennevirasto_User_Search_portlet_INSTANCE_Sm3uvkt0BsSX&amp;p_p_lifecycle=2&amp;p_p_state=exclusive&amp;p_p_mode=view&amp;p_p_resource_id=%2Fuser%2Fimage&amp;p_p_cacheability=cacheLevelPage&amp;_Fi_Liikennevirasto_User_Search_portlet_INSTANCE_Sm3uvkt0BsSX_tunnus=L59917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18755" y="4153346"/>
            <a:ext cx="1179338" cy="143879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https://intra.liikennevirasto.fi/henkilohaku?p_p_id=Fi_Liikennevirasto_User_Search_portlet_INSTANCE_Sm3uvkt0BsSX&amp;p_p_lifecycle=2&amp;p_p_state=exclusive&amp;p_p_mode=view&amp;p_p_resource_id=%2Fuser%2Fimage&amp;p_p_cacheability=cacheLevelPage&amp;_Fi_Liikennevirasto_User_Search_portlet_INSTANCE_Sm3uvkt0BsSX_tunnus=L50837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86316" y="1558515"/>
            <a:ext cx="1145535" cy="139755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0" descr="https://intra.liikennevirasto.fi/henkilohaku?p_p_id=Fi_Liikennevirasto_User_Search_portlet_INSTANCE_Sm3uvkt0BsSX&amp;p_p_lifecycle=2&amp;p_p_state=exclusive&amp;p_p_mode=view&amp;p_p_resource_id=%2Fuser%2Fimage&amp;p_p_cacheability=cacheLevelPage&amp;_Fi_Liikennevirasto_User_Search_portlet_INSTANCE_Sm3uvkt0BsSX_tunnus=L607567"/>
          <p:cNvPicPr>
            <a:picLocks noChangeAspect="1" noChangeArrowheads="1"/>
          </p:cNvPicPr>
          <p:nvPr/>
        </p:nvPicPr>
        <p:blipFill rotWithShape="1">
          <a:blip r:embed="rId6">
            <a:extLst>
              <a:ext uri="{28A0092B-C50C-407E-A947-70E740481C1C}">
                <a14:useLocalDpi xmlns:a14="http://schemas.microsoft.com/office/drawing/2010/main" val="0"/>
              </a:ext>
            </a:extLst>
          </a:blip>
          <a:srcRect b="11556"/>
          <a:stretch/>
        </p:blipFill>
        <p:spPr bwMode="auto">
          <a:xfrm>
            <a:off x="7995823" y="1550025"/>
            <a:ext cx="1057281" cy="140265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2" descr="https://intra.liikennevirasto.fi/henkilohaku?p_p_id=Fi_Liikennevirasto_User_Search_portlet_INSTANCE_Sm3uvkt0BsSX&amp;p_p_lifecycle=2&amp;p_p_state=exclusive&amp;p_p_mode=view&amp;p_p_resource_id=%2Fuser%2Fimage&amp;p_p_cacheability=cacheLevelPage&amp;_Fi_Liikennevirasto_User_Search_portlet_INSTANCE_Sm3uvkt0BsSX_tunnus=L73550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40632" y="4150011"/>
            <a:ext cx="1183925" cy="1444389"/>
          </a:xfrm>
          <a:prstGeom prst="rect">
            <a:avLst/>
          </a:prstGeom>
          <a:noFill/>
          <a:extLst>
            <a:ext uri="{909E8E84-426E-40DD-AFC4-6F175D3DCCD1}">
              <a14:hiddenFill xmlns:a14="http://schemas.microsoft.com/office/drawing/2010/main">
                <a:solidFill>
                  <a:srgbClr val="FFFFFF"/>
                </a:solidFill>
              </a14:hiddenFill>
            </a:ext>
          </a:extLst>
        </p:spPr>
      </p:pic>
      <p:sp>
        <p:nvSpPr>
          <p:cNvPr id="11" name="Tekstiruutu 10"/>
          <p:cNvSpPr txBox="1"/>
          <p:nvPr/>
        </p:nvSpPr>
        <p:spPr>
          <a:xfrm>
            <a:off x="554279" y="2927597"/>
            <a:ext cx="1741713" cy="830997"/>
          </a:xfrm>
          <a:prstGeom prst="rect">
            <a:avLst/>
          </a:prstGeom>
          <a:noFill/>
        </p:spPr>
        <p:txBody>
          <a:bodyPr wrap="square" rtlCol="0">
            <a:spAutoFit/>
          </a:bodyPr>
          <a:lstStyle/>
          <a:p>
            <a:pPr algn="ctr"/>
            <a:r>
              <a:rPr lang="fi-FI" sz="1600" dirty="0"/>
              <a:t>ANNA </a:t>
            </a:r>
          </a:p>
          <a:p>
            <a:pPr algn="ctr"/>
            <a:r>
              <a:rPr lang="fi-FI" sz="1600" dirty="0" smtClean="0"/>
              <a:t>MIETTINEN</a:t>
            </a:r>
          </a:p>
          <a:p>
            <a:pPr algn="ctr"/>
            <a:r>
              <a:rPr lang="fi-FI" sz="1600" dirty="0" smtClean="0"/>
              <a:t>Etelä-Suomi</a:t>
            </a:r>
            <a:endParaRPr lang="fi-FI" sz="1600" dirty="0"/>
          </a:p>
        </p:txBody>
      </p:sp>
      <p:sp>
        <p:nvSpPr>
          <p:cNvPr id="12" name="Tekstiruutu 11"/>
          <p:cNvSpPr txBox="1"/>
          <p:nvPr/>
        </p:nvSpPr>
        <p:spPr>
          <a:xfrm>
            <a:off x="4348585" y="2984630"/>
            <a:ext cx="1741713" cy="830997"/>
          </a:xfrm>
          <a:prstGeom prst="rect">
            <a:avLst/>
          </a:prstGeom>
          <a:noFill/>
        </p:spPr>
        <p:txBody>
          <a:bodyPr wrap="square" rtlCol="0">
            <a:spAutoFit/>
          </a:bodyPr>
          <a:lstStyle/>
          <a:p>
            <a:pPr algn="ctr"/>
            <a:r>
              <a:rPr lang="fi-FI" sz="1600" dirty="0"/>
              <a:t>MAIJA </a:t>
            </a:r>
          </a:p>
          <a:p>
            <a:pPr algn="ctr"/>
            <a:r>
              <a:rPr lang="fi-FI" sz="1600" dirty="0" smtClean="0"/>
              <a:t>SALONEN</a:t>
            </a:r>
          </a:p>
          <a:p>
            <a:pPr algn="ctr"/>
            <a:r>
              <a:rPr lang="fi-FI" sz="1600" dirty="0" smtClean="0"/>
              <a:t>(Itä-Suomi)</a:t>
            </a:r>
            <a:endParaRPr lang="fi-FI" sz="1600" dirty="0"/>
          </a:p>
        </p:txBody>
      </p:sp>
      <p:sp>
        <p:nvSpPr>
          <p:cNvPr id="13" name="Tekstiruutu 12"/>
          <p:cNvSpPr txBox="1"/>
          <p:nvPr/>
        </p:nvSpPr>
        <p:spPr>
          <a:xfrm>
            <a:off x="2446648" y="5587200"/>
            <a:ext cx="1741713" cy="830997"/>
          </a:xfrm>
          <a:prstGeom prst="rect">
            <a:avLst/>
          </a:prstGeom>
          <a:noFill/>
        </p:spPr>
        <p:txBody>
          <a:bodyPr wrap="square" rtlCol="0">
            <a:spAutoFit/>
          </a:bodyPr>
          <a:lstStyle/>
          <a:p>
            <a:pPr algn="ctr"/>
            <a:r>
              <a:rPr lang="fi-FI" sz="1600" dirty="0"/>
              <a:t>HEIDI</a:t>
            </a:r>
          </a:p>
          <a:p>
            <a:pPr algn="ctr"/>
            <a:r>
              <a:rPr lang="fi-FI" sz="1600" dirty="0" smtClean="0"/>
              <a:t>MÄENPÄÄ</a:t>
            </a:r>
          </a:p>
          <a:p>
            <a:pPr algn="ctr"/>
            <a:r>
              <a:rPr lang="fi-FI" sz="1600" dirty="0" smtClean="0"/>
              <a:t>Helsinki-Turku</a:t>
            </a:r>
            <a:endParaRPr lang="fi-FI" sz="1600" dirty="0"/>
          </a:p>
        </p:txBody>
      </p:sp>
      <p:sp>
        <p:nvSpPr>
          <p:cNvPr id="14" name="Tekstiruutu 13"/>
          <p:cNvSpPr txBox="1"/>
          <p:nvPr/>
        </p:nvSpPr>
        <p:spPr>
          <a:xfrm>
            <a:off x="6100442" y="2963059"/>
            <a:ext cx="1741713" cy="830997"/>
          </a:xfrm>
          <a:prstGeom prst="rect">
            <a:avLst/>
          </a:prstGeom>
          <a:noFill/>
        </p:spPr>
        <p:txBody>
          <a:bodyPr wrap="square" rtlCol="0">
            <a:spAutoFit/>
          </a:bodyPr>
          <a:lstStyle/>
          <a:p>
            <a:pPr algn="ctr"/>
            <a:r>
              <a:rPr lang="fi-FI" sz="1600" dirty="0"/>
              <a:t>JOUNI</a:t>
            </a:r>
          </a:p>
          <a:p>
            <a:pPr algn="ctr"/>
            <a:r>
              <a:rPr lang="fi-FI" sz="1600" dirty="0" smtClean="0"/>
              <a:t>JUUTI</a:t>
            </a:r>
          </a:p>
          <a:p>
            <a:pPr algn="ctr"/>
            <a:r>
              <a:rPr lang="fi-FI" sz="1600" dirty="0" smtClean="0"/>
              <a:t>Länsi-Suomi</a:t>
            </a:r>
            <a:endParaRPr lang="fi-FI" sz="1600" dirty="0"/>
          </a:p>
        </p:txBody>
      </p:sp>
      <p:sp>
        <p:nvSpPr>
          <p:cNvPr id="15" name="Tekstiruutu 14"/>
          <p:cNvSpPr txBox="1"/>
          <p:nvPr/>
        </p:nvSpPr>
        <p:spPr>
          <a:xfrm>
            <a:off x="7793890" y="5594400"/>
            <a:ext cx="1741713" cy="830997"/>
          </a:xfrm>
          <a:prstGeom prst="rect">
            <a:avLst/>
          </a:prstGeom>
          <a:noFill/>
        </p:spPr>
        <p:txBody>
          <a:bodyPr wrap="square" rtlCol="0">
            <a:spAutoFit/>
          </a:bodyPr>
          <a:lstStyle/>
          <a:p>
            <a:pPr algn="ctr"/>
            <a:r>
              <a:rPr lang="fi-FI" sz="1600" dirty="0"/>
              <a:t>JUSSI</a:t>
            </a:r>
          </a:p>
          <a:p>
            <a:pPr algn="ctr"/>
            <a:r>
              <a:rPr lang="fi-FI" sz="1600" dirty="0" smtClean="0"/>
              <a:t>LINDBERG</a:t>
            </a:r>
          </a:p>
          <a:p>
            <a:pPr algn="ctr"/>
            <a:r>
              <a:rPr lang="fi-FI" sz="1600" dirty="0"/>
              <a:t>A</a:t>
            </a:r>
            <a:r>
              <a:rPr lang="fi-FI" sz="1600" dirty="0" smtClean="0"/>
              <a:t>pulaisjohtaja</a:t>
            </a:r>
            <a:endParaRPr lang="fi-FI" sz="1600" dirty="0"/>
          </a:p>
        </p:txBody>
      </p:sp>
      <p:sp>
        <p:nvSpPr>
          <p:cNvPr id="16" name="Tekstiruutu 15"/>
          <p:cNvSpPr txBox="1"/>
          <p:nvPr/>
        </p:nvSpPr>
        <p:spPr>
          <a:xfrm>
            <a:off x="7464587" y="2951180"/>
            <a:ext cx="2119751" cy="830997"/>
          </a:xfrm>
          <a:prstGeom prst="rect">
            <a:avLst/>
          </a:prstGeom>
          <a:noFill/>
        </p:spPr>
        <p:txBody>
          <a:bodyPr wrap="square" rtlCol="0">
            <a:spAutoFit/>
          </a:bodyPr>
          <a:lstStyle/>
          <a:p>
            <a:pPr algn="ctr"/>
            <a:r>
              <a:rPr lang="fi-FI" sz="1600" dirty="0"/>
              <a:t>JARNO</a:t>
            </a:r>
          </a:p>
          <a:p>
            <a:pPr algn="ctr"/>
            <a:r>
              <a:rPr lang="fi-FI" sz="1600" dirty="0" smtClean="0"/>
              <a:t>VILJAKAINEN</a:t>
            </a:r>
          </a:p>
          <a:p>
            <a:pPr algn="ctr"/>
            <a:r>
              <a:rPr lang="fi-FI" sz="1600" dirty="0" smtClean="0"/>
              <a:t>Pohjois-Suomi</a:t>
            </a:r>
            <a:endParaRPr lang="fi-FI" sz="1600" dirty="0"/>
          </a:p>
        </p:txBody>
      </p:sp>
      <p:sp>
        <p:nvSpPr>
          <p:cNvPr id="17" name="Tekstiruutu 16"/>
          <p:cNvSpPr txBox="1"/>
          <p:nvPr/>
        </p:nvSpPr>
        <p:spPr>
          <a:xfrm>
            <a:off x="4197105" y="5609446"/>
            <a:ext cx="2044671" cy="830997"/>
          </a:xfrm>
          <a:prstGeom prst="rect">
            <a:avLst/>
          </a:prstGeom>
          <a:noFill/>
        </p:spPr>
        <p:txBody>
          <a:bodyPr wrap="square" rtlCol="0">
            <a:spAutoFit/>
          </a:bodyPr>
          <a:lstStyle/>
          <a:p>
            <a:pPr algn="ctr"/>
            <a:r>
              <a:rPr lang="fi-FI" sz="1600" dirty="0"/>
              <a:t>MARKETTA</a:t>
            </a:r>
          </a:p>
          <a:p>
            <a:pPr algn="ctr"/>
            <a:r>
              <a:rPr lang="fi-FI" sz="1600" dirty="0" smtClean="0"/>
              <a:t>RUUTIAINEN</a:t>
            </a:r>
          </a:p>
          <a:p>
            <a:pPr algn="ctr"/>
            <a:r>
              <a:rPr lang="fi-FI" sz="1600" dirty="0" smtClean="0"/>
              <a:t>Projekti-insinööri</a:t>
            </a:r>
            <a:endParaRPr lang="fi-FI" sz="1600" dirty="0"/>
          </a:p>
        </p:txBody>
      </p:sp>
      <p:sp>
        <p:nvSpPr>
          <p:cNvPr id="18" name="Tekstiruutu 17"/>
          <p:cNvSpPr txBox="1"/>
          <p:nvPr/>
        </p:nvSpPr>
        <p:spPr>
          <a:xfrm>
            <a:off x="6156520" y="5587200"/>
            <a:ext cx="1741713" cy="830997"/>
          </a:xfrm>
          <a:prstGeom prst="rect">
            <a:avLst/>
          </a:prstGeom>
          <a:noFill/>
        </p:spPr>
        <p:txBody>
          <a:bodyPr wrap="square" rtlCol="0">
            <a:spAutoFit/>
          </a:bodyPr>
          <a:lstStyle/>
          <a:p>
            <a:pPr algn="ctr"/>
            <a:r>
              <a:rPr lang="fi-FI" sz="1600" dirty="0"/>
              <a:t>JUSSI</a:t>
            </a:r>
          </a:p>
          <a:p>
            <a:pPr algn="ctr"/>
            <a:r>
              <a:rPr lang="fi-FI" sz="1600" dirty="0" smtClean="0"/>
              <a:t>PAJUNEN</a:t>
            </a:r>
          </a:p>
          <a:p>
            <a:pPr algn="ctr"/>
            <a:r>
              <a:rPr lang="fi-FI" sz="1600" dirty="0" smtClean="0"/>
              <a:t>Assistentti</a:t>
            </a:r>
            <a:endParaRPr lang="fi-FI" sz="1600" dirty="0"/>
          </a:p>
        </p:txBody>
      </p:sp>
      <p:pic>
        <p:nvPicPr>
          <p:cNvPr id="19" name="Picture 16" descr="https://intra.liikennevirasto.fi/henkilohaku?p_p_id=Fi_Liikennevirasto_User_Search_portlet_INSTANCE_Sm3uvkt0BsSX&amp;p_p_lifecycle=2&amp;p_p_state=exclusive&amp;p_p_mode=view&amp;p_p_resource_id=%2Fuser%2Fimage&amp;p_p_cacheability=cacheLevelPage&amp;_Fi_Liikennevirasto_User_Search_portlet_INSTANCE_Sm3uvkt0BsSX_tunnus=L3418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86315" y="4193144"/>
            <a:ext cx="1145535" cy="139755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8" descr="https://intra.liikennevirasto.fi/henkilohaku?p_p_id=Fi_Liikennevirasto_User_Search_portlet_INSTANCE_Sm3uvkt0BsSX&amp;p_p_lifecycle=2&amp;p_p_state=exclusive&amp;p_p_mode=view&amp;p_p_resource_id=%2Fuser%2Fimage&amp;p_p_cacheability=cacheLevelPage&amp;_Fi_Liikennevirasto_User_Search_portlet_INSTANCE_Sm3uvkt0BsSX_tunnus=L16289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574741" y="1577686"/>
            <a:ext cx="1127043" cy="137499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b="10823"/>
          <a:stretch/>
        </p:blipFill>
        <p:spPr bwMode="auto">
          <a:xfrm>
            <a:off x="4651544" y="4168699"/>
            <a:ext cx="1135796" cy="141850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https://intra.liikennevirasto.fi/henkilohaku?p_p_id=Fi_Liikennevirasto_User_Search_portlet_INSTANCE_Sm3uvkt0BsSX&amp;p_p_lifecycle=2&amp;p_p_state=exclusive&amp;p_p_mode=view&amp;p_p_resource_id=%2Fuser%2Fimage&amp;p_p_cacheability=cacheLevelPage&amp;_Fi_Liikennevirasto_User_Search_portlet_INSTANCE_Sm3uvkt0BsSX_tunnus=L07253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34129" y="1522053"/>
            <a:ext cx="1166752" cy="1423437"/>
          </a:xfrm>
          <a:prstGeom prst="rect">
            <a:avLst/>
          </a:prstGeom>
          <a:noFill/>
          <a:extLst>
            <a:ext uri="{909E8E84-426E-40DD-AFC4-6F175D3DCCD1}">
              <a14:hiddenFill xmlns:a14="http://schemas.microsoft.com/office/drawing/2010/main">
                <a:solidFill>
                  <a:srgbClr val="FFFFFF"/>
                </a:solidFill>
              </a14:hiddenFill>
            </a:ext>
          </a:extLst>
        </p:spPr>
      </p:pic>
      <p:sp>
        <p:nvSpPr>
          <p:cNvPr id="23" name="Tekstiruutu 22"/>
          <p:cNvSpPr txBox="1"/>
          <p:nvPr/>
        </p:nvSpPr>
        <p:spPr>
          <a:xfrm>
            <a:off x="2163188" y="2934185"/>
            <a:ext cx="2302492" cy="830997"/>
          </a:xfrm>
          <a:prstGeom prst="rect">
            <a:avLst/>
          </a:prstGeom>
          <a:noFill/>
        </p:spPr>
        <p:txBody>
          <a:bodyPr wrap="square" rtlCol="0">
            <a:spAutoFit/>
          </a:bodyPr>
          <a:lstStyle/>
          <a:p>
            <a:pPr algn="ctr"/>
            <a:r>
              <a:rPr lang="fi-FI" sz="1600" dirty="0"/>
              <a:t>EMMI </a:t>
            </a:r>
          </a:p>
          <a:p>
            <a:pPr algn="ctr"/>
            <a:r>
              <a:rPr lang="fi-FI" sz="1600" dirty="0" smtClean="0"/>
              <a:t>TOURUNEN</a:t>
            </a:r>
          </a:p>
          <a:p>
            <a:pPr algn="ctr"/>
            <a:r>
              <a:rPr lang="fi-FI" sz="1600" dirty="0" smtClean="0"/>
              <a:t>Itä-Suomi</a:t>
            </a:r>
            <a:endParaRPr lang="fi-FI" sz="1600" dirty="0"/>
          </a:p>
        </p:txBody>
      </p:sp>
      <p:sp>
        <p:nvSpPr>
          <p:cNvPr id="24" name="Tekstiruutu 23"/>
          <p:cNvSpPr txBox="1"/>
          <p:nvPr/>
        </p:nvSpPr>
        <p:spPr>
          <a:xfrm>
            <a:off x="9267405" y="2944188"/>
            <a:ext cx="1741713" cy="830997"/>
          </a:xfrm>
          <a:prstGeom prst="rect">
            <a:avLst/>
          </a:prstGeom>
          <a:noFill/>
        </p:spPr>
        <p:txBody>
          <a:bodyPr wrap="square" rtlCol="0">
            <a:spAutoFit/>
          </a:bodyPr>
          <a:lstStyle/>
          <a:p>
            <a:pPr algn="ctr"/>
            <a:r>
              <a:rPr lang="fi-FI" sz="1600" dirty="0"/>
              <a:t>VILLE</a:t>
            </a:r>
          </a:p>
          <a:p>
            <a:pPr algn="ctr"/>
            <a:r>
              <a:rPr lang="fi-FI" sz="1600" dirty="0" smtClean="0"/>
              <a:t>VUOKKO</a:t>
            </a:r>
          </a:p>
          <a:p>
            <a:pPr algn="ctr"/>
            <a:r>
              <a:rPr lang="fi-FI" sz="1600" dirty="0" smtClean="0"/>
              <a:t>Kaavalausunnot</a:t>
            </a:r>
            <a:endParaRPr lang="fi-FI" sz="1600" dirty="0"/>
          </a:p>
        </p:txBody>
      </p:sp>
      <p:pic>
        <p:nvPicPr>
          <p:cNvPr id="1026" name="Picture 2" descr="https://intra.vayla.fi/henkilohaku?p_p_id=Fi_Liikennevirasto_User_Search_portlet_INSTANCE_Sm3uvkt0BsSX&amp;p_p_lifecycle=2&amp;p_p_state=exclusive&amp;p_p_mode=view&amp;p_p_resource_id=%2Fuser%2Fimage&amp;p_p_cacheability=cacheLevelPage&amp;_Fi_Liikennevirasto_User_Search_portlet_INSTANCE_Sm3uvkt0BsSX_tunnus=L67719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64895" y="4168699"/>
            <a:ext cx="1196166" cy="1423439"/>
          </a:xfrm>
          <a:prstGeom prst="rect">
            <a:avLst/>
          </a:prstGeom>
          <a:noFill/>
          <a:extLst>
            <a:ext uri="{909E8E84-426E-40DD-AFC4-6F175D3DCCD1}">
              <a14:hiddenFill xmlns:a14="http://schemas.microsoft.com/office/drawing/2010/main">
                <a:solidFill>
                  <a:srgbClr val="FFFFFF"/>
                </a:solidFill>
              </a14:hiddenFill>
            </a:ext>
          </a:extLst>
        </p:spPr>
      </p:pic>
      <p:sp>
        <p:nvSpPr>
          <p:cNvPr id="26" name="Tekstiruutu 25"/>
          <p:cNvSpPr txBox="1"/>
          <p:nvPr/>
        </p:nvSpPr>
        <p:spPr>
          <a:xfrm>
            <a:off x="648195" y="5587200"/>
            <a:ext cx="1741713" cy="830997"/>
          </a:xfrm>
          <a:prstGeom prst="rect">
            <a:avLst/>
          </a:prstGeom>
          <a:noFill/>
        </p:spPr>
        <p:txBody>
          <a:bodyPr wrap="square" rtlCol="0">
            <a:spAutoFit/>
          </a:bodyPr>
          <a:lstStyle/>
          <a:p>
            <a:pPr algn="ctr"/>
            <a:r>
              <a:rPr lang="fi-FI" sz="1600" dirty="0" smtClean="0"/>
              <a:t>KAISA</a:t>
            </a:r>
          </a:p>
          <a:p>
            <a:pPr algn="ctr"/>
            <a:r>
              <a:rPr lang="fi-FI" sz="1600" dirty="0" smtClean="0"/>
              <a:t>KAUHANEN</a:t>
            </a:r>
          </a:p>
          <a:p>
            <a:pPr algn="ctr"/>
            <a:r>
              <a:rPr lang="fi-FI" sz="1600" dirty="0" smtClean="0"/>
              <a:t>Projektipäällikkö</a:t>
            </a:r>
            <a:endParaRPr lang="fi-FI" sz="1600" dirty="0"/>
          </a:p>
        </p:txBody>
      </p:sp>
      <p:sp>
        <p:nvSpPr>
          <p:cNvPr id="27" name="Tekstiruutu 26"/>
          <p:cNvSpPr txBox="1"/>
          <p:nvPr/>
        </p:nvSpPr>
        <p:spPr>
          <a:xfrm>
            <a:off x="9702137" y="5600205"/>
            <a:ext cx="1741713" cy="830997"/>
          </a:xfrm>
          <a:prstGeom prst="rect">
            <a:avLst/>
          </a:prstGeom>
          <a:noFill/>
        </p:spPr>
        <p:txBody>
          <a:bodyPr wrap="square" rtlCol="0">
            <a:spAutoFit/>
          </a:bodyPr>
          <a:lstStyle/>
          <a:p>
            <a:pPr algn="ctr"/>
            <a:r>
              <a:rPr lang="fi-FI" sz="1600" dirty="0" smtClean="0"/>
              <a:t>ANNIKA SALOKANGAS</a:t>
            </a:r>
          </a:p>
          <a:p>
            <a:pPr algn="ctr"/>
            <a:r>
              <a:rPr lang="fi-FI" sz="1600" dirty="0" smtClean="0"/>
              <a:t>projektipäällikkö</a:t>
            </a:r>
            <a:endParaRPr lang="fi-FI" sz="1600" dirty="0"/>
          </a:p>
        </p:txBody>
      </p:sp>
      <p:sp>
        <p:nvSpPr>
          <p:cNvPr id="28" name="Tekstiruutu 27"/>
          <p:cNvSpPr txBox="1"/>
          <p:nvPr/>
        </p:nvSpPr>
        <p:spPr>
          <a:xfrm>
            <a:off x="9702136" y="4674742"/>
            <a:ext cx="1741713" cy="707886"/>
          </a:xfrm>
          <a:prstGeom prst="rect">
            <a:avLst/>
          </a:prstGeom>
          <a:noFill/>
        </p:spPr>
        <p:txBody>
          <a:bodyPr wrap="square" rtlCol="0">
            <a:spAutoFit/>
          </a:bodyPr>
          <a:lstStyle/>
          <a:p>
            <a:pPr algn="ctr"/>
            <a:r>
              <a:rPr lang="fi-FI" sz="2000" dirty="0" smtClean="0"/>
              <a:t>15.1.2020 alkaen</a:t>
            </a:r>
            <a:endParaRPr lang="fi-FI" sz="2000" dirty="0"/>
          </a:p>
        </p:txBody>
      </p:sp>
    </p:spTree>
    <p:extLst>
      <p:ext uri="{BB962C8B-B14F-4D97-AF65-F5344CB8AC3E}">
        <p14:creationId xmlns:p14="http://schemas.microsoft.com/office/powerpoint/2010/main" val="213497672"/>
      </p:ext>
    </p:extLst>
  </p:cSld>
  <p:clrMapOvr>
    <a:masterClrMapping/>
  </p:clrMapOvr>
  <p:timing>
    <p:tnLst>
      <p:par>
        <p:cTn id="1" dur="indefinite" restart="never" nodeType="tmRoot"/>
      </p:par>
    </p:tnLst>
  </p:timing>
</p:sld>
</file>

<file path=ppt/theme/theme1.xml><?xml version="1.0" encoding="utf-8"?>
<a:theme xmlns:a="http://schemas.openxmlformats.org/drawingml/2006/main" name="vayla">
  <a:themeElements>
    <a:clrScheme name="VÄYLÄ">
      <a:dk1>
        <a:srgbClr val="000000"/>
      </a:dk1>
      <a:lt1>
        <a:srgbClr val="FFFFFF"/>
      </a:lt1>
      <a:dk2>
        <a:srgbClr val="000000"/>
      </a:dk2>
      <a:lt2>
        <a:srgbClr val="FDFCFF"/>
      </a:lt2>
      <a:accent1>
        <a:srgbClr val="49C2F0"/>
      </a:accent1>
      <a:accent2>
        <a:srgbClr val="00B0CC"/>
      </a:accent2>
      <a:accent3>
        <a:srgbClr val="009BFF"/>
      </a:accent3>
      <a:accent4>
        <a:srgbClr val="0065AF"/>
      </a:accent4>
      <a:accent5>
        <a:srgbClr val="DD38F2"/>
      </a:accent5>
      <a:accent6>
        <a:srgbClr val="FFC300"/>
      </a:accent6>
      <a:hlink>
        <a:srgbClr val="00AFCB"/>
      </a:hlink>
      <a:folHlink>
        <a:srgbClr val="49C2EF"/>
      </a:folHlink>
    </a:clrScheme>
    <a:fontScheme name="Mukautettu 1">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yla_ilmeella_fi.potx" id="{7C00EF4C-DB70-4C17-9690-23C5DC476437}" vid="{47A09E41-BE22-4BEE-87C4-9A636C14640E}"/>
    </a:ext>
  </a:extLst>
</a:theme>
</file>

<file path=ppt/theme/theme2.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xml_kameleon>
  <ddecree/>
  <dlevelofprotection/>
  <dsecrecy/>
  <dconfidentiality/>
</xml_kameleon>
</file>

<file path=customXml/item2.xml><?xml version="1.0" encoding="utf-8"?>
<livi_kameleon xmlns="" xmlns:xsi="http://www.w3.org/2001/XMLSchema-instance">
  <tyyppi>Esitys</tyyppi>
  <title>Rautatiefoorumi, 22.11.2019</title>
  <author>Jussi Lindberg</author>
  <paivays>22.11.2019</paivays>
</livi_kameleon>
</file>

<file path=customXml/itemProps1.xml><?xml version="1.0" encoding="utf-8"?>
<ds:datastoreItem xmlns:ds="http://schemas.openxmlformats.org/officeDocument/2006/customXml" ds:itemID="{C04FDC05-C153-4219-99CA-5F88E1C998FD}">
  <ds:schemaRefs/>
</ds:datastoreItem>
</file>

<file path=customXml/itemProps2.xml><?xml version="1.0" encoding="utf-8"?>
<ds:datastoreItem xmlns:ds="http://schemas.openxmlformats.org/officeDocument/2006/customXml" ds:itemID="{D1F64F83-FFCE-42A2-912C-32F7CAFDA402}">
  <ds:schemaRefs>
    <ds:schemaRef ds:uri=""/>
  </ds:schemaRefs>
</ds:datastoreItem>
</file>

<file path=docProps/app.xml><?xml version="1.0" encoding="utf-8"?>
<Properties xmlns="http://schemas.openxmlformats.org/officeDocument/2006/extended-properties" xmlns:vt="http://schemas.openxmlformats.org/officeDocument/2006/docPropsVTypes">
  <Template>vayla_ilmeella_fi</Template>
  <TotalTime>2170</TotalTime>
  <Words>1331</Words>
  <Application>Microsoft Office PowerPoint</Application>
  <PresentationFormat>Laajakuva</PresentationFormat>
  <Paragraphs>252</Paragraphs>
  <Slides>19</Slides>
  <Notes>5</Notes>
  <HiddenSlides>0</HiddenSlides>
  <MMClips>0</MMClips>
  <ScaleCrop>false</ScaleCrop>
  <HeadingPairs>
    <vt:vector size="6" baseType="variant">
      <vt:variant>
        <vt:lpstr>Käytetyt fontit</vt:lpstr>
      </vt:variant>
      <vt:variant>
        <vt:i4>6</vt:i4>
      </vt:variant>
      <vt:variant>
        <vt:lpstr>Teema</vt:lpstr>
      </vt:variant>
      <vt:variant>
        <vt:i4>1</vt:i4>
      </vt:variant>
      <vt:variant>
        <vt:lpstr>Dian otsikot</vt:lpstr>
      </vt:variant>
      <vt:variant>
        <vt:i4>19</vt:i4>
      </vt:variant>
    </vt:vector>
  </HeadingPairs>
  <TitlesOfParts>
    <vt:vector size="26" baseType="lpstr">
      <vt:lpstr>Arial</vt:lpstr>
      <vt:lpstr>Calibri</vt:lpstr>
      <vt:lpstr>Exo 2</vt:lpstr>
      <vt:lpstr>Felbridge Pro</vt:lpstr>
      <vt:lpstr>Tahoma</vt:lpstr>
      <vt:lpstr>Wingdings</vt:lpstr>
      <vt:lpstr>vayla</vt:lpstr>
      <vt:lpstr>Rautatiefoorumi, 22.11.2019 Ratasuunnittelun kokonaisuus jatkossa</vt:lpstr>
      <vt:lpstr>PowerPoint-esitys</vt:lpstr>
      <vt:lpstr>Eduskunnan toinen lisätalousarvio LTA II 2019</vt:lpstr>
      <vt:lpstr>Budjettiesitys 2020</vt:lpstr>
      <vt:lpstr>Merkittävimmät vuoden 2020 suunnittelukohteet – radat</vt:lpstr>
      <vt:lpstr>LAKI LIIKENNEJÄRJESTELMÄSTÄ- JA MAANTEISTÄ, RATALAKI</vt:lpstr>
      <vt:lpstr>PowerPoint-esitys</vt:lpstr>
      <vt:lpstr>Alueelliset kokoontumiset</vt:lpstr>
      <vt:lpstr>Väylien suunnitteluosasto, rataporukka</vt:lpstr>
      <vt:lpstr>Rautateiden hankesuunnitteluun liittyvät Väylän ryhmät</vt:lpstr>
      <vt:lpstr>Yhteistyö rautatieliikenteessä</vt:lpstr>
      <vt:lpstr>PowerPoint-esitys</vt:lpstr>
      <vt:lpstr>Suunnittelua ohjaa</vt:lpstr>
      <vt:lpstr>Ratalaki 12 § Yleissuunnitelman sisältö</vt:lpstr>
      <vt:lpstr>Ratalaki 15 § Ratasuunnitelman sisältö</vt:lpstr>
      <vt:lpstr>Miksi ratasuunnitelma laaditaan</vt:lpstr>
      <vt:lpstr>Miksi ratasuunnitelma laaditaan</vt:lpstr>
      <vt:lpstr>Malliasiakirjojen jakaminen</vt:lpstr>
      <vt:lpstr>PowerPoint-esitys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Rautatiefoorumi, 22.11.2019</dc:title>
  <dc:creator>Jussi Lindberg</dc:creator>
  <cp:keywords>Esitys</cp:keywords>
  <cp:lastModifiedBy>Lindberg Jussi</cp:lastModifiedBy>
  <cp:revision>68</cp:revision>
  <dcterms:created xsi:type="dcterms:W3CDTF">2019-08-15T13:10:37Z</dcterms:created>
  <dcterms:modified xsi:type="dcterms:W3CDTF">2019-11-20T13:23:53Z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vKameleonVerID">
    <vt:lpwstr>473.983.02.010</vt:lpwstr>
  </property>
  <property fmtid="{D5CDD505-2E9C-101B-9397-08002B2CF9AE}" pid="3" name="dvSaved">
    <vt:lpwstr>1</vt:lpwstr>
  </property>
  <property fmtid="{D5CDD505-2E9C-101B-9397-08002B2CF9AE}" pid="4" name="dvLanguage">
    <vt:lpwstr>1035</vt:lpwstr>
  </property>
  <property fmtid="{D5CDD505-2E9C-101B-9397-08002B2CF9AE}" pid="5" name="dvTemplate">
    <vt:lpwstr>vayla_ilmeella_fi.potx</vt:lpwstr>
  </property>
  <property fmtid="{D5CDD505-2E9C-101B-9397-08002B2CF9AE}" pid="6" name="dvDefinition">
    <vt:lpwstr>702 (dd_default.xml)</vt:lpwstr>
  </property>
  <property fmtid="{D5CDD505-2E9C-101B-9397-08002B2CF9AE}" pid="7" name="dvDefinitionID">
    <vt:lpwstr>702</vt:lpwstr>
  </property>
  <property fmtid="{D5CDD505-2E9C-101B-9397-08002B2CF9AE}" pid="8" name="dvContentFile">
    <vt:lpwstr>dd_default.xml</vt:lpwstr>
  </property>
  <property fmtid="{D5CDD505-2E9C-101B-9397-08002B2CF9AE}" pid="9" name="dvGlobalVerID">
    <vt:lpwstr>473.85.02.207</vt:lpwstr>
  </property>
  <property fmtid="{D5CDD505-2E9C-101B-9397-08002B2CF9AE}" pid="10" name="dvDefinitionVersion">
    <vt:lpwstr>02.002 / 20.12.2018</vt:lpwstr>
  </property>
  <property fmtid="{D5CDD505-2E9C-101B-9397-08002B2CF9AE}" pid="11" name="filename">
    <vt:lpwstr>false</vt:lpwstr>
  </property>
  <property fmtid="{D5CDD505-2E9C-101B-9397-08002B2CF9AE}" pid="12" name="filenameandpath">
    <vt:lpwstr>false</vt:lpwstr>
  </property>
  <property fmtid="{D5CDD505-2E9C-101B-9397-08002B2CF9AE}" pid="13" name="dvPagenumberExist">
    <vt:lpwstr>1</vt:lpwstr>
  </property>
  <property fmtid="{D5CDD505-2E9C-101B-9397-08002B2CF9AE}" pid="14" name="dvAuthorExist">
    <vt:lpwstr>1</vt:lpwstr>
  </property>
  <property fmtid="{D5CDD505-2E9C-101B-9397-08002B2CF9AE}" pid="15" name="dvDateExist">
    <vt:lpwstr>-1</vt:lpwstr>
  </property>
  <property fmtid="{D5CDD505-2E9C-101B-9397-08002B2CF9AE}" pid="16" name="dvCategory">
    <vt:lpwstr>2</vt:lpwstr>
  </property>
  <property fmtid="{D5CDD505-2E9C-101B-9397-08002B2CF9AE}" pid="17" name="dvCategory_2">
    <vt:lpwstr>0</vt:lpwstr>
  </property>
  <property fmtid="{D5CDD505-2E9C-101B-9397-08002B2CF9AE}" pid="18" name="dvSavepath">
    <vt:lpwstr/>
  </property>
  <property fmtid="{D5CDD505-2E9C-101B-9397-08002B2CF9AE}" pid="19" name="dvUsed">
    <vt:lpwstr>1</vt:lpwstr>
  </property>
  <property fmtid="{D5CDD505-2E9C-101B-9397-08002B2CF9AE}" pid="20" name="dvCompany">
    <vt:lpwstr>VAYL</vt:lpwstr>
  </property>
  <property fmtid="{D5CDD505-2E9C-101B-9397-08002B2CF9AE}" pid="21" name="dvSite">
    <vt:lpwstr/>
  </property>
  <property fmtid="{D5CDD505-2E9C-101B-9397-08002B2CF9AE}" pid="22" name="dvNumbering">
    <vt:lpwstr>0</vt:lpwstr>
  </property>
  <property fmtid="{D5CDD505-2E9C-101B-9397-08002B2CF9AE}" pid="23" name="dvDUname">
    <vt:lpwstr>Jussi Lindberg</vt:lpwstr>
  </property>
  <property fmtid="{D5CDD505-2E9C-101B-9397-08002B2CF9AE}" pid="24" name="dvDUFname">
    <vt:lpwstr>Jussi</vt:lpwstr>
  </property>
  <property fmtid="{D5CDD505-2E9C-101B-9397-08002B2CF9AE}" pid="25" name="dvDULname">
    <vt:lpwstr>Lindberg</vt:lpwstr>
  </property>
  <property fmtid="{D5CDD505-2E9C-101B-9397-08002B2CF9AE}" pid="26" name="dvDUBusinessarea">
    <vt:lpwstr/>
  </property>
  <property fmtid="{D5CDD505-2E9C-101B-9397-08002B2CF9AE}" pid="27" name="dvDUdepartment">
    <vt:lpwstr/>
  </property>
  <property fmtid="{D5CDD505-2E9C-101B-9397-08002B2CF9AE}" pid="28" name="dvLogoExist">
    <vt:lpwstr>0</vt:lpwstr>
  </property>
  <property fmtid="{D5CDD505-2E9C-101B-9397-08002B2CF9AE}" pid="29" name="dvCurrentlogo">
    <vt:lpwstr>vayla_fi.jpg</vt:lpwstr>
  </property>
  <property fmtid="{D5CDD505-2E9C-101B-9397-08002B2CF9AE}" pid="30" name="dvEULogoExist">
    <vt:lpwstr>0</vt:lpwstr>
  </property>
  <property fmtid="{D5CDD505-2E9C-101B-9397-08002B2CF9AE}" pid="31" name="dvCurrentEUListLogo">
    <vt:lpwstr/>
  </property>
  <property fmtid="{D5CDD505-2E9C-101B-9397-08002B2CF9AE}" pid="32" name="dvCurrentEUlogo">
    <vt:lpwstr/>
  </property>
  <property fmtid="{D5CDD505-2E9C-101B-9397-08002B2CF9AE}" pid="33" name="tyyppi">
    <vt:lpwstr>Esitys</vt:lpwstr>
  </property>
  <property fmtid="{D5CDD505-2E9C-101B-9397-08002B2CF9AE}" pid="34" name="ddecree">
    <vt:lpwstr/>
  </property>
  <property fmtid="{D5CDD505-2E9C-101B-9397-08002B2CF9AE}" pid="35" name="dlevelofprotection">
    <vt:lpwstr/>
  </property>
  <property fmtid="{D5CDD505-2E9C-101B-9397-08002B2CF9AE}" pid="36" name="dsecrecy">
    <vt:lpwstr/>
  </property>
  <property fmtid="{D5CDD505-2E9C-101B-9397-08002B2CF9AE}" pid="37" name="dconfidentiality">
    <vt:lpwstr/>
  </property>
  <property fmtid="{D5CDD505-2E9C-101B-9397-08002B2CF9AE}" pid="38" name="title">
    <vt:lpwstr>Rautatiefoorumi, 22.11.2019</vt:lpwstr>
  </property>
  <property fmtid="{D5CDD505-2E9C-101B-9397-08002B2CF9AE}" pid="39" name="author">
    <vt:lpwstr>Jussi Lindberg</vt:lpwstr>
  </property>
  <property fmtid="{D5CDD505-2E9C-101B-9397-08002B2CF9AE}" pid="40" name="paivays">
    <vt:filetime>2019-08-14T21:00:00Z</vt:filetime>
  </property>
</Properties>
</file>