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70" r:id="rId2"/>
  </p:sldMasterIdLst>
  <p:notesMasterIdLst>
    <p:notesMasterId r:id="rId7"/>
  </p:notesMasterIdLst>
  <p:sldIdLst>
    <p:sldId id="293" r:id="rId3"/>
    <p:sldId id="288" r:id="rId4"/>
    <p:sldId id="289" r:id="rId5"/>
    <p:sldId id="292" r:id="rId6"/>
  </p:sldIdLst>
  <p:sldSz cx="9144000" cy="6858000" type="screen4x3"/>
  <p:notesSz cx="6858000" cy="9144000"/>
  <p:defaultTextStyle>
    <a:defPPr>
      <a:defRPr lang="fi-FI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61" autoAdjust="0"/>
    <p:restoredTop sz="94660"/>
  </p:normalViewPr>
  <p:slideViewPr>
    <p:cSldViewPr snapToGrid="0">
      <p:cViewPr varScale="1">
        <p:scale>
          <a:sx n="163" d="100"/>
          <a:sy n="163" d="100"/>
        </p:scale>
        <p:origin x="1734" y="1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0F46EF-3393-418A-87D5-D0FD0EDADC7C}" type="datetimeFigureOut">
              <a:rPr lang="fi-FI" smtClean="0"/>
              <a:t>10.4.2018</a:t>
            </a:fld>
            <a:endParaRPr lang="fi-FI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69591A-E519-4A66-87CC-81D54FA79DB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438894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i-FI" altLang="fi-FI"/>
          </a:p>
        </p:txBody>
      </p:sp>
      <p:sp>
        <p:nvSpPr>
          <p:cNvPr id="25604" name="Date Placeholder 3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altLang="fi-FI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2012</a:t>
            </a:r>
          </a:p>
        </p:txBody>
      </p:sp>
      <p:sp>
        <p:nvSpPr>
          <p:cNvPr id="25605" name="Slide Number Placeholder 4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2C76F09-3EB4-412E-9E82-A05B55A01C8F}" type="slidenum">
              <a:rPr kumimoji="0" lang="fi-FI" altLang="fi-FI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fi-FI" altLang="fi-FI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38924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Esityksen kansi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4000" y="4723200"/>
            <a:ext cx="5029050" cy="914400"/>
          </a:xfrm>
        </p:spPr>
        <p:txBody>
          <a:bodyPr anchor="b">
            <a:noAutofit/>
          </a:bodyPr>
          <a:lstStyle>
            <a:lvl1pPr algn="l">
              <a:defRPr sz="2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4000" y="5639025"/>
            <a:ext cx="5029050" cy="504000"/>
          </a:xfrm>
        </p:spPr>
        <p:txBody>
          <a:bodyPr>
            <a:normAutofit/>
          </a:bodyPr>
          <a:lstStyle>
            <a:lvl1pPr marL="0" indent="0" algn="l" defTabSz="685791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18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342895" indent="0" algn="ctr">
              <a:buNone/>
              <a:defRPr sz="1500"/>
            </a:lvl2pPr>
            <a:lvl3pPr marL="685791" indent="0" algn="ctr">
              <a:buNone/>
              <a:defRPr sz="1351"/>
            </a:lvl3pPr>
            <a:lvl4pPr marL="1028688" indent="0" algn="ctr">
              <a:buNone/>
              <a:defRPr sz="1200"/>
            </a:lvl4pPr>
            <a:lvl5pPr marL="1371583" indent="0" algn="ctr">
              <a:buNone/>
              <a:defRPr sz="1200"/>
            </a:lvl5pPr>
            <a:lvl6pPr marL="1714478" indent="0" algn="ctr">
              <a:buNone/>
              <a:defRPr sz="1200"/>
            </a:lvl6pPr>
            <a:lvl7pPr marL="2057374" indent="0" algn="ctr">
              <a:buNone/>
              <a:defRPr sz="1200"/>
            </a:lvl7pPr>
            <a:lvl8pPr marL="2400271" indent="0" algn="ctr">
              <a:buNone/>
              <a:defRPr sz="1200"/>
            </a:lvl8pPr>
            <a:lvl9pPr marL="2743166" indent="0" algn="ctr">
              <a:buNone/>
              <a:defRPr sz="12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47429" y="6163052"/>
            <a:ext cx="2057400" cy="365125"/>
          </a:xfrm>
        </p:spPr>
        <p:txBody>
          <a:bodyPr/>
          <a:lstStyle>
            <a:lvl1pPr marL="0" indent="0" algn="l" defTabSz="685791" rtl="0" eaLnBrk="1" latinLnBrk="0" hangingPunct="1">
              <a:lnSpc>
                <a:spcPct val="90000"/>
              </a:lnSpc>
              <a:spcBef>
                <a:spcPct val="0"/>
              </a:spcBef>
              <a:buClr>
                <a:srgbClr val="00B0CA"/>
              </a:buClr>
              <a:buSzPct val="140000"/>
              <a:buFont typeface="Arial" panose="020B0604020202020204" pitchFamily="34" charset="0"/>
              <a:buNone/>
              <a:defRPr lang="fi-FI" sz="1200" b="0" kern="1200" baseline="0" smtClean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15.3.2016</a:t>
            </a:r>
            <a:endParaRPr lang="fi-FI" dirty="0"/>
          </a:p>
        </p:txBody>
      </p:sp>
      <p:sp>
        <p:nvSpPr>
          <p:cNvPr id="9" name="Rectangle 8"/>
          <p:cNvSpPr/>
          <p:nvPr userDrawn="1"/>
        </p:nvSpPr>
        <p:spPr>
          <a:xfrm>
            <a:off x="98612" y="83674"/>
            <a:ext cx="2175461" cy="10509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sz="1351"/>
          </a:p>
        </p:txBody>
      </p:sp>
      <p:pic>
        <p:nvPicPr>
          <p:cNvPr id="11" name="Kuva 1" descr="Pitkät_nuolet_cmyk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70" r="-1620"/>
          <a:stretch>
            <a:fillRect/>
          </a:stretch>
        </p:blipFill>
        <p:spPr bwMode="auto">
          <a:xfrm>
            <a:off x="0" y="493200"/>
            <a:ext cx="9145675" cy="416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Kuva 7" descr="UUSI_Liikennevirasto_Tapahtumat_vaaka_cmyk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>
            <a:fillRect/>
          </a:stretch>
        </p:blipFill>
        <p:spPr bwMode="auto">
          <a:xfrm>
            <a:off x="324000" y="190800"/>
            <a:ext cx="1203882" cy="12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89038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Esityksen kiitos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4851271" y="5852160"/>
            <a:ext cx="4266000" cy="1005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sz="1351"/>
          </a:p>
        </p:txBody>
      </p:sp>
      <p:pic>
        <p:nvPicPr>
          <p:cNvPr id="13" name="Kuva 1" descr="Pitkät_nuolet_cmyk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06" r="-1755"/>
          <a:stretch>
            <a:fillRect/>
          </a:stretch>
        </p:blipFill>
        <p:spPr bwMode="auto">
          <a:xfrm rot="16200000">
            <a:off x="3130551" y="1095375"/>
            <a:ext cx="6742112" cy="478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0000" y="3283200"/>
            <a:ext cx="4095042" cy="609600"/>
          </a:xfrm>
        </p:spPr>
        <p:txBody>
          <a:bodyPr anchor="b">
            <a:noAutofit/>
          </a:bodyPr>
          <a:lstStyle>
            <a:lvl1pPr algn="l">
              <a:defRPr sz="24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0000" y="4224000"/>
            <a:ext cx="3750038" cy="1233600"/>
          </a:xfrm>
        </p:spPr>
        <p:txBody>
          <a:bodyPr>
            <a:normAutofit/>
          </a:bodyPr>
          <a:lstStyle>
            <a:lvl1pPr marL="0" indent="0" algn="l" defTabSz="685791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12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342895" indent="0" algn="ctr">
              <a:buNone/>
              <a:defRPr sz="1500"/>
            </a:lvl2pPr>
            <a:lvl3pPr marL="685791" indent="0" algn="ctr">
              <a:buNone/>
              <a:defRPr sz="1351"/>
            </a:lvl3pPr>
            <a:lvl4pPr marL="1028688" indent="0" algn="ctr">
              <a:buNone/>
              <a:defRPr sz="1200"/>
            </a:lvl4pPr>
            <a:lvl5pPr marL="1371583" indent="0" algn="ctr">
              <a:buNone/>
              <a:defRPr sz="1200"/>
            </a:lvl5pPr>
            <a:lvl6pPr marL="1714478" indent="0" algn="ctr">
              <a:buNone/>
              <a:defRPr sz="1200"/>
            </a:lvl6pPr>
            <a:lvl7pPr marL="2057374" indent="0" algn="ctr">
              <a:buNone/>
              <a:defRPr sz="1200"/>
            </a:lvl7pPr>
            <a:lvl8pPr marL="2400271" indent="0" algn="ctr">
              <a:buNone/>
              <a:defRPr sz="1200"/>
            </a:lvl8pPr>
            <a:lvl9pPr marL="2743166" indent="0" algn="ctr">
              <a:buNone/>
              <a:defRPr sz="12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9" name="Rectangle 8"/>
          <p:cNvSpPr/>
          <p:nvPr userDrawn="1"/>
        </p:nvSpPr>
        <p:spPr>
          <a:xfrm>
            <a:off x="98615" y="83674"/>
            <a:ext cx="2095948" cy="13157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sz="1351"/>
          </a:p>
        </p:txBody>
      </p:sp>
      <p:pic>
        <p:nvPicPr>
          <p:cNvPr id="14" name="Kuva 10" descr="UUSI_Liikennevirasto_Tapahtumat_vaaka_cmyk.pn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/>
        </p:blipFill>
        <p:spPr>
          <a:xfrm>
            <a:off x="324000" y="190800"/>
            <a:ext cx="1203919" cy="12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763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15.3.2016</a:t>
            </a:r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Risto Lappalainen, Pekka Siitonen</a:t>
            </a:r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421200" y="1684800"/>
            <a:ext cx="3801600" cy="4352400"/>
          </a:xfrm>
        </p:spPr>
        <p:txBody>
          <a:bodyPr>
            <a:normAutofit/>
          </a:bodyPr>
          <a:lstStyle>
            <a:lvl1pPr marL="92074" indent="-92074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4"/>
          </p:nvPr>
        </p:nvSpPr>
        <p:spPr>
          <a:xfrm>
            <a:off x="4597200" y="1684800"/>
            <a:ext cx="3801600" cy="4352400"/>
          </a:xfrm>
        </p:spPr>
        <p:txBody>
          <a:bodyPr>
            <a:normAutofit/>
          </a:bodyPr>
          <a:lstStyle>
            <a:lvl1pPr marL="92074" indent="-92074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5570731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15.3.2016</a:t>
            </a:r>
            <a:endParaRPr lang="fi-F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Risto Lappalainen, Pekka Siitonen</a:t>
            </a:r>
            <a:endParaRPr lang="fi-F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4609939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sityksen blankko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15.3.2016</a:t>
            </a:r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Risto Lappalainen, Pekka Siitonen</a:t>
            </a:r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306874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tsikko 6"/>
          <p:cNvSpPr>
            <a:spLocks noGrp="1"/>
          </p:cNvSpPr>
          <p:nvPr>
            <p:ph type="title"/>
          </p:nvPr>
        </p:nvSpPr>
        <p:spPr>
          <a:xfrm>
            <a:off x="457200" y="1428737"/>
            <a:ext cx="8229600" cy="64294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17" name="Tekstin paikkamerkki 16"/>
          <p:cNvSpPr>
            <a:spLocks noGrp="1"/>
          </p:cNvSpPr>
          <p:nvPr>
            <p:ph type="body" sz="quarter" idx="10"/>
          </p:nvPr>
        </p:nvSpPr>
        <p:spPr>
          <a:xfrm>
            <a:off x="471326" y="2286000"/>
            <a:ext cx="8286750" cy="2928939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solidFill>
                  <a:schemeClr val="accent3"/>
                </a:solidFill>
              </a:defRPr>
            </a:lvl1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1"/>
          </p:nvPr>
        </p:nvSpPr>
        <p:spPr bwMode="auto">
          <a:xfrm>
            <a:off x="6710363" y="6354765"/>
            <a:ext cx="1357312" cy="363537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rgbClr val="FFFFFF"/>
                </a:solidFill>
                <a:latin typeface="Arial" pitchFamily="34" charset="0"/>
                <a:ea typeface="ヒラギノ角ゴ Pro W3"/>
                <a:cs typeface="ヒラギノ角ゴ Pro W3"/>
              </a:defRPr>
            </a:lvl1pPr>
          </a:lstStyle>
          <a:p>
            <a:pPr>
              <a:defRPr/>
            </a:pPr>
            <a:r>
              <a:rPr lang="fi-FI"/>
              <a:t>23.5.2012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2"/>
          </p:nvPr>
        </p:nvSpPr>
        <p:spPr bwMode="auto">
          <a:xfrm>
            <a:off x="284163" y="6354765"/>
            <a:ext cx="6356350" cy="363537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defRPr>
                <a:solidFill>
                  <a:srgbClr val="FFFFFF"/>
                </a:solidFill>
                <a:latin typeface="Arial" pitchFamily="34" charset="0"/>
                <a:ea typeface="ヒラギノ角ゴ Pro W3"/>
                <a:cs typeface="ヒラギノ角ゴ Pro W3"/>
              </a:defRPr>
            </a:lvl1pPr>
          </a:lstStyle>
          <a:p>
            <a:pPr>
              <a:defRPr/>
            </a:pPr>
            <a:r>
              <a:rPr lang="fi-FI"/>
              <a:t>Risto Lappalainen 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3"/>
          </p:nvPr>
        </p:nvSpPr>
        <p:spPr bwMode="auto">
          <a:xfrm>
            <a:off x="8212138" y="6354765"/>
            <a:ext cx="400050" cy="363537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r" eaLnBrk="0" hangingPunct="0">
              <a:defRPr>
                <a:solidFill>
                  <a:srgbClr val="FFFFFF"/>
                </a:solidFill>
                <a:latin typeface="Arial" pitchFamily="34" charset="0"/>
                <a:ea typeface="ヒラギノ角ゴ Pro W3"/>
                <a:cs typeface="ヒラギノ角ゴ Pro W3"/>
              </a:defRPr>
            </a:lvl1pPr>
          </a:lstStyle>
          <a:p>
            <a:pPr>
              <a:defRPr/>
            </a:pPr>
            <a:fld id="{AC063249-AB97-4226-BC0A-F143A68C5D5D}" type="slidenum">
              <a:rPr lang="fi-FI"/>
              <a:pPr>
                <a:defRPr/>
              </a:pPr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5144046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0" y="3015195"/>
            <a:ext cx="9144000" cy="1325563"/>
          </a:xfrm>
          <a:prstGeom prst="rect">
            <a:avLst/>
          </a:prstGeom>
        </p:spPr>
        <p:txBody>
          <a:bodyPr anchor="ctr"/>
          <a:lstStyle>
            <a:lvl1pPr algn="ctr">
              <a:defRPr sz="4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/>
              <a:t>Muokkaa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16413338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elkkä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1721643" y="365126"/>
            <a:ext cx="7136607" cy="9810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88C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21975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Esityksen kansi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Kuva 7" descr="Pitkät_nuolet_cmyk.pn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29" r="-1753"/>
          <a:stretch/>
        </p:blipFill>
        <p:spPr>
          <a:xfrm rot="10800000">
            <a:off x="2685398" y="416941"/>
            <a:ext cx="6458603" cy="414957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000" y="4387200"/>
            <a:ext cx="5018400" cy="974400"/>
          </a:xfrm>
        </p:spPr>
        <p:txBody>
          <a:bodyPr anchor="b">
            <a:noAutofit/>
          </a:bodyPr>
          <a:lstStyle>
            <a:lvl1pPr algn="l">
              <a:defRPr sz="2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000" y="5387604"/>
            <a:ext cx="5018400" cy="504000"/>
          </a:xfrm>
        </p:spPr>
        <p:txBody>
          <a:bodyPr>
            <a:normAutofit/>
          </a:bodyPr>
          <a:lstStyle>
            <a:lvl1pPr marL="0" indent="0" algn="l" defTabSz="685791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18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342895" indent="0" algn="ctr">
              <a:buNone/>
              <a:defRPr sz="1500"/>
            </a:lvl2pPr>
            <a:lvl3pPr marL="685791" indent="0" algn="ctr">
              <a:buNone/>
              <a:defRPr sz="1351"/>
            </a:lvl3pPr>
            <a:lvl4pPr marL="1028688" indent="0" algn="ctr">
              <a:buNone/>
              <a:defRPr sz="1200"/>
            </a:lvl4pPr>
            <a:lvl5pPr marL="1371583" indent="0" algn="ctr">
              <a:buNone/>
              <a:defRPr sz="1200"/>
            </a:lvl5pPr>
            <a:lvl6pPr marL="1714478" indent="0" algn="ctr">
              <a:buNone/>
              <a:defRPr sz="1200"/>
            </a:lvl6pPr>
            <a:lvl7pPr marL="2057374" indent="0" algn="ctr">
              <a:buNone/>
              <a:defRPr sz="1200"/>
            </a:lvl7pPr>
            <a:lvl8pPr marL="2400271" indent="0" algn="ctr">
              <a:buNone/>
              <a:defRPr sz="1200"/>
            </a:lvl8pPr>
            <a:lvl9pPr marL="2743166" indent="0" algn="ctr">
              <a:buNone/>
              <a:defRPr sz="12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04579" y="5927358"/>
            <a:ext cx="2057400" cy="365125"/>
          </a:xfrm>
        </p:spPr>
        <p:txBody>
          <a:bodyPr/>
          <a:lstStyle>
            <a:lvl1pPr marL="0" indent="0" algn="l" defTabSz="685791" rtl="0" eaLnBrk="1" latinLnBrk="0" hangingPunct="1">
              <a:lnSpc>
                <a:spcPct val="90000"/>
              </a:lnSpc>
              <a:spcBef>
                <a:spcPct val="0"/>
              </a:spcBef>
              <a:buClr>
                <a:srgbClr val="00B0CA"/>
              </a:buClr>
              <a:buSzPct val="140000"/>
              <a:buFont typeface="Arial" panose="020B0604020202020204" pitchFamily="34" charset="0"/>
              <a:buNone/>
              <a:defRPr lang="fi-FI" sz="1200" b="0" kern="1200" baseline="0" smtClean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15.3.2016</a:t>
            </a:r>
            <a:endParaRPr lang="fi-FI" dirty="0"/>
          </a:p>
        </p:txBody>
      </p:sp>
      <p:sp>
        <p:nvSpPr>
          <p:cNvPr id="9" name="Rectangle 8"/>
          <p:cNvSpPr/>
          <p:nvPr userDrawn="1"/>
        </p:nvSpPr>
        <p:spPr>
          <a:xfrm>
            <a:off x="98615" y="83674"/>
            <a:ext cx="2095948" cy="13157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sz="1351"/>
          </a:p>
        </p:txBody>
      </p:sp>
      <p:pic>
        <p:nvPicPr>
          <p:cNvPr id="8" name="Kuva 10" descr="UUSI_Liikennevirasto_Tapahtumat_vaaka_cmyk.pn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/>
        </p:blipFill>
        <p:spPr>
          <a:xfrm>
            <a:off x="324000" y="190800"/>
            <a:ext cx="1203919" cy="12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749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Esityksen kansi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Kuva 1" descr="Pitkät_nuolet_cmyk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06" r="-1755"/>
          <a:stretch>
            <a:fillRect/>
          </a:stretch>
        </p:blipFill>
        <p:spPr bwMode="auto">
          <a:xfrm rot="16200000">
            <a:off x="3130551" y="1095375"/>
            <a:ext cx="6742112" cy="478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000" y="2257200"/>
            <a:ext cx="4608000" cy="885600"/>
          </a:xfrm>
        </p:spPr>
        <p:txBody>
          <a:bodyPr anchor="b">
            <a:noAutofit/>
          </a:bodyPr>
          <a:lstStyle>
            <a:lvl1pPr algn="l">
              <a:defRPr sz="2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000" y="3200625"/>
            <a:ext cx="4608000" cy="504000"/>
          </a:xfrm>
        </p:spPr>
        <p:txBody>
          <a:bodyPr>
            <a:normAutofit/>
          </a:bodyPr>
          <a:lstStyle>
            <a:lvl1pPr marL="0" indent="0" algn="l" defTabSz="685791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18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342895" indent="0" algn="ctr">
              <a:buNone/>
              <a:defRPr sz="1500"/>
            </a:lvl2pPr>
            <a:lvl3pPr marL="685791" indent="0" algn="ctr">
              <a:buNone/>
              <a:defRPr sz="1351"/>
            </a:lvl3pPr>
            <a:lvl4pPr marL="1028688" indent="0" algn="ctr">
              <a:buNone/>
              <a:defRPr sz="1200"/>
            </a:lvl4pPr>
            <a:lvl5pPr marL="1371583" indent="0" algn="ctr">
              <a:buNone/>
              <a:defRPr sz="1200"/>
            </a:lvl5pPr>
            <a:lvl6pPr marL="1714478" indent="0" algn="ctr">
              <a:buNone/>
              <a:defRPr sz="1200"/>
            </a:lvl6pPr>
            <a:lvl7pPr marL="2057374" indent="0" algn="ctr">
              <a:buNone/>
              <a:defRPr sz="1200"/>
            </a:lvl7pPr>
            <a:lvl8pPr marL="2400271" indent="0" algn="ctr">
              <a:buNone/>
              <a:defRPr sz="1200"/>
            </a:lvl8pPr>
            <a:lvl9pPr marL="2743166" indent="0" algn="ctr">
              <a:buNone/>
              <a:defRPr sz="12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04579" y="3724652"/>
            <a:ext cx="2057400" cy="365125"/>
          </a:xfrm>
        </p:spPr>
        <p:txBody>
          <a:bodyPr/>
          <a:lstStyle>
            <a:lvl1pPr marL="0" indent="0" algn="l" defTabSz="685791" rtl="0" eaLnBrk="1" latinLnBrk="0" hangingPunct="1">
              <a:lnSpc>
                <a:spcPct val="90000"/>
              </a:lnSpc>
              <a:spcBef>
                <a:spcPct val="0"/>
              </a:spcBef>
              <a:buClr>
                <a:srgbClr val="00B0CA"/>
              </a:buClr>
              <a:buSzPct val="140000"/>
              <a:buFont typeface="Arial" panose="020B0604020202020204" pitchFamily="34" charset="0"/>
              <a:buNone/>
              <a:defRPr lang="fi-FI" sz="1200" b="0" kern="1200" baseline="0" smtClean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15.3.2016</a:t>
            </a:r>
            <a:endParaRPr lang="fi-FI" dirty="0"/>
          </a:p>
        </p:txBody>
      </p:sp>
      <p:sp>
        <p:nvSpPr>
          <p:cNvPr id="9" name="Rectangle 8"/>
          <p:cNvSpPr/>
          <p:nvPr userDrawn="1"/>
        </p:nvSpPr>
        <p:spPr>
          <a:xfrm>
            <a:off x="98615" y="83674"/>
            <a:ext cx="2095948" cy="13157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sz="1351"/>
          </a:p>
        </p:txBody>
      </p:sp>
      <p:pic>
        <p:nvPicPr>
          <p:cNvPr id="8" name="Kuva 10" descr="UUSI_Liikennevirasto_Tapahtumat_vaaka_cmyk.pn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/>
        </p:blipFill>
        <p:spPr>
          <a:xfrm>
            <a:off x="324000" y="190800"/>
            <a:ext cx="1203919" cy="12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325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Esityksen peru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134937" indent="-134937">
              <a:buSzPct val="120000"/>
              <a:buFont typeface="Arial" panose="020B0604020202020204" pitchFamily="34" charset="0"/>
              <a:buChar char="●"/>
              <a:defRPr/>
            </a:lvl1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15.3.2016</a:t>
            </a:r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Risto Lappalainen, Pekka Siitonen</a:t>
            </a:r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2057015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Esityksen kaksipalstainen perus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000" y="417600"/>
            <a:ext cx="6624000" cy="6096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1200" y="1785600"/>
            <a:ext cx="3801600" cy="583256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i="0" baseline="0">
                <a:solidFill>
                  <a:srgbClr val="00B0CA"/>
                </a:solidFill>
              </a:defRPr>
            </a:lvl1pPr>
            <a:lvl2pPr marL="342895" indent="0">
              <a:buNone/>
              <a:defRPr sz="1500" b="1"/>
            </a:lvl2pPr>
            <a:lvl3pPr marL="685791" indent="0">
              <a:buNone/>
              <a:defRPr sz="1351" b="1"/>
            </a:lvl3pPr>
            <a:lvl4pPr marL="1028688" indent="0">
              <a:buNone/>
              <a:defRPr sz="1200" b="1"/>
            </a:lvl4pPr>
            <a:lvl5pPr marL="1371583" indent="0">
              <a:buNone/>
              <a:defRPr sz="1200" b="1"/>
            </a:lvl5pPr>
            <a:lvl6pPr marL="1714478" indent="0">
              <a:buNone/>
              <a:defRPr sz="1200" b="1"/>
            </a:lvl6pPr>
            <a:lvl7pPr marL="2057374" indent="0">
              <a:buNone/>
              <a:defRPr sz="1200" b="1"/>
            </a:lvl7pPr>
            <a:lvl8pPr marL="2400271" indent="0">
              <a:buNone/>
              <a:defRPr sz="1200" b="1"/>
            </a:lvl8pPr>
            <a:lvl9pPr marL="2743166" indent="0">
              <a:buNone/>
              <a:defRPr sz="12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1200" y="2367524"/>
            <a:ext cx="3801600" cy="3820626"/>
          </a:xfrm>
        </p:spPr>
        <p:txBody>
          <a:bodyPr>
            <a:normAutofit/>
          </a:bodyPr>
          <a:lstStyle>
            <a:lvl1pPr marL="92074" indent="-92074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97200" y="1784264"/>
            <a:ext cx="3801600" cy="583256"/>
          </a:xfrm>
        </p:spPr>
        <p:txBody>
          <a:bodyPr anchor="t" anchorCtr="0">
            <a:normAutofit/>
          </a:bodyPr>
          <a:lstStyle>
            <a:lvl1pPr marL="0" indent="0">
              <a:buNone/>
              <a:defRPr lang="en-US" sz="1400" b="1" kern="1200" baseline="0" dirty="0" smtClean="0">
                <a:solidFill>
                  <a:srgbClr val="00B0CA"/>
                </a:solidFill>
                <a:latin typeface="Arial" charset="0"/>
                <a:ea typeface="+mn-ea"/>
                <a:cs typeface="Arial" panose="020B0604020202020204" pitchFamily="34" charset="0"/>
              </a:defRPr>
            </a:lvl1pPr>
            <a:lvl2pPr marL="342895" indent="0">
              <a:buNone/>
              <a:defRPr sz="1500" b="1"/>
            </a:lvl2pPr>
            <a:lvl3pPr marL="685791" indent="0">
              <a:buNone/>
              <a:defRPr sz="1351" b="1"/>
            </a:lvl3pPr>
            <a:lvl4pPr marL="1028688" indent="0">
              <a:buNone/>
              <a:defRPr sz="1200" b="1"/>
            </a:lvl4pPr>
            <a:lvl5pPr marL="1371583" indent="0">
              <a:buNone/>
              <a:defRPr sz="1200" b="1"/>
            </a:lvl5pPr>
            <a:lvl6pPr marL="1714478" indent="0">
              <a:buNone/>
              <a:defRPr sz="1200" b="1"/>
            </a:lvl6pPr>
            <a:lvl7pPr marL="2057374" indent="0">
              <a:buNone/>
              <a:defRPr sz="1200" b="1"/>
            </a:lvl7pPr>
            <a:lvl8pPr marL="2400271" indent="0">
              <a:buNone/>
              <a:defRPr sz="1200" b="1"/>
            </a:lvl8pPr>
            <a:lvl9pPr marL="2743166" indent="0">
              <a:buNone/>
              <a:defRPr sz="1200" b="1"/>
            </a:lvl9pPr>
          </a:lstStyle>
          <a:p>
            <a:pPr marL="0" lvl="0" indent="0" algn="l" defTabSz="685791" rtl="0" eaLnBrk="1" latinLnBrk="0" hangingPunct="1">
              <a:lnSpc>
                <a:spcPct val="90000"/>
              </a:lnSpc>
              <a:spcBef>
                <a:spcPts val="751"/>
              </a:spcBef>
              <a:buClr>
                <a:srgbClr val="00B0CA"/>
              </a:buClr>
              <a:buSzPct val="140000"/>
              <a:buFont typeface="Arial" panose="020B0604020202020204" pitchFamily="34" charset="0"/>
              <a:buNone/>
            </a:pPr>
            <a:r>
              <a:rPr lang="fi-FI" smtClean="0"/>
              <a:t>Muokkaa tekstin perustyylejä napsauttamalla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97200" y="2378157"/>
            <a:ext cx="3801600" cy="3809994"/>
          </a:xfrm>
        </p:spPr>
        <p:txBody>
          <a:bodyPr>
            <a:normAutofit/>
          </a:bodyPr>
          <a:lstStyle>
            <a:lvl1pPr marL="92074" indent="-92074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15.3.2016</a:t>
            </a:r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Risto Lappalainen, Pekka Siitonen</a:t>
            </a:r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892702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ityksen sivu yhdellä kuvalla ja tekstill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000" y="417600"/>
            <a:ext cx="6624000" cy="6096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15.3.2016</a:t>
            </a:r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Risto Lappalainen, Pekka Siitonen</a:t>
            </a:r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>
            <a:off x="4644000" y="1800000"/>
            <a:ext cx="4118400" cy="4536000"/>
          </a:xfrm>
        </p:spPr>
        <p:txBody>
          <a:bodyPr/>
          <a:lstStyle>
            <a:lvl1pPr marL="0" indent="0">
              <a:buNone/>
              <a:defRPr sz="2400"/>
            </a:lvl1pPr>
            <a:lvl2pPr marL="342895" indent="0">
              <a:buNone/>
              <a:defRPr sz="2100"/>
            </a:lvl2pPr>
            <a:lvl3pPr marL="685791" indent="0">
              <a:buNone/>
              <a:defRPr sz="1800"/>
            </a:lvl3pPr>
            <a:lvl4pPr marL="1028688" indent="0">
              <a:buNone/>
              <a:defRPr sz="1500"/>
            </a:lvl4pPr>
            <a:lvl5pPr marL="1371583" indent="0">
              <a:buNone/>
              <a:defRPr sz="1500"/>
            </a:lvl5pPr>
            <a:lvl6pPr marL="1714478" indent="0">
              <a:buNone/>
              <a:defRPr sz="1500"/>
            </a:lvl6pPr>
            <a:lvl7pPr marL="2057374" indent="0">
              <a:buNone/>
              <a:defRPr sz="1500"/>
            </a:lvl7pPr>
            <a:lvl8pPr marL="2400271" indent="0">
              <a:buNone/>
              <a:defRPr sz="1500"/>
            </a:lvl8pPr>
            <a:lvl9pPr marL="2743166" indent="0">
              <a:buNone/>
              <a:defRPr sz="1500"/>
            </a:lvl9pPr>
          </a:lstStyle>
          <a:p>
            <a:r>
              <a:rPr lang="fi-FI" smtClean="0"/>
              <a:t>Lisää kuva napsauttamalla kuvaketta</a:t>
            </a:r>
            <a:endParaRPr lang="fi-FI"/>
          </a:p>
        </p:txBody>
      </p:sp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>
          <a:xfrm>
            <a:off x="421200" y="1785600"/>
            <a:ext cx="3801600" cy="583256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i="0" baseline="0">
                <a:solidFill>
                  <a:srgbClr val="00B0CA"/>
                </a:solidFill>
              </a:defRPr>
            </a:lvl1pPr>
            <a:lvl2pPr marL="342895" indent="0">
              <a:buNone/>
              <a:defRPr sz="1500" b="1"/>
            </a:lvl2pPr>
            <a:lvl3pPr marL="685791" indent="0">
              <a:buNone/>
              <a:defRPr sz="1351" b="1"/>
            </a:lvl3pPr>
            <a:lvl4pPr marL="1028688" indent="0">
              <a:buNone/>
              <a:defRPr sz="1200" b="1"/>
            </a:lvl4pPr>
            <a:lvl5pPr marL="1371583" indent="0">
              <a:buNone/>
              <a:defRPr sz="1200" b="1"/>
            </a:lvl5pPr>
            <a:lvl6pPr marL="1714478" indent="0">
              <a:buNone/>
              <a:defRPr sz="1200" b="1"/>
            </a:lvl6pPr>
            <a:lvl7pPr marL="2057374" indent="0">
              <a:buNone/>
              <a:defRPr sz="1200" b="1"/>
            </a:lvl7pPr>
            <a:lvl8pPr marL="2400271" indent="0">
              <a:buNone/>
              <a:defRPr sz="1200" b="1"/>
            </a:lvl8pPr>
            <a:lvl9pPr marL="2743166" indent="0">
              <a:buNone/>
              <a:defRPr sz="12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2"/>
          </p:nvPr>
        </p:nvSpPr>
        <p:spPr>
          <a:xfrm>
            <a:off x="421200" y="2367524"/>
            <a:ext cx="3801600" cy="3820626"/>
          </a:xfrm>
        </p:spPr>
        <p:txBody>
          <a:bodyPr>
            <a:normAutofit/>
          </a:bodyPr>
          <a:lstStyle>
            <a:lvl1pPr marL="92074" indent="-92074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6404777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ityksen sivu kahdella vaakakuvalla ja tekstill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000" y="417600"/>
            <a:ext cx="6624000" cy="6096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15.3.2016</a:t>
            </a:r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Risto Lappalainen, Pekka Siitonen</a:t>
            </a:r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>
            <a:off x="4640323" y="1800000"/>
            <a:ext cx="4118400" cy="2203200"/>
          </a:xfrm>
        </p:spPr>
        <p:txBody>
          <a:bodyPr/>
          <a:lstStyle>
            <a:lvl1pPr marL="0" indent="0">
              <a:buNone/>
              <a:defRPr sz="2400"/>
            </a:lvl1pPr>
            <a:lvl2pPr marL="342895" indent="0">
              <a:buNone/>
              <a:defRPr sz="2100"/>
            </a:lvl2pPr>
            <a:lvl3pPr marL="685791" indent="0">
              <a:buNone/>
              <a:defRPr sz="1800"/>
            </a:lvl3pPr>
            <a:lvl4pPr marL="1028688" indent="0">
              <a:buNone/>
              <a:defRPr sz="1500"/>
            </a:lvl4pPr>
            <a:lvl5pPr marL="1371583" indent="0">
              <a:buNone/>
              <a:defRPr sz="1500"/>
            </a:lvl5pPr>
            <a:lvl6pPr marL="1714478" indent="0">
              <a:buNone/>
              <a:defRPr sz="1500"/>
            </a:lvl6pPr>
            <a:lvl7pPr marL="2057374" indent="0">
              <a:buNone/>
              <a:defRPr sz="1500"/>
            </a:lvl7pPr>
            <a:lvl8pPr marL="2400271" indent="0">
              <a:buNone/>
              <a:defRPr sz="1500"/>
            </a:lvl8pPr>
            <a:lvl9pPr marL="2743166" indent="0">
              <a:buNone/>
              <a:defRPr sz="1500"/>
            </a:lvl9pPr>
          </a:lstStyle>
          <a:p>
            <a:r>
              <a:rPr lang="fi-FI" smtClean="0"/>
              <a:t>Lisää kuva napsauttamalla kuvaketta</a:t>
            </a:r>
            <a:endParaRPr lang="fi-FI"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/>
          </p:nvPr>
        </p:nvSpPr>
        <p:spPr>
          <a:xfrm>
            <a:off x="4644000" y="4129200"/>
            <a:ext cx="4118400" cy="2203200"/>
          </a:xfrm>
        </p:spPr>
        <p:txBody>
          <a:bodyPr/>
          <a:lstStyle>
            <a:lvl1pPr marL="0" indent="0">
              <a:buNone/>
              <a:defRPr sz="2400"/>
            </a:lvl1pPr>
            <a:lvl2pPr marL="342895" indent="0">
              <a:buNone/>
              <a:defRPr sz="2100"/>
            </a:lvl2pPr>
            <a:lvl3pPr marL="685791" indent="0">
              <a:buNone/>
              <a:defRPr sz="1800"/>
            </a:lvl3pPr>
            <a:lvl4pPr marL="1028688" indent="0">
              <a:buNone/>
              <a:defRPr sz="1500"/>
            </a:lvl4pPr>
            <a:lvl5pPr marL="1371583" indent="0">
              <a:buNone/>
              <a:defRPr sz="1500"/>
            </a:lvl5pPr>
            <a:lvl6pPr marL="1714478" indent="0">
              <a:buNone/>
              <a:defRPr sz="1500"/>
            </a:lvl6pPr>
            <a:lvl7pPr marL="2057374" indent="0">
              <a:buNone/>
              <a:defRPr sz="1500"/>
            </a:lvl7pPr>
            <a:lvl8pPr marL="2400271" indent="0">
              <a:buNone/>
              <a:defRPr sz="1500"/>
            </a:lvl8pPr>
            <a:lvl9pPr marL="2743166" indent="0">
              <a:buNone/>
              <a:defRPr sz="1500"/>
            </a:lvl9pPr>
          </a:lstStyle>
          <a:p>
            <a:r>
              <a:rPr lang="fi-FI" smtClean="0"/>
              <a:t>Lisää kuva napsauttamalla kuvaketta</a:t>
            </a:r>
            <a:endParaRPr lang="fi-FI"/>
          </a:p>
        </p:txBody>
      </p:sp>
      <p:sp>
        <p:nvSpPr>
          <p:cNvPr id="12" name="Text Placeholder 2"/>
          <p:cNvSpPr>
            <a:spLocks noGrp="1"/>
          </p:cNvSpPr>
          <p:nvPr>
            <p:ph type="body" idx="1"/>
          </p:nvPr>
        </p:nvSpPr>
        <p:spPr>
          <a:xfrm>
            <a:off x="421200" y="1785600"/>
            <a:ext cx="3801600" cy="583256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i="0" baseline="0">
                <a:solidFill>
                  <a:srgbClr val="00B0CA"/>
                </a:solidFill>
              </a:defRPr>
            </a:lvl1pPr>
            <a:lvl2pPr marL="342895" indent="0">
              <a:buNone/>
              <a:defRPr sz="1500" b="1"/>
            </a:lvl2pPr>
            <a:lvl3pPr marL="685791" indent="0">
              <a:buNone/>
              <a:defRPr sz="1351" b="1"/>
            </a:lvl3pPr>
            <a:lvl4pPr marL="1028688" indent="0">
              <a:buNone/>
              <a:defRPr sz="1200" b="1"/>
            </a:lvl4pPr>
            <a:lvl5pPr marL="1371583" indent="0">
              <a:buNone/>
              <a:defRPr sz="1200" b="1"/>
            </a:lvl5pPr>
            <a:lvl6pPr marL="1714478" indent="0">
              <a:buNone/>
              <a:defRPr sz="1200" b="1"/>
            </a:lvl6pPr>
            <a:lvl7pPr marL="2057374" indent="0">
              <a:buNone/>
              <a:defRPr sz="1200" b="1"/>
            </a:lvl7pPr>
            <a:lvl8pPr marL="2400271" indent="0">
              <a:buNone/>
              <a:defRPr sz="1200" b="1"/>
            </a:lvl8pPr>
            <a:lvl9pPr marL="2743166" indent="0">
              <a:buNone/>
              <a:defRPr sz="12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half" idx="2"/>
          </p:nvPr>
        </p:nvSpPr>
        <p:spPr>
          <a:xfrm>
            <a:off x="421200" y="2367524"/>
            <a:ext cx="3801600" cy="3820626"/>
          </a:xfrm>
        </p:spPr>
        <p:txBody>
          <a:bodyPr>
            <a:normAutofit/>
          </a:bodyPr>
          <a:lstStyle>
            <a:lvl1pPr marL="92074" indent="-92074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121222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ityksen sivu kahdella pystykuvalla ja tekstill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000" y="417600"/>
            <a:ext cx="6624000" cy="6096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15.3.2016</a:t>
            </a:r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Risto Lappalainen, Pekka Siitonen</a:t>
            </a:r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>
            <a:off x="4392000" y="1795200"/>
            <a:ext cx="2124000" cy="4456744"/>
          </a:xfrm>
        </p:spPr>
        <p:txBody>
          <a:bodyPr/>
          <a:lstStyle>
            <a:lvl1pPr marL="0" indent="0">
              <a:buNone/>
              <a:defRPr sz="2400"/>
            </a:lvl1pPr>
            <a:lvl2pPr marL="342895" indent="0">
              <a:buNone/>
              <a:defRPr sz="2100"/>
            </a:lvl2pPr>
            <a:lvl3pPr marL="685791" indent="0">
              <a:buNone/>
              <a:defRPr sz="1800"/>
            </a:lvl3pPr>
            <a:lvl4pPr marL="1028688" indent="0">
              <a:buNone/>
              <a:defRPr sz="1500"/>
            </a:lvl4pPr>
            <a:lvl5pPr marL="1371583" indent="0">
              <a:buNone/>
              <a:defRPr sz="1500"/>
            </a:lvl5pPr>
            <a:lvl6pPr marL="1714478" indent="0">
              <a:buNone/>
              <a:defRPr sz="1500"/>
            </a:lvl6pPr>
            <a:lvl7pPr marL="2057374" indent="0">
              <a:buNone/>
              <a:defRPr sz="1500"/>
            </a:lvl7pPr>
            <a:lvl8pPr marL="2400271" indent="0">
              <a:buNone/>
              <a:defRPr sz="1500"/>
            </a:lvl8pPr>
            <a:lvl9pPr marL="2743166" indent="0">
              <a:buNone/>
              <a:defRPr sz="1500"/>
            </a:lvl9pPr>
          </a:lstStyle>
          <a:p>
            <a:r>
              <a:rPr lang="fi-FI" smtClean="0"/>
              <a:t>Lisää kuva napsauttamalla kuvaketta</a:t>
            </a:r>
            <a:endParaRPr lang="fi-FI"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/>
          </p:nvPr>
        </p:nvSpPr>
        <p:spPr>
          <a:xfrm>
            <a:off x="6696000" y="1795200"/>
            <a:ext cx="2124000" cy="4456744"/>
          </a:xfrm>
        </p:spPr>
        <p:txBody>
          <a:bodyPr/>
          <a:lstStyle>
            <a:lvl1pPr marL="0" indent="0">
              <a:buNone/>
              <a:defRPr sz="2400"/>
            </a:lvl1pPr>
            <a:lvl2pPr marL="342895" indent="0">
              <a:buNone/>
              <a:defRPr sz="2100"/>
            </a:lvl2pPr>
            <a:lvl3pPr marL="685791" indent="0">
              <a:buNone/>
              <a:defRPr sz="1800"/>
            </a:lvl3pPr>
            <a:lvl4pPr marL="1028688" indent="0">
              <a:buNone/>
              <a:defRPr sz="1500"/>
            </a:lvl4pPr>
            <a:lvl5pPr marL="1371583" indent="0">
              <a:buNone/>
              <a:defRPr sz="1500"/>
            </a:lvl5pPr>
            <a:lvl6pPr marL="1714478" indent="0">
              <a:buNone/>
              <a:defRPr sz="1500"/>
            </a:lvl6pPr>
            <a:lvl7pPr marL="2057374" indent="0">
              <a:buNone/>
              <a:defRPr sz="1500"/>
            </a:lvl7pPr>
            <a:lvl8pPr marL="2400271" indent="0">
              <a:buNone/>
              <a:defRPr sz="1500"/>
            </a:lvl8pPr>
            <a:lvl9pPr marL="2743166" indent="0">
              <a:buNone/>
              <a:defRPr sz="1500"/>
            </a:lvl9pPr>
          </a:lstStyle>
          <a:p>
            <a:r>
              <a:rPr lang="fi-FI" smtClean="0"/>
              <a:t>Lisää kuva napsauttamalla kuvaketta</a:t>
            </a:r>
            <a:endParaRPr lang="fi-FI"/>
          </a:p>
        </p:txBody>
      </p:sp>
      <p:sp>
        <p:nvSpPr>
          <p:cNvPr id="14" name="Text Placeholder 2"/>
          <p:cNvSpPr>
            <a:spLocks noGrp="1"/>
          </p:cNvSpPr>
          <p:nvPr>
            <p:ph type="body" idx="1"/>
          </p:nvPr>
        </p:nvSpPr>
        <p:spPr>
          <a:xfrm>
            <a:off x="421200" y="1785600"/>
            <a:ext cx="3801600" cy="583256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i="0" baseline="0">
                <a:solidFill>
                  <a:srgbClr val="00B0CA"/>
                </a:solidFill>
              </a:defRPr>
            </a:lvl1pPr>
            <a:lvl2pPr marL="342895" indent="0">
              <a:buNone/>
              <a:defRPr sz="1500" b="1"/>
            </a:lvl2pPr>
            <a:lvl3pPr marL="685791" indent="0">
              <a:buNone/>
              <a:defRPr sz="1351" b="1"/>
            </a:lvl3pPr>
            <a:lvl4pPr marL="1028688" indent="0">
              <a:buNone/>
              <a:defRPr sz="1200" b="1"/>
            </a:lvl4pPr>
            <a:lvl5pPr marL="1371583" indent="0">
              <a:buNone/>
              <a:defRPr sz="1200" b="1"/>
            </a:lvl5pPr>
            <a:lvl6pPr marL="1714478" indent="0">
              <a:buNone/>
              <a:defRPr sz="1200" b="1"/>
            </a:lvl6pPr>
            <a:lvl7pPr marL="2057374" indent="0">
              <a:buNone/>
              <a:defRPr sz="1200" b="1"/>
            </a:lvl7pPr>
            <a:lvl8pPr marL="2400271" indent="0">
              <a:buNone/>
              <a:defRPr sz="1200" b="1"/>
            </a:lvl8pPr>
            <a:lvl9pPr marL="2743166" indent="0">
              <a:buNone/>
              <a:defRPr sz="12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half" idx="2"/>
          </p:nvPr>
        </p:nvSpPr>
        <p:spPr>
          <a:xfrm>
            <a:off x="421200" y="2367524"/>
            <a:ext cx="3801600" cy="3820626"/>
          </a:xfrm>
        </p:spPr>
        <p:txBody>
          <a:bodyPr>
            <a:normAutofit/>
          </a:bodyPr>
          <a:lstStyle>
            <a:lvl1pPr marL="92074" indent="-92074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182042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ityksen väliotsikko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Vastakkaisista kulmista pyöristetty suorakulmio 1"/>
          <p:cNvSpPr/>
          <p:nvPr userDrawn="1"/>
        </p:nvSpPr>
        <p:spPr>
          <a:xfrm flipH="1">
            <a:off x="288000" y="2348921"/>
            <a:ext cx="8604000" cy="2880320"/>
          </a:xfrm>
          <a:prstGeom prst="round2DiagRect">
            <a:avLst>
              <a:gd name="adj1" fmla="val 25354"/>
              <a:gd name="adj2" fmla="val 0"/>
            </a:avLst>
          </a:prstGeom>
          <a:solidFill>
            <a:srgbClr val="00B0C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sz="1351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15.3.2016</a:t>
            </a:r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Risto Lappalainen, Pekka Siitonen</a:t>
            </a:r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296396" y="3059957"/>
            <a:ext cx="6624000" cy="1601692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51196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96000" y="417600"/>
            <a:ext cx="66240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1200" y="1785600"/>
            <a:ext cx="7970400" cy="4416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68703" y="6356351"/>
            <a:ext cx="8280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15.3.2016</a:t>
            </a:r>
            <a:endParaRPr lang="fi-F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8045" y="6356351"/>
            <a:ext cx="29173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Risto Lappalainen, Pekka Siitonen</a:t>
            </a:r>
            <a:endParaRPr lang="fi-FI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64526" y="6356351"/>
            <a:ext cx="3734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D67F47F-A4DF-4926-BB4C-9F1DAEA89B92}" type="slidenum">
              <a:rPr lang="fi-FI" smtClean="0"/>
              <a:pPr/>
              <a:t>‹#›</a:t>
            </a:fld>
            <a:endParaRPr lang="fi-FI"/>
          </a:p>
        </p:txBody>
      </p:sp>
      <p:pic>
        <p:nvPicPr>
          <p:cNvPr id="7" name="Kuva 14" descr="UUSI_Liikennevirasto_Tapahtumat_vaaka_cmyk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" y="259199"/>
            <a:ext cx="1774131" cy="86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097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3" r:id="rId5"/>
    <p:sldLayoutId id="2147483662" r:id="rId6"/>
    <p:sldLayoutId id="2147483663" r:id="rId7"/>
    <p:sldLayoutId id="2147483664" r:id="rId8"/>
    <p:sldLayoutId id="2147483655" r:id="rId9"/>
    <p:sldLayoutId id="2147483667" r:id="rId10"/>
    <p:sldLayoutId id="2147483652" r:id="rId11"/>
    <p:sldLayoutId id="2147483654" r:id="rId12"/>
    <p:sldLayoutId id="2147483665" r:id="rId13"/>
    <p:sldLayoutId id="2147483669" r:id="rId14"/>
  </p:sldLayoutIdLst>
  <p:hf hdr="0"/>
  <p:txStyles>
    <p:titleStyle>
      <a:lvl1pPr marL="0" algn="l" defTabSz="685791" rtl="0" eaLnBrk="1" latinLnBrk="0" hangingPunct="1">
        <a:lnSpc>
          <a:spcPct val="90000"/>
        </a:lnSpc>
        <a:spcBef>
          <a:spcPct val="0"/>
        </a:spcBef>
        <a:buNone/>
        <a:defRPr lang="fi-FI" sz="2800" kern="1200" baseline="0" dirty="0">
          <a:solidFill>
            <a:srgbClr val="00B0CA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134937" indent="-134937" algn="l" defTabSz="685791" rtl="0" eaLnBrk="1" latinLnBrk="0" hangingPunct="1">
        <a:lnSpc>
          <a:spcPct val="90000"/>
        </a:lnSpc>
        <a:spcBef>
          <a:spcPts val="751"/>
        </a:spcBef>
        <a:buClr>
          <a:srgbClr val="00B0CA"/>
        </a:buClr>
        <a:buSzPct val="120000"/>
        <a:buFont typeface="Arial" panose="020B0604020202020204" pitchFamily="34" charset="0"/>
        <a:buChar char="●"/>
        <a:defRPr lang="en-US" sz="1600" b="0" kern="1200" dirty="0" smtClean="0">
          <a:solidFill>
            <a:srgbClr val="000000"/>
          </a:solidFill>
          <a:latin typeface="Arial" charset="0"/>
          <a:ea typeface="+mn-ea"/>
          <a:cs typeface="Arial" panose="020B0604020202020204" pitchFamily="34" charset="0"/>
        </a:defRPr>
      </a:lvl1pPr>
      <a:lvl2pPr marL="449257" indent="-90487" algn="l" defTabSz="685791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717542" indent="-109537" algn="l" defTabSz="685791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076312" indent="-133349" algn="l" defTabSz="685791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346184" indent="-131761" algn="l" defTabSz="685791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28" indent="-171449" algn="l" defTabSz="68579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228823" indent="-171449" algn="l" defTabSz="68579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571718" indent="-171449" algn="l" defTabSz="68579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914614" indent="-171449" algn="l" defTabSz="68579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1pPr>
      <a:lvl2pPr marL="342895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2pPr>
      <a:lvl3pPr marL="685791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3pPr>
      <a:lvl4pPr marL="1028688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4pPr>
      <a:lvl5pPr marL="1371583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5pPr>
      <a:lvl6pPr marL="1714478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057374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400271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743166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orakulmio 10"/>
          <p:cNvSpPr/>
          <p:nvPr userDrawn="1"/>
        </p:nvSpPr>
        <p:spPr>
          <a:xfrm>
            <a:off x="1" y="2549768"/>
            <a:ext cx="9144000" cy="2279506"/>
          </a:xfrm>
          <a:prstGeom prst="rect">
            <a:avLst/>
          </a:prstGeom>
          <a:solidFill>
            <a:srgbClr val="0095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sz="1350"/>
          </a:p>
        </p:txBody>
      </p:sp>
      <p:sp>
        <p:nvSpPr>
          <p:cNvPr id="4" name="Puolivapaa piirto 3"/>
          <p:cNvSpPr/>
          <p:nvPr userDrawn="1"/>
        </p:nvSpPr>
        <p:spPr>
          <a:xfrm>
            <a:off x="0" y="3700039"/>
            <a:ext cx="1336363" cy="1139395"/>
          </a:xfrm>
          <a:custGeom>
            <a:avLst/>
            <a:gdLst>
              <a:gd name="connsiteX0" fmla="*/ 392487 w 1350341"/>
              <a:gd name="connsiteY0" fmla="*/ 0 h 1139395"/>
              <a:gd name="connsiteX1" fmla="*/ 1350341 w 1350341"/>
              <a:gd name="connsiteY1" fmla="*/ 957854 h 1139395"/>
              <a:gd name="connsiteX2" fmla="*/ 1345396 w 1350341"/>
              <a:gd name="connsiteY2" fmla="*/ 1055789 h 1139395"/>
              <a:gd name="connsiteX3" fmla="*/ 1332636 w 1350341"/>
              <a:gd name="connsiteY3" fmla="*/ 1139395 h 1139395"/>
              <a:gd name="connsiteX4" fmla="*/ 0 w 1350341"/>
              <a:gd name="connsiteY4" fmla="*/ 1139395 h 1139395"/>
              <a:gd name="connsiteX5" fmla="*/ 0 w 1350341"/>
              <a:gd name="connsiteY5" fmla="*/ 85937 h 1139395"/>
              <a:gd name="connsiteX6" fmla="*/ 19647 w 1350341"/>
              <a:gd name="connsiteY6" fmla="*/ 75273 h 1139395"/>
              <a:gd name="connsiteX7" fmla="*/ 392487 w 1350341"/>
              <a:gd name="connsiteY7" fmla="*/ 0 h 1139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50341" h="1139395">
                <a:moveTo>
                  <a:pt x="392487" y="0"/>
                </a:moveTo>
                <a:cubicBezTo>
                  <a:pt x="921495" y="0"/>
                  <a:pt x="1350341" y="428846"/>
                  <a:pt x="1350341" y="957854"/>
                </a:cubicBezTo>
                <a:cubicBezTo>
                  <a:pt x="1350341" y="990917"/>
                  <a:pt x="1348666" y="1023589"/>
                  <a:pt x="1345396" y="1055789"/>
                </a:cubicBezTo>
                <a:lnTo>
                  <a:pt x="1332636" y="1139395"/>
                </a:lnTo>
                <a:lnTo>
                  <a:pt x="0" y="1139395"/>
                </a:lnTo>
                <a:lnTo>
                  <a:pt x="0" y="85937"/>
                </a:lnTo>
                <a:lnTo>
                  <a:pt x="19647" y="75273"/>
                </a:lnTo>
                <a:cubicBezTo>
                  <a:pt x="134243" y="26803"/>
                  <a:pt x="260235" y="0"/>
                  <a:pt x="3924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sz="1350"/>
          </a:p>
        </p:txBody>
      </p:sp>
      <p:pic>
        <p:nvPicPr>
          <p:cNvPr id="5" name="Picture 15" descr="liikennevirasto_logo_Fin.wmf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294" y="3918160"/>
            <a:ext cx="508420" cy="772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Puolivapaa piirto 33"/>
          <p:cNvSpPr/>
          <p:nvPr userDrawn="1"/>
        </p:nvSpPr>
        <p:spPr>
          <a:xfrm>
            <a:off x="7995696" y="1818657"/>
            <a:ext cx="675209" cy="700007"/>
          </a:xfrm>
          <a:custGeom>
            <a:avLst/>
            <a:gdLst>
              <a:gd name="connsiteX0" fmla="*/ 760235 w 900278"/>
              <a:gd name="connsiteY0" fmla="*/ 0 h 700007"/>
              <a:gd name="connsiteX1" fmla="*/ 778605 w 900278"/>
              <a:gd name="connsiteY1" fmla="*/ 30237 h 700007"/>
              <a:gd name="connsiteX2" fmla="*/ 900278 w 900278"/>
              <a:gd name="connsiteY2" fmla="*/ 407477 h 700007"/>
              <a:gd name="connsiteX3" fmla="*/ 778605 w 900278"/>
              <a:gd name="connsiteY3" fmla="*/ 30238 h 700007"/>
              <a:gd name="connsiteX4" fmla="*/ 760235 w 900278"/>
              <a:gd name="connsiteY4" fmla="*/ 1 h 700007"/>
              <a:gd name="connsiteX5" fmla="*/ 702096 w 900278"/>
              <a:gd name="connsiteY5" fmla="*/ 14950 h 700007"/>
              <a:gd name="connsiteX6" fmla="*/ 0 w 900278"/>
              <a:gd name="connsiteY6" fmla="*/ 700007 h 700007"/>
              <a:gd name="connsiteX7" fmla="*/ 702096 w 900278"/>
              <a:gd name="connsiteY7" fmla="*/ 14949 h 700007"/>
              <a:gd name="connsiteX8" fmla="*/ 760235 w 900278"/>
              <a:gd name="connsiteY8" fmla="*/ 0 h 700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0278" h="700007">
                <a:moveTo>
                  <a:pt x="760235" y="0"/>
                </a:moveTo>
                <a:lnTo>
                  <a:pt x="778605" y="30237"/>
                </a:lnTo>
                <a:cubicBezTo>
                  <a:pt x="840952" y="145008"/>
                  <a:pt x="883101" y="272345"/>
                  <a:pt x="900278" y="407477"/>
                </a:cubicBezTo>
                <a:cubicBezTo>
                  <a:pt x="883101" y="272346"/>
                  <a:pt x="840952" y="145009"/>
                  <a:pt x="778605" y="30238"/>
                </a:cubicBezTo>
                <a:lnTo>
                  <a:pt x="760235" y="1"/>
                </a:lnTo>
                <a:lnTo>
                  <a:pt x="702096" y="14950"/>
                </a:lnTo>
                <a:cubicBezTo>
                  <a:pt x="372370" y="117505"/>
                  <a:pt x="110385" y="373811"/>
                  <a:pt x="0" y="700007"/>
                </a:cubicBezTo>
                <a:cubicBezTo>
                  <a:pt x="110385" y="373810"/>
                  <a:pt x="372370" y="117504"/>
                  <a:pt x="702096" y="14949"/>
                </a:cubicBezTo>
                <a:lnTo>
                  <a:pt x="760235" y="0"/>
                </a:lnTo>
                <a:close/>
              </a:path>
            </a:pathLst>
          </a:custGeom>
          <a:solidFill>
            <a:srgbClr val="006C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i-FI" sz="1350"/>
          </a:p>
        </p:txBody>
      </p:sp>
      <p:sp>
        <p:nvSpPr>
          <p:cNvPr id="30" name="Puolivapaa piirto 29"/>
          <p:cNvSpPr/>
          <p:nvPr userDrawn="1"/>
        </p:nvSpPr>
        <p:spPr>
          <a:xfrm>
            <a:off x="7989860" y="2518664"/>
            <a:ext cx="5837" cy="31107"/>
          </a:xfrm>
          <a:custGeom>
            <a:avLst/>
            <a:gdLst>
              <a:gd name="connsiteX0" fmla="*/ 7783 w 7783"/>
              <a:gd name="connsiteY0" fmla="*/ 0 h 31107"/>
              <a:gd name="connsiteX1" fmla="*/ 0 w 7783"/>
              <a:gd name="connsiteY1" fmla="*/ 31107 h 31107"/>
              <a:gd name="connsiteX2" fmla="*/ 0 w 7783"/>
              <a:gd name="connsiteY2" fmla="*/ 31107 h 31107"/>
              <a:gd name="connsiteX3" fmla="*/ 7783 w 7783"/>
              <a:gd name="connsiteY3" fmla="*/ 0 h 31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83" h="31107">
                <a:moveTo>
                  <a:pt x="7783" y="0"/>
                </a:moveTo>
                <a:lnTo>
                  <a:pt x="0" y="31107"/>
                </a:lnTo>
                <a:lnTo>
                  <a:pt x="0" y="31107"/>
                </a:lnTo>
                <a:lnTo>
                  <a:pt x="7783" y="0"/>
                </a:lnTo>
                <a:close/>
              </a:path>
            </a:pathLst>
          </a:custGeom>
          <a:solidFill>
            <a:srgbClr val="006C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i-FI" sz="1350"/>
          </a:p>
        </p:txBody>
      </p:sp>
      <p:sp>
        <p:nvSpPr>
          <p:cNvPr id="29" name="Puolivapaa piirto 28"/>
          <p:cNvSpPr/>
          <p:nvPr userDrawn="1"/>
        </p:nvSpPr>
        <p:spPr>
          <a:xfrm>
            <a:off x="7070255" y="2549771"/>
            <a:ext cx="994422" cy="893915"/>
          </a:xfrm>
          <a:custGeom>
            <a:avLst/>
            <a:gdLst>
              <a:gd name="connsiteX0" fmla="*/ 0 w 1325896"/>
              <a:gd name="connsiteY0" fmla="*/ 0 h 893915"/>
              <a:gd name="connsiteX1" fmla="*/ 1226139 w 1325896"/>
              <a:gd name="connsiteY1" fmla="*/ 0 h 893915"/>
              <a:gd name="connsiteX2" fmla="*/ 1191752 w 1325896"/>
              <a:gd name="connsiteY2" fmla="*/ 137427 h 893915"/>
              <a:gd name="connsiteX3" fmla="*/ 1177177 w 1325896"/>
              <a:gd name="connsiteY3" fmla="*/ 315280 h 893915"/>
              <a:gd name="connsiteX4" fmla="*/ 1177177 w 1325896"/>
              <a:gd name="connsiteY4" fmla="*/ 315281 h 893915"/>
              <a:gd name="connsiteX5" fmla="*/ 1177177 w 1325896"/>
              <a:gd name="connsiteY5" fmla="*/ 315281 h 893915"/>
              <a:gd name="connsiteX6" fmla="*/ 1307527 w 1325896"/>
              <a:gd name="connsiteY6" fmla="*/ 830073 h 893915"/>
              <a:gd name="connsiteX7" fmla="*/ 1325896 w 1325896"/>
              <a:gd name="connsiteY7" fmla="*/ 860309 h 893915"/>
              <a:gd name="connsiteX8" fmla="*/ 1280535 w 1325896"/>
              <a:gd name="connsiteY8" fmla="*/ 871973 h 893915"/>
              <a:gd name="connsiteX9" fmla="*/ 1062877 w 1325896"/>
              <a:gd name="connsiteY9" fmla="*/ 893915 h 893915"/>
              <a:gd name="connsiteX10" fmla="*/ 4819 w 1325896"/>
              <a:gd name="connsiteY10" fmla="*/ 31573 h 893915"/>
              <a:gd name="connsiteX11" fmla="*/ 0 w 1325896"/>
              <a:gd name="connsiteY11" fmla="*/ 0 h 893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25896" h="893915">
                <a:moveTo>
                  <a:pt x="0" y="0"/>
                </a:moveTo>
                <a:lnTo>
                  <a:pt x="1226139" y="0"/>
                </a:lnTo>
                <a:lnTo>
                  <a:pt x="1191752" y="137427"/>
                </a:lnTo>
                <a:cubicBezTo>
                  <a:pt x="1182165" y="195288"/>
                  <a:pt x="1177177" y="254701"/>
                  <a:pt x="1177177" y="315280"/>
                </a:cubicBezTo>
                <a:lnTo>
                  <a:pt x="1177177" y="315281"/>
                </a:lnTo>
                <a:lnTo>
                  <a:pt x="1177177" y="315281"/>
                </a:lnTo>
                <a:cubicBezTo>
                  <a:pt x="1177177" y="501677"/>
                  <a:pt x="1224397" y="677045"/>
                  <a:pt x="1307527" y="830073"/>
                </a:cubicBezTo>
                <a:lnTo>
                  <a:pt x="1325896" y="860309"/>
                </a:lnTo>
                <a:lnTo>
                  <a:pt x="1280535" y="871973"/>
                </a:lnTo>
                <a:cubicBezTo>
                  <a:pt x="1210229" y="886360"/>
                  <a:pt x="1137436" y="893915"/>
                  <a:pt x="1062877" y="893915"/>
                </a:cubicBezTo>
                <a:cubicBezTo>
                  <a:pt x="540968" y="893915"/>
                  <a:pt x="105525" y="523711"/>
                  <a:pt x="4819" y="31573"/>
                </a:cubicBezTo>
                <a:lnTo>
                  <a:pt x="0" y="0"/>
                </a:lnTo>
                <a:close/>
              </a:path>
            </a:pathLst>
          </a:custGeom>
          <a:solidFill>
            <a:srgbClr val="13B2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i-FI" sz="1350"/>
          </a:p>
        </p:txBody>
      </p:sp>
      <p:sp>
        <p:nvSpPr>
          <p:cNvPr id="28" name="Puolivapaa piirto 27"/>
          <p:cNvSpPr/>
          <p:nvPr userDrawn="1"/>
        </p:nvSpPr>
        <p:spPr>
          <a:xfrm>
            <a:off x="7953138" y="2549771"/>
            <a:ext cx="711799" cy="860309"/>
          </a:xfrm>
          <a:custGeom>
            <a:avLst/>
            <a:gdLst>
              <a:gd name="connsiteX0" fmla="*/ 48962 w 949065"/>
              <a:gd name="connsiteY0" fmla="*/ 0 h 860309"/>
              <a:gd name="connsiteX1" fmla="*/ 949065 w 949065"/>
              <a:gd name="connsiteY1" fmla="*/ 0 h 860309"/>
              <a:gd name="connsiteX2" fmla="*/ 908955 w 949065"/>
              <a:gd name="connsiteY2" fmla="*/ 160303 h 860309"/>
              <a:gd name="connsiteX3" fmla="*/ 206859 w 949065"/>
              <a:gd name="connsiteY3" fmla="*/ 845360 h 860309"/>
              <a:gd name="connsiteX4" fmla="*/ 148720 w 949065"/>
              <a:gd name="connsiteY4" fmla="*/ 860309 h 860309"/>
              <a:gd name="connsiteX5" fmla="*/ 130350 w 949065"/>
              <a:gd name="connsiteY5" fmla="*/ 830072 h 860309"/>
              <a:gd name="connsiteX6" fmla="*/ 8677 w 949065"/>
              <a:gd name="connsiteY6" fmla="*/ 452833 h 860309"/>
              <a:gd name="connsiteX7" fmla="*/ 0 w 949065"/>
              <a:gd name="connsiteY7" fmla="*/ 315281 h 860309"/>
              <a:gd name="connsiteX8" fmla="*/ 14575 w 949065"/>
              <a:gd name="connsiteY8" fmla="*/ 137428 h 860309"/>
              <a:gd name="connsiteX9" fmla="*/ 48962 w 949065"/>
              <a:gd name="connsiteY9" fmla="*/ 0 h 860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49065" h="860309">
                <a:moveTo>
                  <a:pt x="48962" y="0"/>
                </a:moveTo>
                <a:lnTo>
                  <a:pt x="949065" y="0"/>
                </a:lnTo>
                <a:lnTo>
                  <a:pt x="908955" y="160303"/>
                </a:lnTo>
                <a:cubicBezTo>
                  <a:pt x="798570" y="486499"/>
                  <a:pt x="536585" y="742805"/>
                  <a:pt x="206859" y="845360"/>
                </a:cubicBezTo>
                <a:lnTo>
                  <a:pt x="148720" y="860309"/>
                </a:lnTo>
                <a:lnTo>
                  <a:pt x="130350" y="830072"/>
                </a:lnTo>
                <a:cubicBezTo>
                  <a:pt x="68003" y="715301"/>
                  <a:pt x="25854" y="587964"/>
                  <a:pt x="8677" y="452833"/>
                </a:cubicBezTo>
                <a:lnTo>
                  <a:pt x="0" y="315281"/>
                </a:lnTo>
                <a:lnTo>
                  <a:pt x="14575" y="137428"/>
                </a:lnTo>
                <a:lnTo>
                  <a:pt x="48962" y="0"/>
                </a:lnTo>
                <a:close/>
              </a:path>
            </a:pathLst>
          </a:custGeom>
          <a:solidFill>
            <a:srgbClr val="0776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i-FI" sz="1350"/>
          </a:p>
        </p:txBody>
      </p:sp>
      <p:sp>
        <p:nvSpPr>
          <p:cNvPr id="27" name="Puolivapaa piirto 26"/>
          <p:cNvSpPr/>
          <p:nvPr userDrawn="1"/>
        </p:nvSpPr>
        <p:spPr>
          <a:xfrm>
            <a:off x="8064679" y="2549769"/>
            <a:ext cx="1079323" cy="1395280"/>
          </a:xfrm>
          <a:custGeom>
            <a:avLst/>
            <a:gdLst>
              <a:gd name="connsiteX0" fmla="*/ 800344 w 1439097"/>
              <a:gd name="connsiteY0" fmla="*/ 0 h 1395280"/>
              <a:gd name="connsiteX1" fmla="*/ 1439097 w 1439097"/>
              <a:gd name="connsiteY1" fmla="*/ 0 h 1395280"/>
              <a:gd name="connsiteX2" fmla="*/ 1439097 w 1439097"/>
              <a:gd name="connsiteY2" fmla="*/ 1268290 h 1395280"/>
              <a:gd name="connsiteX3" fmla="*/ 1351664 w 1439097"/>
              <a:gd name="connsiteY3" fmla="*/ 1310408 h 1395280"/>
              <a:gd name="connsiteX4" fmla="*/ 931279 w 1439097"/>
              <a:gd name="connsiteY4" fmla="*/ 1395280 h 1395280"/>
              <a:gd name="connsiteX5" fmla="*/ 35726 w 1439097"/>
              <a:gd name="connsiteY5" fmla="*/ 919118 h 1395280"/>
              <a:gd name="connsiteX6" fmla="*/ 0 w 1439097"/>
              <a:gd name="connsiteY6" fmla="*/ 860310 h 1395280"/>
              <a:gd name="connsiteX7" fmla="*/ 58138 w 1439097"/>
              <a:gd name="connsiteY7" fmla="*/ 845361 h 1395280"/>
              <a:gd name="connsiteX8" fmla="*/ 760234 w 1439097"/>
              <a:gd name="connsiteY8" fmla="*/ 160303 h 1395280"/>
              <a:gd name="connsiteX9" fmla="*/ 800344 w 1439097"/>
              <a:gd name="connsiteY9" fmla="*/ 0 h 1395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39097" h="1395280">
                <a:moveTo>
                  <a:pt x="800344" y="0"/>
                </a:moveTo>
                <a:lnTo>
                  <a:pt x="1439097" y="0"/>
                </a:lnTo>
                <a:lnTo>
                  <a:pt x="1439097" y="1268290"/>
                </a:lnTo>
                <a:lnTo>
                  <a:pt x="1351664" y="1310408"/>
                </a:lnTo>
                <a:cubicBezTo>
                  <a:pt x="1222454" y="1365059"/>
                  <a:pt x="1080396" y="1395280"/>
                  <a:pt x="931279" y="1395280"/>
                </a:cubicBezTo>
                <a:cubicBezTo>
                  <a:pt x="558486" y="1395280"/>
                  <a:pt x="229810" y="1206400"/>
                  <a:pt x="35726" y="919118"/>
                </a:cubicBezTo>
                <a:lnTo>
                  <a:pt x="0" y="860310"/>
                </a:lnTo>
                <a:lnTo>
                  <a:pt x="58138" y="845361"/>
                </a:lnTo>
                <a:cubicBezTo>
                  <a:pt x="387864" y="742806"/>
                  <a:pt x="649849" y="486500"/>
                  <a:pt x="760234" y="160303"/>
                </a:cubicBezTo>
                <a:lnTo>
                  <a:pt x="800344" y="0"/>
                </a:lnTo>
                <a:close/>
              </a:path>
            </a:pathLst>
          </a:custGeom>
          <a:solidFill>
            <a:srgbClr val="006C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i-FI" sz="1350"/>
          </a:p>
        </p:txBody>
      </p:sp>
      <p:sp>
        <p:nvSpPr>
          <p:cNvPr id="22" name="Puolivapaa piirto 21"/>
          <p:cNvSpPr/>
          <p:nvPr userDrawn="1"/>
        </p:nvSpPr>
        <p:spPr>
          <a:xfrm>
            <a:off x="7953137" y="2549771"/>
            <a:ext cx="36722" cy="315281"/>
          </a:xfrm>
          <a:custGeom>
            <a:avLst/>
            <a:gdLst>
              <a:gd name="connsiteX0" fmla="*/ 48962 w 48962"/>
              <a:gd name="connsiteY0" fmla="*/ 0 h 315281"/>
              <a:gd name="connsiteX1" fmla="*/ 48962 w 48962"/>
              <a:gd name="connsiteY1" fmla="*/ 0 h 315281"/>
              <a:gd name="connsiteX2" fmla="*/ 14575 w 48962"/>
              <a:gd name="connsiteY2" fmla="*/ 137428 h 315281"/>
              <a:gd name="connsiteX3" fmla="*/ 0 w 48962"/>
              <a:gd name="connsiteY3" fmla="*/ 315281 h 315281"/>
              <a:gd name="connsiteX4" fmla="*/ 0 w 48962"/>
              <a:gd name="connsiteY4" fmla="*/ 315280 h 315281"/>
              <a:gd name="connsiteX5" fmla="*/ 14575 w 48962"/>
              <a:gd name="connsiteY5" fmla="*/ 137427 h 315281"/>
              <a:gd name="connsiteX6" fmla="*/ 48962 w 48962"/>
              <a:gd name="connsiteY6" fmla="*/ 0 h 315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962" h="315281">
                <a:moveTo>
                  <a:pt x="48962" y="0"/>
                </a:moveTo>
                <a:lnTo>
                  <a:pt x="48962" y="0"/>
                </a:lnTo>
                <a:lnTo>
                  <a:pt x="14575" y="137428"/>
                </a:lnTo>
                <a:lnTo>
                  <a:pt x="0" y="315281"/>
                </a:lnTo>
                <a:lnTo>
                  <a:pt x="0" y="315280"/>
                </a:lnTo>
                <a:cubicBezTo>
                  <a:pt x="0" y="254701"/>
                  <a:pt x="4988" y="195288"/>
                  <a:pt x="14575" y="137427"/>
                </a:cubicBezTo>
                <a:lnTo>
                  <a:pt x="48962" y="0"/>
                </a:lnTo>
                <a:close/>
              </a:path>
            </a:pathLst>
          </a:custGeom>
          <a:solidFill>
            <a:srgbClr val="006C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i-FI" sz="1350"/>
          </a:p>
        </p:txBody>
      </p:sp>
      <p:sp>
        <p:nvSpPr>
          <p:cNvPr id="21" name="Puolivapaa piirto 20"/>
          <p:cNvSpPr/>
          <p:nvPr userDrawn="1"/>
        </p:nvSpPr>
        <p:spPr>
          <a:xfrm>
            <a:off x="8634853" y="2549771"/>
            <a:ext cx="30083" cy="160303"/>
          </a:xfrm>
          <a:custGeom>
            <a:avLst/>
            <a:gdLst>
              <a:gd name="connsiteX0" fmla="*/ 40110 w 40110"/>
              <a:gd name="connsiteY0" fmla="*/ 0 h 160303"/>
              <a:gd name="connsiteX1" fmla="*/ 40110 w 40110"/>
              <a:gd name="connsiteY1" fmla="*/ 0 h 160303"/>
              <a:gd name="connsiteX2" fmla="*/ 0 w 40110"/>
              <a:gd name="connsiteY2" fmla="*/ 160303 h 160303"/>
              <a:gd name="connsiteX3" fmla="*/ 40110 w 40110"/>
              <a:gd name="connsiteY3" fmla="*/ 0 h 160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110" h="160303">
                <a:moveTo>
                  <a:pt x="40110" y="0"/>
                </a:moveTo>
                <a:lnTo>
                  <a:pt x="40110" y="0"/>
                </a:lnTo>
                <a:lnTo>
                  <a:pt x="0" y="160303"/>
                </a:lnTo>
                <a:lnTo>
                  <a:pt x="40110" y="0"/>
                </a:lnTo>
                <a:close/>
              </a:path>
            </a:pathLst>
          </a:custGeom>
          <a:solidFill>
            <a:srgbClr val="006C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i-FI" sz="1350"/>
          </a:p>
        </p:txBody>
      </p:sp>
      <p:sp>
        <p:nvSpPr>
          <p:cNvPr id="20" name="Puolivapaa piirto 19"/>
          <p:cNvSpPr/>
          <p:nvPr userDrawn="1"/>
        </p:nvSpPr>
        <p:spPr>
          <a:xfrm>
            <a:off x="8064679" y="2710074"/>
            <a:ext cx="570176" cy="700007"/>
          </a:xfrm>
          <a:custGeom>
            <a:avLst/>
            <a:gdLst>
              <a:gd name="connsiteX0" fmla="*/ 760235 w 760235"/>
              <a:gd name="connsiteY0" fmla="*/ 0 h 700007"/>
              <a:gd name="connsiteX1" fmla="*/ 58139 w 760235"/>
              <a:gd name="connsiteY1" fmla="*/ 685058 h 700007"/>
              <a:gd name="connsiteX2" fmla="*/ 1 w 760235"/>
              <a:gd name="connsiteY2" fmla="*/ 700007 h 700007"/>
              <a:gd name="connsiteX3" fmla="*/ 0 w 760235"/>
              <a:gd name="connsiteY3" fmla="*/ 700006 h 700007"/>
              <a:gd name="connsiteX4" fmla="*/ 58139 w 760235"/>
              <a:gd name="connsiteY4" fmla="*/ 685057 h 700007"/>
              <a:gd name="connsiteX5" fmla="*/ 760235 w 760235"/>
              <a:gd name="connsiteY5" fmla="*/ 0 h 700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60235" h="700007">
                <a:moveTo>
                  <a:pt x="760235" y="0"/>
                </a:moveTo>
                <a:cubicBezTo>
                  <a:pt x="649850" y="326197"/>
                  <a:pt x="387865" y="582503"/>
                  <a:pt x="58139" y="685058"/>
                </a:cubicBezTo>
                <a:lnTo>
                  <a:pt x="1" y="700007"/>
                </a:lnTo>
                <a:lnTo>
                  <a:pt x="0" y="700006"/>
                </a:lnTo>
                <a:lnTo>
                  <a:pt x="58139" y="685057"/>
                </a:lnTo>
                <a:cubicBezTo>
                  <a:pt x="387865" y="582502"/>
                  <a:pt x="649850" y="326196"/>
                  <a:pt x="760235" y="0"/>
                </a:cubicBezTo>
                <a:close/>
              </a:path>
            </a:pathLst>
          </a:custGeom>
          <a:solidFill>
            <a:srgbClr val="006C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i-FI" sz="1350"/>
          </a:p>
        </p:txBody>
      </p:sp>
      <p:sp>
        <p:nvSpPr>
          <p:cNvPr id="19" name="Puolivapaa piirto 18"/>
          <p:cNvSpPr/>
          <p:nvPr userDrawn="1"/>
        </p:nvSpPr>
        <p:spPr>
          <a:xfrm>
            <a:off x="7953138" y="2865050"/>
            <a:ext cx="6508" cy="137552"/>
          </a:xfrm>
          <a:custGeom>
            <a:avLst/>
            <a:gdLst>
              <a:gd name="connsiteX0" fmla="*/ 0 w 8677"/>
              <a:gd name="connsiteY0" fmla="*/ 0 h 137552"/>
              <a:gd name="connsiteX1" fmla="*/ 8677 w 8677"/>
              <a:gd name="connsiteY1" fmla="*/ 137552 h 137552"/>
              <a:gd name="connsiteX2" fmla="*/ 0 w 8677"/>
              <a:gd name="connsiteY2" fmla="*/ 0 h 137552"/>
              <a:gd name="connsiteX3" fmla="*/ 0 w 8677"/>
              <a:gd name="connsiteY3" fmla="*/ 0 h 137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77" h="137552">
                <a:moveTo>
                  <a:pt x="0" y="0"/>
                </a:moveTo>
                <a:lnTo>
                  <a:pt x="8677" y="137552"/>
                </a:lnTo>
                <a:cubicBezTo>
                  <a:pt x="2951" y="92509"/>
                  <a:pt x="0" y="46599"/>
                  <a:pt x="0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006C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i-FI" sz="1350"/>
          </a:p>
        </p:txBody>
      </p:sp>
      <p:sp>
        <p:nvSpPr>
          <p:cNvPr id="18" name="Puolivapaa piirto 17"/>
          <p:cNvSpPr/>
          <p:nvPr userDrawn="1"/>
        </p:nvSpPr>
        <p:spPr>
          <a:xfrm>
            <a:off x="7959646" y="3002602"/>
            <a:ext cx="105032" cy="407476"/>
          </a:xfrm>
          <a:custGeom>
            <a:avLst/>
            <a:gdLst>
              <a:gd name="connsiteX0" fmla="*/ 0 w 140043"/>
              <a:gd name="connsiteY0" fmla="*/ 0 h 407476"/>
              <a:gd name="connsiteX1" fmla="*/ 121673 w 140043"/>
              <a:gd name="connsiteY1" fmla="*/ 377239 h 407476"/>
              <a:gd name="connsiteX2" fmla="*/ 140043 w 140043"/>
              <a:gd name="connsiteY2" fmla="*/ 407476 h 407476"/>
              <a:gd name="connsiteX3" fmla="*/ 140042 w 140043"/>
              <a:gd name="connsiteY3" fmla="*/ 407476 h 407476"/>
              <a:gd name="connsiteX4" fmla="*/ 121673 w 140043"/>
              <a:gd name="connsiteY4" fmla="*/ 377240 h 407476"/>
              <a:gd name="connsiteX5" fmla="*/ 0 w 140043"/>
              <a:gd name="connsiteY5" fmla="*/ 0 h 407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0043" h="407476">
                <a:moveTo>
                  <a:pt x="0" y="0"/>
                </a:moveTo>
                <a:cubicBezTo>
                  <a:pt x="17177" y="135131"/>
                  <a:pt x="59326" y="262468"/>
                  <a:pt x="121673" y="377239"/>
                </a:cubicBezTo>
                <a:lnTo>
                  <a:pt x="140043" y="407476"/>
                </a:lnTo>
                <a:lnTo>
                  <a:pt x="140042" y="407476"/>
                </a:lnTo>
                <a:lnTo>
                  <a:pt x="121673" y="377240"/>
                </a:lnTo>
                <a:cubicBezTo>
                  <a:pt x="59326" y="262469"/>
                  <a:pt x="17177" y="135132"/>
                  <a:pt x="0" y="0"/>
                </a:cubicBezTo>
                <a:close/>
              </a:path>
            </a:pathLst>
          </a:custGeom>
          <a:solidFill>
            <a:srgbClr val="006C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i-FI" sz="1350"/>
          </a:p>
        </p:txBody>
      </p:sp>
    </p:spTree>
    <p:extLst>
      <p:ext uri="{BB962C8B-B14F-4D97-AF65-F5344CB8AC3E}">
        <p14:creationId xmlns:p14="http://schemas.microsoft.com/office/powerpoint/2010/main" val="1618518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9" grpId="0" animBg="1"/>
      <p:bldP spid="28" grpId="0" animBg="1"/>
      <p:bldP spid="27" grpId="0" animBg="1"/>
    </p:bldLst>
  </p:timing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Janne\Desktop\LIS%20master%20ty&#246;nalla\Tieturva2\Hahmojuttuja\turvallisuusvastaava.png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Janne\Desktop\LIS%20master%20ty&#246;nalla\Tieturva2\Hahmojuttuja\ty&#246;mies\tiety&#246;mies_t&#228;ysi.png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file:///C:\Users\Janne\Desktop\LIS%20master%20ty&#246;nalla\Tieturva2\Hahmojuttuja\ty&#246;mies\tiety&#246;mies_t&#228;ysi.png" TargetMode="External"/><Relationship Id="rId13" Type="http://schemas.openxmlformats.org/officeDocument/2006/relationships/image" Target="../media/image6.png"/><Relationship Id="rId3" Type="http://schemas.openxmlformats.org/officeDocument/2006/relationships/image" Target="../media/image8.png"/><Relationship Id="rId7" Type="http://schemas.openxmlformats.org/officeDocument/2006/relationships/image" Target="../media/image7.png"/><Relationship Id="rId12" Type="http://schemas.openxmlformats.org/officeDocument/2006/relationships/image" Target="file:///C:\Users\Janne\Desktop\LIS%20master%20ty&#246;nalla\Tieturva2\Hahmojuttuja\kokousp&#246;yt&#228;_kokous.pn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6" Type="http://schemas.openxmlformats.org/officeDocument/2006/relationships/image" Target="file:///C:\Users\Janne\Desktop\LIS%20master%20ty&#246;nalla\Tieturva2\Hahmojuttuja\ty&#246;ntekij&#228;.png" TargetMode="External"/><Relationship Id="rId11" Type="http://schemas.openxmlformats.org/officeDocument/2006/relationships/image" Target="../media/image11.png"/><Relationship Id="rId5" Type="http://schemas.openxmlformats.org/officeDocument/2006/relationships/image" Target="../media/image9.png"/><Relationship Id="rId10" Type="http://schemas.openxmlformats.org/officeDocument/2006/relationships/image" Target="file:///C:\Users\Janne\Desktop\LIS%20master%20ty&#246;nalla\Tieturva2\Hahmojuttuja\kokousp&#246;yt&#228;.png" TargetMode="External"/><Relationship Id="rId4" Type="http://schemas.openxmlformats.org/officeDocument/2006/relationships/image" Target="file:///C:\Users\Janne\Desktop\LIS%20master%20ty&#246;nalla\Tieturva2\Hahmojuttuja\p&#228;&#228;urakoitsija.png" TargetMode="External"/><Relationship Id="rId9" Type="http://schemas.openxmlformats.org/officeDocument/2006/relationships/image" Target="../media/image10.png"/><Relationship Id="rId14" Type="http://schemas.openxmlformats.org/officeDocument/2006/relationships/image" Target="file:///C:\Users\Janne\Desktop\LIS%20master%20ty&#246;nalla\Tieturva2\Hahmojuttuja\turvallisuusvastaava.pn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äivämäärän paikkamerkki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r>
              <a:rPr lang="fi-FI" smtClean="0"/>
              <a:t>23.5.2012</a:t>
            </a:r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fi-FI" smtClean="0"/>
              <a:t>Risto Lappalainen </a:t>
            </a:r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AC063249-AB97-4226-BC0A-F143A68C5D5D}" type="slidenum">
              <a:rPr lang="fi-FI" smtClean="0"/>
              <a:pPr>
                <a:defRPr/>
              </a:pPr>
              <a:t>1</a:t>
            </a:fld>
            <a:endParaRPr lang="fi-FI"/>
          </a:p>
        </p:txBody>
      </p:sp>
      <p:graphicFrame>
        <p:nvGraphicFramePr>
          <p:cNvPr id="7" name="Taulukko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1595206"/>
              </p:ext>
            </p:extLst>
          </p:nvPr>
        </p:nvGraphicFramePr>
        <p:xfrm>
          <a:off x="467581" y="2207382"/>
          <a:ext cx="7970837" cy="1737995"/>
        </p:xfrm>
        <a:graphic>
          <a:graphicData uri="http://schemas.openxmlformats.org/drawingml/2006/table">
            <a:tbl>
              <a:tblPr firstRow="1" bandRow="1"/>
              <a:tblGrid>
                <a:gridCol w="3214484">
                  <a:extLst>
                    <a:ext uri="{9D8B030D-6E8A-4147-A177-3AD203B41FA5}">
                      <a16:colId xmlns:a16="http://schemas.microsoft.com/office/drawing/2014/main" val="3736499128"/>
                    </a:ext>
                  </a:extLst>
                </a:gridCol>
                <a:gridCol w="900885">
                  <a:extLst>
                    <a:ext uri="{9D8B030D-6E8A-4147-A177-3AD203B41FA5}">
                      <a16:colId xmlns:a16="http://schemas.microsoft.com/office/drawing/2014/main" val="2684305314"/>
                    </a:ext>
                  </a:extLst>
                </a:gridCol>
                <a:gridCol w="1044389">
                  <a:extLst>
                    <a:ext uri="{9D8B030D-6E8A-4147-A177-3AD203B41FA5}">
                      <a16:colId xmlns:a16="http://schemas.microsoft.com/office/drawing/2014/main" val="3886002049"/>
                    </a:ext>
                  </a:extLst>
                </a:gridCol>
                <a:gridCol w="937558">
                  <a:extLst>
                    <a:ext uri="{9D8B030D-6E8A-4147-A177-3AD203B41FA5}">
                      <a16:colId xmlns:a16="http://schemas.microsoft.com/office/drawing/2014/main" val="3098181160"/>
                    </a:ext>
                  </a:extLst>
                </a:gridCol>
                <a:gridCol w="937558">
                  <a:extLst>
                    <a:ext uri="{9D8B030D-6E8A-4147-A177-3AD203B41FA5}">
                      <a16:colId xmlns:a16="http://schemas.microsoft.com/office/drawing/2014/main" val="3300348323"/>
                    </a:ext>
                  </a:extLst>
                </a:gridCol>
                <a:gridCol w="935963">
                  <a:extLst>
                    <a:ext uri="{9D8B030D-6E8A-4147-A177-3AD203B41FA5}">
                      <a16:colId xmlns:a16="http://schemas.microsoft.com/office/drawing/2014/main" val="2169831580"/>
                    </a:ext>
                  </a:extLst>
                </a:gridCol>
              </a:tblGrid>
              <a:tr h="43751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i-FI" sz="1400" b="1" dirty="0">
                          <a:solidFill>
                            <a:srgbClr val="FFFFFF"/>
                          </a:solidFill>
                          <a:effectLst/>
                          <a:latin typeface="Felbridge Pro" panose="02000503040003020304" pitchFamily="50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Rautatiehankkeet</a:t>
                      </a:r>
                      <a:endParaRPr lang="en-US" sz="1400" dirty="0">
                        <a:effectLst/>
                        <a:latin typeface="Felbridge Pro" panose="02000503040003020304" pitchFamily="50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400" b="1">
                          <a:solidFill>
                            <a:srgbClr val="FFFFFF"/>
                          </a:solidFill>
                          <a:effectLst/>
                          <a:latin typeface="Felbridge Pro" panose="02000503040003020304" pitchFamily="50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2013</a:t>
                      </a:r>
                      <a:endParaRPr lang="en-US" sz="1400">
                        <a:effectLst/>
                        <a:latin typeface="Felbridge Pro" panose="02000503040003020304" pitchFamily="50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400" b="1">
                          <a:solidFill>
                            <a:srgbClr val="FFFFFF"/>
                          </a:solidFill>
                          <a:effectLst/>
                          <a:latin typeface="Felbridge Pro" panose="02000503040003020304" pitchFamily="50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2014</a:t>
                      </a:r>
                      <a:endParaRPr lang="en-US" sz="1400">
                        <a:effectLst/>
                        <a:latin typeface="Felbridge Pro" panose="02000503040003020304" pitchFamily="50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400" b="1">
                          <a:solidFill>
                            <a:srgbClr val="FFFFFF"/>
                          </a:solidFill>
                          <a:effectLst/>
                          <a:latin typeface="Felbridge Pro" panose="02000503040003020304" pitchFamily="50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2015</a:t>
                      </a:r>
                      <a:endParaRPr lang="en-US" sz="1400">
                        <a:effectLst/>
                        <a:latin typeface="Felbridge Pro" panose="02000503040003020304" pitchFamily="50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400" b="1">
                          <a:solidFill>
                            <a:srgbClr val="FFFFFF"/>
                          </a:solidFill>
                          <a:effectLst/>
                          <a:latin typeface="Felbridge Pro" panose="02000503040003020304" pitchFamily="50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2016</a:t>
                      </a:r>
                      <a:endParaRPr lang="en-US" sz="1400">
                        <a:effectLst/>
                        <a:latin typeface="Felbridge Pro" panose="02000503040003020304" pitchFamily="50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400" b="1">
                          <a:solidFill>
                            <a:srgbClr val="FFFFFF"/>
                          </a:solidFill>
                          <a:effectLst/>
                          <a:latin typeface="Felbridge Pro" panose="02000503040003020304" pitchFamily="50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en-US" sz="1400">
                        <a:effectLst/>
                        <a:latin typeface="Felbridge Pro" panose="02000503040003020304" pitchFamily="50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82034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i-FI" sz="1400" dirty="0">
                          <a:effectLst/>
                          <a:latin typeface="Felbridge Pro" panose="02000503040003020304" pitchFamily="50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Työtapaturmat</a:t>
                      </a:r>
                      <a:endParaRPr lang="en-US" sz="1400" dirty="0">
                        <a:effectLst/>
                        <a:latin typeface="Felbridge Pro" panose="02000503040003020304" pitchFamily="50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400">
                          <a:effectLst/>
                          <a:latin typeface="Felbridge Pro" panose="02000503040003020304" pitchFamily="50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en-US" sz="1400">
                        <a:effectLst/>
                        <a:latin typeface="Felbridge Pro" panose="02000503040003020304" pitchFamily="50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400">
                          <a:effectLst/>
                          <a:latin typeface="Felbridge Pro" panose="02000503040003020304" pitchFamily="50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en-US" sz="1400">
                        <a:effectLst/>
                        <a:latin typeface="Felbridge Pro" panose="02000503040003020304" pitchFamily="50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400">
                          <a:effectLst/>
                          <a:latin typeface="Felbridge Pro" panose="02000503040003020304" pitchFamily="50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en-US" sz="1400">
                        <a:effectLst/>
                        <a:latin typeface="Felbridge Pro" panose="02000503040003020304" pitchFamily="50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400">
                          <a:effectLst/>
                          <a:latin typeface="Felbridge Pro" panose="02000503040003020304" pitchFamily="50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en-US" sz="1400">
                        <a:effectLst/>
                        <a:latin typeface="Felbridge Pro" panose="02000503040003020304" pitchFamily="50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400" b="1">
                          <a:effectLst/>
                          <a:latin typeface="Felbridge Pro" panose="02000503040003020304" pitchFamily="50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en-US" sz="1400">
                        <a:effectLst/>
                        <a:latin typeface="Felbridge Pro" panose="02000503040003020304" pitchFamily="50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4956944"/>
                  </a:ext>
                </a:extLst>
              </a:tr>
              <a:tr h="3162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i-FI" sz="1400" dirty="0">
                          <a:effectLst/>
                          <a:latin typeface="Felbridge Pro" panose="02000503040003020304" pitchFamily="50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Työntekijöihin kohdistuneet vaaratilanteet</a:t>
                      </a:r>
                      <a:endParaRPr lang="en-US" sz="1400" dirty="0">
                        <a:effectLst/>
                        <a:latin typeface="Felbridge Pro" panose="02000503040003020304" pitchFamily="50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400" dirty="0">
                          <a:effectLst/>
                          <a:latin typeface="Felbridge Pro" panose="02000503040003020304" pitchFamily="50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en-US" sz="1400" dirty="0">
                        <a:effectLst/>
                        <a:latin typeface="Felbridge Pro" panose="02000503040003020304" pitchFamily="50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400">
                          <a:effectLst/>
                          <a:latin typeface="Felbridge Pro" panose="02000503040003020304" pitchFamily="50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en-US" sz="1400">
                        <a:effectLst/>
                        <a:latin typeface="Felbridge Pro" panose="02000503040003020304" pitchFamily="50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400">
                          <a:effectLst/>
                          <a:latin typeface="Felbridge Pro" panose="02000503040003020304" pitchFamily="50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en-US" sz="1400">
                        <a:effectLst/>
                        <a:latin typeface="Felbridge Pro" panose="02000503040003020304" pitchFamily="50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400">
                          <a:effectLst/>
                          <a:latin typeface="Felbridge Pro" panose="02000503040003020304" pitchFamily="50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en-US" sz="1400">
                        <a:effectLst/>
                        <a:latin typeface="Felbridge Pro" panose="02000503040003020304" pitchFamily="50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400" b="1">
                          <a:effectLst/>
                          <a:latin typeface="Felbridge Pro" panose="02000503040003020304" pitchFamily="50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en-US" sz="1400">
                        <a:effectLst/>
                        <a:latin typeface="Felbridge Pro" panose="02000503040003020304" pitchFamily="50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3464529"/>
                  </a:ext>
                </a:extLst>
              </a:tr>
              <a:tr h="3162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i-FI" sz="1400">
                          <a:effectLst/>
                          <a:latin typeface="Felbridge Pro" panose="02000503040003020304" pitchFamily="50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Turvallisuushavainnot</a:t>
                      </a:r>
                      <a:endParaRPr lang="en-US" sz="1400">
                        <a:effectLst/>
                        <a:latin typeface="Felbridge Pro" panose="02000503040003020304" pitchFamily="50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400">
                          <a:effectLst/>
                          <a:latin typeface="Felbridge Pro" panose="02000503040003020304" pitchFamily="50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  <a:endParaRPr lang="en-US" sz="1400">
                        <a:effectLst/>
                        <a:latin typeface="Felbridge Pro" panose="02000503040003020304" pitchFamily="50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400" dirty="0">
                          <a:effectLst/>
                          <a:latin typeface="Felbridge Pro" panose="02000503040003020304" pitchFamily="50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188</a:t>
                      </a:r>
                      <a:endParaRPr lang="en-US" sz="1400" dirty="0">
                        <a:effectLst/>
                        <a:latin typeface="Felbridge Pro" panose="02000503040003020304" pitchFamily="50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400">
                          <a:effectLst/>
                          <a:latin typeface="Felbridge Pro" panose="02000503040003020304" pitchFamily="50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en-US" sz="1400">
                        <a:effectLst/>
                        <a:latin typeface="Felbridge Pro" panose="02000503040003020304" pitchFamily="50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400">
                          <a:effectLst/>
                          <a:latin typeface="Felbridge Pro" panose="02000503040003020304" pitchFamily="50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405</a:t>
                      </a:r>
                      <a:endParaRPr lang="en-US" sz="1400">
                        <a:effectLst/>
                        <a:latin typeface="Felbridge Pro" panose="02000503040003020304" pitchFamily="50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400" b="1">
                          <a:effectLst/>
                          <a:latin typeface="Felbridge Pro" panose="02000503040003020304" pitchFamily="50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326</a:t>
                      </a:r>
                      <a:endParaRPr lang="en-US" sz="1400">
                        <a:effectLst/>
                        <a:latin typeface="Felbridge Pro" panose="02000503040003020304" pitchFamily="50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4885135"/>
                  </a:ext>
                </a:extLst>
              </a:tr>
              <a:tr h="3162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i-FI" sz="1400" i="1">
                          <a:effectLst/>
                          <a:latin typeface="Felbridge Pro" panose="02000503040003020304" pitchFamily="50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Yhteensä</a:t>
                      </a:r>
                      <a:endParaRPr lang="en-US" sz="1400">
                        <a:effectLst/>
                        <a:latin typeface="Felbridge Pro" panose="02000503040003020304" pitchFamily="50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400" i="1">
                          <a:effectLst/>
                          <a:latin typeface="Felbridge Pro" panose="02000503040003020304" pitchFamily="50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310</a:t>
                      </a:r>
                      <a:endParaRPr lang="en-US" sz="1400">
                        <a:effectLst/>
                        <a:latin typeface="Felbridge Pro" panose="02000503040003020304" pitchFamily="50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400" i="1" dirty="0">
                          <a:effectLst/>
                          <a:latin typeface="Felbridge Pro" panose="02000503040003020304" pitchFamily="50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307</a:t>
                      </a:r>
                      <a:endParaRPr lang="en-US" sz="1400" dirty="0">
                        <a:effectLst/>
                        <a:latin typeface="Felbridge Pro" panose="02000503040003020304" pitchFamily="50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400" i="1" dirty="0">
                          <a:effectLst/>
                          <a:latin typeface="Felbridge Pro" panose="02000503040003020304" pitchFamily="50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  <a:endParaRPr lang="en-US" sz="1400" dirty="0">
                        <a:effectLst/>
                        <a:latin typeface="Felbridge Pro" panose="02000503040003020304" pitchFamily="50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400" i="1" dirty="0">
                          <a:effectLst/>
                          <a:latin typeface="Felbridge Pro" panose="02000503040003020304" pitchFamily="50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493</a:t>
                      </a:r>
                      <a:endParaRPr lang="en-US" sz="1400" dirty="0">
                        <a:effectLst/>
                        <a:latin typeface="Felbridge Pro" panose="02000503040003020304" pitchFamily="50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400" b="1" i="1" dirty="0">
                          <a:effectLst/>
                          <a:latin typeface="Felbridge Pro" panose="02000503040003020304" pitchFamily="50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413</a:t>
                      </a:r>
                      <a:endParaRPr lang="en-US" sz="1400" dirty="0">
                        <a:effectLst/>
                        <a:latin typeface="Felbridge Pro" panose="02000503040003020304" pitchFamily="50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8153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3885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uolivapaa piirto 6"/>
          <p:cNvSpPr/>
          <p:nvPr/>
        </p:nvSpPr>
        <p:spPr bwMode="auto">
          <a:xfrm>
            <a:off x="611560" y="1949781"/>
            <a:ext cx="5456731" cy="3423437"/>
          </a:xfrm>
          <a:custGeom>
            <a:avLst/>
            <a:gdLst>
              <a:gd name="connsiteX0" fmla="*/ 803082 w 2258171"/>
              <a:gd name="connsiteY0" fmla="*/ 0 h 1296063"/>
              <a:gd name="connsiteX1" fmla="*/ 1478943 w 2258171"/>
              <a:gd name="connsiteY1" fmla="*/ 47708 h 1296063"/>
              <a:gd name="connsiteX2" fmla="*/ 2258171 w 2258171"/>
              <a:gd name="connsiteY2" fmla="*/ 469127 h 1296063"/>
              <a:gd name="connsiteX3" fmla="*/ 1463040 w 2258171"/>
              <a:gd name="connsiteY3" fmla="*/ 461176 h 1296063"/>
              <a:gd name="connsiteX4" fmla="*/ 1391479 w 2258171"/>
              <a:gd name="connsiteY4" fmla="*/ 874643 h 1296063"/>
              <a:gd name="connsiteX5" fmla="*/ 993913 w 2258171"/>
              <a:gd name="connsiteY5" fmla="*/ 1296063 h 1296063"/>
              <a:gd name="connsiteX6" fmla="*/ 389614 w 2258171"/>
              <a:gd name="connsiteY6" fmla="*/ 1288111 h 1296063"/>
              <a:gd name="connsiteX7" fmla="*/ 0 w 2258171"/>
              <a:gd name="connsiteY7" fmla="*/ 866692 h 1296063"/>
              <a:gd name="connsiteX8" fmla="*/ 182880 w 2258171"/>
              <a:gd name="connsiteY8" fmla="*/ 174929 h 1296063"/>
              <a:gd name="connsiteX9" fmla="*/ 803082 w 2258171"/>
              <a:gd name="connsiteY9" fmla="*/ 0 h 1296063"/>
              <a:gd name="connsiteX0" fmla="*/ 803082 w 2258171"/>
              <a:gd name="connsiteY0" fmla="*/ 26263 h 1322326"/>
              <a:gd name="connsiteX1" fmla="*/ 1478943 w 2258171"/>
              <a:gd name="connsiteY1" fmla="*/ 73971 h 1322326"/>
              <a:gd name="connsiteX2" fmla="*/ 2258171 w 2258171"/>
              <a:gd name="connsiteY2" fmla="*/ 495390 h 1322326"/>
              <a:gd name="connsiteX3" fmla="*/ 1463040 w 2258171"/>
              <a:gd name="connsiteY3" fmla="*/ 487439 h 1322326"/>
              <a:gd name="connsiteX4" fmla="*/ 1391479 w 2258171"/>
              <a:gd name="connsiteY4" fmla="*/ 900906 h 1322326"/>
              <a:gd name="connsiteX5" fmla="*/ 993913 w 2258171"/>
              <a:gd name="connsiteY5" fmla="*/ 1322326 h 1322326"/>
              <a:gd name="connsiteX6" fmla="*/ 389614 w 2258171"/>
              <a:gd name="connsiteY6" fmla="*/ 1314374 h 1322326"/>
              <a:gd name="connsiteX7" fmla="*/ 0 w 2258171"/>
              <a:gd name="connsiteY7" fmla="*/ 892955 h 1322326"/>
              <a:gd name="connsiteX8" fmla="*/ 182880 w 2258171"/>
              <a:gd name="connsiteY8" fmla="*/ 201192 h 1322326"/>
              <a:gd name="connsiteX9" fmla="*/ 803082 w 2258171"/>
              <a:gd name="connsiteY9" fmla="*/ 26263 h 1322326"/>
              <a:gd name="connsiteX0" fmla="*/ 803082 w 2258171"/>
              <a:gd name="connsiteY0" fmla="*/ 38603 h 1334666"/>
              <a:gd name="connsiteX1" fmla="*/ 1478943 w 2258171"/>
              <a:gd name="connsiteY1" fmla="*/ 86311 h 1334666"/>
              <a:gd name="connsiteX2" fmla="*/ 2258171 w 2258171"/>
              <a:gd name="connsiteY2" fmla="*/ 507730 h 1334666"/>
              <a:gd name="connsiteX3" fmla="*/ 1463040 w 2258171"/>
              <a:gd name="connsiteY3" fmla="*/ 499779 h 1334666"/>
              <a:gd name="connsiteX4" fmla="*/ 1391479 w 2258171"/>
              <a:gd name="connsiteY4" fmla="*/ 913246 h 1334666"/>
              <a:gd name="connsiteX5" fmla="*/ 993913 w 2258171"/>
              <a:gd name="connsiteY5" fmla="*/ 1334666 h 1334666"/>
              <a:gd name="connsiteX6" fmla="*/ 389614 w 2258171"/>
              <a:gd name="connsiteY6" fmla="*/ 1326714 h 1334666"/>
              <a:gd name="connsiteX7" fmla="*/ 0 w 2258171"/>
              <a:gd name="connsiteY7" fmla="*/ 905295 h 1334666"/>
              <a:gd name="connsiteX8" fmla="*/ 182880 w 2258171"/>
              <a:gd name="connsiteY8" fmla="*/ 213532 h 1334666"/>
              <a:gd name="connsiteX9" fmla="*/ 803082 w 2258171"/>
              <a:gd name="connsiteY9" fmla="*/ 38603 h 1334666"/>
              <a:gd name="connsiteX0" fmla="*/ 803082 w 2258171"/>
              <a:gd name="connsiteY0" fmla="*/ 38603 h 1334666"/>
              <a:gd name="connsiteX1" fmla="*/ 1478943 w 2258171"/>
              <a:gd name="connsiteY1" fmla="*/ 86311 h 1334666"/>
              <a:gd name="connsiteX2" fmla="*/ 2258171 w 2258171"/>
              <a:gd name="connsiteY2" fmla="*/ 507730 h 1334666"/>
              <a:gd name="connsiteX3" fmla="*/ 1463040 w 2258171"/>
              <a:gd name="connsiteY3" fmla="*/ 499779 h 1334666"/>
              <a:gd name="connsiteX4" fmla="*/ 1391479 w 2258171"/>
              <a:gd name="connsiteY4" fmla="*/ 913246 h 1334666"/>
              <a:gd name="connsiteX5" fmla="*/ 993913 w 2258171"/>
              <a:gd name="connsiteY5" fmla="*/ 1334666 h 1334666"/>
              <a:gd name="connsiteX6" fmla="*/ 389614 w 2258171"/>
              <a:gd name="connsiteY6" fmla="*/ 1326714 h 1334666"/>
              <a:gd name="connsiteX7" fmla="*/ 0 w 2258171"/>
              <a:gd name="connsiteY7" fmla="*/ 905295 h 1334666"/>
              <a:gd name="connsiteX8" fmla="*/ 182880 w 2258171"/>
              <a:gd name="connsiteY8" fmla="*/ 213532 h 1334666"/>
              <a:gd name="connsiteX9" fmla="*/ 803082 w 2258171"/>
              <a:gd name="connsiteY9" fmla="*/ 38603 h 1334666"/>
              <a:gd name="connsiteX0" fmla="*/ 803082 w 2258171"/>
              <a:gd name="connsiteY0" fmla="*/ 38603 h 1334666"/>
              <a:gd name="connsiteX1" fmla="*/ 1478943 w 2258171"/>
              <a:gd name="connsiteY1" fmla="*/ 86311 h 1334666"/>
              <a:gd name="connsiteX2" fmla="*/ 2258171 w 2258171"/>
              <a:gd name="connsiteY2" fmla="*/ 507730 h 1334666"/>
              <a:gd name="connsiteX3" fmla="*/ 1463040 w 2258171"/>
              <a:gd name="connsiteY3" fmla="*/ 499779 h 1334666"/>
              <a:gd name="connsiteX4" fmla="*/ 1391479 w 2258171"/>
              <a:gd name="connsiteY4" fmla="*/ 913246 h 1334666"/>
              <a:gd name="connsiteX5" fmla="*/ 993913 w 2258171"/>
              <a:gd name="connsiteY5" fmla="*/ 1334666 h 1334666"/>
              <a:gd name="connsiteX6" fmla="*/ 389614 w 2258171"/>
              <a:gd name="connsiteY6" fmla="*/ 1326714 h 1334666"/>
              <a:gd name="connsiteX7" fmla="*/ 0 w 2258171"/>
              <a:gd name="connsiteY7" fmla="*/ 905295 h 1334666"/>
              <a:gd name="connsiteX8" fmla="*/ 182880 w 2258171"/>
              <a:gd name="connsiteY8" fmla="*/ 213532 h 1334666"/>
              <a:gd name="connsiteX9" fmla="*/ 803082 w 2258171"/>
              <a:gd name="connsiteY9" fmla="*/ 38603 h 1334666"/>
              <a:gd name="connsiteX0" fmla="*/ 878279 w 2333368"/>
              <a:gd name="connsiteY0" fmla="*/ 38603 h 1334666"/>
              <a:gd name="connsiteX1" fmla="*/ 1554140 w 2333368"/>
              <a:gd name="connsiteY1" fmla="*/ 86311 h 1334666"/>
              <a:gd name="connsiteX2" fmla="*/ 2333368 w 2333368"/>
              <a:gd name="connsiteY2" fmla="*/ 507730 h 1334666"/>
              <a:gd name="connsiteX3" fmla="*/ 1538237 w 2333368"/>
              <a:gd name="connsiteY3" fmla="*/ 499779 h 1334666"/>
              <a:gd name="connsiteX4" fmla="*/ 1466676 w 2333368"/>
              <a:gd name="connsiteY4" fmla="*/ 913246 h 1334666"/>
              <a:gd name="connsiteX5" fmla="*/ 1069110 w 2333368"/>
              <a:gd name="connsiteY5" fmla="*/ 1334666 h 1334666"/>
              <a:gd name="connsiteX6" fmla="*/ 464811 w 2333368"/>
              <a:gd name="connsiteY6" fmla="*/ 1326714 h 1334666"/>
              <a:gd name="connsiteX7" fmla="*/ 75197 w 2333368"/>
              <a:gd name="connsiteY7" fmla="*/ 905295 h 1334666"/>
              <a:gd name="connsiteX8" fmla="*/ 258077 w 2333368"/>
              <a:gd name="connsiteY8" fmla="*/ 213532 h 1334666"/>
              <a:gd name="connsiteX9" fmla="*/ 878279 w 2333368"/>
              <a:gd name="connsiteY9" fmla="*/ 38603 h 1334666"/>
              <a:gd name="connsiteX0" fmla="*/ 878279 w 2333368"/>
              <a:gd name="connsiteY0" fmla="*/ 38603 h 1334666"/>
              <a:gd name="connsiteX1" fmla="*/ 1554140 w 2333368"/>
              <a:gd name="connsiteY1" fmla="*/ 86311 h 1334666"/>
              <a:gd name="connsiteX2" fmla="*/ 2333368 w 2333368"/>
              <a:gd name="connsiteY2" fmla="*/ 507730 h 1334666"/>
              <a:gd name="connsiteX3" fmla="*/ 1538237 w 2333368"/>
              <a:gd name="connsiteY3" fmla="*/ 499779 h 1334666"/>
              <a:gd name="connsiteX4" fmla="*/ 1466676 w 2333368"/>
              <a:gd name="connsiteY4" fmla="*/ 913246 h 1334666"/>
              <a:gd name="connsiteX5" fmla="*/ 1069110 w 2333368"/>
              <a:gd name="connsiteY5" fmla="*/ 1334666 h 1334666"/>
              <a:gd name="connsiteX6" fmla="*/ 464811 w 2333368"/>
              <a:gd name="connsiteY6" fmla="*/ 1326714 h 1334666"/>
              <a:gd name="connsiteX7" fmla="*/ 75197 w 2333368"/>
              <a:gd name="connsiteY7" fmla="*/ 905295 h 1334666"/>
              <a:gd name="connsiteX8" fmla="*/ 258077 w 2333368"/>
              <a:gd name="connsiteY8" fmla="*/ 213532 h 1334666"/>
              <a:gd name="connsiteX9" fmla="*/ 878279 w 2333368"/>
              <a:gd name="connsiteY9" fmla="*/ 38603 h 1334666"/>
              <a:gd name="connsiteX0" fmla="*/ 878279 w 2333368"/>
              <a:gd name="connsiteY0" fmla="*/ 38603 h 1414178"/>
              <a:gd name="connsiteX1" fmla="*/ 1554140 w 2333368"/>
              <a:gd name="connsiteY1" fmla="*/ 86311 h 1414178"/>
              <a:gd name="connsiteX2" fmla="*/ 2333368 w 2333368"/>
              <a:gd name="connsiteY2" fmla="*/ 507730 h 1414178"/>
              <a:gd name="connsiteX3" fmla="*/ 1538237 w 2333368"/>
              <a:gd name="connsiteY3" fmla="*/ 499779 h 1414178"/>
              <a:gd name="connsiteX4" fmla="*/ 1466676 w 2333368"/>
              <a:gd name="connsiteY4" fmla="*/ 913246 h 1414178"/>
              <a:gd name="connsiteX5" fmla="*/ 1069110 w 2333368"/>
              <a:gd name="connsiteY5" fmla="*/ 1334666 h 1414178"/>
              <a:gd name="connsiteX6" fmla="*/ 401200 w 2333368"/>
              <a:gd name="connsiteY6" fmla="*/ 1414178 h 1414178"/>
              <a:gd name="connsiteX7" fmla="*/ 75197 w 2333368"/>
              <a:gd name="connsiteY7" fmla="*/ 905295 h 1414178"/>
              <a:gd name="connsiteX8" fmla="*/ 258077 w 2333368"/>
              <a:gd name="connsiteY8" fmla="*/ 213532 h 1414178"/>
              <a:gd name="connsiteX9" fmla="*/ 878279 w 2333368"/>
              <a:gd name="connsiteY9" fmla="*/ 38603 h 1414178"/>
              <a:gd name="connsiteX0" fmla="*/ 878279 w 2333368"/>
              <a:gd name="connsiteY0" fmla="*/ 38603 h 1415042"/>
              <a:gd name="connsiteX1" fmla="*/ 1554140 w 2333368"/>
              <a:gd name="connsiteY1" fmla="*/ 86311 h 1415042"/>
              <a:gd name="connsiteX2" fmla="*/ 2333368 w 2333368"/>
              <a:gd name="connsiteY2" fmla="*/ 507730 h 1415042"/>
              <a:gd name="connsiteX3" fmla="*/ 1538237 w 2333368"/>
              <a:gd name="connsiteY3" fmla="*/ 499779 h 1415042"/>
              <a:gd name="connsiteX4" fmla="*/ 1466676 w 2333368"/>
              <a:gd name="connsiteY4" fmla="*/ 913246 h 1415042"/>
              <a:gd name="connsiteX5" fmla="*/ 1069110 w 2333368"/>
              <a:gd name="connsiteY5" fmla="*/ 1334666 h 1415042"/>
              <a:gd name="connsiteX6" fmla="*/ 401200 w 2333368"/>
              <a:gd name="connsiteY6" fmla="*/ 1414178 h 1415042"/>
              <a:gd name="connsiteX7" fmla="*/ 75197 w 2333368"/>
              <a:gd name="connsiteY7" fmla="*/ 905295 h 1415042"/>
              <a:gd name="connsiteX8" fmla="*/ 258077 w 2333368"/>
              <a:gd name="connsiteY8" fmla="*/ 213532 h 1415042"/>
              <a:gd name="connsiteX9" fmla="*/ 878279 w 2333368"/>
              <a:gd name="connsiteY9" fmla="*/ 38603 h 1415042"/>
              <a:gd name="connsiteX0" fmla="*/ 878279 w 2333368"/>
              <a:gd name="connsiteY0" fmla="*/ 38603 h 1435007"/>
              <a:gd name="connsiteX1" fmla="*/ 1554140 w 2333368"/>
              <a:gd name="connsiteY1" fmla="*/ 86311 h 1435007"/>
              <a:gd name="connsiteX2" fmla="*/ 2333368 w 2333368"/>
              <a:gd name="connsiteY2" fmla="*/ 507730 h 1435007"/>
              <a:gd name="connsiteX3" fmla="*/ 1538237 w 2333368"/>
              <a:gd name="connsiteY3" fmla="*/ 499779 h 1435007"/>
              <a:gd name="connsiteX4" fmla="*/ 1466676 w 2333368"/>
              <a:gd name="connsiteY4" fmla="*/ 913246 h 1435007"/>
              <a:gd name="connsiteX5" fmla="*/ 1069110 w 2333368"/>
              <a:gd name="connsiteY5" fmla="*/ 1334666 h 1435007"/>
              <a:gd name="connsiteX6" fmla="*/ 401200 w 2333368"/>
              <a:gd name="connsiteY6" fmla="*/ 1414178 h 1435007"/>
              <a:gd name="connsiteX7" fmla="*/ 75197 w 2333368"/>
              <a:gd name="connsiteY7" fmla="*/ 905295 h 1435007"/>
              <a:gd name="connsiteX8" fmla="*/ 258077 w 2333368"/>
              <a:gd name="connsiteY8" fmla="*/ 213532 h 1435007"/>
              <a:gd name="connsiteX9" fmla="*/ 878279 w 2333368"/>
              <a:gd name="connsiteY9" fmla="*/ 38603 h 1435007"/>
              <a:gd name="connsiteX0" fmla="*/ 878279 w 2333368"/>
              <a:gd name="connsiteY0" fmla="*/ 38603 h 1455694"/>
              <a:gd name="connsiteX1" fmla="*/ 1554140 w 2333368"/>
              <a:gd name="connsiteY1" fmla="*/ 86311 h 1455694"/>
              <a:gd name="connsiteX2" fmla="*/ 2333368 w 2333368"/>
              <a:gd name="connsiteY2" fmla="*/ 507730 h 1455694"/>
              <a:gd name="connsiteX3" fmla="*/ 1538237 w 2333368"/>
              <a:gd name="connsiteY3" fmla="*/ 499779 h 1455694"/>
              <a:gd name="connsiteX4" fmla="*/ 1466676 w 2333368"/>
              <a:gd name="connsiteY4" fmla="*/ 913246 h 1455694"/>
              <a:gd name="connsiteX5" fmla="*/ 1069110 w 2333368"/>
              <a:gd name="connsiteY5" fmla="*/ 1334666 h 1455694"/>
              <a:gd name="connsiteX6" fmla="*/ 401200 w 2333368"/>
              <a:gd name="connsiteY6" fmla="*/ 1414178 h 1455694"/>
              <a:gd name="connsiteX7" fmla="*/ 75197 w 2333368"/>
              <a:gd name="connsiteY7" fmla="*/ 905295 h 1455694"/>
              <a:gd name="connsiteX8" fmla="*/ 258077 w 2333368"/>
              <a:gd name="connsiteY8" fmla="*/ 213532 h 1455694"/>
              <a:gd name="connsiteX9" fmla="*/ 878279 w 2333368"/>
              <a:gd name="connsiteY9" fmla="*/ 38603 h 1455694"/>
              <a:gd name="connsiteX0" fmla="*/ 878279 w 2333368"/>
              <a:gd name="connsiteY0" fmla="*/ 38603 h 1455694"/>
              <a:gd name="connsiteX1" fmla="*/ 1554140 w 2333368"/>
              <a:gd name="connsiteY1" fmla="*/ 86311 h 1455694"/>
              <a:gd name="connsiteX2" fmla="*/ 2333368 w 2333368"/>
              <a:gd name="connsiteY2" fmla="*/ 507730 h 1455694"/>
              <a:gd name="connsiteX3" fmla="*/ 1538237 w 2333368"/>
              <a:gd name="connsiteY3" fmla="*/ 499779 h 1455694"/>
              <a:gd name="connsiteX4" fmla="*/ 1466676 w 2333368"/>
              <a:gd name="connsiteY4" fmla="*/ 913246 h 1455694"/>
              <a:gd name="connsiteX5" fmla="*/ 1069110 w 2333368"/>
              <a:gd name="connsiteY5" fmla="*/ 1334666 h 1455694"/>
              <a:gd name="connsiteX6" fmla="*/ 401200 w 2333368"/>
              <a:gd name="connsiteY6" fmla="*/ 1414178 h 1455694"/>
              <a:gd name="connsiteX7" fmla="*/ 75197 w 2333368"/>
              <a:gd name="connsiteY7" fmla="*/ 905295 h 1455694"/>
              <a:gd name="connsiteX8" fmla="*/ 258077 w 2333368"/>
              <a:gd name="connsiteY8" fmla="*/ 213532 h 1455694"/>
              <a:gd name="connsiteX9" fmla="*/ 878279 w 2333368"/>
              <a:gd name="connsiteY9" fmla="*/ 38603 h 1455694"/>
              <a:gd name="connsiteX0" fmla="*/ 878279 w 2333368"/>
              <a:gd name="connsiteY0" fmla="*/ 38603 h 1455694"/>
              <a:gd name="connsiteX1" fmla="*/ 1554140 w 2333368"/>
              <a:gd name="connsiteY1" fmla="*/ 86311 h 1455694"/>
              <a:gd name="connsiteX2" fmla="*/ 2333368 w 2333368"/>
              <a:gd name="connsiteY2" fmla="*/ 507730 h 1455694"/>
              <a:gd name="connsiteX3" fmla="*/ 1538237 w 2333368"/>
              <a:gd name="connsiteY3" fmla="*/ 499779 h 1455694"/>
              <a:gd name="connsiteX4" fmla="*/ 1466676 w 2333368"/>
              <a:gd name="connsiteY4" fmla="*/ 913246 h 1455694"/>
              <a:gd name="connsiteX5" fmla="*/ 1069110 w 2333368"/>
              <a:gd name="connsiteY5" fmla="*/ 1334666 h 1455694"/>
              <a:gd name="connsiteX6" fmla="*/ 401200 w 2333368"/>
              <a:gd name="connsiteY6" fmla="*/ 1414178 h 1455694"/>
              <a:gd name="connsiteX7" fmla="*/ 75197 w 2333368"/>
              <a:gd name="connsiteY7" fmla="*/ 905295 h 1455694"/>
              <a:gd name="connsiteX8" fmla="*/ 258077 w 2333368"/>
              <a:gd name="connsiteY8" fmla="*/ 213532 h 1455694"/>
              <a:gd name="connsiteX9" fmla="*/ 878279 w 2333368"/>
              <a:gd name="connsiteY9" fmla="*/ 38603 h 1455694"/>
              <a:gd name="connsiteX0" fmla="*/ 878279 w 2333368"/>
              <a:gd name="connsiteY0" fmla="*/ 38603 h 1455694"/>
              <a:gd name="connsiteX1" fmla="*/ 1554140 w 2333368"/>
              <a:gd name="connsiteY1" fmla="*/ 86311 h 1455694"/>
              <a:gd name="connsiteX2" fmla="*/ 2333368 w 2333368"/>
              <a:gd name="connsiteY2" fmla="*/ 507730 h 1455694"/>
              <a:gd name="connsiteX3" fmla="*/ 1657507 w 2333368"/>
              <a:gd name="connsiteY3" fmla="*/ 650854 h 1455694"/>
              <a:gd name="connsiteX4" fmla="*/ 1466676 w 2333368"/>
              <a:gd name="connsiteY4" fmla="*/ 913246 h 1455694"/>
              <a:gd name="connsiteX5" fmla="*/ 1069110 w 2333368"/>
              <a:gd name="connsiteY5" fmla="*/ 1334666 h 1455694"/>
              <a:gd name="connsiteX6" fmla="*/ 401200 w 2333368"/>
              <a:gd name="connsiteY6" fmla="*/ 1414178 h 1455694"/>
              <a:gd name="connsiteX7" fmla="*/ 75197 w 2333368"/>
              <a:gd name="connsiteY7" fmla="*/ 905295 h 1455694"/>
              <a:gd name="connsiteX8" fmla="*/ 258077 w 2333368"/>
              <a:gd name="connsiteY8" fmla="*/ 213532 h 1455694"/>
              <a:gd name="connsiteX9" fmla="*/ 878279 w 2333368"/>
              <a:gd name="connsiteY9" fmla="*/ 38603 h 1455694"/>
              <a:gd name="connsiteX0" fmla="*/ 878279 w 2333368"/>
              <a:gd name="connsiteY0" fmla="*/ 38603 h 1455694"/>
              <a:gd name="connsiteX1" fmla="*/ 1554140 w 2333368"/>
              <a:gd name="connsiteY1" fmla="*/ 86311 h 1455694"/>
              <a:gd name="connsiteX2" fmla="*/ 2333368 w 2333368"/>
              <a:gd name="connsiteY2" fmla="*/ 507730 h 1455694"/>
              <a:gd name="connsiteX3" fmla="*/ 1657507 w 2333368"/>
              <a:gd name="connsiteY3" fmla="*/ 650854 h 1455694"/>
              <a:gd name="connsiteX4" fmla="*/ 1466676 w 2333368"/>
              <a:gd name="connsiteY4" fmla="*/ 913246 h 1455694"/>
              <a:gd name="connsiteX5" fmla="*/ 1069110 w 2333368"/>
              <a:gd name="connsiteY5" fmla="*/ 1334666 h 1455694"/>
              <a:gd name="connsiteX6" fmla="*/ 401200 w 2333368"/>
              <a:gd name="connsiteY6" fmla="*/ 1414178 h 1455694"/>
              <a:gd name="connsiteX7" fmla="*/ 75197 w 2333368"/>
              <a:gd name="connsiteY7" fmla="*/ 905295 h 1455694"/>
              <a:gd name="connsiteX8" fmla="*/ 258077 w 2333368"/>
              <a:gd name="connsiteY8" fmla="*/ 213532 h 1455694"/>
              <a:gd name="connsiteX9" fmla="*/ 878279 w 2333368"/>
              <a:gd name="connsiteY9" fmla="*/ 38603 h 1455694"/>
              <a:gd name="connsiteX0" fmla="*/ 878279 w 2333368"/>
              <a:gd name="connsiteY0" fmla="*/ 83571 h 1500662"/>
              <a:gd name="connsiteX1" fmla="*/ 1554140 w 2333368"/>
              <a:gd name="connsiteY1" fmla="*/ 131279 h 1500662"/>
              <a:gd name="connsiteX2" fmla="*/ 2333368 w 2333368"/>
              <a:gd name="connsiteY2" fmla="*/ 552698 h 1500662"/>
              <a:gd name="connsiteX3" fmla="*/ 1657507 w 2333368"/>
              <a:gd name="connsiteY3" fmla="*/ 695822 h 1500662"/>
              <a:gd name="connsiteX4" fmla="*/ 1466676 w 2333368"/>
              <a:gd name="connsiteY4" fmla="*/ 958214 h 1500662"/>
              <a:gd name="connsiteX5" fmla="*/ 1069110 w 2333368"/>
              <a:gd name="connsiteY5" fmla="*/ 1379634 h 1500662"/>
              <a:gd name="connsiteX6" fmla="*/ 401200 w 2333368"/>
              <a:gd name="connsiteY6" fmla="*/ 1459146 h 1500662"/>
              <a:gd name="connsiteX7" fmla="*/ 75197 w 2333368"/>
              <a:gd name="connsiteY7" fmla="*/ 950263 h 1500662"/>
              <a:gd name="connsiteX8" fmla="*/ 258077 w 2333368"/>
              <a:gd name="connsiteY8" fmla="*/ 258500 h 1500662"/>
              <a:gd name="connsiteX9" fmla="*/ 878279 w 2333368"/>
              <a:gd name="connsiteY9" fmla="*/ 83571 h 1500662"/>
              <a:gd name="connsiteX0" fmla="*/ 878279 w 2333368"/>
              <a:gd name="connsiteY0" fmla="*/ 83571 h 1500662"/>
              <a:gd name="connsiteX1" fmla="*/ 1554140 w 2333368"/>
              <a:gd name="connsiteY1" fmla="*/ 131279 h 1500662"/>
              <a:gd name="connsiteX2" fmla="*/ 2333368 w 2333368"/>
              <a:gd name="connsiteY2" fmla="*/ 552698 h 1500662"/>
              <a:gd name="connsiteX3" fmla="*/ 1657507 w 2333368"/>
              <a:gd name="connsiteY3" fmla="*/ 695822 h 1500662"/>
              <a:gd name="connsiteX4" fmla="*/ 1466676 w 2333368"/>
              <a:gd name="connsiteY4" fmla="*/ 958214 h 1500662"/>
              <a:gd name="connsiteX5" fmla="*/ 1069110 w 2333368"/>
              <a:gd name="connsiteY5" fmla="*/ 1379634 h 1500662"/>
              <a:gd name="connsiteX6" fmla="*/ 401200 w 2333368"/>
              <a:gd name="connsiteY6" fmla="*/ 1459146 h 1500662"/>
              <a:gd name="connsiteX7" fmla="*/ 75197 w 2333368"/>
              <a:gd name="connsiteY7" fmla="*/ 950263 h 1500662"/>
              <a:gd name="connsiteX8" fmla="*/ 258077 w 2333368"/>
              <a:gd name="connsiteY8" fmla="*/ 258500 h 1500662"/>
              <a:gd name="connsiteX9" fmla="*/ 878279 w 2333368"/>
              <a:gd name="connsiteY9" fmla="*/ 83571 h 1500662"/>
              <a:gd name="connsiteX0" fmla="*/ 878279 w 1816533"/>
              <a:gd name="connsiteY0" fmla="*/ 83571 h 1500662"/>
              <a:gd name="connsiteX1" fmla="*/ 1554140 w 1816533"/>
              <a:gd name="connsiteY1" fmla="*/ 131279 h 1500662"/>
              <a:gd name="connsiteX2" fmla="*/ 1816533 w 1816533"/>
              <a:gd name="connsiteY2" fmla="*/ 433428 h 1500662"/>
              <a:gd name="connsiteX3" fmla="*/ 1657507 w 1816533"/>
              <a:gd name="connsiteY3" fmla="*/ 695822 h 1500662"/>
              <a:gd name="connsiteX4" fmla="*/ 1466676 w 1816533"/>
              <a:gd name="connsiteY4" fmla="*/ 958214 h 1500662"/>
              <a:gd name="connsiteX5" fmla="*/ 1069110 w 1816533"/>
              <a:gd name="connsiteY5" fmla="*/ 1379634 h 1500662"/>
              <a:gd name="connsiteX6" fmla="*/ 401200 w 1816533"/>
              <a:gd name="connsiteY6" fmla="*/ 1459146 h 1500662"/>
              <a:gd name="connsiteX7" fmla="*/ 75197 w 1816533"/>
              <a:gd name="connsiteY7" fmla="*/ 950263 h 1500662"/>
              <a:gd name="connsiteX8" fmla="*/ 258077 w 1816533"/>
              <a:gd name="connsiteY8" fmla="*/ 258500 h 1500662"/>
              <a:gd name="connsiteX9" fmla="*/ 878279 w 1816533"/>
              <a:gd name="connsiteY9" fmla="*/ 83571 h 1500662"/>
              <a:gd name="connsiteX0" fmla="*/ 878279 w 1821906"/>
              <a:gd name="connsiteY0" fmla="*/ 83571 h 1500662"/>
              <a:gd name="connsiteX1" fmla="*/ 1554140 w 1821906"/>
              <a:gd name="connsiteY1" fmla="*/ 131279 h 1500662"/>
              <a:gd name="connsiteX2" fmla="*/ 1816533 w 1821906"/>
              <a:gd name="connsiteY2" fmla="*/ 433428 h 1500662"/>
              <a:gd name="connsiteX3" fmla="*/ 1657507 w 1821906"/>
              <a:gd name="connsiteY3" fmla="*/ 695822 h 1500662"/>
              <a:gd name="connsiteX4" fmla="*/ 1466676 w 1821906"/>
              <a:gd name="connsiteY4" fmla="*/ 958214 h 1500662"/>
              <a:gd name="connsiteX5" fmla="*/ 1069110 w 1821906"/>
              <a:gd name="connsiteY5" fmla="*/ 1379634 h 1500662"/>
              <a:gd name="connsiteX6" fmla="*/ 401200 w 1821906"/>
              <a:gd name="connsiteY6" fmla="*/ 1459146 h 1500662"/>
              <a:gd name="connsiteX7" fmla="*/ 75197 w 1821906"/>
              <a:gd name="connsiteY7" fmla="*/ 950263 h 1500662"/>
              <a:gd name="connsiteX8" fmla="*/ 258077 w 1821906"/>
              <a:gd name="connsiteY8" fmla="*/ 258500 h 1500662"/>
              <a:gd name="connsiteX9" fmla="*/ 878279 w 1821906"/>
              <a:gd name="connsiteY9" fmla="*/ 83571 h 1500662"/>
              <a:gd name="connsiteX0" fmla="*/ 878279 w 1821906"/>
              <a:gd name="connsiteY0" fmla="*/ 83571 h 1500662"/>
              <a:gd name="connsiteX1" fmla="*/ 1554140 w 1821906"/>
              <a:gd name="connsiteY1" fmla="*/ 131279 h 1500662"/>
              <a:gd name="connsiteX2" fmla="*/ 1816533 w 1821906"/>
              <a:gd name="connsiteY2" fmla="*/ 433428 h 1500662"/>
              <a:gd name="connsiteX3" fmla="*/ 1657507 w 1821906"/>
              <a:gd name="connsiteY3" fmla="*/ 695822 h 1500662"/>
              <a:gd name="connsiteX4" fmla="*/ 1466676 w 1821906"/>
              <a:gd name="connsiteY4" fmla="*/ 958214 h 1500662"/>
              <a:gd name="connsiteX5" fmla="*/ 1069110 w 1821906"/>
              <a:gd name="connsiteY5" fmla="*/ 1379634 h 1500662"/>
              <a:gd name="connsiteX6" fmla="*/ 401200 w 1821906"/>
              <a:gd name="connsiteY6" fmla="*/ 1459146 h 1500662"/>
              <a:gd name="connsiteX7" fmla="*/ 75197 w 1821906"/>
              <a:gd name="connsiteY7" fmla="*/ 950263 h 1500662"/>
              <a:gd name="connsiteX8" fmla="*/ 258077 w 1821906"/>
              <a:gd name="connsiteY8" fmla="*/ 258500 h 1500662"/>
              <a:gd name="connsiteX9" fmla="*/ 878279 w 1821906"/>
              <a:gd name="connsiteY9" fmla="*/ 83571 h 1500662"/>
              <a:gd name="connsiteX0" fmla="*/ 878279 w 1821906"/>
              <a:gd name="connsiteY0" fmla="*/ 83571 h 1500662"/>
              <a:gd name="connsiteX1" fmla="*/ 1554140 w 1821906"/>
              <a:gd name="connsiteY1" fmla="*/ 131279 h 1500662"/>
              <a:gd name="connsiteX2" fmla="*/ 1816533 w 1821906"/>
              <a:gd name="connsiteY2" fmla="*/ 433428 h 1500662"/>
              <a:gd name="connsiteX3" fmla="*/ 1657507 w 1821906"/>
              <a:gd name="connsiteY3" fmla="*/ 695822 h 1500662"/>
              <a:gd name="connsiteX4" fmla="*/ 1466676 w 1821906"/>
              <a:gd name="connsiteY4" fmla="*/ 958214 h 1500662"/>
              <a:gd name="connsiteX5" fmla="*/ 1069110 w 1821906"/>
              <a:gd name="connsiteY5" fmla="*/ 1379634 h 1500662"/>
              <a:gd name="connsiteX6" fmla="*/ 401200 w 1821906"/>
              <a:gd name="connsiteY6" fmla="*/ 1459146 h 1500662"/>
              <a:gd name="connsiteX7" fmla="*/ 75197 w 1821906"/>
              <a:gd name="connsiteY7" fmla="*/ 950263 h 1500662"/>
              <a:gd name="connsiteX8" fmla="*/ 258077 w 1821906"/>
              <a:gd name="connsiteY8" fmla="*/ 258500 h 1500662"/>
              <a:gd name="connsiteX9" fmla="*/ 878279 w 1821906"/>
              <a:gd name="connsiteY9" fmla="*/ 83571 h 1500662"/>
              <a:gd name="connsiteX0" fmla="*/ 878279 w 1666157"/>
              <a:gd name="connsiteY0" fmla="*/ 83571 h 1500662"/>
              <a:gd name="connsiteX1" fmla="*/ 1554140 w 1666157"/>
              <a:gd name="connsiteY1" fmla="*/ 131279 h 1500662"/>
              <a:gd name="connsiteX2" fmla="*/ 1657507 w 1666157"/>
              <a:gd name="connsiteY2" fmla="*/ 695822 h 1500662"/>
              <a:gd name="connsiteX3" fmla="*/ 1466676 w 1666157"/>
              <a:gd name="connsiteY3" fmla="*/ 958214 h 1500662"/>
              <a:gd name="connsiteX4" fmla="*/ 1069110 w 1666157"/>
              <a:gd name="connsiteY4" fmla="*/ 1379634 h 1500662"/>
              <a:gd name="connsiteX5" fmla="*/ 401200 w 1666157"/>
              <a:gd name="connsiteY5" fmla="*/ 1459146 h 1500662"/>
              <a:gd name="connsiteX6" fmla="*/ 75197 w 1666157"/>
              <a:gd name="connsiteY6" fmla="*/ 950263 h 1500662"/>
              <a:gd name="connsiteX7" fmla="*/ 258077 w 1666157"/>
              <a:gd name="connsiteY7" fmla="*/ 258500 h 1500662"/>
              <a:gd name="connsiteX8" fmla="*/ 878279 w 1666157"/>
              <a:gd name="connsiteY8" fmla="*/ 83571 h 1500662"/>
              <a:gd name="connsiteX0" fmla="*/ 878279 w 1754156"/>
              <a:gd name="connsiteY0" fmla="*/ 83571 h 1500662"/>
              <a:gd name="connsiteX1" fmla="*/ 1554140 w 1754156"/>
              <a:gd name="connsiteY1" fmla="*/ 131279 h 1500662"/>
              <a:gd name="connsiteX2" fmla="*/ 1657507 w 1754156"/>
              <a:gd name="connsiteY2" fmla="*/ 695822 h 1500662"/>
              <a:gd name="connsiteX3" fmla="*/ 1466676 w 1754156"/>
              <a:gd name="connsiteY3" fmla="*/ 958214 h 1500662"/>
              <a:gd name="connsiteX4" fmla="*/ 1069110 w 1754156"/>
              <a:gd name="connsiteY4" fmla="*/ 1379634 h 1500662"/>
              <a:gd name="connsiteX5" fmla="*/ 401200 w 1754156"/>
              <a:gd name="connsiteY5" fmla="*/ 1459146 h 1500662"/>
              <a:gd name="connsiteX6" fmla="*/ 75197 w 1754156"/>
              <a:gd name="connsiteY6" fmla="*/ 950263 h 1500662"/>
              <a:gd name="connsiteX7" fmla="*/ 258077 w 1754156"/>
              <a:gd name="connsiteY7" fmla="*/ 258500 h 1500662"/>
              <a:gd name="connsiteX8" fmla="*/ 878279 w 1754156"/>
              <a:gd name="connsiteY8" fmla="*/ 83571 h 1500662"/>
              <a:gd name="connsiteX0" fmla="*/ 878279 w 1806586"/>
              <a:gd name="connsiteY0" fmla="*/ 83571 h 1500662"/>
              <a:gd name="connsiteX1" fmla="*/ 1554140 w 1806586"/>
              <a:gd name="connsiteY1" fmla="*/ 131279 h 1500662"/>
              <a:gd name="connsiteX2" fmla="*/ 1768825 w 1806586"/>
              <a:gd name="connsiteY2" fmla="*/ 648115 h 1500662"/>
              <a:gd name="connsiteX3" fmla="*/ 1466676 w 1806586"/>
              <a:gd name="connsiteY3" fmla="*/ 958214 h 1500662"/>
              <a:gd name="connsiteX4" fmla="*/ 1069110 w 1806586"/>
              <a:gd name="connsiteY4" fmla="*/ 1379634 h 1500662"/>
              <a:gd name="connsiteX5" fmla="*/ 401200 w 1806586"/>
              <a:gd name="connsiteY5" fmla="*/ 1459146 h 1500662"/>
              <a:gd name="connsiteX6" fmla="*/ 75197 w 1806586"/>
              <a:gd name="connsiteY6" fmla="*/ 950263 h 1500662"/>
              <a:gd name="connsiteX7" fmla="*/ 258077 w 1806586"/>
              <a:gd name="connsiteY7" fmla="*/ 258500 h 1500662"/>
              <a:gd name="connsiteX8" fmla="*/ 878279 w 1806586"/>
              <a:gd name="connsiteY8" fmla="*/ 83571 h 1500662"/>
              <a:gd name="connsiteX0" fmla="*/ 878279 w 1850311"/>
              <a:gd name="connsiteY0" fmla="*/ 83571 h 1500662"/>
              <a:gd name="connsiteX1" fmla="*/ 1554140 w 1850311"/>
              <a:gd name="connsiteY1" fmla="*/ 131279 h 1500662"/>
              <a:gd name="connsiteX2" fmla="*/ 1768825 w 1850311"/>
              <a:gd name="connsiteY2" fmla="*/ 648115 h 1500662"/>
              <a:gd name="connsiteX3" fmla="*/ 1466676 w 1850311"/>
              <a:gd name="connsiteY3" fmla="*/ 958214 h 1500662"/>
              <a:gd name="connsiteX4" fmla="*/ 1069110 w 1850311"/>
              <a:gd name="connsiteY4" fmla="*/ 1379634 h 1500662"/>
              <a:gd name="connsiteX5" fmla="*/ 401200 w 1850311"/>
              <a:gd name="connsiteY5" fmla="*/ 1459146 h 1500662"/>
              <a:gd name="connsiteX6" fmla="*/ 75197 w 1850311"/>
              <a:gd name="connsiteY6" fmla="*/ 950263 h 1500662"/>
              <a:gd name="connsiteX7" fmla="*/ 258077 w 1850311"/>
              <a:gd name="connsiteY7" fmla="*/ 258500 h 1500662"/>
              <a:gd name="connsiteX8" fmla="*/ 878279 w 1850311"/>
              <a:gd name="connsiteY8" fmla="*/ 83571 h 1500662"/>
              <a:gd name="connsiteX0" fmla="*/ 878279 w 1850311"/>
              <a:gd name="connsiteY0" fmla="*/ 83571 h 1500662"/>
              <a:gd name="connsiteX1" fmla="*/ 1554140 w 1850311"/>
              <a:gd name="connsiteY1" fmla="*/ 131279 h 1500662"/>
              <a:gd name="connsiteX2" fmla="*/ 1768825 w 1850311"/>
              <a:gd name="connsiteY2" fmla="*/ 648115 h 1500662"/>
              <a:gd name="connsiteX3" fmla="*/ 1466676 w 1850311"/>
              <a:gd name="connsiteY3" fmla="*/ 958214 h 1500662"/>
              <a:gd name="connsiteX4" fmla="*/ 1069110 w 1850311"/>
              <a:gd name="connsiteY4" fmla="*/ 1379634 h 1500662"/>
              <a:gd name="connsiteX5" fmla="*/ 401200 w 1850311"/>
              <a:gd name="connsiteY5" fmla="*/ 1459146 h 1500662"/>
              <a:gd name="connsiteX6" fmla="*/ 75197 w 1850311"/>
              <a:gd name="connsiteY6" fmla="*/ 950263 h 1500662"/>
              <a:gd name="connsiteX7" fmla="*/ 258077 w 1850311"/>
              <a:gd name="connsiteY7" fmla="*/ 258500 h 1500662"/>
              <a:gd name="connsiteX8" fmla="*/ 878279 w 1850311"/>
              <a:gd name="connsiteY8" fmla="*/ 83571 h 1500662"/>
              <a:gd name="connsiteX0" fmla="*/ 878279 w 1850311"/>
              <a:gd name="connsiteY0" fmla="*/ 83571 h 1500662"/>
              <a:gd name="connsiteX1" fmla="*/ 1554140 w 1850311"/>
              <a:gd name="connsiteY1" fmla="*/ 131279 h 1500662"/>
              <a:gd name="connsiteX2" fmla="*/ 1768825 w 1850311"/>
              <a:gd name="connsiteY2" fmla="*/ 648115 h 1500662"/>
              <a:gd name="connsiteX3" fmla="*/ 1466676 w 1850311"/>
              <a:gd name="connsiteY3" fmla="*/ 958214 h 1500662"/>
              <a:gd name="connsiteX4" fmla="*/ 1069110 w 1850311"/>
              <a:gd name="connsiteY4" fmla="*/ 1379634 h 1500662"/>
              <a:gd name="connsiteX5" fmla="*/ 401200 w 1850311"/>
              <a:gd name="connsiteY5" fmla="*/ 1459146 h 1500662"/>
              <a:gd name="connsiteX6" fmla="*/ 75197 w 1850311"/>
              <a:gd name="connsiteY6" fmla="*/ 950263 h 1500662"/>
              <a:gd name="connsiteX7" fmla="*/ 258077 w 1850311"/>
              <a:gd name="connsiteY7" fmla="*/ 258500 h 1500662"/>
              <a:gd name="connsiteX8" fmla="*/ 878279 w 1850311"/>
              <a:gd name="connsiteY8" fmla="*/ 83571 h 1500662"/>
              <a:gd name="connsiteX0" fmla="*/ 878279 w 1850311"/>
              <a:gd name="connsiteY0" fmla="*/ 83571 h 1500662"/>
              <a:gd name="connsiteX1" fmla="*/ 1554140 w 1850311"/>
              <a:gd name="connsiteY1" fmla="*/ 131279 h 1500662"/>
              <a:gd name="connsiteX2" fmla="*/ 1768825 w 1850311"/>
              <a:gd name="connsiteY2" fmla="*/ 648115 h 1500662"/>
              <a:gd name="connsiteX3" fmla="*/ 1633654 w 1850311"/>
              <a:gd name="connsiteY3" fmla="*/ 1156997 h 1500662"/>
              <a:gd name="connsiteX4" fmla="*/ 1069110 w 1850311"/>
              <a:gd name="connsiteY4" fmla="*/ 1379634 h 1500662"/>
              <a:gd name="connsiteX5" fmla="*/ 401200 w 1850311"/>
              <a:gd name="connsiteY5" fmla="*/ 1459146 h 1500662"/>
              <a:gd name="connsiteX6" fmla="*/ 75197 w 1850311"/>
              <a:gd name="connsiteY6" fmla="*/ 950263 h 1500662"/>
              <a:gd name="connsiteX7" fmla="*/ 258077 w 1850311"/>
              <a:gd name="connsiteY7" fmla="*/ 258500 h 1500662"/>
              <a:gd name="connsiteX8" fmla="*/ 878279 w 1850311"/>
              <a:gd name="connsiteY8" fmla="*/ 83571 h 1500662"/>
              <a:gd name="connsiteX0" fmla="*/ 878279 w 1850311"/>
              <a:gd name="connsiteY0" fmla="*/ 83571 h 1500662"/>
              <a:gd name="connsiteX1" fmla="*/ 1554140 w 1850311"/>
              <a:gd name="connsiteY1" fmla="*/ 131279 h 1500662"/>
              <a:gd name="connsiteX2" fmla="*/ 1768825 w 1850311"/>
              <a:gd name="connsiteY2" fmla="*/ 648115 h 1500662"/>
              <a:gd name="connsiteX3" fmla="*/ 1633654 w 1850311"/>
              <a:gd name="connsiteY3" fmla="*/ 1156997 h 1500662"/>
              <a:gd name="connsiteX4" fmla="*/ 1069110 w 1850311"/>
              <a:gd name="connsiteY4" fmla="*/ 1379634 h 1500662"/>
              <a:gd name="connsiteX5" fmla="*/ 401200 w 1850311"/>
              <a:gd name="connsiteY5" fmla="*/ 1459146 h 1500662"/>
              <a:gd name="connsiteX6" fmla="*/ 75197 w 1850311"/>
              <a:gd name="connsiteY6" fmla="*/ 950263 h 1500662"/>
              <a:gd name="connsiteX7" fmla="*/ 258077 w 1850311"/>
              <a:gd name="connsiteY7" fmla="*/ 258500 h 1500662"/>
              <a:gd name="connsiteX8" fmla="*/ 878279 w 1850311"/>
              <a:gd name="connsiteY8" fmla="*/ 83571 h 1500662"/>
              <a:gd name="connsiteX0" fmla="*/ 882870 w 1854902"/>
              <a:gd name="connsiteY0" fmla="*/ 83571 h 1500662"/>
              <a:gd name="connsiteX1" fmla="*/ 1558731 w 1854902"/>
              <a:gd name="connsiteY1" fmla="*/ 131279 h 1500662"/>
              <a:gd name="connsiteX2" fmla="*/ 1773416 w 1854902"/>
              <a:gd name="connsiteY2" fmla="*/ 648115 h 1500662"/>
              <a:gd name="connsiteX3" fmla="*/ 1638245 w 1854902"/>
              <a:gd name="connsiteY3" fmla="*/ 1156997 h 1500662"/>
              <a:gd name="connsiteX4" fmla="*/ 1073701 w 1854902"/>
              <a:gd name="connsiteY4" fmla="*/ 1379634 h 1500662"/>
              <a:gd name="connsiteX5" fmla="*/ 405791 w 1854902"/>
              <a:gd name="connsiteY5" fmla="*/ 1459146 h 1500662"/>
              <a:gd name="connsiteX6" fmla="*/ 79788 w 1854902"/>
              <a:gd name="connsiteY6" fmla="*/ 950263 h 1500662"/>
              <a:gd name="connsiteX7" fmla="*/ 246765 w 1854902"/>
              <a:gd name="connsiteY7" fmla="*/ 210792 h 1500662"/>
              <a:gd name="connsiteX8" fmla="*/ 882870 w 1854902"/>
              <a:gd name="connsiteY8" fmla="*/ 83571 h 1500662"/>
              <a:gd name="connsiteX0" fmla="*/ 896566 w 1868598"/>
              <a:gd name="connsiteY0" fmla="*/ 83571 h 1500662"/>
              <a:gd name="connsiteX1" fmla="*/ 1572427 w 1868598"/>
              <a:gd name="connsiteY1" fmla="*/ 131279 h 1500662"/>
              <a:gd name="connsiteX2" fmla="*/ 1787112 w 1868598"/>
              <a:gd name="connsiteY2" fmla="*/ 648115 h 1500662"/>
              <a:gd name="connsiteX3" fmla="*/ 1651941 w 1868598"/>
              <a:gd name="connsiteY3" fmla="*/ 1156997 h 1500662"/>
              <a:gd name="connsiteX4" fmla="*/ 1087397 w 1868598"/>
              <a:gd name="connsiteY4" fmla="*/ 1379634 h 1500662"/>
              <a:gd name="connsiteX5" fmla="*/ 419487 w 1868598"/>
              <a:gd name="connsiteY5" fmla="*/ 1459146 h 1500662"/>
              <a:gd name="connsiteX6" fmla="*/ 93484 w 1868598"/>
              <a:gd name="connsiteY6" fmla="*/ 950263 h 1500662"/>
              <a:gd name="connsiteX7" fmla="*/ 260461 w 1868598"/>
              <a:gd name="connsiteY7" fmla="*/ 210792 h 1500662"/>
              <a:gd name="connsiteX8" fmla="*/ 896566 w 1868598"/>
              <a:gd name="connsiteY8" fmla="*/ 83571 h 1500662"/>
              <a:gd name="connsiteX0" fmla="*/ 896566 w 1868598"/>
              <a:gd name="connsiteY0" fmla="*/ 83571 h 1500662"/>
              <a:gd name="connsiteX1" fmla="*/ 1572427 w 1868598"/>
              <a:gd name="connsiteY1" fmla="*/ 131279 h 1500662"/>
              <a:gd name="connsiteX2" fmla="*/ 1787112 w 1868598"/>
              <a:gd name="connsiteY2" fmla="*/ 648115 h 1500662"/>
              <a:gd name="connsiteX3" fmla="*/ 1651941 w 1868598"/>
              <a:gd name="connsiteY3" fmla="*/ 1156997 h 1500662"/>
              <a:gd name="connsiteX4" fmla="*/ 1087397 w 1868598"/>
              <a:gd name="connsiteY4" fmla="*/ 1379634 h 1500662"/>
              <a:gd name="connsiteX5" fmla="*/ 419487 w 1868598"/>
              <a:gd name="connsiteY5" fmla="*/ 1459146 h 1500662"/>
              <a:gd name="connsiteX6" fmla="*/ 93484 w 1868598"/>
              <a:gd name="connsiteY6" fmla="*/ 950263 h 1500662"/>
              <a:gd name="connsiteX7" fmla="*/ 260461 w 1868598"/>
              <a:gd name="connsiteY7" fmla="*/ 210792 h 1500662"/>
              <a:gd name="connsiteX8" fmla="*/ 896566 w 1868598"/>
              <a:gd name="connsiteY8" fmla="*/ 83571 h 1500662"/>
              <a:gd name="connsiteX0" fmla="*/ 896566 w 1868598"/>
              <a:gd name="connsiteY0" fmla="*/ 83571 h 1500662"/>
              <a:gd name="connsiteX1" fmla="*/ 1572427 w 1868598"/>
              <a:gd name="connsiteY1" fmla="*/ 131279 h 1500662"/>
              <a:gd name="connsiteX2" fmla="*/ 1787112 w 1868598"/>
              <a:gd name="connsiteY2" fmla="*/ 648115 h 1500662"/>
              <a:gd name="connsiteX3" fmla="*/ 1651941 w 1868598"/>
              <a:gd name="connsiteY3" fmla="*/ 1156997 h 1500662"/>
              <a:gd name="connsiteX4" fmla="*/ 1087397 w 1868598"/>
              <a:gd name="connsiteY4" fmla="*/ 1379634 h 1500662"/>
              <a:gd name="connsiteX5" fmla="*/ 419487 w 1868598"/>
              <a:gd name="connsiteY5" fmla="*/ 1459146 h 1500662"/>
              <a:gd name="connsiteX6" fmla="*/ 93484 w 1868598"/>
              <a:gd name="connsiteY6" fmla="*/ 950263 h 1500662"/>
              <a:gd name="connsiteX7" fmla="*/ 260461 w 1868598"/>
              <a:gd name="connsiteY7" fmla="*/ 210792 h 1500662"/>
              <a:gd name="connsiteX8" fmla="*/ 896566 w 1868598"/>
              <a:gd name="connsiteY8" fmla="*/ 83571 h 1500662"/>
              <a:gd name="connsiteX0" fmla="*/ 886502 w 1858534"/>
              <a:gd name="connsiteY0" fmla="*/ 83571 h 1500662"/>
              <a:gd name="connsiteX1" fmla="*/ 1562363 w 1858534"/>
              <a:gd name="connsiteY1" fmla="*/ 131279 h 1500662"/>
              <a:gd name="connsiteX2" fmla="*/ 1777048 w 1858534"/>
              <a:gd name="connsiteY2" fmla="*/ 648115 h 1500662"/>
              <a:gd name="connsiteX3" fmla="*/ 1641877 w 1858534"/>
              <a:gd name="connsiteY3" fmla="*/ 1156997 h 1500662"/>
              <a:gd name="connsiteX4" fmla="*/ 1077333 w 1858534"/>
              <a:gd name="connsiteY4" fmla="*/ 1379634 h 1500662"/>
              <a:gd name="connsiteX5" fmla="*/ 409423 w 1858534"/>
              <a:gd name="connsiteY5" fmla="*/ 1459146 h 1500662"/>
              <a:gd name="connsiteX6" fmla="*/ 83420 w 1858534"/>
              <a:gd name="connsiteY6" fmla="*/ 950263 h 1500662"/>
              <a:gd name="connsiteX7" fmla="*/ 250397 w 1858534"/>
              <a:gd name="connsiteY7" fmla="*/ 210792 h 1500662"/>
              <a:gd name="connsiteX8" fmla="*/ 886502 w 1858534"/>
              <a:gd name="connsiteY8" fmla="*/ 83571 h 1500662"/>
              <a:gd name="connsiteX0" fmla="*/ 905767 w 1877799"/>
              <a:gd name="connsiteY0" fmla="*/ 83571 h 1500662"/>
              <a:gd name="connsiteX1" fmla="*/ 1581628 w 1877799"/>
              <a:gd name="connsiteY1" fmla="*/ 131279 h 1500662"/>
              <a:gd name="connsiteX2" fmla="*/ 1796313 w 1877799"/>
              <a:gd name="connsiteY2" fmla="*/ 648115 h 1500662"/>
              <a:gd name="connsiteX3" fmla="*/ 1661142 w 1877799"/>
              <a:gd name="connsiteY3" fmla="*/ 1156997 h 1500662"/>
              <a:gd name="connsiteX4" fmla="*/ 1096598 w 1877799"/>
              <a:gd name="connsiteY4" fmla="*/ 1379634 h 1500662"/>
              <a:gd name="connsiteX5" fmla="*/ 428688 w 1877799"/>
              <a:gd name="connsiteY5" fmla="*/ 1459146 h 1500662"/>
              <a:gd name="connsiteX6" fmla="*/ 102685 w 1877799"/>
              <a:gd name="connsiteY6" fmla="*/ 950263 h 1500662"/>
              <a:gd name="connsiteX7" fmla="*/ 222764 w 1877799"/>
              <a:gd name="connsiteY7" fmla="*/ 167421 h 1500662"/>
              <a:gd name="connsiteX8" fmla="*/ 905767 w 1877799"/>
              <a:gd name="connsiteY8" fmla="*/ 83571 h 1500662"/>
              <a:gd name="connsiteX0" fmla="*/ 921067 w 1893099"/>
              <a:gd name="connsiteY0" fmla="*/ 83571 h 1500662"/>
              <a:gd name="connsiteX1" fmla="*/ 1596928 w 1893099"/>
              <a:gd name="connsiteY1" fmla="*/ 131279 h 1500662"/>
              <a:gd name="connsiteX2" fmla="*/ 1811613 w 1893099"/>
              <a:gd name="connsiteY2" fmla="*/ 648115 h 1500662"/>
              <a:gd name="connsiteX3" fmla="*/ 1676442 w 1893099"/>
              <a:gd name="connsiteY3" fmla="*/ 1156997 h 1500662"/>
              <a:gd name="connsiteX4" fmla="*/ 1111898 w 1893099"/>
              <a:gd name="connsiteY4" fmla="*/ 1379634 h 1500662"/>
              <a:gd name="connsiteX5" fmla="*/ 443988 w 1893099"/>
              <a:gd name="connsiteY5" fmla="*/ 1459146 h 1500662"/>
              <a:gd name="connsiteX6" fmla="*/ 91186 w 1893099"/>
              <a:gd name="connsiteY6" fmla="*/ 953599 h 1500662"/>
              <a:gd name="connsiteX7" fmla="*/ 238064 w 1893099"/>
              <a:gd name="connsiteY7" fmla="*/ 167421 h 1500662"/>
              <a:gd name="connsiteX8" fmla="*/ 921067 w 1893099"/>
              <a:gd name="connsiteY8" fmla="*/ 83571 h 1500662"/>
              <a:gd name="connsiteX0" fmla="*/ 929007 w 1901039"/>
              <a:gd name="connsiteY0" fmla="*/ 83571 h 1500662"/>
              <a:gd name="connsiteX1" fmla="*/ 1604868 w 1901039"/>
              <a:gd name="connsiteY1" fmla="*/ 131279 h 1500662"/>
              <a:gd name="connsiteX2" fmla="*/ 1819553 w 1901039"/>
              <a:gd name="connsiteY2" fmla="*/ 648115 h 1500662"/>
              <a:gd name="connsiteX3" fmla="*/ 1684382 w 1901039"/>
              <a:gd name="connsiteY3" fmla="*/ 1156997 h 1500662"/>
              <a:gd name="connsiteX4" fmla="*/ 1119838 w 1901039"/>
              <a:gd name="connsiteY4" fmla="*/ 1379634 h 1500662"/>
              <a:gd name="connsiteX5" fmla="*/ 451928 w 1901039"/>
              <a:gd name="connsiteY5" fmla="*/ 1459146 h 1500662"/>
              <a:gd name="connsiteX6" fmla="*/ 99126 w 1901039"/>
              <a:gd name="connsiteY6" fmla="*/ 953599 h 1500662"/>
              <a:gd name="connsiteX7" fmla="*/ 227182 w 1901039"/>
              <a:gd name="connsiteY7" fmla="*/ 102225 h 1500662"/>
              <a:gd name="connsiteX8" fmla="*/ 929007 w 1901039"/>
              <a:gd name="connsiteY8" fmla="*/ 83571 h 1500662"/>
              <a:gd name="connsiteX0" fmla="*/ 929007 w 1901039"/>
              <a:gd name="connsiteY0" fmla="*/ 83571 h 1500662"/>
              <a:gd name="connsiteX1" fmla="*/ 1604868 w 1901039"/>
              <a:gd name="connsiteY1" fmla="*/ 131279 h 1500662"/>
              <a:gd name="connsiteX2" fmla="*/ 1819553 w 1901039"/>
              <a:gd name="connsiteY2" fmla="*/ 648115 h 1500662"/>
              <a:gd name="connsiteX3" fmla="*/ 1684382 w 1901039"/>
              <a:gd name="connsiteY3" fmla="*/ 1156997 h 1500662"/>
              <a:gd name="connsiteX4" fmla="*/ 1119838 w 1901039"/>
              <a:gd name="connsiteY4" fmla="*/ 1379634 h 1500662"/>
              <a:gd name="connsiteX5" fmla="*/ 451928 w 1901039"/>
              <a:gd name="connsiteY5" fmla="*/ 1459146 h 1500662"/>
              <a:gd name="connsiteX6" fmla="*/ 99126 w 1901039"/>
              <a:gd name="connsiteY6" fmla="*/ 953599 h 1500662"/>
              <a:gd name="connsiteX7" fmla="*/ 227182 w 1901039"/>
              <a:gd name="connsiteY7" fmla="*/ 102225 h 1500662"/>
              <a:gd name="connsiteX8" fmla="*/ 929007 w 1901039"/>
              <a:gd name="connsiteY8" fmla="*/ 83571 h 1500662"/>
              <a:gd name="connsiteX0" fmla="*/ 929007 w 1901039"/>
              <a:gd name="connsiteY0" fmla="*/ 63778 h 1480869"/>
              <a:gd name="connsiteX1" fmla="*/ 1604868 w 1901039"/>
              <a:gd name="connsiteY1" fmla="*/ 111486 h 1480869"/>
              <a:gd name="connsiteX2" fmla="*/ 1819553 w 1901039"/>
              <a:gd name="connsiteY2" fmla="*/ 628322 h 1480869"/>
              <a:gd name="connsiteX3" fmla="*/ 1684382 w 1901039"/>
              <a:gd name="connsiteY3" fmla="*/ 1137204 h 1480869"/>
              <a:gd name="connsiteX4" fmla="*/ 1119838 w 1901039"/>
              <a:gd name="connsiteY4" fmla="*/ 1359841 h 1480869"/>
              <a:gd name="connsiteX5" fmla="*/ 451928 w 1901039"/>
              <a:gd name="connsiteY5" fmla="*/ 1439353 h 1480869"/>
              <a:gd name="connsiteX6" fmla="*/ 99126 w 1901039"/>
              <a:gd name="connsiteY6" fmla="*/ 933806 h 1480869"/>
              <a:gd name="connsiteX7" fmla="*/ 227182 w 1901039"/>
              <a:gd name="connsiteY7" fmla="*/ 82432 h 1480869"/>
              <a:gd name="connsiteX8" fmla="*/ 929007 w 1901039"/>
              <a:gd name="connsiteY8" fmla="*/ 63778 h 1480869"/>
              <a:gd name="connsiteX0" fmla="*/ 929007 w 1901039"/>
              <a:gd name="connsiteY0" fmla="*/ 63778 h 1480869"/>
              <a:gd name="connsiteX1" fmla="*/ 1604868 w 1901039"/>
              <a:gd name="connsiteY1" fmla="*/ 111486 h 1480869"/>
              <a:gd name="connsiteX2" fmla="*/ 1819553 w 1901039"/>
              <a:gd name="connsiteY2" fmla="*/ 628322 h 1480869"/>
              <a:gd name="connsiteX3" fmla="*/ 1684382 w 1901039"/>
              <a:gd name="connsiteY3" fmla="*/ 1137204 h 1480869"/>
              <a:gd name="connsiteX4" fmla="*/ 1119838 w 1901039"/>
              <a:gd name="connsiteY4" fmla="*/ 1359841 h 1480869"/>
              <a:gd name="connsiteX5" fmla="*/ 451928 w 1901039"/>
              <a:gd name="connsiteY5" fmla="*/ 1439353 h 1480869"/>
              <a:gd name="connsiteX6" fmla="*/ 99126 w 1901039"/>
              <a:gd name="connsiteY6" fmla="*/ 933806 h 1480869"/>
              <a:gd name="connsiteX7" fmla="*/ 227182 w 1901039"/>
              <a:gd name="connsiteY7" fmla="*/ 82432 h 1480869"/>
              <a:gd name="connsiteX8" fmla="*/ 929007 w 1901039"/>
              <a:gd name="connsiteY8" fmla="*/ 63778 h 1480869"/>
              <a:gd name="connsiteX0" fmla="*/ 929007 w 1896588"/>
              <a:gd name="connsiteY0" fmla="*/ 63778 h 1480869"/>
              <a:gd name="connsiteX1" fmla="*/ 1604868 w 1896588"/>
              <a:gd name="connsiteY1" fmla="*/ 111486 h 1480869"/>
              <a:gd name="connsiteX2" fmla="*/ 1819553 w 1896588"/>
              <a:gd name="connsiteY2" fmla="*/ 628322 h 1480869"/>
              <a:gd name="connsiteX3" fmla="*/ 1684382 w 1896588"/>
              <a:gd name="connsiteY3" fmla="*/ 1137204 h 1480869"/>
              <a:gd name="connsiteX4" fmla="*/ 1119838 w 1896588"/>
              <a:gd name="connsiteY4" fmla="*/ 1359841 h 1480869"/>
              <a:gd name="connsiteX5" fmla="*/ 451928 w 1896588"/>
              <a:gd name="connsiteY5" fmla="*/ 1439353 h 1480869"/>
              <a:gd name="connsiteX6" fmla="*/ 99126 w 1896588"/>
              <a:gd name="connsiteY6" fmla="*/ 933806 h 1480869"/>
              <a:gd name="connsiteX7" fmla="*/ 227182 w 1896588"/>
              <a:gd name="connsiteY7" fmla="*/ 82432 h 1480869"/>
              <a:gd name="connsiteX8" fmla="*/ 929007 w 1896588"/>
              <a:gd name="connsiteY8" fmla="*/ 63778 h 1480869"/>
              <a:gd name="connsiteX0" fmla="*/ 929007 w 1896588"/>
              <a:gd name="connsiteY0" fmla="*/ 63778 h 1480869"/>
              <a:gd name="connsiteX1" fmla="*/ 1604868 w 1896588"/>
              <a:gd name="connsiteY1" fmla="*/ 111486 h 1480869"/>
              <a:gd name="connsiteX2" fmla="*/ 1819553 w 1896588"/>
              <a:gd name="connsiteY2" fmla="*/ 628322 h 1480869"/>
              <a:gd name="connsiteX3" fmla="*/ 1684382 w 1896588"/>
              <a:gd name="connsiteY3" fmla="*/ 1137204 h 1480869"/>
              <a:gd name="connsiteX4" fmla="*/ 1119838 w 1896588"/>
              <a:gd name="connsiteY4" fmla="*/ 1359841 h 1480869"/>
              <a:gd name="connsiteX5" fmla="*/ 451928 w 1896588"/>
              <a:gd name="connsiteY5" fmla="*/ 1439353 h 1480869"/>
              <a:gd name="connsiteX6" fmla="*/ 99126 w 1896588"/>
              <a:gd name="connsiteY6" fmla="*/ 933806 h 1480869"/>
              <a:gd name="connsiteX7" fmla="*/ 227182 w 1896588"/>
              <a:gd name="connsiteY7" fmla="*/ 82432 h 1480869"/>
              <a:gd name="connsiteX8" fmla="*/ 929007 w 1896588"/>
              <a:gd name="connsiteY8" fmla="*/ 63778 h 1480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96588" h="1480869">
                <a:moveTo>
                  <a:pt x="929007" y="63778"/>
                </a:moveTo>
                <a:cubicBezTo>
                  <a:pt x="1155753" y="14742"/>
                  <a:pt x="1324420" y="-41512"/>
                  <a:pt x="1604868" y="111486"/>
                </a:cubicBezTo>
                <a:cubicBezTo>
                  <a:pt x="1957593" y="124280"/>
                  <a:pt x="1937497" y="514354"/>
                  <a:pt x="1819553" y="628322"/>
                </a:cubicBezTo>
                <a:cubicBezTo>
                  <a:pt x="1875212" y="930472"/>
                  <a:pt x="1819554" y="1002032"/>
                  <a:pt x="1684382" y="1137204"/>
                </a:cubicBezTo>
                <a:cubicBezTo>
                  <a:pt x="1838107" y="1341288"/>
                  <a:pt x="1474996" y="1402248"/>
                  <a:pt x="1119838" y="1359841"/>
                </a:cubicBezTo>
                <a:cubicBezTo>
                  <a:pt x="992616" y="1497664"/>
                  <a:pt x="682516" y="1508265"/>
                  <a:pt x="451928" y="1439353"/>
                </a:cubicBezTo>
                <a:cubicBezTo>
                  <a:pt x="2104" y="1549317"/>
                  <a:pt x="-12082" y="1050870"/>
                  <a:pt x="99126" y="933806"/>
                </a:cubicBezTo>
                <a:cubicBezTo>
                  <a:pt x="-23199" y="801247"/>
                  <a:pt x="-82809" y="45456"/>
                  <a:pt x="227182" y="82432"/>
                </a:cubicBezTo>
                <a:cubicBezTo>
                  <a:pt x="347476" y="-9012"/>
                  <a:pt x="682517" y="-36938"/>
                  <a:pt x="929007" y="63778"/>
                </a:cubicBezTo>
                <a:close/>
              </a:path>
            </a:pathLst>
          </a:cu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324000" tIns="45720" rIns="18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fi-FI"/>
              <a:t>Rautatiehankkeiden työtapaturmien määrä nousi vuonna 2017 edelliseen vuoteen verrattuna. Ilmoitettujen vaaratilanteiden määrä väheni hieman edellisetä vuodesta. Vuonna 2016 kolme hanketta ilmoittivat kaikista vuoden 2016 rautatiehankkeiden turvallisuushavainnoista noin 73 %. Vuonna 2017 yksi hanke ilmoitti noin kolmasosan kaikista turvallisuushavainnoista, mutta muuten hankkeiden aktiivisuus oli tasaista.</a:t>
            </a:r>
            <a:endParaRPr lang="en-US"/>
          </a:p>
        </p:txBody>
      </p:sp>
      <p:sp>
        <p:nvSpPr>
          <p:cNvPr id="8" name="Tasakylkinen kolmio 1"/>
          <p:cNvSpPr/>
          <p:nvPr/>
        </p:nvSpPr>
        <p:spPr bwMode="auto">
          <a:xfrm rot="5772281" flipH="1">
            <a:off x="6619214" y="1940236"/>
            <a:ext cx="162043" cy="1044556"/>
          </a:xfrm>
          <a:custGeom>
            <a:avLst/>
            <a:gdLst>
              <a:gd name="connsiteX0" fmla="*/ 0 w 324036"/>
              <a:gd name="connsiteY0" fmla="*/ 1260140 h 1260140"/>
              <a:gd name="connsiteX1" fmla="*/ 162018 w 324036"/>
              <a:gd name="connsiteY1" fmla="*/ 0 h 1260140"/>
              <a:gd name="connsiteX2" fmla="*/ 324036 w 324036"/>
              <a:gd name="connsiteY2" fmla="*/ 1260140 h 1260140"/>
              <a:gd name="connsiteX3" fmla="*/ 0 w 324036"/>
              <a:gd name="connsiteY3" fmla="*/ 1260140 h 1260140"/>
              <a:gd name="connsiteX0" fmla="*/ 0 w 324036"/>
              <a:gd name="connsiteY0" fmla="*/ 1260140 h 1260140"/>
              <a:gd name="connsiteX1" fmla="*/ 162018 w 324036"/>
              <a:gd name="connsiteY1" fmla="*/ 0 h 1260140"/>
              <a:gd name="connsiteX2" fmla="*/ 324036 w 324036"/>
              <a:gd name="connsiteY2" fmla="*/ 1260140 h 1260140"/>
              <a:gd name="connsiteX3" fmla="*/ 0 w 324036"/>
              <a:gd name="connsiteY3" fmla="*/ 1260140 h 1260140"/>
              <a:gd name="connsiteX0" fmla="*/ 0 w 324036"/>
              <a:gd name="connsiteY0" fmla="*/ 1260140 h 1260140"/>
              <a:gd name="connsiteX1" fmla="*/ 162018 w 324036"/>
              <a:gd name="connsiteY1" fmla="*/ 0 h 1260140"/>
              <a:gd name="connsiteX2" fmla="*/ 324036 w 324036"/>
              <a:gd name="connsiteY2" fmla="*/ 1260140 h 1260140"/>
              <a:gd name="connsiteX3" fmla="*/ 0 w 324036"/>
              <a:gd name="connsiteY3" fmla="*/ 1260140 h 1260140"/>
              <a:gd name="connsiteX0" fmla="*/ 0 w 324036"/>
              <a:gd name="connsiteY0" fmla="*/ 1260140 h 1260140"/>
              <a:gd name="connsiteX1" fmla="*/ 162018 w 324036"/>
              <a:gd name="connsiteY1" fmla="*/ 0 h 1260140"/>
              <a:gd name="connsiteX2" fmla="*/ 324036 w 324036"/>
              <a:gd name="connsiteY2" fmla="*/ 1260140 h 1260140"/>
              <a:gd name="connsiteX3" fmla="*/ 0 w 324036"/>
              <a:gd name="connsiteY3" fmla="*/ 1260140 h 1260140"/>
              <a:gd name="connsiteX0" fmla="*/ 0 w 324036"/>
              <a:gd name="connsiteY0" fmla="*/ 1260140 h 1260140"/>
              <a:gd name="connsiteX1" fmla="*/ 162018 w 324036"/>
              <a:gd name="connsiteY1" fmla="*/ 0 h 1260140"/>
              <a:gd name="connsiteX2" fmla="*/ 324036 w 324036"/>
              <a:gd name="connsiteY2" fmla="*/ 1260140 h 1260140"/>
              <a:gd name="connsiteX3" fmla="*/ 0 w 324036"/>
              <a:gd name="connsiteY3" fmla="*/ 1260140 h 1260140"/>
              <a:gd name="connsiteX0" fmla="*/ 0 w 324036"/>
              <a:gd name="connsiteY0" fmla="*/ 1260140 h 1260140"/>
              <a:gd name="connsiteX1" fmla="*/ 162018 w 324036"/>
              <a:gd name="connsiteY1" fmla="*/ 0 h 1260140"/>
              <a:gd name="connsiteX2" fmla="*/ 324036 w 324036"/>
              <a:gd name="connsiteY2" fmla="*/ 1260140 h 1260140"/>
              <a:gd name="connsiteX3" fmla="*/ 0 w 324036"/>
              <a:gd name="connsiteY3" fmla="*/ 1260140 h 1260140"/>
              <a:gd name="connsiteX0" fmla="*/ 0 w 324036"/>
              <a:gd name="connsiteY0" fmla="*/ 1260140 h 1260140"/>
              <a:gd name="connsiteX1" fmla="*/ 162018 w 324036"/>
              <a:gd name="connsiteY1" fmla="*/ 0 h 1260140"/>
              <a:gd name="connsiteX2" fmla="*/ 324036 w 324036"/>
              <a:gd name="connsiteY2" fmla="*/ 1260140 h 1260140"/>
              <a:gd name="connsiteX3" fmla="*/ 0 w 324036"/>
              <a:gd name="connsiteY3" fmla="*/ 1260140 h 1260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036" h="1260140">
                <a:moveTo>
                  <a:pt x="0" y="1260140"/>
                </a:moveTo>
                <a:cubicBezTo>
                  <a:pt x="109665" y="840093"/>
                  <a:pt x="108012" y="420047"/>
                  <a:pt x="162018" y="0"/>
                </a:cubicBezTo>
                <a:cubicBezTo>
                  <a:pt x="216024" y="420047"/>
                  <a:pt x="214371" y="760580"/>
                  <a:pt x="324036" y="1260140"/>
                </a:cubicBezTo>
                <a:cubicBezTo>
                  <a:pt x="187073" y="1146057"/>
                  <a:pt x="136650" y="1128833"/>
                  <a:pt x="0" y="1260140"/>
                </a:cubicBezTo>
                <a:close/>
              </a:path>
            </a:pathLst>
          </a:cu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324000" tIns="45720" rIns="18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buClr>
                <a:srgbClr val="000000"/>
              </a:buClr>
              <a:buSzPct val="100000"/>
            </a:pPr>
            <a:endParaRPr lang="fi-FI" sz="2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" name="Kuva 4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 flipH="1">
            <a:off x="6876256" y="1916832"/>
            <a:ext cx="1180250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83562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uolivapaa piirto 6"/>
          <p:cNvSpPr/>
          <p:nvPr/>
        </p:nvSpPr>
        <p:spPr bwMode="auto">
          <a:xfrm>
            <a:off x="415597" y="1453662"/>
            <a:ext cx="6666782" cy="3145301"/>
          </a:xfrm>
          <a:custGeom>
            <a:avLst/>
            <a:gdLst>
              <a:gd name="connsiteX0" fmla="*/ 803082 w 2258171"/>
              <a:gd name="connsiteY0" fmla="*/ 0 h 1296063"/>
              <a:gd name="connsiteX1" fmla="*/ 1478943 w 2258171"/>
              <a:gd name="connsiteY1" fmla="*/ 47708 h 1296063"/>
              <a:gd name="connsiteX2" fmla="*/ 2258171 w 2258171"/>
              <a:gd name="connsiteY2" fmla="*/ 469127 h 1296063"/>
              <a:gd name="connsiteX3" fmla="*/ 1463040 w 2258171"/>
              <a:gd name="connsiteY3" fmla="*/ 461176 h 1296063"/>
              <a:gd name="connsiteX4" fmla="*/ 1391479 w 2258171"/>
              <a:gd name="connsiteY4" fmla="*/ 874643 h 1296063"/>
              <a:gd name="connsiteX5" fmla="*/ 993913 w 2258171"/>
              <a:gd name="connsiteY5" fmla="*/ 1296063 h 1296063"/>
              <a:gd name="connsiteX6" fmla="*/ 389614 w 2258171"/>
              <a:gd name="connsiteY6" fmla="*/ 1288111 h 1296063"/>
              <a:gd name="connsiteX7" fmla="*/ 0 w 2258171"/>
              <a:gd name="connsiteY7" fmla="*/ 866692 h 1296063"/>
              <a:gd name="connsiteX8" fmla="*/ 182880 w 2258171"/>
              <a:gd name="connsiteY8" fmla="*/ 174929 h 1296063"/>
              <a:gd name="connsiteX9" fmla="*/ 803082 w 2258171"/>
              <a:gd name="connsiteY9" fmla="*/ 0 h 1296063"/>
              <a:gd name="connsiteX0" fmla="*/ 803082 w 2258171"/>
              <a:gd name="connsiteY0" fmla="*/ 26263 h 1322326"/>
              <a:gd name="connsiteX1" fmla="*/ 1478943 w 2258171"/>
              <a:gd name="connsiteY1" fmla="*/ 73971 h 1322326"/>
              <a:gd name="connsiteX2" fmla="*/ 2258171 w 2258171"/>
              <a:gd name="connsiteY2" fmla="*/ 495390 h 1322326"/>
              <a:gd name="connsiteX3" fmla="*/ 1463040 w 2258171"/>
              <a:gd name="connsiteY3" fmla="*/ 487439 h 1322326"/>
              <a:gd name="connsiteX4" fmla="*/ 1391479 w 2258171"/>
              <a:gd name="connsiteY4" fmla="*/ 900906 h 1322326"/>
              <a:gd name="connsiteX5" fmla="*/ 993913 w 2258171"/>
              <a:gd name="connsiteY5" fmla="*/ 1322326 h 1322326"/>
              <a:gd name="connsiteX6" fmla="*/ 389614 w 2258171"/>
              <a:gd name="connsiteY6" fmla="*/ 1314374 h 1322326"/>
              <a:gd name="connsiteX7" fmla="*/ 0 w 2258171"/>
              <a:gd name="connsiteY7" fmla="*/ 892955 h 1322326"/>
              <a:gd name="connsiteX8" fmla="*/ 182880 w 2258171"/>
              <a:gd name="connsiteY8" fmla="*/ 201192 h 1322326"/>
              <a:gd name="connsiteX9" fmla="*/ 803082 w 2258171"/>
              <a:gd name="connsiteY9" fmla="*/ 26263 h 1322326"/>
              <a:gd name="connsiteX0" fmla="*/ 803082 w 2258171"/>
              <a:gd name="connsiteY0" fmla="*/ 38603 h 1334666"/>
              <a:gd name="connsiteX1" fmla="*/ 1478943 w 2258171"/>
              <a:gd name="connsiteY1" fmla="*/ 86311 h 1334666"/>
              <a:gd name="connsiteX2" fmla="*/ 2258171 w 2258171"/>
              <a:gd name="connsiteY2" fmla="*/ 507730 h 1334666"/>
              <a:gd name="connsiteX3" fmla="*/ 1463040 w 2258171"/>
              <a:gd name="connsiteY3" fmla="*/ 499779 h 1334666"/>
              <a:gd name="connsiteX4" fmla="*/ 1391479 w 2258171"/>
              <a:gd name="connsiteY4" fmla="*/ 913246 h 1334666"/>
              <a:gd name="connsiteX5" fmla="*/ 993913 w 2258171"/>
              <a:gd name="connsiteY5" fmla="*/ 1334666 h 1334666"/>
              <a:gd name="connsiteX6" fmla="*/ 389614 w 2258171"/>
              <a:gd name="connsiteY6" fmla="*/ 1326714 h 1334666"/>
              <a:gd name="connsiteX7" fmla="*/ 0 w 2258171"/>
              <a:gd name="connsiteY7" fmla="*/ 905295 h 1334666"/>
              <a:gd name="connsiteX8" fmla="*/ 182880 w 2258171"/>
              <a:gd name="connsiteY8" fmla="*/ 213532 h 1334666"/>
              <a:gd name="connsiteX9" fmla="*/ 803082 w 2258171"/>
              <a:gd name="connsiteY9" fmla="*/ 38603 h 1334666"/>
              <a:gd name="connsiteX0" fmla="*/ 803082 w 2258171"/>
              <a:gd name="connsiteY0" fmla="*/ 38603 h 1334666"/>
              <a:gd name="connsiteX1" fmla="*/ 1478943 w 2258171"/>
              <a:gd name="connsiteY1" fmla="*/ 86311 h 1334666"/>
              <a:gd name="connsiteX2" fmla="*/ 2258171 w 2258171"/>
              <a:gd name="connsiteY2" fmla="*/ 507730 h 1334666"/>
              <a:gd name="connsiteX3" fmla="*/ 1463040 w 2258171"/>
              <a:gd name="connsiteY3" fmla="*/ 499779 h 1334666"/>
              <a:gd name="connsiteX4" fmla="*/ 1391479 w 2258171"/>
              <a:gd name="connsiteY4" fmla="*/ 913246 h 1334666"/>
              <a:gd name="connsiteX5" fmla="*/ 993913 w 2258171"/>
              <a:gd name="connsiteY5" fmla="*/ 1334666 h 1334666"/>
              <a:gd name="connsiteX6" fmla="*/ 389614 w 2258171"/>
              <a:gd name="connsiteY6" fmla="*/ 1326714 h 1334666"/>
              <a:gd name="connsiteX7" fmla="*/ 0 w 2258171"/>
              <a:gd name="connsiteY7" fmla="*/ 905295 h 1334666"/>
              <a:gd name="connsiteX8" fmla="*/ 182880 w 2258171"/>
              <a:gd name="connsiteY8" fmla="*/ 213532 h 1334666"/>
              <a:gd name="connsiteX9" fmla="*/ 803082 w 2258171"/>
              <a:gd name="connsiteY9" fmla="*/ 38603 h 1334666"/>
              <a:gd name="connsiteX0" fmla="*/ 803082 w 2258171"/>
              <a:gd name="connsiteY0" fmla="*/ 38603 h 1334666"/>
              <a:gd name="connsiteX1" fmla="*/ 1478943 w 2258171"/>
              <a:gd name="connsiteY1" fmla="*/ 86311 h 1334666"/>
              <a:gd name="connsiteX2" fmla="*/ 2258171 w 2258171"/>
              <a:gd name="connsiteY2" fmla="*/ 507730 h 1334666"/>
              <a:gd name="connsiteX3" fmla="*/ 1463040 w 2258171"/>
              <a:gd name="connsiteY3" fmla="*/ 499779 h 1334666"/>
              <a:gd name="connsiteX4" fmla="*/ 1391479 w 2258171"/>
              <a:gd name="connsiteY4" fmla="*/ 913246 h 1334666"/>
              <a:gd name="connsiteX5" fmla="*/ 993913 w 2258171"/>
              <a:gd name="connsiteY5" fmla="*/ 1334666 h 1334666"/>
              <a:gd name="connsiteX6" fmla="*/ 389614 w 2258171"/>
              <a:gd name="connsiteY6" fmla="*/ 1326714 h 1334666"/>
              <a:gd name="connsiteX7" fmla="*/ 0 w 2258171"/>
              <a:gd name="connsiteY7" fmla="*/ 905295 h 1334666"/>
              <a:gd name="connsiteX8" fmla="*/ 182880 w 2258171"/>
              <a:gd name="connsiteY8" fmla="*/ 213532 h 1334666"/>
              <a:gd name="connsiteX9" fmla="*/ 803082 w 2258171"/>
              <a:gd name="connsiteY9" fmla="*/ 38603 h 1334666"/>
              <a:gd name="connsiteX0" fmla="*/ 878279 w 2333368"/>
              <a:gd name="connsiteY0" fmla="*/ 38603 h 1334666"/>
              <a:gd name="connsiteX1" fmla="*/ 1554140 w 2333368"/>
              <a:gd name="connsiteY1" fmla="*/ 86311 h 1334666"/>
              <a:gd name="connsiteX2" fmla="*/ 2333368 w 2333368"/>
              <a:gd name="connsiteY2" fmla="*/ 507730 h 1334666"/>
              <a:gd name="connsiteX3" fmla="*/ 1538237 w 2333368"/>
              <a:gd name="connsiteY3" fmla="*/ 499779 h 1334666"/>
              <a:gd name="connsiteX4" fmla="*/ 1466676 w 2333368"/>
              <a:gd name="connsiteY4" fmla="*/ 913246 h 1334666"/>
              <a:gd name="connsiteX5" fmla="*/ 1069110 w 2333368"/>
              <a:gd name="connsiteY5" fmla="*/ 1334666 h 1334666"/>
              <a:gd name="connsiteX6" fmla="*/ 464811 w 2333368"/>
              <a:gd name="connsiteY6" fmla="*/ 1326714 h 1334666"/>
              <a:gd name="connsiteX7" fmla="*/ 75197 w 2333368"/>
              <a:gd name="connsiteY7" fmla="*/ 905295 h 1334666"/>
              <a:gd name="connsiteX8" fmla="*/ 258077 w 2333368"/>
              <a:gd name="connsiteY8" fmla="*/ 213532 h 1334666"/>
              <a:gd name="connsiteX9" fmla="*/ 878279 w 2333368"/>
              <a:gd name="connsiteY9" fmla="*/ 38603 h 1334666"/>
              <a:gd name="connsiteX0" fmla="*/ 878279 w 2333368"/>
              <a:gd name="connsiteY0" fmla="*/ 38603 h 1334666"/>
              <a:gd name="connsiteX1" fmla="*/ 1554140 w 2333368"/>
              <a:gd name="connsiteY1" fmla="*/ 86311 h 1334666"/>
              <a:gd name="connsiteX2" fmla="*/ 2333368 w 2333368"/>
              <a:gd name="connsiteY2" fmla="*/ 507730 h 1334666"/>
              <a:gd name="connsiteX3" fmla="*/ 1538237 w 2333368"/>
              <a:gd name="connsiteY3" fmla="*/ 499779 h 1334666"/>
              <a:gd name="connsiteX4" fmla="*/ 1466676 w 2333368"/>
              <a:gd name="connsiteY4" fmla="*/ 913246 h 1334666"/>
              <a:gd name="connsiteX5" fmla="*/ 1069110 w 2333368"/>
              <a:gd name="connsiteY5" fmla="*/ 1334666 h 1334666"/>
              <a:gd name="connsiteX6" fmla="*/ 464811 w 2333368"/>
              <a:gd name="connsiteY6" fmla="*/ 1326714 h 1334666"/>
              <a:gd name="connsiteX7" fmla="*/ 75197 w 2333368"/>
              <a:gd name="connsiteY7" fmla="*/ 905295 h 1334666"/>
              <a:gd name="connsiteX8" fmla="*/ 258077 w 2333368"/>
              <a:gd name="connsiteY8" fmla="*/ 213532 h 1334666"/>
              <a:gd name="connsiteX9" fmla="*/ 878279 w 2333368"/>
              <a:gd name="connsiteY9" fmla="*/ 38603 h 1334666"/>
              <a:gd name="connsiteX0" fmla="*/ 878279 w 2333368"/>
              <a:gd name="connsiteY0" fmla="*/ 38603 h 1414178"/>
              <a:gd name="connsiteX1" fmla="*/ 1554140 w 2333368"/>
              <a:gd name="connsiteY1" fmla="*/ 86311 h 1414178"/>
              <a:gd name="connsiteX2" fmla="*/ 2333368 w 2333368"/>
              <a:gd name="connsiteY2" fmla="*/ 507730 h 1414178"/>
              <a:gd name="connsiteX3" fmla="*/ 1538237 w 2333368"/>
              <a:gd name="connsiteY3" fmla="*/ 499779 h 1414178"/>
              <a:gd name="connsiteX4" fmla="*/ 1466676 w 2333368"/>
              <a:gd name="connsiteY4" fmla="*/ 913246 h 1414178"/>
              <a:gd name="connsiteX5" fmla="*/ 1069110 w 2333368"/>
              <a:gd name="connsiteY5" fmla="*/ 1334666 h 1414178"/>
              <a:gd name="connsiteX6" fmla="*/ 401200 w 2333368"/>
              <a:gd name="connsiteY6" fmla="*/ 1414178 h 1414178"/>
              <a:gd name="connsiteX7" fmla="*/ 75197 w 2333368"/>
              <a:gd name="connsiteY7" fmla="*/ 905295 h 1414178"/>
              <a:gd name="connsiteX8" fmla="*/ 258077 w 2333368"/>
              <a:gd name="connsiteY8" fmla="*/ 213532 h 1414178"/>
              <a:gd name="connsiteX9" fmla="*/ 878279 w 2333368"/>
              <a:gd name="connsiteY9" fmla="*/ 38603 h 1414178"/>
              <a:gd name="connsiteX0" fmla="*/ 878279 w 2333368"/>
              <a:gd name="connsiteY0" fmla="*/ 38603 h 1415042"/>
              <a:gd name="connsiteX1" fmla="*/ 1554140 w 2333368"/>
              <a:gd name="connsiteY1" fmla="*/ 86311 h 1415042"/>
              <a:gd name="connsiteX2" fmla="*/ 2333368 w 2333368"/>
              <a:gd name="connsiteY2" fmla="*/ 507730 h 1415042"/>
              <a:gd name="connsiteX3" fmla="*/ 1538237 w 2333368"/>
              <a:gd name="connsiteY3" fmla="*/ 499779 h 1415042"/>
              <a:gd name="connsiteX4" fmla="*/ 1466676 w 2333368"/>
              <a:gd name="connsiteY4" fmla="*/ 913246 h 1415042"/>
              <a:gd name="connsiteX5" fmla="*/ 1069110 w 2333368"/>
              <a:gd name="connsiteY5" fmla="*/ 1334666 h 1415042"/>
              <a:gd name="connsiteX6" fmla="*/ 401200 w 2333368"/>
              <a:gd name="connsiteY6" fmla="*/ 1414178 h 1415042"/>
              <a:gd name="connsiteX7" fmla="*/ 75197 w 2333368"/>
              <a:gd name="connsiteY7" fmla="*/ 905295 h 1415042"/>
              <a:gd name="connsiteX8" fmla="*/ 258077 w 2333368"/>
              <a:gd name="connsiteY8" fmla="*/ 213532 h 1415042"/>
              <a:gd name="connsiteX9" fmla="*/ 878279 w 2333368"/>
              <a:gd name="connsiteY9" fmla="*/ 38603 h 1415042"/>
              <a:gd name="connsiteX0" fmla="*/ 878279 w 2333368"/>
              <a:gd name="connsiteY0" fmla="*/ 38603 h 1435007"/>
              <a:gd name="connsiteX1" fmla="*/ 1554140 w 2333368"/>
              <a:gd name="connsiteY1" fmla="*/ 86311 h 1435007"/>
              <a:gd name="connsiteX2" fmla="*/ 2333368 w 2333368"/>
              <a:gd name="connsiteY2" fmla="*/ 507730 h 1435007"/>
              <a:gd name="connsiteX3" fmla="*/ 1538237 w 2333368"/>
              <a:gd name="connsiteY3" fmla="*/ 499779 h 1435007"/>
              <a:gd name="connsiteX4" fmla="*/ 1466676 w 2333368"/>
              <a:gd name="connsiteY4" fmla="*/ 913246 h 1435007"/>
              <a:gd name="connsiteX5" fmla="*/ 1069110 w 2333368"/>
              <a:gd name="connsiteY5" fmla="*/ 1334666 h 1435007"/>
              <a:gd name="connsiteX6" fmla="*/ 401200 w 2333368"/>
              <a:gd name="connsiteY6" fmla="*/ 1414178 h 1435007"/>
              <a:gd name="connsiteX7" fmla="*/ 75197 w 2333368"/>
              <a:gd name="connsiteY7" fmla="*/ 905295 h 1435007"/>
              <a:gd name="connsiteX8" fmla="*/ 258077 w 2333368"/>
              <a:gd name="connsiteY8" fmla="*/ 213532 h 1435007"/>
              <a:gd name="connsiteX9" fmla="*/ 878279 w 2333368"/>
              <a:gd name="connsiteY9" fmla="*/ 38603 h 1435007"/>
              <a:gd name="connsiteX0" fmla="*/ 878279 w 2333368"/>
              <a:gd name="connsiteY0" fmla="*/ 38603 h 1455694"/>
              <a:gd name="connsiteX1" fmla="*/ 1554140 w 2333368"/>
              <a:gd name="connsiteY1" fmla="*/ 86311 h 1455694"/>
              <a:gd name="connsiteX2" fmla="*/ 2333368 w 2333368"/>
              <a:gd name="connsiteY2" fmla="*/ 507730 h 1455694"/>
              <a:gd name="connsiteX3" fmla="*/ 1538237 w 2333368"/>
              <a:gd name="connsiteY3" fmla="*/ 499779 h 1455694"/>
              <a:gd name="connsiteX4" fmla="*/ 1466676 w 2333368"/>
              <a:gd name="connsiteY4" fmla="*/ 913246 h 1455694"/>
              <a:gd name="connsiteX5" fmla="*/ 1069110 w 2333368"/>
              <a:gd name="connsiteY5" fmla="*/ 1334666 h 1455694"/>
              <a:gd name="connsiteX6" fmla="*/ 401200 w 2333368"/>
              <a:gd name="connsiteY6" fmla="*/ 1414178 h 1455694"/>
              <a:gd name="connsiteX7" fmla="*/ 75197 w 2333368"/>
              <a:gd name="connsiteY7" fmla="*/ 905295 h 1455694"/>
              <a:gd name="connsiteX8" fmla="*/ 258077 w 2333368"/>
              <a:gd name="connsiteY8" fmla="*/ 213532 h 1455694"/>
              <a:gd name="connsiteX9" fmla="*/ 878279 w 2333368"/>
              <a:gd name="connsiteY9" fmla="*/ 38603 h 1455694"/>
              <a:gd name="connsiteX0" fmla="*/ 878279 w 2333368"/>
              <a:gd name="connsiteY0" fmla="*/ 38603 h 1455694"/>
              <a:gd name="connsiteX1" fmla="*/ 1554140 w 2333368"/>
              <a:gd name="connsiteY1" fmla="*/ 86311 h 1455694"/>
              <a:gd name="connsiteX2" fmla="*/ 2333368 w 2333368"/>
              <a:gd name="connsiteY2" fmla="*/ 507730 h 1455694"/>
              <a:gd name="connsiteX3" fmla="*/ 1538237 w 2333368"/>
              <a:gd name="connsiteY3" fmla="*/ 499779 h 1455694"/>
              <a:gd name="connsiteX4" fmla="*/ 1466676 w 2333368"/>
              <a:gd name="connsiteY4" fmla="*/ 913246 h 1455694"/>
              <a:gd name="connsiteX5" fmla="*/ 1069110 w 2333368"/>
              <a:gd name="connsiteY5" fmla="*/ 1334666 h 1455694"/>
              <a:gd name="connsiteX6" fmla="*/ 401200 w 2333368"/>
              <a:gd name="connsiteY6" fmla="*/ 1414178 h 1455694"/>
              <a:gd name="connsiteX7" fmla="*/ 75197 w 2333368"/>
              <a:gd name="connsiteY7" fmla="*/ 905295 h 1455694"/>
              <a:gd name="connsiteX8" fmla="*/ 258077 w 2333368"/>
              <a:gd name="connsiteY8" fmla="*/ 213532 h 1455694"/>
              <a:gd name="connsiteX9" fmla="*/ 878279 w 2333368"/>
              <a:gd name="connsiteY9" fmla="*/ 38603 h 1455694"/>
              <a:gd name="connsiteX0" fmla="*/ 878279 w 2333368"/>
              <a:gd name="connsiteY0" fmla="*/ 38603 h 1455694"/>
              <a:gd name="connsiteX1" fmla="*/ 1554140 w 2333368"/>
              <a:gd name="connsiteY1" fmla="*/ 86311 h 1455694"/>
              <a:gd name="connsiteX2" fmla="*/ 2333368 w 2333368"/>
              <a:gd name="connsiteY2" fmla="*/ 507730 h 1455694"/>
              <a:gd name="connsiteX3" fmla="*/ 1538237 w 2333368"/>
              <a:gd name="connsiteY3" fmla="*/ 499779 h 1455694"/>
              <a:gd name="connsiteX4" fmla="*/ 1466676 w 2333368"/>
              <a:gd name="connsiteY4" fmla="*/ 913246 h 1455694"/>
              <a:gd name="connsiteX5" fmla="*/ 1069110 w 2333368"/>
              <a:gd name="connsiteY5" fmla="*/ 1334666 h 1455694"/>
              <a:gd name="connsiteX6" fmla="*/ 401200 w 2333368"/>
              <a:gd name="connsiteY6" fmla="*/ 1414178 h 1455694"/>
              <a:gd name="connsiteX7" fmla="*/ 75197 w 2333368"/>
              <a:gd name="connsiteY7" fmla="*/ 905295 h 1455694"/>
              <a:gd name="connsiteX8" fmla="*/ 258077 w 2333368"/>
              <a:gd name="connsiteY8" fmla="*/ 213532 h 1455694"/>
              <a:gd name="connsiteX9" fmla="*/ 878279 w 2333368"/>
              <a:gd name="connsiteY9" fmla="*/ 38603 h 1455694"/>
              <a:gd name="connsiteX0" fmla="*/ 878279 w 2333368"/>
              <a:gd name="connsiteY0" fmla="*/ 38603 h 1455694"/>
              <a:gd name="connsiteX1" fmla="*/ 1554140 w 2333368"/>
              <a:gd name="connsiteY1" fmla="*/ 86311 h 1455694"/>
              <a:gd name="connsiteX2" fmla="*/ 2333368 w 2333368"/>
              <a:gd name="connsiteY2" fmla="*/ 507730 h 1455694"/>
              <a:gd name="connsiteX3" fmla="*/ 1657507 w 2333368"/>
              <a:gd name="connsiteY3" fmla="*/ 650854 h 1455694"/>
              <a:gd name="connsiteX4" fmla="*/ 1466676 w 2333368"/>
              <a:gd name="connsiteY4" fmla="*/ 913246 h 1455694"/>
              <a:gd name="connsiteX5" fmla="*/ 1069110 w 2333368"/>
              <a:gd name="connsiteY5" fmla="*/ 1334666 h 1455694"/>
              <a:gd name="connsiteX6" fmla="*/ 401200 w 2333368"/>
              <a:gd name="connsiteY6" fmla="*/ 1414178 h 1455694"/>
              <a:gd name="connsiteX7" fmla="*/ 75197 w 2333368"/>
              <a:gd name="connsiteY7" fmla="*/ 905295 h 1455694"/>
              <a:gd name="connsiteX8" fmla="*/ 258077 w 2333368"/>
              <a:gd name="connsiteY8" fmla="*/ 213532 h 1455694"/>
              <a:gd name="connsiteX9" fmla="*/ 878279 w 2333368"/>
              <a:gd name="connsiteY9" fmla="*/ 38603 h 1455694"/>
              <a:gd name="connsiteX0" fmla="*/ 878279 w 2333368"/>
              <a:gd name="connsiteY0" fmla="*/ 38603 h 1455694"/>
              <a:gd name="connsiteX1" fmla="*/ 1554140 w 2333368"/>
              <a:gd name="connsiteY1" fmla="*/ 86311 h 1455694"/>
              <a:gd name="connsiteX2" fmla="*/ 2333368 w 2333368"/>
              <a:gd name="connsiteY2" fmla="*/ 507730 h 1455694"/>
              <a:gd name="connsiteX3" fmla="*/ 1657507 w 2333368"/>
              <a:gd name="connsiteY3" fmla="*/ 650854 h 1455694"/>
              <a:gd name="connsiteX4" fmla="*/ 1466676 w 2333368"/>
              <a:gd name="connsiteY4" fmla="*/ 913246 h 1455694"/>
              <a:gd name="connsiteX5" fmla="*/ 1069110 w 2333368"/>
              <a:gd name="connsiteY5" fmla="*/ 1334666 h 1455694"/>
              <a:gd name="connsiteX6" fmla="*/ 401200 w 2333368"/>
              <a:gd name="connsiteY6" fmla="*/ 1414178 h 1455694"/>
              <a:gd name="connsiteX7" fmla="*/ 75197 w 2333368"/>
              <a:gd name="connsiteY7" fmla="*/ 905295 h 1455694"/>
              <a:gd name="connsiteX8" fmla="*/ 258077 w 2333368"/>
              <a:gd name="connsiteY8" fmla="*/ 213532 h 1455694"/>
              <a:gd name="connsiteX9" fmla="*/ 878279 w 2333368"/>
              <a:gd name="connsiteY9" fmla="*/ 38603 h 1455694"/>
              <a:gd name="connsiteX0" fmla="*/ 878279 w 2333368"/>
              <a:gd name="connsiteY0" fmla="*/ 83571 h 1500662"/>
              <a:gd name="connsiteX1" fmla="*/ 1554140 w 2333368"/>
              <a:gd name="connsiteY1" fmla="*/ 131279 h 1500662"/>
              <a:gd name="connsiteX2" fmla="*/ 2333368 w 2333368"/>
              <a:gd name="connsiteY2" fmla="*/ 552698 h 1500662"/>
              <a:gd name="connsiteX3" fmla="*/ 1657507 w 2333368"/>
              <a:gd name="connsiteY3" fmla="*/ 695822 h 1500662"/>
              <a:gd name="connsiteX4" fmla="*/ 1466676 w 2333368"/>
              <a:gd name="connsiteY4" fmla="*/ 958214 h 1500662"/>
              <a:gd name="connsiteX5" fmla="*/ 1069110 w 2333368"/>
              <a:gd name="connsiteY5" fmla="*/ 1379634 h 1500662"/>
              <a:gd name="connsiteX6" fmla="*/ 401200 w 2333368"/>
              <a:gd name="connsiteY6" fmla="*/ 1459146 h 1500662"/>
              <a:gd name="connsiteX7" fmla="*/ 75197 w 2333368"/>
              <a:gd name="connsiteY7" fmla="*/ 950263 h 1500662"/>
              <a:gd name="connsiteX8" fmla="*/ 258077 w 2333368"/>
              <a:gd name="connsiteY8" fmla="*/ 258500 h 1500662"/>
              <a:gd name="connsiteX9" fmla="*/ 878279 w 2333368"/>
              <a:gd name="connsiteY9" fmla="*/ 83571 h 1500662"/>
              <a:gd name="connsiteX0" fmla="*/ 878279 w 2333368"/>
              <a:gd name="connsiteY0" fmla="*/ 83571 h 1500662"/>
              <a:gd name="connsiteX1" fmla="*/ 1554140 w 2333368"/>
              <a:gd name="connsiteY1" fmla="*/ 131279 h 1500662"/>
              <a:gd name="connsiteX2" fmla="*/ 2333368 w 2333368"/>
              <a:gd name="connsiteY2" fmla="*/ 552698 h 1500662"/>
              <a:gd name="connsiteX3" fmla="*/ 1657507 w 2333368"/>
              <a:gd name="connsiteY3" fmla="*/ 695822 h 1500662"/>
              <a:gd name="connsiteX4" fmla="*/ 1466676 w 2333368"/>
              <a:gd name="connsiteY4" fmla="*/ 958214 h 1500662"/>
              <a:gd name="connsiteX5" fmla="*/ 1069110 w 2333368"/>
              <a:gd name="connsiteY5" fmla="*/ 1379634 h 1500662"/>
              <a:gd name="connsiteX6" fmla="*/ 401200 w 2333368"/>
              <a:gd name="connsiteY6" fmla="*/ 1459146 h 1500662"/>
              <a:gd name="connsiteX7" fmla="*/ 75197 w 2333368"/>
              <a:gd name="connsiteY7" fmla="*/ 950263 h 1500662"/>
              <a:gd name="connsiteX8" fmla="*/ 258077 w 2333368"/>
              <a:gd name="connsiteY8" fmla="*/ 258500 h 1500662"/>
              <a:gd name="connsiteX9" fmla="*/ 878279 w 2333368"/>
              <a:gd name="connsiteY9" fmla="*/ 83571 h 1500662"/>
              <a:gd name="connsiteX0" fmla="*/ 878279 w 1816533"/>
              <a:gd name="connsiteY0" fmla="*/ 83571 h 1500662"/>
              <a:gd name="connsiteX1" fmla="*/ 1554140 w 1816533"/>
              <a:gd name="connsiteY1" fmla="*/ 131279 h 1500662"/>
              <a:gd name="connsiteX2" fmla="*/ 1816533 w 1816533"/>
              <a:gd name="connsiteY2" fmla="*/ 433428 h 1500662"/>
              <a:gd name="connsiteX3" fmla="*/ 1657507 w 1816533"/>
              <a:gd name="connsiteY3" fmla="*/ 695822 h 1500662"/>
              <a:gd name="connsiteX4" fmla="*/ 1466676 w 1816533"/>
              <a:gd name="connsiteY4" fmla="*/ 958214 h 1500662"/>
              <a:gd name="connsiteX5" fmla="*/ 1069110 w 1816533"/>
              <a:gd name="connsiteY5" fmla="*/ 1379634 h 1500662"/>
              <a:gd name="connsiteX6" fmla="*/ 401200 w 1816533"/>
              <a:gd name="connsiteY6" fmla="*/ 1459146 h 1500662"/>
              <a:gd name="connsiteX7" fmla="*/ 75197 w 1816533"/>
              <a:gd name="connsiteY7" fmla="*/ 950263 h 1500662"/>
              <a:gd name="connsiteX8" fmla="*/ 258077 w 1816533"/>
              <a:gd name="connsiteY8" fmla="*/ 258500 h 1500662"/>
              <a:gd name="connsiteX9" fmla="*/ 878279 w 1816533"/>
              <a:gd name="connsiteY9" fmla="*/ 83571 h 1500662"/>
              <a:gd name="connsiteX0" fmla="*/ 878279 w 1821906"/>
              <a:gd name="connsiteY0" fmla="*/ 83571 h 1500662"/>
              <a:gd name="connsiteX1" fmla="*/ 1554140 w 1821906"/>
              <a:gd name="connsiteY1" fmla="*/ 131279 h 1500662"/>
              <a:gd name="connsiteX2" fmla="*/ 1816533 w 1821906"/>
              <a:gd name="connsiteY2" fmla="*/ 433428 h 1500662"/>
              <a:gd name="connsiteX3" fmla="*/ 1657507 w 1821906"/>
              <a:gd name="connsiteY3" fmla="*/ 695822 h 1500662"/>
              <a:gd name="connsiteX4" fmla="*/ 1466676 w 1821906"/>
              <a:gd name="connsiteY4" fmla="*/ 958214 h 1500662"/>
              <a:gd name="connsiteX5" fmla="*/ 1069110 w 1821906"/>
              <a:gd name="connsiteY5" fmla="*/ 1379634 h 1500662"/>
              <a:gd name="connsiteX6" fmla="*/ 401200 w 1821906"/>
              <a:gd name="connsiteY6" fmla="*/ 1459146 h 1500662"/>
              <a:gd name="connsiteX7" fmla="*/ 75197 w 1821906"/>
              <a:gd name="connsiteY7" fmla="*/ 950263 h 1500662"/>
              <a:gd name="connsiteX8" fmla="*/ 258077 w 1821906"/>
              <a:gd name="connsiteY8" fmla="*/ 258500 h 1500662"/>
              <a:gd name="connsiteX9" fmla="*/ 878279 w 1821906"/>
              <a:gd name="connsiteY9" fmla="*/ 83571 h 1500662"/>
              <a:gd name="connsiteX0" fmla="*/ 878279 w 1821906"/>
              <a:gd name="connsiteY0" fmla="*/ 83571 h 1500662"/>
              <a:gd name="connsiteX1" fmla="*/ 1554140 w 1821906"/>
              <a:gd name="connsiteY1" fmla="*/ 131279 h 1500662"/>
              <a:gd name="connsiteX2" fmla="*/ 1816533 w 1821906"/>
              <a:gd name="connsiteY2" fmla="*/ 433428 h 1500662"/>
              <a:gd name="connsiteX3" fmla="*/ 1657507 w 1821906"/>
              <a:gd name="connsiteY3" fmla="*/ 695822 h 1500662"/>
              <a:gd name="connsiteX4" fmla="*/ 1466676 w 1821906"/>
              <a:gd name="connsiteY4" fmla="*/ 958214 h 1500662"/>
              <a:gd name="connsiteX5" fmla="*/ 1069110 w 1821906"/>
              <a:gd name="connsiteY5" fmla="*/ 1379634 h 1500662"/>
              <a:gd name="connsiteX6" fmla="*/ 401200 w 1821906"/>
              <a:gd name="connsiteY6" fmla="*/ 1459146 h 1500662"/>
              <a:gd name="connsiteX7" fmla="*/ 75197 w 1821906"/>
              <a:gd name="connsiteY7" fmla="*/ 950263 h 1500662"/>
              <a:gd name="connsiteX8" fmla="*/ 258077 w 1821906"/>
              <a:gd name="connsiteY8" fmla="*/ 258500 h 1500662"/>
              <a:gd name="connsiteX9" fmla="*/ 878279 w 1821906"/>
              <a:gd name="connsiteY9" fmla="*/ 83571 h 1500662"/>
              <a:gd name="connsiteX0" fmla="*/ 878279 w 1821906"/>
              <a:gd name="connsiteY0" fmla="*/ 83571 h 1500662"/>
              <a:gd name="connsiteX1" fmla="*/ 1554140 w 1821906"/>
              <a:gd name="connsiteY1" fmla="*/ 131279 h 1500662"/>
              <a:gd name="connsiteX2" fmla="*/ 1816533 w 1821906"/>
              <a:gd name="connsiteY2" fmla="*/ 433428 h 1500662"/>
              <a:gd name="connsiteX3" fmla="*/ 1657507 w 1821906"/>
              <a:gd name="connsiteY3" fmla="*/ 695822 h 1500662"/>
              <a:gd name="connsiteX4" fmla="*/ 1466676 w 1821906"/>
              <a:gd name="connsiteY4" fmla="*/ 958214 h 1500662"/>
              <a:gd name="connsiteX5" fmla="*/ 1069110 w 1821906"/>
              <a:gd name="connsiteY5" fmla="*/ 1379634 h 1500662"/>
              <a:gd name="connsiteX6" fmla="*/ 401200 w 1821906"/>
              <a:gd name="connsiteY6" fmla="*/ 1459146 h 1500662"/>
              <a:gd name="connsiteX7" fmla="*/ 75197 w 1821906"/>
              <a:gd name="connsiteY7" fmla="*/ 950263 h 1500662"/>
              <a:gd name="connsiteX8" fmla="*/ 258077 w 1821906"/>
              <a:gd name="connsiteY8" fmla="*/ 258500 h 1500662"/>
              <a:gd name="connsiteX9" fmla="*/ 878279 w 1821906"/>
              <a:gd name="connsiteY9" fmla="*/ 83571 h 1500662"/>
              <a:gd name="connsiteX0" fmla="*/ 878279 w 1666157"/>
              <a:gd name="connsiteY0" fmla="*/ 83571 h 1500662"/>
              <a:gd name="connsiteX1" fmla="*/ 1554140 w 1666157"/>
              <a:gd name="connsiteY1" fmla="*/ 131279 h 1500662"/>
              <a:gd name="connsiteX2" fmla="*/ 1657507 w 1666157"/>
              <a:gd name="connsiteY2" fmla="*/ 695822 h 1500662"/>
              <a:gd name="connsiteX3" fmla="*/ 1466676 w 1666157"/>
              <a:gd name="connsiteY3" fmla="*/ 958214 h 1500662"/>
              <a:gd name="connsiteX4" fmla="*/ 1069110 w 1666157"/>
              <a:gd name="connsiteY4" fmla="*/ 1379634 h 1500662"/>
              <a:gd name="connsiteX5" fmla="*/ 401200 w 1666157"/>
              <a:gd name="connsiteY5" fmla="*/ 1459146 h 1500662"/>
              <a:gd name="connsiteX6" fmla="*/ 75197 w 1666157"/>
              <a:gd name="connsiteY6" fmla="*/ 950263 h 1500662"/>
              <a:gd name="connsiteX7" fmla="*/ 258077 w 1666157"/>
              <a:gd name="connsiteY7" fmla="*/ 258500 h 1500662"/>
              <a:gd name="connsiteX8" fmla="*/ 878279 w 1666157"/>
              <a:gd name="connsiteY8" fmla="*/ 83571 h 1500662"/>
              <a:gd name="connsiteX0" fmla="*/ 878279 w 1754156"/>
              <a:gd name="connsiteY0" fmla="*/ 83571 h 1500662"/>
              <a:gd name="connsiteX1" fmla="*/ 1554140 w 1754156"/>
              <a:gd name="connsiteY1" fmla="*/ 131279 h 1500662"/>
              <a:gd name="connsiteX2" fmla="*/ 1657507 w 1754156"/>
              <a:gd name="connsiteY2" fmla="*/ 695822 h 1500662"/>
              <a:gd name="connsiteX3" fmla="*/ 1466676 w 1754156"/>
              <a:gd name="connsiteY3" fmla="*/ 958214 h 1500662"/>
              <a:gd name="connsiteX4" fmla="*/ 1069110 w 1754156"/>
              <a:gd name="connsiteY4" fmla="*/ 1379634 h 1500662"/>
              <a:gd name="connsiteX5" fmla="*/ 401200 w 1754156"/>
              <a:gd name="connsiteY5" fmla="*/ 1459146 h 1500662"/>
              <a:gd name="connsiteX6" fmla="*/ 75197 w 1754156"/>
              <a:gd name="connsiteY6" fmla="*/ 950263 h 1500662"/>
              <a:gd name="connsiteX7" fmla="*/ 258077 w 1754156"/>
              <a:gd name="connsiteY7" fmla="*/ 258500 h 1500662"/>
              <a:gd name="connsiteX8" fmla="*/ 878279 w 1754156"/>
              <a:gd name="connsiteY8" fmla="*/ 83571 h 1500662"/>
              <a:gd name="connsiteX0" fmla="*/ 878279 w 1806586"/>
              <a:gd name="connsiteY0" fmla="*/ 83571 h 1500662"/>
              <a:gd name="connsiteX1" fmla="*/ 1554140 w 1806586"/>
              <a:gd name="connsiteY1" fmla="*/ 131279 h 1500662"/>
              <a:gd name="connsiteX2" fmla="*/ 1768825 w 1806586"/>
              <a:gd name="connsiteY2" fmla="*/ 648115 h 1500662"/>
              <a:gd name="connsiteX3" fmla="*/ 1466676 w 1806586"/>
              <a:gd name="connsiteY3" fmla="*/ 958214 h 1500662"/>
              <a:gd name="connsiteX4" fmla="*/ 1069110 w 1806586"/>
              <a:gd name="connsiteY4" fmla="*/ 1379634 h 1500662"/>
              <a:gd name="connsiteX5" fmla="*/ 401200 w 1806586"/>
              <a:gd name="connsiteY5" fmla="*/ 1459146 h 1500662"/>
              <a:gd name="connsiteX6" fmla="*/ 75197 w 1806586"/>
              <a:gd name="connsiteY6" fmla="*/ 950263 h 1500662"/>
              <a:gd name="connsiteX7" fmla="*/ 258077 w 1806586"/>
              <a:gd name="connsiteY7" fmla="*/ 258500 h 1500662"/>
              <a:gd name="connsiteX8" fmla="*/ 878279 w 1806586"/>
              <a:gd name="connsiteY8" fmla="*/ 83571 h 1500662"/>
              <a:gd name="connsiteX0" fmla="*/ 878279 w 1850311"/>
              <a:gd name="connsiteY0" fmla="*/ 83571 h 1500662"/>
              <a:gd name="connsiteX1" fmla="*/ 1554140 w 1850311"/>
              <a:gd name="connsiteY1" fmla="*/ 131279 h 1500662"/>
              <a:gd name="connsiteX2" fmla="*/ 1768825 w 1850311"/>
              <a:gd name="connsiteY2" fmla="*/ 648115 h 1500662"/>
              <a:gd name="connsiteX3" fmla="*/ 1466676 w 1850311"/>
              <a:gd name="connsiteY3" fmla="*/ 958214 h 1500662"/>
              <a:gd name="connsiteX4" fmla="*/ 1069110 w 1850311"/>
              <a:gd name="connsiteY4" fmla="*/ 1379634 h 1500662"/>
              <a:gd name="connsiteX5" fmla="*/ 401200 w 1850311"/>
              <a:gd name="connsiteY5" fmla="*/ 1459146 h 1500662"/>
              <a:gd name="connsiteX6" fmla="*/ 75197 w 1850311"/>
              <a:gd name="connsiteY6" fmla="*/ 950263 h 1500662"/>
              <a:gd name="connsiteX7" fmla="*/ 258077 w 1850311"/>
              <a:gd name="connsiteY7" fmla="*/ 258500 h 1500662"/>
              <a:gd name="connsiteX8" fmla="*/ 878279 w 1850311"/>
              <a:gd name="connsiteY8" fmla="*/ 83571 h 1500662"/>
              <a:gd name="connsiteX0" fmla="*/ 878279 w 1850311"/>
              <a:gd name="connsiteY0" fmla="*/ 83571 h 1500662"/>
              <a:gd name="connsiteX1" fmla="*/ 1554140 w 1850311"/>
              <a:gd name="connsiteY1" fmla="*/ 131279 h 1500662"/>
              <a:gd name="connsiteX2" fmla="*/ 1768825 w 1850311"/>
              <a:gd name="connsiteY2" fmla="*/ 648115 h 1500662"/>
              <a:gd name="connsiteX3" fmla="*/ 1466676 w 1850311"/>
              <a:gd name="connsiteY3" fmla="*/ 958214 h 1500662"/>
              <a:gd name="connsiteX4" fmla="*/ 1069110 w 1850311"/>
              <a:gd name="connsiteY4" fmla="*/ 1379634 h 1500662"/>
              <a:gd name="connsiteX5" fmla="*/ 401200 w 1850311"/>
              <a:gd name="connsiteY5" fmla="*/ 1459146 h 1500662"/>
              <a:gd name="connsiteX6" fmla="*/ 75197 w 1850311"/>
              <a:gd name="connsiteY6" fmla="*/ 950263 h 1500662"/>
              <a:gd name="connsiteX7" fmla="*/ 258077 w 1850311"/>
              <a:gd name="connsiteY7" fmla="*/ 258500 h 1500662"/>
              <a:gd name="connsiteX8" fmla="*/ 878279 w 1850311"/>
              <a:gd name="connsiteY8" fmla="*/ 83571 h 1500662"/>
              <a:gd name="connsiteX0" fmla="*/ 878279 w 1850311"/>
              <a:gd name="connsiteY0" fmla="*/ 83571 h 1500662"/>
              <a:gd name="connsiteX1" fmla="*/ 1554140 w 1850311"/>
              <a:gd name="connsiteY1" fmla="*/ 131279 h 1500662"/>
              <a:gd name="connsiteX2" fmla="*/ 1768825 w 1850311"/>
              <a:gd name="connsiteY2" fmla="*/ 648115 h 1500662"/>
              <a:gd name="connsiteX3" fmla="*/ 1466676 w 1850311"/>
              <a:gd name="connsiteY3" fmla="*/ 958214 h 1500662"/>
              <a:gd name="connsiteX4" fmla="*/ 1069110 w 1850311"/>
              <a:gd name="connsiteY4" fmla="*/ 1379634 h 1500662"/>
              <a:gd name="connsiteX5" fmla="*/ 401200 w 1850311"/>
              <a:gd name="connsiteY5" fmla="*/ 1459146 h 1500662"/>
              <a:gd name="connsiteX6" fmla="*/ 75197 w 1850311"/>
              <a:gd name="connsiteY6" fmla="*/ 950263 h 1500662"/>
              <a:gd name="connsiteX7" fmla="*/ 258077 w 1850311"/>
              <a:gd name="connsiteY7" fmla="*/ 258500 h 1500662"/>
              <a:gd name="connsiteX8" fmla="*/ 878279 w 1850311"/>
              <a:gd name="connsiteY8" fmla="*/ 83571 h 1500662"/>
              <a:gd name="connsiteX0" fmla="*/ 878279 w 1850311"/>
              <a:gd name="connsiteY0" fmla="*/ 83571 h 1500662"/>
              <a:gd name="connsiteX1" fmla="*/ 1554140 w 1850311"/>
              <a:gd name="connsiteY1" fmla="*/ 131279 h 1500662"/>
              <a:gd name="connsiteX2" fmla="*/ 1768825 w 1850311"/>
              <a:gd name="connsiteY2" fmla="*/ 648115 h 1500662"/>
              <a:gd name="connsiteX3" fmla="*/ 1633654 w 1850311"/>
              <a:gd name="connsiteY3" fmla="*/ 1156997 h 1500662"/>
              <a:gd name="connsiteX4" fmla="*/ 1069110 w 1850311"/>
              <a:gd name="connsiteY4" fmla="*/ 1379634 h 1500662"/>
              <a:gd name="connsiteX5" fmla="*/ 401200 w 1850311"/>
              <a:gd name="connsiteY5" fmla="*/ 1459146 h 1500662"/>
              <a:gd name="connsiteX6" fmla="*/ 75197 w 1850311"/>
              <a:gd name="connsiteY6" fmla="*/ 950263 h 1500662"/>
              <a:gd name="connsiteX7" fmla="*/ 258077 w 1850311"/>
              <a:gd name="connsiteY7" fmla="*/ 258500 h 1500662"/>
              <a:gd name="connsiteX8" fmla="*/ 878279 w 1850311"/>
              <a:gd name="connsiteY8" fmla="*/ 83571 h 1500662"/>
              <a:gd name="connsiteX0" fmla="*/ 878279 w 1850311"/>
              <a:gd name="connsiteY0" fmla="*/ 83571 h 1500662"/>
              <a:gd name="connsiteX1" fmla="*/ 1554140 w 1850311"/>
              <a:gd name="connsiteY1" fmla="*/ 131279 h 1500662"/>
              <a:gd name="connsiteX2" fmla="*/ 1768825 w 1850311"/>
              <a:gd name="connsiteY2" fmla="*/ 648115 h 1500662"/>
              <a:gd name="connsiteX3" fmla="*/ 1633654 w 1850311"/>
              <a:gd name="connsiteY3" fmla="*/ 1156997 h 1500662"/>
              <a:gd name="connsiteX4" fmla="*/ 1069110 w 1850311"/>
              <a:gd name="connsiteY4" fmla="*/ 1379634 h 1500662"/>
              <a:gd name="connsiteX5" fmla="*/ 401200 w 1850311"/>
              <a:gd name="connsiteY5" fmla="*/ 1459146 h 1500662"/>
              <a:gd name="connsiteX6" fmla="*/ 75197 w 1850311"/>
              <a:gd name="connsiteY6" fmla="*/ 950263 h 1500662"/>
              <a:gd name="connsiteX7" fmla="*/ 258077 w 1850311"/>
              <a:gd name="connsiteY7" fmla="*/ 258500 h 1500662"/>
              <a:gd name="connsiteX8" fmla="*/ 878279 w 1850311"/>
              <a:gd name="connsiteY8" fmla="*/ 83571 h 1500662"/>
              <a:gd name="connsiteX0" fmla="*/ 882870 w 1854902"/>
              <a:gd name="connsiteY0" fmla="*/ 83571 h 1500662"/>
              <a:gd name="connsiteX1" fmla="*/ 1558731 w 1854902"/>
              <a:gd name="connsiteY1" fmla="*/ 131279 h 1500662"/>
              <a:gd name="connsiteX2" fmla="*/ 1773416 w 1854902"/>
              <a:gd name="connsiteY2" fmla="*/ 648115 h 1500662"/>
              <a:gd name="connsiteX3" fmla="*/ 1638245 w 1854902"/>
              <a:gd name="connsiteY3" fmla="*/ 1156997 h 1500662"/>
              <a:gd name="connsiteX4" fmla="*/ 1073701 w 1854902"/>
              <a:gd name="connsiteY4" fmla="*/ 1379634 h 1500662"/>
              <a:gd name="connsiteX5" fmla="*/ 405791 w 1854902"/>
              <a:gd name="connsiteY5" fmla="*/ 1459146 h 1500662"/>
              <a:gd name="connsiteX6" fmla="*/ 79788 w 1854902"/>
              <a:gd name="connsiteY6" fmla="*/ 950263 h 1500662"/>
              <a:gd name="connsiteX7" fmla="*/ 246765 w 1854902"/>
              <a:gd name="connsiteY7" fmla="*/ 210792 h 1500662"/>
              <a:gd name="connsiteX8" fmla="*/ 882870 w 1854902"/>
              <a:gd name="connsiteY8" fmla="*/ 83571 h 1500662"/>
              <a:gd name="connsiteX0" fmla="*/ 896566 w 1868598"/>
              <a:gd name="connsiteY0" fmla="*/ 83571 h 1500662"/>
              <a:gd name="connsiteX1" fmla="*/ 1572427 w 1868598"/>
              <a:gd name="connsiteY1" fmla="*/ 131279 h 1500662"/>
              <a:gd name="connsiteX2" fmla="*/ 1787112 w 1868598"/>
              <a:gd name="connsiteY2" fmla="*/ 648115 h 1500662"/>
              <a:gd name="connsiteX3" fmla="*/ 1651941 w 1868598"/>
              <a:gd name="connsiteY3" fmla="*/ 1156997 h 1500662"/>
              <a:gd name="connsiteX4" fmla="*/ 1087397 w 1868598"/>
              <a:gd name="connsiteY4" fmla="*/ 1379634 h 1500662"/>
              <a:gd name="connsiteX5" fmla="*/ 419487 w 1868598"/>
              <a:gd name="connsiteY5" fmla="*/ 1459146 h 1500662"/>
              <a:gd name="connsiteX6" fmla="*/ 93484 w 1868598"/>
              <a:gd name="connsiteY6" fmla="*/ 950263 h 1500662"/>
              <a:gd name="connsiteX7" fmla="*/ 260461 w 1868598"/>
              <a:gd name="connsiteY7" fmla="*/ 210792 h 1500662"/>
              <a:gd name="connsiteX8" fmla="*/ 896566 w 1868598"/>
              <a:gd name="connsiteY8" fmla="*/ 83571 h 1500662"/>
              <a:gd name="connsiteX0" fmla="*/ 896566 w 1868598"/>
              <a:gd name="connsiteY0" fmla="*/ 83571 h 1500662"/>
              <a:gd name="connsiteX1" fmla="*/ 1572427 w 1868598"/>
              <a:gd name="connsiteY1" fmla="*/ 131279 h 1500662"/>
              <a:gd name="connsiteX2" fmla="*/ 1787112 w 1868598"/>
              <a:gd name="connsiteY2" fmla="*/ 648115 h 1500662"/>
              <a:gd name="connsiteX3" fmla="*/ 1651941 w 1868598"/>
              <a:gd name="connsiteY3" fmla="*/ 1156997 h 1500662"/>
              <a:gd name="connsiteX4" fmla="*/ 1087397 w 1868598"/>
              <a:gd name="connsiteY4" fmla="*/ 1379634 h 1500662"/>
              <a:gd name="connsiteX5" fmla="*/ 419487 w 1868598"/>
              <a:gd name="connsiteY5" fmla="*/ 1459146 h 1500662"/>
              <a:gd name="connsiteX6" fmla="*/ 93484 w 1868598"/>
              <a:gd name="connsiteY6" fmla="*/ 950263 h 1500662"/>
              <a:gd name="connsiteX7" fmla="*/ 260461 w 1868598"/>
              <a:gd name="connsiteY7" fmla="*/ 210792 h 1500662"/>
              <a:gd name="connsiteX8" fmla="*/ 896566 w 1868598"/>
              <a:gd name="connsiteY8" fmla="*/ 83571 h 1500662"/>
              <a:gd name="connsiteX0" fmla="*/ 896566 w 1868598"/>
              <a:gd name="connsiteY0" fmla="*/ 83571 h 1500662"/>
              <a:gd name="connsiteX1" fmla="*/ 1572427 w 1868598"/>
              <a:gd name="connsiteY1" fmla="*/ 131279 h 1500662"/>
              <a:gd name="connsiteX2" fmla="*/ 1787112 w 1868598"/>
              <a:gd name="connsiteY2" fmla="*/ 648115 h 1500662"/>
              <a:gd name="connsiteX3" fmla="*/ 1651941 w 1868598"/>
              <a:gd name="connsiteY3" fmla="*/ 1156997 h 1500662"/>
              <a:gd name="connsiteX4" fmla="*/ 1087397 w 1868598"/>
              <a:gd name="connsiteY4" fmla="*/ 1379634 h 1500662"/>
              <a:gd name="connsiteX5" fmla="*/ 419487 w 1868598"/>
              <a:gd name="connsiteY5" fmla="*/ 1459146 h 1500662"/>
              <a:gd name="connsiteX6" fmla="*/ 93484 w 1868598"/>
              <a:gd name="connsiteY6" fmla="*/ 950263 h 1500662"/>
              <a:gd name="connsiteX7" fmla="*/ 260461 w 1868598"/>
              <a:gd name="connsiteY7" fmla="*/ 210792 h 1500662"/>
              <a:gd name="connsiteX8" fmla="*/ 896566 w 1868598"/>
              <a:gd name="connsiteY8" fmla="*/ 83571 h 1500662"/>
              <a:gd name="connsiteX0" fmla="*/ 886502 w 1858534"/>
              <a:gd name="connsiteY0" fmla="*/ 83571 h 1500662"/>
              <a:gd name="connsiteX1" fmla="*/ 1562363 w 1858534"/>
              <a:gd name="connsiteY1" fmla="*/ 131279 h 1500662"/>
              <a:gd name="connsiteX2" fmla="*/ 1777048 w 1858534"/>
              <a:gd name="connsiteY2" fmla="*/ 648115 h 1500662"/>
              <a:gd name="connsiteX3" fmla="*/ 1641877 w 1858534"/>
              <a:gd name="connsiteY3" fmla="*/ 1156997 h 1500662"/>
              <a:gd name="connsiteX4" fmla="*/ 1077333 w 1858534"/>
              <a:gd name="connsiteY4" fmla="*/ 1379634 h 1500662"/>
              <a:gd name="connsiteX5" fmla="*/ 409423 w 1858534"/>
              <a:gd name="connsiteY5" fmla="*/ 1459146 h 1500662"/>
              <a:gd name="connsiteX6" fmla="*/ 83420 w 1858534"/>
              <a:gd name="connsiteY6" fmla="*/ 950263 h 1500662"/>
              <a:gd name="connsiteX7" fmla="*/ 250397 w 1858534"/>
              <a:gd name="connsiteY7" fmla="*/ 210792 h 1500662"/>
              <a:gd name="connsiteX8" fmla="*/ 886502 w 1858534"/>
              <a:gd name="connsiteY8" fmla="*/ 83571 h 1500662"/>
              <a:gd name="connsiteX0" fmla="*/ 905767 w 1877799"/>
              <a:gd name="connsiteY0" fmla="*/ 83571 h 1500662"/>
              <a:gd name="connsiteX1" fmla="*/ 1581628 w 1877799"/>
              <a:gd name="connsiteY1" fmla="*/ 131279 h 1500662"/>
              <a:gd name="connsiteX2" fmla="*/ 1796313 w 1877799"/>
              <a:gd name="connsiteY2" fmla="*/ 648115 h 1500662"/>
              <a:gd name="connsiteX3" fmla="*/ 1661142 w 1877799"/>
              <a:gd name="connsiteY3" fmla="*/ 1156997 h 1500662"/>
              <a:gd name="connsiteX4" fmla="*/ 1096598 w 1877799"/>
              <a:gd name="connsiteY4" fmla="*/ 1379634 h 1500662"/>
              <a:gd name="connsiteX5" fmla="*/ 428688 w 1877799"/>
              <a:gd name="connsiteY5" fmla="*/ 1459146 h 1500662"/>
              <a:gd name="connsiteX6" fmla="*/ 102685 w 1877799"/>
              <a:gd name="connsiteY6" fmla="*/ 950263 h 1500662"/>
              <a:gd name="connsiteX7" fmla="*/ 222764 w 1877799"/>
              <a:gd name="connsiteY7" fmla="*/ 167421 h 1500662"/>
              <a:gd name="connsiteX8" fmla="*/ 905767 w 1877799"/>
              <a:gd name="connsiteY8" fmla="*/ 83571 h 1500662"/>
              <a:gd name="connsiteX0" fmla="*/ 921067 w 1893099"/>
              <a:gd name="connsiteY0" fmla="*/ 83571 h 1500662"/>
              <a:gd name="connsiteX1" fmla="*/ 1596928 w 1893099"/>
              <a:gd name="connsiteY1" fmla="*/ 131279 h 1500662"/>
              <a:gd name="connsiteX2" fmla="*/ 1811613 w 1893099"/>
              <a:gd name="connsiteY2" fmla="*/ 648115 h 1500662"/>
              <a:gd name="connsiteX3" fmla="*/ 1676442 w 1893099"/>
              <a:gd name="connsiteY3" fmla="*/ 1156997 h 1500662"/>
              <a:gd name="connsiteX4" fmla="*/ 1111898 w 1893099"/>
              <a:gd name="connsiteY4" fmla="*/ 1379634 h 1500662"/>
              <a:gd name="connsiteX5" fmla="*/ 443988 w 1893099"/>
              <a:gd name="connsiteY5" fmla="*/ 1459146 h 1500662"/>
              <a:gd name="connsiteX6" fmla="*/ 91186 w 1893099"/>
              <a:gd name="connsiteY6" fmla="*/ 953599 h 1500662"/>
              <a:gd name="connsiteX7" fmla="*/ 238064 w 1893099"/>
              <a:gd name="connsiteY7" fmla="*/ 167421 h 1500662"/>
              <a:gd name="connsiteX8" fmla="*/ 921067 w 1893099"/>
              <a:gd name="connsiteY8" fmla="*/ 83571 h 1500662"/>
              <a:gd name="connsiteX0" fmla="*/ 929007 w 1901039"/>
              <a:gd name="connsiteY0" fmla="*/ 83571 h 1500662"/>
              <a:gd name="connsiteX1" fmla="*/ 1604868 w 1901039"/>
              <a:gd name="connsiteY1" fmla="*/ 131279 h 1500662"/>
              <a:gd name="connsiteX2" fmla="*/ 1819553 w 1901039"/>
              <a:gd name="connsiteY2" fmla="*/ 648115 h 1500662"/>
              <a:gd name="connsiteX3" fmla="*/ 1684382 w 1901039"/>
              <a:gd name="connsiteY3" fmla="*/ 1156997 h 1500662"/>
              <a:gd name="connsiteX4" fmla="*/ 1119838 w 1901039"/>
              <a:gd name="connsiteY4" fmla="*/ 1379634 h 1500662"/>
              <a:gd name="connsiteX5" fmla="*/ 451928 w 1901039"/>
              <a:gd name="connsiteY5" fmla="*/ 1459146 h 1500662"/>
              <a:gd name="connsiteX6" fmla="*/ 99126 w 1901039"/>
              <a:gd name="connsiteY6" fmla="*/ 953599 h 1500662"/>
              <a:gd name="connsiteX7" fmla="*/ 227182 w 1901039"/>
              <a:gd name="connsiteY7" fmla="*/ 102225 h 1500662"/>
              <a:gd name="connsiteX8" fmla="*/ 929007 w 1901039"/>
              <a:gd name="connsiteY8" fmla="*/ 83571 h 1500662"/>
              <a:gd name="connsiteX0" fmla="*/ 929007 w 1901039"/>
              <a:gd name="connsiteY0" fmla="*/ 83571 h 1500662"/>
              <a:gd name="connsiteX1" fmla="*/ 1604868 w 1901039"/>
              <a:gd name="connsiteY1" fmla="*/ 131279 h 1500662"/>
              <a:gd name="connsiteX2" fmla="*/ 1819553 w 1901039"/>
              <a:gd name="connsiteY2" fmla="*/ 648115 h 1500662"/>
              <a:gd name="connsiteX3" fmla="*/ 1684382 w 1901039"/>
              <a:gd name="connsiteY3" fmla="*/ 1156997 h 1500662"/>
              <a:gd name="connsiteX4" fmla="*/ 1119838 w 1901039"/>
              <a:gd name="connsiteY4" fmla="*/ 1379634 h 1500662"/>
              <a:gd name="connsiteX5" fmla="*/ 451928 w 1901039"/>
              <a:gd name="connsiteY5" fmla="*/ 1459146 h 1500662"/>
              <a:gd name="connsiteX6" fmla="*/ 99126 w 1901039"/>
              <a:gd name="connsiteY6" fmla="*/ 953599 h 1500662"/>
              <a:gd name="connsiteX7" fmla="*/ 227182 w 1901039"/>
              <a:gd name="connsiteY7" fmla="*/ 102225 h 1500662"/>
              <a:gd name="connsiteX8" fmla="*/ 929007 w 1901039"/>
              <a:gd name="connsiteY8" fmla="*/ 83571 h 1500662"/>
              <a:gd name="connsiteX0" fmla="*/ 929007 w 1901039"/>
              <a:gd name="connsiteY0" fmla="*/ 63778 h 1480869"/>
              <a:gd name="connsiteX1" fmla="*/ 1604868 w 1901039"/>
              <a:gd name="connsiteY1" fmla="*/ 111486 h 1480869"/>
              <a:gd name="connsiteX2" fmla="*/ 1819553 w 1901039"/>
              <a:gd name="connsiteY2" fmla="*/ 628322 h 1480869"/>
              <a:gd name="connsiteX3" fmla="*/ 1684382 w 1901039"/>
              <a:gd name="connsiteY3" fmla="*/ 1137204 h 1480869"/>
              <a:gd name="connsiteX4" fmla="*/ 1119838 w 1901039"/>
              <a:gd name="connsiteY4" fmla="*/ 1359841 h 1480869"/>
              <a:gd name="connsiteX5" fmla="*/ 451928 w 1901039"/>
              <a:gd name="connsiteY5" fmla="*/ 1439353 h 1480869"/>
              <a:gd name="connsiteX6" fmla="*/ 99126 w 1901039"/>
              <a:gd name="connsiteY6" fmla="*/ 933806 h 1480869"/>
              <a:gd name="connsiteX7" fmla="*/ 227182 w 1901039"/>
              <a:gd name="connsiteY7" fmla="*/ 82432 h 1480869"/>
              <a:gd name="connsiteX8" fmla="*/ 929007 w 1901039"/>
              <a:gd name="connsiteY8" fmla="*/ 63778 h 1480869"/>
              <a:gd name="connsiteX0" fmla="*/ 929007 w 1901039"/>
              <a:gd name="connsiteY0" fmla="*/ 63778 h 1480869"/>
              <a:gd name="connsiteX1" fmla="*/ 1604868 w 1901039"/>
              <a:gd name="connsiteY1" fmla="*/ 111486 h 1480869"/>
              <a:gd name="connsiteX2" fmla="*/ 1819553 w 1901039"/>
              <a:gd name="connsiteY2" fmla="*/ 628322 h 1480869"/>
              <a:gd name="connsiteX3" fmla="*/ 1684382 w 1901039"/>
              <a:gd name="connsiteY3" fmla="*/ 1137204 h 1480869"/>
              <a:gd name="connsiteX4" fmla="*/ 1119838 w 1901039"/>
              <a:gd name="connsiteY4" fmla="*/ 1359841 h 1480869"/>
              <a:gd name="connsiteX5" fmla="*/ 451928 w 1901039"/>
              <a:gd name="connsiteY5" fmla="*/ 1439353 h 1480869"/>
              <a:gd name="connsiteX6" fmla="*/ 99126 w 1901039"/>
              <a:gd name="connsiteY6" fmla="*/ 933806 h 1480869"/>
              <a:gd name="connsiteX7" fmla="*/ 227182 w 1901039"/>
              <a:gd name="connsiteY7" fmla="*/ 82432 h 1480869"/>
              <a:gd name="connsiteX8" fmla="*/ 929007 w 1901039"/>
              <a:gd name="connsiteY8" fmla="*/ 63778 h 1480869"/>
              <a:gd name="connsiteX0" fmla="*/ 929007 w 1896588"/>
              <a:gd name="connsiteY0" fmla="*/ 63778 h 1480869"/>
              <a:gd name="connsiteX1" fmla="*/ 1604868 w 1896588"/>
              <a:gd name="connsiteY1" fmla="*/ 111486 h 1480869"/>
              <a:gd name="connsiteX2" fmla="*/ 1819553 w 1896588"/>
              <a:gd name="connsiteY2" fmla="*/ 628322 h 1480869"/>
              <a:gd name="connsiteX3" fmla="*/ 1684382 w 1896588"/>
              <a:gd name="connsiteY3" fmla="*/ 1137204 h 1480869"/>
              <a:gd name="connsiteX4" fmla="*/ 1119838 w 1896588"/>
              <a:gd name="connsiteY4" fmla="*/ 1359841 h 1480869"/>
              <a:gd name="connsiteX5" fmla="*/ 451928 w 1896588"/>
              <a:gd name="connsiteY5" fmla="*/ 1439353 h 1480869"/>
              <a:gd name="connsiteX6" fmla="*/ 99126 w 1896588"/>
              <a:gd name="connsiteY6" fmla="*/ 933806 h 1480869"/>
              <a:gd name="connsiteX7" fmla="*/ 227182 w 1896588"/>
              <a:gd name="connsiteY7" fmla="*/ 82432 h 1480869"/>
              <a:gd name="connsiteX8" fmla="*/ 929007 w 1896588"/>
              <a:gd name="connsiteY8" fmla="*/ 63778 h 1480869"/>
              <a:gd name="connsiteX0" fmla="*/ 929007 w 1896588"/>
              <a:gd name="connsiteY0" fmla="*/ 63778 h 1480869"/>
              <a:gd name="connsiteX1" fmla="*/ 1604868 w 1896588"/>
              <a:gd name="connsiteY1" fmla="*/ 111486 h 1480869"/>
              <a:gd name="connsiteX2" fmla="*/ 1819553 w 1896588"/>
              <a:gd name="connsiteY2" fmla="*/ 628322 h 1480869"/>
              <a:gd name="connsiteX3" fmla="*/ 1684382 w 1896588"/>
              <a:gd name="connsiteY3" fmla="*/ 1137204 h 1480869"/>
              <a:gd name="connsiteX4" fmla="*/ 1119838 w 1896588"/>
              <a:gd name="connsiteY4" fmla="*/ 1359841 h 1480869"/>
              <a:gd name="connsiteX5" fmla="*/ 451928 w 1896588"/>
              <a:gd name="connsiteY5" fmla="*/ 1439353 h 1480869"/>
              <a:gd name="connsiteX6" fmla="*/ 99126 w 1896588"/>
              <a:gd name="connsiteY6" fmla="*/ 933806 h 1480869"/>
              <a:gd name="connsiteX7" fmla="*/ 227182 w 1896588"/>
              <a:gd name="connsiteY7" fmla="*/ 82432 h 1480869"/>
              <a:gd name="connsiteX8" fmla="*/ 929007 w 1896588"/>
              <a:gd name="connsiteY8" fmla="*/ 63778 h 1480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96588" h="1480869">
                <a:moveTo>
                  <a:pt x="929007" y="63778"/>
                </a:moveTo>
                <a:cubicBezTo>
                  <a:pt x="1155753" y="14742"/>
                  <a:pt x="1324420" y="-41512"/>
                  <a:pt x="1604868" y="111486"/>
                </a:cubicBezTo>
                <a:cubicBezTo>
                  <a:pt x="1957593" y="124280"/>
                  <a:pt x="1937497" y="514354"/>
                  <a:pt x="1819553" y="628322"/>
                </a:cubicBezTo>
                <a:cubicBezTo>
                  <a:pt x="1875212" y="930472"/>
                  <a:pt x="1819554" y="1002032"/>
                  <a:pt x="1684382" y="1137204"/>
                </a:cubicBezTo>
                <a:cubicBezTo>
                  <a:pt x="1838107" y="1341288"/>
                  <a:pt x="1474996" y="1402248"/>
                  <a:pt x="1119838" y="1359841"/>
                </a:cubicBezTo>
                <a:cubicBezTo>
                  <a:pt x="992616" y="1497664"/>
                  <a:pt x="682516" y="1508265"/>
                  <a:pt x="451928" y="1439353"/>
                </a:cubicBezTo>
                <a:cubicBezTo>
                  <a:pt x="2104" y="1549317"/>
                  <a:pt x="-12082" y="1050870"/>
                  <a:pt x="99126" y="933806"/>
                </a:cubicBezTo>
                <a:cubicBezTo>
                  <a:pt x="-23199" y="801247"/>
                  <a:pt x="-82809" y="45456"/>
                  <a:pt x="227182" y="82432"/>
                </a:cubicBezTo>
                <a:cubicBezTo>
                  <a:pt x="347476" y="-9012"/>
                  <a:pt x="682517" y="-36938"/>
                  <a:pt x="929007" y="63778"/>
                </a:cubicBezTo>
                <a:close/>
              </a:path>
            </a:pathLst>
          </a:cu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324000" tIns="45720" rIns="18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fi-FI" dirty="0"/>
              <a:t>Vuonna 2017 yleisimpänä työsuoritteena poissaoloon johtaneissa työtapaturmissa oli henkilön liikkuminen. Koko tarkastelujaksolla 2013-2017 henkilön liikkuminen on ollut keskimäärin yleisin työsuorite työtapaturman sattuessa. </a:t>
            </a:r>
            <a:endParaRPr lang="en-US" dirty="0"/>
          </a:p>
          <a:p>
            <a:r>
              <a:rPr lang="fi-FI" dirty="0"/>
              <a:t> </a:t>
            </a:r>
            <a:endParaRPr lang="en-US" dirty="0"/>
          </a:p>
          <a:p>
            <a:r>
              <a:rPr lang="fi-FI" dirty="0"/>
              <a:t>Esineiden ja materiaalien käsittelemisen yhteydessä sattuneet tapaturmat kasvoivat edellisistä vuosista. Näistä työtapaturmista seitsemässä oli kyse nostamisesta. Työkone oli osallisena nostamisessa kahdessa tapauksessa, muu nostoapuväline </a:t>
            </a:r>
            <a:endParaRPr lang="fi-FI" sz="2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" name="Tasakylkinen kolmio 1"/>
          <p:cNvSpPr/>
          <p:nvPr/>
        </p:nvSpPr>
        <p:spPr bwMode="auto">
          <a:xfrm rot="5840785">
            <a:off x="7234384" y="2547069"/>
            <a:ext cx="258823" cy="699289"/>
          </a:xfrm>
          <a:custGeom>
            <a:avLst/>
            <a:gdLst>
              <a:gd name="connsiteX0" fmla="*/ 0 w 324036"/>
              <a:gd name="connsiteY0" fmla="*/ 1260140 h 1260140"/>
              <a:gd name="connsiteX1" fmla="*/ 162018 w 324036"/>
              <a:gd name="connsiteY1" fmla="*/ 0 h 1260140"/>
              <a:gd name="connsiteX2" fmla="*/ 324036 w 324036"/>
              <a:gd name="connsiteY2" fmla="*/ 1260140 h 1260140"/>
              <a:gd name="connsiteX3" fmla="*/ 0 w 324036"/>
              <a:gd name="connsiteY3" fmla="*/ 1260140 h 1260140"/>
              <a:gd name="connsiteX0" fmla="*/ 0 w 324036"/>
              <a:gd name="connsiteY0" fmla="*/ 1260140 h 1260140"/>
              <a:gd name="connsiteX1" fmla="*/ 162018 w 324036"/>
              <a:gd name="connsiteY1" fmla="*/ 0 h 1260140"/>
              <a:gd name="connsiteX2" fmla="*/ 324036 w 324036"/>
              <a:gd name="connsiteY2" fmla="*/ 1260140 h 1260140"/>
              <a:gd name="connsiteX3" fmla="*/ 0 w 324036"/>
              <a:gd name="connsiteY3" fmla="*/ 1260140 h 1260140"/>
              <a:gd name="connsiteX0" fmla="*/ 0 w 324036"/>
              <a:gd name="connsiteY0" fmla="*/ 1260140 h 1260140"/>
              <a:gd name="connsiteX1" fmla="*/ 162018 w 324036"/>
              <a:gd name="connsiteY1" fmla="*/ 0 h 1260140"/>
              <a:gd name="connsiteX2" fmla="*/ 324036 w 324036"/>
              <a:gd name="connsiteY2" fmla="*/ 1260140 h 1260140"/>
              <a:gd name="connsiteX3" fmla="*/ 0 w 324036"/>
              <a:gd name="connsiteY3" fmla="*/ 1260140 h 1260140"/>
              <a:gd name="connsiteX0" fmla="*/ 0 w 324036"/>
              <a:gd name="connsiteY0" fmla="*/ 1260140 h 1260140"/>
              <a:gd name="connsiteX1" fmla="*/ 162018 w 324036"/>
              <a:gd name="connsiteY1" fmla="*/ 0 h 1260140"/>
              <a:gd name="connsiteX2" fmla="*/ 324036 w 324036"/>
              <a:gd name="connsiteY2" fmla="*/ 1260140 h 1260140"/>
              <a:gd name="connsiteX3" fmla="*/ 0 w 324036"/>
              <a:gd name="connsiteY3" fmla="*/ 1260140 h 1260140"/>
              <a:gd name="connsiteX0" fmla="*/ 0 w 324036"/>
              <a:gd name="connsiteY0" fmla="*/ 1260140 h 1260140"/>
              <a:gd name="connsiteX1" fmla="*/ 162018 w 324036"/>
              <a:gd name="connsiteY1" fmla="*/ 0 h 1260140"/>
              <a:gd name="connsiteX2" fmla="*/ 324036 w 324036"/>
              <a:gd name="connsiteY2" fmla="*/ 1260140 h 1260140"/>
              <a:gd name="connsiteX3" fmla="*/ 0 w 324036"/>
              <a:gd name="connsiteY3" fmla="*/ 1260140 h 1260140"/>
              <a:gd name="connsiteX0" fmla="*/ 0 w 324036"/>
              <a:gd name="connsiteY0" fmla="*/ 1260140 h 1260140"/>
              <a:gd name="connsiteX1" fmla="*/ 162018 w 324036"/>
              <a:gd name="connsiteY1" fmla="*/ 0 h 1260140"/>
              <a:gd name="connsiteX2" fmla="*/ 324036 w 324036"/>
              <a:gd name="connsiteY2" fmla="*/ 1260140 h 1260140"/>
              <a:gd name="connsiteX3" fmla="*/ 0 w 324036"/>
              <a:gd name="connsiteY3" fmla="*/ 1260140 h 1260140"/>
              <a:gd name="connsiteX0" fmla="*/ 0 w 324036"/>
              <a:gd name="connsiteY0" fmla="*/ 1260140 h 1260140"/>
              <a:gd name="connsiteX1" fmla="*/ 162018 w 324036"/>
              <a:gd name="connsiteY1" fmla="*/ 0 h 1260140"/>
              <a:gd name="connsiteX2" fmla="*/ 324036 w 324036"/>
              <a:gd name="connsiteY2" fmla="*/ 1260140 h 1260140"/>
              <a:gd name="connsiteX3" fmla="*/ 0 w 324036"/>
              <a:gd name="connsiteY3" fmla="*/ 1260140 h 1260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036" h="1260140">
                <a:moveTo>
                  <a:pt x="0" y="1260140"/>
                </a:moveTo>
                <a:cubicBezTo>
                  <a:pt x="109665" y="840093"/>
                  <a:pt x="108012" y="420047"/>
                  <a:pt x="162018" y="0"/>
                </a:cubicBezTo>
                <a:cubicBezTo>
                  <a:pt x="216024" y="420047"/>
                  <a:pt x="214371" y="760580"/>
                  <a:pt x="324036" y="1260140"/>
                </a:cubicBezTo>
                <a:cubicBezTo>
                  <a:pt x="187073" y="1146057"/>
                  <a:pt x="136650" y="1128833"/>
                  <a:pt x="0" y="1260140"/>
                </a:cubicBezTo>
                <a:close/>
              </a:path>
            </a:pathLst>
          </a:cu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324000" tIns="45720" rIns="180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buClr>
                <a:srgbClr val="000000"/>
              </a:buClr>
              <a:buSzPct val="100000"/>
            </a:pPr>
            <a:endParaRPr lang="fi-FI" sz="2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800403-D922-469D-8486-8197F7E694FC}" type="slidenum">
              <a:rPr lang="fi-FI" altLang="fi-FI" smtClean="0">
                <a:solidFill>
                  <a:srgbClr val="000000"/>
                </a:solidFill>
              </a:rPr>
              <a:pPr>
                <a:defRPr/>
              </a:pPr>
              <a:t>3</a:t>
            </a:fld>
            <a:endParaRPr lang="fi-FI" altLang="fi-FI">
              <a:solidFill>
                <a:srgbClr val="000000"/>
              </a:solidFill>
            </a:endParaRPr>
          </a:p>
        </p:txBody>
      </p:sp>
      <p:pic>
        <p:nvPicPr>
          <p:cNvPr id="6" name="Kuva 5"/>
          <p:cNvPicPr>
            <a:picLocks noChangeAspect="1"/>
          </p:cNvPicPr>
          <p:nvPr/>
        </p:nvPicPr>
        <p:blipFill rotWithShape="1">
          <a:blip r:embed="rId2" r:link="rId3"/>
          <a:srcRect b="47763"/>
          <a:stretch/>
        </p:blipFill>
        <p:spPr>
          <a:xfrm flipH="1">
            <a:off x="7164285" y="2276872"/>
            <a:ext cx="1656185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7684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3"/>
          <p:cNvPicPr>
            <a:picLocks noChangeAspect="1"/>
          </p:cNvPicPr>
          <p:nvPr/>
        </p:nvPicPr>
        <p:blipFill rotWithShape="1">
          <a:blip r:embed="rId3" r:link="rId4"/>
          <a:srcRect b="37294"/>
          <a:stretch/>
        </p:blipFill>
        <p:spPr>
          <a:xfrm>
            <a:off x="4529923" y="3256886"/>
            <a:ext cx="891758" cy="1585693"/>
          </a:xfrm>
          <a:prstGeom prst="rect">
            <a:avLst/>
          </a:prstGeom>
        </p:spPr>
      </p:pic>
      <p:pic>
        <p:nvPicPr>
          <p:cNvPr id="8" name="Kuva 7"/>
          <p:cNvPicPr>
            <a:picLocks noChangeAspect="1"/>
          </p:cNvPicPr>
          <p:nvPr/>
        </p:nvPicPr>
        <p:blipFill rotWithShape="1">
          <a:blip r:embed="rId5" r:link="rId6"/>
          <a:srcRect b="47538"/>
          <a:stretch/>
        </p:blipFill>
        <p:spPr>
          <a:xfrm rot="20561935">
            <a:off x="3053691" y="3394920"/>
            <a:ext cx="1978353" cy="1309625"/>
          </a:xfrm>
          <a:prstGeom prst="rect">
            <a:avLst/>
          </a:prstGeom>
        </p:spPr>
      </p:pic>
      <p:pic>
        <p:nvPicPr>
          <p:cNvPr id="10" name="Kuva 9"/>
          <p:cNvPicPr>
            <a:picLocks noChangeAspect="1"/>
          </p:cNvPicPr>
          <p:nvPr/>
        </p:nvPicPr>
        <p:blipFill rotWithShape="1">
          <a:blip r:embed="rId7" r:link="rId8"/>
          <a:srcRect b="47763"/>
          <a:stretch/>
        </p:blipFill>
        <p:spPr>
          <a:xfrm flipH="1">
            <a:off x="5536416" y="3286577"/>
            <a:ext cx="1007247" cy="1471524"/>
          </a:xfrm>
          <a:prstGeom prst="rect">
            <a:avLst/>
          </a:prstGeom>
        </p:spPr>
      </p:pic>
      <p:pic>
        <p:nvPicPr>
          <p:cNvPr id="6" name="Kuva 5"/>
          <p:cNvPicPr>
            <a:picLocks noChangeAspect="1"/>
          </p:cNvPicPr>
          <p:nvPr/>
        </p:nvPicPr>
        <p:blipFill>
          <a:blip r:embed="rId9" r:link="rId10"/>
          <a:stretch>
            <a:fillRect/>
          </a:stretch>
        </p:blipFill>
        <p:spPr>
          <a:xfrm>
            <a:off x="2730974" y="4363518"/>
            <a:ext cx="4159358" cy="1285675"/>
          </a:xfrm>
          <a:prstGeom prst="rect">
            <a:avLst/>
          </a:prstGeom>
        </p:spPr>
      </p:pic>
      <p:pic>
        <p:nvPicPr>
          <p:cNvPr id="7" name="Kuva 6"/>
          <p:cNvPicPr>
            <a:picLocks noChangeAspect="1"/>
          </p:cNvPicPr>
          <p:nvPr/>
        </p:nvPicPr>
        <p:blipFill>
          <a:blip r:embed="rId11" r:link="rId12"/>
          <a:stretch>
            <a:fillRect/>
          </a:stretch>
        </p:blipFill>
        <p:spPr>
          <a:xfrm>
            <a:off x="3346878" y="4363518"/>
            <a:ext cx="3229545" cy="1285675"/>
          </a:xfrm>
          <a:prstGeom prst="rect">
            <a:avLst/>
          </a:prstGeom>
        </p:spPr>
      </p:pic>
      <p:pic>
        <p:nvPicPr>
          <p:cNvPr id="3" name="Kuva 2"/>
          <p:cNvPicPr>
            <a:picLocks noChangeAspect="1"/>
          </p:cNvPicPr>
          <p:nvPr/>
        </p:nvPicPr>
        <p:blipFill>
          <a:blip r:embed="rId13" r:link="rId14"/>
          <a:stretch>
            <a:fillRect/>
          </a:stretch>
        </p:blipFill>
        <p:spPr>
          <a:xfrm flipH="1">
            <a:off x="5732126" y="4452873"/>
            <a:ext cx="1180250" cy="3362457"/>
          </a:xfrm>
          <a:prstGeom prst="rect">
            <a:avLst/>
          </a:prstGeom>
        </p:spPr>
      </p:pic>
      <p:sp>
        <p:nvSpPr>
          <p:cNvPr id="14" name="Pyöristetty kuvaselitesuorakulmio 23"/>
          <p:cNvSpPr/>
          <p:nvPr/>
        </p:nvSpPr>
        <p:spPr>
          <a:xfrm>
            <a:off x="6607787" y="1946257"/>
            <a:ext cx="1723986" cy="1464412"/>
          </a:xfrm>
          <a:prstGeom prst="wedgeRoundRectCallout">
            <a:avLst>
              <a:gd name="adj1" fmla="val -57981"/>
              <a:gd name="adj2" fmla="val 59713"/>
              <a:gd name="adj3" fmla="val 16667"/>
            </a:avLst>
          </a:prstGeom>
          <a:solidFill>
            <a:schemeClr val="bg1"/>
          </a:solidFill>
          <a:ln w="19050">
            <a:solidFill>
              <a:srgbClr val="20C4F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spcAft>
                <a:spcPts val="450"/>
              </a:spcAft>
            </a:pPr>
            <a:r>
              <a:rPr lang="fi-FI" altLang="fi-FI" sz="1350" dirty="0" smtClean="0">
                <a:solidFill>
                  <a:prstClr val="black"/>
                </a:solidFill>
                <a:latin typeface="Arial" panose="020B0604020202020204" pitchFamily="34" charset="0"/>
                <a:ea typeface="ヒラギノ角ゴ Pro W3"/>
              </a:rPr>
              <a:t>Minä </a:t>
            </a:r>
            <a:r>
              <a:rPr lang="fi-FI" altLang="fi-FI" sz="1350" dirty="0">
                <a:solidFill>
                  <a:prstClr val="black"/>
                </a:solidFill>
                <a:latin typeface="Arial" panose="020B0604020202020204" pitchFamily="34" charset="0"/>
                <a:ea typeface="ヒラギノ角ゴ Pro W3"/>
              </a:rPr>
              <a:t>ainakin ilmoitan kaikista poikkeamista ja vaaratilanteista, se on jokaisen velvollisuus</a:t>
            </a:r>
          </a:p>
          <a:p>
            <a:pPr algn="ctr" defTabSz="685800">
              <a:spcAft>
                <a:spcPts val="450"/>
              </a:spcAft>
            </a:pPr>
            <a:endParaRPr lang="fi-FI" altLang="fi-FI" sz="1350" dirty="0">
              <a:solidFill>
                <a:prstClr val="black"/>
              </a:solidFill>
              <a:latin typeface="Arial" panose="020B0604020202020204" pitchFamily="34" charset="0"/>
              <a:ea typeface="ヒラギノ角ゴ Pro W3"/>
            </a:endParaRPr>
          </a:p>
        </p:txBody>
      </p:sp>
      <p:sp>
        <p:nvSpPr>
          <p:cNvPr id="15" name="Pyöristetty kuvaselitesuorakulmio 23"/>
          <p:cNvSpPr/>
          <p:nvPr/>
        </p:nvSpPr>
        <p:spPr>
          <a:xfrm>
            <a:off x="1721642" y="2018753"/>
            <a:ext cx="2481375" cy="968764"/>
          </a:xfrm>
          <a:prstGeom prst="wedgeRoundRectCallout">
            <a:avLst>
              <a:gd name="adj1" fmla="val 28892"/>
              <a:gd name="adj2" fmla="val 117524"/>
              <a:gd name="adj3" fmla="val 16667"/>
            </a:avLst>
          </a:prstGeom>
          <a:solidFill>
            <a:schemeClr val="bg1"/>
          </a:solidFill>
          <a:ln w="19050">
            <a:solidFill>
              <a:srgbClr val="20C4F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spcAft>
                <a:spcPts val="450"/>
              </a:spcAft>
            </a:pPr>
            <a:r>
              <a:rPr lang="fi-FI" altLang="fi-FI" sz="1350" dirty="0">
                <a:solidFill>
                  <a:prstClr val="black"/>
                </a:solidFill>
                <a:latin typeface="Arial" panose="020B0604020202020204" pitchFamily="34" charset="0"/>
                <a:ea typeface="ヒラギノ角ゴ Pro W3"/>
              </a:rPr>
              <a:t>Miksiköhän täytyy tehdä niitä turvallisuushavaintoja?</a:t>
            </a:r>
          </a:p>
        </p:txBody>
      </p:sp>
      <p:sp>
        <p:nvSpPr>
          <p:cNvPr id="16" name="Pyöristetty kuvaselitesuorakulmio 23"/>
          <p:cNvSpPr/>
          <p:nvPr/>
        </p:nvSpPr>
        <p:spPr>
          <a:xfrm>
            <a:off x="6933842" y="3749532"/>
            <a:ext cx="2210158" cy="1181636"/>
          </a:xfrm>
          <a:prstGeom prst="wedgeRoundRectCallout">
            <a:avLst>
              <a:gd name="adj1" fmla="val -60769"/>
              <a:gd name="adj2" fmla="val 40803"/>
              <a:gd name="adj3" fmla="val 16667"/>
            </a:avLst>
          </a:prstGeom>
          <a:solidFill>
            <a:schemeClr val="bg1"/>
          </a:solidFill>
          <a:ln w="19050">
            <a:solidFill>
              <a:srgbClr val="20C4F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spcAft>
                <a:spcPts val="450"/>
              </a:spcAft>
            </a:pPr>
            <a:r>
              <a:rPr lang="fi-FI" altLang="fi-FI" sz="1350" dirty="0">
                <a:solidFill>
                  <a:prstClr val="black"/>
                </a:solidFill>
                <a:latin typeface="Arial" panose="020B0604020202020204" pitchFamily="34" charset="0"/>
                <a:ea typeface="ヒラギノ角ゴ Pro W3"/>
              </a:rPr>
              <a:t>Hienoa, kiitos jo etukäteen. Turvallisuustyön tulee </a:t>
            </a:r>
            <a:r>
              <a:rPr lang="fi-FI" altLang="fi-FI" sz="1350" dirty="0" smtClean="0">
                <a:solidFill>
                  <a:prstClr val="black"/>
                </a:solidFill>
                <a:latin typeface="Arial" panose="020B0604020202020204" pitchFamily="34" charset="0"/>
                <a:ea typeface="ヒラギノ角ゴ Pro W3"/>
              </a:rPr>
              <a:t>olla</a:t>
            </a:r>
            <a:r>
              <a:rPr lang="fi-FI" altLang="fi-FI" sz="1350" dirty="0">
                <a:solidFill>
                  <a:prstClr val="black"/>
                </a:solidFill>
                <a:latin typeface="Arial" panose="020B0604020202020204" pitchFamily="34" charset="0"/>
                <a:ea typeface="ヒラギノ角ゴ Pro W3"/>
              </a:rPr>
              <a:t> ennakoivaa.</a:t>
            </a:r>
            <a:r>
              <a:rPr lang="fi-FI" altLang="fi-FI" sz="1350" dirty="0" smtClean="0">
                <a:solidFill>
                  <a:prstClr val="black"/>
                </a:solidFill>
                <a:latin typeface="Arial" panose="020B0604020202020204" pitchFamily="34" charset="0"/>
                <a:ea typeface="ヒラギノ角ゴ Pro W3"/>
              </a:rPr>
              <a:t> </a:t>
            </a:r>
            <a:endParaRPr lang="fi-FI" altLang="fi-FI" sz="1350" dirty="0">
              <a:solidFill>
                <a:prstClr val="black"/>
              </a:solidFill>
              <a:latin typeface="Arial" panose="020B0604020202020204" pitchFamily="34" charset="0"/>
              <a:ea typeface="ヒラギノ角ゴ Pro W3"/>
            </a:endParaRPr>
          </a:p>
        </p:txBody>
      </p:sp>
      <p:sp>
        <p:nvSpPr>
          <p:cNvPr id="18" name="Pyöristetty kuvaselitesuorakulmio 23"/>
          <p:cNvSpPr/>
          <p:nvPr/>
        </p:nvSpPr>
        <p:spPr>
          <a:xfrm>
            <a:off x="4529922" y="2032908"/>
            <a:ext cx="1936193" cy="811754"/>
          </a:xfrm>
          <a:prstGeom prst="wedgeRoundRectCallout">
            <a:avLst>
              <a:gd name="adj1" fmla="val -14198"/>
              <a:gd name="adj2" fmla="val 120567"/>
              <a:gd name="adj3" fmla="val 16667"/>
            </a:avLst>
          </a:prstGeom>
          <a:solidFill>
            <a:schemeClr val="bg1"/>
          </a:solidFill>
          <a:ln w="19050">
            <a:solidFill>
              <a:srgbClr val="20C4F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spcAft>
                <a:spcPts val="450"/>
              </a:spcAft>
            </a:pPr>
            <a:r>
              <a:rPr lang="fi-FI" altLang="fi-FI" sz="1350" dirty="0">
                <a:solidFill>
                  <a:prstClr val="black"/>
                </a:solidFill>
                <a:latin typeface="Arial" panose="020B0604020202020204" pitchFamily="34" charset="0"/>
                <a:ea typeface="ヒラギノ角ゴ Pro W3"/>
              </a:rPr>
              <a:t>Se on tärkeää tapaturmien ja onnettomuuksien torjunnassa</a:t>
            </a:r>
          </a:p>
        </p:txBody>
      </p:sp>
      <p:sp>
        <p:nvSpPr>
          <p:cNvPr id="5" name="Otsikko 4"/>
          <p:cNvSpPr>
            <a:spLocks noGrp="1"/>
          </p:cNvSpPr>
          <p:nvPr>
            <p:ph type="title"/>
          </p:nvPr>
        </p:nvSpPr>
        <p:spPr>
          <a:xfrm>
            <a:off x="1721643" y="1131094"/>
            <a:ext cx="7347712" cy="735806"/>
          </a:xfrm>
        </p:spPr>
        <p:txBody>
          <a:bodyPr/>
          <a:lstStyle/>
          <a:p>
            <a:r>
              <a:rPr lang="fi-FI" sz="3000" dirty="0"/>
              <a:t>Meillä on yhteinen tavoite</a:t>
            </a:r>
            <a:br>
              <a:rPr lang="fi-FI" sz="3000" dirty="0"/>
            </a:br>
            <a:endParaRPr lang="fi-FI" sz="3000" dirty="0"/>
          </a:p>
        </p:txBody>
      </p:sp>
    </p:spTree>
    <p:extLst>
      <p:ext uri="{BB962C8B-B14F-4D97-AF65-F5344CB8AC3E}">
        <p14:creationId xmlns:p14="http://schemas.microsoft.com/office/powerpoint/2010/main" val="11836292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8" grpId="0" animBg="1"/>
    </p:bldLst>
  </p:timing>
</p:sld>
</file>

<file path=ppt/theme/theme1.xml><?xml version="1.0" encoding="utf-8"?>
<a:theme xmlns:a="http://schemas.openxmlformats.org/drawingml/2006/main" name="perinteinen_Liikennevirasto">
  <a:themeElements>
    <a:clrScheme name="Liikennevirast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46AF"/>
      </a:accent1>
      <a:accent2>
        <a:srgbClr val="0088CE"/>
      </a:accent2>
      <a:accent3>
        <a:srgbClr val="3DB7E4"/>
      </a:accent3>
      <a:accent4>
        <a:srgbClr val="EA8A00"/>
      </a:accent4>
      <a:accent5>
        <a:srgbClr val="84CAC6"/>
      </a:accent5>
      <a:accent6>
        <a:srgbClr val="BCBC7E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iikennevirasto.potx" id="{428FB34F-A2ED-491B-A1EF-BD2E998703E0}" vid="{0A2EBF1A-E8C2-49E2-9B8E-159A1BC2A1F4}"/>
    </a:ext>
  </a:extLst>
</a:theme>
</file>

<file path=ppt/theme/theme2.xml><?xml version="1.0" encoding="utf-8"?>
<a:theme xmlns:a="http://schemas.openxmlformats.org/drawingml/2006/main" name="5_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perinteinen_Liikennevirasto</Template>
  <TotalTime>900</TotalTime>
  <Words>151</Words>
  <Application>Microsoft Office PowerPoint</Application>
  <PresentationFormat>Näytössä katseltava diaesitys (4:3)</PresentationFormat>
  <Paragraphs>45</Paragraphs>
  <Slides>4</Slides>
  <Notes>1</Notes>
  <HiddenSlides>0</HiddenSlides>
  <MMClips>0</MMClips>
  <ScaleCrop>false</ScaleCrop>
  <HeadingPairs>
    <vt:vector size="6" baseType="variant">
      <vt:variant>
        <vt:lpstr>Käytetyt fontit</vt:lpstr>
      </vt:variant>
      <vt:variant>
        <vt:i4>7</vt:i4>
      </vt:variant>
      <vt:variant>
        <vt:lpstr>Teema</vt:lpstr>
      </vt:variant>
      <vt:variant>
        <vt:i4>2</vt:i4>
      </vt:variant>
      <vt:variant>
        <vt:lpstr>Dian otsikot</vt:lpstr>
      </vt:variant>
      <vt:variant>
        <vt:i4>4</vt:i4>
      </vt:variant>
    </vt:vector>
  </HeadingPairs>
  <TitlesOfParts>
    <vt:vector size="13" baseType="lpstr">
      <vt:lpstr>Arial</vt:lpstr>
      <vt:lpstr>Calibri</vt:lpstr>
      <vt:lpstr>Felbridge Pro</vt:lpstr>
      <vt:lpstr>Times New Roman</vt:lpstr>
      <vt:lpstr>Verdana</vt:lpstr>
      <vt:lpstr>Wingdings</vt:lpstr>
      <vt:lpstr>ヒラギノ角ゴ Pro W3</vt:lpstr>
      <vt:lpstr>perinteinen_Liikennevirasto</vt:lpstr>
      <vt:lpstr>5_Office-teema</vt:lpstr>
      <vt:lpstr>PowerPoint-esitys</vt:lpstr>
      <vt:lpstr>PowerPoint-esitys</vt:lpstr>
      <vt:lpstr>PowerPoint-esitys</vt:lpstr>
      <vt:lpstr>Meillä on yhteinen tavoite </vt:lpstr>
    </vt:vector>
  </TitlesOfParts>
  <Company>Liikennevirasto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PowerPoint-esitys</dc:title>
  <dc:creator>Siitonen Pekka</dc:creator>
  <cp:lastModifiedBy>Lappalainen Risto</cp:lastModifiedBy>
  <cp:revision>59</cp:revision>
  <dcterms:created xsi:type="dcterms:W3CDTF">2016-02-09T08:47:50Z</dcterms:created>
  <dcterms:modified xsi:type="dcterms:W3CDTF">2018-04-10T05:36:42Z</dcterms:modified>
</cp:coreProperties>
</file>