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3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3"/>
    <p:sldMasterId id="2147483707" r:id="rId4"/>
    <p:sldMasterId id="2147483718" r:id="rId5"/>
    <p:sldMasterId id="2147483724" r:id="rId6"/>
  </p:sldMasterIdLst>
  <p:notesMasterIdLst>
    <p:notesMasterId r:id="rId17"/>
  </p:notesMasterIdLst>
  <p:sldIdLst>
    <p:sldId id="275" r:id="rId7"/>
    <p:sldId id="365" r:id="rId8"/>
    <p:sldId id="348" r:id="rId9"/>
    <p:sldId id="349" r:id="rId10"/>
    <p:sldId id="350" r:id="rId11"/>
    <p:sldId id="358" r:id="rId12"/>
    <p:sldId id="359" r:id="rId13"/>
    <p:sldId id="355" r:id="rId14"/>
    <p:sldId id="366" r:id="rId15"/>
    <p:sldId id="259" r:id="rId16"/>
  </p:sldIdLst>
  <p:sldSz cx="9144000" cy="5143500" type="screen16x9"/>
  <p:notesSz cx="6735763" cy="9866313"/>
  <p:defaultTextStyle>
    <a:defPPr>
      <a:defRPr lang="fi-FI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Normaali tyyli 2 - Korostu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97" autoAdjust="0"/>
    <p:restoredTop sz="94673" autoAdjust="0"/>
  </p:normalViewPr>
  <p:slideViewPr>
    <p:cSldViewPr snapToGrid="0">
      <p:cViewPr varScale="1">
        <p:scale>
          <a:sx n="52" d="100"/>
          <a:sy n="52" d="100"/>
        </p:scale>
        <p:origin x="604" y="3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21" Type="http://schemas.openxmlformats.org/officeDocument/2006/relationships/tableStyles" Target="tableStyle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4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3.xml"/><Relationship Id="rId15" Type="http://schemas.openxmlformats.org/officeDocument/2006/relationships/slide" Target="slides/slide9.xml"/><Relationship Id="rId10" Type="http://schemas.openxmlformats.org/officeDocument/2006/relationships/slide" Target="slides/slide4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2.xml"/><Relationship Id="rId9" Type="http://schemas.openxmlformats.org/officeDocument/2006/relationships/slide" Target="slides/slide3.xml"/><Relationship Id="rId14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18830" cy="495029"/>
          </a:xfrm>
          <a:prstGeom prst="rect">
            <a:avLst/>
          </a:prstGeom>
        </p:spPr>
        <p:txBody>
          <a:bodyPr vert="horz" lIns="94866" tIns="47433" rIns="94866" bIns="47433" rtlCol="0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15374" y="0"/>
            <a:ext cx="2918830" cy="495029"/>
          </a:xfrm>
          <a:prstGeom prst="rect">
            <a:avLst/>
          </a:prstGeom>
        </p:spPr>
        <p:txBody>
          <a:bodyPr vert="horz" lIns="94866" tIns="47433" rIns="94866" bIns="47433" rtlCol="0"/>
          <a:lstStyle>
            <a:lvl1pPr algn="r">
              <a:defRPr sz="1200"/>
            </a:lvl1pPr>
          </a:lstStyle>
          <a:p>
            <a:fld id="{200F46EF-3393-418A-87D5-D0FD0EDADC7C}" type="datetimeFigureOut">
              <a:rPr lang="fi-FI" smtClean="0"/>
              <a:t>31.3.2017</a:t>
            </a:fld>
            <a:endParaRPr lang="fi-FI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7988" y="1233488"/>
            <a:ext cx="5919787" cy="3330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866" tIns="47433" rIns="94866" bIns="47433" rtlCol="0" anchor="ctr"/>
          <a:lstStyle/>
          <a:p>
            <a:endParaRPr lang="fi-FI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3577" y="4748163"/>
            <a:ext cx="5388610" cy="3884861"/>
          </a:xfrm>
          <a:prstGeom prst="rect">
            <a:avLst/>
          </a:prstGeom>
        </p:spPr>
        <p:txBody>
          <a:bodyPr vert="horz" lIns="94866" tIns="47433" rIns="94866" bIns="47433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371286"/>
            <a:ext cx="2918830" cy="495028"/>
          </a:xfrm>
          <a:prstGeom prst="rect">
            <a:avLst/>
          </a:prstGeom>
        </p:spPr>
        <p:txBody>
          <a:bodyPr vert="horz" lIns="94866" tIns="47433" rIns="94866" bIns="47433" rtlCol="0" anchor="b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15374" y="9371286"/>
            <a:ext cx="2918830" cy="495028"/>
          </a:xfrm>
          <a:prstGeom prst="rect">
            <a:avLst/>
          </a:prstGeom>
        </p:spPr>
        <p:txBody>
          <a:bodyPr vert="horz" lIns="94866" tIns="47433" rIns="94866" bIns="47433" rtlCol="0" anchor="b"/>
          <a:lstStyle>
            <a:lvl1pPr algn="r">
              <a:defRPr sz="1200"/>
            </a:lvl1pPr>
          </a:lstStyle>
          <a:p>
            <a:fld id="{0369591A-E519-4A66-87CC-81D54FA79DBD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4388941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10.wmf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tsikkodia" type="title" preserve="1">
  <p:cSld name="title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Kuva 7" descr="Pitkät_nuolet_cmyk.png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7" r="-1753"/>
          <a:stretch/>
        </p:blipFill>
        <p:spPr>
          <a:xfrm rot="10800000" flipH="1">
            <a:off x="0" y="770400"/>
            <a:ext cx="8928000" cy="325316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000" y="3290400"/>
            <a:ext cx="5018682" cy="730800"/>
          </a:xfrm>
        </p:spPr>
        <p:txBody>
          <a:bodyPr anchor="b">
            <a:noAutofit/>
          </a:bodyPr>
          <a:lstStyle>
            <a:lvl1pPr algn="l">
              <a:defRPr sz="2800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000" y="4136400"/>
            <a:ext cx="6696000" cy="378000"/>
          </a:xfrm>
        </p:spPr>
        <p:txBody>
          <a:bodyPr>
            <a:norm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i-FI" sz="1800" kern="1200" baseline="0" dirty="0">
                <a:solidFill>
                  <a:srgbClr val="00B0CA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i-FI" smtClean="0"/>
              <a:t>Muokkaa alaotsikon perustyyliä napsautt.</a:t>
            </a:r>
            <a:endParaRPr lang="fi-FI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04579" y="4565139"/>
            <a:ext cx="2057400" cy="273844"/>
          </a:xfrm>
        </p:spPr>
        <p:txBody>
          <a:bodyPr/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ct val="0"/>
              </a:spcBef>
              <a:buClr>
                <a:srgbClr val="00B0CA"/>
              </a:buClr>
              <a:buSzPct val="140000"/>
              <a:buFont typeface="Arial" panose="020B0604020202020204" pitchFamily="34" charset="0"/>
              <a:buNone/>
              <a:defRPr lang="fi-FI" sz="1200" b="0" kern="1200" baseline="0" smtClean="0">
                <a:solidFill>
                  <a:srgbClr val="00B0CA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fi-FI" smtClean="0"/>
              <a:t>23.9.2016</a:t>
            </a:r>
            <a:endParaRPr lang="fi-FI" dirty="0"/>
          </a:p>
        </p:txBody>
      </p:sp>
      <p:sp>
        <p:nvSpPr>
          <p:cNvPr id="9" name="Rectangle 8"/>
          <p:cNvSpPr/>
          <p:nvPr userDrawn="1"/>
        </p:nvSpPr>
        <p:spPr>
          <a:xfrm>
            <a:off x="98612" y="62753"/>
            <a:ext cx="2175461" cy="7882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pic>
        <p:nvPicPr>
          <p:cNvPr id="8" name="Kuva 10" descr="UUSI_Liikennevirasto_Tapahtumat_vaaka_cmyk.png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856" b="18364"/>
          <a:stretch/>
        </p:blipFill>
        <p:spPr>
          <a:xfrm>
            <a:off x="252000" y="122400"/>
            <a:ext cx="1009271" cy="108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8903856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3_Otsikkodi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Kuva 2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Otsikko 1"/>
          <p:cNvSpPr>
            <a:spLocks noGrp="1"/>
          </p:cNvSpPr>
          <p:nvPr>
            <p:ph type="ctrTitle"/>
          </p:nvPr>
        </p:nvSpPr>
        <p:spPr bwMode="white">
          <a:xfrm>
            <a:off x="621508" y="841772"/>
            <a:ext cx="5607843" cy="179070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3300">
                <a:solidFill>
                  <a:schemeClr val="bg1"/>
                </a:solidFill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 bwMode="white">
          <a:xfrm>
            <a:off x="621508" y="2701528"/>
            <a:ext cx="5607843" cy="1241822"/>
          </a:xfrm>
        </p:spPr>
        <p:txBody>
          <a:bodyPr/>
          <a:lstStyle>
            <a:lvl1pPr marL="0" indent="0" algn="l">
              <a:buNone/>
              <a:defRPr sz="180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i-FI" smtClean="0"/>
              <a:t>Muokkaa alaotsikon perustyyliä napsautt.</a:t>
            </a:r>
            <a:endParaRPr lang="fi-FI" dirty="0"/>
          </a:p>
        </p:txBody>
      </p:sp>
      <p:sp>
        <p:nvSpPr>
          <p:cNvPr id="18" name="Päivämäärän paikkamerkki 3"/>
          <p:cNvSpPr>
            <a:spLocks noGrp="1"/>
          </p:cNvSpPr>
          <p:nvPr>
            <p:ph type="dt" sz="half" idx="10"/>
          </p:nvPr>
        </p:nvSpPr>
        <p:spPr>
          <a:xfrm>
            <a:off x="6823569" y="4617248"/>
            <a:ext cx="1963245" cy="135000"/>
          </a:xfrm>
        </p:spPr>
        <p:txBody>
          <a:bodyPr/>
          <a:lstStyle/>
          <a:p>
            <a:r>
              <a:rPr lang="fi-FI" smtClean="0"/>
              <a:t>20.1.2016</a:t>
            </a:r>
            <a:endParaRPr lang="fi-FI" dirty="0"/>
          </a:p>
        </p:txBody>
      </p:sp>
      <p:sp>
        <p:nvSpPr>
          <p:cNvPr id="19" name="Alatunnisteen paikkamerkki 4"/>
          <p:cNvSpPr>
            <a:spLocks noGrp="1"/>
          </p:cNvSpPr>
          <p:nvPr>
            <p:ph type="ftr" sz="quarter" idx="11"/>
          </p:nvPr>
        </p:nvSpPr>
        <p:spPr>
          <a:xfrm>
            <a:off x="6823569" y="4756551"/>
            <a:ext cx="1963245" cy="135000"/>
          </a:xfrm>
        </p:spPr>
        <p:txBody>
          <a:bodyPr/>
          <a:lstStyle/>
          <a:p>
            <a:endParaRPr lang="fi-FI"/>
          </a:p>
        </p:txBody>
      </p:sp>
      <p:sp>
        <p:nvSpPr>
          <p:cNvPr id="20" name="Dian numeron paikkamerkki 5"/>
          <p:cNvSpPr>
            <a:spLocks noGrp="1"/>
          </p:cNvSpPr>
          <p:nvPr>
            <p:ph type="sldNum" sz="quarter" idx="12"/>
          </p:nvPr>
        </p:nvSpPr>
        <p:spPr>
          <a:xfrm>
            <a:off x="7879556" y="4895854"/>
            <a:ext cx="907257" cy="135000"/>
          </a:xfrm>
        </p:spPr>
        <p:txBody>
          <a:bodyPr/>
          <a:lstStyle/>
          <a:p>
            <a:fld id="{5A3ADEFC-2778-6B49-9C82-2158FE27C40E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7955374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Otsikkodi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Kuva 2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Otsikko 1"/>
          <p:cNvSpPr>
            <a:spLocks noGrp="1"/>
          </p:cNvSpPr>
          <p:nvPr>
            <p:ph type="ctrTitle"/>
          </p:nvPr>
        </p:nvSpPr>
        <p:spPr bwMode="white">
          <a:xfrm>
            <a:off x="621508" y="841772"/>
            <a:ext cx="5607843" cy="179070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3300">
                <a:solidFill>
                  <a:schemeClr val="bg1"/>
                </a:solidFill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 bwMode="white">
          <a:xfrm>
            <a:off x="621508" y="2701528"/>
            <a:ext cx="5607843" cy="1241822"/>
          </a:xfrm>
        </p:spPr>
        <p:txBody>
          <a:bodyPr/>
          <a:lstStyle>
            <a:lvl1pPr marL="0" indent="0" algn="l">
              <a:buNone/>
              <a:defRPr sz="180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i-FI" smtClean="0"/>
              <a:t>Muokkaa alaotsikon perustyyliä napsautt.</a:t>
            </a:r>
            <a:endParaRPr lang="fi-FI" dirty="0"/>
          </a:p>
        </p:txBody>
      </p:sp>
      <p:sp>
        <p:nvSpPr>
          <p:cNvPr id="18" name="Päivämäärän paikkamerkki 3"/>
          <p:cNvSpPr>
            <a:spLocks noGrp="1"/>
          </p:cNvSpPr>
          <p:nvPr>
            <p:ph type="dt" sz="half" idx="10"/>
          </p:nvPr>
        </p:nvSpPr>
        <p:spPr>
          <a:xfrm>
            <a:off x="6823569" y="4617248"/>
            <a:ext cx="1963245" cy="135000"/>
          </a:xfrm>
        </p:spPr>
        <p:txBody>
          <a:bodyPr/>
          <a:lstStyle/>
          <a:p>
            <a:r>
              <a:rPr lang="fi-FI" smtClean="0"/>
              <a:t>20.1.2016</a:t>
            </a:r>
            <a:endParaRPr lang="fi-FI" dirty="0"/>
          </a:p>
        </p:txBody>
      </p:sp>
      <p:sp>
        <p:nvSpPr>
          <p:cNvPr id="19" name="Alatunnisteen paikkamerkki 4"/>
          <p:cNvSpPr>
            <a:spLocks noGrp="1"/>
          </p:cNvSpPr>
          <p:nvPr>
            <p:ph type="ftr" sz="quarter" idx="11"/>
          </p:nvPr>
        </p:nvSpPr>
        <p:spPr>
          <a:xfrm>
            <a:off x="6823569" y="4756551"/>
            <a:ext cx="1963245" cy="135000"/>
          </a:xfrm>
        </p:spPr>
        <p:txBody>
          <a:bodyPr/>
          <a:lstStyle/>
          <a:p>
            <a:endParaRPr lang="fi-FI"/>
          </a:p>
        </p:txBody>
      </p:sp>
      <p:sp>
        <p:nvSpPr>
          <p:cNvPr id="20" name="Dian numeron paikkamerkki 5"/>
          <p:cNvSpPr>
            <a:spLocks noGrp="1"/>
          </p:cNvSpPr>
          <p:nvPr>
            <p:ph type="sldNum" sz="quarter" idx="12"/>
          </p:nvPr>
        </p:nvSpPr>
        <p:spPr>
          <a:xfrm>
            <a:off x="7879556" y="4895854"/>
            <a:ext cx="907257" cy="135000"/>
          </a:xfrm>
        </p:spPr>
        <p:txBody>
          <a:bodyPr/>
          <a:lstStyle/>
          <a:p>
            <a:fld id="{5A3ADEFC-2778-6B49-9C82-2158FE27C40E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0471404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Otsikkodi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Kuva 2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Otsikko 1"/>
          <p:cNvSpPr>
            <a:spLocks noGrp="1"/>
          </p:cNvSpPr>
          <p:nvPr>
            <p:ph type="ctrTitle"/>
          </p:nvPr>
        </p:nvSpPr>
        <p:spPr bwMode="white">
          <a:xfrm>
            <a:off x="621508" y="841772"/>
            <a:ext cx="5607843" cy="179070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3300">
                <a:solidFill>
                  <a:schemeClr val="bg1"/>
                </a:solidFill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 bwMode="white">
          <a:xfrm>
            <a:off x="621508" y="2701528"/>
            <a:ext cx="5607843" cy="1241822"/>
          </a:xfrm>
        </p:spPr>
        <p:txBody>
          <a:bodyPr/>
          <a:lstStyle>
            <a:lvl1pPr marL="0" indent="0" algn="l">
              <a:buNone/>
              <a:defRPr sz="180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i-FI" smtClean="0"/>
              <a:t>Muokkaa alaotsikon perustyyliä napsautt.</a:t>
            </a:r>
            <a:endParaRPr lang="fi-FI" dirty="0"/>
          </a:p>
        </p:txBody>
      </p:sp>
      <p:sp>
        <p:nvSpPr>
          <p:cNvPr id="18" name="Päivämäärän paikkamerkki 3"/>
          <p:cNvSpPr>
            <a:spLocks noGrp="1"/>
          </p:cNvSpPr>
          <p:nvPr>
            <p:ph type="dt" sz="half" idx="10"/>
          </p:nvPr>
        </p:nvSpPr>
        <p:spPr bwMode="white">
          <a:xfrm>
            <a:off x="6823569" y="4617248"/>
            <a:ext cx="1963245" cy="135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i-FI" smtClean="0"/>
              <a:t>20.1.2016</a:t>
            </a:r>
            <a:endParaRPr lang="fi-FI" dirty="0"/>
          </a:p>
        </p:txBody>
      </p:sp>
      <p:sp>
        <p:nvSpPr>
          <p:cNvPr id="19" name="Alatunnisteen paikkamerkki 4"/>
          <p:cNvSpPr>
            <a:spLocks noGrp="1"/>
          </p:cNvSpPr>
          <p:nvPr>
            <p:ph type="ftr" sz="quarter" idx="11"/>
          </p:nvPr>
        </p:nvSpPr>
        <p:spPr bwMode="white">
          <a:xfrm>
            <a:off x="6823569" y="4756551"/>
            <a:ext cx="1963245" cy="135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fi-FI"/>
          </a:p>
        </p:txBody>
      </p:sp>
      <p:sp>
        <p:nvSpPr>
          <p:cNvPr id="20" name="Dian numeron paikkamerkki 5"/>
          <p:cNvSpPr>
            <a:spLocks noGrp="1"/>
          </p:cNvSpPr>
          <p:nvPr>
            <p:ph type="sldNum" sz="quarter" idx="12"/>
          </p:nvPr>
        </p:nvSpPr>
        <p:spPr bwMode="white">
          <a:xfrm>
            <a:off x="7879556" y="4895854"/>
            <a:ext cx="907257" cy="135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A3ADEFC-2778-6B49-9C82-2158FE27C40E}" type="slidenum">
              <a:rPr lang="fi-FI" smtClean="0"/>
              <a:pPr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6203410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20.1.2016</a:t>
            </a:r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ADEFC-2778-6B49-9C82-2158FE27C40E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311474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san ylätunnis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20.1.2016</a:t>
            </a:r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ADEFC-2778-6B49-9C82-2158FE27C40E}" type="slidenum">
              <a:rPr lang="fi-FI" smtClean="0"/>
              <a:t>‹#›</a:t>
            </a:fld>
            <a:endParaRPr lang="fi-FI"/>
          </a:p>
        </p:txBody>
      </p:sp>
      <p:sp>
        <p:nvSpPr>
          <p:cNvPr id="7" name="Otsikko 1"/>
          <p:cNvSpPr>
            <a:spLocks noGrp="1"/>
          </p:cNvSpPr>
          <p:nvPr>
            <p:ph type="ctrTitle"/>
          </p:nvPr>
        </p:nvSpPr>
        <p:spPr>
          <a:xfrm>
            <a:off x="622301" y="841772"/>
            <a:ext cx="8164513" cy="179070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3300">
                <a:solidFill>
                  <a:srgbClr val="0000FF"/>
                </a:solidFill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8" name="Alaotsikko 2"/>
          <p:cNvSpPr>
            <a:spLocks noGrp="1"/>
          </p:cNvSpPr>
          <p:nvPr>
            <p:ph type="subTitle" idx="1"/>
          </p:nvPr>
        </p:nvSpPr>
        <p:spPr>
          <a:xfrm>
            <a:off x="622301" y="2701528"/>
            <a:ext cx="8164513" cy="1241822"/>
          </a:xfrm>
        </p:spPr>
        <p:txBody>
          <a:bodyPr/>
          <a:lstStyle>
            <a:lvl1pPr marL="0" indent="0" algn="l">
              <a:buNone/>
              <a:defRPr sz="1800">
                <a:solidFill>
                  <a:srgbClr val="0000FF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i-FI" smtClean="0"/>
              <a:t>Muokkaa alaotsikon perustyyliä napsautt.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0906533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Kaksi sisältökohdet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Sisällön paikkamerkki 2"/>
          <p:cNvSpPr>
            <a:spLocks noGrp="1"/>
          </p:cNvSpPr>
          <p:nvPr>
            <p:ph sz="half" idx="1"/>
          </p:nvPr>
        </p:nvSpPr>
        <p:spPr>
          <a:xfrm>
            <a:off x="357188" y="918662"/>
            <a:ext cx="4138613" cy="3848600"/>
          </a:xfrm>
        </p:spPr>
        <p:txBody>
          <a:bodyPr/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sp>
        <p:nvSpPr>
          <p:cNvPr id="4" name="Sisällön paikkamerkki 3"/>
          <p:cNvSpPr>
            <a:spLocks noGrp="1"/>
          </p:cNvSpPr>
          <p:nvPr>
            <p:ph sz="half" idx="2"/>
          </p:nvPr>
        </p:nvSpPr>
        <p:spPr>
          <a:xfrm>
            <a:off x="4648200" y="918662"/>
            <a:ext cx="4138613" cy="3848600"/>
          </a:xfrm>
        </p:spPr>
        <p:txBody>
          <a:bodyPr/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5" name="Päivämäärän paikkamerkki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20.1.2016</a:t>
            </a:r>
            <a:endParaRPr lang="fi-FI"/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ADEFC-2778-6B49-9C82-2158FE27C40E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8375608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tai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357188" y="133945"/>
            <a:ext cx="8429625" cy="782837"/>
          </a:xfrm>
        </p:spPr>
        <p:txBody>
          <a:bodyPr/>
          <a:lstStyle/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Tekstin paikkamerkki 2"/>
          <p:cNvSpPr>
            <a:spLocks noGrp="1"/>
          </p:cNvSpPr>
          <p:nvPr>
            <p:ph type="body" idx="1"/>
          </p:nvPr>
        </p:nvSpPr>
        <p:spPr>
          <a:xfrm>
            <a:off x="350839" y="916782"/>
            <a:ext cx="4148137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4" name="Sisällön paikkamerkki 3"/>
          <p:cNvSpPr>
            <a:spLocks noGrp="1"/>
          </p:cNvSpPr>
          <p:nvPr>
            <p:ph sz="half" idx="2"/>
          </p:nvPr>
        </p:nvSpPr>
        <p:spPr>
          <a:xfrm>
            <a:off x="350839" y="1561505"/>
            <a:ext cx="4148137" cy="3232546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050"/>
            </a:lvl5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sp>
        <p:nvSpPr>
          <p:cNvPr id="5" name="Tekstin paikkamerkki 4"/>
          <p:cNvSpPr>
            <a:spLocks noGrp="1"/>
          </p:cNvSpPr>
          <p:nvPr>
            <p:ph type="body" sz="quarter" idx="3"/>
          </p:nvPr>
        </p:nvSpPr>
        <p:spPr>
          <a:xfrm>
            <a:off x="4629150" y="916782"/>
            <a:ext cx="4157662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6" name="Sisällön paikkamerkki 5"/>
          <p:cNvSpPr>
            <a:spLocks noGrp="1"/>
          </p:cNvSpPr>
          <p:nvPr>
            <p:ph sz="quarter" idx="4"/>
          </p:nvPr>
        </p:nvSpPr>
        <p:spPr>
          <a:xfrm>
            <a:off x="4629150" y="1561505"/>
            <a:ext cx="4157662" cy="3232546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050"/>
            </a:lvl5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sp>
        <p:nvSpPr>
          <p:cNvPr id="7" name="Päivämäärän paikkamerkki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20.1.2016</a:t>
            </a:r>
            <a:endParaRPr lang="fi-FI"/>
          </a:p>
        </p:txBody>
      </p:sp>
      <p:sp>
        <p:nvSpPr>
          <p:cNvPr id="8" name="Alatunnisteen paikkamerk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9" name="Dian numeron paikkamerkki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ADEFC-2778-6B49-9C82-2158FE27C40E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06178541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Vain otsikk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20.1.2016</a:t>
            </a:r>
            <a:endParaRPr lang="fi-FI"/>
          </a:p>
        </p:txBody>
      </p:sp>
      <p:sp>
        <p:nvSpPr>
          <p:cNvPr id="4" name="Alatunnisteen paikkamerk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5" name="Dian numeron paikkamerkki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ADEFC-2778-6B49-9C82-2158FE27C40E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75020871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yhj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äivämäärän paikkamerkki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20.1.2016</a:t>
            </a:r>
            <a:endParaRPr lang="fi-FI"/>
          </a:p>
        </p:txBody>
      </p:sp>
      <p:sp>
        <p:nvSpPr>
          <p:cNvPr id="3" name="Alatunnisteen paikkamerk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ADEFC-2778-6B49-9C82-2158FE27C40E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81045686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Otsikkodia" preserve="1">
  <p:cSld name="Otsikko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Kuva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00" y="0"/>
            <a:ext cx="88265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Kuva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545431"/>
            <a:ext cx="7200900" cy="2106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5" descr="liikennevirasto_logo_Fin.wmf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2055019"/>
            <a:ext cx="1263650" cy="10798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4"/>
          <p:cNvSpPr>
            <a:spLocks/>
          </p:cNvSpPr>
          <p:nvPr/>
        </p:nvSpPr>
        <p:spPr bwMode="auto">
          <a:xfrm>
            <a:off x="2195514" y="1977628"/>
            <a:ext cx="4752975" cy="15656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r" defTabSz="685800">
              <a:lnSpc>
                <a:spcPct val="110000"/>
              </a:lnSpc>
            </a:pPr>
            <a:endParaRPr lang="fi-FI" sz="1200" dirty="0">
              <a:solidFill>
                <a:srgbClr val="0088CE"/>
              </a:solidFill>
            </a:endParaRPr>
          </a:p>
        </p:txBody>
      </p:sp>
      <p:sp>
        <p:nvSpPr>
          <p:cNvPr id="18" name="Otsikko 17"/>
          <p:cNvSpPr>
            <a:spLocks noGrp="1"/>
          </p:cNvSpPr>
          <p:nvPr>
            <p:ph type="title"/>
          </p:nvPr>
        </p:nvSpPr>
        <p:spPr>
          <a:xfrm>
            <a:off x="2196000" y="1979100"/>
            <a:ext cx="4752000" cy="1155816"/>
          </a:xfrm>
        </p:spPr>
        <p:txBody>
          <a:bodyPr/>
          <a:lstStyle>
            <a:lvl1pPr algn="r">
              <a:defRPr b="1"/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2" name="Päivämäärän paikkamerkki 1"/>
          <p:cNvSpPr>
            <a:spLocks noGrp="1"/>
          </p:cNvSpPr>
          <p:nvPr>
            <p:ph type="dt" sz="half" idx="10"/>
          </p:nvPr>
        </p:nvSpPr>
        <p:spPr>
          <a:xfrm>
            <a:off x="5724128" y="3165816"/>
            <a:ext cx="1224136" cy="248388"/>
          </a:xfrm>
        </p:spPr>
        <p:txBody>
          <a:bodyPr lIns="90000" rIns="90000"/>
          <a:lstStyle>
            <a:lvl1pPr algn="r">
              <a:defRPr sz="1200">
                <a:solidFill>
                  <a:srgbClr val="0088C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fi-FI" smtClean="0"/>
              <a:t>25.8.2011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307784479"/>
      </p:ext>
    </p:extLst>
  </p:cSld>
  <p:clrMapOvr>
    <a:masterClrMapping/>
  </p:clrMapOvr>
  <p:hf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äliotsikko" preserve="1" userDrawn="1">
  <p:cSld name="section_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Vastakkaisista kulmista pyöristetty suorakulmio 1"/>
          <p:cNvSpPr/>
          <p:nvPr userDrawn="1"/>
        </p:nvSpPr>
        <p:spPr>
          <a:xfrm flipH="1">
            <a:off x="1044000" y="1761691"/>
            <a:ext cx="7128792" cy="2160240"/>
          </a:xfrm>
          <a:prstGeom prst="round2DiagRect">
            <a:avLst>
              <a:gd name="adj1" fmla="val 25354"/>
              <a:gd name="adj2" fmla="val 0"/>
            </a:avLst>
          </a:prstGeom>
          <a:solidFill>
            <a:srgbClr val="00B0C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23.9.2016</a:t>
            </a:r>
            <a:endParaRPr lang="fi-FI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 </a:t>
            </a:r>
            <a:endParaRPr lang="fi-FI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‹#›</a:t>
            </a:fld>
            <a:endParaRPr lang="fi-FI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296396" y="2294965"/>
            <a:ext cx="6624000" cy="1201269"/>
          </a:xfrm>
        </p:spPr>
        <p:txBody>
          <a:bodyPr/>
          <a:lstStyle>
            <a:lvl1pPr algn="ctr"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251196035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Väliotsikko" preserve="1">
  <p:cSld name="Väliotsikk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6200" y="4151710"/>
            <a:ext cx="1066800" cy="1010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Kuva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1" y="1737122"/>
            <a:ext cx="8208963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Otsikko 8"/>
          <p:cNvSpPr>
            <a:spLocks noGrp="1"/>
          </p:cNvSpPr>
          <p:nvPr>
            <p:ph type="title"/>
          </p:nvPr>
        </p:nvSpPr>
        <p:spPr>
          <a:xfrm>
            <a:off x="1043608" y="2199714"/>
            <a:ext cx="7272808" cy="85809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70145263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Kaksi kuvaa" preserve="1">
  <p:cSld name="Kaksi kuva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00050"/>
            <a:ext cx="6015000" cy="456300"/>
          </a:xfrm>
        </p:spPr>
        <p:txBody>
          <a:bodyPr/>
          <a:lstStyle>
            <a:lvl1pPr>
              <a:defRPr b="0"/>
            </a:lvl1pPr>
          </a:lstStyle>
          <a:p>
            <a:r>
              <a:rPr lang="fi-FI" smtClean="0"/>
              <a:t>Muokkaa perustyyl. napsautt.</a:t>
            </a:r>
            <a:endParaRPr lang="en-US" dirty="0"/>
          </a:p>
        </p:txBody>
      </p:sp>
      <p:sp>
        <p:nvSpPr>
          <p:cNvPr id="13" name="Tekstin paikkamerkki 12"/>
          <p:cNvSpPr>
            <a:spLocks noGrp="1"/>
          </p:cNvSpPr>
          <p:nvPr>
            <p:ph type="body" sz="quarter" idx="13"/>
          </p:nvPr>
        </p:nvSpPr>
        <p:spPr>
          <a:xfrm>
            <a:off x="539552" y="951570"/>
            <a:ext cx="6008848" cy="3780420"/>
          </a:xfrm>
        </p:spPr>
        <p:txBody>
          <a:bodyPr/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sp>
        <p:nvSpPr>
          <p:cNvPr id="15" name="Kuvan paikkamerkki 14"/>
          <p:cNvSpPr>
            <a:spLocks noGrp="1"/>
          </p:cNvSpPr>
          <p:nvPr>
            <p:ph type="pic" sz="quarter" idx="14"/>
          </p:nvPr>
        </p:nvSpPr>
        <p:spPr>
          <a:xfrm>
            <a:off x="6948000" y="588600"/>
            <a:ext cx="1789200" cy="1333800"/>
          </a:xfrm>
          <a:prstGeom prst="roundRect">
            <a:avLst>
              <a:gd name="adj" fmla="val 5868"/>
            </a:avLst>
          </a:prstGeom>
        </p:spPr>
        <p:txBody>
          <a:bodyPr/>
          <a:lstStyle/>
          <a:p>
            <a:r>
              <a:rPr lang="fi-FI" smtClean="0"/>
              <a:t>Lisää kuva napsauttamalla kuvaketta</a:t>
            </a:r>
            <a:endParaRPr lang="fi-FI" dirty="0"/>
          </a:p>
        </p:txBody>
      </p:sp>
      <p:sp>
        <p:nvSpPr>
          <p:cNvPr id="18" name="Kuvan paikkamerkki 14"/>
          <p:cNvSpPr>
            <a:spLocks noGrp="1"/>
          </p:cNvSpPr>
          <p:nvPr>
            <p:ph type="pic" sz="quarter" idx="15"/>
          </p:nvPr>
        </p:nvSpPr>
        <p:spPr>
          <a:xfrm>
            <a:off x="6166800" y="2076300"/>
            <a:ext cx="2570400" cy="1919700"/>
          </a:xfrm>
          <a:prstGeom prst="roundRect">
            <a:avLst>
              <a:gd name="adj" fmla="val 5982"/>
            </a:avLst>
          </a:prstGeom>
        </p:spPr>
        <p:txBody>
          <a:bodyPr/>
          <a:lstStyle/>
          <a:p>
            <a:r>
              <a:rPr lang="fi-FI" smtClean="0"/>
              <a:t>Lisää kuva napsauttamalla kuvaketta</a:t>
            </a:r>
            <a:endParaRPr lang="fi-FI" dirty="0"/>
          </a:p>
        </p:txBody>
      </p:sp>
      <p:sp>
        <p:nvSpPr>
          <p:cNvPr id="6" name="Päivämäärän paikkamerkki 5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fi-FI" smtClean="0"/>
              <a:t>25.8.2011</a:t>
            </a:r>
            <a:endParaRPr lang="fi-FI"/>
          </a:p>
        </p:txBody>
      </p:sp>
      <p:sp>
        <p:nvSpPr>
          <p:cNvPr id="7" name="Alatunnisteen paikkamerkki 6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fi-FI" smtClean="0"/>
              <a:t>Liikennevirasto</a:t>
            </a:r>
            <a:endParaRPr lang="fi-FI"/>
          </a:p>
        </p:txBody>
      </p:sp>
      <p:sp>
        <p:nvSpPr>
          <p:cNvPr id="8" name="Dian numeron paikkamerkki 7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97093593-874C-4547-A8FD-8AFC076E5B5B}" type="slidenum">
              <a:rPr lang="fi-FI" smtClean="0"/>
              <a:pPr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450223127"/>
      </p:ext>
    </p:extLst>
  </p:cSld>
  <p:clrMapOvr>
    <a:masterClrMapping/>
  </p:clrMapOvr>
  <p:hf hd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ksti" preserve="1">
  <p:cSld name="Tek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533400" y="400050"/>
            <a:ext cx="7422976" cy="457200"/>
          </a:xfrm>
        </p:spPr>
        <p:txBody>
          <a:bodyPr/>
          <a:lstStyle/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9" name="Text Placeholder 2"/>
          <p:cNvSpPr>
            <a:spLocks noGrp="1"/>
          </p:cNvSpPr>
          <p:nvPr>
            <p:ph idx="1"/>
          </p:nvPr>
        </p:nvSpPr>
        <p:spPr bwMode="auto">
          <a:xfrm>
            <a:off x="533400" y="951570"/>
            <a:ext cx="7422976" cy="3780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en-US" dirty="0" smtClean="0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25.8.2011</a:t>
            </a:r>
            <a:endParaRPr lang="fi-FI"/>
          </a:p>
        </p:txBody>
      </p:sp>
      <p:sp>
        <p:nvSpPr>
          <p:cNvPr id="4" name="Alatunnisteen paikkamerk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Liikennevirasto</a:t>
            </a:r>
            <a:endParaRPr lang="fi-FI"/>
          </a:p>
        </p:txBody>
      </p:sp>
      <p:sp>
        <p:nvSpPr>
          <p:cNvPr id="5" name="Dian numeron paikkamerkki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93593-874C-4547-A8FD-8AFC076E5B5B}" type="slidenum">
              <a:rPr lang="fi-FI" smtClean="0"/>
              <a:pPr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706582041"/>
      </p:ext>
    </p:extLst>
  </p:cSld>
  <p:clrMapOvr>
    <a:masterClrMapping/>
  </p:clrMapOvr>
  <p:hf hd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raafi" preserve="1">
  <p:cSld name="Graaf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533400" y="400050"/>
            <a:ext cx="7422600" cy="457200"/>
          </a:xfrm>
        </p:spPr>
        <p:txBody>
          <a:bodyPr/>
          <a:lstStyle/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7" name="Kaavion paikkamerkki 6"/>
          <p:cNvSpPr>
            <a:spLocks noGrp="1"/>
          </p:cNvSpPr>
          <p:nvPr>
            <p:ph type="chart" sz="quarter" idx="13"/>
          </p:nvPr>
        </p:nvSpPr>
        <p:spPr>
          <a:xfrm>
            <a:off x="532800" y="951570"/>
            <a:ext cx="7423200" cy="3780420"/>
          </a:xfrm>
        </p:spPr>
        <p:txBody>
          <a:bodyPr/>
          <a:lstStyle/>
          <a:p>
            <a:r>
              <a:rPr lang="fi-FI" smtClean="0"/>
              <a:t>Lisää kaavio napsauttamalla kuvaketta</a:t>
            </a:r>
            <a:endParaRPr lang="fi-FI" dirty="0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fi-FI" smtClean="0"/>
              <a:t>25.8.2011</a:t>
            </a:r>
            <a:endParaRPr lang="fi-FI"/>
          </a:p>
        </p:txBody>
      </p:sp>
      <p:sp>
        <p:nvSpPr>
          <p:cNvPr id="4" name="Alatunnisteen paikkamerkki 3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fi-FI" smtClean="0"/>
              <a:t>Liikennevirasto</a:t>
            </a:r>
            <a:endParaRPr lang="fi-FI"/>
          </a:p>
        </p:txBody>
      </p:sp>
      <p:sp>
        <p:nvSpPr>
          <p:cNvPr id="5" name="Dian numeron paikkamerkki 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093593-874C-4547-A8FD-8AFC076E5B5B}" type="slidenum">
              <a:rPr lang="fi-FI" smtClean="0"/>
              <a:pPr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21639089"/>
      </p:ext>
    </p:extLst>
  </p:cSld>
  <p:clrMapOvr>
    <a:masterClrMapping/>
  </p:clrMapOvr>
  <p:hf hd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tsikkodia" type="title" preserve="1">
  <p:cSld name="Otsikko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Kuva 7" descr="Pitkät_nuolet_cmyk.png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7" r="-1753"/>
          <a:stretch/>
        </p:blipFill>
        <p:spPr>
          <a:xfrm rot="10800000" flipH="1">
            <a:off x="0" y="770400"/>
            <a:ext cx="8928000" cy="325316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000" y="3290400"/>
            <a:ext cx="5018682" cy="730800"/>
          </a:xfrm>
        </p:spPr>
        <p:txBody>
          <a:bodyPr anchor="b">
            <a:noAutofit/>
          </a:bodyPr>
          <a:lstStyle>
            <a:lvl1pPr algn="l">
              <a:defRPr sz="2800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000" y="4136400"/>
            <a:ext cx="6696000" cy="378000"/>
          </a:xfrm>
        </p:spPr>
        <p:txBody>
          <a:bodyPr>
            <a:norm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i-FI" sz="1800" kern="1200" baseline="0" dirty="0">
                <a:solidFill>
                  <a:srgbClr val="00B0CA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i-FI" smtClean="0"/>
              <a:t>Muokkaa alaotsikon perustyyliä napsautt.</a:t>
            </a:r>
            <a:endParaRPr lang="fi-FI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04579" y="4565139"/>
            <a:ext cx="2057400" cy="273844"/>
          </a:xfrm>
        </p:spPr>
        <p:txBody>
          <a:bodyPr/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ct val="0"/>
              </a:spcBef>
              <a:buClr>
                <a:srgbClr val="00B0CA"/>
              </a:buClr>
              <a:buSzPct val="140000"/>
              <a:buFont typeface="Arial" panose="020B0604020202020204" pitchFamily="34" charset="0"/>
              <a:buNone/>
              <a:defRPr lang="fi-FI" sz="1200" b="0" kern="1200" baseline="0" smtClean="0">
                <a:solidFill>
                  <a:srgbClr val="00B0CA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fi-FI" smtClean="0"/>
              <a:t>23.9.2016</a:t>
            </a:r>
            <a:endParaRPr lang="fi-FI" dirty="0"/>
          </a:p>
        </p:txBody>
      </p:sp>
      <p:sp>
        <p:nvSpPr>
          <p:cNvPr id="9" name="Rectangle 8"/>
          <p:cNvSpPr/>
          <p:nvPr userDrawn="1"/>
        </p:nvSpPr>
        <p:spPr>
          <a:xfrm>
            <a:off x="98612" y="62753"/>
            <a:ext cx="2175461" cy="7882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pic>
        <p:nvPicPr>
          <p:cNvPr id="8" name="Kuva 10" descr="UUSI_Liikennevirasto_Tapahtumat_vaaka_cmyk.png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856" b="18364"/>
          <a:stretch/>
        </p:blipFill>
        <p:spPr>
          <a:xfrm>
            <a:off x="252000" y="122400"/>
            <a:ext cx="1009271" cy="108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3308536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äliotsikko" preserve="1" userDrawn="1">
  <p:cSld name="Väliotsikk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Vastakkaisista kulmista pyöristetty suorakulmio 1"/>
          <p:cNvSpPr/>
          <p:nvPr userDrawn="1"/>
        </p:nvSpPr>
        <p:spPr>
          <a:xfrm flipH="1">
            <a:off x="1044000" y="1761691"/>
            <a:ext cx="7128792" cy="2160240"/>
          </a:xfrm>
          <a:prstGeom prst="round2DiagRect">
            <a:avLst>
              <a:gd name="adj1" fmla="val 25354"/>
              <a:gd name="adj2" fmla="val 0"/>
            </a:avLst>
          </a:prstGeom>
          <a:solidFill>
            <a:srgbClr val="00B0C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23.9.2016</a:t>
            </a:r>
            <a:endParaRPr lang="fi-FI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 </a:t>
            </a:r>
            <a:endParaRPr lang="fi-FI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‹#›</a:t>
            </a:fld>
            <a:endParaRPr lang="fi-FI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296396" y="2294965"/>
            <a:ext cx="6624000" cy="1201269"/>
          </a:xfrm>
        </p:spPr>
        <p:txBody>
          <a:bodyPr/>
          <a:lstStyle>
            <a:lvl1pPr algn="ctr"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324644333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_and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134938" indent="-134938">
              <a:buSzPct val="120000"/>
              <a:buFont typeface="Arial" panose="020B0604020202020204" pitchFamily="34" charset="0"/>
              <a:buChar char="●"/>
              <a:defRPr/>
            </a:lvl1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23.9.2016</a:t>
            </a:r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 </a:t>
            </a:r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‹#›</a:t>
            </a:fld>
            <a:endParaRPr lang="fi-FI"/>
          </a:p>
        </p:txBody>
      </p:sp>
      <p:sp>
        <p:nvSpPr>
          <p:cNvPr id="7" name="eulogoplaceholder"/>
          <p:cNvSpPr txBox="1"/>
          <p:nvPr userDrawn="1"/>
        </p:nvSpPr>
        <p:spPr>
          <a:xfrm>
            <a:off x="7504324" y="546703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8" name="eulogotenplaceholder"/>
          <p:cNvSpPr txBox="1"/>
          <p:nvPr userDrawn="1"/>
        </p:nvSpPr>
        <p:spPr>
          <a:xfrm>
            <a:off x="204295" y="4650906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9" name="eukarelialogoplaceholder"/>
          <p:cNvSpPr txBox="1"/>
          <p:nvPr userDrawn="1"/>
        </p:nvSpPr>
        <p:spPr>
          <a:xfrm>
            <a:off x="7750174" y="534889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</p:spTree>
    <p:extLst>
      <p:ext uri="{BB962C8B-B14F-4D97-AF65-F5344CB8AC3E}">
        <p14:creationId xmlns:p14="http://schemas.microsoft.com/office/powerpoint/2010/main" val="478238971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title_and_two_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6000" y="313200"/>
            <a:ext cx="6624000" cy="457200"/>
          </a:xfrm>
        </p:spPr>
        <p:txBody>
          <a:bodyPr/>
          <a:lstStyle/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2000" y="1274400"/>
            <a:ext cx="3868340" cy="43744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400" b="1" i="0" baseline="0">
                <a:solidFill>
                  <a:srgbClr val="00B0CA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1751" y="1711842"/>
            <a:ext cx="3849596" cy="2930405"/>
          </a:xfrm>
        </p:spPr>
        <p:txBody>
          <a:bodyPr>
            <a:normAutofit/>
          </a:bodyPr>
          <a:lstStyle>
            <a:lvl1pPr marL="92075" indent="-92075">
              <a:buSzPct val="120000"/>
              <a:buFont typeface="Arial" panose="020B0604020202020204" pitchFamily="34" charset="0"/>
              <a:buChar char="●"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74400"/>
            <a:ext cx="3887391" cy="437442"/>
          </a:xfrm>
        </p:spPr>
        <p:txBody>
          <a:bodyPr anchor="t" anchorCtr="0">
            <a:normAutofit/>
          </a:bodyPr>
          <a:lstStyle>
            <a:lvl1pPr marL="0" indent="0">
              <a:buNone/>
              <a:defRPr lang="en-US" sz="1400" b="1" kern="1200" baseline="0" dirty="0" smtClean="0">
                <a:solidFill>
                  <a:srgbClr val="00B0CA"/>
                </a:solidFill>
                <a:latin typeface="Arial" charset="0"/>
                <a:ea typeface="+mn-ea"/>
                <a:cs typeface="Arial" panose="020B0604020202020204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marL="0" lv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Clr>
                <a:srgbClr val="00B0CA"/>
              </a:buClr>
              <a:buSzPct val="140000"/>
              <a:buFont typeface="Arial" panose="020B0604020202020204" pitchFamily="34" charset="0"/>
              <a:buNone/>
            </a:pPr>
            <a:r>
              <a:rPr lang="fi-FI" smtClean="0"/>
              <a:t>Muokkaa tekstin perustyylejä napsauttamalla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711842"/>
            <a:ext cx="3887391" cy="2930405"/>
          </a:xfrm>
        </p:spPr>
        <p:txBody>
          <a:bodyPr>
            <a:normAutofit/>
          </a:bodyPr>
          <a:lstStyle>
            <a:lvl1pPr marL="92075" indent="-92075">
              <a:buSzPct val="120000"/>
              <a:buFont typeface="Arial" panose="020B0604020202020204" pitchFamily="34" charset="0"/>
              <a:buChar char="●"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23.9.2016</a:t>
            </a:r>
            <a:endParaRPr lang="fi-FI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 </a:t>
            </a:r>
            <a:endParaRPr lang="fi-FI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‹#›</a:t>
            </a:fld>
            <a:endParaRPr lang="fi-FI"/>
          </a:p>
        </p:txBody>
      </p:sp>
      <p:sp>
        <p:nvSpPr>
          <p:cNvPr id="10" name="eulogoplaceholder"/>
          <p:cNvSpPr txBox="1"/>
          <p:nvPr userDrawn="1"/>
        </p:nvSpPr>
        <p:spPr>
          <a:xfrm>
            <a:off x="7504324" y="546702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1" name="eulogotenplaceholder"/>
          <p:cNvSpPr txBox="1"/>
          <p:nvPr userDrawn="1"/>
        </p:nvSpPr>
        <p:spPr>
          <a:xfrm>
            <a:off x="204295" y="4650906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2" name="eukarelialogoplaceholder"/>
          <p:cNvSpPr txBox="1"/>
          <p:nvPr userDrawn="1"/>
        </p:nvSpPr>
        <p:spPr>
          <a:xfrm>
            <a:off x="7750174" y="548858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</p:spTree>
    <p:extLst>
      <p:ext uri="{BB962C8B-B14F-4D97-AF65-F5344CB8AC3E}">
        <p14:creationId xmlns:p14="http://schemas.microsoft.com/office/powerpoint/2010/main" val="42736163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and_two_pictures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6000" y="313200"/>
            <a:ext cx="6624000" cy="457200"/>
          </a:xfrm>
        </p:spPr>
        <p:txBody>
          <a:bodyPr/>
          <a:lstStyle/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2000" y="1338198"/>
            <a:ext cx="3618000" cy="43744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400" b="1" i="0" baseline="0">
                <a:solidFill>
                  <a:srgbClr val="00B0CA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1751" y="1796903"/>
            <a:ext cx="3618000" cy="2818298"/>
          </a:xfrm>
        </p:spPr>
        <p:txBody>
          <a:bodyPr>
            <a:normAutofit/>
          </a:bodyPr>
          <a:lstStyle>
            <a:lvl1pPr marL="92075" indent="-92075">
              <a:buSzPct val="120000"/>
              <a:buFont typeface="Arial" panose="020B0604020202020204" pitchFamily="34" charset="0"/>
              <a:buChar char="●"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23.9.2016</a:t>
            </a:r>
            <a:endParaRPr lang="fi-FI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 </a:t>
            </a:r>
            <a:endParaRPr lang="fi-FI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‹#›</a:t>
            </a:fld>
            <a:endParaRPr lang="fi-FI"/>
          </a:p>
        </p:txBody>
      </p:sp>
      <p:sp>
        <p:nvSpPr>
          <p:cNvPr id="10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4406400" y="1368000"/>
            <a:ext cx="4417200" cy="1544400"/>
          </a:xfrm>
        </p:spPr>
        <p:txBody>
          <a:bodyPr/>
          <a:lstStyle>
            <a:lvl1pPr marL="0" indent="0">
              <a:buNone/>
              <a:defRPr sz="2400" baseline="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fi-FI" dirty="0" smtClean="0"/>
              <a:t>Lisää kuva </a:t>
            </a:r>
            <a:r>
              <a:rPr lang="fi-FI" dirty="0" err="1" smtClean="0"/>
              <a:t>Kameleonin</a:t>
            </a:r>
            <a:r>
              <a:rPr lang="fi-FI" dirty="0" smtClean="0"/>
              <a:t> Kuvagalleria kuvakkeella</a:t>
            </a:r>
            <a:endParaRPr lang="fi-FI" dirty="0"/>
          </a:p>
        </p:txBody>
      </p:sp>
      <p:sp>
        <p:nvSpPr>
          <p:cNvPr id="11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4406400" y="3056400"/>
            <a:ext cx="4417200" cy="15444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fi-FI" dirty="0" smtClean="0"/>
              <a:t>Lisää kuva </a:t>
            </a:r>
            <a:r>
              <a:rPr lang="fi-FI" dirty="0" err="1" smtClean="0"/>
              <a:t>Kameleonin</a:t>
            </a:r>
            <a:r>
              <a:rPr lang="fi-FI" dirty="0" smtClean="0"/>
              <a:t> Kuvagalleria kuvakkeella</a:t>
            </a:r>
            <a:endParaRPr lang="fi-FI" dirty="0"/>
          </a:p>
        </p:txBody>
      </p:sp>
      <p:sp>
        <p:nvSpPr>
          <p:cNvPr id="12" name="eulogoplaceholder"/>
          <p:cNvSpPr txBox="1"/>
          <p:nvPr userDrawn="1"/>
        </p:nvSpPr>
        <p:spPr>
          <a:xfrm>
            <a:off x="7504324" y="532739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3" name="eulogotenplaceholder"/>
          <p:cNvSpPr txBox="1"/>
          <p:nvPr userDrawn="1"/>
        </p:nvSpPr>
        <p:spPr>
          <a:xfrm>
            <a:off x="204295" y="4650906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4" name="eukarelialogoplaceholder"/>
          <p:cNvSpPr txBox="1"/>
          <p:nvPr userDrawn="1"/>
        </p:nvSpPr>
        <p:spPr>
          <a:xfrm>
            <a:off x="7750174" y="534889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</p:spTree>
    <p:extLst>
      <p:ext uri="{BB962C8B-B14F-4D97-AF65-F5344CB8AC3E}">
        <p14:creationId xmlns:p14="http://schemas.microsoft.com/office/powerpoint/2010/main" val="3097172231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only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23.9.2016</a:t>
            </a:r>
            <a:endParaRPr lang="fi-FI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 </a:t>
            </a:r>
            <a:endParaRPr lang="fi-FI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‹#›</a:t>
            </a:fld>
            <a:endParaRPr lang="fi-FI"/>
          </a:p>
        </p:txBody>
      </p:sp>
      <p:sp>
        <p:nvSpPr>
          <p:cNvPr id="6" name="eulogoplaceholder"/>
          <p:cNvSpPr txBox="1"/>
          <p:nvPr userDrawn="1"/>
        </p:nvSpPr>
        <p:spPr>
          <a:xfrm>
            <a:off x="7504324" y="546701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7" name="eulogotenplaceholder"/>
          <p:cNvSpPr txBox="1"/>
          <p:nvPr userDrawn="1"/>
        </p:nvSpPr>
        <p:spPr>
          <a:xfrm>
            <a:off x="204295" y="4650906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8" name="eukarelialogoplaceholder"/>
          <p:cNvSpPr txBox="1"/>
          <p:nvPr userDrawn="1"/>
        </p:nvSpPr>
        <p:spPr>
          <a:xfrm>
            <a:off x="7750174" y="534890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</p:spTree>
    <p:extLst>
      <p:ext uri="{BB962C8B-B14F-4D97-AF65-F5344CB8AC3E}">
        <p14:creationId xmlns:p14="http://schemas.microsoft.com/office/powerpoint/2010/main" val="2101015354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_and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134938" indent="-134938">
              <a:buSzPct val="120000"/>
              <a:buFont typeface="Arial" panose="020B0604020202020204" pitchFamily="34" charset="0"/>
              <a:buChar char="●"/>
              <a:defRPr/>
            </a:lvl1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23.9.2016</a:t>
            </a:r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 </a:t>
            </a:r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‹#›</a:t>
            </a:fld>
            <a:endParaRPr lang="fi-FI"/>
          </a:p>
        </p:txBody>
      </p:sp>
      <p:sp>
        <p:nvSpPr>
          <p:cNvPr id="7" name="eulogoplaceholder"/>
          <p:cNvSpPr txBox="1"/>
          <p:nvPr userDrawn="1"/>
        </p:nvSpPr>
        <p:spPr>
          <a:xfrm>
            <a:off x="7504324" y="546703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8" name="eulogotenplaceholder"/>
          <p:cNvSpPr txBox="1"/>
          <p:nvPr userDrawn="1"/>
        </p:nvSpPr>
        <p:spPr>
          <a:xfrm>
            <a:off x="204295" y="4650906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9" name="eukarelialogoplaceholder"/>
          <p:cNvSpPr txBox="1"/>
          <p:nvPr userDrawn="1"/>
        </p:nvSpPr>
        <p:spPr>
          <a:xfrm>
            <a:off x="7750174" y="534889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</p:spTree>
    <p:extLst>
      <p:ext uri="{BB962C8B-B14F-4D97-AF65-F5344CB8AC3E}">
        <p14:creationId xmlns:p14="http://schemas.microsoft.com/office/powerpoint/2010/main" val="3205701579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yhjä" type="blank" preserve="1">
  <p:cSld name="Tyhj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23.9.2016</a:t>
            </a:r>
            <a:endParaRPr lang="fi-FI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 </a:t>
            </a:r>
            <a:endParaRPr lang="fi-FI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‹#›</a:t>
            </a:fld>
            <a:endParaRPr lang="fi-FI"/>
          </a:p>
        </p:txBody>
      </p:sp>
      <p:sp>
        <p:nvSpPr>
          <p:cNvPr id="5" name="eulogoplaceholder"/>
          <p:cNvSpPr txBox="1"/>
          <p:nvPr userDrawn="1"/>
        </p:nvSpPr>
        <p:spPr>
          <a:xfrm>
            <a:off x="7504324" y="536400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6" name="eulogotenplaceholder"/>
          <p:cNvSpPr txBox="1"/>
          <p:nvPr userDrawn="1"/>
        </p:nvSpPr>
        <p:spPr>
          <a:xfrm>
            <a:off x="204295" y="4650906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7" name="eukarelialogoplaceholder"/>
          <p:cNvSpPr txBox="1"/>
          <p:nvPr userDrawn="1"/>
        </p:nvSpPr>
        <p:spPr>
          <a:xfrm>
            <a:off x="7750174" y="536400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</p:spTree>
    <p:extLst>
      <p:ext uri="{BB962C8B-B14F-4D97-AF65-F5344CB8AC3E}">
        <p14:creationId xmlns:p14="http://schemas.microsoft.com/office/powerpoint/2010/main" val="2381752605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end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0000" y="2462400"/>
            <a:ext cx="4554000" cy="457200"/>
          </a:xfrm>
        </p:spPr>
        <p:txBody>
          <a:bodyPr anchor="b">
            <a:noAutofit/>
          </a:bodyPr>
          <a:lstStyle>
            <a:lvl1pPr algn="l">
              <a:defRPr sz="2400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0000" y="3168000"/>
            <a:ext cx="4518000" cy="925200"/>
          </a:xfrm>
        </p:spPr>
        <p:txBody>
          <a:bodyPr>
            <a:norm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i-FI" sz="1200" kern="1200" baseline="0" dirty="0">
                <a:solidFill>
                  <a:srgbClr val="00B0CA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i-FI" smtClean="0"/>
              <a:t>Muokkaa alaotsikon perustyyliä napsautt.</a:t>
            </a:r>
            <a:endParaRPr lang="fi-FI" dirty="0"/>
          </a:p>
        </p:txBody>
      </p:sp>
      <p:sp>
        <p:nvSpPr>
          <p:cNvPr id="9" name="Rectangle 8"/>
          <p:cNvSpPr/>
          <p:nvPr userDrawn="1"/>
        </p:nvSpPr>
        <p:spPr>
          <a:xfrm>
            <a:off x="98612" y="62753"/>
            <a:ext cx="2095948" cy="9868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pic>
        <p:nvPicPr>
          <p:cNvPr id="8" name="Kuva 10" descr="UUSI_Liikennevirasto_Tapahtumat_vaaka_cmyk.png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856" b="18364"/>
          <a:stretch/>
        </p:blipFill>
        <p:spPr>
          <a:xfrm>
            <a:off x="252000" y="122400"/>
            <a:ext cx="1009271" cy="1087200"/>
          </a:xfrm>
          <a:prstGeom prst="rect">
            <a:avLst/>
          </a:prstGeom>
        </p:spPr>
      </p:pic>
      <p:sp>
        <p:nvSpPr>
          <p:cNvPr id="4" name="Rectangle 3"/>
          <p:cNvSpPr/>
          <p:nvPr userDrawn="1"/>
        </p:nvSpPr>
        <p:spPr>
          <a:xfrm>
            <a:off x="4851270" y="4389120"/>
            <a:ext cx="4266000" cy="7543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pic>
        <p:nvPicPr>
          <p:cNvPr id="11" name="Kuva 7" descr="Pitkät_nuolet_cmyk.png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242" r="-1754"/>
          <a:stretch/>
        </p:blipFill>
        <p:spPr>
          <a:xfrm rot="16200000">
            <a:off x="4407853" y="658870"/>
            <a:ext cx="5152834" cy="3816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21803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ksti" userDrawn="1">
  <p:cSld name="Tek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2"/>
          <p:cNvSpPr>
            <a:spLocks noGrp="1"/>
          </p:cNvSpPr>
          <p:nvPr>
            <p:ph idx="1"/>
          </p:nvPr>
        </p:nvSpPr>
        <p:spPr bwMode="auto">
          <a:xfrm>
            <a:off x="533400" y="951570"/>
            <a:ext cx="7422976" cy="3780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i-FI" dirty="0" smtClean="0"/>
              <a:t>Muokkaa tekstin perustyylejä napsauttamalla</a:t>
            </a:r>
          </a:p>
          <a:p>
            <a:pPr lvl="1"/>
            <a:r>
              <a:rPr lang="fi-FI" dirty="0" smtClean="0"/>
              <a:t>toinen taso</a:t>
            </a:r>
          </a:p>
          <a:p>
            <a:pPr lvl="2"/>
            <a:r>
              <a:rPr lang="fi-FI" dirty="0" smtClean="0"/>
              <a:t>kolmas taso</a:t>
            </a:r>
          </a:p>
          <a:p>
            <a:pPr lvl="3"/>
            <a:r>
              <a:rPr lang="fi-FI" dirty="0" smtClean="0"/>
              <a:t>neljäs taso</a:t>
            </a:r>
          </a:p>
          <a:p>
            <a:pPr lvl="4"/>
            <a:r>
              <a:rPr lang="fi-FI" dirty="0" smtClean="0"/>
              <a:t>viides taso</a:t>
            </a:r>
            <a:endParaRPr lang="en-US" dirty="0" smtClean="0"/>
          </a:p>
        </p:txBody>
      </p:sp>
      <p:sp>
        <p:nvSpPr>
          <p:cNvPr id="6" name="Päivämäärän paikkamerkki 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i-FI" smtClean="0"/>
              <a:t>1.9.2015</a:t>
            </a:r>
            <a:endParaRPr lang="fi-FI" dirty="0"/>
          </a:p>
        </p:txBody>
      </p:sp>
      <p:sp>
        <p:nvSpPr>
          <p:cNvPr id="8" name="Dian numeron paikkamerkki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A10F3-FD64-40FE-8C9F-33FC3099131A}" type="slidenum">
              <a:rPr lang="fi-FI" smtClean="0"/>
              <a:t>‹#›</a:t>
            </a:fld>
            <a:endParaRPr lang="fi-FI"/>
          </a:p>
        </p:txBody>
      </p:sp>
      <p:sp>
        <p:nvSpPr>
          <p:cNvPr id="10" name="Otsikko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8710094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tsikko ja sisältö">
  <p:cSld name="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tsikko 6"/>
          <p:cNvSpPr>
            <a:spLocks noGrp="1"/>
          </p:cNvSpPr>
          <p:nvPr>
            <p:ph type="title"/>
          </p:nvPr>
        </p:nvSpPr>
        <p:spPr>
          <a:xfrm>
            <a:off x="827584" y="951601"/>
            <a:ext cx="7776864" cy="482207"/>
          </a:xfrm>
          <a:prstGeom prst="rect">
            <a:avLst/>
          </a:prstGeom>
        </p:spPr>
        <p:txBody>
          <a:bodyPr/>
          <a:lstStyle>
            <a:lvl1pPr>
              <a:defRPr sz="3000" baseline="0">
                <a:solidFill>
                  <a:schemeClr val="tx1"/>
                </a:solidFill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4" name="Dian numeron paikkamerkki 9"/>
          <p:cNvSpPr>
            <a:spLocks noGrp="1"/>
          </p:cNvSpPr>
          <p:nvPr>
            <p:ph type="sldNum" sz="quarter" idx="11"/>
          </p:nvPr>
        </p:nvSpPr>
        <p:spPr>
          <a:xfrm>
            <a:off x="7740352" y="4767264"/>
            <a:ext cx="400050" cy="273844"/>
          </a:xfrm>
        </p:spPr>
        <p:txBody>
          <a:bodyPr/>
          <a:lstStyle>
            <a:lvl1pPr>
              <a:defRPr/>
            </a:lvl1pPr>
          </a:lstStyle>
          <a:p>
            <a:fld id="{0D4FCB41-D077-4D34-BEF8-6BD0D3041C1F}" type="slidenum">
              <a:rPr lang="fi-FI" smtClean="0"/>
              <a:pPr/>
              <a:t>‹#›</a:t>
            </a:fld>
            <a:endParaRPr lang="fi-FI"/>
          </a:p>
        </p:txBody>
      </p:sp>
      <p:sp>
        <p:nvSpPr>
          <p:cNvPr id="8" name="Alatunnisteen paikkamerkki 5"/>
          <p:cNvSpPr>
            <a:spLocks noGrp="1"/>
          </p:cNvSpPr>
          <p:nvPr>
            <p:ph type="ftr" sz="quarter" idx="3"/>
          </p:nvPr>
        </p:nvSpPr>
        <p:spPr>
          <a:xfrm>
            <a:off x="4788000" y="4768455"/>
            <a:ext cx="1857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aseline="0" smtClean="0">
                <a:solidFill>
                  <a:schemeClr val="tx1"/>
                </a:solidFill>
                <a:cs typeface="+mn-cs"/>
              </a:defRPr>
            </a:lvl1pPr>
          </a:lstStyle>
          <a:p>
            <a:r>
              <a:rPr lang="fi-FI" smtClean="0"/>
              <a:t>Juha Sammallahti 6.10.2016</a:t>
            </a:r>
            <a:endParaRPr lang="fi-FI"/>
          </a:p>
        </p:txBody>
      </p:sp>
      <p:sp>
        <p:nvSpPr>
          <p:cNvPr id="9" name="Platshållare för innehåll 2"/>
          <p:cNvSpPr>
            <a:spLocks noGrp="1"/>
          </p:cNvSpPr>
          <p:nvPr>
            <p:ph idx="1"/>
          </p:nvPr>
        </p:nvSpPr>
        <p:spPr>
          <a:xfrm>
            <a:off x="828000" y="1563300"/>
            <a:ext cx="7783200" cy="2953800"/>
          </a:xfrm>
          <a:prstGeom prst="rect">
            <a:avLst/>
          </a:prstGeom>
        </p:spPr>
        <p:txBody>
          <a:bodyPr/>
          <a:lstStyle>
            <a:lvl1pPr>
              <a:buClr>
                <a:schemeClr val="accent6"/>
              </a:buClr>
              <a:defRPr sz="2200"/>
            </a:lvl1pPr>
            <a:lvl2pPr>
              <a:defRPr sz="2200"/>
            </a:lvl2pPr>
            <a:lvl3pPr>
              <a:buClr>
                <a:schemeClr val="accent6"/>
              </a:buClr>
              <a:defRPr sz="1800"/>
            </a:lvl3pPr>
            <a:lvl4pPr>
              <a:defRPr sz="18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</p:txBody>
      </p:sp>
    </p:spTree>
    <p:extLst>
      <p:ext uri="{BB962C8B-B14F-4D97-AF65-F5344CB8AC3E}">
        <p14:creationId xmlns:p14="http://schemas.microsoft.com/office/powerpoint/2010/main" val="94641142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488099" y="236052"/>
            <a:ext cx="5749636" cy="556022"/>
          </a:xfrm>
          <a:prstGeom prst="rect">
            <a:avLst/>
          </a:prstGeom>
        </p:spPr>
        <p:txBody>
          <a:bodyPr vert="horz" tIns="0" bIns="0" anchor="ctr" anchorCtr="0"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400" baseline="0">
                <a:latin typeface="Arial"/>
              </a:defRPr>
            </a:lvl1pPr>
          </a:lstStyle>
          <a:p>
            <a:pPr lvl="0"/>
            <a:endParaRPr lang="fi-FI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842963" y="1240631"/>
            <a:ext cx="7524750" cy="3748088"/>
          </a:xfrm>
          <a:prstGeom prst="rect">
            <a:avLst/>
          </a:prstGeom>
        </p:spPr>
        <p:txBody>
          <a:bodyPr vert="horz"/>
          <a:lstStyle>
            <a:lvl1pPr marL="457200" indent="-457200">
              <a:buClr>
                <a:srgbClr val="BCA4CB"/>
              </a:buClr>
              <a:buSzPct val="140000"/>
              <a:buFont typeface="Lucida Grande"/>
              <a:buChar char="●"/>
              <a:defRPr sz="1600">
                <a:solidFill>
                  <a:schemeClr val="bg2">
                    <a:lumMod val="10000"/>
                  </a:schemeClr>
                </a:solidFill>
                <a:latin typeface="Arial"/>
              </a:defRPr>
            </a:lvl1pPr>
            <a:lvl2pPr marL="914400" indent="-457200">
              <a:buClr>
                <a:schemeClr val="bg1">
                  <a:lumMod val="65000"/>
                </a:schemeClr>
              </a:buClr>
              <a:buFont typeface="Arial"/>
              <a:buChar char="•"/>
              <a:defRPr sz="1600">
                <a:solidFill>
                  <a:schemeClr val="bg2">
                    <a:lumMod val="10000"/>
                  </a:schemeClr>
                </a:solidFill>
                <a:latin typeface="Arial"/>
              </a:defRPr>
            </a:lvl2pPr>
            <a:lvl3pPr marL="1257300" indent="-342900">
              <a:buClr>
                <a:schemeClr val="bg1">
                  <a:lumMod val="65000"/>
                </a:schemeClr>
              </a:buClr>
              <a:buFont typeface="Arial"/>
              <a:buChar char="•"/>
              <a:defRPr sz="1600">
                <a:solidFill>
                  <a:schemeClr val="bg2">
                    <a:lumMod val="10000"/>
                  </a:schemeClr>
                </a:solidFill>
                <a:latin typeface="Arial"/>
              </a:defRPr>
            </a:lvl3pPr>
            <a:lvl4pPr marL="1714500" indent="-342900">
              <a:buClr>
                <a:schemeClr val="bg1">
                  <a:lumMod val="65000"/>
                </a:schemeClr>
              </a:buClr>
              <a:buFont typeface="Arial"/>
              <a:buChar char="•"/>
              <a:defRPr sz="1600">
                <a:solidFill>
                  <a:schemeClr val="bg2">
                    <a:lumMod val="10000"/>
                  </a:schemeClr>
                </a:solidFill>
                <a:latin typeface="Arial"/>
              </a:defRPr>
            </a:lvl4pPr>
            <a:lvl5pPr marL="2171700" indent="-342900">
              <a:buClr>
                <a:schemeClr val="bg1">
                  <a:lumMod val="65000"/>
                </a:schemeClr>
              </a:buClr>
              <a:buFont typeface="Arial"/>
              <a:buChar char="•"/>
              <a:defRPr sz="1600">
                <a:solidFill>
                  <a:schemeClr val="bg2">
                    <a:lumMod val="10000"/>
                  </a:schemeClr>
                </a:solidFill>
                <a:latin typeface="Arial"/>
              </a:defRPr>
            </a:lvl5pPr>
          </a:lstStyle>
          <a:p>
            <a:pPr lvl="0"/>
            <a:r>
              <a:rPr lang="fi-FI" dirty="0" smtClean="0"/>
              <a:t>Click to </a:t>
            </a:r>
            <a:r>
              <a:rPr lang="fi-FI" dirty="0" err="1" smtClean="0"/>
              <a:t>edit</a:t>
            </a:r>
            <a:r>
              <a:rPr lang="fi-FI" dirty="0" smtClean="0"/>
              <a:t> </a:t>
            </a:r>
            <a:r>
              <a:rPr lang="fi-FI" dirty="0" err="1" smtClean="0"/>
              <a:t>Master</a:t>
            </a:r>
            <a:r>
              <a:rPr lang="fi-FI" dirty="0" smtClean="0"/>
              <a:t> </a:t>
            </a:r>
            <a:r>
              <a:rPr lang="fi-FI" dirty="0" err="1" smtClean="0"/>
              <a:t>text</a:t>
            </a:r>
            <a:r>
              <a:rPr lang="fi-FI" dirty="0" smtClean="0"/>
              <a:t> </a:t>
            </a:r>
            <a:r>
              <a:rPr lang="fi-FI" dirty="0" err="1" smtClean="0"/>
              <a:t>styles</a:t>
            </a:r>
            <a:endParaRPr lang="fi-FI" dirty="0" smtClean="0"/>
          </a:p>
          <a:p>
            <a:pPr lvl="1"/>
            <a:r>
              <a:rPr lang="fi-FI" dirty="0" smtClean="0"/>
              <a:t>Second </a:t>
            </a:r>
            <a:r>
              <a:rPr lang="fi-FI" dirty="0" err="1" smtClean="0"/>
              <a:t>level</a:t>
            </a:r>
            <a:endParaRPr lang="fi-FI" dirty="0" smtClean="0"/>
          </a:p>
          <a:p>
            <a:pPr lvl="2"/>
            <a:r>
              <a:rPr lang="fi-FI" dirty="0" smtClean="0"/>
              <a:t>Third </a:t>
            </a:r>
            <a:r>
              <a:rPr lang="fi-FI" dirty="0" err="1" smtClean="0"/>
              <a:t>level</a:t>
            </a:r>
            <a:endParaRPr lang="fi-FI" dirty="0" smtClean="0"/>
          </a:p>
          <a:p>
            <a:pPr lvl="3"/>
            <a:r>
              <a:rPr lang="fi-FI" dirty="0" err="1" smtClean="0"/>
              <a:t>Fourth</a:t>
            </a:r>
            <a:r>
              <a:rPr lang="fi-FI" dirty="0" smtClean="0"/>
              <a:t> </a:t>
            </a:r>
            <a:r>
              <a:rPr lang="fi-FI" dirty="0" err="1" smtClean="0"/>
              <a:t>level</a:t>
            </a:r>
            <a:endParaRPr lang="fi-FI" dirty="0" smtClean="0"/>
          </a:p>
          <a:p>
            <a:pPr lvl="4"/>
            <a:r>
              <a:rPr lang="fi-FI" dirty="0" err="1" smtClean="0"/>
              <a:t>Fifth</a:t>
            </a:r>
            <a:r>
              <a:rPr lang="fi-FI" dirty="0" smtClean="0"/>
              <a:t> </a:t>
            </a:r>
            <a:r>
              <a:rPr lang="fi-FI" dirty="0" err="1" smtClean="0"/>
              <a:t>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087960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5" y="4767264"/>
            <a:ext cx="2895600" cy="273844"/>
          </a:xfrm>
          <a:prstGeom prst="rect">
            <a:avLst/>
          </a:prstGeom>
        </p:spPr>
        <p:txBody>
          <a:bodyPr vert="horz" lIns="91430" tIns="45715" rIns="91430" bIns="45715" rtlCol="0" anchor="ctr"/>
          <a:lstStyle>
            <a:lvl1pPr algn="ctr">
              <a:defRPr sz="900" b="0" i="0">
                <a:solidFill>
                  <a:schemeClr val="tx2"/>
                </a:solidFill>
                <a:latin typeface="Verdana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Verdana"/>
              <a:ea typeface="+mn-ea"/>
              <a:cs typeface="Arial" panose="020B0604020202020204" pitchFamily="34" charset="0"/>
            </a:endParaRP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30" tIns="45715" rIns="91430" bIns="45715" rtlCol="0" anchor="ctr"/>
          <a:lstStyle>
            <a:lvl1pPr algn="r">
              <a:defRPr sz="900">
                <a:solidFill>
                  <a:schemeClr val="tx2"/>
                </a:solidFill>
                <a:latin typeface="Verdana"/>
              </a:defRPr>
            </a:lvl1pPr>
          </a:lstStyle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8648DF2-0A65-C244-A371-3414CE40D37C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Verdana"/>
                <a:ea typeface="+mn-ea"/>
                <a:cs typeface="Arial" panose="020B0604020202020204" pitchFamily="34" charset="0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Verdana"/>
              <a:ea typeface="+mn-ea"/>
              <a:cs typeface="Arial" panose="020B0604020202020204" pitchFamily="34" charset="0"/>
            </a:endParaRPr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63600" y="4767263"/>
            <a:ext cx="2016124" cy="272700"/>
          </a:xfrm>
        </p:spPr>
        <p:txBody>
          <a:bodyPr anchor="ctr" anchorCtr="0">
            <a:noAutofit/>
          </a:bodyPr>
          <a:lstStyle>
            <a:lvl1pPr marL="0" indent="0">
              <a:buFontTx/>
              <a:buNone/>
              <a:defRPr sz="900"/>
            </a:lvl1pPr>
          </a:lstStyle>
          <a:p>
            <a:pPr lvl="0" eaLnBrk="1" hangingPunct="1"/>
            <a:r>
              <a:rPr lang="fi-FI" smtClean="0">
                <a:latin typeface="Verdana" charset="0"/>
              </a:rPr>
              <a:t>Muokkaa tekstin perustyylejä napsauttamalla</a:t>
            </a:r>
          </a:p>
        </p:txBody>
      </p:sp>
    </p:spTree>
    <p:extLst>
      <p:ext uri="{BB962C8B-B14F-4D97-AF65-F5344CB8AC3E}">
        <p14:creationId xmlns:p14="http://schemas.microsoft.com/office/powerpoint/2010/main" val="14742134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title_and_two_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6000" y="313200"/>
            <a:ext cx="6624000" cy="457200"/>
          </a:xfrm>
        </p:spPr>
        <p:txBody>
          <a:bodyPr/>
          <a:lstStyle/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2000" y="1274400"/>
            <a:ext cx="3868340" cy="43744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400" b="1" i="0" baseline="0">
                <a:solidFill>
                  <a:srgbClr val="00B0CA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1751" y="1711842"/>
            <a:ext cx="3849596" cy="2930405"/>
          </a:xfrm>
        </p:spPr>
        <p:txBody>
          <a:bodyPr>
            <a:normAutofit/>
          </a:bodyPr>
          <a:lstStyle>
            <a:lvl1pPr marL="92075" indent="-92075">
              <a:buSzPct val="120000"/>
              <a:buFont typeface="Arial" panose="020B0604020202020204" pitchFamily="34" charset="0"/>
              <a:buChar char="●"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74400"/>
            <a:ext cx="3887391" cy="437442"/>
          </a:xfrm>
        </p:spPr>
        <p:txBody>
          <a:bodyPr anchor="t" anchorCtr="0">
            <a:normAutofit/>
          </a:bodyPr>
          <a:lstStyle>
            <a:lvl1pPr marL="0" indent="0">
              <a:buNone/>
              <a:defRPr lang="en-US" sz="1400" b="1" kern="1200" baseline="0" dirty="0" smtClean="0">
                <a:solidFill>
                  <a:srgbClr val="00B0CA"/>
                </a:solidFill>
                <a:latin typeface="Arial" charset="0"/>
                <a:ea typeface="+mn-ea"/>
                <a:cs typeface="Arial" panose="020B0604020202020204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marL="0" lv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Clr>
                <a:srgbClr val="00B0CA"/>
              </a:buClr>
              <a:buSzPct val="140000"/>
              <a:buFont typeface="Arial" panose="020B0604020202020204" pitchFamily="34" charset="0"/>
              <a:buNone/>
            </a:pPr>
            <a:r>
              <a:rPr lang="fi-FI" smtClean="0"/>
              <a:t>Muokkaa tekstin perustyylejä napsauttamalla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711842"/>
            <a:ext cx="3887391" cy="2930405"/>
          </a:xfrm>
        </p:spPr>
        <p:txBody>
          <a:bodyPr>
            <a:normAutofit/>
          </a:bodyPr>
          <a:lstStyle>
            <a:lvl1pPr marL="92075" indent="-92075">
              <a:buSzPct val="120000"/>
              <a:buFont typeface="Arial" panose="020B0604020202020204" pitchFamily="34" charset="0"/>
              <a:buChar char="●"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23.9.2016</a:t>
            </a:r>
            <a:endParaRPr lang="fi-FI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 </a:t>
            </a:r>
            <a:endParaRPr lang="fi-FI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‹#›</a:t>
            </a:fld>
            <a:endParaRPr lang="fi-FI"/>
          </a:p>
        </p:txBody>
      </p:sp>
      <p:sp>
        <p:nvSpPr>
          <p:cNvPr id="10" name="eulogoplaceholder"/>
          <p:cNvSpPr txBox="1"/>
          <p:nvPr userDrawn="1"/>
        </p:nvSpPr>
        <p:spPr>
          <a:xfrm>
            <a:off x="7504324" y="546702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1" name="eulogotenplaceholder"/>
          <p:cNvSpPr txBox="1"/>
          <p:nvPr userDrawn="1"/>
        </p:nvSpPr>
        <p:spPr>
          <a:xfrm>
            <a:off x="204295" y="4650906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2" name="eukarelialogoplaceholder"/>
          <p:cNvSpPr txBox="1"/>
          <p:nvPr userDrawn="1"/>
        </p:nvSpPr>
        <p:spPr>
          <a:xfrm>
            <a:off x="7750174" y="548858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</p:spTree>
    <p:extLst>
      <p:ext uri="{BB962C8B-B14F-4D97-AF65-F5344CB8AC3E}">
        <p14:creationId xmlns:p14="http://schemas.microsoft.com/office/powerpoint/2010/main" val="1892702109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and_two_pictures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6000" y="313200"/>
            <a:ext cx="6624000" cy="457200"/>
          </a:xfrm>
        </p:spPr>
        <p:txBody>
          <a:bodyPr/>
          <a:lstStyle/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2000" y="1338198"/>
            <a:ext cx="3618000" cy="43744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400" b="1" i="0" baseline="0">
                <a:solidFill>
                  <a:srgbClr val="00B0CA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1751" y="1796903"/>
            <a:ext cx="3618000" cy="2818298"/>
          </a:xfrm>
        </p:spPr>
        <p:txBody>
          <a:bodyPr>
            <a:normAutofit/>
          </a:bodyPr>
          <a:lstStyle>
            <a:lvl1pPr marL="92075" indent="-92075">
              <a:buSzPct val="120000"/>
              <a:buFont typeface="Arial" panose="020B0604020202020204" pitchFamily="34" charset="0"/>
              <a:buChar char="●"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23.9.2016</a:t>
            </a:r>
            <a:endParaRPr lang="fi-FI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 </a:t>
            </a:r>
            <a:endParaRPr lang="fi-FI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‹#›</a:t>
            </a:fld>
            <a:endParaRPr lang="fi-FI"/>
          </a:p>
        </p:txBody>
      </p:sp>
      <p:sp>
        <p:nvSpPr>
          <p:cNvPr id="10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4406400" y="1368000"/>
            <a:ext cx="4417200" cy="1544400"/>
          </a:xfrm>
        </p:spPr>
        <p:txBody>
          <a:bodyPr/>
          <a:lstStyle>
            <a:lvl1pPr marL="0" indent="0">
              <a:buNone/>
              <a:defRPr sz="2400" baseline="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fi-FI" dirty="0" smtClean="0"/>
              <a:t>Lisää kuva </a:t>
            </a:r>
            <a:r>
              <a:rPr lang="fi-FI" dirty="0" err="1" smtClean="0"/>
              <a:t>Kameleonin</a:t>
            </a:r>
            <a:r>
              <a:rPr lang="fi-FI" dirty="0" smtClean="0"/>
              <a:t> Kuvagalleria kuvakkeella</a:t>
            </a:r>
            <a:endParaRPr lang="fi-FI" dirty="0"/>
          </a:p>
        </p:txBody>
      </p:sp>
      <p:sp>
        <p:nvSpPr>
          <p:cNvPr id="11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4406400" y="3056400"/>
            <a:ext cx="4417200" cy="15444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fi-FI" dirty="0" smtClean="0"/>
              <a:t>Lisää kuva </a:t>
            </a:r>
            <a:r>
              <a:rPr lang="fi-FI" dirty="0" err="1" smtClean="0"/>
              <a:t>Kameleonin</a:t>
            </a:r>
            <a:r>
              <a:rPr lang="fi-FI" dirty="0" smtClean="0"/>
              <a:t> Kuvagalleria kuvakkeella</a:t>
            </a:r>
            <a:endParaRPr lang="fi-FI" dirty="0"/>
          </a:p>
        </p:txBody>
      </p:sp>
      <p:sp>
        <p:nvSpPr>
          <p:cNvPr id="12" name="eulogoplaceholder"/>
          <p:cNvSpPr txBox="1"/>
          <p:nvPr userDrawn="1"/>
        </p:nvSpPr>
        <p:spPr>
          <a:xfrm>
            <a:off x="7504324" y="532739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3" name="eulogotenplaceholder"/>
          <p:cNvSpPr txBox="1"/>
          <p:nvPr userDrawn="1"/>
        </p:nvSpPr>
        <p:spPr>
          <a:xfrm>
            <a:off x="204295" y="4650906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4" name="eukarelialogoplaceholder"/>
          <p:cNvSpPr txBox="1"/>
          <p:nvPr userDrawn="1"/>
        </p:nvSpPr>
        <p:spPr>
          <a:xfrm>
            <a:off x="7750174" y="534889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</p:spTree>
    <p:extLst>
      <p:ext uri="{BB962C8B-B14F-4D97-AF65-F5344CB8AC3E}">
        <p14:creationId xmlns:p14="http://schemas.microsoft.com/office/powerpoint/2010/main" val="1121222511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only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23.9.2016</a:t>
            </a:r>
            <a:endParaRPr lang="fi-FI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 </a:t>
            </a:r>
            <a:endParaRPr lang="fi-FI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‹#›</a:t>
            </a:fld>
            <a:endParaRPr lang="fi-FI"/>
          </a:p>
        </p:txBody>
      </p:sp>
      <p:sp>
        <p:nvSpPr>
          <p:cNvPr id="6" name="eulogoplaceholder"/>
          <p:cNvSpPr txBox="1"/>
          <p:nvPr userDrawn="1"/>
        </p:nvSpPr>
        <p:spPr>
          <a:xfrm>
            <a:off x="7504324" y="546701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7" name="eulogotenplaceholder"/>
          <p:cNvSpPr txBox="1"/>
          <p:nvPr userDrawn="1"/>
        </p:nvSpPr>
        <p:spPr>
          <a:xfrm>
            <a:off x="204295" y="4650906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8" name="eukarelialogoplaceholder"/>
          <p:cNvSpPr txBox="1"/>
          <p:nvPr userDrawn="1"/>
        </p:nvSpPr>
        <p:spPr>
          <a:xfrm>
            <a:off x="7750174" y="534890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</p:spTree>
    <p:extLst>
      <p:ext uri="{BB962C8B-B14F-4D97-AF65-F5344CB8AC3E}">
        <p14:creationId xmlns:p14="http://schemas.microsoft.com/office/powerpoint/2010/main" val="1460993962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yhjä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23.9.2016</a:t>
            </a:r>
            <a:endParaRPr lang="fi-FI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 </a:t>
            </a:r>
            <a:endParaRPr lang="fi-FI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‹#›</a:t>
            </a:fld>
            <a:endParaRPr lang="fi-FI"/>
          </a:p>
        </p:txBody>
      </p:sp>
      <p:sp>
        <p:nvSpPr>
          <p:cNvPr id="5" name="eulogoplaceholder"/>
          <p:cNvSpPr txBox="1"/>
          <p:nvPr userDrawn="1"/>
        </p:nvSpPr>
        <p:spPr>
          <a:xfrm>
            <a:off x="7504324" y="536400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6" name="eulogotenplaceholder"/>
          <p:cNvSpPr txBox="1"/>
          <p:nvPr userDrawn="1"/>
        </p:nvSpPr>
        <p:spPr>
          <a:xfrm>
            <a:off x="204295" y="4650906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7" name="eukarelialogoplaceholder"/>
          <p:cNvSpPr txBox="1"/>
          <p:nvPr userDrawn="1"/>
        </p:nvSpPr>
        <p:spPr>
          <a:xfrm>
            <a:off x="7750174" y="536400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</p:spTree>
    <p:extLst>
      <p:ext uri="{BB962C8B-B14F-4D97-AF65-F5344CB8AC3E}">
        <p14:creationId xmlns:p14="http://schemas.microsoft.com/office/powerpoint/2010/main" val="1930687494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end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0000" y="2462400"/>
            <a:ext cx="4554000" cy="457200"/>
          </a:xfrm>
        </p:spPr>
        <p:txBody>
          <a:bodyPr anchor="b">
            <a:noAutofit/>
          </a:bodyPr>
          <a:lstStyle>
            <a:lvl1pPr algn="l">
              <a:defRPr sz="2400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0000" y="3168000"/>
            <a:ext cx="4518000" cy="925200"/>
          </a:xfrm>
        </p:spPr>
        <p:txBody>
          <a:bodyPr>
            <a:norm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i-FI" sz="1200" kern="1200" baseline="0" dirty="0">
                <a:solidFill>
                  <a:srgbClr val="00B0CA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i-FI" smtClean="0"/>
              <a:t>Muokkaa alaotsikon perustyyliä napsautt.</a:t>
            </a:r>
            <a:endParaRPr lang="fi-FI" dirty="0"/>
          </a:p>
        </p:txBody>
      </p:sp>
      <p:sp>
        <p:nvSpPr>
          <p:cNvPr id="9" name="Rectangle 8"/>
          <p:cNvSpPr/>
          <p:nvPr userDrawn="1"/>
        </p:nvSpPr>
        <p:spPr>
          <a:xfrm>
            <a:off x="98612" y="62753"/>
            <a:ext cx="2095948" cy="9868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pic>
        <p:nvPicPr>
          <p:cNvPr id="8" name="Kuva 10" descr="UUSI_Liikennevirasto_Tapahtumat_vaaka_cmyk.png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856" b="18364"/>
          <a:stretch/>
        </p:blipFill>
        <p:spPr>
          <a:xfrm>
            <a:off x="252000" y="122400"/>
            <a:ext cx="1009271" cy="1087200"/>
          </a:xfrm>
          <a:prstGeom prst="rect">
            <a:avLst/>
          </a:prstGeom>
        </p:spPr>
      </p:pic>
      <p:sp>
        <p:nvSpPr>
          <p:cNvPr id="4" name="Rectangle 3"/>
          <p:cNvSpPr/>
          <p:nvPr userDrawn="1"/>
        </p:nvSpPr>
        <p:spPr>
          <a:xfrm>
            <a:off x="4851270" y="4389120"/>
            <a:ext cx="4266000" cy="7543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pic>
        <p:nvPicPr>
          <p:cNvPr id="11" name="Kuva 7" descr="Pitkät_nuolet_cmyk.png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242" r="-1754"/>
          <a:stretch/>
        </p:blipFill>
        <p:spPr>
          <a:xfrm rot="16200000">
            <a:off x="4407853" y="658870"/>
            <a:ext cx="5152834" cy="3816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07632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tsikkodi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Kuva 2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Otsikko 1"/>
          <p:cNvSpPr>
            <a:spLocks noGrp="1"/>
          </p:cNvSpPr>
          <p:nvPr>
            <p:ph type="ctrTitle"/>
          </p:nvPr>
        </p:nvSpPr>
        <p:spPr bwMode="white">
          <a:xfrm>
            <a:off x="621508" y="841772"/>
            <a:ext cx="5607843" cy="179070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3300">
                <a:solidFill>
                  <a:schemeClr val="bg1"/>
                </a:solidFill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 bwMode="white">
          <a:xfrm>
            <a:off x="621508" y="2701528"/>
            <a:ext cx="5607843" cy="1241822"/>
          </a:xfrm>
        </p:spPr>
        <p:txBody>
          <a:bodyPr/>
          <a:lstStyle>
            <a:lvl1pPr marL="0" indent="0" algn="l">
              <a:buNone/>
              <a:defRPr sz="180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i-FI" smtClean="0"/>
              <a:t>Muokkaa alaotsikon perustyyliä napsautt.</a:t>
            </a:r>
            <a:endParaRPr lang="fi-FI" dirty="0"/>
          </a:p>
        </p:txBody>
      </p:sp>
      <p:sp>
        <p:nvSpPr>
          <p:cNvPr id="18" name="Päivämäärän paikkamerkki 3"/>
          <p:cNvSpPr>
            <a:spLocks noGrp="1"/>
          </p:cNvSpPr>
          <p:nvPr>
            <p:ph type="dt" sz="half" idx="10"/>
          </p:nvPr>
        </p:nvSpPr>
        <p:spPr>
          <a:xfrm>
            <a:off x="6823569" y="4617248"/>
            <a:ext cx="1963245" cy="135000"/>
          </a:xfrm>
        </p:spPr>
        <p:txBody>
          <a:bodyPr/>
          <a:lstStyle/>
          <a:p>
            <a:r>
              <a:rPr lang="fi-FI" smtClean="0"/>
              <a:t>20.1.2016</a:t>
            </a:r>
            <a:endParaRPr lang="fi-FI" dirty="0"/>
          </a:p>
        </p:txBody>
      </p:sp>
      <p:sp>
        <p:nvSpPr>
          <p:cNvPr id="19" name="Alatunnisteen paikkamerkki 4"/>
          <p:cNvSpPr>
            <a:spLocks noGrp="1"/>
          </p:cNvSpPr>
          <p:nvPr>
            <p:ph type="ftr" sz="quarter" idx="11"/>
          </p:nvPr>
        </p:nvSpPr>
        <p:spPr>
          <a:xfrm>
            <a:off x="6823569" y="4756551"/>
            <a:ext cx="1963245" cy="135000"/>
          </a:xfrm>
        </p:spPr>
        <p:txBody>
          <a:bodyPr/>
          <a:lstStyle/>
          <a:p>
            <a:endParaRPr lang="fi-FI"/>
          </a:p>
        </p:txBody>
      </p:sp>
      <p:sp>
        <p:nvSpPr>
          <p:cNvPr id="20" name="Dian numeron paikkamerkki 5"/>
          <p:cNvSpPr>
            <a:spLocks noGrp="1"/>
          </p:cNvSpPr>
          <p:nvPr>
            <p:ph type="sldNum" sz="quarter" idx="12"/>
          </p:nvPr>
        </p:nvSpPr>
        <p:spPr>
          <a:xfrm>
            <a:off x="7879556" y="4895854"/>
            <a:ext cx="907257" cy="135000"/>
          </a:xfrm>
        </p:spPr>
        <p:txBody>
          <a:bodyPr/>
          <a:lstStyle/>
          <a:p>
            <a:fld id="{5A3ADEFC-2778-6B49-9C82-2158FE27C40E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6446174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12" Type="http://schemas.openxmlformats.org/officeDocument/2006/relationships/image" Target="../media/image5.wmf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7" Type="http://schemas.openxmlformats.org/officeDocument/2006/relationships/image" Target="../media/image10.wmf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23.xml"/><Relationship Id="rId4" Type="http://schemas.openxmlformats.org/officeDocument/2006/relationships/slideLayout" Target="../slideLayouts/slideLayout2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96000" y="313200"/>
            <a:ext cx="6624000" cy="457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2000" y="1278000"/>
            <a:ext cx="7970400" cy="331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68703" y="4767263"/>
            <a:ext cx="82802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i-FI" smtClean="0"/>
              <a:t>23.9.2016</a:t>
            </a:r>
            <a:endParaRPr lang="fi-FI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98042" y="4767263"/>
            <a:ext cx="291733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i-FI" smtClean="0"/>
              <a:t> </a:t>
            </a:r>
            <a:endParaRPr lang="fi-FI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64525" y="4767263"/>
            <a:ext cx="373469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CD67F47F-A4DF-4926-BB4C-9F1DAEA89B92}" type="slidenum">
              <a:rPr lang="fi-FI" smtClean="0"/>
              <a:pPr/>
              <a:t>‹#›</a:t>
            </a:fld>
            <a:endParaRPr lang="fi-FI"/>
          </a:p>
        </p:txBody>
      </p:sp>
      <p:pic>
        <p:nvPicPr>
          <p:cNvPr id="7" name="Kuva 14" descr="UUSI_Liikennevirasto_Tapahtumat_vaaka_cmyk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000" y="194400"/>
            <a:ext cx="1767600" cy="866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00977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  <p:sldLayoutId id="2147483650" r:id="rId3"/>
    <p:sldLayoutId id="2147483653" r:id="rId4"/>
    <p:sldLayoutId id="2147483663" r:id="rId5"/>
    <p:sldLayoutId id="2147483654" r:id="rId6"/>
    <p:sldLayoutId id="2147483665" r:id="rId7"/>
    <p:sldLayoutId id="2147483667" r:id="rId8"/>
  </p:sldLayoutIdLst>
  <p:timing>
    <p:tnLst>
      <p:par>
        <p:cTn id="1" dur="indefinite" restart="never" nodeType="tmRoot"/>
      </p:par>
    </p:tnLst>
  </p:timing>
  <p:hf hdr="0"/>
  <p:txStyles>
    <p:titleStyle>
      <a:lvl1pPr marL="0" algn="l" defTabSz="685800" rtl="0" eaLnBrk="1" latinLnBrk="0" hangingPunct="1">
        <a:lnSpc>
          <a:spcPct val="90000"/>
        </a:lnSpc>
        <a:spcBef>
          <a:spcPct val="0"/>
        </a:spcBef>
        <a:buNone/>
        <a:defRPr lang="fi-FI" sz="2800" kern="1200" baseline="0" dirty="0">
          <a:solidFill>
            <a:srgbClr val="00B0CA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134938" indent="-134938" algn="l" defTabSz="685800" rtl="0" eaLnBrk="1" latinLnBrk="0" hangingPunct="1">
        <a:lnSpc>
          <a:spcPct val="90000"/>
        </a:lnSpc>
        <a:spcBef>
          <a:spcPts val="750"/>
        </a:spcBef>
        <a:buClr>
          <a:srgbClr val="00B0CA"/>
        </a:buClr>
        <a:buSzPct val="120000"/>
        <a:buFont typeface="Arial" panose="020B0604020202020204" pitchFamily="34" charset="0"/>
        <a:buChar char="●"/>
        <a:defRPr lang="en-US" sz="1600" b="0" kern="1200" dirty="0" smtClean="0">
          <a:solidFill>
            <a:srgbClr val="000000"/>
          </a:solidFill>
          <a:latin typeface="Arial" charset="0"/>
          <a:ea typeface="+mn-ea"/>
          <a:cs typeface="Arial" panose="020B0604020202020204" pitchFamily="34" charset="0"/>
        </a:defRPr>
      </a:lvl1pPr>
      <a:lvl2pPr marL="449263" indent="-90488" algn="l" defTabSz="685800" rtl="0" eaLnBrk="1" latinLnBrk="0" hangingPunct="1">
        <a:lnSpc>
          <a:spcPct val="90000"/>
        </a:lnSpc>
        <a:spcBef>
          <a:spcPts val="375"/>
        </a:spcBef>
        <a:buClr>
          <a:srgbClr val="A59D95"/>
        </a:buClr>
        <a:buFont typeface="Arial" panose="020B0604020202020204" pitchFamily="34" charset="0"/>
        <a:buChar char="•"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717550" indent="-109538" algn="l" defTabSz="685800" rtl="0" eaLnBrk="1" latinLnBrk="0" hangingPunct="1">
        <a:lnSpc>
          <a:spcPct val="90000"/>
        </a:lnSpc>
        <a:spcBef>
          <a:spcPts val="375"/>
        </a:spcBef>
        <a:buClr>
          <a:srgbClr val="A59D95"/>
        </a:buClr>
        <a:buFont typeface="Arial" panose="020B0604020202020204" pitchFamily="34" charset="0"/>
        <a:buChar char="•"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076325" indent="-133350" algn="l" defTabSz="685800" rtl="0" eaLnBrk="1" latinLnBrk="0" hangingPunct="1">
        <a:lnSpc>
          <a:spcPct val="90000"/>
        </a:lnSpc>
        <a:spcBef>
          <a:spcPts val="375"/>
        </a:spcBef>
        <a:buClr>
          <a:srgbClr val="A59D95"/>
        </a:buClr>
        <a:buFont typeface="Arial" panose="020B0604020202020204" pitchFamily="34" charset="0"/>
        <a:buChar char="•"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346200" indent="-131763" algn="l" defTabSz="685800" rtl="0" eaLnBrk="1" latinLnBrk="0" hangingPunct="1">
        <a:lnSpc>
          <a:spcPct val="90000"/>
        </a:lnSpc>
        <a:spcBef>
          <a:spcPts val="375"/>
        </a:spcBef>
        <a:buClr>
          <a:srgbClr val="A59D95"/>
        </a:buClr>
        <a:buFont typeface="Arial" panose="020B0604020202020204" pitchFamily="34" charset="0"/>
        <a:buChar char="•"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on paikkamerkki 1"/>
          <p:cNvSpPr>
            <a:spLocks noGrp="1"/>
          </p:cNvSpPr>
          <p:nvPr>
            <p:ph type="title"/>
          </p:nvPr>
        </p:nvSpPr>
        <p:spPr>
          <a:xfrm>
            <a:off x="357188" y="135732"/>
            <a:ext cx="8429625" cy="78293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fi-FI" dirty="0" smtClean="0"/>
              <a:t>Muokkaa perustyylejä naps.</a:t>
            </a:r>
            <a:endParaRPr lang="fi-FI" dirty="0"/>
          </a:p>
        </p:txBody>
      </p:sp>
      <p:sp>
        <p:nvSpPr>
          <p:cNvPr id="3" name="Tekstin paikkamerkki 2"/>
          <p:cNvSpPr>
            <a:spLocks noGrp="1"/>
          </p:cNvSpPr>
          <p:nvPr>
            <p:ph type="body" idx="1"/>
          </p:nvPr>
        </p:nvSpPr>
        <p:spPr>
          <a:xfrm>
            <a:off x="350838" y="916781"/>
            <a:ext cx="8435975" cy="3850481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fi-FI" dirty="0" smtClean="0"/>
              <a:t>Muokkaa tekstin perustyylejä napsauttamalla</a:t>
            </a:r>
          </a:p>
          <a:p>
            <a:pPr lvl="1"/>
            <a:r>
              <a:rPr lang="fi-FI" dirty="0" smtClean="0"/>
              <a:t>toinen taso</a:t>
            </a:r>
          </a:p>
          <a:p>
            <a:pPr lvl="2"/>
            <a:r>
              <a:rPr lang="fi-FI" dirty="0" smtClean="0"/>
              <a:t>kolmas taso</a:t>
            </a:r>
          </a:p>
          <a:p>
            <a:pPr lvl="3"/>
            <a:r>
              <a:rPr lang="fi-FI" dirty="0" smtClean="0"/>
              <a:t>neljäs taso</a:t>
            </a:r>
          </a:p>
          <a:p>
            <a:pPr lvl="4"/>
            <a:r>
              <a:rPr lang="fi-FI" dirty="0" smtClean="0"/>
              <a:t>viides taso</a:t>
            </a:r>
            <a:endParaRPr lang="fi-FI" dirty="0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2"/>
          </p:nvPr>
        </p:nvSpPr>
        <p:spPr>
          <a:xfrm>
            <a:off x="2512648" y="4767262"/>
            <a:ext cx="1963245" cy="263129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r">
              <a:defRPr sz="750" b="0" i="0">
                <a:solidFill>
                  <a:srgbClr val="0000FF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i-FI" smtClean="0"/>
              <a:t>20.1.2016</a:t>
            </a:r>
            <a:endParaRPr lang="fi-FI" dirty="0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3"/>
          </p:nvPr>
        </p:nvSpPr>
        <p:spPr>
          <a:xfrm>
            <a:off x="4668108" y="4767262"/>
            <a:ext cx="1963245" cy="263129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r">
              <a:defRPr sz="750" b="0" i="0">
                <a:solidFill>
                  <a:srgbClr val="0000FF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endParaRPr lang="fi-FI" dirty="0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4"/>
          </p:nvPr>
        </p:nvSpPr>
        <p:spPr>
          <a:xfrm>
            <a:off x="7879556" y="4767262"/>
            <a:ext cx="907257" cy="263129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r">
              <a:defRPr sz="750" b="0" i="0">
                <a:solidFill>
                  <a:srgbClr val="0000FF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fld id="{5A3ADEFC-2778-6B49-9C82-2158FE27C40E}" type="slidenum">
              <a:rPr lang="fi-FI" smtClean="0"/>
              <a:pPr/>
              <a:t>‹#›</a:t>
            </a:fld>
            <a:endParaRPr lang="fi-FI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625" y="4794925"/>
            <a:ext cx="1879200" cy="297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972815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</p:sldLayoutIdLst>
  <p:hf hdr="0" ftr="0" dt="0"/>
  <p:txStyles>
    <p:titleStyle>
      <a:lvl1pPr algn="l" defTabSz="685800" rtl="0" eaLnBrk="1" latinLnBrk="0" hangingPunct="1">
        <a:lnSpc>
          <a:spcPct val="85000"/>
        </a:lnSpc>
        <a:spcBef>
          <a:spcPct val="0"/>
        </a:spcBef>
        <a:buNone/>
        <a:defRPr sz="2700" b="0" i="0" kern="1200" spc="-75" baseline="0">
          <a:solidFill>
            <a:srgbClr val="0000FF"/>
          </a:solidFill>
          <a:latin typeface="Arial" charset="0"/>
          <a:ea typeface="Arial" charset="0"/>
          <a:cs typeface="Arial" charset="0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/>
        <a:buChar char="•"/>
        <a:defRPr sz="2100" b="0" i="0" kern="1200">
          <a:solidFill>
            <a:schemeClr val="tx1">
              <a:lumMod val="75000"/>
              <a:lumOff val="25000"/>
            </a:schemeClr>
          </a:solidFill>
          <a:latin typeface="Arial" charset="0"/>
          <a:ea typeface="Arial" charset="0"/>
          <a:cs typeface="Arial" charset="0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800" b="0" i="0" kern="1200">
          <a:solidFill>
            <a:schemeClr val="tx1">
              <a:lumMod val="75000"/>
              <a:lumOff val="25000"/>
            </a:schemeClr>
          </a:solidFill>
          <a:latin typeface="Arial" charset="0"/>
          <a:ea typeface="Arial" charset="0"/>
          <a:cs typeface="Arial" charset="0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500" b="0" i="0" kern="1200">
          <a:solidFill>
            <a:schemeClr val="tx1">
              <a:lumMod val="75000"/>
              <a:lumOff val="25000"/>
            </a:schemeClr>
          </a:solidFill>
          <a:latin typeface="Arial" charset="0"/>
          <a:ea typeface="Arial" charset="0"/>
          <a:cs typeface="Arial" charset="0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b="0" i="0" kern="1200">
          <a:solidFill>
            <a:schemeClr val="tx1">
              <a:lumMod val="75000"/>
              <a:lumOff val="25000"/>
            </a:schemeClr>
          </a:solidFill>
          <a:latin typeface="Arial" charset="0"/>
          <a:ea typeface="Arial" charset="0"/>
          <a:cs typeface="Arial" charset="0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b="0" i="0" kern="1200">
          <a:solidFill>
            <a:schemeClr val="tx1">
              <a:lumMod val="75000"/>
              <a:lumOff val="25000"/>
            </a:schemeClr>
          </a:solidFill>
          <a:latin typeface="Arial" charset="0"/>
          <a:ea typeface="Arial" charset="0"/>
          <a:cs typeface="Arial" charset="0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2880">
          <p15:clr>
            <a:srgbClr val="F26B43"/>
          </p15:clr>
        </p15:guide>
        <p15:guide id="3" pos="221">
          <p15:clr>
            <a:srgbClr val="F26B43"/>
          </p15:clr>
        </p15:guide>
        <p15:guide id="4" pos="5535">
          <p15:clr>
            <a:srgbClr val="F26B43"/>
          </p15:clr>
        </p15:guide>
        <p15:guide id="5" orient="horz" pos="770">
          <p15:clr>
            <a:srgbClr val="F26B43"/>
          </p15:clr>
        </p15:guide>
        <p15:guide id="6" orient="horz" pos="4208">
          <p15:clr>
            <a:srgbClr val="F26B43"/>
          </p15:clr>
        </p15:guide>
        <p15:guide id="7" orient="horz" pos="113">
          <p15:clr>
            <a:srgbClr val="F26B43"/>
          </p15:clr>
        </p15:guide>
        <p15:guide id="8" orient="horz" pos="4091">
          <p15:clr>
            <a:srgbClr val="F26B43"/>
          </p15:clr>
        </p15:guide>
        <p15:guide id="9" orient="horz" pos="230">
          <p15:clr>
            <a:srgbClr val="F26B43"/>
          </p15:clr>
        </p15:guide>
        <p15:guide id="10" pos="392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3400" y="400050"/>
            <a:ext cx="70104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fi-FI" dirty="0" smtClean="0"/>
              <a:t>Muokkaa </a:t>
            </a:r>
            <a:r>
              <a:rPr lang="fi-FI" dirty="0" err="1" smtClean="0"/>
              <a:t>Perustyyl</a:t>
            </a:r>
            <a:r>
              <a:rPr lang="fi-FI" dirty="0" smtClean="0"/>
              <a:t>. </a:t>
            </a:r>
            <a:r>
              <a:rPr lang="fi-FI" dirty="0" err="1" smtClean="0"/>
              <a:t>Napsautt</a:t>
            </a:r>
            <a:r>
              <a:rPr lang="fi-FI" dirty="0" smtClean="0"/>
              <a:t>.</a:t>
            </a:r>
            <a:endParaRPr lang="en-US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533400" y="1200151"/>
            <a:ext cx="7010400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i-FI" noProof="0" dirty="0" smtClean="0"/>
              <a:t>Muokkaa tekstin perustyylejä napsauttamalla</a:t>
            </a:r>
          </a:p>
          <a:p>
            <a:pPr lvl="1"/>
            <a:r>
              <a:rPr lang="fi-FI" noProof="0" dirty="0" smtClean="0"/>
              <a:t>toinen taso</a:t>
            </a:r>
          </a:p>
          <a:p>
            <a:pPr lvl="2"/>
            <a:r>
              <a:rPr lang="fi-FI" noProof="0" dirty="0" smtClean="0"/>
              <a:t>kolmas taso</a:t>
            </a:r>
          </a:p>
          <a:p>
            <a:pPr lvl="3"/>
            <a:r>
              <a:rPr lang="fi-FI" noProof="0" dirty="0" smtClean="0"/>
              <a:t>neljäs taso</a:t>
            </a:r>
          </a:p>
          <a:p>
            <a:pPr lvl="4"/>
            <a:r>
              <a:rPr lang="fi-FI" noProof="0" dirty="0" smtClean="0"/>
              <a:t>viides taso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533400" y="4799410"/>
            <a:ext cx="7423150" cy="0"/>
          </a:xfrm>
          <a:prstGeom prst="line">
            <a:avLst/>
          </a:prstGeom>
          <a:ln w="12700" cap="flat" cmpd="sng" algn="ctr">
            <a:solidFill>
              <a:srgbClr val="0088CE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9" name="Picture 15" descr="liikennevirasto_logo_Fin.wmf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50" y="4354117"/>
            <a:ext cx="647700" cy="553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395536" y="4806000"/>
            <a:ext cx="648072" cy="356400"/>
          </a:xfrm>
          <a:prstGeom prst="rect">
            <a:avLst/>
          </a:prstGeom>
        </p:spPr>
        <p:txBody>
          <a:bodyPr vert="horz" wrap="square" lIns="36000" tIns="45720" rIns="36000" bIns="45720" numCol="1" anchor="t" anchorCtr="0" compatLnSpc="1">
            <a:prstTxWarp prst="textNoShape">
              <a:avLst/>
            </a:prstTxWarp>
          </a:bodyPr>
          <a:lstStyle>
            <a:lvl1pPr algn="r">
              <a:defRPr sz="675">
                <a:solidFill>
                  <a:srgbClr val="766A62"/>
                </a:solidFill>
              </a:defRPr>
            </a:lvl1pPr>
          </a:lstStyle>
          <a:p>
            <a:r>
              <a:rPr lang="fi-FI" smtClean="0"/>
              <a:t>25.8.2011</a:t>
            </a:r>
            <a:endParaRPr lang="fi-FI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15616" y="4806850"/>
            <a:ext cx="1872208" cy="357188"/>
          </a:xfrm>
          <a:prstGeom prst="rect">
            <a:avLst/>
          </a:prstGeom>
        </p:spPr>
        <p:txBody>
          <a:bodyPr vert="horz" wrap="square" lIns="36000" tIns="46800" rIns="36000" bIns="45720" numCol="1" anchor="t" anchorCtr="0" compatLnSpc="1">
            <a:prstTxWarp prst="textNoShape">
              <a:avLst/>
            </a:prstTxWarp>
          </a:bodyPr>
          <a:lstStyle>
            <a:lvl1pPr algn="l">
              <a:defRPr sz="675">
                <a:solidFill>
                  <a:srgbClr val="766A62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</a:lstStyle>
          <a:p>
            <a:r>
              <a:rPr lang="fi-FI" smtClean="0"/>
              <a:t>Liikennevirasto</a:t>
            </a:r>
            <a:endParaRPr lang="fi-FI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987824" y="4806000"/>
            <a:ext cx="360160" cy="3571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675">
                <a:solidFill>
                  <a:srgbClr val="766A6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97093593-874C-4547-A8FD-8AFC076E5B5B}" type="slidenum">
              <a:rPr lang="fi-FI" smtClean="0"/>
              <a:pPr/>
              <a:t>‹#›</a:t>
            </a:fld>
            <a:endParaRPr lang="fi-FI"/>
          </a:p>
        </p:txBody>
      </p:sp>
      <p:sp>
        <p:nvSpPr>
          <p:cNvPr id="21" name="Date Placeholder 3"/>
          <p:cNvSpPr txBox="1">
            <a:spLocks/>
          </p:cNvSpPr>
          <p:nvPr/>
        </p:nvSpPr>
        <p:spPr>
          <a:xfrm>
            <a:off x="6732068" y="4799410"/>
            <a:ext cx="1512341" cy="357188"/>
          </a:xfrm>
          <a:prstGeom prst="rect">
            <a:avLst/>
          </a:prstGeom>
        </p:spPr>
        <p:txBody>
          <a:bodyPr/>
          <a:lstStyle>
            <a:lvl1pPr eaLnBrk="0" hangingPunct="0">
              <a:defRPr sz="2400">
                <a:solidFill>
                  <a:schemeClr val="bg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algn="ctr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l" eaLnBrk="1" hangingPunct="1"/>
            <a:r>
              <a:rPr lang="en-US" sz="675" dirty="0" smtClean="0">
                <a:solidFill>
                  <a:srgbClr val="766A62"/>
                </a:solidFill>
              </a:rPr>
              <a:t>www.liikennevirasto.fi</a:t>
            </a:r>
            <a:endParaRPr lang="en-US" sz="675" dirty="0">
              <a:solidFill>
                <a:srgbClr val="766A62"/>
              </a:solidFill>
            </a:endParaRPr>
          </a:p>
        </p:txBody>
      </p:sp>
      <p:sp>
        <p:nvSpPr>
          <p:cNvPr id="12" name="eulogoplaceholder" hidden="1"/>
          <p:cNvSpPr txBox="1"/>
          <p:nvPr/>
        </p:nvSpPr>
        <p:spPr>
          <a:xfrm>
            <a:off x="6660232" y="4461961"/>
            <a:ext cx="1115988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i-FI" sz="1050" b="1" baseline="30000" dirty="0" smtClean="0">
                <a:solidFill>
                  <a:srgbClr val="000000"/>
                </a:solidFill>
                <a:latin typeface="Felbridge Pro"/>
                <a:cs typeface="Felbridge Pro"/>
              </a:rPr>
              <a:t>EU</a:t>
            </a:r>
          </a:p>
        </p:txBody>
      </p:sp>
      <p:sp>
        <p:nvSpPr>
          <p:cNvPr id="4" name="ballsplitter" hidden="1"/>
          <p:cNvSpPr txBox="1"/>
          <p:nvPr/>
        </p:nvSpPr>
        <p:spPr>
          <a:xfrm>
            <a:off x="1043608" y="4806000"/>
            <a:ext cx="72008" cy="196208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lang="en-US" sz="675" dirty="0" smtClean="0">
                <a:solidFill>
                  <a:schemeClr val="tx1"/>
                </a:solidFill>
              </a:rPr>
              <a:t>•</a:t>
            </a:r>
            <a:endParaRPr lang="fi-FI" sz="675" baseline="30000" dirty="0" smtClean="0">
              <a:solidFill>
                <a:srgbClr val="A59D95"/>
              </a:solidFill>
              <a:latin typeface="Felbridge Pro"/>
              <a:cs typeface="Felbridge Pro"/>
            </a:endParaRPr>
          </a:p>
        </p:txBody>
      </p:sp>
      <p:sp>
        <p:nvSpPr>
          <p:cNvPr id="14" name="businessareaplaceholder"/>
          <p:cNvSpPr txBox="1">
            <a:spLocks/>
          </p:cNvSpPr>
          <p:nvPr/>
        </p:nvSpPr>
        <p:spPr>
          <a:xfrm>
            <a:off x="3347984" y="4806850"/>
            <a:ext cx="3240240" cy="357188"/>
          </a:xfrm>
          <a:prstGeom prst="rect">
            <a:avLst/>
          </a:prstGeom>
        </p:spPr>
        <p:txBody>
          <a:bodyPr vert="horz" wrap="square" lIns="27000" tIns="35100" rIns="27000" bIns="3429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sz="900" kern="1200">
                <a:solidFill>
                  <a:srgbClr val="766A62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457200" algn="ctr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bg1"/>
                </a:solidFill>
                <a:latin typeface="Arial" pitchFamily="34" charset="0"/>
                <a:ea typeface="ヒラギノ角ゴ Pro W3" charset="-128"/>
                <a:cs typeface="+mn-cs"/>
              </a:defRPr>
            </a:lvl2pPr>
            <a:lvl3pPr marL="914400" algn="ctr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bg1"/>
                </a:solidFill>
                <a:latin typeface="Arial" pitchFamily="34" charset="0"/>
                <a:ea typeface="ヒラギノ角ゴ Pro W3" charset="-128"/>
                <a:cs typeface="+mn-cs"/>
              </a:defRPr>
            </a:lvl3pPr>
            <a:lvl4pPr marL="1371600" algn="ctr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bg1"/>
                </a:solidFill>
                <a:latin typeface="Arial" pitchFamily="34" charset="0"/>
                <a:ea typeface="ヒラギノ角ゴ Pro W3" charset="-128"/>
                <a:cs typeface="+mn-cs"/>
              </a:defRPr>
            </a:lvl4pPr>
            <a:lvl5pPr marL="1828800" algn="ctr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bg1"/>
                </a:solidFill>
                <a:latin typeface="Arial" pitchFamily="34" charset="0"/>
                <a:ea typeface="ヒラギノ角ゴ Pro W3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bg1"/>
                </a:solidFill>
                <a:latin typeface="Arial" pitchFamily="34" charset="0"/>
                <a:ea typeface="ヒラギノ角ゴ Pro W3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bg1"/>
                </a:solidFill>
                <a:latin typeface="Arial" pitchFamily="34" charset="0"/>
                <a:ea typeface="ヒラギノ角ゴ Pro W3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bg1"/>
                </a:solidFill>
                <a:latin typeface="Arial" pitchFamily="34" charset="0"/>
                <a:ea typeface="ヒラギノ角ゴ Pro W3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bg1"/>
                </a:solidFill>
                <a:latin typeface="Arial" pitchFamily="34" charset="0"/>
                <a:ea typeface="ヒラギノ角ゴ Pro W3" charset="-128"/>
                <a:cs typeface="+mn-cs"/>
              </a:defRPr>
            </a:lvl9pPr>
          </a:lstStyle>
          <a:p>
            <a:pPr>
              <a:defRPr/>
            </a:pPr>
            <a:endParaRPr lang="fi-FI" sz="675" dirty="0"/>
          </a:p>
        </p:txBody>
      </p:sp>
      <p:sp>
        <p:nvSpPr>
          <p:cNvPr id="15" name="eulogotenplaceholder" hidden="1"/>
          <p:cNvSpPr txBox="1"/>
          <p:nvPr/>
        </p:nvSpPr>
        <p:spPr>
          <a:xfrm>
            <a:off x="4139952" y="4627801"/>
            <a:ext cx="1115988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i-FI" sz="1050" b="1" baseline="30000" dirty="0" err="1" smtClean="0">
                <a:solidFill>
                  <a:srgbClr val="000000"/>
                </a:solidFill>
                <a:latin typeface="Felbridge Pro"/>
                <a:cs typeface="Felbridge Pro"/>
              </a:rPr>
              <a:t>EU_Ten</a:t>
            </a:r>
            <a:endParaRPr lang="fi-FI" sz="105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7" name="dfilenameandpath" hidden="1"/>
          <p:cNvSpPr txBox="1"/>
          <p:nvPr/>
        </p:nvSpPr>
        <p:spPr>
          <a:xfrm>
            <a:off x="0" y="4981917"/>
            <a:ext cx="6786610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600" dirty="0" err="1" smtClean="0"/>
              <a:t>dfilenameandpath</a:t>
            </a:r>
            <a:endParaRPr lang="fi-FI" sz="600" dirty="0" smtClean="0"/>
          </a:p>
        </p:txBody>
      </p:sp>
      <p:sp>
        <p:nvSpPr>
          <p:cNvPr id="18" name="dlogoplaceholder" hidden="1"/>
          <p:cNvSpPr txBox="1"/>
          <p:nvPr/>
        </p:nvSpPr>
        <p:spPr>
          <a:xfrm>
            <a:off x="7786800" y="4287600"/>
            <a:ext cx="928694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1013" dirty="0" err="1" smtClean="0"/>
              <a:t>dlogo</a:t>
            </a:r>
            <a:endParaRPr lang="fi-FI" sz="1013" dirty="0"/>
          </a:p>
        </p:txBody>
      </p:sp>
    </p:spTree>
    <p:extLst>
      <p:ext uri="{BB962C8B-B14F-4D97-AF65-F5344CB8AC3E}">
        <p14:creationId xmlns:p14="http://schemas.microsoft.com/office/powerpoint/2010/main" val="31031066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  <p:sldLayoutId id="2147483722" r:id="rId4"/>
    <p:sldLayoutId id="2147483723" r:id="rId5"/>
  </p:sldLayoutIdLst>
  <p:timing>
    <p:tnLst>
      <p:par>
        <p:cTn id="1" dur="indefinite" restart="never" nodeType="tmRoot"/>
      </p:par>
    </p:tnLst>
  </p:timing>
  <p:hf hdr="0" dt="0"/>
  <p:txStyles>
    <p:titleStyle>
      <a:lvl1pPr algn="l" defTabSz="342900" rtl="0" eaLnBrk="1" fontAlgn="base" hangingPunct="1">
        <a:spcBef>
          <a:spcPct val="0"/>
        </a:spcBef>
        <a:spcAft>
          <a:spcPct val="0"/>
        </a:spcAft>
        <a:defRPr lang="en-US" sz="1800" b="0" kern="1200" cap="none" spc="45" dirty="0">
          <a:solidFill>
            <a:schemeClr val="tx2"/>
          </a:solidFill>
          <a:latin typeface="Arial" charset="0"/>
          <a:ea typeface="ヒラギノ角ゴ Pro W3" charset="0"/>
          <a:cs typeface="ヒラギノ角ゴ Pro W3" charset="0"/>
        </a:defRPr>
      </a:lvl1pPr>
      <a:lvl2pPr algn="l" defTabSz="342900" rtl="0" eaLnBrk="1" fontAlgn="base" hangingPunct="1">
        <a:spcBef>
          <a:spcPct val="0"/>
        </a:spcBef>
        <a:spcAft>
          <a:spcPct val="0"/>
        </a:spcAft>
        <a:defRPr sz="1800" b="1">
          <a:solidFill>
            <a:schemeClr val="tx2"/>
          </a:solidFill>
          <a:latin typeface="Arial" charset="0"/>
          <a:ea typeface="ヒラギノ角ゴ Pro W3" charset="0"/>
          <a:cs typeface="ヒラギノ角ゴ Pro W3" charset="0"/>
        </a:defRPr>
      </a:lvl2pPr>
      <a:lvl3pPr algn="l" defTabSz="342900" rtl="0" eaLnBrk="1" fontAlgn="base" hangingPunct="1">
        <a:spcBef>
          <a:spcPct val="0"/>
        </a:spcBef>
        <a:spcAft>
          <a:spcPct val="0"/>
        </a:spcAft>
        <a:defRPr sz="1800" b="1">
          <a:solidFill>
            <a:schemeClr val="tx2"/>
          </a:solidFill>
          <a:latin typeface="Arial" charset="0"/>
          <a:ea typeface="ヒラギノ角ゴ Pro W3" charset="0"/>
          <a:cs typeface="ヒラギノ角ゴ Pro W3" charset="0"/>
        </a:defRPr>
      </a:lvl3pPr>
      <a:lvl4pPr algn="l" defTabSz="342900" rtl="0" eaLnBrk="1" fontAlgn="base" hangingPunct="1">
        <a:spcBef>
          <a:spcPct val="0"/>
        </a:spcBef>
        <a:spcAft>
          <a:spcPct val="0"/>
        </a:spcAft>
        <a:defRPr sz="1800" b="1">
          <a:solidFill>
            <a:schemeClr val="tx2"/>
          </a:solidFill>
          <a:latin typeface="Arial" charset="0"/>
          <a:ea typeface="ヒラギノ角ゴ Pro W3" charset="0"/>
          <a:cs typeface="ヒラギノ角ゴ Pro W3" charset="0"/>
        </a:defRPr>
      </a:lvl4pPr>
      <a:lvl5pPr algn="l" defTabSz="342900" rtl="0" eaLnBrk="1" fontAlgn="base" hangingPunct="1">
        <a:spcBef>
          <a:spcPct val="0"/>
        </a:spcBef>
        <a:spcAft>
          <a:spcPct val="0"/>
        </a:spcAft>
        <a:defRPr sz="1800" b="1">
          <a:solidFill>
            <a:schemeClr val="tx2"/>
          </a:solidFill>
          <a:latin typeface="Arial" charset="0"/>
          <a:ea typeface="ヒラギノ角ゴ Pro W3" charset="0"/>
          <a:cs typeface="ヒラギノ角ゴ Pro W3" charset="0"/>
        </a:defRPr>
      </a:lvl5pPr>
      <a:lvl6pPr marL="342900" algn="l" defTabSz="342900" rtl="0" eaLnBrk="1" fontAlgn="base" hangingPunct="1">
        <a:spcBef>
          <a:spcPct val="0"/>
        </a:spcBef>
        <a:spcAft>
          <a:spcPct val="0"/>
        </a:spcAft>
        <a:defRPr sz="1800" b="1">
          <a:solidFill>
            <a:schemeClr val="tx2"/>
          </a:solidFill>
          <a:latin typeface="Arial" charset="0"/>
          <a:ea typeface="ヒラギノ角ゴ Pro W3" charset="0"/>
          <a:cs typeface="ヒラギノ角ゴ Pro W3" charset="0"/>
        </a:defRPr>
      </a:lvl6pPr>
      <a:lvl7pPr marL="685800" algn="l" defTabSz="342900" rtl="0" eaLnBrk="1" fontAlgn="base" hangingPunct="1">
        <a:spcBef>
          <a:spcPct val="0"/>
        </a:spcBef>
        <a:spcAft>
          <a:spcPct val="0"/>
        </a:spcAft>
        <a:defRPr sz="1800" b="1">
          <a:solidFill>
            <a:schemeClr val="tx2"/>
          </a:solidFill>
          <a:latin typeface="Arial" charset="0"/>
          <a:ea typeface="ヒラギノ角ゴ Pro W3" charset="0"/>
          <a:cs typeface="ヒラギノ角ゴ Pro W3" charset="0"/>
        </a:defRPr>
      </a:lvl7pPr>
      <a:lvl8pPr marL="1028700" algn="l" defTabSz="342900" rtl="0" eaLnBrk="1" fontAlgn="base" hangingPunct="1">
        <a:spcBef>
          <a:spcPct val="0"/>
        </a:spcBef>
        <a:spcAft>
          <a:spcPct val="0"/>
        </a:spcAft>
        <a:defRPr sz="1800" b="1">
          <a:solidFill>
            <a:schemeClr val="tx2"/>
          </a:solidFill>
          <a:latin typeface="Arial" charset="0"/>
          <a:ea typeface="ヒラギノ角ゴ Pro W3" charset="0"/>
          <a:cs typeface="ヒラギノ角ゴ Pro W3" charset="0"/>
        </a:defRPr>
      </a:lvl8pPr>
      <a:lvl9pPr marL="1371600" algn="l" defTabSz="342900" rtl="0" eaLnBrk="1" fontAlgn="base" hangingPunct="1">
        <a:spcBef>
          <a:spcPct val="0"/>
        </a:spcBef>
        <a:spcAft>
          <a:spcPct val="0"/>
        </a:spcAft>
        <a:defRPr sz="1800" b="1">
          <a:solidFill>
            <a:schemeClr val="tx2"/>
          </a:solidFill>
          <a:latin typeface="Arial" charset="0"/>
          <a:ea typeface="ヒラギノ角ゴ Pro W3" charset="0"/>
          <a:cs typeface="ヒラギノ角ゴ Pro W3" charset="0"/>
        </a:defRPr>
      </a:lvl9pPr>
    </p:titleStyle>
    <p:bodyStyle>
      <a:lvl1pPr marL="214313" indent="-214313" algn="l" defTabSz="342900" rtl="0" eaLnBrk="1" fontAlgn="base" hangingPunct="1">
        <a:spcBef>
          <a:spcPts val="750"/>
        </a:spcBef>
        <a:spcAft>
          <a:spcPct val="0"/>
        </a:spcAft>
        <a:buClr>
          <a:srgbClr val="BCA4CB"/>
        </a:buClr>
        <a:buSzPct val="140000"/>
        <a:buFont typeface="Arial" pitchFamily="34" charset="0"/>
        <a:buChar char="●"/>
        <a:defRPr sz="1200" b="0" kern="1200" baseline="0">
          <a:solidFill>
            <a:srgbClr val="000000"/>
          </a:solidFill>
          <a:latin typeface="Arial" charset="0"/>
          <a:ea typeface="ヒラギノ角ゴ Pro W3" charset="0"/>
          <a:cs typeface="ヒラギノ角ゴ Pro W3" charset="0"/>
        </a:defRPr>
      </a:lvl1pPr>
      <a:lvl2pPr marL="467100" indent="-199800" algn="l" defTabSz="342900" rtl="0" eaLnBrk="1" fontAlgn="base" hangingPunct="1">
        <a:lnSpc>
          <a:spcPts val="1440"/>
        </a:lnSpc>
        <a:spcBef>
          <a:spcPts val="450"/>
        </a:spcBef>
        <a:spcAft>
          <a:spcPct val="0"/>
        </a:spcAft>
        <a:buClr>
          <a:srgbClr val="A59D95"/>
        </a:buClr>
        <a:buSzPct val="100000"/>
        <a:buFont typeface="Arial" pitchFamily="34" charset="0"/>
        <a:buChar char="●"/>
        <a:defRPr sz="1200" b="0" kern="1200" baseline="0">
          <a:solidFill>
            <a:srgbClr val="000000"/>
          </a:solidFill>
          <a:latin typeface="Arial" charset="0"/>
          <a:ea typeface="ヒラギノ角ゴ Pro W3" charset="0"/>
          <a:cs typeface="Felbridge Pro"/>
        </a:defRPr>
      </a:lvl2pPr>
      <a:lvl3pPr marL="607500" indent="-69056" algn="l" defTabSz="342900" rtl="0" eaLnBrk="1" fontAlgn="base" hangingPunct="1">
        <a:lnSpc>
          <a:spcPts val="1440"/>
        </a:lnSpc>
        <a:spcBef>
          <a:spcPts val="450"/>
        </a:spcBef>
        <a:spcAft>
          <a:spcPct val="0"/>
        </a:spcAft>
        <a:buClr>
          <a:srgbClr val="A59D95"/>
        </a:buClr>
        <a:buFont typeface="Arial" pitchFamily="34" charset="0"/>
        <a:buChar char="•"/>
        <a:defRPr sz="1050" kern="1200">
          <a:solidFill>
            <a:srgbClr val="000000"/>
          </a:solidFill>
          <a:latin typeface="Arial" charset="0"/>
          <a:ea typeface="ヒラギノ角ゴ Pro W3" charset="0"/>
          <a:cs typeface="Felbridge Pro"/>
        </a:defRPr>
      </a:lvl3pPr>
      <a:lvl4pPr marL="810000" indent="-67866" algn="l" defTabSz="342900" rtl="0" eaLnBrk="1" fontAlgn="base" hangingPunct="1">
        <a:lnSpc>
          <a:spcPts val="1440"/>
        </a:lnSpc>
        <a:spcBef>
          <a:spcPts val="450"/>
        </a:spcBef>
        <a:spcAft>
          <a:spcPct val="0"/>
        </a:spcAft>
        <a:buClr>
          <a:srgbClr val="A59D95"/>
        </a:buClr>
        <a:buFont typeface="Arial" pitchFamily="34" charset="0"/>
        <a:buChar char="•"/>
        <a:defRPr sz="1050" kern="1200">
          <a:solidFill>
            <a:srgbClr val="000000"/>
          </a:solidFill>
          <a:latin typeface="Arial" charset="0"/>
          <a:ea typeface="ヒラギノ角ゴ Pro W3" charset="0"/>
          <a:cs typeface="Felbridge Pro"/>
        </a:defRPr>
      </a:lvl4pPr>
      <a:lvl5pPr marL="1007100" indent="-64294" algn="l" defTabSz="342900" rtl="0" eaLnBrk="1" fontAlgn="base" hangingPunct="1">
        <a:lnSpc>
          <a:spcPts val="1440"/>
        </a:lnSpc>
        <a:spcBef>
          <a:spcPts val="450"/>
        </a:spcBef>
        <a:spcAft>
          <a:spcPct val="0"/>
        </a:spcAft>
        <a:buClr>
          <a:srgbClr val="A59D95"/>
        </a:buClr>
        <a:buFont typeface="Arial" pitchFamily="34" charset="0"/>
        <a:buChar char="•"/>
        <a:defRPr sz="1050" kern="1200">
          <a:solidFill>
            <a:srgbClr val="000000"/>
          </a:solidFill>
          <a:latin typeface="Arial" charset="0"/>
          <a:ea typeface="ヒラギノ角ゴ Pro W3" charset="0"/>
          <a:cs typeface="Felbridge Pro"/>
        </a:defRPr>
      </a:lvl5pPr>
      <a:lvl6pPr marL="18859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96000" y="313200"/>
            <a:ext cx="6624000" cy="457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2000" y="1278000"/>
            <a:ext cx="7970400" cy="331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68703" y="4767263"/>
            <a:ext cx="82802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i-FI" smtClean="0"/>
              <a:t>23.9.2016</a:t>
            </a:r>
            <a:endParaRPr lang="fi-FI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98042" y="4767263"/>
            <a:ext cx="291733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i-FI" smtClean="0"/>
              <a:t> </a:t>
            </a:r>
            <a:endParaRPr lang="fi-FI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64525" y="4767263"/>
            <a:ext cx="373469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CD67F47F-A4DF-4926-BB4C-9F1DAEA89B92}" type="slidenum">
              <a:rPr lang="fi-FI" smtClean="0"/>
              <a:pPr/>
              <a:t>‹#›</a:t>
            </a:fld>
            <a:endParaRPr lang="fi-FI"/>
          </a:p>
        </p:txBody>
      </p:sp>
      <p:pic>
        <p:nvPicPr>
          <p:cNvPr id="7" name="Kuva 14" descr="UUSI_Liikennevirasto_Tapahtumat_vaaka_cmyk.pn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000" y="194400"/>
            <a:ext cx="1767600" cy="866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87945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  <p:sldLayoutId id="2147483736" r:id="rId12"/>
  </p:sldLayoutIdLst>
  <p:timing>
    <p:tnLst>
      <p:par>
        <p:cTn id="1" dur="indefinite" restart="never" nodeType="tmRoot"/>
      </p:par>
    </p:tnLst>
  </p:timing>
  <p:hf hdr="0"/>
  <p:txStyles>
    <p:titleStyle>
      <a:lvl1pPr marL="0" algn="l" defTabSz="685800" rtl="0" eaLnBrk="1" latinLnBrk="0" hangingPunct="1">
        <a:lnSpc>
          <a:spcPct val="90000"/>
        </a:lnSpc>
        <a:spcBef>
          <a:spcPct val="0"/>
        </a:spcBef>
        <a:buNone/>
        <a:defRPr lang="fi-FI" sz="2800" kern="1200" baseline="0" dirty="0">
          <a:solidFill>
            <a:srgbClr val="00B0CA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134938" indent="-134938" algn="l" defTabSz="685800" rtl="0" eaLnBrk="1" latinLnBrk="0" hangingPunct="1">
        <a:lnSpc>
          <a:spcPct val="90000"/>
        </a:lnSpc>
        <a:spcBef>
          <a:spcPts val="750"/>
        </a:spcBef>
        <a:buClr>
          <a:srgbClr val="00B0CA"/>
        </a:buClr>
        <a:buSzPct val="120000"/>
        <a:buFont typeface="Arial" panose="020B0604020202020204" pitchFamily="34" charset="0"/>
        <a:buChar char="●"/>
        <a:defRPr lang="en-US" sz="1600" b="0" kern="1200" dirty="0" smtClean="0">
          <a:solidFill>
            <a:srgbClr val="000000"/>
          </a:solidFill>
          <a:latin typeface="Arial" charset="0"/>
          <a:ea typeface="+mn-ea"/>
          <a:cs typeface="Arial" panose="020B0604020202020204" pitchFamily="34" charset="0"/>
        </a:defRPr>
      </a:lvl1pPr>
      <a:lvl2pPr marL="449263" indent="-90488" algn="l" defTabSz="685800" rtl="0" eaLnBrk="1" latinLnBrk="0" hangingPunct="1">
        <a:lnSpc>
          <a:spcPct val="90000"/>
        </a:lnSpc>
        <a:spcBef>
          <a:spcPts val="375"/>
        </a:spcBef>
        <a:buClr>
          <a:srgbClr val="A59D95"/>
        </a:buClr>
        <a:buFont typeface="Arial" panose="020B0604020202020204" pitchFamily="34" charset="0"/>
        <a:buChar char="•"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717550" indent="-109538" algn="l" defTabSz="685800" rtl="0" eaLnBrk="1" latinLnBrk="0" hangingPunct="1">
        <a:lnSpc>
          <a:spcPct val="90000"/>
        </a:lnSpc>
        <a:spcBef>
          <a:spcPts val="375"/>
        </a:spcBef>
        <a:buClr>
          <a:srgbClr val="A59D95"/>
        </a:buClr>
        <a:buFont typeface="Arial" panose="020B0604020202020204" pitchFamily="34" charset="0"/>
        <a:buChar char="•"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076325" indent="-133350" algn="l" defTabSz="685800" rtl="0" eaLnBrk="1" latinLnBrk="0" hangingPunct="1">
        <a:lnSpc>
          <a:spcPct val="90000"/>
        </a:lnSpc>
        <a:spcBef>
          <a:spcPts val="375"/>
        </a:spcBef>
        <a:buClr>
          <a:srgbClr val="A59D95"/>
        </a:buClr>
        <a:buFont typeface="Arial" panose="020B0604020202020204" pitchFamily="34" charset="0"/>
        <a:buChar char="•"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346200" indent="-131763" algn="l" defTabSz="685800" rtl="0" eaLnBrk="1" latinLnBrk="0" hangingPunct="1">
        <a:lnSpc>
          <a:spcPct val="90000"/>
        </a:lnSpc>
        <a:spcBef>
          <a:spcPts val="375"/>
        </a:spcBef>
        <a:buClr>
          <a:srgbClr val="A59D95"/>
        </a:buClr>
        <a:buFont typeface="Arial" panose="020B0604020202020204" pitchFamily="34" charset="0"/>
        <a:buChar char="•"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tsikko 4"/>
          <p:cNvSpPr>
            <a:spLocks noGrp="1"/>
          </p:cNvSpPr>
          <p:nvPr>
            <p:ph type="ctrTitle"/>
          </p:nvPr>
        </p:nvSpPr>
        <p:spPr>
          <a:xfrm>
            <a:off x="396000" y="3406010"/>
            <a:ext cx="5018682" cy="730800"/>
          </a:xfrm>
        </p:spPr>
        <p:txBody>
          <a:bodyPr/>
          <a:lstStyle/>
          <a:p>
            <a:r>
              <a:rPr lang="fi-FI" dirty="0" smtClean="0"/>
              <a:t>Ajankohtaista liikenteen hallinnonalalta</a:t>
            </a:r>
            <a:endParaRPr lang="fi-FI" dirty="0"/>
          </a:p>
        </p:txBody>
      </p:sp>
      <p:sp>
        <p:nvSpPr>
          <p:cNvPr id="6" name="Alaotsikko 5"/>
          <p:cNvSpPr>
            <a:spLocks noGrp="1"/>
          </p:cNvSpPr>
          <p:nvPr>
            <p:ph type="subTitle" idx="1"/>
          </p:nvPr>
        </p:nvSpPr>
        <p:spPr>
          <a:xfrm>
            <a:off x="396000" y="4252018"/>
            <a:ext cx="6696000" cy="378000"/>
          </a:xfrm>
        </p:spPr>
        <p:txBody>
          <a:bodyPr>
            <a:normAutofit/>
          </a:bodyPr>
          <a:lstStyle/>
          <a:p>
            <a:r>
              <a:rPr lang="fi-FI" sz="1400" dirty="0" smtClean="0"/>
              <a:t>Ratafoorumi 31.3.2017 Mirja Noukka</a:t>
            </a:r>
            <a:endParaRPr lang="fi-FI" sz="1400" dirty="0"/>
          </a:p>
        </p:txBody>
      </p:sp>
    </p:spTree>
    <p:extLst>
      <p:ext uri="{BB962C8B-B14F-4D97-AF65-F5344CB8AC3E}">
        <p14:creationId xmlns:p14="http://schemas.microsoft.com/office/powerpoint/2010/main" val="4263365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tsikko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i-FI" dirty="0" smtClean="0"/>
              <a:t>Fiksut väylät ja älykäs liikenne</a:t>
            </a:r>
            <a:br>
              <a:rPr lang="fi-FI" dirty="0" smtClean="0"/>
            </a:br>
            <a:r>
              <a:rPr lang="fi-FI" dirty="0" smtClean="0"/>
              <a:t>- sinua varten</a:t>
            </a:r>
            <a:endParaRPr lang="fi-FI" dirty="0"/>
          </a:p>
        </p:txBody>
      </p:sp>
      <p:sp>
        <p:nvSpPr>
          <p:cNvPr id="8" name="Alaotsikko 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292905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uva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784414">
            <a:off x="7209397" y="1848982"/>
            <a:ext cx="1335250" cy="1926313"/>
          </a:xfrm>
          <a:prstGeom prst="rect">
            <a:avLst/>
          </a:prstGeom>
        </p:spPr>
      </p:pic>
      <p:sp>
        <p:nvSpPr>
          <p:cNvPr id="6" name="Sisällön paikkamerkki 4"/>
          <p:cNvSpPr>
            <a:spLocks noGrp="1"/>
          </p:cNvSpPr>
          <p:nvPr>
            <p:ph idx="1"/>
          </p:nvPr>
        </p:nvSpPr>
        <p:spPr>
          <a:xfrm>
            <a:off x="585152" y="1328510"/>
            <a:ext cx="8010939" cy="29538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i-FI" sz="1600" dirty="0" smtClean="0">
                <a:solidFill>
                  <a:schemeClr val="tx1"/>
                </a:solidFill>
              </a:rPr>
              <a:t>Käynnissä seuraavat uudistuksia tai selvityksiä:</a:t>
            </a:r>
          </a:p>
          <a:p>
            <a:pPr marL="342900" indent="-342900">
              <a:buAutoNum type="arabicPeriod"/>
            </a:pPr>
            <a:r>
              <a:rPr lang="fi-FI" sz="1600" dirty="0" smtClean="0">
                <a:solidFill>
                  <a:schemeClr val="tx1"/>
                </a:solidFill>
              </a:rPr>
              <a:t>Liikennekaari (LVM)</a:t>
            </a:r>
          </a:p>
          <a:p>
            <a:pPr lvl="1"/>
            <a:r>
              <a:rPr lang="fi-FI" sz="1600" dirty="0">
                <a:solidFill>
                  <a:schemeClr val="tx1"/>
                </a:solidFill>
              </a:rPr>
              <a:t>I vaihe eduskunnassa, hyväksytään nimellä Laki liikenteen </a:t>
            </a:r>
            <a:r>
              <a:rPr lang="fi-FI" sz="1600" dirty="0" smtClean="0">
                <a:solidFill>
                  <a:schemeClr val="tx1"/>
                </a:solidFill>
              </a:rPr>
              <a:t>palveluista</a:t>
            </a:r>
          </a:p>
          <a:p>
            <a:pPr lvl="1"/>
            <a:r>
              <a:rPr lang="fi-FI" sz="1600" dirty="0" smtClean="0"/>
              <a:t>II vaihe valmistelussa, käsittelee mm. </a:t>
            </a:r>
            <a:r>
              <a:rPr lang="fi-FI" sz="1600" smtClean="0"/>
              <a:t>kelpoisuuksia</a:t>
            </a:r>
            <a:endParaRPr lang="fi-FI" sz="1600" dirty="0">
              <a:solidFill>
                <a:schemeClr val="tx1"/>
              </a:solidFill>
            </a:endParaRPr>
          </a:p>
          <a:p>
            <a:pPr marL="342900" indent="-342900">
              <a:buAutoNum type="arabicPeriod"/>
            </a:pPr>
            <a:r>
              <a:rPr lang="fi-FI" sz="1600" dirty="0" smtClean="0">
                <a:solidFill>
                  <a:schemeClr val="tx1"/>
                </a:solidFill>
              </a:rPr>
              <a:t>Maakuntauudistus (VM)</a:t>
            </a:r>
          </a:p>
          <a:p>
            <a:pPr marL="342900" indent="-342900">
              <a:buAutoNum type="arabicPeriod"/>
            </a:pPr>
            <a:r>
              <a:rPr lang="fi-FI" sz="1600" dirty="0" smtClean="0">
                <a:solidFill>
                  <a:schemeClr val="tx1"/>
                </a:solidFill>
              </a:rPr>
              <a:t>Liikenneverkon liiketaloudellista kehittämistä selvittävä hanke, liikenneverkkoyhtiöselvitys LIVE (LVM) </a:t>
            </a:r>
            <a:r>
              <a:rPr lang="fi-FI" sz="1600" i="1" dirty="0" smtClean="0">
                <a:solidFill>
                  <a:schemeClr val="tx1"/>
                </a:solidFill>
              </a:rPr>
              <a:t>(k</a:t>
            </a:r>
            <a:r>
              <a:rPr lang="fi-FI" sz="1600" i="1" dirty="0" smtClean="0"/>
              <a:t>eskeytetty 23.1.2017)</a:t>
            </a:r>
            <a:endParaRPr lang="fi-FI" sz="1600" i="1" dirty="0"/>
          </a:p>
          <a:p>
            <a:pPr lvl="1"/>
            <a:r>
              <a:rPr lang="fi-FI" sz="1600" dirty="0"/>
              <a:t>Parlamentaarinen liikennetyöryhmä asetettu 8.2.2017</a:t>
            </a:r>
          </a:p>
          <a:p>
            <a:pPr marL="342900" indent="-342900">
              <a:buFont typeface="Arial" panose="020B0604020202020204" pitchFamily="34" charset="0"/>
              <a:buAutoNum type="arabicPeriod"/>
            </a:pPr>
            <a:r>
              <a:rPr lang="fi-FI" sz="1600" dirty="0" smtClean="0"/>
              <a:t>Esiselvitys </a:t>
            </a:r>
            <a:r>
              <a:rPr lang="fi-FI" sz="1600" dirty="0"/>
              <a:t>liikennehallinnon virastouudistuksesta </a:t>
            </a:r>
            <a:r>
              <a:rPr lang="fi-FI" sz="1600" dirty="0" smtClean="0"/>
              <a:t>LIIVI (LVM)</a:t>
            </a:r>
          </a:p>
          <a:p>
            <a:pPr lvl="1"/>
            <a:r>
              <a:rPr lang="fi-FI" sz="1600" dirty="0" smtClean="0"/>
              <a:t> sisältää selvitysmiestyön Liikenneviraston liikenteenohjauksen kokonaisuudesta</a:t>
            </a:r>
          </a:p>
          <a:p>
            <a:pPr marL="342900" indent="-342900">
              <a:buFont typeface="+mj-lt"/>
              <a:buAutoNum type="arabicPeriod"/>
            </a:pPr>
            <a:r>
              <a:rPr lang="fi-FI" sz="1600" dirty="0" smtClean="0"/>
              <a:t>Keskushallinnon </a:t>
            </a:r>
            <a:r>
              <a:rPr lang="fi-FI" sz="1600" dirty="0"/>
              <a:t>uudistaminen </a:t>
            </a:r>
            <a:r>
              <a:rPr lang="fi-FI" sz="1600" dirty="0" smtClean="0"/>
              <a:t>(VM)</a:t>
            </a:r>
            <a:endParaRPr lang="fi-FI" sz="1600" dirty="0"/>
          </a:p>
          <a:p>
            <a:pPr marL="0" indent="0">
              <a:buNone/>
            </a:pPr>
            <a:endParaRPr lang="fi-FI" sz="1600" dirty="0" smtClean="0"/>
          </a:p>
          <a:p>
            <a:pPr marL="342900" indent="-342900">
              <a:buFont typeface="Arial" panose="020B0604020202020204" pitchFamily="34" charset="0"/>
              <a:buAutoNum type="arabicPeriod"/>
            </a:pPr>
            <a:endParaRPr lang="fi-FI" sz="1600" dirty="0"/>
          </a:p>
          <a:p>
            <a:pPr marL="342900" indent="-342900">
              <a:buAutoNum type="arabicPeriod"/>
            </a:pPr>
            <a:endParaRPr lang="fi-FI" sz="1600" dirty="0" smtClean="0">
              <a:solidFill>
                <a:schemeClr val="tx1"/>
              </a:solidFill>
            </a:endParaRPr>
          </a:p>
          <a:p>
            <a:pPr marL="342900" indent="-342900">
              <a:buAutoNum type="arabicPeriod"/>
            </a:pPr>
            <a:endParaRPr lang="fi-FI" sz="1600" dirty="0">
              <a:solidFill>
                <a:schemeClr val="tx1"/>
              </a:solidFill>
            </a:endParaRPr>
          </a:p>
          <a:p>
            <a:pPr marL="342900" indent="-342900">
              <a:buAutoNum type="arabicPeriod"/>
            </a:pPr>
            <a:endParaRPr lang="fi-FI" sz="1600" dirty="0" smtClean="0">
              <a:solidFill>
                <a:schemeClr val="tx1"/>
              </a:solidFill>
            </a:endParaRPr>
          </a:p>
          <a:p>
            <a:pPr marL="342900" indent="-342900">
              <a:buAutoNum type="arabicPeriod"/>
            </a:pPr>
            <a:endParaRPr lang="fi-FI" sz="1600" dirty="0" smtClean="0"/>
          </a:p>
          <a:p>
            <a:pPr marL="0" indent="0">
              <a:buClrTx/>
              <a:buNone/>
            </a:pPr>
            <a:endParaRPr lang="fi-FI" sz="1600" dirty="0" smtClean="0"/>
          </a:p>
          <a:p>
            <a:endParaRPr lang="fi-FI" sz="1600" dirty="0" smtClean="0"/>
          </a:p>
          <a:p>
            <a:endParaRPr lang="fi-FI" sz="1600" dirty="0"/>
          </a:p>
        </p:txBody>
      </p:sp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2195736" y="361351"/>
            <a:ext cx="6264696" cy="482207"/>
          </a:xfrm>
        </p:spPr>
        <p:txBody>
          <a:bodyPr/>
          <a:lstStyle/>
          <a:p>
            <a:r>
              <a:rPr lang="fi-FI" sz="24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Liikenne- ja aluehallinnon muutoksia </a:t>
            </a:r>
            <a:endParaRPr lang="fi-FI" sz="24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Päivämäärän paikkamerkki 3"/>
          <p:cNvSpPr txBox="1">
            <a:spLocks/>
          </p:cNvSpPr>
          <p:nvPr/>
        </p:nvSpPr>
        <p:spPr>
          <a:xfrm>
            <a:off x="4768703" y="4767263"/>
            <a:ext cx="828024" cy="273844"/>
          </a:xfrm>
          <a:prstGeom prst="rect">
            <a:avLst/>
          </a:prstGeom>
        </p:spPr>
        <p:txBody>
          <a:bodyPr/>
          <a:lstStyle>
            <a:defPPr>
              <a:defRPr lang="fi-FI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i-FI" sz="1000" dirty="0" smtClean="0"/>
              <a:t>31.3.2017</a:t>
            </a:r>
            <a:endParaRPr lang="fi-FI" sz="1000" dirty="0"/>
          </a:p>
        </p:txBody>
      </p:sp>
    </p:spTree>
    <p:extLst>
      <p:ext uri="{BB962C8B-B14F-4D97-AF65-F5344CB8AC3E}">
        <p14:creationId xmlns:p14="http://schemas.microsoft.com/office/powerpoint/2010/main" val="2038424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Parlamentaarinen liikenteen rahoitusta arvioiva työryhmä</a:t>
            </a:r>
            <a:endParaRPr lang="fi-FI" dirty="0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1363649" y="822960"/>
            <a:ext cx="6369461" cy="3944302"/>
          </a:xfrm>
        </p:spPr>
        <p:txBody>
          <a:bodyPr>
            <a:normAutofit lnSpcReduction="10000"/>
          </a:bodyPr>
          <a:lstStyle/>
          <a:p>
            <a:pPr marL="0" indent="0" defTabSz="514337">
              <a:spcBef>
                <a:spcPct val="0"/>
              </a:spcBef>
              <a:spcAft>
                <a:spcPts val="808"/>
              </a:spcAft>
              <a:buNone/>
            </a:pPr>
            <a:endParaRPr lang="fi-FI" sz="1500" dirty="0">
              <a:ea typeface="ＭＳ Ｐゴシック" pitchFamily="34" charset="-128"/>
            </a:endParaRPr>
          </a:p>
          <a:p>
            <a:pPr marL="0" indent="0" defTabSz="514337">
              <a:spcBef>
                <a:spcPct val="0"/>
              </a:spcBef>
              <a:spcAft>
                <a:spcPts val="808"/>
              </a:spcAft>
              <a:buNone/>
            </a:pPr>
            <a:r>
              <a:rPr lang="fi-FI" sz="1500" b="1" u="sng" dirty="0">
                <a:ea typeface="ＭＳ Ｐゴシック" pitchFamily="34" charset="-128"/>
              </a:rPr>
              <a:t>Taustaa</a:t>
            </a:r>
            <a:r>
              <a:rPr lang="fi-FI" sz="1500" dirty="0">
                <a:ea typeface="ＭＳ Ｐゴシック" pitchFamily="34" charset="-128"/>
              </a:rPr>
              <a:t>:</a:t>
            </a:r>
          </a:p>
          <a:p>
            <a:pPr marL="128585" indent="-128585" defTabSz="514337">
              <a:spcBef>
                <a:spcPct val="0"/>
              </a:spcBef>
              <a:spcAft>
                <a:spcPts val="808"/>
              </a:spcAft>
            </a:pPr>
            <a:r>
              <a:rPr lang="fi-FI" sz="1500" dirty="0">
                <a:ea typeface="ＭＳ Ｐゴシック" pitchFamily="34" charset="-128"/>
              </a:rPr>
              <a:t>Euroopan komissio julkaisi heinäkuussa 2016 ehdotuksen vuoteen 2030 tähtäävästä ilmasto- ja energiapaketista. </a:t>
            </a:r>
            <a:r>
              <a:rPr lang="fi-FI" sz="1500" dirty="0">
                <a:solidFill>
                  <a:prstClr val="black">
                    <a:lumMod val="75000"/>
                    <a:lumOff val="25000"/>
                  </a:prstClr>
                </a:solidFill>
                <a:ea typeface="ＭＳ Ｐゴシック" pitchFamily="34" charset="-128"/>
              </a:rPr>
              <a:t>Taakanjakopäätöksessä Suomen kasvihuonekaasupäästöjen vähennystavoitteeksi on ehdotettu 39 prosenttia vuoden 2005 tasosta. Kotimaan tieliikenne on Suomessa suurin päästökauppaan kuulumattomien päästöjen lähde.</a:t>
            </a:r>
          </a:p>
          <a:p>
            <a:pPr lvl="1" defTabSz="514337">
              <a:spcBef>
                <a:spcPct val="0"/>
              </a:spcBef>
              <a:spcAft>
                <a:spcPts val="808"/>
              </a:spcAft>
              <a:buFont typeface="Wingdings" pitchFamily="2" charset="2"/>
              <a:buChar char="Ø"/>
            </a:pPr>
            <a:r>
              <a:rPr lang="fi-FI" sz="1350" dirty="0">
                <a:solidFill>
                  <a:prstClr val="black">
                    <a:lumMod val="75000"/>
                    <a:lumOff val="25000"/>
                  </a:prstClr>
                </a:solidFill>
                <a:ea typeface="ＭＳ Ｐゴシック" pitchFamily="34" charset="-128"/>
              </a:rPr>
              <a:t>Energia- ja ilmastostrategia: liikenteen päästöistä on leikattava puolet vuoteen 2030 mennessä. Käytännössä koko Suomen taakanjakosektorin yhteensä noin 6 miljoonan tonnin päästövähennystavoitteesta liikennesektori vastaa yli puolesta.</a:t>
            </a:r>
          </a:p>
          <a:p>
            <a:pPr defTabSz="514337">
              <a:spcBef>
                <a:spcPct val="0"/>
              </a:spcBef>
              <a:spcAft>
                <a:spcPts val="808"/>
              </a:spcAft>
              <a:buFont typeface="Arial" pitchFamily="34" charset="0"/>
              <a:buChar char="•"/>
            </a:pPr>
            <a:r>
              <a:rPr lang="fi-FI" sz="1650" dirty="0">
                <a:solidFill>
                  <a:prstClr val="black">
                    <a:lumMod val="75000"/>
                    <a:lumOff val="25000"/>
                  </a:prstClr>
                </a:solidFill>
                <a:ea typeface="ＭＳ Ｐゴシック" pitchFamily="34" charset="-128"/>
              </a:rPr>
              <a:t>Myös liikenneverkon rahoitus vaatii uudistamista </a:t>
            </a:r>
          </a:p>
          <a:p>
            <a:pPr lvl="1" defTabSz="514337">
              <a:spcBef>
                <a:spcPct val="0"/>
              </a:spcBef>
              <a:spcAft>
                <a:spcPts val="808"/>
              </a:spcAft>
              <a:buFont typeface="Wingdings" pitchFamily="2" charset="2"/>
              <a:buChar char="Ø"/>
            </a:pPr>
            <a:r>
              <a:rPr lang="fi-FI" sz="1350" dirty="0">
                <a:solidFill>
                  <a:prstClr val="black">
                    <a:lumMod val="75000"/>
                    <a:lumOff val="25000"/>
                  </a:prstClr>
                </a:solidFill>
                <a:ea typeface="ＭＳ Ｐゴシック" pitchFamily="34" charset="-128"/>
              </a:rPr>
              <a:t>Suomen liikenneverkolla on 2,5 miljardin euron korjausvelka, joka jatkaa kasvuaan 100 miljoonan vuosivauhdilla.</a:t>
            </a:r>
          </a:p>
          <a:p>
            <a:pPr lvl="1" defTabSz="514337">
              <a:spcBef>
                <a:spcPct val="0"/>
              </a:spcBef>
              <a:spcAft>
                <a:spcPts val="808"/>
              </a:spcAft>
              <a:buFont typeface="Wingdings" pitchFamily="2" charset="2"/>
              <a:buChar char="Ø"/>
            </a:pPr>
            <a:r>
              <a:rPr lang="fi-FI" sz="1350" dirty="0">
                <a:solidFill>
                  <a:prstClr val="black">
                    <a:lumMod val="75000"/>
                    <a:lumOff val="25000"/>
                  </a:prstClr>
                </a:solidFill>
                <a:ea typeface="ＭＳ Ｐゴシック" pitchFamily="34" charset="-128"/>
              </a:rPr>
              <a:t>Kehittämisinvestointeja ei pystytä aloittamaan</a:t>
            </a:r>
          </a:p>
          <a:p>
            <a:pPr lvl="1" defTabSz="514337">
              <a:spcBef>
                <a:spcPct val="0"/>
              </a:spcBef>
              <a:spcAft>
                <a:spcPts val="808"/>
              </a:spcAft>
              <a:buFont typeface="Wingdings" pitchFamily="2" charset="2"/>
              <a:buChar char="Ø"/>
            </a:pPr>
            <a:r>
              <a:rPr lang="fi-FI" sz="1350" dirty="0">
                <a:solidFill>
                  <a:prstClr val="black">
                    <a:lumMod val="75000"/>
                    <a:lumOff val="25000"/>
                  </a:prstClr>
                </a:solidFill>
                <a:ea typeface="ＭＳ Ｐゴシック" pitchFamily="34" charset="-128"/>
              </a:rPr>
              <a:t>Liikenneverkon on mahdollistettava digitaalisten palveluiden ja automaation kehittyminen sekä luoda edellytykset uusien liikkumispalvelujen syntymiselle myös haja-asutusalueille</a:t>
            </a:r>
          </a:p>
          <a:p>
            <a:endParaRPr lang="fi-FI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ADEFC-2778-6B49-9C82-2158FE27C40E}" type="slidenum">
              <a:rPr lang="fi-FI"/>
              <a:pPr/>
              <a:t>3</a:t>
            </a:fld>
            <a:endParaRPr lang="fi-FI"/>
          </a:p>
        </p:txBody>
      </p:sp>
      <p:sp>
        <p:nvSpPr>
          <p:cNvPr id="5" name="Tekstiruutu 4"/>
          <p:cNvSpPr txBox="1"/>
          <p:nvPr/>
        </p:nvSpPr>
        <p:spPr>
          <a:xfrm>
            <a:off x="4762099" y="4784170"/>
            <a:ext cx="70884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 smtClean="0"/>
              <a:t>22.3.2017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3437577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Työryhmän työn tavoitteet ja tehtävät</a:t>
            </a:r>
            <a:endParaRPr lang="fi-FI" dirty="0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1453101" y="679837"/>
            <a:ext cx="6280008" cy="4204252"/>
          </a:xfrm>
        </p:spPr>
        <p:txBody>
          <a:bodyPr/>
          <a:lstStyle/>
          <a:p>
            <a:endParaRPr lang="fi-FI" sz="1800" dirty="0"/>
          </a:p>
          <a:p>
            <a:r>
              <a:rPr lang="fi-FI" sz="1800" dirty="0"/>
              <a:t>Tavoitteet</a:t>
            </a:r>
          </a:p>
          <a:p>
            <a:pPr lvl="1"/>
            <a:r>
              <a:rPr lang="fi-FI" sz="1350" dirty="0"/>
              <a:t>kustannustehokkaan, pitkäjänteisen ja tarkoituksenmukaisen suunnitelman luominen väyläverkon kehittämiselle ja rahoitukselle </a:t>
            </a:r>
          </a:p>
          <a:p>
            <a:pPr lvl="1"/>
            <a:r>
              <a:rPr lang="fi-FI" sz="1350" dirty="0"/>
              <a:t>suunnitelman luominen kansallisen ilmastopolitiikan mukaisten tavoitteiden saavuttamiseen vuoteen 2030 mennessä</a:t>
            </a:r>
          </a:p>
          <a:p>
            <a:pPr lvl="1"/>
            <a:r>
              <a:rPr lang="fi-FI" sz="1350" dirty="0"/>
              <a:t>suotuisan toimintaympäristön luominen digitaalisille liikenteen palveluille ja automatisaatiolle</a:t>
            </a:r>
          </a:p>
          <a:p>
            <a:pPr lvl="1"/>
            <a:r>
              <a:rPr lang="fi-FI" sz="1350" dirty="0"/>
              <a:t>korjausvelan vähentäminen seuraavan 10 vuoden aikana sekä tarvittavan rahoituksen turvaaminen väylien ylläpitoon jatkossa</a:t>
            </a:r>
          </a:p>
          <a:p>
            <a:pPr marL="342900" lvl="1" indent="0">
              <a:buNone/>
            </a:pPr>
            <a:endParaRPr lang="fi-FI" sz="1200" dirty="0"/>
          </a:p>
          <a:p>
            <a:pPr>
              <a:buFont typeface="Wingdings" pitchFamily="2" charset="2"/>
              <a:buChar char="Ø"/>
            </a:pPr>
            <a:r>
              <a:rPr lang="fi-FI" sz="1800" dirty="0">
                <a:latin typeface="Arial"/>
                <a:ea typeface="Calibri"/>
              </a:rPr>
              <a:t>Työryhmän tehtävänä on määritellä riittävät keinot edellä mainittujen tavoitteiden saavuttamiseksi</a:t>
            </a:r>
          </a:p>
          <a:p>
            <a:pPr>
              <a:buFont typeface="Wingdings" pitchFamily="2" charset="2"/>
              <a:buChar char="Ø"/>
            </a:pPr>
            <a:r>
              <a:rPr lang="fi-FI" sz="1800" dirty="0">
                <a:latin typeface="Arial"/>
              </a:rPr>
              <a:t> </a:t>
            </a:r>
            <a:r>
              <a:rPr lang="fi-FI" sz="1800" b="1" dirty="0">
                <a:latin typeface="Arial"/>
              </a:rPr>
              <a:t>Toimikausi 28.2.2017-28.2.2018</a:t>
            </a:r>
          </a:p>
          <a:p>
            <a:pPr>
              <a:buFont typeface="Wingdings" pitchFamily="2" charset="2"/>
              <a:buChar char="Ø"/>
            </a:pPr>
            <a:r>
              <a:rPr lang="fi-FI" dirty="0" smtClean="0">
                <a:solidFill>
                  <a:schemeClr val="tx2"/>
                </a:solidFill>
              </a:rPr>
              <a:t>Pitkäjänteiset </a:t>
            </a:r>
            <a:r>
              <a:rPr lang="fi-FI" dirty="0">
                <a:solidFill>
                  <a:schemeClr val="tx2"/>
                </a:solidFill>
              </a:rPr>
              <a:t>ja kestävät ratkaisut ongelmien </a:t>
            </a:r>
            <a:r>
              <a:rPr lang="fi-FI" dirty="0" smtClean="0">
                <a:solidFill>
                  <a:schemeClr val="tx2"/>
                </a:solidFill>
              </a:rPr>
              <a:t>ratkaisemiseksi! </a:t>
            </a:r>
            <a:endParaRPr lang="fi-FI" dirty="0">
              <a:solidFill>
                <a:schemeClr val="tx2"/>
              </a:solidFill>
            </a:endParaRPr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ADEFC-2778-6B49-9C82-2158FE27C40E}" type="slidenum">
              <a:rPr lang="fi-FI"/>
              <a:pPr/>
              <a:t>4</a:t>
            </a:fld>
            <a:endParaRPr lang="fi-FI"/>
          </a:p>
        </p:txBody>
      </p:sp>
      <p:sp>
        <p:nvSpPr>
          <p:cNvPr id="6" name="Tekstiruutu 5"/>
          <p:cNvSpPr txBox="1"/>
          <p:nvPr/>
        </p:nvSpPr>
        <p:spPr>
          <a:xfrm>
            <a:off x="4762099" y="4784170"/>
            <a:ext cx="70884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 smtClean="0"/>
              <a:t>22.3.2017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2110232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Parlamentaarisen työryhmän kokoonpano</a:t>
            </a:r>
            <a:endParaRPr lang="fi-FI" dirty="0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1410891" y="781216"/>
            <a:ext cx="6322219" cy="3986046"/>
          </a:xfrm>
        </p:spPr>
        <p:txBody>
          <a:bodyPr numCol="3">
            <a:normAutofit/>
          </a:bodyPr>
          <a:lstStyle/>
          <a:p>
            <a:pPr marL="0" indent="0">
              <a:buNone/>
            </a:pPr>
            <a:endParaRPr lang="fi-FI" sz="1050" b="1" dirty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fi-FI" sz="1050" b="1" dirty="0">
                <a:solidFill>
                  <a:schemeClr val="tx2"/>
                </a:solidFill>
              </a:rPr>
              <a:t>JÄSENET</a:t>
            </a:r>
          </a:p>
          <a:p>
            <a:pPr marL="0" indent="0">
              <a:buNone/>
            </a:pPr>
            <a:r>
              <a:rPr lang="fi-FI" sz="900" dirty="0"/>
              <a:t>Anne Berner,	puheenjohtaja</a:t>
            </a:r>
          </a:p>
          <a:p>
            <a:pPr marL="0" indent="0">
              <a:buNone/>
            </a:pPr>
            <a:r>
              <a:rPr lang="fi-FI" sz="900" dirty="0"/>
              <a:t>Mirja Vehkaperä, Keskusta</a:t>
            </a:r>
          </a:p>
          <a:p>
            <a:pPr marL="0" indent="0">
              <a:buNone/>
            </a:pPr>
            <a:r>
              <a:rPr lang="fi-FI" sz="900" dirty="0"/>
              <a:t>Markku Rossi, Keskusta</a:t>
            </a:r>
          </a:p>
          <a:p>
            <a:pPr marL="0" indent="0">
              <a:buNone/>
            </a:pPr>
            <a:r>
              <a:rPr lang="fi-FI" sz="900" dirty="0"/>
              <a:t>Jukka Kopra,	Kokoomus</a:t>
            </a:r>
          </a:p>
          <a:p>
            <a:pPr marL="0" indent="0">
              <a:buNone/>
            </a:pPr>
            <a:r>
              <a:rPr lang="fi-FI" sz="900" dirty="0"/>
              <a:t>Markku </a:t>
            </a:r>
            <a:r>
              <a:rPr lang="fi-FI" sz="900" dirty="0" err="1"/>
              <a:t>Eestilä</a:t>
            </a:r>
            <a:r>
              <a:rPr lang="fi-FI" sz="900" dirty="0"/>
              <a:t>, Kokoomus</a:t>
            </a:r>
          </a:p>
          <a:p>
            <a:pPr marL="0" indent="0">
              <a:buNone/>
            </a:pPr>
            <a:r>
              <a:rPr lang="fi-FI" sz="900" dirty="0"/>
              <a:t>Ari Jalonen, Perussuomalaiset</a:t>
            </a:r>
          </a:p>
          <a:p>
            <a:pPr marL="0" indent="0">
              <a:buNone/>
            </a:pPr>
            <a:r>
              <a:rPr lang="fi-FI" sz="900" dirty="0"/>
              <a:t>Jari Ronkainen, Perussuomalaiset</a:t>
            </a:r>
          </a:p>
          <a:p>
            <a:pPr marL="0" indent="0">
              <a:buNone/>
            </a:pPr>
            <a:r>
              <a:rPr lang="fi-FI" sz="900" dirty="0"/>
              <a:t>Krista Kiuru, SDP</a:t>
            </a:r>
          </a:p>
          <a:p>
            <a:pPr marL="0" indent="0">
              <a:buNone/>
            </a:pPr>
            <a:r>
              <a:rPr lang="fi-FI" sz="900" dirty="0"/>
              <a:t>Harry Wallin,	SDP</a:t>
            </a:r>
          </a:p>
          <a:p>
            <a:pPr marL="0" indent="0">
              <a:buNone/>
            </a:pPr>
            <a:r>
              <a:rPr lang="fi-FI" sz="900" dirty="0"/>
              <a:t>Mats Nylund,	RKP</a:t>
            </a:r>
          </a:p>
          <a:p>
            <a:pPr marL="0" indent="0">
              <a:buNone/>
            </a:pPr>
            <a:r>
              <a:rPr lang="fi-FI" sz="900" dirty="0"/>
              <a:t>Peter Östman, Kristillisdemokraatit</a:t>
            </a:r>
          </a:p>
          <a:p>
            <a:pPr marL="0" indent="0">
              <a:buNone/>
            </a:pPr>
            <a:r>
              <a:rPr lang="fi-FI" sz="900" dirty="0"/>
              <a:t>Kari Uotila, Vasemmistoliitto</a:t>
            </a:r>
          </a:p>
          <a:p>
            <a:pPr marL="0" indent="0">
              <a:buNone/>
            </a:pPr>
            <a:r>
              <a:rPr lang="fi-FI" sz="900" dirty="0" err="1"/>
              <a:t>Olli-Poika</a:t>
            </a:r>
            <a:r>
              <a:rPr lang="fi-FI" sz="900" dirty="0"/>
              <a:t> Parviainen, Vihreä liitto</a:t>
            </a:r>
          </a:p>
          <a:p>
            <a:endParaRPr lang="fi-FI" sz="1050" dirty="0"/>
          </a:p>
          <a:p>
            <a:pPr marL="0" indent="0">
              <a:buNone/>
            </a:pPr>
            <a:r>
              <a:rPr lang="fi-FI" sz="1275" dirty="0"/>
              <a:t>	</a:t>
            </a:r>
          </a:p>
          <a:p>
            <a:pPr marL="0" indent="0">
              <a:buNone/>
            </a:pPr>
            <a:endParaRPr lang="fi-FI" sz="1275" dirty="0"/>
          </a:p>
          <a:p>
            <a:pPr marL="0" indent="0">
              <a:buNone/>
            </a:pPr>
            <a:r>
              <a:rPr lang="fi-FI" sz="900" b="1" dirty="0">
                <a:solidFill>
                  <a:schemeClr val="tx2"/>
                </a:solidFill>
              </a:rPr>
              <a:t>PÄÄSIHTEERI</a:t>
            </a:r>
            <a:r>
              <a:rPr lang="fi-FI" sz="900" b="1" dirty="0"/>
              <a:t> </a:t>
            </a:r>
          </a:p>
          <a:p>
            <a:pPr marL="0" indent="0">
              <a:buNone/>
            </a:pPr>
            <a:r>
              <a:rPr lang="fi-FI" sz="900" dirty="0"/>
              <a:t>Mikael Nyberg, LVM	</a:t>
            </a:r>
          </a:p>
          <a:p>
            <a:pPr marL="0" indent="0">
              <a:buNone/>
            </a:pPr>
            <a:r>
              <a:rPr lang="fi-FI" sz="900" b="1" dirty="0">
                <a:solidFill>
                  <a:schemeClr val="tx2"/>
                </a:solidFill>
              </a:rPr>
              <a:t>PYSYVÄT ASIANTUNTIJAT</a:t>
            </a:r>
            <a:r>
              <a:rPr lang="fi-FI" sz="900" dirty="0"/>
              <a:t>	</a:t>
            </a:r>
          </a:p>
          <a:p>
            <a:pPr marL="0" indent="0">
              <a:buNone/>
            </a:pPr>
            <a:r>
              <a:rPr lang="fi-FI" sz="900" dirty="0"/>
              <a:t>Juhapekka Ristola, LVM	</a:t>
            </a:r>
          </a:p>
          <a:p>
            <a:pPr marL="0" indent="0">
              <a:buNone/>
            </a:pPr>
            <a:r>
              <a:rPr lang="fi-FI" sz="900" dirty="0"/>
              <a:t>Hannu Mäkinen, VM	</a:t>
            </a:r>
          </a:p>
          <a:p>
            <a:pPr marL="0" indent="0">
              <a:buNone/>
            </a:pPr>
            <a:r>
              <a:rPr lang="fi-FI" sz="900" dirty="0"/>
              <a:t>Johanna </a:t>
            </a:r>
            <a:r>
              <a:rPr lang="fi-FI" sz="900" dirty="0" err="1"/>
              <a:t>Osenius</a:t>
            </a:r>
            <a:r>
              <a:rPr lang="fi-FI" sz="900" dirty="0"/>
              <a:t>, TEM</a:t>
            </a:r>
          </a:p>
          <a:p>
            <a:pPr marL="0" indent="0">
              <a:buNone/>
            </a:pPr>
            <a:endParaRPr lang="fi-FI" sz="900" dirty="0"/>
          </a:p>
          <a:p>
            <a:pPr marL="0" indent="0">
              <a:buNone/>
            </a:pPr>
            <a:endParaRPr lang="fi-FI" sz="900" dirty="0"/>
          </a:p>
          <a:p>
            <a:pPr marL="0" indent="0">
              <a:buNone/>
            </a:pPr>
            <a:endParaRPr lang="fi-FI" sz="900" dirty="0"/>
          </a:p>
          <a:p>
            <a:pPr marL="0" indent="0">
              <a:buNone/>
            </a:pPr>
            <a:r>
              <a:rPr lang="fi-FI" sz="900" b="1" dirty="0">
                <a:solidFill>
                  <a:schemeClr val="tx2"/>
                </a:solidFill>
              </a:rPr>
              <a:t>SIHTEERIT</a:t>
            </a:r>
            <a:r>
              <a:rPr lang="fi-FI" sz="900" dirty="0">
                <a:solidFill>
                  <a:schemeClr val="tx2"/>
                </a:solidFill>
              </a:rPr>
              <a:t>	</a:t>
            </a:r>
          </a:p>
          <a:p>
            <a:pPr marL="0" indent="0">
              <a:buNone/>
            </a:pPr>
            <a:r>
              <a:rPr lang="fi-FI" sz="900" dirty="0"/>
              <a:t>Hanna Perälä, LVM</a:t>
            </a:r>
          </a:p>
          <a:p>
            <a:pPr marL="0" indent="0">
              <a:buNone/>
            </a:pPr>
            <a:r>
              <a:rPr lang="fi-FI" sz="900" dirty="0"/>
              <a:t>Leo Parkkonen, VM		</a:t>
            </a:r>
          </a:p>
          <a:p>
            <a:pPr marL="0" indent="0">
              <a:buNone/>
            </a:pPr>
            <a:r>
              <a:rPr lang="fi-FI" sz="900" dirty="0"/>
              <a:t>Kaisa Kuukasjärvi, LVM	</a:t>
            </a:r>
          </a:p>
          <a:p>
            <a:pPr marL="0" indent="0">
              <a:buNone/>
            </a:pPr>
            <a:r>
              <a:rPr lang="fi-FI" sz="900" dirty="0"/>
              <a:t>Tuomo Suvanto, LVM	</a:t>
            </a:r>
          </a:p>
          <a:p>
            <a:pPr marL="0" indent="0">
              <a:buNone/>
            </a:pPr>
            <a:r>
              <a:rPr lang="fi-FI" sz="1050" dirty="0"/>
              <a:t>	</a:t>
            </a:r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ADEFC-2778-6B49-9C82-2158FE27C40E}" type="slidenum">
              <a:rPr lang="fi-FI"/>
              <a:pPr/>
              <a:t>5</a:t>
            </a:fld>
            <a:endParaRPr lang="fi-FI"/>
          </a:p>
        </p:txBody>
      </p:sp>
      <p:pic>
        <p:nvPicPr>
          <p:cNvPr id="1028" name="Picture 4" descr="http://liiveri.lvm.fi/n5files/?getImageN5=true&amp;folderId=292475&amp;name=DLFE-1302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8232" y="1323893"/>
            <a:ext cx="2140557" cy="2140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kstiruutu 6"/>
          <p:cNvSpPr txBox="1"/>
          <p:nvPr/>
        </p:nvSpPr>
        <p:spPr>
          <a:xfrm>
            <a:off x="4762099" y="4784170"/>
            <a:ext cx="70884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00" dirty="0"/>
              <a:t>2</a:t>
            </a:r>
            <a:r>
              <a:rPr lang="fi-FI" sz="1000" dirty="0" smtClean="0"/>
              <a:t>2.3.2017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2341034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Kuva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63753" y="2361379"/>
            <a:ext cx="3508216" cy="2405884"/>
          </a:xfrm>
          <a:prstGeom prst="rect">
            <a:avLst/>
          </a:prstGeom>
        </p:spPr>
      </p:pic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2196000" y="271160"/>
            <a:ext cx="6624000" cy="457200"/>
          </a:xfrm>
        </p:spPr>
        <p:txBody>
          <a:bodyPr/>
          <a:lstStyle/>
          <a:p>
            <a:r>
              <a:rPr lang="fi-FI" dirty="0" smtClean="0"/>
              <a:t>Julkaistuja </a:t>
            </a:r>
            <a:r>
              <a:rPr lang="fi-FI" dirty="0"/>
              <a:t>t</a:t>
            </a:r>
            <a:r>
              <a:rPr lang="fi-FI" dirty="0" smtClean="0"/>
              <a:t>ulevaisuudennäkymiä</a:t>
            </a:r>
            <a:endParaRPr lang="en-US" dirty="0"/>
          </a:p>
        </p:txBody>
      </p:sp>
      <p:pic>
        <p:nvPicPr>
          <p:cNvPr id="7" name="Sisällön paikkamerkki 6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99027" y="1294909"/>
            <a:ext cx="2379317" cy="3472354"/>
          </a:xfrm>
          <a:prstGeom prst="rect">
            <a:avLst/>
          </a:prstGeom>
        </p:spPr>
      </p:pic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dirty="0" smtClean="0"/>
              <a:t>31.3.2017</a:t>
            </a:r>
            <a:endParaRPr lang="fi-FI" dirty="0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 </a:t>
            </a:r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6</a:t>
            </a:fld>
            <a:endParaRPr lang="fi-FI"/>
          </a:p>
        </p:txBody>
      </p:sp>
      <p:pic>
        <p:nvPicPr>
          <p:cNvPr id="8" name="Kuva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90018" y="772984"/>
            <a:ext cx="4343400" cy="2990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4661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2175837" y="176566"/>
            <a:ext cx="6968163" cy="457200"/>
          </a:xfrm>
        </p:spPr>
        <p:txBody>
          <a:bodyPr/>
          <a:lstStyle/>
          <a:p>
            <a:r>
              <a:rPr lang="en-US" dirty="0"/>
              <a:t/>
            </a:r>
            <a:br>
              <a:rPr lang="en-US" dirty="0"/>
            </a:br>
            <a:r>
              <a:rPr lang="fi-FI" sz="2400" dirty="0" smtClean="0"/>
              <a:t>Liikenne- </a:t>
            </a:r>
            <a:r>
              <a:rPr lang="fi-FI" sz="2400" dirty="0"/>
              <a:t>ja viestintäarkkitehtuuri 2030 ja 2050 </a:t>
            </a:r>
            <a:r>
              <a:rPr lang="fi-FI" dirty="0"/>
              <a:t/>
            </a:r>
            <a:br>
              <a:rPr lang="fi-FI" dirty="0"/>
            </a:br>
            <a:r>
              <a:rPr lang="en-US" sz="1800" dirty="0" smtClean="0"/>
              <a:t>(LVM selvityshenkilöt</a:t>
            </a:r>
            <a:r>
              <a:rPr lang="en-US" sz="1800" dirty="0"/>
              <a:t>: </a:t>
            </a:r>
            <a:r>
              <a:rPr lang="fi-FI" sz="1800" dirty="0" smtClean="0"/>
              <a:t>Esko Aho, Inka </a:t>
            </a:r>
            <a:r>
              <a:rPr lang="fi-FI" sz="1800" dirty="0"/>
              <a:t>Mero ja Lauri </a:t>
            </a:r>
            <a:r>
              <a:rPr lang="fi-FI" sz="1800" dirty="0" smtClean="0"/>
              <a:t>Lyly)</a:t>
            </a:r>
            <a:endParaRPr lang="en-US" sz="1800" dirty="0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dirty="0" smtClean="0"/>
              <a:t>31.3.2017</a:t>
            </a:r>
            <a:endParaRPr lang="fi-FI" dirty="0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 </a:t>
            </a:r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7</a:t>
            </a:fld>
            <a:endParaRPr lang="fi-FI"/>
          </a:p>
        </p:txBody>
      </p:sp>
      <p:pic>
        <p:nvPicPr>
          <p:cNvPr id="7" name="Kuva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185982">
            <a:off x="2598627" y="1198282"/>
            <a:ext cx="5085469" cy="3523593"/>
          </a:xfrm>
          <a:prstGeom prst="rect">
            <a:avLst/>
          </a:prstGeom>
        </p:spPr>
      </p:pic>
      <p:sp>
        <p:nvSpPr>
          <p:cNvPr id="9" name="Tekstiruutu 8"/>
          <p:cNvSpPr txBox="1"/>
          <p:nvPr/>
        </p:nvSpPr>
        <p:spPr>
          <a:xfrm>
            <a:off x="233056" y="1372971"/>
            <a:ext cx="1507400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smtClean="0"/>
              <a:t>Välikatsaus 2/2017</a:t>
            </a:r>
          </a:p>
          <a:p>
            <a:r>
              <a:rPr lang="fi-FI" dirty="0" smtClean="0"/>
              <a:t>Valmis 4/2017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7565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Tulevaisuuden verkot</a:t>
            </a:r>
            <a:br>
              <a:rPr lang="fi-FI" dirty="0" smtClean="0"/>
            </a:br>
            <a:r>
              <a:rPr lang="fi-FI" sz="1600" dirty="0" smtClean="0"/>
              <a:t> Kehittämistoimenpiteet</a:t>
            </a:r>
            <a:endParaRPr lang="fi-FI" dirty="0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675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3.1.2017</a:t>
            </a:r>
            <a:endParaRPr kumimoji="0" lang="fi-FI" sz="675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675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Erika Karjalainen</a:t>
            </a:r>
            <a:endParaRPr kumimoji="0" lang="fi-FI" sz="675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D67F47F-A4DF-4926-BB4C-9F1DAEA89B92}" type="slidenum">
              <a:rPr kumimoji="0" lang="fi-FI" sz="675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fi-FI" sz="675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Suorakulmio 6"/>
          <p:cNvSpPr/>
          <p:nvPr/>
        </p:nvSpPr>
        <p:spPr>
          <a:xfrm>
            <a:off x="2210609" y="1041286"/>
            <a:ext cx="1371600" cy="3635406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VERKOT</a:t>
            </a:r>
            <a:endParaRPr kumimoji="0" lang="fi-FI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Suorakulmio 7"/>
          <p:cNvSpPr/>
          <p:nvPr/>
        </p:nvSpPr>
        <p:spPr>
          <a:xfrm>
            <a:off x="4148157" y="1041286"/>
            <a:ext cx="1309457" cy="3635404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TIETO</a:t>
            </a:r>
            <a:endParaRPr kumimoji="0" lang="fi-FI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Suorakulmio 8"/>
          <p:cNvSpPr/>
          <p:nvPr/>
        </p:nvSpPr>
        <p:spPr>
          <a:xfrm>
            <a:off x="6080677" y="1033888"/>
            <a:ext cx="1314487" cy="3635404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PALVELUT</a:t>
            </a:r>
            <a:endParaRPr kumimoji="0" lang="fi-FI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Suorakulmio 10"/>
          <p:cNvSpPr/>
          <p:nvPr/>
        </p:nvSpPr>
        <p:spPr>
          <a:xfrm>
            <a:off x="2472498" y="1466642"/>
            <a:ext cx="4660777" cy="506027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Viestintäverkkoja kehitetään </a:t>
            </a:r>
            <a:br>
              <a:rPr kumimoji="0" lang="fi-FI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fi-FI" sz="105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tukemaan liikenteen palveluja ja automaatiota.</a:t>
            </a:r>
            <a:endParaRPr kumimoji="0" lang="fi-FI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Suorakulmio 11"/>
          <p:cNvSpPr/>
          <p:nvPr/>
        </p:nvSpPr>
        <p:spPr>
          <a:xfrm>
            <a:off x="2472499" y="2088843"/>
            <a:ext cx="4660776" cy="506027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Automaatio </a:t>
            </a:r>
            <a:r>
              <a:rPr kumimoji="0" lang="fi-FI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ja robotisaatio </a:t>
            </a:r>
            <a:r>
              <a:rPr kumimoji="0" lang="fi-FI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palvelevat</a:t>
            </a:r>
            <a:br>
              <a:rPr kumimoji="0" lang="fi-FI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fi-FI" sz="105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tulevaisuuden liikennettä ja väylänpitoa</a:t>
            </a:r>
            <a:endParaRPr kumimoji="0" lang="fi-FI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Suorakulmio 12"/>
          <p:cNvSpPr/>
          <p:nvPr/>
        </p:nvSpPr>
        <p:spPr>
          <a:xfrm>
            <a:off x="2472498" y="2747797"/>
            <a:ext cx="4660777" cy="506027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Kestävien kulkumuotojen käyttöä lisätään </a:t>
            </a:r>
            <a:r>
              <a:rPr kumimoji="0" lang="fi-FI" sz="135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/>
            </a:r>
            <a:br>
              <a:rPr kumimoji="0" lang="fi-FI" sz="135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fi-FI" sz="105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palvelutasoa parantamalla ja maankäytön ja liikenteen yhteistyöllä</a:t>
            </a:r>
            <a:endParaRPr kumimoji="0" lang="fi-FI" sz="1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Suorakulmio 13"/>
          <p:cNvSpPr/>
          <p:nvPr/>
        </p:nvSpPr>
        <p:spPr>
          <a:xfrm>
            <a:off x="2472498" y="3400979"/>
            <a:ext cx="4660777" cy="506027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Väyläverkon korjausvelkaa vähennetään </a:t>
            </a: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05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pitkäjänteisen perusväylänpidon toimin</a:t>
            </a:r>
            <a:endParaRPr kumimoji="0" lang="fi-FI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Suorakulmio 14"/>
          <p:cNvSpPr/>
          <p:nvPr/>
        </p:nvSpPr>
        <p:spPr>
          <a:xfrm>
            <a:off x="2472498" y="4039617"/>
            <a:ext cx="4660778" cy="506027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Väyläverkkoa kehitetään </a:t>
            </a: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palvelemaan paremmin tulevaisuuden liikennettä</a:t>
            </a:r>
            <a:endParaRPr kumimoji="0" lang="fi-FI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91271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Tässä ja nyt</a:t>
            </a:r>
            <a:endParaRPr lang="en-US" dirty="0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977462" y="1278000"/>
            <a:ext cx="7514938" cy="3312000"/>
          </a:xfrm>
        </p:spPr>
        <p:txBody>
          <a:bodyPr>
            <a:normAutofit/>
          </a:bodyPr>
          <a:lstStyle/>
          <a:p>
            <a:r>
              <a:rPr lang="fi-FI" sz="1800" dirty="0" smtClean="0"/>
              <a:t>Laatu</a:t>
            </a:r>
          </a:p>
          <a:p>
            <a:r>
              <a:rPr lang="fi-FI" sz="1800" dirty="0" smtClean="0"/>
              <a:t>Turvallisuus</a:t>
            </a:r>
          </a:p>
          <a:p>
            <a:r>
              <a:rPr lang="fi-FI" sz="1800" dirty="0" smtClean="0"/>
              <a:t>Yhteinen kehittäminen, mm. tieto ja tiedon hallinta, hankintamenettelyt, osaaminen</a:t>
            </a:r>
            <a:endParaRPr lang="en-US" sz="1800" dirty="0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dirty="0" smtClean="0"/>
              <a:t>31.3.2017</a:t>
            </a:r>
            <a:endParaRPr lang="fi-FI" dirty="0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 </a:t>
            </a:r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9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540467652"/>
      </p:ext>
    </p:extLst>
  </p:cSld>
  <p:clrMapOvr>
    <a:masterClrMapping/>
  </p:clrMapOvr>
</p:sld>
</file>

<file path=ppt/theme/theme1.xml><?xml version="1.0" encoding="utf-8"?>
<a:theme xmlns:a="http://schemas.openxmlformats.org/drawingml/2006/main" name="1_uusi_pohja">
  <a:themeElements>
    <a:clrScheme name="Liikennevirast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46AF"/>
      </a:accent1>
      <a:accent2>
        <a:srgbClr val="0088CE"/>
      </a:accent2>
      <a:accent3>
        <a:srgbClr val="3DB7E4"/>
      </a:accent3>
      <a:accent4>
        <a:srgbClr val="EA8A00"/>
      </a:accent4>
      <a:accent5>
        <a:srgbClr val="84CAC6"/>
      </a:accent5>
      <a:accent6>
        <a:srgbClr val="BCBC7E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sityspohja tapahtumailmeellä.potx" id="{C28AFE53-A4D5-4C08-802F-5863C0EA8D1D}" vid="{9E2422A2-3825-4CA4-8497-99487FD85AA9}"/>
    </a:ext>
  </a:extLst>
</a:theme>
</file>

<file path=ppt/theme/theme2.xml><?xml version="1.0" encoding="utf-8"?>
<a:theme xmlns:a="http://schemas.openxmlformats.org/drawingml/2006/main" name="LVM_pp-pohja_suomi">
  <a:themeElements>
    <a:clrScheme name="LVM">
      <a:dk1>
        <a:sysClr val="windowText" lastClr="000000"/>
      </a:dk1>
      <a:lt1>
        <a:sysClr val="window" lastClr="FFFFFF"/>
      </a:lt1>
      <a:dk2>
        <a:srgbClr val="0000FF"/>
      </a:dk2>
      <a:lt2>
        <a:srgbClr val="E7E6E6"/>
      </a:lt2>
      <a:accent1>
        <a:srgbClr val="0000FF"/>
      </a:accent1>
      <a:accent2>
        <a:srgbClr val="A51890"/>
      </a:accent2>
      <a:accent3>
        <a:srgbClr val="CE0037"/>
      </a:accent3>
      <a:accent4>
        <a:srgbClr val="ED8B00"/>
      </a:accent4>
      <a:accent5>
        <a:srgbClr val="97D700"/>
      </a:accent5>
      <a:accent6>
        <a:srgbClr val="00A499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LVM_mallipohja_suomi_kuvat" id="{644B5F1B-6DEA-AE4C-9A16-7109202DA360}" vid="{0514BE5E-060C-EA40-96DF-A30DD0161C02}"/>
    </a:ext>
  </a:extLst>
</a:theme>
</file>

<file path=ppt/theme/theme3.xml><?xml version="1.0" encoding="utf-8"?>
<a:theme xmlns:a="http://schemas.openxmlformats.org/drawingml/2006/main" name="2_uusi_pohja">
  <a:themeElements>
    <a:clrScheme name="Liikennevirasto">
      <a:dk1>
        <a:srgbClr val="766A62"/>
      </a:dk1>
      <a:lt1>
        <a:srgbClr val="FFFFFF"/>
      </a:lt1>
      <a:dk2>
        <a:srgbClr val="0088CE"/>
      </a:dk2>
      <a:lt2>
        <a:srgbClr val="A59D95"/>
      </a:lt2>
      <a:accent1>
        <a:srgbClr val="0046AD"/>
      </a:accent1>
      <a:accent2>
        <a:srgbClr val="00B0CA"/>
      </a:accent2>
      <a:accent3>
        <a:srgbClr val="3DB7E4"/>
      </a:accent3>
      <a:accent4>
        <a:srgbClr val="BCBC7E"/>
      </a:accent4>
      <a:accent5>
        <a:srgbClr val="E9AB00"/>
      </a:accent5>
      <a:accent6>
        <a:srgbClr val="BCA4CB"/>
      </a:accent6>
      <a:hlink>
        <a:srgbClr val="E9AB00"/>
      </a:hlink>
      <a:folHlink>
        <a:srgbClr val="766A6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spcAft>
            <a:spcPts val="300"/>
          </a:spcAft>
          <a:defRPr sz="1400" dirty="0" smtClean="0">
            <a:latin typeface="Felbridge Pro" pitchFamily="50" charset="0"/>
          </a:defRPr>
        </a:defPPr>
      </a:lstStyle>
    </a:txDef>
  </a:objectDefaults>
  <a:extraClrSchemeLst/>
</a:theme>
</file>

<file path=ppt/theme/theme4.xml><?xml version="1.0" encoding="utf-8"?>
<a:theme xmlns:a="http://schemas.openxmlformats.org/drawingml/2006/main" name="3_uusi_pohja">
  <a:themeElements>
    <a:clrScheme name="Liikennevirast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46AF"/>
      </a:accent1>
      <a:accent2>
        <a:srgbClr val="0088CE"/>
      </a:accent2>
      <a:accent3>
        <a:srgbClr val="3DB7E4"/>
      </a:accent3>
      <a:accent4>
        <a:srgbClr val="EA8A00"/>
      </a:accent4>
      <a:accent5>
        <a:srgbClr val="84CAC6"/>
      </a:accent5>
      <a:accent6>
        <a:srgbClr val="BCBC7E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sityspohja tapahtumailmeellä.potx" id="{C28AFE53-A4D5-4C08-802F-5863C0EA8D1D}" vid="{9E2422A2-3825-4CA4-8497-99487FD85AA9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xml_kameleon>
  <subtitle/>
</xml_kameleon>
</file>

<file path=customXml/item2.xml><?xml version="1.0" encoding="utf-8"?>
<livi_kameleon xmlns="" xmlns:xsi="http://www.w3.org/2001/XMLSchema-instance">
  <tyyppi>Esitys</tyyppi>
  <title/>
  <author/>
  <paivays>23.09.2016</paivays>
</livi_kameleon>
</file>

<file path=customXml/itemProps1.xml><?xml version="1.0" encoding="utf-8"?>
<ds:datastoreItem xmlns:ds="http://schemas.openxmlformats.org/officeDocument/2006/customXml" ds:itemID="{71BCDA40-3071-4009-96FD-A60D721531AE}">
  <ds:schemaRefs/>
</ds:datastoreItem>
</file>

<file path=customXml/itemProps2.xml><?xml version="1.0" encoding="utf-8"?>
<ds:datastoreItem xmlns:ds="http://schemas.openxmlformats.org/officeDocument/2006/customXml" ds:itemID="{5B8E0F9D-4BF0-4611-BC62-4DBB308AA0CA}">
  <ds:schemaRefs>
    <ds:schemaRef ds:uri="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1556</TotalTime>
  <Words>340</Words>
  <Application>Microsoft Office PowerPoint</Application>
  <PresentationFormat>Näytössä katseltava esitys (16:9)</PresentationFormat>
  <Paragraphs>113</Paragraphs>
  <Slides>10</Slides>
  <Notes>0</Notes>
  <HiddenSlides>0</HiddenSlides>
  <MMClips>0</MMClips>
  <ScaleCrop>false</ScaleCrop>
  <HeadingPairs>
    <vt:vector size="6" baseType="variant">
      <vt:variant>
        <vt:lpstr>Käytetyt fontit</vt:lpstr>
      </vt:variant>
      <vt:variant>
        <vt:i4>8</vt:i4>
      </vt:variant>
      <vt:variant>
        <vt:lpstr>Teema</vt:lpstr>
      </vt:variant>
      <vt:variant>
        <vt:i4>4</vt:i4>
      </vt:variant>
      <vt:variant>
        <vt:lpstr>Dian otsikot</vt:lpstr>
      </vt:variant>
      <vt:variant>
        <vt:i4>10</vt:i4>
      </vt:variant>
    </vt:vector>
  </HeadingPairs>
  <TitlesOfParts>
    <vt:vector size="22" baseType="lpstr">
      <vt:lpstr>MS PGothic</vt:lpstr>
      <vt:lpstr>Arial</vt:lpstr>
      <vt:lpstr>Calibri</vt:lpstr>
      <vt:lpstr>Felbridge Pro</vt:lpstr>
      <vt:lpstr>Lucida Grande</vt:lpstr>
      <vt:lpstr>Verdana</vt:lpstr>
      <vt:lpstr>Wingdings</vt:lpstr>
      <vt:lpstr>ヒラギノ角ゴ Pro W3</vt:lpstr>
      <vt:lpstr>1_uusi_pohja</vt:lpstr>
      <vt:lpstr>LVM_pp-pohja_suomi</vt:lpstr>
      <vt:lpstr>2_uusi_pohja</vt:lpstr>
      <vt:lpstr>3_uusi_pohja</vt:lpstr>
      <vt:lpstr>Ajankohtaista liikenteen hallinnonalalta</vt:lpstr>
      <vt:lpstr>Liikenne- ja aluehallinnon muutoksia </vt:lpstr>
      <vt:lpstr>Parlamentaarinen liikenteen rahoitusta arvioiva työryhmä</vt:lpstr>
      <vt:lpstr>Työryhmän työn tavoitteet ja tehtävät</vt:lpstr>
      <vt:lpstr>Parlamentaarisen työryhmän kokoonpano</vt:lpstr>
      <vt:lpstr>Julkaistuja tulevaisuudennäkymiä</vt:lpstr>
      <vt:lpstr> Liikenne- ja viestintäarkkitehtuuri 2030 ja 2050  (LVM selvityshenkilöt: Esko Aho, Inka Mero ja Lauri Lyly)</vt:lpstr>
      <vt:lpstr>Tulevaisuuden verkot  Kehittämistoimenpiteet</vt:lpstr>
      <vt:lpstr>Tässä ja nyt</vt:lpstr>
      <vt:lpstr>Fiksut väylät ja älykäs liikenne - sinua varten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PowerPoint-esitys</dc:title>
  <dc:creator>Noukka Mirja</dc:creator>
  <cp:keywords>Esitys</cp:keywords>
  <cp:lastModifiedBy>Valjakka Jukka P.</cp:lastModifiedBy>
  <cp:revision>522</cp:revision>
  <cp:lastPrinted>2017-03-16T10:49:50Z</cp:lastPrinted>
  <dcterms:created xsi:type="dcterms:W3CDTF">2014-06-25T10:47:37Z</dcterms:created>
  <dcterms:modified xsi:type="dcterms:W3CDTF">2017-03-31T05:53:46Z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vKameleonVerID">
    <vt:lpwstr>473.983.02.001</vt:lpwstr>
  </property>
  <property fmtid="{D5CDD505-2E9C-101B-9397-08002B2CF9AE}" pid="3" name="dvSaved">
    <vt:lpwstr>1</vt:lpwstr>
  </property>
  <property fmtid="{D5CDD505-2E9C-101B-9397-08002B2CF9AE}" pid="4" name="dvLanguage">
    <vt:lpwstr>1035</vt:lpwstr>
  </property>
  <property fmtid="{D5CDD505-2E9C-101B-9397-08002B2CF9AE}" pid="5" name="dvTemplate">
    <vt:lpwstr>esityspohja tapahtumailmeellä.potx</vt:lpwstr>
  </property>
  <property fmtid="{D5CDD505-2E9C-101B-9397-08002B2CF9AE}" pid="6" name="dvDefinition">
    <vt:lpwstr>76 (dd_default.xml)</vt:lpwstr>
  </property>
  <property fmtid="{D5CDD505-2E9C-101B-9397-08002B2CF9AE}" pid="7" name="dvDefinitionID">
    <vt:lpwstr>76</vt:lpwstr>
  </property>
  <property fmtid="{D5CDD505-2E9C-101B-9397-08002B2CF9AE}" pid="8" name="dvContentFile">
    <vt:lpwstr>dd_default.xml</vt:lpwstr>
  </property>
  <property fmtid="{D5CDD505-2E9C-101B-9397-08002B2CF9AE}" pid="9" name="dvGlobalVerID">
    <vt:lpwstr>473.85.02.004</vt:lpwstr>
  </property>
  <property fmtid="{D5CDD505-2E9C-101B-9397-08002B2CF9AE}" pid="10" name="dvDefinitionVersion">
    <vt:lpwstr>02.001 / 1.12.2015</vt:lpwstr>
  </property>
  <property fmtid="{D5CDD505-2E9C-101B-9397-08002B2CF9AE}" pid="11" name="filename">
    <vt:lpwstr>false</vt:lpwstr>
  </property>
  <property fmtid="{D5CDD505-2E9C-101B-9397-08002B2CF9AE}" pid="12" name="filenameandpath">
    <vt:lpwstr>false</vt:lpwstr>
  </property>
  <property fmtid="{D5CDD505-2E9C-101B-9397-08002B2CF9AE}" pid="13" name="dvPagenumberExist">
    <vt:lpwstr>1</vt:lpwstr>
  </property>
  <property fmtid="{D5CDD505-2E9C-101B-9397-08002B2CF9AE}" pid="14" name="dvAuthorExist">
    <vt:lpwstr>1</vt:lpwstr>
  </property>
  <property fmtid="{D5CDD505-2E9C-101B-9397-08002B2CF9AE}" pid="15" name="dvDateExist">
    <vt:lpwstr>-1</vt:lpwstr>
  </property>
  <property fmtid="{D5CDD505-2E9C-101B-9397-08002B2CF9AE}" pid="16" name="dvCategory">
    <vt:lpwstr>2</vt:lpwstr>
  </property>
  <property fmtid="{D5CDD505-2E9C-101B-9397-08002B2CF9AE}" pid="17" name="dvCategory_2">
    <vt:lpwstr>0</vt:lpwstr>
  </property>
  <property fmtid="{D5CDD505-2E9C-101B-9397-08002B2CF9AE}" pid="18" name="dvSavepath">
    <vt:lpwstr/>
  </property>
  <property fmtid="{D5CDD505-2E9C-101B-9397-08002B2CF9AE}" pid="19" name="dvUsed">
    <vt:lpwstr>1</vt:lpwstr>
  </property>
  <property fmtid="{D5CDD505-2E9C-101B-9397-08002B2CF9AE}" pid="20" name="dvCompany">
    <vt:lpwstr/>
  </property>
  <property fmtid="{D5CDD505-2E9C-101B-9397-08002B2CF9AE}" pid="21" name="dvSite">
    <vt:lpwstr/>
  </property>
  <property fmtid="{D5CDD505-2E9C-101B-9397-08002B2CF9AE}" pid="22" name="dvNumbering">
    <vt:lpwstr>0</vt:lpwstr>
  </property>
  <property fmtid="{D5CDD505-2E9C-101B-9397-08002B2CF9AE}" pid="23" name="dvDUname">
    <vt:lpwstr/>
  </property>
  <property fmtid="{D5CDD505-2E9C-101B-9397-08002B2CF9AE}" pid="24" name="dvDUFname">
    <vt:lpwstr/>
  </property>
  <property fmtid="{D5CDD505-2E9C-101B-9397-08002B2CF9AE}" pid="25" name="dvDULname">
    <vt:lpwstr/>
  </property>
  <property fmtid="{D5CDD505-2E9C-101B-9397-08002B2CF9AE}" pid="26" name="dvDUBusinessarea">
    <vt:lpwstr/>
  </property>
  <property fmtid="{D5CDD505-2E9C-101B-9397-08002B2CF9AE}" pid="27" name="dvDUdepartment">
    <vt:lpwstr/>
  </property>
  <property fmtid="{D5CDD505-2E9C-101B-9397-08002B2CF9AE}" pid="28" name="dvLogoExist">
    <vt:lpwstr>0</vt:lpwstr>
  </property>
  <property fmtid="{D5CDD505-2E9C-101B-9397-08002B2CF9AE}" pid="29" name="dvCurrentlogo">
    <vt:lpwstr/>
  </property>
  <property fmtid="{D5CDD505-2E9C-101B-9397-08002B2CF9AE}" pid="30" name="dvEULogoExist">
    <vt:lpwstr>0</vt:lpwstr>
  </property>
  <property fmtid="{D5CDD505-2E9C-101B-9397-08002B2CF9AE}" pid="31" name="dvCurrentEUListLogo">
    <vt:lpwstr/>
  </property>
  <property fmtid="{D5CDD505-2E9C-101B-9397-08002B2CF9AE}" pid="32" name="tyyppi">
    <vt:lpwstr>Esitys</vt:lpwstr>
  </property>
  <property fmtid="{D5CDD505-2E9C-101B-9397-08002B2CF9AE}" pid="33" name="author">
    <vt:lpwstr/>
  </property>
  <property fmtid="{D5CDD505-2E9C-101B-9397-08002B2CF9AE}" pid="34" name="paivays">
    <vt:filetime>2016-09-22T21:00:00Z</vt:filetime>
  </property>
</Properties>
</file>