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2"/>
  </p:sldMasterIdLst>
  <p:sldIdLst>
    <p:sldId id="317" r:id="rId3"/>
    <p:sldId id="373" r:id="rId4"/>
    <p:sldId id="375" r:id="rId5"/>
    <p:sldId id="376" r:id="rId6"/>
    <p:sldId id="377" r:id="rId7"/>
    <p:sldId id="358" r:id="rId8"/>
    <p:sldId id="359" r:id="rId9"/>
    <p:sldId id="360" r:id="rId10"/>
    <p:sldId id="361" r:id="rId11"/>
    <p:sldId id="362" r:id="rId12"/>
    <p:sldId id="366" r:id="rId13"/>
    <p:sldId id="365" r:id="rId14"/>
    <p:sldId id="371" r:id="rId15"/>
    <p:sldId id="369" r:id="rId16"/>
    <p:sldId id="370" r:id="rId17"/>
  </p:sldIdLst>
  <p:sldSz cx="9144000" cy="6858000" type="screen4x3"/>
  <p:notesSz cx="7102475" cy="102346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83" autoAdjust="0"/>
    <p:restoredTop sz="94665" autoAdjust="0"/>
  </p:normalViewPr>
  <p:slideViewPr>
    <p:cSldViewPr snapToGrid="0">
      <p:cViewPr varScale="1">
        <p:scale>
          <a:sx n="63" d="100"/>
          <a:sy n="63" d="100"/>
        </p:scale>
        <p:origin x="123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oitusdia_sininen">
    <p:spTree>
      <p:nvGrpSpPr>
        <p:cNvPr id="1" name=""/>
        <p:cNvGrpSpPr/>
        <p:nvPr/>
      </p:nvGrpSpPr>
      <p:grpSpPr>
        <a:xfrm>
          <a:off x="0" y="0"/>
          <a:ext cx="0" cy="0"/>
          <a:chOff x="0" y="0"/>
          <a:chExt cx="0" cy="0"/>
        </a:xfrm>
      </p:grpSpPr>
      <p:sp>
        <p:nvSpPr>
          <p:cNvPr id="10" name="Rektangel 9"/>
          <p:cNvSpPr/>
          <p:nvPr userDrawn="1"/>
        </p:nvSpPr>
        <p:spPr>
          <a:xfrm>
            <a:off x="0" y="981075"/>
            <a:ext cx="9144000" cy="5876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pic>
        <p:nvPicPr>
          <p:cNvPr id="12" name="Kuva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38773"/>
          <a:stretch/>
        </p:blipFill>
        <p:spPr>
          <a:xfrm>
            <a:off x="6516216" y="1952836"/>
            <a:ext cx="2628292" cy="4428492"/>
          </a:xfrm>
          <a:prstGeom prst="rect">
            <a:avLst/>
          </a:prstGeom>
        </p:spPr>
      </p:pic>
      <p:sp>
        <p:nvSpPr>
          <p:cNvPr id="13" name="Otsikko 6"/>
          <p:cNvSpPr>
            <a:spLocks noGrp="1"/>
          </p:cNvSpPr>
          <p:nvPr>
            <p:ph type="title" hasCustomPrompt="1"/>
          </p:nvPr>
        </p:nvSpPr>
        <p:spPr>
          <a:xfrm>
            <a:off x="395536" y="2924944"/>
            <a:ext cx="6048672" cy="1584176"/>
          </a:xfrm>
          <a:prstGeom prst="rect">
            <a:avLst/>
          </a:prstGeom>
        </p:spPr>
        <p:txBody>
          <a:bodyPr/>
          <a:lstStyle>
            <a:lvl1pPr algn="ctr">
              <a:defRPr sz="3600" baseline="0">
                <a:solidFill>
                  <a:schemeClr val="bg1"/>
                </a:solidFill>
              </a:defRPr>
            </a:lvl1pPr>
          </a:lstStyle>
          <a:p>
            <a:r>
              <a:rPr lang="fi-FI" dirty="0"/>
              <a:t>Lisää otsikko</a:t>
            </a:r>
          </a:p>
        </p:txBody>
      </p:sp>
      <p:sp>
        <p:nvSpPr>
          <p:cNvPr id="15" name="Platshållare för datum 3"/>
          <p:cNvSpPr>
            <a:spLocks noGrp="1"/>
          </p:cNvSpPr>
          <p:nvPr>
            <p:ph type="dt" sz="half" idx="13"/>
          </p:nvPr>
        </p:nvSpPr>
        <p:spPr>
          <a:xfrm>
            <a:off x="2915816" y="6381328"/>
            <a:ext cx="936104" cy="360040"/>
          </a:xfrm>
        </p:spPr>
        <p:txBody>
          <a:bodyPr/>
          <a:lstStyle>
            <a:lvl1pPr algn="ctr">
              <a:defRPr>
                <a:solidFill>
                  <a:schemeClr val="bg1"/>
                </a:solidFill>
              </a:defRPr>
            </a:lvl1pPr>
          </a:lstStyle>
          <a:p>
            <a:r>
              <a:rPr lang="fi-FI"/>
              <a:t>1.12.2019</a:t>
            </a:r>
            <a:endParaRPr lang="fi-FI" dirty="0"/>
          </a:p>
        </p:txBody>
      </p:sp>
      <p:sp>
        <p:nvSpPr>
          <p:cNvPr id="16" name="Platshållare för sidfot 4"/>
          <p:cNvSpPr>
            <a:spLocks noGrp="1"/>
          </p:cNvSpPr>
          <p:nvPr>
            <p:ph type="ftr" sz="quarter" idx="14"/>
          </p:nvPr>
        </p:nvSpPr>
        <p:spPr>
          <a:xfrm>
            <a:off x="395536" y="6093296"/>
            <a:ext cx="6048672" cy="288032"/>
          </a:xfrm>
        </p:spPr>
        <p:txBody>
          <a:bodyPr/>
          <a:lstStyle>
            <a:lvl1pPr algn="ctr">
              <a:defRPr>
                <a:solidFill>
                  <a:schemeClr val="bg1"/>
                </a:solidFill>
              </a:defRPr>
            </a:lvl1pPr>
          </a:lstStyle>
          <a:p>
            <a:r>
              <a:rPr lang="fi-FI"/>
              <a:t>Pöyhönen Asko</a:t>
            </a:r>
            <a:endParaRPr lang="fi-FI" dirty="0"/>
          </a:p>
        </p:txBody>
      </p:sp>
      <p:sp>
        <p:nvSpPr>
          <p:cNvPr id="8" name="Alaotsikko 2"/>
          <p:cNvSpPr>
            <a:spLocks noGrp="1"/>
          </p:cNvSpPr>
          <p:nvPr>
            <p:ph type="subTitle" idx="1"/>
          </p:nvPr>
        </p:nvSpPr>
        <p:spPr>
          <a:xfrm>
            <a:off x="395536" y="4536664"/>
            <a:ext cx="6048672" cy="1556632"/>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Tree>
    <p:extLst>
      <p:ext uri="{BB962C8B-B14F-4D97-AF65-F5344CB8AC3E}">
        <p14:creationId xmlns:p14="http://schemas.microsoft.com/office/powerpoint/2010/main" val="3975596617"/>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4_Otsikko ja kuv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971600" y="4947046"/>
            <a:ext cx="6480720" cy="498178"/>
          </a:xfrm>
          <a:prstGeom prst="rect">
            <a:avLst/>
          </a:prstGeom>
        </p:spPr>
        <p:txBody>
          <a:bodyPr anchor="b"/>
          <a:lstStyle>
            <a:lvl1pPr algn="l">
              <a:defRPr sz="2200" b="0">
                <a:solidFill>
                  <a:schemeClr val="tx1"/>
                </a:solidFill>
              </a:defRPr>
            </a:lvl1pPr>
          </a:lstStyle>
          <a:p>
            <a:r>
              <a:rPr lang="fi-FI" dirty="0"/>
              <a:t>Muokkaa perustyyli napsauttamalla</a:t>
            </a:r>
          </a:p>
        </p:txBody>
      </p:sp>
      <p:sp>
        <p:nvSpPr>
          <p:cNvPr id="3" name="Platshållare för bild 2"/>
          <p:cNvSpPr>
            <a:spLocks noGrp="1"/>
          </p:cNvSpPr>
          <p:nvPr>
            <p:ph type="pic" idx="1"/>
          </p:nvPr>
        </p:nvSpPr>
        <p:spPr>
          <a:xfrm>
            <a:off x="971600" y="1268760"/>
            <a:ext cx="6480720" cy="3600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Platshållare för text 3"/>
          <p:cNvSpPr>
            <a:spLocks noGrp="1"/>
          </p:cNvSpPr>
          <p:nvPr>
            <p:ph type="body" sz="half" idx="2"/>
          </p:nvPr>
        </p:nvSpPr>
        <p:spPr>
          <a:xfrm>
            <a:off x="971600" y="5511354"/>
            <a:ext cx="6480720" cy="509934"/>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8" name="Alatunnisteen paikkamerkki 5"/>
          <p:cNvSpPr>
            <a:spLocks noGrp="1"/>
          </p:cNvSpPr>
          <p:nvPr>
            <p:ph type="ftr" sz="quarter" idx="3"/>
          </p:nvPr>
        </p:nvSpPr>
        <p:spPr>
          <a:xfrm>
            <a:off x="827584" y="6357937"/>
            <a:ext cx="6696744"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r>
              <a:rPr lang="fi-FI"/>
              <a:t>Pöyhönen Asko</a:t>
            </a:r>
            <a:endParaRPr lang="fi-FI" dirty="0"/>
          </a:p>
        </p:txBody>
      </p:sp>
      <p:sp>
        <p:nvSpPr>
          <p:cNvPr id="9" name="Dian numeron paikkamerkki 6"/>
          <p:cNvSpPr>
            <a:spLocks noGrp="1"/>
          </p:cNvSpPr>
          <p:nvPr>
            <p:ph type="sldNum" sz="quarter" idx="4"/>
          </p:nvPr>
        </p:nvSpPr>
        <p:spPr>
          <a:xfrm>
            <a:off x="251198" y="6357936"/>
            <a:ext cx="421368"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pPr>
                <a:defRPr/>
              </a:pPr>
              <a:t>‹#›</a:t>
            </a:fld>
            <a:endParaRPr lang="fi-FI" dirty="0"/>
          </a:p>
        </p:txBody>
      </p:sp>
    </p:spTree>
    <p:extLst>
      <p:ext uri="{BB962C8B-B14F-4D97-AF65-F5344CB8AC3E}">
        <p14:creationId xmlns:p14="http://schemas.microsoft.com/office/powerpoint/2010/main" val="2939386396"/>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 kuva">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251520" y="260648"/>
            <a:ext cx="8640960" cy="532859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Platshållare för text 3"/>
          <p:cNvSpPr>
            <a:spLocks noGrp="1"/>
          </p:cNvSpPr>
          <p:nvPr>
            <p:ph type="body" sz="half" idx="2"/>
          </p:nvPr>
        </p:nvSpPr>
        <p:spPr>
          <a:xfrm>
            <a:off x="251520" y="5661248"/>
            <a:ext cx="8640960" cy="509934"/>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8" name="Alatunnisteen paikkamerkki 5"/>
          <p:cNvSpPr>
            <a:spLocks noGrp="1"/>
          </p:cNvSpPr>
          <p:nvPr>
            <p:ph type="ftr" sz="quarter" idx="3"/>
          </p:nvPr>
        </p:nvSpPr>
        <p:spPr>
          <a:xfrm>
            <a:off x="827584" y="6357937"/>
            <a:ext cx="6696744"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r>
              <a:rPr lang="fi-FI"/>
              <a:t>Pöyhönen Asko</a:t>
            </a:r>
            <a:endParaRPr lang="fi-FI" dirty="0"/>
          </a:p>
        </p:txBody>
      </p:sp>
      <p:sp>
        <p:nvSpPr>
          <p:cNvPr id="9" name="Dian numeron paikkamerkki 6"/>
          <p:cNvSpPr>
            <a:spLocks noGrp="1"/>
          </p:cNvSpPr>
          <p:nvPr>
            <p:ph type="sldNum" sz="quarter" idx="4"/>
          </p:nvPr>
        </p:nvSpPr>
        <p:spPr>
          <a:xfrm>
            <a:off x="251198" y="6357936"/>
            <a:ext cx="421368"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pPr>
                <a:defRPr/>
              </a:pPr>
              <a:t>‹#›</a:t>
            </a:fld>
            <a:endParaRPr lang="fi-FI" dirty="0"/>
          </a:p>
        </p:txBody>
      </p:sp>
    </p:spTree>
    <p:extLst>
      <p:ext uri="{BB962C8B-B14F-4D97-AF65-F5344CB8AC3E}">
        <p14:creationId xmlns:p14="http://schemas.microsoft.com/office/powerpoint/2010/main" val="1420596877"/>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 otsikko ja sisältölokero">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51520" y="1268760"/>
            <a:ext cx="8352928" cy="1143000"/>
          </a:xfrm>
          <a:prstGeom prst="rect">
            <a:avLst/>
          </a:prstGeom>
        </p:spPr>
        <p:txBody>
          <a:bodyPr/>
          <a:lstStyle>
            <a:lvl1pPr>
              <a:defRPr sz="3000">
                <a:solidFill>
                  <a:schemeClr val="tx1"/>
                </a:solidFill>
              </a:defRPr>
            </a:lvl1pPr>
          </a:lstStyle>
          <a:p>
            <a:r>
              <a:rPr lang="fi-FI" dirty="0"/>
              <a:t>Lisää otsikko</a:t>
            </a:r>
          </a:p>
        </p:txBody>
      </p:sp>
      <p:sp>
        <p:nvSpPr>
          <p:cNvPr id="7" name="Alatunnisteen paikkamerkki 5"/>
          <p:cNvSpPr>
            <a:spLocks noGrp="1"/>
          </p:cNvSpPr>
          <p:nvPr>
            <p:ph type="ftr" sz="quarter" idx="3"/>
          </p:nvPr>
        </p:nvSpPr>
        <p:spPr>
          <a:xfrm>
            <a:off x="827584" y="6357937"/>
            <a:ext cx="6696744"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r>
              <a:rPr lang="fi-FI"/>
              <a:t>Pöyhönen Asko</a:t>
            </a:r>
            <a:endParaRPr lang="fi-FI" dirty="0"/>
          </a:p>
        </p:txBody>
      </p:sp>
      <p:sp>
        <p:nvSpPr>
          <p:cNvPr id="8" name="Dian numeron paikkamerkki 6"/>
          <p:cNvSpPr>
            <a:spLocks noGrp="1"/>
          </p:cNvSpPr>
          <p:nvPr>
            <p:ph type="sldNum" sz="quarter" idx="4"/>
          </p:nvPr>
        </p:nvSpPr>
        <p:spPr>
          <a:xfrm>
            <a:off x="251198" y="6357936"/>
            <a:ext cx="421368"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pPr>
                <a:defRPr/>
              </a:pPr>
              <a:t>‹#›</a:t>
            </a:fld>
            <a:endParaRPr lang="fi-FI" dirty="0"/>
          </a:p>
        </p:txBody>
      </p:sp>
      <p:sp>
        <p:nvSpPr>
          <p:cNvPr id="6" name="Tekstin paikkamerkki 16"/>
          <p:cNvSpPr>
            <a:spLocks noGrp="1"/>
          </p:cNvSpPr>
          <p:nvPr>
            <p:ph type="body" sz="quarter" idx="11"/>
          </p:nvPr>
        </p:nvSpPr>
        <p:spPr>
          <a:xfrm>
            <a:off x="251198" y="2564904"/>
            <a:ext cx="8373938" cy="3312368"/>
          </a:xfrm>
          <a:prstGeom prst="rect">
            <a:avLst/>
          </a:prstGeom>
        </p:spPr>
        <p:txBody>
          <a:bodyPr/>
          <a:lstStyle>
            <a:lvl1pPr>
              <a:buClr>
                <a:schemeClr val="accent1"/>
              </a:buClr>
              <a:buFont typeface="Wingdings" pitchFamily="2" charset="2"/>
              <a:buChar char="§"/>
              <a:defRPr sz="2200" baseline="0">
                <a:solidFill>
                  <a:schemeClr val="tx1"/>
                </a:solidFill>
              </a:defRPr>
            </a:lvl1pPr>
            <a:lvl2pPr marL="800100" indent="-342900">
              <a:buFont typeface="Arial" panose="020B0604020202020204" pitchFamily="34" charset="0"/>
              <a:buChar char="–"/>
              <a:defRPr sz="2200"/>
            </a:lvl2pPr>
            <a:lvl3pPr>
              <a:buClr>
                <a:schemeClr val="accent1"/>
              </a:buClr>
              <a:defRPr/>
            </a:lvl3pPr>
            <a:lvl4pPr marL="1600200" indent="-228600">
              <a:buFont typeface="Arial" panose="020B0604020202020204" pitchFamily="34" charset="0"/>
              <a:buChar char="–"/>
              <a:defRPr/>
            </a:lvl4pPr>
            <a:lvl5pPr>
              <a:buClr>
                <a:schemeClr val="accent1"/>
              </a:buClr>
              <a:defRPr/>
            </a:lvl5pPr>
            <a:lvl6pPr marL="2628900" indent="-342900">
              <a:buClr>
                <a:schemeClr val="accent1"/>
              </a:buClr>
              <a:buFont typeface="Wingdings" panose="05000000000000000000" pitchFamily="2" charset="2"/>
              <a:buChar char="§"/>
              <a:defRPr/>
            </a:lvl6pPr>
            <a:lvl7pPr>
              <a:buClr>
                <a:schemeClr val="accent1"/>
              </a:buClr>
              <a:defRPr/>
            </a:lvl7pPr>
            <a:lvl8pPr>
              <a:buClr>
                <a:schemeClr val="accent1"/>
              </a:buClr>
              <a:defRPr/>
            </a:lvl8pPr>
            <a:lvl9pPr>
              <a:buClr>
                <a:schemeClr val="accent1"/>
              </a:buClr>
              <a:defRPr/>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959179625"/>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 Otsikko ja kaksi sisältölokero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51520" y="980728"/>
            <a:ext cx="8568952" cy="1008112"/>
          </a:xfrm>
          <a:prstGeom prst="rect">
            <a:avLst/>
          </a:prstGeom>
        </p:spPr>
        <p:txBody>
          <a:bodyPr/>
          <a:lstStyle>
            <a:lvl1pPr>
              <a:defRPr sz="3000">
                <a:solidFill>
                  <a:schemeClr val="tx1"/>
                </a:solidFill>
              </a:defRPr>
            </a:lvl1pPr>
          </a:lstStyle>
          <a:p>
            <a:r>
              <a:rPr lang="fi-FI" dirty="0"/>
              <a:t>Lisää otsikko</a:t>
            </a:r>
          </a:p>
        </p:txBody>
      </p:sp>
      <p:sp>
        <p:nvSpPr>
          <p:cNvPr id="8" name="Alatunnisteen paikkamerkki 5"/>
          <p:cNvSpPr>
            <a:spLocks noGrp="1"/>
          </p:cNvSpPr>
          <p:nvPr>
            <p:ph type="ftr" sz="quarter" idx="3"/>
          </p:nvPr>
        </p:nvSpPr>
        <p:spPr>
          <a:xfrm>
            <a:off x="827584" y="6357937"/>
            <a:ext cx="6696744"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r>
              <a:rPr lang="fi-FI"/>
              <a:t>Pöyhönen Asko</a:t>
            </a:r>
            <a:endParaRPr lang="fi-FI" dirty="0"/>
          </a:p>
        </p:txBody>
      </p:sp>
      <p:sp>
        <p:nvSpPr>
          <p:cNvPr id="9" name="Dian numeron paikkamerkki 6"/>
          <p:cNvSpPr>
            <a:spLocks noGrp="1"/>
          </p:cNvSpPr>
          <p:nvPr>
            <p:ph type="sldNum" sz="quarter" idx="4"/>
          </p:nvPr>
        </p:nvSpPr>
        <p:spPr>
          <a:xfrm>
            <a:off x="251198" y="6357936"/>
            <a:ext cx="421368"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pPr>
                <a:defRPr/>
              </a:pPr>
              <a:t>‹#›</a:t>
            </a:fld>
            <a:endParaRPr lang="fi-FI" dirty="0"/>
          </a:p>
        </p:txBody>
      </p:sp>
      <p:sp>
        <p:nvSpPr>
          <p:cNvPr id="7" name="Tekstin paikkamerkki 16"/>
          <p:cNvSpPr>
            <a:spLocks noGrp="1"/>
          </p:cNvSpPr>
          <p:nvPr>
            <p:ph type="body" sz="quarter" idx="11"/>
          </p:nvPr>
        </p:nvSpPr>
        <p:spPr>
          <a:xfrm>
            <a:off x="258975" y="1988839"/>
            <a:ext cx="4247169" cy="4320481"/>
          </a:xfrm>
          <a:prstGeom prst="rect">
            <a:avLst/>
          </a:prstGeom>
        </p:spPr>
        <p:txBody>
          <a:bodyPr/>
          <a:lstStyle>
            <a:lvl1pPr>
              <a:buClr>
                <a:schemeClr val="accent1"/>
              </a:buClr>
              <a:buFont typeface="Wingdings" pitchFamily="2" charset="2"/>
              <a:buChar char="§"/>
              <a:defRPr sz="2200" baseline="0">
                <a:solidFill>
                  <a:schemeClr val="tx1"/>
                </a:solidFill>
              </a:defRPr>
            </a:lvl1pPr>
            <a:lvl2pPr marL="800100" indent="-342900">
              <a:buFont typeface="Arial" panose="020B0604020202020204" pitchFamily="34" charset="0"/>
              <a:buChar char="–"/>
              <a:defRPr sz="2200"/>
            </a:lvl2pPr>
            <a:lvl3pPr>
              <a:buClr>
                <a:schemeClr val="accent1"/>
              </a:buClr>
              <a:defRPr/>
            </a:lvl3pPr>
            <a:lvl4pPr marL="1600200" indent="-228600">
              <a:buFont typeface="Arial" panose="020B0604020202020204" pitchFamily="34" charset="0"/>
              <a:buChar char="–"/>
              <a:defRPr/>
            </a:lvl4pPr>
            <a:lvl5pPr>
              <a:buClr>
                <a:schemeClr val="accent1"/>
              </a:buClr>
              <a:defRPr/>
            </a:lvl5pPr>
            <a:lvl6pPr marL="2628900" indent="-342900">
              <a:buClr>
                <a:schemeClr val="accent1"/>
              </a:buClr>
              <a:buFont typeface="Wingdings" panose="05000000000000000000" pitchFamily="2" charset="2"/>
              <a:buChar char="§"/>
              <a:defRPr/>
            </a:lvl6pPr>
            <a:lvl7pPr>
              <a:buClr>
                <a:schemeClr val="accent1"/>
              </a:buClr>
              <a:defRPr/>
            </a:lvl7pPr>
            <a:lvl8pPr>
              <a:buClr>
                <a:schemeClr val="accent1"/>
              </a:buClr>
              <a:defRPr/>
            </a:lvl8pPr>
            <a:lvl9pPr>
              <a:buClr>
                <a:schemeClr val="accent1"/>
              </a:buClr>
              <a:defRPr/>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Tekstin paikkamerkki 16"/>
          <p:cNvSpPr>
            <a:spLocks noGrp="1"/>
          </p:cNvSpPr>
          <p:nvPr>
            <p:ph type="body" sz="quarter" idx="12"/>
          </p:nvPr>
        </p:nvSpPr>
        <p:spPr>
          <a:xfrm>
            <a:off x="4573303" y="1988839"/>
            <a:ext cx="4247169" cy="4320481"/>
          </a:xfrm>
          <a:prstGeom prst="rect">
            <a:avLst/>
          </a:prstGeom>
        </p:spPr>
        <p:txBody>
          <a:bodyPr/>
          <a:lstStyle>
            <a:lvl1pPr>
              <a:buClr>
                <a:schemeClr val="accent1"/>
              </a:buClr>
              <a:buFont typeface="Wingdings" pitchFamily="2" charset="2"/>
              <a:buChar char="§"/>
              <a:defRPr sz="2200" baseline="0">
                <a:solidFill>
                  <a:schemeClr val="tx1"/>
                </a:solidFill>
              </a:defRPr>
            </a:lvl1pPr>
            <a:lvl2pPr marL="800100" indent="-342900">
              <a:buFont typeface="Arial" panose="020B0604020202020204" pitchFamily="34" charset="0"/>
              <a:buChar char="–"/>
              <a:defRPr sz="2200"/>
            </a:lvl2pPr>
            <a:lvl3pPr>
              <a:buClr>
                <a:schemeClr val="accent1"/>
              </a:buClr>
              <a:defRPr/>
            </a:lvl3pPr>
            <a:lvl4pPr marL="1600200" indent="-228600">
              <a:buFont typeface="Arial" panose="020B0604020202020204" pitchFamily="34" charset="0"/>
              <a:buChar char="–"/>
              <a:defRPr/>
            </a:lvl4pPr>
            <a:lvl5pPr>
              <a:buClr>
                <a:schemeClr val="accent1"/>
              </a:buClr>
              <a:defRPr/>
            </a:lvl5pPr>
            <a:lvl6pPr marL="2628900" indent="-342900">
              <a:buClr>
                <a:schemeClr val="accent1"/>
              </a:buClr>
              <a:buFont typeface="Wingdings" panose="05000000000000000000" pitchFamily="2" charset="2"/>
              <a:buChar char="§"/>
              <a:defRPr/>
            </a:lvl6pPr>
            <a:lvl7pPr>
              <a:buClr>
                <a:schemeClr val="accent1"/>
              </a:buClr>
              <a:defRPr/>
            </a:lvl7pPr>
            <a:lvl8pPr>
              <a:buClr>
                <a:schemeClr val="accent1"/>
              </a:buClr>
              <a:defRPr/>
            </a:lvl8pPr>
            <a:lvl9pPr>
              <a:buClr>
                <a:schemeClr val="accent1"/>
              </a:buClr>
              <a:defRPr/>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208339612"/>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 Otsikot ja kaksi sisältölokero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51520" y="1196752"/>
            <a:ext cx="8640960" cy="576064"/>
          </a:xfrm>
          <a:prstGeom prst="rect">
            <a:avLst/>
          </a:prstGeom>
        </p:spPr>
        <p:txBody>
          <a:bodyPr/>
          <a:lstStyle>
            <a:lvl1pPr>
              <a:defRPr sz="3000">
                <a:solidFill>
                  <a:schemeClr val="tx1"/>
                </a:solidFill>
              </a:defRPr>
            </a:lvl1pPr>
          </a:lstStyle>
          <a:p>
            <a:r>
              <a:rPr lang="fi-FI" dirty="0"/>
              <a:t>Lisää otsikko</a:t>
            </a:r>
          </a:p>
        </p:txBody>
      </p:sp>
      <p:sp>
        <p:nvSpPr>
          <p:cNvPr id="3" name="Platshållare för text 2"/>
          <p:cNvSpPr>
            <a:spLocks noGrp="1"/>
          </p:cNvSpPr>
          <p:nvPr>
            <p:ph type="body" idx="1"/>
          </p:nvPr>
        </p:nvSpPr>
        <p:spPr>
          <a:xfrm>
            <a:off x="251520" y="1988840"/>
            <a:ext cx="4248472" cy="720080"/>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5" name="Platshållare för text 4"/>
          <p:cNvSpPr>
            <a:spLocks noGrp="1"/>
          </p:cNvSpPr>
          <p:nvPr>
            <p:ph type="body" sz="quarter" idx="3"/>
          </p:nvPr>
        </p:nvSpPr>
        <p:spPr>
          <a:xfrm>
            <a:off x="4644008" y="1988840"/>
            <a:ext cx="4248472" cy="711770"/>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10" name="Alatunnisteen paikkamerkki 5"/>
          <p:cNvSpPr>
            <a:spLocks noGrp="1"/>
          </p:cNvSpPr>
          <p:nvPr>
            <p:ph type="ftr" sz="quarter" idx="10"/>
          </p:nvPr>
        </p:nvSpPr>
        <p:spPr>
          <a:xfrm>
            <a:off x="827584" y="6357937"/>
            <a:ext cx="6696744"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r>
              <a:rPr lang="fi-FI"/>
              <a:t>Pöyhönen Asko</a:t>
            </a:r>
            <a:endParaRPr lang="fi-FI" dirty="0"/>
          </a:p>
        </p:txBody>
      </p:sp>
      <p:sp>
        <p:nvSpPr>
          <p:cNvPr id="11" name="Dian numeron paikkamerkki 6"/>
          <p:cNvSpPr>
            <a:spLocks noGrp="1"/>
          </p:cNvSpPr>
          <p:nvPr>
            <p:ph type="sldNum" sz="quarter" idx="11"/>
          </p:nvPr>
        </p:nvSpPr>
        <p:spPr>
          <a:xfrm>
            <a:off x="251198" y="6357936"/>
            <a:ext cx="421368"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pPr>
                <a:defRPr/>
              </a:pPr>
              <a:t>‹#›</a:t>
            </a:fld>
            <a:endParaRPr lang="fi-FI" dirty="0"/>
          </a:p>
        </p:txBody>
      </p:sp>
      <p:sp>
        <p:nvSpPr>
          <p:cNvPr id="9" name="Tekstin paikkamerkki 16"/>
          <p:cNvSpPr>
            <a:spLocks noGrp="1"/>
          </p:cNvSpPr>
          <p:nvPr>
            <p:ph type="body" sz="quarter" idx="12"/>
          </p:nvPr>
        </p:nvSpPr>
        <p:spPr>
          <a:xfrm>
            <a:off x="258975" y="2894955"/>
            <a:ext cx="4247169" cy="3414365"/>
          </a:xfrm>
          <a:prstGeom prst="rect">
            <a:avLst/>
          </a:prstGeom>
        </p:spPr>
        <p:txBody>
          <a:bodyPr/>
          <a:lstStyle>
            <a:lvl1pPr>
              <a:buClr>
                <a:schemeClr val="accent1"/>
              </a:buClr>
              <a:buFont typeface="Wingdings" pitchFamily="2" charset="2"/>
              <a:buChar char="§"/>
              <a:defRPr sz="2200" baseline="0">
                <a:solidFill>
                  <a:schemeClr val="tx1"/>
                </a:solidFill>
              </a:defRPr>
            </a:lvl1pPr>
            <a:lvl2pPr marL="800100" indent="-342900">
              <a:buFont typeface="Arial" panose="020B0604020202020204" pitchFamily="34" charset="0"/>
              <a:buChar char="–"/>
              <a:defRPr sz="2200"/>
            </a:lvl2pPr>
            <a:lvl3pPr>
              <a:buClr>
                <a:schemeClr val="accent1"/>
              </a:buClr>
              <a:defRPr/>
            </a:lvl3pPr>
            <a:lvl4pPr marL="1600200" indent="-228600">
              <a:buFont typeface="Arial" panose="020B0604020202020204" pitchFamily="34" charset="0"/>
              <a:buChar char="–"/>
              <a:defRPr/>
            </a:lvl4pPr>
            <a:lvl5pPr>
              <a:buClr>
                <a:schemeClr val="accent1"/>
              </a:buClr>
              <a:defRPr/>
            </a:lvl5pPr>
            <a:lvl6pPr marL="2628900" indent="-342900">
              <a:buClr>
                <a:schemeClr val="accent1"/>
              </a:buClr>
              <a:buFont typeface="Wingdings" panose="05000000000000000000" pitchFamily="2" charset="2"/>
              <a:buChar char="§"/>
              <a:defRPr/>
            </a:lvl6pPr>
            <a:lvl7pPr>
              <a:buClr>
                <a:schemeClr val="accent1"/>
              </a:buClr>
              <a:defRPr/>
            </a:lvl7pPr>
            <a:lvl8pPr>
              <a:buClr>
                <a:schemeClr val="accent1"/>
              </a:buClr>
              <a:defRPr/>
            </a:lvl8pPr>
            <a:lvl9pPr>
              <a:buClr>
                <a:schemeClr val="accent1"/>
              </a:buClr>
              <a:defRPr/>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Tekstin paikkamerkki 16"/>
          <p:cNvSpPr>
            <a:spLocks noGrp="1"/>
          </p:cNvSpPr>
          <p:nvPr>
            <p:ph type="body" sz="quarter" idx="13"/>
          </p:nvPr>
        </p:nvSpPr>
        <p:spPr>
          <a:xfrm>
            <a:off x="4647763" y="2895887"/>
            <a:ext cx="4247169" cy="3414365"/>
          </a:xfrm>
          <a:prstGeom prst="rect">
            <a:avLst/>
          </a:prstGeom>
        </p:spPr>
        <p:txBody>
          <a:bodyPr/>
          <a:lstStyle>
            <a:lvl1pPr>
              <a:buClr>
                <a:schemeClr val="accent1"/>
              </a:buClr>
              <a:buFont typeface="Wingdings" pitchFamily="2" charset="2"/>
              <a:buChar char="§"/>
              <a:defRPr sz="2200" baseline="0">
                <a:solidFill>
                  <a:schemeClr val="tx1"/>
                </a:solidFill>
              </a:defRPr>
            </a:lvl1pPr>
            <a:lvl2pPr marL="800100" indent="-342900">
              <a:buFont typeface="Arial" panose="020B0604020202020204" pitchFamily="34" charset="0"/>
              <a:buChar char="–"/>
              <a:defRPr sz="2200"/>
            </a:lvl2pPr>
            <a:lvl3pPr>
              <a:buClr>
                <a:schemeClr val="accent1"/>
              </a:buClr>
              <a:defRPr/>
            </a:lvl3pPr>
            <a:lvl4pPr marL="1600200" indent="-228600">
              <a:buFont typeface="Arial" panose="020B0604020202020204" pitchFamily="34" charset="0"/>
              <a:buChar char="–"/>
              <a:defRPr/>
            </a:lvl4pPr>
            <a:lvl5pPr>
              <a:buClr>
                <a:schemeClr val="accent1"/>
              </a:buClr>
              <a:defRPr/>
            </a:lvl5pPr>
            <a:lvl6pPr marL="2628900" indent="-342900">
              <a:buClr>
                <a:schemeClr val="accent1"/>
              </a:buClr>
              <a:buFont typeface="Wingdings" panose="05000000000000000000" pitchFamily="2" charset="2"/>
              <a:buChar char="§"/>
              <a:defRPr/>
            </a:lvl6pPr>
            <a:lvl7pPr>
              <a:buClr>
                <a:schemeClr val="accent1"/>
              </a:buClr>
              <a:defRPr/>
            </a:lvl7pPr>
            <a:lvl8pPr>
              <a:buClr>
                <a:schemeClr val="accent1"/>
              </a:buClr>
              <a:defRPr/>
            </a:lvl8pPr>
            <a:lvl9pPr>
              <a:buClr>
                <a:schemeClr val="accent1"/>
              </a:buClr>
              <a:defRPr/>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332649799"/>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 Otsikko ja kaksi erikokoista  sisältölokero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51520" y="1268760"/>
            <a:ext cx="4032448" cy="792088"/>
          </a:xfrm>
          <a:prstGeom prst="rect">
            <a:avLst/>
          </a:prstGeom>
        </p:spPr>
        <p:txBody>
          <a:bodyPr anchor="b"/>
          <a:lstStyle>
            <a:lvl1pPr algn="l">
              <a:defRPr sz="2200" b="0">
                <a:solidFill>
                  <a:schemeClr val="tx1"/>
                </a:solidFill>
              </a:defRPr>
            </a:lvl1pPr>
          </a:lstStyle>
          <a:p>
            <a:r>
              <a:rPr lang="fi-FI" dirty="0"/>
              <a:t>Lisää otsikko</a:t>
            </a:r>
            <a:endParaRPr lang="fi-FI" noProof="0" dirty="0"/>
          </a:p>
        </p:txBody>
      </p:sp>
      <p:sp>
        <p:nvSpPr>
          <p:cNvPr id="4" name="Platshållare för text 3"/>
          <p:cNvSpPr>
            <a:spLocks noGrp="1"/>
          </p:cNvSpPr>
          <p:nvPr>
            <p:ph type="body" sz="half" idx="2"/>
          </p:nvPr>
        </p:nvSpPr>
        <p:spPr>
          <a:xfrm>
            <a:off x="251520" y="2204864"/>
            <a:ext cx="4032448" cy="3960440"/>
          </a:xfrm>
          <a:prstGeom prst="rect">
            <a:avLst/>
          </a:prstGeom>
        </p:spPr>
        <p:txBody>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8" name="Alatunnisteen paikkamerkki 5"/>
          <p:cNvSpPr>
            <a:spLocks noGrp="1"/>
          </p:cNvSpPr>
          <p:nvPr>
            <p:ph type="ftr" sz="quarter" idx="3"/>
          </p:nvPr>
        </p:nvSpPr>
        <p:spPr>
          <a:xfrm>
            <a:off x="827584" y="6357937"/>
            <a:ext cx="6696744"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r>
              <a:rPr lang="fi-FI"/>
              <a:t>Pöyhönen Asko</a:t>
            </a:r>
            <a:endParaRPr lang="fi-FI" dirty="0"/>
          </a:p>
        </p:txBody>
      </p:sp>
      <p:sp>
        <p:nvSpPr>
          <p:cNvPr id="9" name="Dian numeron paikkamerkki 6"/>
          <p:cNvSpPr>
            <a:spLocks noGrp="1"/>
          </p:cNvSpPr>
          <p:nvPr>
            <p:ph type="sldNum" sz="quarter" idx="4"/>
          </p:nvPr>
        </p:nvSpPr>
        <p:spPr>
          <a:xfrm>
            <a:off x="251198" y="6357936"/>
            <a:ext cx="421368"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pPr>
                <a:defRPr/>
              </a:pPr>
              <a:t>‹#›</a:t>
            </a:fld>
            <a:endParaRPr lang="fi-FI" dirty="0"/>
          </a:p>
        </p:txBody>
      </p:sp>
      <p:sp>
        <p:nvSpPr>
          <p:cNvPr id="7" name="Tekstin paikkamerkki 16"/>
          <p:cNvSpPr>
            <a:spLocks noGrp="1"/>
          </p:cNvSpPr>
          <p:nvPr>
            <p:ph type="body" sz="quarter" idx="12"/>
          </p:nvPr>
        </p:nvSpPr>
        <p:spPr>
          <a:xfrm>
            <a:off x="4572000" y="404665"/>
            <a:ext cx="4320480" cy="5760639"/>
          </a:xfrm>
          <a:prstGeom prst="rect">
            <a:avLst/>
          </a:prstGeom>
        </p:spPr>
        <p:txBody>
          <a:bodyPr/>
          <a:lstStyle>
            <a:lvl1pPr>
              <a:buClr>
                <a:schemeClr val="accent1"/>
              </a:buClr>
              <a:buFont typeface="Wingdings" pitchFamily="2" charset="2"/>
              <a:buChar char="§"/>
              <a:defRPr sz="2200" baseline="0">
                <a:solidFill>
                  <a:schemeClr val="tx1"/>
                </a:solidFill>
              </a:defRPr>
            </a:lvl1pPr>
            <a:lvl2pPr marL="800100" indent="-342900">
              <a:buFont typeface="Arial" panose="020B0604020202020204" pitchFamily="34" charset="0"/>
              <a:buChar char="–"/>
              <a:defRPr sz="2200"/>
            </a:lvl2pPr>
            <a:lvl3pPr>
              <a:buClr>
                <a:schemeClr val="accent1"/>
              </a:buClr>
              <a:defRPr/>
            </a:lvl3pPr>
            <a:lvl4pPr marL="1600200" indent="-228600">
              <a:buFont typeface="Arial" panose="020B0604020202020204" pitchFamily="34" charset="0"/>
              <a:buChar char="–"/>
              <a:defRPr/>
            </a:lvl4pPr>
            <a:lvl5pPr>
              <a:buClr>
                <a:schemeClr val="accent1"/>
              </a:buClr>
              <a:defRPr/>
            </a:lvl5pPr>
            <a:lvl6pPr marL="2628900" indent="-342900">
              <a:buClr>
                <a:schemeClr val="accent1"/>
              </a:buClr>
              <a:buFont typeface="Wingdings" panose="05000000000000000000" pitchFamily="2" charset="2"/>
              <a:buChar char="§"/>
              <a:defRPr/>
            </a:lvl6pPr>
            <a:lvl7pPr>
              <a:buClr>
                <a:schemeClr val="accent1"/>
              </a:buClr>
              <a:defRPr/>
            </a:lvl7pPr>
            <a:lvl8pPr>
              <a:buClr>
                <a:schemeClr val="accent1"/>
              </a:buClr>
              <a:defRPr/>
            </a:lvl8pPr>
            <a:lvl9pPr>
              <a:buClr>
                <a:schemeClr val="accent1"/>
              </a:buClr>
              <a:defRPr/>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966232061"/>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6_Tyhjä">
    <p:spTree>
      <p:nvGrpSpPr>
        <p:cNvPr id="1" name=""/>
        <p:cNvGrpSpPr/>
        <p:nvPr/>
      </p:nvGrpSpPr>
      <p:grpSpPr>
        <a:xfrm>
          <a:off x="0" y="0"/>
          <a:ext cx="0" cy="0"/>
          <a:chOff x="0" y="0"/>
          <a:chExt cx="0" cy="0"/>
        </a:xfrm>
      </p:grpSpPr>
      <p:sp>
        <p:nvSpPr>
          <p:cNvPr id="5" name="Alatunnisteen paikkamerkki 5"/>
          <p:cNvSpPr>
            <a:spLocks noGrp="1"/>
          </p:cNvSpPr>
          <p:nvPr>
            <p:ph type="ftr" sz="quarter" idx="3"/>
          </p:nvPr>
        </p:nvSpPr>
        <p:spPr>
          <a:xfrm>
            <a:off x="827584" y="6357937"/>
            <a:ext cx="6696744"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r>
              <a:rPr lang="fi-FI"/>
              <a:t>Pöyhönen Asko</a:t>
            </a:r>
            <a:endParaRPr lang="fi-FI" dirty="0"/>
          </a:p>
        </p:txBody>
      </p:sp>
      <p:sp>
        <p:nvSpPr>
          <p:cNvPr id="6" name="Dian numeron paikkamerkki 6"/>
          <p:cNvSpPr>
            <a:spLocks noGrp="1"/>
          </p:cNvSpPr>
          <p:nvPr>
            <p:ph type="sldNum" sz="quarter" idx="4"/>
          </p:nvPr>
        </p:nvSpPr>
        <p:spPr>
          <a:xfrm>
            <a:off x="251198" y="6357936"/>
            <a:ext cx="421368"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pPr>
                <a:defRPr/>
              </a:pPr>
              <a:t>‹#›</a:t>
            </a:fld>
            <a:endParaRPr lang="fi-FI" dirty="0"/>
          </a:p>
        </p:txBody>
      </p:sp>
    </p:spTree>
    <p:extLst>
      <p:ext uri="{BB962C8B-B14F-4D97-AF65-F5344CB8AC3E}">
        <p14:creationId xmlns:p14="http://schemas.microsoft.com/office/powerpoint/2010/main" val="4051467856"/>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Otsikko ja sisältö">
    <p:spTree>
      <p:nvGrpSpPr>
        <p:cNvPr id="1" name=""/>
        <p:cNvGrpSpPr/>
        <p:nvPr/>
      </p:nvGrpSpPr>
      <p:grpSpPr>
        <a:xfrm>
          <a:off x="0" y="0"/>
          <a:ext cx="0" cy="0"/>
          <a:chOff x="0" y="0"/>
          <a:chExt cx="0" cy="0"/>
        </a:xfrm>
      </p:grpSpPr>
      <p:sp>
        <p:nvSpPr>
          <p:cNvPr id="6" name="Otsikko 6"/>
          <p:cNvSpPr>
            <a:spLocks noGrp="1"/>
          </p:cNvSpPr>
          <p:nvPr>
            <p:ph type="title" hasCustomPrompt="1"/>
          </p:nvPr>
        </p:nvSpPr>
        <p:spPr>
          <a:xfrm>
            <a:off x="827584" y="1268760"/>
            <a:ext cx="7776864" cy="642942"/>
          </a:xfrm>
          <a:prstGeom prst="rect">
            <a:avLst/>
          </a:prstGeom>
        </p:spPr>
        <p:txBody>
          <a:bodyPr/>
          <a:lstStyle>
            <a:lvl1pPr>
              <a:defRPr sz="3000" baseline="0">
                <a:solidFill>
                  <a:schemeClr val="tx1"/>
                </a:solidFill>
              </a:defRPr>
            </a:lvl1pPr>
          </a:lstStyle>
          <a:p>
            <a:r>
              <a:rPr lang="fi-FI" dirty="0"/>
              <a:t>Lisää otsikko</a:t>
            </a:r>
          </a:p>
        </p:txBody>
      </p:sp>
      <p:sp>
        <p:nvSpPr>
          <p:cNvPr id="8" name="Alatunnisteen paikkamerkki 5"/>
          <p:cNvSpPr>
            <a:spLocks noGrp="1"/>
          </p:cNvSpPr>
          <p:nvPr>
            <p:ph type="ftr" sz="quarter" idx="3"/>
          </p:nvPr>
        </p:nvSpPr>
        <p:spPr>
          <a:xfrm>
            <a:off x="827584" y="6357937"/>
            <a:ext cx="6696744"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r>
              <a:rPr lang="fi-FI"/>
              <a:t>Pöyhönen Asko</a:t>
            </a:r>
            <a:endParaRPr lang="fi-FI" dirty="0"/>
          </a:p>
        </p:txBody>
      </p:sp>
      <p:sp>
        <p:nvSpPr>
          <p:cNvPr id="10" name="Dian numeron paikkamerkki 6"/>
          <p:cNvSpPr>
            <a:spLocks noGrp="1"/>
          </p:cNvSpPr>
          <p:nvPr>
            <p:ph type="sldNum" sz="quarter" idx="4"/>
          </p:nvPr>
        </p:nvSpPr>
        <p:spPr>
          <a:xfrm>
            <a:off x="251198" y="6357936"/>
            <a:ext cx="421368"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pPr>
                <a:defRPr/>
              </a:pPr>
              <a:t>‹#›</a:t>
            </a:fld>
            <a:endParaRPr lang="fi-FI" dirty="0"/>
          </a:p>
        </p:txBody>
      </p:sp>
      <p:sp>
        <p:nvSpPr>
          <p:cNvPr id="9" name="Tekstin paikkamerkki 16"/>
          <p:cNvSpPr>
            <a:spLocks noGrp="1"/>
          </p:cNvSpPr>
          <p:nvPr>
            <p:ph type="body" sz="quarter" idx="11"/>
          </p:nvPr>
        </p:nvSpPr>
        <p:spPr>
          <a:xfrm>
            <a:off x="827585" y="2084238"/>
            <a:ext cx="7776864" cy="3937050"/>
          </a:xfrm>
          <a:prstGeom prst="rect">
            <a:avLst/>
          </a:prstGeom>
        </p:spPr>
        <p:txBody>
          <a:bodyPr/>
          <a:lstStyle>
            <a:lvl1pPr>
              <a:buClr>
                <a:schemeClr val="accent1"/>
              </a:buClr>
              <a:buFont typeface="Wingdings" pitchFamily="2" charset="2"/>
              <a:buChar char="§"/>
              <a:defRPr sz="2200" baseline="0">
                <a:solidFill>
                  <a:schemeClr val="tx1"/>
                </a:solidFill>
              </a:defRPr>
            </a:lvl1pPr>
            <a:lvl2pPr marL="800100" indent="-342900">
              <a:buFont typeface="Arial" panose="020B0604020202020204" pitchFamily="34" charset="0"/>
              <a:buChar char="–"/>
              <a:defRPr sz="2200"/>
            </a:lvl2pPr>
            <a:lvl3pPr>
              <a:buClr>
                <a:schemeClr val="accent1"/>
              </a:buClr>
              <a:defRPr/>
            </a:lvl3pPr>
            <a:lvl4pPr marL="1600200" indent="-228600">
              <a:buFont typeface="Arial" panose="020B0604020202020204" pitchFamily="34" charset="0"/>
              <a:buChar char="–"/>
              <a:defRPr/>
            </a:lvl4pPr>
            <a:lvl5pPr>
              <a:buClr>
                <a:schemeClr val="accent1"/>
              </a:buClr>
              <a:defRPr/>
            </a:lvl5pPr>
            <a:lvl6pPr marL="2628900" indent="-342900">
              <a:buClr>
                <a:schemeClr val="accent1"/>
              </a:buClr>
              <a:buFont typeface="Wingdings" panose="05000000000000000000" pitchFamily="2" charset="2"/>
              <a:buChar char="§"/>
              <a:defRPr/>
            </a:lvl6pPr>
            <a:lvl7pPr>
              <a:buClr>
                <a:schemeClr val="accent1"/>
              </a:buClr>
              <a:defRPr/>
            </a:lvl7pPr>
            <a:lvl8pPr>
              <a:buClr>
                <a:schemeClr val="accent1"/>
              </a:buClr>
              <a:defRPr/>
            </a:lvl8pPr>
            <a:lvl9pPr>
              <a:buClr>
                <a:schemeClr val="accent1"/>
              </a:buClr>
              <a:defRPr/>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24138588"/>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tsikko ja sisältö hankelogoilla">
    <p:spTree>
      <p:nvGrpSpPr>
        <p:cNvPr id="1" name=""/>
        <p:cNvGrpSpPr/>
        <p:nvPr/>
      </p:nvGrpSpPr>
      <p:grpSpPr>
        <a:xfrm>
          <a:off x="0" y="0"/>
          <a:ext cx="0" cy="0"/>
          <a:chOff x="0" y="0"/>
          <a:chExt cx="0" cy="0"/>
        </a:xfrm>
      </p:grpSpPr>
      <p:sp>
        <p:nvSpPr>
          <p:cNvPr id="6" name="Otsikko 6"/>
          <p:cNvSpPr>
            <a:spLocks noGrp="1"/>
          </p:cNvSpPr>
          <p:nvPr>
            <p:ph type="title" hasCustomPrompt="1"/>
          </p:nvPr>
        </p:nvSpPr>
        <p:spPr>
          <a:xfrm>
            <a:off x="827584" y="1268760"/>
            <a:ext cx="7776864" cy="642942"/>
          </a:xfrm>
          <a:prstGeom prst="rect">
            <a:avLst/>
          </a:prstGeom>
        </p:spPr>
        <p:txBody>
          <a:bodyPr/>
          <a:lstStyle>
            <a:lvl1pPr>
              <a:defRPr lang="fi-FI" sz="3000" dirty="0">
                <a:solidFill>
                  <a:schemeClr val="tx1"/>
                </a:solidFill>
              </a:defRPr>
            </a:lvl1pPr>
          </a:lstStyle>
          <a:p>
            <a:r>
              <a:rPr lang="fi-FI" dirty="0"/>
              <a:t>Lisää otsikko</a:t>
            </a:r>
          </a:p>
        </p:txBody>
      </p:sp>
      <p:pic>
        <p:nvPicPr>
          <p:cNvPr id="8" name="Kuva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715363" y="134732"/>
            <a:ext cx="853081" cy="882000"/>
          </a:xfrm>
          <a:prstGeom prst="rect">
            <a:avLst/>
          </a:prstGeom>
          <a:noFill/>
          <a:ln w="9525">
            <a:noFill/>
            <a:miter lim="800000"/>
            <a:headEnd/>
            <a:tailEnd/>
          </a:ln>
        </p:spPr>
      </p:pic>
      <p:pic>
        <p:nvPicPr>
          <p:cNvPr id="12" name="Kuva 11" descr="VipuvoimaaEU_2014_2020_rgb.png"/>
          <p:cNvPicPr>
            <a:picLocks noChangeAspect="1"/>
          </p:cNvPicPr>
          <p:nvPr userDrawn="1"/>
        </p:nvPicPr>
        <p:blipFill>
          <a:blip r:embed="rId3" cstate="print"/>
          <a:stretch>
            <a:fillRect/>
          </a:stretch>
        </p:blipFill>
        <p:spPr>
          <a:xfrm>
            <a:off x="6527230" y="260648"/>
            <a:ext cx="1049332" cy="742796"/>
          </a:xfrm>
          <a:prstGeom prst="rect">
            <a:avLst/>
          </a:prstGeom>
        </p:spPr>
      </p:pic>
      <p:sp>
        <p:nvSpPr>
          <p:cNvPr id="10" name="Alatunnisteen paikkamerkki 5"/>
          <p:cNvSpPr>
            <a:spLocks noGrp="1"/>
          </p:cNvSpPr>
          <p:nvPr>
            <p:ph type="ftr" sz="quarter" idx="3"/>
          </p:nvPr>
        </p:nvSpPr>
        <p:spPr>
          <a:xfrm>
            <a:off x="827584" y="6357937"/>
            <a:ext cx="6696744"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r>
              <a:rPr lang="fi-FI"/>
              <a:t>Pöyhönen Asko</a:t>
            </a:r>
            <a:endParaRPr lang="fi-FI" dirty="0"/>
          </a:p>
        </p:txBody>
      </p:sp>
      <p:sp>
        <p:nvSpPr>
          <p:cNvPr id="11" name="Dian numeron paikkamerkki 6"/>
          <p:cNvSpPr>
            <a:spLocks noGrp="1"/>
          </p:cNvSpPr>
          <p:nvPr>
            <p:ph type="sldNum" sz="quarter" idx="4"/>
          </p:nvPr>
        </p:nvSpPr>
        <p:spPr>
          <a:xfrm>
            <a:off x="251198" y="6357936"/>
            <a:ext cx="421368"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pPr>
                <a:defRPr/>
              </a:pPr>
              <a:t>‹#›</a:t>
            </a:fld>
            <a:endParaRPr lang="fi-FI" dirty="0"/>
          </a:p>
        </p:txBody>
      </p:sp>
      <p:sp>
        <p:nvSpPr>
          <p:cNvPr id="13" name="Tekstin paikkamerkki 16"/>
          <p:cNvSpPr>
            <a:spLocks noGrp="1"/>
          </p:cNvSpPr>
          <p:nvPr>
            <p:ph type="body" sz="quarter" idx="11"/>
          </p:nvPr>
        </p:nvSpPr>
        <p:spPr>
          <a:xfrm>
            <a:off x="827585" y="2084238"/>
            <a:ext cx="7776864" cy="3937050"/>
          </a:xfrm>
          <a:prstGeom prst="rect">
            <a:avLst/>
          </a:prstGeom>
        </p:spPr>
        <p:txBody>
          <a:bodyPr/>
          <a:lstStyle>
            <a:lvl1pPr>
              <a:buClr>
                <a:schemeClr val="accent1"/>
              </a:buClr>
              <a:buFont typeface="Wingdings" pitchFamily="2" charset="2"/>
              <a:buChar char="§"/>
              <a:defRPr sz="2200" baseline="0">
                <a:solidFill>
                  <a:schemeClr val="tx1"/>
                </a:solidFill>
              </a:defRPr>
            </a:lvl1pPr>
            <a:lvl2pPr marL="800100" indent="-342900">
              <a:buFont typeface="Arial" panose="020B0604020202020204" pitchFamily="34" charset="0"/>
              <a:buChar char="–"/>
              <a:defRPr sz="2200"/>
            </a:lvl2pPr>
            <a:lvl3pPr>
              <a:buClr>
                <a:schemeClr val="accent1"/>
              </a:buClr>
              <a:defRPr/>
            </a:lvl3pPr>
            <a:lvl4pPr marL="1600200" indent="-228600">
              <a:buFont typeface="Arial" panose="020B0604020202020204" pitchFamily="34" charset="0"/>
              <a:buChar char="–"/>
              <a:defRPr/>
            </a:lvl4pPr>
            <a:lvl5pPr>
              <a:buClr>
                <a:schemeClr val="accent1"/>
              </a:buClr>
              <a:defRPr/>
            </a:lvl5pPr>
            <a:lvl6pPr marL="2628900" indent="-342900">
              <a:buClr>
                <a:schemeClr val="accent1"/>
              </a:buClr>
              <a:buFont typeface="Wingdings" panose="05000000000000000000" pitchFamily="2" charset="2"/>
              <a:buChar char="§"/>
              <a:defRPr/>
            </a:lvl6pPr>
            <a:lvl7pPr>
              <a:buClr>
                <a:schemeClr val="accent1"/>
              </a:buClr>
              <a:defRPr/>
            </a:lvl7pPr>
            <a:lvl8pPr>
              <a:buClr>
                <a:schemeClr val="accent1"/>
              </a:buClr>
              <a:defRPr/>
            </a:lvl8pPr>
            <a:lvl9pPr>
              <a:buClr>
                <a:schemeClr val="accent1"/>
              </a:buClr>
              <a:defRPr/>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143432840"/>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Otsikko ja sisältö_ilman logoa">
    <p:spTree>
      <p:nvGrpSpPr>
        <p:cNvPr id="1" name=""/>
        <p:cNvGrpSpPr/>
        <p:nvPr/>
      </p:nvGrpSpPr>
      <p:grpSpPr>
        <a:xfrm>
          <a:off x="0" y="0"/>
          <a:ext cx="0" cy="0"/>
          <a:chOff x="0" y="0"/>
          <a:chExt cx="0" cy="0"/>
        </a:xfrm>
      </p:grpSpPr>
      <p:sp>
        <p:nvSpPr>
          <p:cNvPr id="6" name="Otsikko 6"/>
          <p:cNvSpPr>
            <a:spLocks noGrp="1"/>
          </p:cNvSpPr>
          <p:nvPr>
            <p:ph type="title" hasCustomPrompt="1"/>
          </p:nvPr>
        </p:nvSpPr>
        <p:spPr>
          <a:xfrm>
            <a:off x="611560" y="548680"/>
            <a:ext cx="7776864" cy="648072"/>
          </a:xfrm>
          <a:prstGeom prst="rect">
            <a:avLst/>
          </a:prstGeom>
        </p:spPr>
        <p:txBody>
          <a:bodyPr/>
          <a:lstStyle>
            <a:lvl1pPr>
              <a:defRPr sz="3000" baseline="0">
                <a:solidFill>
                  <a:schemeClr val="tx1"/>
                </a:solidFill>
              </a:defRPr>
            </a:lvl1pPr>
          </a:lstStyle>
          <a:p>
            <a:r>
              <a:rPr lang="fi-FI" dirty="0"/>
              <a:t>Lisää otsikko</a:t>
            </a:r>
          </a:p>
        </p:txBody>
      </p:sp>
      <p:sp>
        <p:nvSpPr>
          <p:cNvPr id="8" name="Alatunnisteen paikkamerkki 5"/>
          <p:cNvSpPr>
            <a:spLocks noGrp="1"/>
          </p:cNvSpPr>
          <p:nvPr>
            <p:ph type="ftr" sz="quarter" idx="3"/>
          </p:nvPr>
        </p:nvSpPr>
        <p:spPr>
          <a:xfrm>
            <a:off x="827584" y="6357937"/>
            <a:ext cx="6696744"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r>
              <a:rPr lang="fi-FI"/>
              <a:t>Pöyhönen Asko</a:t>
            </a:r>
            <a:endParaRPr lang="fi-FI" dirty="0"/>
          </a:p>
        </p:txBody>
      </p:sp>
      <p:sp>
        <p:nvSpPr>
          <p:cNvPr id="10" name="Dian numeron paikkamerkki 6"/>
          <p:cNvSpPr>
            <a:spLocks noGrp="1"/>
          </p:cNvSpPr>
          <p:nvPr>
            <p:ph type="sldNum" sz="quarter" idx="4"/>
          </p:nvPr>
        </p:nvSpPr>
        <p:spPr>
          <a:xfrm>
            <a:off x="251198" y="6357936"/>
            <a:ext cx="421368"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pPr>
                <a:defRPr/>
              </a:pPr>
              <a:t>‹#›</a:t>
            </a:fld>
            <a:endParaRPr lang="fi-FI" dirty="0"/>
          </a:p>
        </p:txBody>
      </p:sp>
      <p:sp>
        <p:nvSpPr>
          <p:cNvPr id="9" name="Tekstin paikkamerkki 16"/>
          <p:cNvSpPr>
            <a:spLocks noGrp="1"/>
          </p:cNvSpPr>
          <p:nvPr>
            <p:ph type="body" sz="quarter" idx="11"/>
          </p:nvPr>
        </p:nvSpPr>
        <p:spPr>
          <a:xfrm>
            <a:off x="611560" y="1556792"/>
            <a:ext cx="7776864" cy="4536504"/>
          </a:xfrm>
          <a:prstGeom prst="rect">
            <a:avLst/>
          </a:prstGeom>
        </p:spPr>
        <p:txBody>
          <a:bodyPr/>
          <a:lstStyle>
            <a:lvl1pPr>
              <a:buClr>
                <a:schemeClr val="accent1"/>
              </a:buClr>
              <a:buFont typeface="Wingdings" pitchFamily="2" charset="2"/>
              <a:buChar char="§"/>
              <a:defRPr sz="2200" baseline="0">
                <a:solidFill>
                  <a:schemeClr val="tx1"/>
                </a:solidFill>
              </a:defRPr>
            </a:lvl1pPr>
            <a:lvl2pPr marL="800100" indent="-342900">
              <a:buFont typeface="Arial" panose="020B0604020202020204" pitchFamily="34" charset="0"/>
              <a:buChar char="–"/>
              <a:defRPr sz="2200"/>
            </a:lvl2pPr>
            <a:lvl3pPr>
              <a:buClr>
                <a:schemeClr val="accent1"/>
              </a:buClr>
              <a:defRPr/>
            </a:lvl3pPr>
            <a:lvl4pPr marL="1600200" indent="-228600">
              <a:buFont typeface="Arial" panose="020B0604020202020204" pitchFamily="34" charset="0"/>
              <a:buChar char="–"/>
              <a:defRPr/>
            </a:lvl4pPr>
            <a:lvl5pPr>
              <a:buClr>
                <a:schemeClr val="accent1"/>
              </a:buClr>
              <a:defRPr/>
            </a:lvl5pPr>
            <a:lvl6pPr marL="2628900" indent="-342900">
              <a:buClr>
                <a:schemeClr val="accent1"/>
              </a:buClr>
              <a:buFont typeface="Wingdings" panose="05000000000000000000" pitchFamily="2" charset="2"/>
              <a:buChar char="§"/>
              <a:defRPr/>
            </a:lvl6pPr>
            <a:lvl7pPr>
              <a:buClr>
                <a:schemeClr val="accent1"/>
              </a:buClr>
              <a:defRPr/>
            </a:lvl7pPr>
            <a:lvl8pPr>
              <a:buClr>
                <a:schemeClr val="accent1"/>
              </a:buClr>
              <a:defRPr/>
            </a:lvl8pPr>
            <a:lvl9pPr>
              <a:buClr>
                <a:schemeClr val="accent1"/>
              </a:buClr>
              <a:defRPr/>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940080385"/>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otsikko ja sisältö_keskitetty">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827584" y="1988840"/>
            <a:ext cx="7344816" cy="1470025"/>
          </a:xfrm>
          <a:prstGeom prst="rect">
            <a:avLst/>
          </a:prstGeom>
        </p:spPr>
        <p:txBody>
          <a:bodyPr/>
          <a:lstStyle>
            <a:lvl1pPr algn="ctr">
              <a:defRPr sz="3000">
                <a:solidFill>
                  <a:schemeClr val="tx1"/>
                </a:solidFill>
              </a:defRPr>
            </a:lvl1pPr>
          </a:lstStyle>
          <a:p>
            <a:r>
              <a:rPr lang="fi-FI" dirty="0"/>
              <a:t>Lisää otsikko</a:t>
            </a:r>
          </a:p>
        </p:txBody>
      </p:sp>
      <p:sp>
        <p:nvSpPr>
          <p:cNvPr id="3" name="Underrubrik 2"/>
          <p:cNvSpPr>
            <a:spLocks noGrp="1"/>
          </p:cNvSpPr>
          <p:nvPr>
            <p:ph type="subTitle" idx="1"/>
          </p:nvPr>
        </p:nvSpPr>
        <p:spPr>
          <a:xfrm>
            <a:off x="827584" y="3886200"/>
            <a:ext cx="7344816" cy="1752600"/>
          </a:xfrm>
          <a:prstGeom prst="rect">
            <a:avLst/>
          </a:prstGeom>
        </p:spPr>
        <p:txBody>
          <a:bodyPr/>
          <a:lstStyle>
            <a:lvl1pPr marL="0" indent="0" algn="ctr">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7" name="Alatunnisteen paikkamerkki 5"/>
          <p:cNvSpPr>
            <a:spLocks noGrp="1"/>
          </p:cNvSpPr>
          <p:nvPr>
            <p:ph type="ftr" sz="quarter" idx="3"/>
          </p:nvPr>
        </p:nvSpPr>
        <p:spPr>
          <a:xfrm>
            <a:off x="827584" y="6357937"/>
            <a:ext cx="6696744"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r>
              <a:rPr lang="fi-FI"/>
              <a:t>Pöyhönen Asko</a:t>
            </a:r>
            <a:endParaRPr lang="fi-FI" dirty="0"/>
          </a:p>
        </p:txBody>
      </p:sp>
      <p:sp>
        <p:nvSpPr>
          <p:cNvPr id="8" name="Dian numeron paikkamerkki 6"/>
          <p:cNvSpPr>
            <a:spLocks noGrp="1"/>
          </p:cNvSpPr>
          <p:nvPr>
            <p:ph type="sldNum" sz="quarter" idx="4"/>
          </p:nvPr>
        </p:nvSpPr>
        <p:spPr>
          <a:xfrm>
            <a:off x="251198" y="6357936"/>
            <a:ext cx="421368"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pPr>
                <a:defRPr/>
              </a:pPr>
              <a:t>‹#›</a:t>
            </a:fld>
            <a:endParaRPr lang="fi-FI" dirty="0"/>
          </a:p>
        </p:txBody>
      </p:sp>
    </p:spTree>
    <p:extLst>
      <p:ext uri="{BB962C8B-B14F-4D97-AF65-F5344CB8AC3E}">
        <p14:creationId xmlns:p14="http://schemas.microsoft.com/office/powerpoint/2010/main" val="3444712250"/>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Vain iso otsikko">
    <p:spTree>
      <p:nvGrpSpPr>
        <p:cNvPr id="1" name=""/>
        <p:cNvGrpSpPr/>
        <p:nvPr/>
      </p:nvGrpSpPr>
      <p:grpSpPr>
        <a:xfrm>
          <a:off x="0" y="0"/>
          <a:ext cx="0" cy="0"/>
          <a:chOff x="0" y="0"/>
          <a:chExt cx="0" cy="0"/>
        </a:xfrm>
      </p:grpSpPr>
      <p:sp>
        <p:nvSpPr>
          <p:cNvPr id="2" name="Rubrik 1"/>
          <p:cNvSpPr>
            <a:spLocks noGrp="1"/>
          </p:cNvSpPr>
          <p:nvPr>
            <p:ph type="title"/>
          </p:nvPr>
        </p:nvSpPr>
        <p:spPr>
          <a:xfrm>
            <a:off x="827584" y="1268760"/>
            <a:ext cx="7992888" cy="4464496"/>
          </a:xfrm>
          <a:prstGeom prst="rect">
            <a:avLst/>
          </a:prstGeom>
        </p:spPr>
        <p:txBody>
          <a:bodyPr/>
          <a:lstStyle>
            <a:lvl1pPr>
              <a:defRPr>
                <a:solidFill>
                  <a:schemeClr val="tx1"/>
                </a:solidFill>
              </a:defRPr>
            </a:lvl1pPr>
          </a:lstStyle>
          <a:p>
            <a:r>
              <a:rPr lang="fi-FI"/>
              <a:t>Muokkaa perustyyl. napsautt.</a:t>
            </a:r>
            <a:endParaRPr lang="fi-FI" dirty="0"/>
          </a:p>
        </p:txBody>
      </p:sp>
      <p:sp>
        <p:nvSpPr>
          <p:cNvPr id="5" name="Alatunnisteen paikkamerkki 5"/>
          <p:cNvSpPr>
            <a:spLocks noGrp="1"/>
          </p:cNvSpPr>
          <p:nvPr>
            <p:ph type="ftr" sz="quarter" idx="3"/>
          </p:nvPr>
        </p:nvSpPr>
        <p:spPr>
          <a:xfrm>
            <a:off x="827584" y="6357937"/>
            <a:ext cx="6696744"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r>
              <a:rPr lang="fi-FI"/>
              <a:t>Pöyhönen Asko</a:t>
            </a:r>
            <a:endParaRPr lang="fi-FI" dirty="0"/>
          </a:p>
        </p:txBody>
      </p:sp>
      <p:sp>
        <p:nvSpPr>
          <p:cNvPr id="6" name="Dian numeron paikkamerkki 6"/>
          <p:cNvSpPr>
            <a:spLocks noGrp="1"/>
          </p:cNvSpPr>
          <p:nvPr>
            <p:ph type="sldNum" sz="quarter" idx="4"/>
          </p:nvPr>
        </p:nvSpPr>
        <p:spPr>
          <a:xfrm>
            <a:off x="251198" y="6357936"/>
            <a:ext cx="421368"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pPr>
                <a:defRPr/>
              </a:pPr>
              <a:t>‹#›</a:t>
            </a:fld>
            <a:endParaRPr lang="fi-FI" dirty="0"/>
          </a:p>
        </p:txBody>
      </p:sp>
    </p:spTree>
    <p:extLst>
      <p:ext uri="{BB962C8B-B14F-4D97-AF65-F5344CB8AC3E}">
        <p14:creationId xmlns:p14="http://schemas.microsoft.com/office/powerpoint/2010/main" val="4204948748"/>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Otsikko ja sisältö elementillä_sininen">
    <p:spTree>
      <p:nvGrpSpPr>
        <p:cNvPr id="1" name=""/>
        <p:cNvGrpSpPr/>
        <p:nvPr/>
      </p:nvGrpSpPr>
      <p:grpSpPr>
        <a:xfrm>
          <a:off x="0" y="0"/>
          <a:ext cx="0" cy="0"/>
          <a:chOff x="0" y="0"/>
          <a:chExt cx="0" cy="0"/>
        </a:xfrm>
      </p:grpSpPr>
      <p:sp>
        <p:nvSpPr>
          <p:cNvPr id="6" name="Otsikko 6"/>
          <p:cNvSpPr>
            <a:spLocks noGrp="1"/>
          </p:cNvSpPr>
          <p:nvPr userDrawn="1">
            <p:ph type="title" hasCustomPrompt="1"/>
          </p:nvPr>
        </p:nvSpPr>
        <p:spPr>
          <a:xfrm>
            <a:off x="827584" y="1268760"/>
            <a:ext cx="6624736" cy="648072"/>
          </a:xfrm>
          <a:prstGeom prst="rect">
            <a:avLst/>
          </a:prstGeom>
        </p:spPr>
        <p:txBody>
          <a:bodyPr/>
          <a:lstStyle>
            <a:lvl1pPr>
              <a:defRPr sz="3000" baseline="0">
                <a:solidFill>
                  <a:schemeClr val="tx1"/>
                </a:solidFill>
              </a:defRPr>
            </a:lvl1pPr>
          </a:lstStyle>
          <a:p>
            <a:r>
              <a:rPr lang="fi-FI" dirty="0"/>
              <a:t>Lisää otsikko</a:t>
            </a:r>
          </a:p>
        </p:txBody>
      </p:sp>
      <p:sp>
        <p:nvSpPr>
          <p:cNvPr id="10" name="Alatunnisteen paikkamerkki 5"/>
          <p:cNvSpPr>
            <a:spLocks noGrp="1"/>
          </p:cNvSpPr>
          <p:nvPr>
            <p:ph type="ftr" sz="quarter" idx="3"/>
          </p:nvPr>
        </p:nvSpPr>
        <p:spPr>
          <a:xfrm>
            <a:off x="827584" y="6357937"/>
            <a:ext cx="6696744"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r>
              <a:rPr lang="fi-FI"/>
              <a:t>Pöyhönen Asko</a:t>
            </a:r>
            <a:endParaRPr lang="fi-FI" dirty="0"/>
          </a:p>
        </p:txBody>
      </p:sp>
      <p:sp>
        <p:nvSpPr>
          <p:cNvPr id="13" name="Dian numeron paikkamerkki 6"/>
          <p:cNvSpPr>
            <a:spLocks noGrp="1"/>
          </p:cNvSpPr>
          <p:nvPr>
            <p:ph type="sldNum" sz="quarter" idx="4"/>
          </p:nvPr>
        </p:nvSpPr>
        <p:spPr>
          <a:xfrm>
            <a:off x="251198" y="6357936"/>
            <a:ext cx="421368"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pPr>
                <a:defRPr/>
              </a:pPr>
              <a:t>‹#›</a:t>
            </a:fld>
            <a:endParaRPr lang="fi-FI" dirty="0"/>
          </a:p>
        </p:txBody>
      </p:sp>
      <p:sp>
        <p:nvSpPr>
          <p:cNvPr id="14" name="Rektangel 10"/>
          <p:cNvSpPr/>
          <p:nvPr userDrawn="1"/>
        </p:nvSpPr>
        <p:spPr>
          <a:xfrm>
            <a:off x="7930963" y="0"/>
            <a:ext cx="123546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pic>
        <p:nvPicPr>
          <p:cNvPr id="15" name="Kuva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32813" t="964" r="33343" b="-964"/>
          <a:stretch/>
        </p:blipFill>
        <p:spPr>
          <a:xfrm>
            <a:off x="7930963" y="2960948"/>
            <a:ext cx="1225485" cy="3735478"/>
          </a:xfrm>
          <a:prstGeom prst="rect">
            <a:avLst/>
          </a:prstGeom>
        </p:spPr>
      </p:pic>
      <p:sp>
        <p:nvSpPr>
          <p:cNvPr id="9" name="Tekstin paikkamerkki 16"/>
          <p:cNvSpPr>
            <a:spLocks noGrp="1"/>
          </p:cNvSpPr>
          <p:nvPr>
            <p:ph type="body" sz="quarter" idx="11"/>
          </p:nvPr>
        </p:nvSpPr>
        <p:spPr>
          <a:xfrm>
            <a:off x="827585" y="2084238"/>
            <a:ext cx="6624735" cy="3937050"/>
          </a:xfrm>
          <a:prstGeom prst="rect">
            <a:avLst/>
          </a:prstGeom>
        </p:spPr>
        <p:txBody>
          <a:bodyPr/>
          <a:lstStyle>
            <a:lvl1pPr>
              <a:buClr>
                <a:schemeClr val="accent1"/>
              </a:buClr>
              <a:buFont typeface="Wingdings" pitchFamily="2" charset="2"/>
              <a:buChar char="§"/>
              <a:defRPr sz="2200" baseline="0">
                <a:solidFill>
                  <a:schemeClr val="tx1"/>
                </a:solidFill>
              </a:defRPr>
            </a:lvl1pPr>
            <a:lvl2pPr marL="800100" indent="-342900">
              <a:buFont typeface="Arial" panose="020B0604020202020204" pitchFamily="34" charset="0"/>
              <a:buChar char="–"/>
              <a:defRPr sz="2200"/>
            </a:lvl2pPr>
            <a:lvl3pPr>
              <a:buClr>
                <a:schemeClr val="accent1"/>
              </a:buClr>
              <a:defRPr/>
            </a:lvl3pPr>
            <a:lvl4pPr marL="1600200" indent="-228600">
              <a:buFont typeface="Arial" panose="020B0604020202020204" pitchFamily="34" charset="0"/>
              <a:buChar char="–"/>
              <a:defRPr/>
            </a:lvl4pPr>
            <a:lvl5pPr>
              <a:buClr>
                <a:schemeClr val="accent1"/>
              </a:buClr>
              <a:defRPr/>
            </a:lvl5pPr>
            <a:lvl6pPr marL="2628900" indent="-342900">
              <a:buClr>
                <a:schemeClr val="accent1"/>
              </a:buClr>
              <a:buFont typeface="Wingdings" panose="05000000000000000000" pitchFamily="2" charset="2"/>
              <a:buChar char="§"/>
              <a:defRPr/>
            </a:lvl6pPr>
            <a:lvl7pPr>
              <a:buClr>
                <a:schemeClr val="accent1"/>
              </a:buClr>
              <a:defRPr/>
            </a:lvl7pPr>
            <a:lvl8pPr>
              <a:buClr>
                <a:schemeClr val="accent1"/>
              </a:buClr>
              <a:defRPr/>
            </a:lvl8pPr>
            <a:lvl9pPr>
              <a:buClr>
                <a:schemeClr val="accent1"/>
              </a:buClr>
              <a:defRPr/>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53749544"/>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Otsikko ja sisältö elementillä_sininen">
    <p:spTree>
      <p:nvGrpSpPr>
        <p:cNvPr id="1" name=""/>
        <p:cNvGrpSpPr/>
        <p:nvPr/>
      </p:nvGrpSpPr>
      <p:grpSpPr>
        <a:xfrm>
          <a:off x="0" y="0"/>
          <a:ext cx="0" cy="0"/>
          <a:chOff x="0" y="0"/>
          <a:chExt cx="0" cy="0"/>
        </a:xfrm>
      </p:grpSpPr>
      <p:sp>
        <p:nvSpPr>
          <p:cNvPr id="6" name="Otsikko 6"/>
          <p:cNvSpPr>
            <a:spLocks noGrp="1"/>
          </p:cNvSpPr>
          <p:nvPr userDrawn="1">
            <p:ph type="title" hasCustomPrompt="1"/>
          </p:nvPr>
        </p:nvSpPr>
        <p:spPr>
          <a:xfrm>
            <a:off x="827584" y="1268760"/>
            <a:ext cx="6624736" cy="648072"/>
          </a:xfrm>
          <a:prstGeom prst="rect">
            <a:avLst/>
          </a:prstGeom>
        </p:spPr>
        <p:txBody>
          <a:bodyPr/>
          <a:lstStyle>
            <a:lvl1pPr>
              <a:defRPr sz="3000" baseline="0">
                <a:solidFill>
                  <a:schemeClr val="tx1"/>
                </a:solidFill>
              </a:defRPr>
            </a:lvl1pPr>
          </a:lstStyle>
          <a:p>
            <a:r>
              <a:rPr lang="fi-FI" dirty="0"/>
              <a:t>Lisää otsikko</a:t>
            </a:r>
          </a:p>
        </p:txBody>
      </p:sp>
      <p:pic>
        <p:nvPicPr>
          <p:cNvPr id="7" name="Kuva 6"/>
          <p:cNvPicPr>
            <a:picLocks noChangeAspect="1"/>
          </p:cNvPicPr>
          <p:nvPr userDrawn="1"/>
        </p:nvPicPr>
        <p:blipFill rotWithShape="1">
          <a:blip r:embed="rId2" cstate="print">
            <a:extLst>
              <a:ext uri="{28A0092B-C50C-407E-A947-70E740481C1C}">
                <a14:useLocalDpi xmlns:a14="http://schemas.microsoft.com/office/drawing/2010/main" val="0"/>
              </a:ext>
            </a:extLst>
          </a:blip>
          <a:srcRect r="38930"/>
          <a:stretch/>
        </p:blipFill>
        <p:spPr>
          <a:xfrm>
            <a:off x="7524328" y="3983580"/>
            <a:ext cx="1619654" cy="2736000"/>
          </a:xfrm>
          <a:prstGeom prst="rect">
            <a:avLst/>
          </a:prstGeom>
        </p:spPr>
      </p:pic>
      <p:sp>
        <p:nvSpPr>
          <p:cNvPr id="10" name="Alatunnisteen paikkamerkki 5"/>
          <p:cNvSpPr>
            <a:spLocks noGrp="1"/>
          </p:cNvSpPr>
          <p:nvPr>
            <p:ph type="ftr" sz="quarter" idx="3"/>
          </p:nvPr>
        </p:nvSpPr>
        <p:spPr>
          <a:xfrm>
            <a:off x="827584" y="6357937"/>
            <a:ext cx="6696744"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r>
              <a:rPr lang="fi-FI"/>
              <a:t>Pöyhönen Asko</a:t>
            </a:r>
            <a:endParaRPr lang="fi-FI" dirty="0"/>
          </a:p>
        </p:txBody>
      </p:sp>
      <p:sp>
        <p:nvSpPr>
          <p:cNvPr id="12" name="Dian numeron paikkamerkki 6"/>
          <p:cNvSpPr>
            <a:spLocks noGrp="1"/>
          </p:cNvSpPr>
          <p:nvPr>
            <p:ph type="sldNum" sz="quarter" idx="4"/>
          </p:nvPr>
        </p:nvSpPr>
        <p:spPr>
          <a:xfrm>
            <a:off x="251198" y="6357936"/>
            <a:ext cx="421368"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pPr>
                <a:defRPr/>
              </a:pPr>
              <a:t>‹#›</a:t>
            </a:fld>
            <a:endParaRPr lang="fi-FI" dirty="0"/>
          </a:p>
        </p:txBody>
      </p:sp>
      <p:sp>
        <p:nvSpPr>
          <p:cNvPr id="8" name="Tekstin paikkamerkki 16"/>
          <p:cNvSpPr>
            <a:spLocks noGrp="1"/>
          </p:cNvSpPr>
          <p:nvPr>
            <p:ph type="body" sz="quarter" idx="11"/>
          </p:nvPr>
        </p:nvSpPr>
        <p:spPr>
          <a:xfrm>
            <a:off x="827585" y="2084238"/>
            <a:ext cx="6624735" cy="3937050"/>
          </a:xfrm>
          <a:prstGeom prst="rect">
            <a:avLst/>
          </a:prstGeom>
        </p:spPr>
        <p:txBody>
          <a:bodyPr/>
          <a:lstStyle>
            <a:lvl1pPr>
              <a:buClr>
                <a:schemeClr val="accent1"/>
              </a:buClr>
              <a:buFont typeface="Wingdings" pitchFamily="2" charset="2"/>
              <a:buChar char="§"/>
              <a:defRPr sz="2200" baseline="0">
                <a:solidFill>
                  <a:schemeClr val="tx1"/>
                </a:solidFill>
              </a:defRPr>
            </a:lvl1pPr>
            <a:lvl2pPr marL="800100" indent="-342900">
              <a:buFont typeface="Arial" panose="020B0604020202020204" pitchFamily="34" charset="0"/>
              <a:buChar char="–"/>
              <a:defRPr sz="2200"/>
            </a:lvl2pPr>
            <a:lvl3pPr>
              <a:buClr>
                <a:schemeClr val="accent1"/>
              </a:buClr>
              <a:defRPr/>
            </a:lvl3pPr>
            <a:lvl4pPr marL="1600200" indent="-228600">
              <a:buFont typeface="Arial" panose="020B0604020202020204" pitchFamily="34" charset="0"/>
              <a:buChar char="–"/>
              <a:defRPr/>
            </a:lvl4pPr>
            <a:lvl5pPr>
              <a:buClr>
                <a:schemeClr val="accent1"/>
              </a:buClr>
              <a:defRPr/>
            </a:lvl5pPr>
            <a:lvl6pPr marL="2628900" indent="-342900">
              <a:buClr>
                <a:schemeClr val="accent1"/>
              </a:buClr>
              <a:buFont typeface="Wingdings" panose="05000000000000000000" pitchFamily="2" charset="2"/>
              <a:buChar char="§"/>
              <a:defRPr/>
            </a:lvl6pPr>
            <a:lvl7pPr>
              <a:buClr>
                <a:schemeClr val="accent1"/>
              </a:buClr>
              <a:defRPr/>
            </a:lvl7pPr>
            <a:lvl8pPr>
              <a:buClr>
                <a:schemeClr val="accent1"/>
              </a:buClr>
              <a:defRPr/>
            </a:lvl8pPr>
            <a:lvl9pPr>
              <a:buClr>
                <a:schemeClr val="accent1"/>
              </a:buClr>
              <a:defRPr/>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284028621"/>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Otsikko ja sisältö kuvalla">
    <p:spTree>
      <p:nvGrpSpPr>
        <p:cNvPr id="1" name=""/>
        <p:cNvGrpSpPr/>
        <p:nvPr/>
      </p:nvGrpSpPr>
      <p:grpSpPr>
        <a:xfrm>
          <a:off x="0" y="0"/>
          <a:ext cx="0" cy="0"/>
          <a:chOff x="0" y="0"/>
          <a:chExt cx="0" cy="0"/>
        </a:xfrm>
      </p:grpSpPr>
      <p:sp>
        <p:nvSpPr>
          <p:cNvPr id="6" name="Otsikko 6"/>
          <p:cNvSpPr>
            <a:spLocks noGrp="1"/>
          </p:cNvSpPr>
          <p:nvPr userDrawn="1">
            <p:ph type="title" hasCustomPrompt="1"/>
          </p:nvPr>
        </p:nvSpPr>
        <p:spPr>
          <a:xfrm>
            <a:off x="827584" y="1268760"/>
            <a:ext cx="5904656" cy="648072"/>
          </a:xfrm>
          <a:prstGeom prst="rect">
            <a:avLst/>
          </a:prstGeom>
        </p:spPr>
        <p:txBody>
          <a:bodyPr/>
          <a:lstStyle>
            <a:lvl1pPr>
              <a:defRPr sz="3000" baseline="0">
                <a:solidFill>
                  <a:schemeClr val="tx1"/>
                </a:solidFill>
              </a:defRPr>
            </a:lvl1pPr>
          </a:lstStyle>
          <a:p>
            <a:r>
              <a:rPr lang="fi-FI" dirty="0"/>
              <a:t>Lisää otsikko</a:t>
            </a:r>
          </a:p>
        </p:txBody>
      </p:sp>
      <p:sp>
        <p:nvSpPr>
          <p:cNvPr id="11" name="Platshållare för bild 2"/>
          <p:cNvSpPr>
            <a:spLocks noGrp="1"/>
          </p:cNvSpPr>
          <p:nvPr>
            <p:ph type="pic" idx="1"/>
          </p:nvPr>
        </p:nvSpPr>
        <p:spPr>
          <a:xfrm>
            <a:off x="7056784" y="0"/>
            <a:ext cx="2051720"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8" name="Tekstin paikkamerkki 16"/>
          <p:cNvSpPr>
            <a:spLocks noGrp="1"/>
          </p:cNvSpPr>
          <p:nvPr>
            <p:ph type="body" sz="quarter" idx="10"/>
          </p:nvPr>
        </p:nvSpPr>
        <p:spPr>
          <a:xfrm>
            <a:off x="827584" y="2084238"/>
            <a:ext cx="5904656" cy="3937050"/>
          </a:xfrm>
          <a:prstGeom prst="rect">
            <a:avLst/>
          </a:prstGeom>
        </p:spPr>
        <p:txBody>
          <a:bodyPr/>
          <a:lstStyle>
            <a:lvl1pPr>
              <a:buClr>
                <a:schemeClr val="tx2"/>
              </a:buClr>
              <a:buFont typeface="Wingdings" pitchFamily="2" charset="2"/>
              <a:buChar char="§"/>
              <a:defRPr sz="2200" baseline="0">
                <a:solidFill>
                  <a:schemeClr val="tx1"/>
                </a:solidFill>
              </a:defRPr>
            </a:lvl1pPr>
            <a:lvl2pPr>
              <a:buNone/>
              <a:defRPr sz="2200"/>
            </a:lvl2pPr>
          </a:lstStyle>
          <a:p>
            <a:pPr lvl="0"/>
            <a:r>
              <a:rPr lang="fi-FI"/>
              <a:t>Muokkaa tekstin perustyylejä</a:t>
            </a:r>
          </a:p>
        </p:txBody>
      </p:sp>
      <p:sp>
        <p:nvSpPr>
          <p:cNvPr id="7" name="Alatunnisteen paikkamerkki 5"/>
          <p:cNvSpPr>
            <a:spLocks noGrp="1"/>
          </p:cNvSpPr>
          <p:nvPr>
            <p:ph type="ftr" sz="quarter" idx="3"/>
          </p:nvPr>
        </p:nvSpPr>
        <p:spPr>
          <a:xfrm>
            <a:off x="827584" y="6357937"/>
            <a:ext cx="5904656"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r>
              <a:rPr lang="fi-FI"/>
              <a:t>Pöyhönen Asko</a:t>
            </a:r>
            <a:endParaRPr lang="fi-FI" dirty="0"/>
          </a:p>
        </p:txBody>
      </p:sp>
      <p:sp>
        <p:nvSpPr>
          <p:cNvPr id="10" name="Dian numeron paikkamerkki 6"/>
          <p:cNvSpPr>
            <a:spLocks noGrp="1"/>
          </p:cNvSpPr>
          <p:nvPr>
            <p:ph type="sldNum" sz="quarter" idx="4"/>
          </p:nvPr>
        </p:nvSpPr>
        <p:spPr>
          <a:xfrm>
            <a:off x="251198" y="6357936"/>
            <a:ext cx="371529"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pPr>
                <a:defRPr/>
              </a:pPr>
              <a:t>‹#›</a:t>
            </a:fld>
            <a:endParaRPr lang="fi-FI" dirty="0"/>
          </a:p>
        </p:txBody>
      </p:sp>
    </p:spTree>
    <p:extLst>
      <p:ext uri="{BB962C8B-B14F-4D97-AF65-F5344CB8AC3E}">
        <p14:creationId xmlns:p14="http://schemas.microsoft.com/office/powerpoint/2010/main" val="4074974396"/>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801" name="Text Box 9"/>
          <p:cNvSpPr txBox="1">
            <a:spLocks noChangeArrowheads="1"/>
          </p:cNvSpPr>
          <p:nvPr/>
        </p:nvSpPr>
        <p:spPr bwMode="auto">
          <a:xfrm>
            <a:off x="323850" y="6021388"/>
            <a:ext cx="1944688" cy="274637"/>
          </a:xfrm>
          <a:prstGeom prst="rect">
            <a:avLst/>
          </a:prstGeom>
          <a:noFill/>
          <a:ln w="9525">
            <a:noFill/>
            <a:miter lim="800000"/>
            <a:headEnd/>
            <a:tailEnd/>
          </a:ln>
          <a:effectLst/>
        </p:spPr>
        <p:txBody>
          <a:bodyPr lIns="0" tIns="0" rIns="0" bIns="0">
            <a:spAutoFit/>
          </a:bodyPr>
          <a:lstStyle/>
          <a:p>
            <a:pPr>
              <a:spcBef>
                <a:spcPct val="50000"/>
              </a:spcBef>
              <a:defRPr/>
            </a:pPr>
            <a:endParaRPr lang="fi-FI">
              <a:cs typeface="+mn-cs"/>
            </a:endParaRPr>
          </a:p>
        </p:txBody>
      </p:sp>
      <p:sp>
        <p:nvSpPr>
          <p:cNvPr id="5" name="Päivämäärän paikkamerkki 4"/>
          <p:cNvSpPr>
            <a:spLocks noGrp="1"/>
          </p:cNvSpPr>
          <p:nvPr>
            <p:ph type="dt" sz="half" idx="2"/>
          </p:nvPr>
        </p:nvSpPr>
        <p:spPr>
          <a:xfrm>
            <a:off x="7185843" y="6357936"/>
            <a:ext cx="810790" cy="365125"/>
          </a:xfrm>
          <a:prstGeom prst="rect">
            <a:avLst/>
          </a:prstGeom>
        </p:spPr>
        <p:txBody>
          <a:bodyPr vert="horz" lIns="91440" tIns="45720" rIns="91440" bIns="45720" rtlCol="0" anchor="ctr"/>
          <a:lstStyle>
            <a:lvl1pPr algn="l">
              <a:defRPr sz="1000" baseline="0" dirty="0">
                <a:solidFill>
                  <a:schemeClr val="tx1"/>
                </a:solidFill>
                <a:cs typeface="+mn-cs"/>
              </a:defRPr>
            </a:lvl1pPr>
          </a:lstStyle>
          <a:p>
            <a:pPr>
              <a:defRPr/>
            </a:pPr>
            <a:r>
              <a:rPr lang="fi-FI"/>
              <a:t>1.12.2019</a:t>
            </a:r>
          </a:p>
        </p:txBody>
      </p:sp>
      <p:sp>
        <p:nvSpPr>
          <p:cNvPr id="6" name="Alatunnisteen paikkamerkki 5"/>
          <p:cNvSpPr>
            <a:spLocks noGrp="1"/>
          </p:cNvSpPr>
          <p:nvPr>
            <p:ph type="ftr" sz="quarter" idx="3"/>
          </p:nvPr>
        </p:nvSpPr>
        <p:spPr>
          <a:xfrm>
            <a:off x="755576" y="6357937"/>
            <a:ext cx="6357937"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r>
              <a:rPr lang="fi-FI"/>
              <a:t>Pöyhönen Asko</a:t>
            </a:r>
            <a:endParaRPr lang="fi-FI" dirty="0"/>
          </a:p>
        </p:txBody>
      </p:sp>
      <p:sp>
        <p:nvSpPr>
          <p:cNvPr id="7" name="Dian numeron paikkamerkki 6"/>
          <p:cNvSpPr>
            <a:spLocks noGrp="1"/>
          </p:cNvSpPr>
          <p:nvPr>
            <p:ph type="sldNum" sz="quarter" idx="4"/>
          </p:nvPr>
        </p:nvSpPr>
        <p:spPr>
          <a:xfrm>
            <a:off x="179190" y="6357936"/>
            <a:ext cx="400050"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pPr>
                <a:defRPr/>
              </a:pPr>
              <a:t>‹#›</a:t>
            </a:fld>
            <a:endParaRPr lang="fi-FI" dirty="0"/>
          </a:p>
        </p:txBody>
      </p:sp>
      <p:pic>
        <p:nvPicPr>
          <p:cNvPr id="10" name="Kuva 9" descr="ELY_LB01_FiSvEn_3L_B3___RGB_tresprak.jpg"/>
          <p:cNvPicPr>
            <a:picLocks noChangeAspect="1"/>
          </p:cNvPicPr>
          <p:nvPr userDrawn="1"/>
        </p:nvPicPr>
        <p:blipFill>
          <a:blip r:embed="rId18" cstate="print"/>
          <a:stretch>
            <a:fillRect/>
          </a:stretch>
        </p:blipFill>
        <p:spPr>
          <a:xfrm>
            <a:off x="78704" y="8620"/>
            <a:ext cx="5069360" cy="1080120"/>
          </a:xfrm>
          <a:prstGeom prst="rect">
            <a:avLst/>
          </a:prstGeom>
        </p:spPr>
      </p:pic>
    </p:spTree>
    <p:extLst>
      <p:ext uri="{BB962C8B-B14F-4D97-AF65-F5344CB8AC3E}">
        <p14:creationId xmlns:p14="http://schemas.microsoft.com/office/powerpoint/2010/main" val="36402928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hdr="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Verdana" pitchFamily="34" charset="0"/>
        </a:defRPr>
      </a:lvl6pPr>
      <a:lvl7pPr marL="914400" algn="l" rtl="0" eaLnBrk="1" fontAlgn="base" hangingPunct="1">
        <a:spcBef>
          <a:spcPct val="0"/>
        </a:spcBef>
        <a:spcAft>
          <a:spcPct val="0"/>
        </a:spcAft>
        <a:defRPr sz="4000">
          <a:solidFill>
            <a:schemeClr val="tx2"/>
          </a:solidFill>
          <a:latin typeface="Verdana" pitchFamily="34" charset="0"/>
        </a:defRPr>
      </a:lvl7pPr>
      <a:lvl8pPr marL="1371600" algn="l" rtl="0" eaLnBrk="1" fontAlgn="base" hangingPunct="1">
        <a:spcBef>
          <a:spcPct val="0"/>
        </a:spcBef>
        <a:spcAft>
          <a:spcPct val="0"/>
        </a:spcAft>
        <a:defRPr sz="4000">
          <a:solidFill>
            <a:schemeClr val="tx2"/>
          </a:solidFill>
          <a:latin typeface="Verdana" pitchFamily="34" charset="0"/>
        </a:defRPr>
      </a:lvl8pPr>
      <a:lvl9pPr marL="1828800" algn="l" rtl="0" eaLnBrk="1" fontAlgn="base" hangingPunct="1">
        <a:spcBef>
          <a:spcPct val="0"/>
        </a:spcBef>
        <a:spcAft>
          <a:spcPct val="0"/>
        </a:spcAft>
        <a:defRPr sz="4000">
          <a:solidFill>
            <a:schemeClr val="tx2"/>
          </a:solidFill>
          <a:latin typeface="Verdana" pitchFamily="34" charset="0"/>
        </a:defRPr>
      </a:lvl9pPr>
    </p:titleStyle>
    <p:bodyStyle>
      <a:lvl1pPr marL="342900" indent="-342900" algn="l" rtl="0" eaLnBrk="1" fontAlgn="base" hangingPunct="1">
        <a:spcBef>
          <a:spcPct val="20000"/>
        </a:spcBef>
        <a:spcAft>
          <a:spcPct val="0"/>
        </a:spcAft>
        <a:buClr>
          <a:schemeClr val="tx2"/>
        </a:buClr>
        <a:buSzPct val="150000"/>
        <a:buFont typeface="Wingdings" pitchFamily="2" charset="2"/>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lr>
          <a:schemeClr val="accent2"/>
        </a:buClr>
        <a:buSzPct val="150000"/>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uomenvaylat.vayla.fi/"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suomenvaylat.vayla.fi/"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uomenvaylat.vayla.fi/"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suomenvaylat.vayla.fi/" TargetMode="Externa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suomenvaylat.vayla.fi/"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suomenvaylat.vayla.fi/"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p:cNvSpPr>
            <a:spLocks noGrp="1"/>
          </p:cNvSpPr>
          <p:nvPr>
            <p:ph type="ftr" sz="quarter" idx="14"/>
          </p:nvPr>
        </p:nvSpPr>
        <p:spPr/>
        <p:txBody>
          <a:bodyPr/>
          <a:lstStyle/>
          <a:p>
            <a:r>
              <a:rPr lang="fi-FI" dirty="0"/>
              <a:t>Pöyhönen Asko</a:t>
            </a:r>
          </a:p>
        </p:txBody>
      </p:sp>
      <p:sp>
        <p:nvSpPr>
          <p:cNvPr id="5" name="Otsikko 1">
            <a:extLst>
              <a:ext uri="{FF2B5EF4-FFF2-40B4-BE49-F238E27FC236}">
                <a16:creationId xmlns:a16="http://schemas.microsoft.com/office/drawing/2014/main" id="{441DB67D-B3F7-CF23-A2BF-631264A0ECE7}"/>
              </a:ext>
            </a:extLst>
          </p:cNvPr>
          <p:cNvSpPr txBox="1">
            <a:spLocks/>
          </p:cNvSpPr>
          <p:nvPr/>
        </p:nvSpPr>
        <p:spPr>
          <a:xfrm>
            <a:off x="438504" y="3474350"/>
            <a:ext cx="6826829" cy="730046"/>
          </a:xfrm>
          <a:prstGeom prst="rect">
            <a:avLst/>
          </a:prstGeom>
        </p:spPr>
        <p:txBody>
          <a:bodyPr/>
          <a:lstStyle>
            <a:lvl1pPr algn="ctr" rtl="0" eaLnBrk="1" fontAlgn="base" hangingPunct="1">
              <a:spcBef>
                <a:spcPct val="0"/>
              </a:spcBef>
              <a:spcAft>
                <a:spcPct val="0"/>
              </a:spcAft>
              <a:defRPr sz="3600" baseline="0">
                <a:solidFill>
                  <a:schemeClr val="bg1"/>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Verdana" pitchFamily="34" charset="0"/>
              </a:defRPr>
            </a:lvl6pPr>
            <a:lvl7pPr marL="914400" algn="l" rtl="0" eaLnBrk="1" fontAlgn="base" hangingPunct="1">
              <a:spcBef>
                <a:spcPct val="0"/>
              </a:spcBef>
              <a:spcAft>
                <a:spcPct val="0"/>
              </a:spcAft>
              <a:defRPr sz="4000">
                <a:solidFill>
                  <a:schemeClr val="tx2"/>
                </a:solidFill>
                <a:latin typeface="Verdana" pitchFamily="34" charset="0"/>
              </a:defRPr>
            </a:lvl7pPr>
            <a:lvl8pPr marL="1371600" algn="l" rtl="0" eaLnBrk="1" fontAlgn="base" hangingPunct="1">
              <a:spcBef>
                <a:spcPct val="0"/>
              </a:spcBef>
              <a:spcAft>
                <a:spcPct val="0"/>
              </a:spcAft>
              <a:defRPr sz="4000">
                <a:solidFill>
                  <a:schemeClr val="tx2"/>
                </a:solidFill>
                <a:latin typeface="Verdana" pitchFamily="34" charset="0"/>
              </a:defRPr>
            </a:lvl8pPr>
            <a:lvl9pPr marL="1828800" algn="l" rtl="0" eaLnBrk="1" fontAlgn="base" hangingPunct="1">
              <a:spcBef>
                <a:spcPct val="0"/>
              </a:spcBef>
              <a:spcAft>
                <a:spcPct val="0"/>
              </a:spcAft>
              <a:defRPr sz="4000">
                <a:solidFill>
                  <a:schemeClr val="tx2"/>
                </a:solidFill>
                <a:latin typeface="Verdana" pitchFamily="34" charset="0"/>
              </a:defRPr>
            </a:lvl9pPr>
          </a:lstStyle>
          <a:p>
            <a:pPr algn="l"/>
            <a:br>
              <a:rPr lang="fi-FI" kern="0" dirty="0">
                <a:solidFill>
                  <a:srgbClr val="FF0000"/>
                </a:solidFill>
              </a:rPr>
            </a:br>
            <a:br>
              <a:rPr lang="fi-FI" kern="0" dirty="0"/>
            </a:br>
            <a:br>
              <a:rPr lang="fi-FI" kern="0" dirty="0"/>
            </a:br>
            <a:br>
              <a:rPr lang="fi-FI" kern="0" dirty="0"/>
            </a:br>
            <a:br>
              <a:rPr lang="fi-FI" kern="0" dirty="0"/>
            </a:br>
            <a:endParaRPr lang="fi-FI" kern="0" dirty="0"/>
          </a:p>
        </p:txBody>
      </p:sp>
      <p:sp>
        <p:nvSpPr>
          <p:cNvPr id="7" name="Otsikko 1">
            <a:extLst>
              <a:ext uri="{FF2B5EF4-FFF2-40B4-BE49-F238E27FC236}">
                <a16:creationId xmlns:a16="http://schemas.microsoft.com/office/drawing/2014/main" id="{B5BB9E65-FD4B-A404-7B8B-4593E3209655}"/>
              </a:ext>
            </a:extLst>
          </p:cNvPr>
          <p:cNvSpPr>
            <a:spLocks noGrp="1"/>
          </p:cNvSpPr>
          <p:nvPr>
            <p:ph type="title"/>
          </p:nvPr>
        </p:nvSpPr>
        <p:spPr>
          <a:xfrm>
            <a:off x="0" y="2835685"/>
            <a:ext cx="7310744" cy="1584325"/>
          </a:xfrm>
        </p:spPr>
        <p:txBody>
          <a:bodyPr/>
          <a:lstStyle/>
          <a:p>
            <a:r>
              <a:rPr lang="fi-FI" dirty="0"/>
              <a:t>Maanteiden hoitourakoiden (1.10.2025 alkavat) kilpailutus ja laatutekijät urakoitsijan valinnassa</a:t>
            </a:r>
          </a:p>
        </p:txBody>
      </p:sp>
    </p:spTree>
    <p:extLst>
      <p:ext uri="{BB962C8B-B14F-4D97-AF65-F5344CB8AC3E}">
        <p14:creationId xmlns:p14="http://schemas.microsoft.com/office/powerpoint/2010/main" val="1887685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305EFE70-DA11-9CD0-C146-9A5631D8D83B}"/>
              </a:ext>
            </a:extLst>
          </p:cNvPr>
          <p:cNvPicPr>
            <a:picLocks noChangeAspect="1"/>
          </p:cNvPicPr>
          <p:nvPr/>
        </p:nvPicPr>
        <p:blipFill>
          <a:blip r:embed="rId2"/>
          <a:stretch>
            <a:fillRect/>
          </a:stretch>
        </p:blipFill>
        <p:spPr>
          <a:xfrm>
            <a:off x="1724587" y="1690346"/>
            <a:ext cx="5098907" cy="4237220"/>
          </a:xfrm>
          <a:prstGeom prst="rect">
            <a:avLst/>
          </a:prstGeom>
        </p:spPr>
      </p:pic>
      <p:sp>
        <p:nvSpPr>
          <p:cNvPr id="2" name="Otsikko 1">
            <a:extLst>
              <a:ext uri="{FF2B5EF4-FFF2-40B4-BE49-F238E27FC236}">
                <a16:creationId xmlns:a16="http://schemas.microsoft.com/office/drawing/2014/main" id="{3CA0FC17-D201-A6DB-6D58-EFA5C63AD2B1}"/>
              </a:ext>
            </a:extLst>
          </p:cNvPr>
          <p:cNvSpPr>
            <a:spLocks noGrp="1"/>
          </p:cNvSpPr>
          <p:nvPr>
            <p:ph type="title"/>
          </p:nvPr>
        </p:nvSpPr>
        <p:spPr>
          <a:xfrm>
            <a:off x="186029" y="1099517"/>
            <a:ext cx="7785474" cy="648072"/>
          </a:xfrm>
        </p:spPr>
        <p:txBody>
          <a:bodyPr/>
          <a:lstStyle/>
          <a:p>
            <a:br>
              <a:rPr lang="fi-FI" sz="2800" b="1" kern="0" dirty="0">
                <a:solidFill>
                  <a:srgbClr val="FF0000"/>
                </a:solidFill>
              </a:rPr>
            </a:br>
            <a:endParaRPr lang="fi-FI" sz="2800" b="1" dirty="0">
              <a:solidFill>
                <a:srgbClr val="FF0000"/>
              </a:solidFill>
            </a:endParaRPr>
          </a:p>
        </p:txBody>
      </p:sp>
      <p:sp>
        <p:nvSpPr>
          <p:cNvPr id="3" name="Alatunnisteen paikkamerkki 2">
            <a:extLst>
              <a:ext uri="{FF2B5EF4-FFF2-40B4-BE49-F238E27FC236}">
                <a16:creationId xmlns:a16="http://schemas.microsoft.com/office/drawing/2014/main" id="{7571E3B0-87E7-FBE0-CCB0-CF5EFA7F62B6}"/>
              </a:ext>
            </a:extLst>
          </p:cNvPr>
          <p:cNvSpPr>
            <a:spLocks noGrp="1"/>
          </p:cNvSpPr>
          <p:nvPr>
            <p:ph type="ftr" sz="quarter" idx="3"/>
          </p:nvPr>
        </p:nvSpPr>
        <p:spPr/>
        <p:txBody>
          <a:bodyPr/>
          <a:lstStyle/>
          <a:p>
            <a:pPr>
              <a:defRPr/>
            </a:pPr>
            <a:r>
              <a:rPr lang="fi-FI"/>
              <a:t>Pöyhönen Asko</a:t>
            </a:r>
            <a:endParaRPr lang="fi-FI" dirty="0"/>
          </a:p>
        </p:txBody>
      </p:sp>
      <p:sp>
        <p:nvSpPr>
          <p:cNvPr id="4" name="Dian numeron paikkamerkki 3">
            <a:extLst>
              <a:ext uri="{FF2B5EF4-FFF2-40B4-BE49-F238E27FC236}">
                <a16:creationId xmlns:a16="http://schemas.microsoft.com/office/drawing/2014/main" id="{D389A0EC-15AE-51EB-274C-DCAC7044971E}"/>
              </a:ext>
            </a:extLst>
          </p:cNvPr>
          <p:cNvSpPr>
            <a:spLocks noGrp="1"/>
          </p:cNvSpPr>
          <p:nvPr>
            <p:ph type="sldNum" sz="quarter" idx="4"/>
          </p:nvPr>
        </p:nvSpPr>
        <p:spPr/>
        <p:txBody>
          <a:bodyPr/>
          <a:lstStyle/>
          <a:p>
            <a:pPr>
              <a:defRPr/>
            </a:pPr>
            <a:fld id="{1F70512E-3501-4C97-9457-F6C16E24E41E}" type="slidenum">
              <a:rPr lang="fi-FI" smtClean="0"/>
              <a:pPr>
                <a:defRPr/>
              </a:pPr>
              <a:t>10</a:t>
            </a:fld>
            <a:endParaRPr lang="fi-FI" dirty="0"/>
          </a:p>
        </p:txBody>
      </p:sp>
      <p:sp>
        <p:nvSpPr>
          <p:cNvPr id="5" name="Tekstin paikkamerkki 4">
            <a:extLst>
              <a:ext uri="{FF2B5EF4-FFF2-40B4-BE49-F238E27FC236}">
                <a16:creationId xmlns:a16="http://schemas.microsoft.com/office/drawing/2014/main" id="{F2339380-2085-72C5-1EE2-C9B63C586E18}"/>
              </a:ext>
            </a:extLst>
          </p:cNvPr>
          <p:cNvSpPr>
            <a:spLocks noGrp="1"/>
          </p:cNvSpPr>
          <p:nvPr>
            <p:ph type="body" sz="quarter" idx="11"/>
          </p:nvPr>
        </p:nvSpPr>
        <p:spPr>
          <a:xfrm>
            <a:off x="461882" y="1242205"/>
            <a:ext cx="6715297" cy="2078966"/>
          </a:xfrm>
        </p:spPr>
        <p:txBody>
          <a:bodyPr/>
          <a:lstStyle/>
          <a:p>
            <a:pPr marL="0" indent="0">
              <a:buNone/>
            </a:pPr>
            <a:r>
              <a:rPr lang="fi-FI" b="1" dirty="0">
                <a:hlinkClick r:id="rId3"/>
              </a:rPr>
              <a:t>https://suomenvaylat.vayla.fi/</a:t>
            </a:r>
            <a:endParaRPr lang="fi-FI" b="1" dirty="0"/>
          </a:p>
          <a:p>
            <a:endParaRPr lang="fi-FI" b="1" dirty="0"/>
          </a:p>
        </p:txBody>
      </p:sp>
      <p:sp>
        <p:nvSpPr>
          <p:cNvPr id="13" name="Tekstiruutu 12">
            <a:extLst>
              <a:ext uri="{FF2B5EF4-FFF2-40B4-BE49-F238E27FC236}">
                <a16:creationId xmlns:a16="http://schemas.microsoft.com/office/drawing/2014/main" id="{658E9666-A553-4D83-DFB0-F90BA55A9FB7}"/>
              </a:ext>
            </a:extLst>
          </p:cNvPr>
          <p:cNvSpPr txBox="1"/>
          <p:nvPr/>
        </p:nvSpPr>
        <p:spPr>
          <a:xfrm>
            <a:off x="461880" y="4662518"/>
            <a:ext cx="1364476" cy="369332"/>
          </a:xfrm>
          <a:prstGeom prst="rect">
            <a:avLst/>
          </a:prstGeom>
          <a:noFill/>
        </p:spPr>
        <p:txBody>
          <a:bodyPr wrap="none" rtlCol="0">
            <a:spAutoFit/>
          </a:bodyPr>
          <a:lstStyle/>
          <a:p>
            <a:r>
              <a:rPr lang="fi-FI" dirty="0">
                <a:solidFill>
                  <a:srgbClr val="FF0000"/>
                </a:solidFill>
              </a:rPr>
              <a:t>Urakkarajat</a:t>
            </a:r>
          </a:p>
        </p:txBody>
      </p:sp>
      <p:sp>
        <p:nvSpPr>
          <p:cNvPr id="10" name="Nuoli: Oikea 9">
            <a:extLst>
              <a:ext uri="{FF2B5EF4-FFF2-40B4-BE49-F238E27FC236}">
                <a16:creationId xmlns:a16="http://schemas.microsoft.com/office/drawing/2014/main" id="{56846990-794E-1668-E5AE-F7100F248D5F}"/>
              </a:ext>
            </a:extLst>
          </p:cNvPr>
          <p:cNvSpPr/>
          <p:nvPr/>
        </p:nvSpPr>
        <p:spPr>
          <a:xfrm>
            <a:off x="1828106" y="4813717"/>
            <a:ext cx="539210" cy="118932"/>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 name="Nuoli: Oikea 14">
            <a:extLst>
              <a:ext uri="{FF2B5EF4-FFF2-40B4-BE49-F238E27FC236}">
                <a16:creationId xmlns:a16="http://schemas.microsoft.com/office/drawing/2014/main" id="{159C37AF-E9AE-9C54-A8F2-7BB4AF867E41}"/>
              </a:ext>
            </a:extLst>
          </p:cNvPr>
          <p:cNvSpPr/>
          <p:nvPr/>
        </p:nvSpPr>
        <p:spPr>
          <a:xfrm>
            <a:off x="1932500" y="5412767"/>
            <a:ext cx="433066" cy="118932"/>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solidFill>
                <a:srgbClr val="00B050"/>
              </a:solidFill>
            </a:endParaRPr>
          </a:p>
        </p:txBody>
      </p:sp>
      <p:sp>
        <p:nvSpPr>
          <p:cNvPr id="17" name="Tekstiruutu 16">
            <a:extLst>
              <a:ext uri="{FF2B5EF4-FFF2-40B4-BE49-F238E27FC236}">
                <a16:creationId xmlns:a16="http://schemas.microsoft.com/office/drawing/2014/main" id="{363F93C2-7227-D712-40E6-8FEA474C313D}"/>
              </a:ext>
            </a:extLst>
          </p:cNvPr>
          <p:cNvSpPr txBox="1"/>
          <p:nvPr/>
        </p:nvSpPr>
        <p:spPr>
          <a:xfrm>
            <a:off x="-17254" y="5278941"/>
            <a:ext cx="2001510" cy="369332"/>
          </a:xfrm>
          <a:prstGeom prst="rect">
            <a:avLst/>
          </a:prstGeom>
          <a:noFill/>
        </p:spPr>
        <p:txBody>
          <a:bodyPr wrap="none" rtlCol="0">
            <a:spAutoFit/>
          </a:bodyPr>
          <a:lstStyle/>
          <a:p>
            <a:r>
              <a:rPr lang="fi-FI" b="1" dirty="0">
                <a:solidFill>
                  <a:srgbClr val="00B050"/>
                </a:solidFill>
              </a:rPr>
              <a:t>Viherhoitoluokat</a:t>
            </a:r>
          </a:p>
        </p:txBody>
      </p:sp>
    </p:spTree>
    <p:extLst>
      <p:ext uri="{BB962C8B-B14F-4D97-AF65-F5344CB8AC3E}">
        <p14:creationId xmlns:p14="http://schemas.microsoft.com/office/powerpoint/2010/main" val="1417615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693A8D44-D15A-59FA-0AF7-3E6C85DAB567}"/>
              </a:ext>
            </a:extLst>
          </p:cNvPr>
          <p:cNvPicPr>
            <a:picLocks noChangeAspect="1"/>
          </p:cNvPicPr>
          <p:nvPr/>
        </p:nvPicPr>
        <p:blipFill>
          <a:blip r:embed="rId2"/>
          <a:stretch>
            <a:fillRect/>
          </a:stretch>
        </p:blipFill>
        <p:spPr>
          <a:xfrm>
            <a:off x="2095961" y="1698088"/>
            <a:ext cx="4647552" cy="4659847"/>
          </a:xfrm>
          <a:prstGeom prst="rect">
            <a:avLst/>
          </a:prstGeom>
        </p:spPr>
      </p:pic>
      <p:sp>
        <p:nvSpPr>
          <p:cNvPr id="2" name="Otsikko 1">
            <a:extLst>
              <a:ext uri="{FF2B5EF4-FFF2-40B4-BE49-F238E27FC236}">
                <a16:creationId xmlns:a16="http://schemas.microsoft.com/office/drawing/2014/main" id="{3CA0FC17-D201-A6DB-6D58-EFA5C63AD2B1}"/>
              </a:ext>
            </a:extLst>
          </p:cNvPr>
          <p:cNvSpPr>
            <a:spLocks noGrp="1"/>
          </p:cNvSpPr>
          <p:nvPr>
            <p:ph type="title"/>
          </p:nvPr>
        </p:nvSpPr>
        <p:spPr>
          <a:xfrm>
            <a:off x="186029" y="1099517"/>
            <a:ext cx="7785474" cy="648072"/>
          </a:xfrm>
        </p:spPr>
        <p:txBody>
          <a:bodyPr/>
          <a:lstStyle/>
          <a:p>
            <a:br>
              <a:rPr lang="fi-FI" sz="2800" b="1" kern="0" dirty="0">
                <a:solidFill>
                  <a:srgbClr val="FF0000"/>
                </a:solidFill>
              </a:rPr>
            </a:br>
            <a:endParaRPr lang="fi-FI" sz="2800" b="1" dirty="0">
              <a:solidFill>
                <a:srgbClr val="FF0000"/>
              </a:solidFill>
            </a:endParaRPr>
          </a:p>
        </p:txBody>
      </p:sp>
      <p:sp>
        <p:nvSpPr>
          <p:cNvPr id="3" name="Alatunnisteen paikkamerkki 2">
            <a:extLst>
              <a:ext uri="{FF2B5EF4-FFF2-40B4-BE49-F238E27FC236}">
                <a16:creationId xmlns:a16="http://schemas.microsoft.com/office/drawing/2014/main" id="{7571E3B0-87E7-FBE0-CCB0-CF5EFA7F62B6}"/>
              </a:ext>
            </a:extLst>
          </p:cNvPr>
          <p:cNvSpPr>
            <a:spLocks noGrp="1"/>
          </p:cNvSpPr>
          <p:nvPr>
            <p:ph type="ftr" sz="quarter" idx="3"/>
          </p:nvPr>
        </p:nvSpPr>
        <p:spPr/>
        <p:txBody>
          <a:bodyPr/>
          <a:lstStyle/>
          <a:p>
            <a:pPr>
              <a:defRPr/>
            </a:pPr>
            <a:r>
              <a:rPr lang="fi-FI"/>
              <a:t>Pöyhönen Asko</a:t>
            </a:r>
            <a:endParaRPr lang="fi-FI" dirty="0"/>
          </a:p>
        </p:txBody>
      </p:sp>
      <p:sp>
        <p:nvSpPr>
          <p:cNvPr id="4" name="Dian numeron paikkamerkki 3">
            <a:extLst>
              <a:ext uri="{FF2B5EF4-FFF2-40B4-BE49-F238E27FC236}">
                <a16:creationId xmlns:a16="http://schemas.microsoft.com/office/drawing/2014/main" id="{D389A0EC-15AE-51EB-274C-DCAC7044971E}"/>
              </a:ext>
            </a:extLst>
          </p:cNvPr>
          <p:cNvSpPr>
            <a:spLocks noGrp="1"/>
          </p:cNvSpPr>
          <p:nvPr>
            <p:ph type="sldNum" sz="quarter" idx="4"/>
          </p:nvPr>
        </p:nvSpPr>
        <p:spPr/>
        <p:txBody>
          <a:bodyPr/>
          <a:lstStyle/>
          <a:p>
            <a:pPr>
              <a:defRPr/>
            </a:pPr>
            <a:fld id="{1F70512E-3501-4C97-9457-F6C16E24E41E}" type="slidenum">
              <a:rPr lang="fi-FI" smtClean="0"/>
              <a:pPr>
                <a:defRPr/>
              </a:pPr>
              <a:t>11</a:t>
            </a:fld>
            <a:endParaRPr lang="fi-FI" dirty="0"/>
          </a:p>
        </p:txBody>
      </p:sp>
      <p:sp>
        <p:nvSpPr>
          <p:cNvPr id="5" name="Tekstin paikkamerkki 4">
            <a:extLst>
              <a:ext uri="{FF2B5EF4-FFF2-40B4-BE49-F238E27FC236}">
                <a16:creationId xmlns:a16="http://schemas.microsoft.com/office/drawing/2014/main" id="{F2339380-2085-72C5-1EE2-C9B63C586E18}"/>
              </a:ext>
            </a:extLst>
          </p:cNvPr>
          <p:cNvSpPr>
            <a:spLocks noGrp="1"/>
          </p:cNvSpPr>
          <p:nvPr>
            <p:ph type="body" sz="quarter" idx="11"/>
          </p:nvPr>
        </p:nvSpPr>
        <p:spPr>
          <a:xfrm>
            <a:off x="461882" y="1242205"/>
            <a:ext cx="6715297" cy="2078966"/>
          </a:xfrm>
        </p:spPr>
        <p:txBody>
          <a:bodyPr/>
          <a:lstStyle/>
          <a:p>
            <a:pPr marL="0" indent="0">
              <a:buNone/>
            </a:pPr>
            <a:r>
              <a:rPr lang="fi-FI" b="1" dirty="0">
                <a:hlinkClick r:id="rId3"/>
              </a:rPr>
              <a:t>https://suomenvaylat.vayla.fi/</a:t>
            </a:r>
            <a:endParaRPr lang="fi-FI" b="1" dirty="0"/>
          </a:p>
          <a:p>
            <a:endParaRPr lang="fi-FI" b="1" dirty="0"/>
          </a:p>
        </p:txBody>
      </p:sp>
      <p:sp>
        <p:nvSpPr>
          <p:cNvPr id="13" name="Tekstiruutu 12">
            <a:extLst>
              <a:ext uri="{FF2B5EF4-FFF2-40B4-BE49-F238E27FC236}">
                <a16:creationId xmlns:a16="http://schemas.microsoft.com/office/drawing/2014/main" id="{658E9666-A553-4D83-DFB0-F90BA55A9FB7}"/>
              </a:ext>
            </a:extLst>
          </p:cNvPr>
          <p:cNvSpPr txBox="1"/>
          <p:nvPr/>
        </p:nvSpPr>
        <p:spPr>
          <a:xfrm>
            <a:off x="731485" y="4178926"/>
            <a:ext cx="1364476" cy="369332"/>
          </a:xfrm>
          <a:prstGeom prst="rect">
            <a:avLst/>
          </a:prstGeom>
          <a:noFill/>
        </p:spPr>
        <p:txBody>
          <a:bodyPr wrap="none" rtlCol="0">
            <a:spAutoFit/>
          </a:bodyPr>
          <a:lstStyle/>
          <a:p>
            <a:r>
              <a:rPr lang="fi-FI" dirty="0">
                <a:solidFill>
                  <a:srgbClr val="FF0000"/>
                </a:solidFill>
              </a:rPr>
              <a:t>Urakkarajat</a:t>
            </a:r>
          </a:p>
        </p:txBody>
      </p:sp>
      <p:sp>
        <p:nvSpPr>
          <p:cNvPr id="10" name="Nuoli: Oikea 9">
            <a:extLst>
              <a:ext uri="{FF2B5EF4-FFF2-40B4-BE49-F238E27FC236}">
                <a16:creationId xmlns:a16="http://schemas.microsoft.com/office/drawing/2014/main" id="{56846990-794E-1668-E5AE-F7100F248D5F}"/>
              </a:ext>
            </a:extLst>
          </p:cNvPr>
          <p:cNvSpPr/>
          <p:nvPr/>
        </p:nvSpPr>
        <p:spPr>
          <a:xfrm>
            <a:off x="2095961" y="4307503"/>
            <a:ext cx="539210" cy="118932"/>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 name="Nuoli: Oikea 14">
            <a:extLst>
              <a:ext uri="{FF2B5EF4-FFF2-40B4-BE49-F238E27FC236}">
                <a16:creationId xmlns:a16="http://schemas.microsoft.com/office/drawing/2014/main" id="{159C37AF-E9AE-9C54-A8F2-7BB4AF867E41}"/>
              </a:ext>
            </a:extLst>
          </p:cNvPr>
          <p:cNvSpPr/>
          <p:nvPr/>
        </p:nvSpPr>
        <p:spPr>
          <a:xfrm>
            <a:off x="2095961" y="5100446"/>
            <a:ext cx="539210" cy="118932"/>
          </a:xfrm>
          <a:prstGeom prst="rightArrow">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solidFill>
                <a:srgbClr val="00B050"/>
              </a:solidFill>
            </a:endParaRPr>
          </a:p>
        </p:txBody>
      </p:sp>
      <p:sp>
        <p:nvSpPr>
          <p:cNvPr id="17" name="Tekstiruutu 16">
            <a:extLst>
              <a:ext uri="{FF2B5EF4-FFF2-40B4-BE49-F238E27FC236}">
                <a16:creationId xmlns:a16="http://schemas.microsoft.com/office/drawing/2014/main" id="{363F93C2-7227-D712-40E6-8FEA474C313D}"/>
              </a:ext>
            </a:extLst>
          </p:cNvPr>
          <p:cNvSpPr txBox="1"/>
          <p:nvPr/>
        </p:nvSpPr>
        <p:spPr>
          <a:xfrm>
            <a:off x="888507" y="4946184"/>
            <a:ext cx="1257588" cy="369332"/>
          </a:xfrm>
          <a:prstGeom prst="rect">
            <a:avLst/>
          </a:prstGeom>
          <a:noFill/>
        </p:spPr>
        <p:txBody>
          <a:bodyPr wrap="none" rtlCol="0">
            <a:spAutoFit/>
          </a:bodyPr>
          <a:lstStyle/>
          <a:p>
            <a:r>
              <a:rPr lang="fi-FI" b="1" dirty="0">
                <a:solidFill>
                  <a:srgbClr val="0070C0"/>
                </a:solidFill>
              </a:rPr>
              <a:t>Talvihoito</a:t>
            </a:r>
          </a:p>
        </p:txBody>
      </p:sp>
      <p:sp>
        <p:nvSpPr>
          <p:cNvPr id="9" name="Nuoli: Oikea 8">
            <a:extLst>
              <a:ext uri="{FF2B5EF4-FFF2-40B4-BE49-F238E27FC236}">
                <a16:creationId xmlns:a16="http://schemas.microsoft.com/office/drawing/2014/main" id="{072AED23-7AB9-B4AF-626C-6E8D776AA979}"/>
              </a:ext>
            </a:extLst>
          </p:cNvPr>
          <p:cNvSpPr/>
          <p:nvPr/>
        </p:nvSpPr>
        <p:spPr>
          <a:xfrm>
            <a:off x="2102901" y="6049886"/>
            <a:ext cx="539210" cy="118932"/>
          </a:xfrm>
          <a:prstGeom prst="rightArrow">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solidFill>
                <a:srgbClr val="00B050"/>
              </a:solidFill>
            </a:endParaRPr>
          </a:p>
        </p:txBody>
      </p:sp>
      <p:sp>
        <p:nvSpPr>
          <p:cNvPr id="11" name="Tekstiruutu 10">
            <a:extLst>
              <a:ext uri="{FF2B5EF4-FFF2-40B4-BE49-F238E27FC236}">
                <a16:creationId xmlns:a16="http://schemas.microsoft.com/office/drawing/2014/main" id="{0B1D9C91-A05C-3301-76C3-CBEED6B83317}"/>
              </a:ext>
            </a:extLst>
          </p:cNvPr>
          <p:cNvSpPr txBox="1"/>
          <p:nvPr/>
        </p:nvSpPr>
        <p:spPr>
          <a:xfrm>
            <a:off x="183052" y="5740020"/>
            <a:ext cx="1988558" cy="369332"/>
          </a:xfrm>
          <a:prstGeom prst="rect">
            <a:avLst/>
          </a:prstGeom>
          <a:noFill/>
        </p:spPr>
        <p:txBody>
          <a:bodyPr wrap="none" rtlCol="0">
            <a:spAutoFit/>
          </a:bodyPr>
          <a:lstStyle/>
          <a:p>
            <a:r>
              <a:rPr lang="fi-FI" b="1" dirty="0">
                <a:solidFill>
                  <a:srgbClr val="0070C0"/>
                </a:solidFill>
              </a:rPr>
              <a:t>Talvihoitoluokka</a:t>
            </a:r>
          </a:p>
        </p:txBody>
      </p:sp>
      <p:sp>
        <p:nvSpPr>
          <p:cNvPr id="12" name="Nuoli: Oikea 11">
            <a:extLst>
              <a:ext uri="{FF2B5EF4-FFF2-40B4-BE49-F238E27FC236}">
                <a16:creationId xmlns:a16="http://schemas.microsoft.com/office/drawing/2014/main" id="{F5C91C86-F78E-B1FF-8EDF-748EDF0A569F}"/>
              </a:ext>
            </a:extLst>
          </p:cNvPr>
          <p:cNvSpPr/>
          <p:nvPr/>
        </p:nvSpPr>
        <p:spPr>
          <a:xfrm>
            <a:off x="2114365" y="5771566"/>
            <a:ext cx="539210" cy="118932"/>
          </a:xfrm>
          <a:prstGeom prst="rightArrow">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solidFill>
                <a:srgbClr val="00B050"/>
              </a:solidFill>
            </a:endParaRPr>
          </a:p>
        </p:txBody>
      </p:sp>
    </p:spTree>
    <p:extLst>
      <p:ext uri="{BB962C8B-B14F-4D97-AF65-F5344CB8AC3E}">
        <p14:creationId xmlns:p14="http://schemas.microsoft.com/office/powerpoint/2010/main" val="1675754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CB241E9A-4C21-E0C0-EFF6-4049F14EEC38}"/>
              </a:ext>
            </a:extLst>
          </p:cNvPr>
          <p:cNvPicPr>
            <a:picLocks noChangeAspect="1"/>
          </p:cNvPicPr>
          <p:nvPr/>
        </p:nvPicPr>
        <p:blipFill>
          <a:blip r:embed="rId2"/>
          <a:stretch>
            <a:fillRect/>
          </a:stretch>
        </p:blipFill>
        <p:spPr>
          <a:xfrm>
            <a:off x="599721" y="1670046"/>
            <a:ext cx="5270974" cy="2565320"/>
          </a:xfrm>
          <a:prstGeom prst="rect">
            <a:avLst/>
          </a:prstGeom>
        </p:spPr>
      </p:pic>
      <p:sp>
        <p:nvSpPr>
          <p:cNvPr id="2" name="Otsikko 1">
            <a:extLst>
              <a:ext uri="{FF2B5EF4-FFF2-40B4-BE49-F238E27FC236}">
                <a16:creationId xmlns:a16="http://schemas.microsoft.com/office/drawing/2014/main" id="{3CA0FC17-D201-A6DB-6D58-EFA5C63AD2B1}"/>
              </a:ext>
            </a:extLst>
          </p:cNvPr>
          <p:cNvSpPr>
            <a:spLocks noGrp="1"/>
          </p:cNvSpPr>
          <p:nvPr>
            <p:ph type="title"/>
          </p:nvPr>
        </p:nvSpPr>
        <p:spPr>
          <a:xfrm>
            <a:off x="186029" y="1099517"/>
            <a:ext cx="7785474" cy="648072"/>
          </a:xfrm>
        </p:spPr>
        <p:txBody>
          <a:bodyPr/>
          <a:lstStyle/>
          <a:p>
            <a:br>
              <a:rPr lang="fi-FI" sz="2800" b="1" kern="0" dirty="0">
                <a:solidFill>
                  <a:srgbClr val="FF0000"/>
                </a:solidFill>
              </a:rPr>
            </a:br>
            <a:endParaRPr lang="fi-FI" sz="2800" b="1" dirty="0">
              <a:solidFill>
                <a:srgbClr val="FF0000"/>
              </a:solidFill>
            </a:endParaRPr>
          </a:p>
        </p:txBody>
      </p:sp>
      <p:sp>
        <p:nvSpPr>
          <p:cNvPr id="3" name="Alatunnisteen paikkamerkki 2">
            <a:extLst>
              <a:ext uri="{FF2B5EF4-FFF2-40B4-BE49-F238E27FC236}">
                <a16:creationId xmlns:a16="http://schemas.microsoft.com/office/drawing/2014/main" id="{7571E3B0-87E7-FBE0-CCB0-CF5EFA7F62B6}"/>
              </a:ext>
            </a:extLst>
          </p:cNvPr>
          <p:cNvSpPr>
            <a:spLocks noGrp="1"/>
          </p:cNvSpPr>
          <p:nvPr>
            <p:ph type="ftr" sz="quarter" idx="3"/>
          </p:nvPr>
        </p:nvSpPr>
        <p:spPr/>
        <p:txBody>
          <a:bodyPr/>
          <a:lstStyle/>
          <a:p>
            <a:pPr>
              <a:defRPr/>
            </a:pPr>
            <a:r>
              <a:rPr lang="fi-FI"/>
              <a:t>Pöyhönen Asko</a:t>
            </a:r>
            <a:endParaRPr lang="fi-FI" dirty="0"/>
          </a:p>
        </p:txBody>
      </p:sp>
      <p:sp>
        <p:nvSpPr>
          <p:cNvPr id="4" name="Dian numeron paikkamerkki 3">
            <a:extLst>
              <a:ext uri="{FF2B5EF4-FFF2-40B4-BE49-F238E27FC236}">
                <a16:creationId xmlns:a16="http://schemas.microsoft.com/office/drawing/2014/main" id="{D389A0EC-15AE-51EB-274C-DCAC7044971E}"/>
              </a:ext>
            </a:extLst>
          </p:cNvPr>
          <p:cNvSpPr>
            <a:spLocks noGrp="1"/>
          </p:cNvSpPr>
          <p:nvPr>
            <p:ph type="sldNum" sz="quarter" idx="4"/>
          </p:nvPr>
        </p:nvSpPr>
        <p:spPr/>
        <p:txBody>
          <a:bodyPr/>
          <a:lstStyle/>
          <a:p>
            <a:pPr>
              <a:defRPr/>
            </a:pPr>
            <a:fld id="{1F70512E-3501-4C97-9457-F6C16E24E41E}" type="slidenum">
              <a:rPr lang="fi-FI" smtClean="0"/>
              <a:pPr>
                <a:defRPr/>
              </a:pPr>
              <a:t>12</a:t>
            </a:fld>
            <a:endParaRPr lang="fi-FI" dirty="0"/>
          </a:p>
        </p:txBody>
      </p:sp>
      <p:sp>
        <p:nvSpPr>
          <p:cNvPr id="5" name="Tekstin paikkamerkki 4">
            <a:extLst>
              <a:ext uri="{FF2B5EF4-FFF2-40B4-BE49-F238E27FC236}">
                <a16:creationId xmlns:a16="http://schemas.microsoft.com/office/drawing/2014/main" id="{F2339380-2085-72C5-1EE2-C9B63C586E18}"/>
              </a:ext>
            </a:extLst>
          </p:cNvPr>
          <p:cNvSpPr>
            <a:spLocks noGrp="1"/>
          </p:cNvSpPr>
          <p:nvPr>
            <p:ph type="body" sz="quarter" idx="11"/>
          </p:nvPr>
        </p:nvSpPr>
        <p:spPr>
          <a:xfrm>
            <a:off x="461882" y="1242205"/>
            <a:ext cx="6715297" cy="2078966"/>
          </a:xfrm>
        </p:spPr>
        <p:txBody>
          <a:bodyPr/>
          <a:lstStyle/>
          <a:p>
            <a:pPr marL="0" indent="0">
              <a:buNone/>
            </a:pPr>
            <a:r>
              <a:rPr lang="fi-FI" dirty="0">
                <a:solidFill>
                  <a:srgbClr val="FF0000"/>
                </a:solidFill>
              </a:rPr>
              <a:t>Palvelussa voi tehdä tieosoitehakuja:</a:t>
            </a:r>
          </a:p>
        </p:txBody>
      </p:sp>
      <p:sp>
        <p:nvSpPr>
          <p:cNvPr id="13" name="Tekstiruutu 12">
            <a:extLst>
              <a:ext uri="{FF2B5EF4-FFF2-40B4-BE49-F238E27FC236}">
                <a16:creationId xmlns:a16="http://schemas.microsoft.com/office/drawing/2014/main" id="{658E9666-A553-4D83-DFB0-F90BA55A9FB7}"/>
              </a:ext>
            </a:extLst>
          </p:cNvPr>
          <p:cNvSpPr txBox="1"/>
          <p:nvPr/>
        </p:nvSpPr>
        <p:spPr>
          <a:xfrm>
            <a:off x="4045782" y="1690376"/>
            <a:ext cx="724200" cy="369332"/>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fi-FI" dirty="0">
                <a:solidFill>
                  <a:srgbClr val="FF0000"/>
                </a:solidFill>
              </a:rPr>
              <a:t>Haku</a:t>
            </a:r>
          </a:p>
        </p:txBody>
      </p:sp>
      <p:sp>
        <p:nvSpPr>
          <p:cNvPr id="10" name="Nuoli: Oikea 9">
            <a:extLst>
              <a:ext uri="{FF2B5EF4-FFF2-40B4-BE49-F238E27FC236}">
                <a16:creationId xmlns:a16="http://schemas.microsoft.com/office/drawing/2014/main" id="{56846990-794E-1668-E5AE-F7100F248D5F}"/>
              </a:ext>
            </a:extLst>
          </p:cNvPr>
          <p:cNvSpPr/>
          <p:nvPr/>
        </p:nvSpPr>
        <p:spPr>
          <a:xfrm>
            <a:off x="4787258" y="1816667"/>
            <a:ext cx="243363" cy="116749"/>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2" name="Kuva 11">
            <a:extLst>
              <a:ext uri="{FF2B5EF4-FFF2-40B4-BE49-F238E27FC236}">
                <a16:creationId xmlns:a16="http://schemas.microsoft.com/office/drawing/2014/main" id="{3B31439D-30EF-4705-CDE4-F88A0C020916}"/>
              </a:ext>
            </a:extLst>
          </p:cNvPr>
          <p:cNvPicPr>
            <a:picLocks noChangeAspect="1"/>
          </p:cNvPicPr>
          <p:nvPr/>
        </p:nvPicPr>
        <p:blipFill>
          <a:blip r:embed="rId3"/>
          <a:stretch>
            <a:fillRect/>
          </a:stretch>
        </p:blipFill>
        <p:spPr>
          <a:xfrm>
            <a:off x="1434056" y="4399699"/>
            <a:ext cx="2454918" cy="1936794"/>
          </a:xfrm>
          <a:prstGeom prst="rect">
            <a:avLst/>
          </a:prstGeom>
        </p:spPr>
      </p:pic>
      <p:pic>
        <p:nvPicPr>
          <p:cNvPr id="15" name="Kuva 14">
            <a:extLst>
              <a:ext uri="{FF2B5EF4-FFF2-40B4-BE49-F238E27FC236}">
                <a16:creationId xmlns:a16="http://schemas.microsoft.com/office/drawing/2014/main" id="{23CC6D01-3975-0C74-5AD6-DC05418CE731}"/>
              </a:ext>
            </a:extLst>
          </p:cNvPr>
          <p:cNvPicPr>
            <a:picLocks noChangeAspect="1"/>
          </p:cNvPicPr>
          <p:nvPr/>
        </p:nvPicPr>
        <p:blipFill>
          <a:blip r:embed="rId4"/>
          <a:stretch>
            <a:fillRect/>
          </a:stretch>
        </p:blipFill>
        <p:spPr>
          <a:xfrm>
            <a:off x="4986778" y="4399698"/>
            <a:ext cx="2052375" cy="2188473"/>
          </a:xfrm>
          <a:prstGeom prst="rect">
            <a:avLst/>
          </a:prstGeom>
        </p:spPr>
      </p:pic>
      <p:sp>
        <p:nvSpPr>
          <p:cNvPr id="16" name="Nuoli: Oikea 15">
            <a:extLst>
              <a:ext uri="{FF2B5EF4-FFF2-40B4-BE49-F238E27FC236}">
                <a16:creationId xmlns:a16="http://schemas.microsoft.com/office/drawing/2014/main" id="{B76EBDC1-6594-6CC3-05B2-7099EC2FF6F1}"/>
              </a:ext>
            </a:extLst>
          </p:cNvPr>
          <p:cNvSpPr/>
          <p:nvPr/>
        </p:nvSpPr>
        <p:spPr>
          <a:xfrm>
            <a:off x="511315" y="4881880"/>
            <a:ext cx="548654" cy="30607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7" name="Nuoli: Oikea 16">
            <a:extLst>
              <a:ext uri="{FF2B5EF4-FFF2-40B4-BE49-F238E27FC236}">
                <a16:creationId xmlns:a16="http://schemas.microsoft.com/office/drawing/2014/main" id="{3EADE0A1-D4CB-B5B2-B28D-306CECE679DD}"/>
              </a:ext>
            </a:extLst>
          </p:cNvPr>
          <p:cNvSpPr/>
          <p:nvPr/>
        </p:nvSpPr>
        <p:spPr>
          <a:xfrm>
            <a:off x="4196765" y="4881880"/>
            <a:ext cx="548654" cy="30607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3344707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A0FC17-D201-A6DB-6D58-EFA5C63AD2B1}"/>
              </a:ext>
            </a:extLst>
          </p:cNvPr>
          <p:cNvSpPr>
            <a:spLocks noGrp="1"/>
          </p:cNvSpPr>
          <p:nvPr>
            <p:ph type="title"/>
          </p:nvPr>
        </p:nvSpPr>
        <p:spPr>
          <a:xfrm>
            <a:off x="186029" y="1099517"/>
            <a:ext cx="7785474" cy="648072"/>
          </a:xfrm>
        </p:spPr>
        <p:txBody>
          <a:bodyPr/>
          <a:lstStyle/>
          <a:p>
            <a:br>
              <a:rPr lang="fi-FI" sz="2800" b="1" kern="0" dirty="0">
                <a:solidFill>
                  <a:srgbClr val="FF0000"/>
                </a:solidFill>
              </a:rPr>
            </a:br>
            <a:endParaRPr lang="fi-FI" sz="2800" b="1" dirty="0">
              <a:solidFill>
                <a:srgbClr val="FF0000"/>
              </a:solidFill>
            </a:endParaRPr>
          </a:p>
        </p:txBody>
      </p:sp>
      <p:sp>
        <p:nvSpPr>
          <p:cNvPr id="3" name="Alatunnisteen paikkamerkki 2">
            <a:extLst>
              <a:ext uri="{FF2B5EF4-FFF2-40B4-BE49-F238E27FC236}">
                <a16:creationId xmlns:a16="http://schemas.microsoft.com/office/drawing/2014/main" id="{7571E3B0-87E7-FBE0-CCB0-CF5EFA7F62B6}"/>
              </a:ext>
            </a:extLst>
          </p:cNvPr>
          <p:cNvSpPr>
            <a:spLocks noGrp="1"/>
          </p:cNvSpPr>
          <p:nvPr>
            <p:ph type="ftr" sz="quarter" idx="3"/>
          </p:nvPr>
        </p:nvSpPr>
        <p:spPr/>
        <p:txBody>
          <a:bodyPr/>
          <a:lstStyle/>
          <a:p>
            <a:pPr>
              <a:defRPr/>
            </a:pPr>
            <a:r>
              <a:rPr lang="fi-FI"/>
              <a:t>Pöyhönen Asko</a:t>
            </a:r>
            <a:endParaRPr lang="fi-FI" dirty="0"/>
          </a:p>
        </p:txBody>
      </p:sp>
      <p:sp>
        <p:nvSpPr>
          <p:cNvPr id="4" name="Dian numeron paikkamerkki 3">
            <a:extLst>
              <a:ext uri="{FF2B5EF4-FFF2-40B4-BE49-F238E27FC236}">
                <a16:creationId xmlns:a16="http://schemas.microsoft.com/office/drawing/2014/main" id="{D389A0EC-15AE-51EB-274C-DCAC7044971E}"/>
              </a:ext>
            </a:extLst>
          </p:cNvPr>
          <p:cNvSpPr>
            <a:spLocks noGrp="1"/>
          </p:cNvSpPr>
          <p:nvPr>
            <p:ph type="sldNum" sz="quarter" idx="4"/>
          </p:nvPr>
        </p:nvSpPr>
        <p:spPr/>
        <p:txBody>
          <a:bodyPr/>
          <a:lstStyle/>
          <a:p>
            <a:pPr>
              <a:defRPr/>
            </a:pPr>
            <a:fld id="{1F70512E-3501-4C97-9457-F6C16E24E41E}" type="slidenum">
              <a:rPr lang="fi-FI" smtClean="0"/>
              <a:pPr>
                <a:defRPr/>
              </a:pPr>
              <a:t>13</a:t>
            </a:fld>
            <a:endParaRPr lang="fi-FI" dirty="0"/>
          </a:p>
        </p:txBody>
      </p:sp>
      <p:sp>
        <p:nvSpPr>
          <p:cNvPr id="5" name="Tekstin paikkamerkki 4">
            <a:extLst>
              <a:ext uri="{FF2B5EF4-FFF2-40B4-BE49-F238E27FC236}">
                <a16:creationId xmlns:a16="http://schemas.microsoft.com/office/drawing/2014/main" id="{F2339380-2085-72C5-1EE2-C9B63C586E18}"/>
              </a:ext>
            </a:extLst>
          </p:cNvPr>
          <p:cNvSpPr>
            <a:spLocks noGrp="1"/>
          </p:cNvSpPr>
          <p:nvPr>
            <p:ph type="body" sz="quarter" idx="11"/>
          </p:nvPr>
        </p:nvSpPr>
        <p:spPr>
          <a:xfrm>
            <a:off x="461882" y="1242205"/>
            <a:ext cx="6715297" cy="2078966"/>
          </a:xfrm>
        </p:spPr>
        <p:txBody>
          <a:bodyPr/>
          <a:lstStyle/>
          <a:p>
            <a:pPr marL="0" indent="0">
              <a:buNone/>
            </a:pPr>
            <a:r>
              <a:rPr lang="fi-FI" dirty="0">
                <a:solidFill>
                  <a:srgbClr val="FF0000"/>
                </a:solidFill>
              </a:rPr>
              <a:t>Tarkempia tietoja voi hakea myös klikkaamalla tietä kartalla, tällöin näkyviin tulee viimeisenä valittu tietolaji:</a:t>
            </a:r>
          </a:p>
          <a:p>
            <a:pPr marL="0" indent="0">
              <a:buNone/>
            </a:pPr>
            <a:endParaRPr lang="fi-FI" dirty="0">
              <a:solidFill>
                <a:srgbClr val="FF0000"/>
              </a:solidFill>
            </a:endParaRPr>
          </a:p>
        </p:txBody>
      </p:sp>
      <p:pic>
        <p:nvPicPr>
          <p:cNvPr id="7" name="Kuva 6">
            <a:extLst>
              <a:ext uri="{FF2B5EF4-FFF2-40B4-BE49-F238E27FC236}">
                <a16:creationId xmlns:a16="http://schemas.microsoft.com/office/drawing/2014/main" id="{DB87A92A-BBA2-31B3-C127-033A4C666974}"/>
              </a:ext>
            </a:extLst>
          </p:cNvPr>
          <p:cNvPicPr>
            <a:picLocks noChangeAspect="1"/>
          </p:cNvPicPr>
          <p:nvPr/>
        </p:nvPicPr>
        <p:blipFill>
          <a:blip r:embed="rId2"/>
          <a:stretch>
            <a:fillRect/>
          </a:stretch>
        </p:blipFill>
        <p:spPr>
          <a:xfrm>
            <a:off x="1741984" y="2061981"/>
            <a:ext cx="5313265" cy="4295955"/>
          </a:xfrm>
          <a:prstGeom prst="rect">
            <a:avLst/>
          </a:prstGeom>
        </p:spPr>
      </p:pic>
    </p:spTree>
    <p:extLst>
      <p:ext uri="{BB962C8B-B14F-4D97-AF65-F5344CB8AC3E}">
        <p14:creationId xmlns:p14="http://schemas.microsoft.com/office/powerpoint/2010/main" val="1928552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a:extLst>
              <a:ext uri="{FF2B5EF4-FFF2-40B4-BE49-F238E27FC236}">
                <a16:creationId xmlns:a16="http://schemas.microsoft.com/office/drawing/2014/main" id="{B306DFBD-9BD2-2F0F-BC8A-8D0F3F9839EF}"/>
              </a:ext>
            </a:extLst>
          </p:cNvPr>
          <p:cNvSpPr>
            <a:spLocks noGrp="1"/>
          </p:cNvSpPr>
          <p:nvPr>
            <p:ph type="ftr" sz="quarter" idx="3"/>
          </p:nvPr>
        </p:nvSpPr>
        <p:spPr/>
        <p:txBody>
          <a:bodyPr/>
          <a:lstStyle/>
          <a:p>
            <a:pPr>
              <a:defRPr/>
            </a:pPr>
            <a:r>
              <a:rPr lang="fi-FI"/>
              <a:t>Pöyhönen Asko</a:t>
            </a:r>
            <a:endParaRPr lang="fi-FI" dirty="0"/>
          </a:p>
        </p:txBody>
      </p:sp>
      <p:sp>
        <p:nvSpPr>
          <p:cNvPr id="4" name="Dian numeron paikkamerkki 3">
            <a:extLst>
              <a:ext uri="{FF2B5EF4-FFF2-40B4-BE49-F238E27FC236}">
                <a16:creationId xmlns:a16="http://schemas.microsoft.com/office/drawing/2014/main" id="{832FDE0A-BD6D-50A7-DB49-8FCBD8E7CDE7}"/>
              </a:ext>
            </a:extLst>
          </p:cNvPr>
          <p:cNvSpPr>
            <a:spLocks noGrp="1"/>
          </p:cNvSpPr>
          <p:nvPr>
            <p:ph type="sldNum" sz="quarter" idx="4"/>
          </p:nvPr>
        </p:nvSpPr>
        <p:spPr/>
        <p:txBody>
          <a:bodyPr/>
          <a:lstStyle/>
          <a:p>
            <a:pPr>
              <a:defRPr/>
            </a:pPr>
            <a:fld id="{1F70512E-3501-4C97-9457-F6C16E24E41E}" type="slidenum">
              <a:rPr lang="fi-FI" smtClean="0"/>
              <a:pPr>
                <a:defRPr/>
              </a:pPr>
              <a:t>14</a:t>
            </a:fld>
            <a:endParaRPr lang="fi-FI" dirty="0"/>
          </a:p>
        </p:txBody>
      </p:sp>
      <p:sp>
        <p:nvSpPr>
          <p:cNvPr id="6" name="Tekstiruutu 5">
            <a:extLst>
              <a:ext uri="{FF2B5EF4-FFF2-40B4-BE49-F238E27FC236}">
                <a16:creationId xmlns:a16="http://schemas.microsoft.com/office/drawing/2014/main" id="{F82822BB-9C5A-5581-F3D7-5CE532AE90E4}"/>
              </a:ext>
            </a:extLst>
          </p:cNvPr>
          <p:cNvSpPr txBox="1"/>
          <p:nvPr/>
        </p:nvSpPr>
        <p:spPr>
          <a:xfrm>
            <a:off x="344762" y="968104"/>
            <a:ext cx="3113353" cy="461665"/>
          </a:xfrm>
          <a:prstGeom prst="rect">
            <a:avLst/>
          </a:prstGeom>
          <a:noFill/>
        </p:spPr>
        <p:txBody>
          <a:bodyPr wrap="none" rtlCol="0">
            <a:spAutoFit/>
          </a:bodyPr>
          <a:lstStyle/>
          <a:p>
            <a:r>
              <a:rPr lang="fi-FI" sz="2400" dirty="0">
                <a:solidFill>
                  <a:srgbClr val="FF0000"/>
                </a:solidFill>
              </a:rPr>
              <a:t>Muiden tietojen haku:</a:t>
            </a:r>
          </a:p>
        </p:txBody>
      </p:sp>
      <p:pic>
        <p:nvPicPr>
          <p:cNvPr id="8" name="Kuva 7">
            <a:extLst>
              <a:ext uri="{FF2B5EF4-FFF2-40B4-BE49-F238E27FC236}">
                <a16:creationId xmlns:a16="http://schemas.microsoft.com/office/drawing/2014/main" id="{B820FDC4-3CCB-2F9A-182B-D9C72386220F}"/>
              </a:ext>
            </a:extLst>
          </p:cNvPr>
          <p:cNvPicPr>
            <a:picLocks noChangeAspect="1"/>
          </p:cNvPicPr>
          <p:nvPr/>
        </p:nvPicPr>
        <p:blipFill>
          <a:blip r:embed="rId2"/>
          <a:stretch>
            <a:fillRect/>
          </a:stretch>
        </p:blipFill>
        <p:spPr>
          <a:xfrm>
            <a:off x="1305226" y="1429769"/>
            <a:ext cx="1967939" cy="2587221"/>
          </a:xfrm>
          <a:prstGeom prst="rect">
            <a:avLst/>
          </a:prstGeom>
        </p:spPr>
      </p:pic>
      <p:sp>
        <p:nvSpPr>
          <p:cNvPr id="9" name="Nuoli: Oikea 8">
            <a:extLst>
              <a:ext uri="{FF2B5EF4-FFF2-40B4-BE49-F238E27FC236}">
                <a16:creationId xmlns:a16="http://schemas.microsoft.com/office/drawing/2014/main" id="{2862626E-5552-3301-C255-03653072E7F1}"/>
              </a:ext>
            </a:extLst>
          </p:cNvPr>
          <p:cNvSpPr/>
          <p:nvPr/>
        </p:nvSpPr>
        <p:spPr>
          <a:xfrm flipV="1">
            <a:off x="886104" y="2051538"/>
            <a:ext cx="298049" cy="237437"/>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1" name="Kuva 10">
            <a:extLst>
              <a:ext uri="{FF2B5EF4-FFF2-40B4-BE49-F238E27FC236}">
                <a16:creationId xmlns:a16="http://schemas.microsoft.com/office/drawing/2014/main" id="{C5D6F2DF-98D1-634B-F9B1-5E40737B96AE}"/>
              </a:ext>
            </a:extLst>
          </p:cNvPr>
          <p:cNvPicPr>
            <a:picLocks noChangeAspect="1"/>
          </p:cNvPicPr>
          <p:nvPr/>
        </p:nvPicPr>
        <p:blipFill>
          <a:blip r:embed="rId3"/>
          <a:stretch>
            <a:fillRect/>
          </a:stretch>
        </p:blipFill>
        <p:spPr>
          <a:xfrm>
            <a:off x="2126230" y="2857405"/>
            <a:ext cx="4214797" cy="2189506"/>
          </a:xfrm>
          <a:prstGeom prst="rect">
            <a:avLst/>
          </a:prstGeom>
        </p:spPr>
      </p:pic>
      <p:sp>
        <p:nvSpPr>
          <p:cNvPr id="12" name="Nuoli: Oikea 11">
            <a:extLst>
              <a:ext uri="{FF2B5EF4-FFF2-40B4-BE49-F238E27FC236}">
                <a16:creationId xmlns:a16="http://schemas.microsoft.com/office/drawing/2014/main" id="{1F7AF652-3852-A378-2DEB-DBEF04DCD244}"/>
              </a:ext>
            </a:extLst>
          </p:cNvPr>
          <p:cNvSpPr/>
          <p:nvPr/>
        </p:nvSpPr>
        <p:spPr>
          <a:xfrm flipV="1">
            <a:off x="1726903" y="3310281"/>
            <a:ext cx="300012" cy="237437"/>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4" name="Kuva 13">
            <a:extLst>
              <a:ext uri="{FF2B5EF4-FFF2-40B4-BE49-F238E27FC236}">
                <a16:creationId xmlns:a16="http://schemas.microsoft.com/office/drawing/2014/main" id="{391E5C4F-5814-A442-0388-A27F1B596624}"/>
              </a:ext>
            </a:extLst>
          </p:cNvPr>
          <p:cNvPicPr>
            <a:picLocks noChangeAspect="1"/>
          </p:cNvPicPr>
          <p:nvPr/>
        </p:nvPicPr>
        <p:blipFill>
          <a:blip r:embed="rId4"/>
          <a:stretch>
            <a:fillRect/>
          </a:stretch>
        </p:blipFill>
        <p:spPr>
          <a:xfrm>
            <a:off x="4487371" y="3880807"/>
            <a:ext cx="2922720" cy="2314294"/>
          </a:xfrm>
          <a:prstGeom prst="rect">
            <a:avLst/>
          </a:prstGeom>
        </p:spPr>
      </p:pic>
      <p:sp>
        <p:nvSpPr>
          <p:cNvPr id="15" name="Nuoli: Oikea 14">
            <a:extLst>
              <a:ext uri="{FF2B5EF4-FFF2-40B4-BE49-F238E27FC236}">
                <a16:creationId xmlns:a16="http://schemas.microsoft.com/office/drawing/2014/main" id="{97D082CD-73AA-B632-6C36-986FEFAED4C6}"/>
              </a:ext>
            </a:extLst>
          </p:cNvPr>
          <p:cNvSpPr/>
          <p:nvPr/>
        </p:nvSpPr>
        <p:spPr>
          <a:xfrm flipV="1">
            <a:off x="4487371" y="5122631"/>
            <a:ext cx="300012" cy="237437"/>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 name="Tekstiruutu 15">
            <a:extLst>
              <a:ext uri="{FF2B5EF4-FFF2-40B4-BE49-F238E27FC236}">
                <a16:creationId xmlns:a16="http://schemas.microsoft.com/office/drawing/2014/main" id="{B44385CF-4375-F346-7A66-CF11CFEF3CAD}"/>
              </a:ext>
            </a:extLst>
          </p:cNvPr>
          <p:cNvSpPr txBox="1"/>
          <p:nvPr/>
        </p:nvSpPr>
        <p:spPr>
          <a:xfrm>
            <a:off x="-38239" y="1715393"/>
            <a:ext cx="1261884" cy="369332"/>
          </a:xfrm>
          <a:prstGeom prst="rect">
            <a:avLst/>
          </a:prstGeom>
          <a:noFill/>
        </p:spPr>
        <p:txBody>
          <a:bodyPr wrap="none" rtlCol="0">
            <a:spAutoFit/>
          </a:bodyPr>
          <a:lstStyle/>
          <a:p>
            <a:r>
              <a:rPr lang="fi-FI" dirty="0">
                <a:solidFill>
                  <a:srgbClr val="FF0000"/>
                </a:solidFill>
              </a:rPr>
              <a:t>karttatasot</a:t>
            </a:r>
          </a:p>
        </p:txBody>
      </p:sp>
      <p:sp>
        <p:nvSpPr>
          <p:cNvPr id="18" name="Tekstiruutu 17">
            <a:extLst>
              <a:ext uri="{FF2B5EF4-FFF2-40B4-BE49-F238E27FC236}">
                <a16:creationId xmlns:a16="http://schemas.microsoft.com/office/drawing/2014/main" id="{8F08D8A9-FCAB-966B-6F71-95562BD99CD0}"/>
              </a:ext>
            </a:extLst>
          </p:cNvPr>
          <p:cNvSpPr txBox="1"/>
          <p:nvPr/>
        </p:nvSpPr>
        <p:spPr>
          <a:xfrm>
            <a:off x="765031" y="2940949"/>
            <a:ext cx="1300356" cy="369332"/>
          </a:xfrm>
          <a:prstGeom prst="rect">
            <a:avLst/>
          </a:prstGeom>
          <a:solidFill>
            <a:schemeClr val="bg1"/>
          </a:solidFill>
        </p:spPr>
        <p:txBody>
          <a:bodyPr wrap="none" rtlCol="0">
            <a:spAutoFit/>
          </a:bodyPr>
          <a:lstStyle/>
          <a:p>
            <a:r>
              <a:rPr lang="fi-FI" dirty="0">
                <a:solidFill>
                  <a:srgbClr val="FF0000"/>
                </a:solidFill>
              </a:rPr>
              <a:t>tiestötiedot</a:t>
            </a:r>
          </a:p>
        </p:txBody>
      </p:sp>
      <p:sp>
        <p:nvSpPr>
          <p:cNvPr id="19" name="Tekstiruutu 18">
            <a:extLst>
              <a:ext uri="{FF2B5EF4-FFF2-40B4-BE49-F238E27FC236}">
                <a16:creationId xmlns:a16="http://schemas.microsoft.com/office/drawing/2014/main" id="{5521DB3B-33E1-93B5-EFE2-994DCC4663F2}"/>
              </a:ext>
            </a:extLst>
          </p:cNvPr>
          <p:cNvSpPr txBox="1"/>
          <p:nvPr/>
        </p:nvSpPr>
        <p:spPr>
          <a:xfrm>
            <a:off x="2054429" y="4970727"/>
            <a:ext cx="2407454" cy="646331"/>
          </a:xfrm>
          <a:prstGeom prst="rect">
            <a:avLst/>
          </a:prstGeom>
          <a:solidFill>
            <a:schemeClr val="bg1"/>
          </a:solidFill>
        </p:spPr>
        <p:txBody>
          <a:bodyPr wrap="none" rtlCol="0">
            <a:spAutoFit/>
          </a:bodyPr>
          <a:lstStyle/>
          <a:p>
            <a:pPr algn="ctr"/>
            <a:r>
              <a:rPr lang="fi-FI" dirty="0">
                <a:solidFill>
                  <a:srgbClr val="FF0000"/>
                </a:solidFill>
              </a:rPr>
              <a:t>Tiestötietojärjestelmä</a:t>
            </a:r>
          </a:p>
          <a:p>
            <a:pPr algn="ctr"/>
            <a:r>
              <a:rPr lang="fi-FI" dirty="0">
                <a:solidFill>
                  <a:srgbClr val="FF0000"/>
                </a:solidFill>
              </a:rPr>
              <a:t>(Velho)</a:t>
            </a:r>
          </a:p>
        </p:txBody>
      </p:sp>
    </p:spTree>
    <p:extLst>
      <p:ext uri="{BB962C8B-B14F-4D97-AF65-F5344CB8AC3E}">
        <p14:creationId xmlns:p14="http://schemas.microsoft.com/office/powerpoint/2010/main" val="1946281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a:extLst>
              <a:ext uri="{FF2B5EF4-FFF2-40B4-BE49-F238E27FC236}">
                <a16:creationId xmlns:a16="http://schemas.microsoft.com/office/drawing/2014/main" id="{B306DFBD-9BD2-2F0F-BC8A-8D0F3F9839EF}"/>
              </a:ext>
            </a:extLst>
          </p:cNvPr>
          <p:cNvSpPr>
            <a:spLocks noGrp="1"/>
          </p:cNvSpPr>
          <p:nvPr>
            <p:ph type="ftr" sz="quarter" idx="3"/>
          </p:nvPr>
        </p:nvSpPr>
        <p:spPr/>
        <p:txBody>
          <a:bodyPr/>
          <a:lstStyle/>
          <a:p>
            <a:pPr>
              <a:defRPr/>
            </a:pPr>
            <a:r>
              <a:rPr lang="fi-FI"/>
              <a:t>Pöyhönen Asko</a:t>
            </a:r>
            <a:endParaRPr lang="fi-FI" dirty="0"/>
          </a:p>
        </p:txBody>
      </p:sp>
      <p:sp>
        <p:nvSpPr>
          <p:cNvPr id="4" name="Dian numeron paikkamerkki 3">
            <a:extLst>
              <a:ext uri="{FF2B5EF4-FFF2-40B4-BE49-F238E27FC236}">
                <a16:creationId xmlns:a16="http://schemas.microsoft.com/office/drawing/2014/main" id="{832FDE0A-BD6D-50A7-DB49-8FCBD8E7CDE7}"/>
              </a:ext>
            </a:extLst>
          </p:cNvPr>
          <p:cNvSpPr>
            <a:spLocks noGrp="1"/>
          </p:cNvSpPr>
          <p:nvPr>
            <p:ph type="sldNum" sz="quarter" idx="4"/>
          </p:nvPr>
        </p:nvSpPr>
        <p:spPr/>
        <p:txBody>
          <a:bodyPr/>
          <a:lstStyle/>
          <a:p>
            <a:pPr>
              <a:defRPr/>
            </a:pPr>
            <a:fld id="{1F70512E-3501-4C97-9457-F6C16E24E41E}" type="slidenum">
              <a:rPr lang="fi-FI" smtClean="0"/>
              <a:pPr>
                <a:defRPr/>
              </a:pPr>
              <a:t>15</a:t>
            </a:fld>
            <a:endParaRPr lang="fi-FI" dirty="0"/>
          </a:p>
        </p:txBody>
      </p:sp>
      <p:sp>
        <p:nvSpPr>
          <p:cNvPr id="6" name="Tekstiruutu 5">
            <a:extLst>
              <a:ext uri="{FF2B5EF4-FFF2-40B4-BE49-F238E27FC236}">
                <a16:creationId xmlns:a16="http://schemas.microsoft.com/office/drawing/2014/main" id="{F82822BB-9C5A-5581-F3D7-5CE532AE90E4}"/>
              </a:ext>
            </a:extLst>
          </p:cNvPr>
          <p:cNvSpPr txBox="1"/>
          <p:nvPr/>
        </p:nvSpPr>
        <p:spPr>
          <a:xfrm>
            <a:off x="344762" y="968104"/>
            <a:ext cx="3759362" cy="461665"/>
          </a:xfrm>
          <a:prstGeom prst="rect">
            <a:avLst/>
          </a:prstGeom>
          <a:noFill/>
        </p:spPr>
        <p:txBody>
          <a:bodyPr wrap="none" rtlCol="0">
            <a:spAutoFit/>
          </a:bodyPr>
          <a:lstStyle/>
          <a:p>
            <a:r>
              <a:rPr lang="fi-FI" sz="2400" dirty="0">
                <a:solidFill>
                  <a:srgbClr val="FF0000"/>
                </a:solidFill>
              </a:rPr>
              <a:t>Löytyy mm. varustetietoja:</a:t>
            </a:r>
          </a:p>
        </p:txBody>
      </p:sp>
      <p:pic>
        <p:nvPicPr>
          <p:cNvPr id="5" name="Kuva 4">
            <a:extLst>
              <a:ext uri="{FF2B5EF4-FFF2-40B4-BE49-F238E27FC236}">
                <a16:creationId xmlns:a16="http://schemas.microsoft.com/office/drawing/2014/main" id="{6004555D-89AA-6CB4-268B-9F8764F99D9C}"/>
              </a:ext>
            </a:extLst>
          </p:cNvPr>
          <p:cNvPicPr>
            <a:picLocks noChangeAspect="1"/>
          </p:cNvPicPr>
          <p:nvPr/>
        </p:nvPicPr>
        <p:blipFill>
          <a:blip r:embed="rId2"/>
          <a:stretch>
            <a:fillRect/>
          </a:stretch>
        </p:blipFill>
        <p:spPr>
          <a:xfrm>
            <a:off x="461882" y="1429769"/>
            <a:ext cx="4643186" cy="4330460"/>
          </a:xfrm>
          <a:prstGeom prst="rect">
            <a:avLst/>
          </a:prstGeom>
        </p:spPr>
      </p:pic>
      <p:sp>
        <p:nvSpPr>
          <p:cNvPr id="7" name="Tekstiruutu 6">
            <a:extLst>
              <a:ext uri="{FF2B5EF4-FFF2-40B4-BE49-F238E27FC236}">
                <a16:creationId xmlns:a16="http://schemas.microsoft.com/office/drawing/2014/main" id="{C5258064-CA9B-61A2-0BB9-F5DC8B9A61DA}"/>
              </a:ext>
            </a:extLst>
          </p:cNvPr>
          <p:cNvSpPr txBox="1"/>
          <p:nvPr/>
        </p:nvSpPr>
        <p:spPr>
          <a:xfrm>
            <a:off x="5222189" y="3191115"/>
            <a:ext cx="2541586" cy="2308324"/>
          </a:xfrm>
          <a:prstGeom prst="rect">
            <a:avLst/>
          </a:prstGeom>
          <a:solidFill>
            <a:schemeClr val="bg1"/>
          </a:solidFill>
        </p:spPr>
        <p:txBody>
          <a:bodyPr wrap="square" rtlCol="0">
            <a:spAutoFit/>
          </a:bodyPr>
          <a:lstStyle/>
          <a:p>
            <a:r>
              <a:rPr lang="fi-FI" dirty="0">
                <a:solidFill>
                  <a:srgbClr val="FF0000"/>
                </a:solidFill>
              </a:rPr>
              <a:t>Tiedot saa myös ladattua</a:t>
            </a:r>
          </a:p>
          <a:p>
            <a:r>
              <a:rPr lang="fi-FI" dirty="0">
                <a:solidFill>
                  <a:srgbClr val="FF0000"/>
                </a:solidFill>
              </a:rPr>
              <a:t>.</a:t>
            </a:r>
            <a:r>
              <a:rPr lang="fi-FI" dirty="0" err="1">
                <a:solidFill>
                  <a:srgbClr val="FF0000"/>
                </a:solidFill>
              </a:rPr>
              <a:t>gpkg</a:t>
            </a:r>
            <a:r>
              <a:rPr lang="fi-FI" dirty="0">
                <a:solidFill>
                  <a:srgbClr val="FF0000"/>
                </a:solidFill>
              </a:rPr>
              <a:t> –tiedostona,</a:t>
            </a:r>
          </a:p>
          <a:p>
            <a:r>
              <a:rPr lang="fi-FI" dirty="0">
                <a:solidFill>
                  <a:srgbClr val="FF0000"/>
                </a:solidFill>
              </a:rPr>
              <a:t>jolloin paikkatieto on</a:t>
            </a:r>
          </a:p>
          <a:p>
            <a:r>
              <a:rPr lang="fi-FI" dirty="0">
                <a:solidFill>
                  <a:srgbClr val="FF0000"/>
                </a:solidFill>
              </a:rPr>
              <a:t>käytettävissä </a:t>
            </a:r>
          </a:p>
          <a:p>
            <a:r>
              <a:rPr lang="fi-FI" dirty="0">
                <a:solidFill>
                  <a:srgbClr val="FF0000"/>
                </a:solidFill>
              </a:rPr>
              <a:t>mm. </a:t>
            </a:r>
            <a:r>
              <a:rPr lang="fi-FI" dirty="0" err="1">
                <a:solidFill>
                  <a:srgbClr val="FF0000"/>
                </a:solidFill>
              </a:rPr>
              <a:t>Qgis</a:t>
            </a:r>
            <a:r>
              <a:rPr lang="fi-FI" dirty="0">
                <a:solidFill>
                  <a:srgbClr val="FF0000"/>
                </a:solidFill>
              </a:rPr>
              <a:t>-ohjelmistolla.</a:t>
            </a:r>
          </a:p>
          <a:p>
            <a:endParaRPr lang="fi-FI" dirty="0">
              <a:solidFill>
                <a:srgbClr val="FF0000"/>
              </a:solidFill>
            </a:endParaRPr>
          </a:p>
        </p:txBody>
      </p:sp>
      <p:sp>
        <p:nvSpPr>
          <p:cNvPr id="10" name="Tekstiruutu 9">
            <a:extLst>
              <a:ext uri="{FF2B5EF4-FFF2-40B4-BE49-F238E27FC236}">
                <a16:creationId xmlns:a16="http://schemas.microsoft.com/office/drawing/2014/main" id="{9B3091C9-37C9-8D61-B47E-2C22CBADFFF6}"/>
              </a:ext>
            </a:extLst>
          </p:cNvPr>
          <p:cNvSpPr txBox="1"/>
          <p:nvPr/>
        </p:nvSpPr>
        <p:spPr>
          <a:xfrm>
            <a:off x="827584" y="5804243"/>
            <a:ext cx="6452559" cy="646331"/>
          </a:xfrm>
          <a:prstGeom prst="rect">
            <a:avLst/>
          </a:prstGeom>
          <a:noFill/>
        </p:spPr>
        <p:txBody>
          <a:bodyPr wrap="square" rtlCol="0">
            <a:spAutoFit/>
          </a:bodyPr>
          <a:lstStyle/>
          <a:p>
            <a:r>
              <a:rPr lang="fi-FI" dirty="0">
                <a:solidFill>
                  <a:srgbClr val="FF0000"/>
                </a:solidFill>
              </a:rPr>
              <a:t>Kohdetietoja voi ladata myös vasemman reunan 3. ylimmästä valikosta </a:t>
            </a:r>
            <a:r>
              <a:rPr lang="fi-FI" dirty="0" err="1">
                <a:solidFill>
                  <a:srgbClr val="FF0000"/>
                </a:solidFill>
              </a:rPr>
              <a:t>excelinä</a:t>
            </a:r>
            <a:r>
              <a:rPr lang="fi-FI" dirty="0">
                <a:solidFill>
                  <a:srgbClr val="FF0000"/>
                </a:solidFill>
              </a:rPr>
              <a:t>, mutta toiminnallisuudessa vielä puutteita</a:t>
            </a:r>
          </a:p>
        </p:txBody>
      </p:sp>
    </p:spTree>
    <p:extLst>
      <p:ext uri="{BB962C8B-B14F-4D97-AF65-F5344CB8AC3E}">
        <p14:creationId xmlns:p14="http://schemas.microsoft.com/office/powerpoint/2010/main" val="569248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45489C-D260-68A9-B5B9-0D13A197FA74}"/>
              </a:ext>
            </a:extLst>
          </p:cNvPr>
          <p:cNvSpPr>
            <a:spLocks noGrp="1"/>
          </p:cNvSpPr>
          <p:nvPr>
            <p:ph type="title"/>
          </p:nvPr>
        </p:nvSpPr>
        <p:spPr>
          <a:xfrm>
            <a:off x="827583" y="1268760"/>
            <a:ext cx="7306151" cy="648072"/>
          </a:xfrm>
        </p:spPr>
        <p:txBody>
          <a:bodyPr/>
          <a:lstStyle/>
          <a:p>
            <a:r>
              <a:rPr lang="fi-FI" sz="2400" b="1" kern="0" dirty="0">
                <a:solidFill>
                  <a:srgbClr val="FF0000"/>
                </a:solidFill>
              </a:rPr>
              <a:t>2024 kilpailutettavat urakat ja alustava aikataulu</a:t>
            </a:r>
            <a:br>
              <a:rPr lang="fi-FI" sz="2400" b="1" kern="0" dirty="0">
                <a:solidFill>
                  <a:srgbClr val="FF0000"/>
                </a:solidFill>
              </a:rPr>
            </a:br>
            <a:endParaRPr lang="fi-FI" sz="2400" dirty="0"/>
          </a:p>
        </p:txBody>
      </p:sp>
      <p:sp>
        <p:nvSpPr>
          <p:cNvPr id="3" name="Alatunnisteen paikkamerkki 2">
            <a:extLst>
              <a:ext uri="{FF2B5EF4-FFF2-40B4-BE49-F238E27FC236}">
                <a16:creationId xmlns:a16="http://schemas.microsoft.com/office/drawing/2014/main" id="{BA4A9932-C611-EBFB-9F46-1E951DC69391}"/>
              </a:ext>
            </a:extLst>
          </p:cNvPr>
          <p:cNvSpPr>
            <a:spLocks noGrp="1"/>
          </p:cNvSpPr>
          <p:nvPr>
            <p:ph type="ftr" sz="quarter" idx="3"/>
          </p:nvPr>
        </p:nvSpPr>
        <p:spPr/>
        <p:txBody>
          <a:bodyPr/>
          <a:lstStyle/>
          <a:p>
            <a:pPr>
              <a:defRPr/>
            </a:pPr>
            <a:r>
              <a:rPr lang="fi-FI"/>
              <a:t>Pöyhönen Asko</a:t>
            </a:r>
            <a:endParaRPr lang="fi-FI" dirty="0"/>
          </a:p>
        </p:txBody>
      </p:sp>
      <p:sp>
        <p:nvSpPr>
          <p:cNvPr id="4" name="Dian numeron paikkamerkki 3">
            <a:extLst>
              <a:ext uri="{FF2B5EF4-FFF2-40B4-BE49-F238E27FC236}">
                <a16:creationId xmlns:a16="http://schemas.microsoft.com/office/drawing/2014/main" id="{459C396D-1EB0-35D5-81D7-F13089150E7A}"/>
              </a:ext>
            </a:extLst>
          </p:cNvPr>
          <p:cNvSpPr>
            <a:spLocks noGrp="1"/>
          </p:cNvSpPr>
          <p:nvPr>
            <p:ph type="sldNum" sz="quarter" idx="4"/>
          </p:nvPr>
        </p:nvSpPr>
        <p:spPr/>
        <p:txBody>
          <a:bodyPr/>
          <a:lstStyle/>
          <a:p>
            <a:pPr>
              <a:defRPr/>
            </a:pPr>
            <a:fld id="{1F70512E-3501-4C97-9457-F6C16E24E41E}" type="slidenum">
              <a:rPr lang="fi-FI" smtClean="0"/>
              <a:pPr>
                <a:defRPr/>
              </a:pPr>
              <a:t>2</a:t>
            </a:fld>
            <a:endParaRPr lang="fi-FI" dirty="0"/>
          </a:p>
        </p:txBody>
      </p:sp>
      <p:graphicFrame>
        <p:nvGraphicFramePr>
          <p:cNvPr id="7" name="Taulukko 6">
            <a:extLst>
              <a:ext uri="{FF2B5EF4-FFF2-40B4-BE49-F238E27FC236}">
                <a16:creationId xmlns:a16="http://schemas.microsoft.com/office/drawing/2014/main" id="{2A6CC16B-589F-2B5F-2583-9A0C6C909056}"/>
              </a:ext>
            </a:extLst>
          </p:cNvPr>
          <p:cNvGraphicFramePr>
            <a:graphicFrameLocks noGrp="1"/>
          </p:cNvGraphicFramePr>
          <p:nvPr>
            <p:extLst>
              <p:ext uri="{D42A27DB-BD31-4B8C-83A1-F6EECF244321}">
                <p14:modId xmlns:p14="http://schemas.microsoft.com/office/powerpoint/2010/main" val="1322702270"/>
              </p:ext>
            </p:extLst>
          </p:nvPr>
        </p:nvGraphicFramePr>
        <p:xfrm>
          <a:off x="765753" y="1916832"/>
          <a:ext cx="3173230" cy="4351333"/>
        </p:xfrm>
        <a:graphic>
          <a:graphicData uri="http://schemas.openxmlformats.org/drawingml/2006/table">
            <a:tbl>
              <a:tblPr/>
              <a:tblGrid>
                <a:gridCol w="866255">
                  <a:extLst>
                    <a:ext uri="{9D8B030D-6E8A-4147-A177-3AD203B41FA5}">
                      <a16:colId xmlns:a16="http://schemas.microsoft.com/office/drawing/2014/main" val="3487190609"/>
                    </a:ext>
                  </a:extLst>
                </a:gridCol>
                <a:gridCol w="410332">
                  <a:extLst>
                    <a:ext uri="{9D8B030D-6E8A-4147-A177-3AD203B41FA5}">
                      <a16:colId xmlns:a16="http://schemas.microsoft.com/office/drawing/2014/main" val="3462110183"/>
                    </a:ext>
                  </a:extLst>
                </a:gridCol>
                <a:gridCol w="328265">
                  <a:extLst>
                    <a:ext uri="{9D8B030D-6E8A-4147-A177-3AD203B41FA5}">
                      <a16:colId xmlns:a16="http://schemas.microsoft.com/office/drawing/2014/main" val="2482545061"/>
                    </a:ext>
                  </a:extLst>
                </a:gridCol>
                <a:gridCol w="911848">
                  <a:extLst>
                    <a:ext uri="{9D8B030D-6E8A-4147-A177-3AD203B41FA5}">
                      <a16:colId xmlns:a16="http://schemas.microsoft.com/office/drawing/2014/main" val="1163574654"/>
                    </a:ext>
                  </a:extLst>
                </a:gridCol>
                <a:gridCol w="656530">
                  <a:extLst>
                    <a:ext uri="{9D8B030D-6E8A-4147-A177-3AD203B41FA5}">
                      <a16:colId xmlns:a16="http://schemas.microsoft.com/office/drawing/2014/main" val="3874156564"/>
                    </a:ext>
                  </a:extLst>
                </a:gridCol>
              </a:tblGrid>
              <a:tr h="364283">
                <a:tc>
                  <a:txBody>
                    <a:bodyPr/>
                    <a:lstStyle/>
                    <a:p>
                      <a:pPr algn="ctr" fontAlgn="ctr"/>
                      <a:r>
                        <a:rPr lang="fi-FI" sz="900" b="1" i="0" u="none" strike="noStrike">
                          <a:solidFill>
                            <a:srgbClr val="000000"/>
                          </a:solidFill>
                          <a:effectLst/>
                          <a:highlight>
                            <a:srgbClr val="FFFF00"/>
                          </a:highlight>
                          <a:latin typeface="Arial" panose="020B0604020202020204" pitchFamily="34" charset="0"/>
                        </a:rPr>
                        <a:t>Urakka</a:t>
                      </a:r>
                    </a:p>
                  </a:txBody>
                  <a:tcPr marL="6839" marR="6839" marT="68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i-FI" sz="900" b="1" i="0" u="none" strike="noStrike">
                          <a:solidFill>
                            <a:srgbClr val="000000"/>
                          </a:solidFill>
                          <a:effectLst/>
                          <a:highlight>
                            <a:srgbClr val="FFFF00"/>
                          </a:highlight>
                          <a:latin typeface="Arial" panose="020B0604020202020204" pitchFamily="34" charset="0"/>
                        </a:rPr>
                        <a:t>ELY</a:t>
                      </a:r>
                    </a:p>
                  </a:txBody>
                  <a:tcPr marL="6839" marR="6839" marT="68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i-FI" sz="900" b="1" i="0" u="none" strike="noStrike">
                          <a:solidFill>
                            <a:srgbClr val="000000"/>
                          </a:solidFill>
                          <a:effectLst/>
                          <a:highlight>
                            <a:srgbClr val="FFFF00"/>
                          </a:highlight>
                          <a:latin typeface="Arial" panose="020B0604020202020204" pitchFamily="34" charset="0"/>
                        </a:rPr>
                        <a:t>Erä</a:t>
                      </a:r>
                    </a:p>
                  </a:txBody>
                  <a:tcPr marL="6839" marR="6839" marT="68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i-FI" sz="900" b="1" i="0" u="none" strike="noStrike">
                          <a:solidFill>
                            <a:srgbClr val="000000"/>
                          </a:solidFill>
                          <a:effectLst/>
                          <a:highlight>
                            <a:srgbClr val="FFFF00"/>
                          </a:highlight>
                          <a:latin typeface="Arial" panose="020B0604020202020204" pitchFamily="34" charset="0"/>
                        </a:rPr>
                        <a:t>Tarjouspyynnöt ulos</a:t>
                      </a:r>
                    </a:p>
                  </a:txBody>
                  <a:tcPr marL="6839" marR="6839" marT="68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i-FI" sz="900" b="1" i="0" u="none" strike="noStrike">
                          <a:solidFill>
                            <a:srgbClr val="000000"/>
                          </a:solidFill>
                          <a:effectLst/>
                          <a:highlight>
                            <a:srgbClr val="FFFF00"/>
                          </a:highlight>
                          <a:latin typeface="Arial" panose="020B0604020202020204" pitchFamily="34" charset="0"/>
                        </a:rPr>
                        <a:t>Tarjoukset sisään</a:t>
                      </a:r>
                    </a:p>
                  </a:txBody>
                  <a:tcPr marL="6839" marR="6839" marT="68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68921532"/>
                  </a:ext>
                </a:extLst>
              </a:tr>
              <a:tr h="273554">
                <a:tc>
                  <a:txBody>
                    <a:bodyPr/>
                    <a:lstStyle/>
                    <a:p>
                      <a:pPr algn="ctr" fontAlgn="ctr"/>
                      <a:r>
                        <a:rPr lang="fi-FI" sz="800" b="1" i="0" u="none" strike="noStrike">
                          <a:solidFill>
                            <a:srgbClr val="000000"/>
                          </a:solidFill>
                          <a:effectLst/>
                          <a:latin typeface="Arial" panose="020B0604020202020204" pitchFamily="34" charset="0"/>
                        </a:rPr>
                        <a:t>Sodankylä</a:t>
                      </a:r>
                    </a:p>
                  </a:txBody>
                  <a:tcPr marL="6839" marR="6839" marT="68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i-FI" sz="800" b="1" i="0" u="none" strike="noStrike">
                          <a:solidFill>
                            <a:srgbClr val="000000"/>
                          </a:solidFill>
                          <a:effectLst/>
                          <a:latin typeface="Arial" panose="020B0604020202020204" pitchFamily="34" charset="0"/>
                        </a:rPr>
                        <a:t>LAP</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i-FI" sz="800" b="1" i="0" u="none" strike="noStrike">
                          <a:solidFill>
                            <a:srgbClr val="000000"/>
                          </a:solidFill>
                          <a:effectLst/>
                          <a:latin typeface="Arial" panose="020B0604020202020204" pitchFamily="34" charset="0"/>
                        </a:rPr>
                        <a:t>1</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i-FI" sz="800" b="1" i="0" u="none" strike="noStrike">
                          <a:solidFill>
                            <a:srgbClr val="000000"/>
                          </a:solidFill>
                          <a:effectLst/>
                          <a:latin typeface="Arial" panose="020B0604020202020204" pitchFamily="34" charset="0"/>
                        </a:rPr>
                        <a:t>8.10.2024</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i-FI" sz="800" b="1" i="0" u="none" strike="noStrike">
                          <a:solidFill>
                            <a:srgbClr val="000000"/>
                          </a:solidFill>
                          <a:effectLst/>
                          <a:latin typeface="Arial" panose="020B0604020202020204" pitchFamily="34" charset="0"/>
                        </a:rPr>
                        <a:t>10.12.2024</a:t>
                      </a:r>
                    </a:p>
                  </a:txBody>
                  <a:tcPr marL="6839" marR="6839" marT="68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5140384"/>
                  </a:ext>
                </a:extLst>
              </a:tr>
              <a:tr h="273554">
                <a:tc>
                  <a:txBody>
                    <a:bodyPr/>
                    <a:lstStyle/>
                    <a:p>
                      <a:pPr algn="ctr" fontAlgn="ctr"/>
                      <a:r>
                        <a:rPr lang="fi-FI" sz="800" b="1" i="0" u="none" strike="noStrike" dirty="0">
                          <a:solidFill>
                            <a:srgbClr val="000000"/>
                          </a:solidFill>
                          <a:effectLst/>
                          <a:highlight>
                            <a:srgbClr val="C1FFFF"/>
                          </a:highlight>
                          <a:latin typeface="Arial" panose="020B0604020202020204" pitchFamily="34" charset="0"/>
                        </a:rPr>
                        <a:t>Porvoo</a:t>
                      </a:r>
                    </a:p>
                  </a:txBody>
                  <a:tcPr marL="6839" marR="6839" marT="68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FFF"/>
                    </a:solidFill>
                  </a:tcPr>
                </a:tc>
                <a:tc>
                  <a:txBody>
                    <a:bodyPr/>
                    <a:lstStyle/>
                    <a:p>
                      <a:pPr algn="ctr" fontAlgn="ctr"/>
                      <a:r>
                        <a:rPr lang="fi-FI" sz="800" b="1" i="0" u="none" strike="noStrike">
                          <a:solidFill>
                            <a:srgbClr val="000000"/>
                          </a:solidFill>
                          <a:effectLst/>
                          <a:highlight>
                            <a:srgbClr val="C1FFFF"/>
                          </a:highlight>
                          <a:latin typeface="Arial" panose="020B0604020202020204" pitchFamily="34" charset="0"/>
                        </a:rPr>
                        <a:t>UUD</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FFF"/>
                    </a:solidFill>
                  </a:tcPr>
                </a:tc>
                <a:tc>
                  <a:txBody>
                    <a:bodyPr/>
                    <a:lstStyle/>
                    <a:p>
                      <a:pPr algn="ctr" fontAlgn="ctr"/>
                      <a:r>
                        <a:rPr lang="fi-FI" sz="800" b="1" i="0" u="none" strike="noStrike" dirty="0">
                          <a:solidFill>
                            <a:srgbClr val="000000"/>
                          </a:solidFill>
                          <a:effectLst/>
                          <a:highlight>
                            <a:srgbClr val="C1FFFF"/>
                          </a:highlight>
                          <a:latin typeface="Arial" panose="020B0604020202020204" pitchFamily="34" charset="0"/>
                        </a:rPr>
                        <a:t>1</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FFF"/>
                    </a:solidFill>
                  </a:tcPr>
                </a:tc>
                <a:tc>
                  <a:txBody>
                    <a:bodyPr/>
                    <a:lstStyle/>
                    <a:p>
                      <a:pPr algn="ctr" fontAlgn="ctr"/>
                      <a:r>
                        <a:rPr lang="fi-FI" sz="800" b="1" i="0" u="none" strike="noStrike">
                          <a:solidFill>
                            <a:srgbClr val="000000"/>
                          </a:solidFill>
                          <a:effectLst/>
                          <a:highlight>
                            <a:srgbClr val="C1FFFF"/>
                          </a:highlight>
                          <a:latin typeface="Arial" panose="020B0604020202020204" pitchFamily="34" charset="0"/>
                        </a:rPr>
                        <a:t>8.10.2024</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FFF"/>
                    </a:solidFill>
                  </a:tcPr>
                </a:tc>
                <a:tc>
                  <a:txBody>
                    <a:bodyPr/>
                    <a:lstStyle/>
                    <a:p>
                      <a:pPr algn="ctr" fontAlgn="ctr"/>
                      <a:r>
                        <a:rPr lang="fi-FI" sz="800" b="1" i="0" u="none" strike="noStrike">
                          <a:solidFill>
                            <a:srgbClr val="000000"/>
                          </a:solidFill>
                          <a:effectLst/>
                          <a:highlight>
                            <a:srgbClr val="C1FFFF"/>
                          </a:highlight>
                          <a:latin typeface="Arial" panose="020B0604020202020204" pitchFamily="34" charset="0"/>
                        </a:rPr>
                        <a:t>10.12.2024</a:t>
                      </a:r>
                    </a:p>
                  </a:txBody>
                  <a:tcPr marL="6839" marR="6839" marT="68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FFF"/>
                    </a:solidFill>
                  </a:tcPr>
                </a:tc>
                <a:extLst>
                  <a:ext uri="{0D108BD9-81ED-4DB2-BD59-A6C34878D82A}">
                    <a16:rowId xmlns:a16="http://schemas.microsoft.com/office/drawing/2014/main" val="1835821947"/>
                  </a:ext>
                </a:extLst>
              </a:tr>
              <a:tr h="273554">
                <a:tc>
                  <a:txBody>
                    <a:bodyPr/>
                    <a:lstStyle/>
                    <a:p>
                      <a:pPr algn="ctr" fontAlgn="ctr"/>
                      <a:r>
                        <a:rPr lang="fi-FI" sz="800" b="1" i="0" u="none" strike="noStrike">
                          <a:solidFill>
                            <a:srgbClr val="000000"/>
                          </a:solidFill>
                          <a:effectLst/>
                          <a:highlight>
                            <a:srgbClr val="C1FFFF"/>
                          </a:highlight>
                          <a:latin typeface="Arial" panose="020B0604020202020204" pitchFamily="34" charset="0"/>
                        </a:rPr>
                        <a:t>Parkano</a:t>
                      </a:r>
                    </a:p>
                  </a:txBody>
                  <a:tcPr marL="6839" marR="6839" marT="68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FFF"/>
                    </a:solidFill>
                  </a:tcPr>
                </a:tc>
                <a:tc>
                  <a:txBody>
                    <a:bodyPr/>
                    <a:lstStyle/>
                    <a:p>
                      <a:pPr algn="ctr" fontAlgn="ctr"/>
                      <a:r>
                        <a:rPr lang="fi-FI" sz="800" b="1" i="0" u="none" strike="noStrike">
                          <a:solidFill>
                            <a:srgbClr val="000000"/>
                          </a:solidFill>
                          <a:effectLst/>
                          <a:highlight>
                            <a:srgbClr val="C1FFFF"/>
                          </a:highlight>
                          <a:latin typeface="Arial" panose="020B0604020202020204" pitchFamily="34" charset="0"/>
                        </a:rPr>
                        <a:t>PIR</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FFF"/>
                    </a:solidFill>
                  </a:tcPr>
                </a:tc>
                <a:tc>
                  <a:txBody>
                    <a:bodyPr/>
                    <a:lstStyle/>
                    <a:p>
                      <a:pPr algn="ctr" fontAlgn="ctr"/>
                      <a:r>
                        <a:rPr lang="fi-FI" sz="800" b="1" i="0" u="none" strike="noStrike" dirty="0">
                          <a:solidFill>
                            <a:srgbClr val="000000"/>
                          </a:solidFill>
                          <a:effectLst/>
                          <a:highlight>
                            <a:srgbClr val="C1FFFF"/>
                          </a:highlight>
                          <a:latin typeface="Arial" panose="020B0604020202020204" pitchFamily="34" charset="0"/>
                        </a:rPr>
                        <a:t>1</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FFF"/>
                    </a:solidFill>
                  </a:tcPr>
                </a:tc>
                <a:tc>
                  <a:txBody>
                    <a:bodyPr/>
                    <a:lstStyle/>
                    <a:p>
                      <a:pPr algn="ctr" fontAlgn="ctr"/>
                      <a:r>
                        <a:rPr lang="fi-FI" sz="800" b="1" i="0" u="none" strike="noStrike">
                          <a:solidFill>
                            <a:srgbClr val="000000"/>
                          </a:solidFill>
                          <a:effectLst/>
                          <a:highlight>
                            <a:srgbClr val="C1FFFF"/>
                          </a:highlight>
                          <a:latin typeface="Arial" panose="020B0604020202020204" pitchFamily="34" charset="0"/>
                        </a:rPr>
                        <a:t>8.10.2024</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FFF"/>
                    </a:solidFill>
                  </a:tcPr>
                </a:tc>
                <a:tc>
                  <a:txBody>
                    <a:bodyPr/>
                    <a:lstStyle/>
                    <a:p>
                      <a:pPr algn="ctr" fontAlgn="ctr"/>
                      <a:r>
                        <a:rPr lang="fi-FI" sz="800" b="1" i="0" u="none" strike="noStrike">
                          <a:solidFill>
                            <a:srgbClr val="000000"/>
                          </a:solidFill>
                          <a:effectLst/>
                          <a:highlight>
                            <a:srgbClr val="C1FFFF"/>
                          </a:highlight>
                          <a:latin typeface="Arial" panose="020B0604020202020204" pitchFamily="34" charset="0"/>
                        </a:rPr>
                        <a:t>10.12.2024</a:t>
                      </a:r>
                    </a:p>
                  </a:txBody>
                  <a:tcPr marL="6839" marR="6839" marT="68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FFF"/>
                    </a:solidFill>
                  </a:tcPr>
                </a:tc>
                <a:extLst>
                  <a:ext uri="{0D108BD9-81ED-4DB2-BD59-A6C34878D82A}">
                    <a16:rowId xmlns:a16="http://schemas.microsoft.com/office/drawing/2014/main" val="1763017311"/>
                  </a:ext>
                </a:extLst>
              </a:tr>
              <a:tr h="273554">
                <a:tc>
                  <a:txBody>
                    <a:bodyPr/>
                    <a:lstStyle/>
                    <a:p>
                      <a:pPr algn="ctr" fontAlgn="ctr"/>
                      <a:r>
                        <a:rPr lang="fi-FI" sz="800" b="1" i="0" u="none" strike="noStrike">
                          <a:solidFill>
                            <a:srgbClr val="000000"/>
                          </a:solidFill>
                          <a:effectLst/>
                          <a:highlight>
                            <a:srgbClr val="C1FFFF"/>
                          </a:highlight>
                          <a:latin typeface="Arial" panose="020B0604020202020204" pitchFamily="34" charset="0"/>
                        </a:rPr>
                        <a:t>Juva</a:t>
                      </a:r>
                    </a:p>
                  </a:txBody>
                  <a:tcPr marL="6839" marR="6839" marT="68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FFFF"/>
                    </a:solidFill>
                  </a:tcPr>
                </a:tc>
                <a:tc>
                  <a:txBody>
                    <a:bodyPr/>
                    <a:lstStyle/>
                    <a:p>
                      <a:pPr algn="ctr" fontAlgn="ctr"/>
                      <a:r>
                        <a:rPr lang="fi-FI" sz="800" b="1" i="0" u="none" strike="noStrike">
                          <a:solidFill>
                            <a:srgbClr val="000000"/>
                          </a:solidFill>
                          <a:effectLst/>
                          <a:highlight>
                            <a:srgbClr val="C1FFFF"/>
                          </a:highlight>
                          <a:latin typeface="Arial" panose="020B0604020202020204" pitchFamily="34" charset="0"/>
                        </a:rPr>
                        <a:t>POS</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FFFF"/>
                    </a:solidFill>
                  </a:tcPr>
                </a:tc>
                <a:tc>
                  <a:txBody>
                    <a:bodyPr/>
                    <a:lstStyle/>
                    <a:p>
                      <a:pPr algn="ctr" fontAlgn="ctr"/>
                      <a:r>
                        <a:rPr lang="fi-FI" sz="800" b="1" i="0" u="none" strike="noStrike" dirty="0">
                          <a:solidFill>
                            <a:srgbClr val="000000"/>
                          </a:solidFill>
                          <a:effectLst/>
                          <a:highlight>
                            <a:srgbClr val="C1FFFF"/>
                          </a:highlight>
                          <a:latin typeface="Arial" panose="020B0604020202020204" pitchFamily="34" charset="0"/>
                        </a:rPr>
                        <a:t>1</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FFFF"/>
                    </a:solidFill>
                  </a:tcPr>
                </a:tc>
                <a:tc>
                  <a:txBody>
                    <a:bodyPr/>
                    <a:lstStyle/>
                    <a:p>
                      <a:pPr algn="ctr" fontAlgn="ctr"/>
                      <a:r>
                        <a:rPr lang="fi-FI" sz="800" b="1" i="0" u="none" strike="noStrike">
                          <a:solidFill>
                            <a:srgbClr val="000000"/>
                          </a:solidFill>
                          <a:effectLst/>
                          <a:highlight>
                            <a:srgbClr val="C1FFFF"/>
                          </a:highlight>
                          <a:latin typeface="Arial" panose="020B0604020202020204" pitchFamily="34" charset="0"/>
                        </a:rPr>
                        <a:t>8.10.2024</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FFFF"/>
                    </a:solidFill>
                  </a:tcPr>
                </a:tc>
                <a:tc>
                  <a:txBody>
                    <a:bodyPr/>
                    <a:lstStyle/>
                    <a:p>
                      <a:pPr algn="ctr" fontAlgn="ctr"/>
                      <a:r>
                        <a:rPr lang="fi-FI" sz="800" b="1" i="0" u="none" strike="noStrike">
                          <a:solidFill>
                            <a:srgbClr val="000000"/>
                          </a:solidFill>
                          <a:effectLst/>
                          <a:highlight>
                            <a:srgbClr val="C1FFFF"/>
                          </a:highlight>
                          <a:latin typeface="Arial" panose="020B0604020202020204" pitchFamily="34" charset="0"/>
                        </a:rPr>
                        <a:t>10.12.2024</a:t>
                      </a:r>
                    </a:p>
                  </a:txBody>
                  <a:tcPr marL="6839" marR="6839" marT="68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FFFF"/>
                    </a:solidFill>
                  </a:tcPr>
                </a:tc>
                <a:extLst>
                  <a:ext uri="{0D108BD9-81ED-4DB2-BD59-A6C34878D82A}">
                    <a16:rowId xmlns:a16="http://schemas.microsoft.com/office/drawing/2014/main" val="2067157093"/>
                  </a:ext>
                </a:extLst>
              </a:tr>
              <a:tr h="273554">
                <a:tc>
                  <a:txBody>
                    <a:bodyPr/>
                    <a:lstStyle/>
                    <a:p>
                      <a:pPr algn="ctr" fontAlgn="ctr"/>
                      <a:r>
                        <a:rPr lang="fi-FI" sz="800" b="1" i="0" u="none" strike="noStrike">
                          <a:solidFill>
                            <a:srgbClr val="000000"/>
                          </a:solidFill>
                          <a:effectLst/>
                          <a:highlight>
                            <a:srgbClr val="C1FFFF"/>
                          </a:highlight>
                          <a:latin typeface="Arial" panose="020B0604020202020204" pitchFamily="34" charset="0"/>
                        </a:rPr>
                        <a:t>Lapua</a:t>
                      </a:r>
                    </a:p>
                  </a:txBody>
                  <a:tcPr marL="6839" marR="6839" marT="68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FFF"/>
                    </a:solidFill>
                  </a:tcPr>
                </a:tc>
                <a:tc>
                  <a:txBody>
                    <a:bodyPr/>
                    <a:lstStyle/>
                    <a:p>
                      <a:pPr algn="ctr" fontAlgn="ctr"/>
                      <a:r>
                        <a:rPr lang="fi-FI" sz="800" b="1" i="0" u="none" strike="noStrike">
                          <a:solidFill>
                            <a:srgbClr val="000000"/>
                          </a:solidFill>
                          <a:effectLst/>
                          <a:highlight>
                            <a:srgbClr val="C1FFFF"/>
                          </a:highlight>
                          <a:latin typeface="Arial" panose="020B0604020202020204" pitchFamily="34" charset="0"/>
                        </a:rPr>
                        <a:t>EPO</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FFF"/>
                    </a:solidFill>
                  </a:tcPr>
                </a:tc>
                <a:tc>
                  <a:txBody>
                    <a:bodyPr/>
                    <a:lstStyle/>
                    <a:p>
                      <a:pPr algn="ctr" fontAlgn="ctr"/>
                      <a:r>
                        <a:rPr lang="fi-FI" sz="800" b="1" i="0" u="none" strike="noStrike">
                          <a:solidFill>
                            <a:srgbClr val="000000"/>
                          </a:solidFill>
                          <a:effectLst/>
                          <a:highlight>
                            <a:srgbClr val="C1FFFF"/>
                          </a:highlight>
                          <a:latin typeface="Arial" panose="020B0604020202020204" pitchFamily="34" charset="0"/>
                        </a:rPr>
                        <a:t>2</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FFF"/>
                    </a:solidFill>
                  </a:tcPr>
                </a:tc>
                <a:tc>
                  <a:txBody>
                    <a:bodyPr/>
                    <a:lstStyle/>
                    <a:p>
                      <a:pPr algn="ctr" fontAlgn="ctr"/>
                      <a:r>
                        <a:rPr lang="fi-FI" sz="800" b="1" i="0" u="none" strike="noStrike" dirty="0">
                          <a:solidFill>
                            <a:srgbClr val="000000"/>
                          </a:solidFill>
                          <a:effectLst/>
                          <a:highlight>
                            <a:srgbClr val="C1FFFF"/>
                          </a:highlight>
                          <a:latin typeface="Arial" panose="020B0604020202020204" pitchFamily="34" charset="0"/>
                        </a:rPr>
                        <a:t>8.10.2024</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FFF"/>
                    </a:solidFill>
                  </a:tcPr>
                </a:tc>
                <a:tc>
                  <a:txBody>
                    <a:bodyPr/>
                    <a:lstStyle/>
                    <a:p>
                      <a:pPr algn="ctr" fontAlgn="ctr"/>
                      <a:r>
                        <a:rPr lang="fi-FI" sz="800" b="1" i="0" u="none" strike="noStrike">
                          <a:solidFill>
                            <a:srgbClr val="000000"/>
                          </a:solidFill>
                          <a:effectLst/>
                          <a:highlight>
                            <a:srgbClr val="C1FFFF"/>
                          </a:highlight>
                          <a:latin typeface="Arial" panose="020B0604020202020204" pitchFamily="34" charset="0"/>
                        </a:rPr>
                        <a:t>21.1.2025</a:t>
                      </a:r>
                    </a:p>
                  </a:txBody>
                  <a:tcPr marL="6839" marR="6839" marT="68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FFF"/>
                    </a:solidFill>
                  </a:tcPr>
                </a:tc>
                <a:extLst>
                  <a:ext uri="{0D108BD9-81ED-4DB2-BD59-A6C34878D82A}">
                    <a16:rowId xmlns:a16="http://schemas.microsoft.com/office/drawing/2014/main" val="3901312512"/>
                  </a:ext>
                </a:extLst>
              </a:tr>
              <a:tr h="273554">
                <a:tc>
                  <a:txBody>
                    <a:bodyPr/>
                    <a:lstStyle/>
                    <a:p>
                      <a:pPr algn="ctr" fontAlgn="ctr"/>
                      <a:r>
                        <a:rPr lang="fi-FI" sz="800" b="1" i="0" u="none" strike="noStrike">
                          <a:solidFill>
                            <a:srgbClr val="000000"/>
                          </a:solidFill>
                          <a:effectLst/>
                          <a:highlight>
                            <a:srgbClr val="C1FFFF"/>
                          </a:highlight>
                          <a:latin typeface="Arial" panose="020B0604020202020204" pitchFamily="34" charset="0"/>
                        </a:rPr>
                        <a:t>Mäntsälä</a:t>
                      </a:r>
                    </a:p>
                  </a:txBody>
                  <a:tcPr marL="6839" marR="6839" marT="68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FFF"/>
                    </a:solidFill>
                  </a:tcPr>
                </a:tc>
                <a:tc>
                  <a:txBody>
                    <a:bodyPr/>
                    <a:lstStyle/>
                    <a:p>
                      <a:pPr algn="ctr" fontAlgn="ctr"/>
                      <a:r>
                        <a:rPr lang="fi-FI" sz="800" b="1" i="0" u="none" strike="noStrike">
                          <a:solidFill>
                            <a:srgbClr val="000000"/>
                          </a:solidFill>
                          <a:effectLst/>
                          <a:highlight>
                            <a:srgbClr val="C1FFFF"/>
                          </a:highlight>
                          <a:latin typeface="Arial" panose="020B0604020202020204" pitchFamily="34" charset="0"/>
                        </a:rPr>
                        <a:t>UUD</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FFF"/>
                    </a:solidFill>
                  </a:tcPr>
                </a:tc>
                <a:tc>
                  <a:txBody>
                    <a:bodyPr/>
                    <a:lstStyle/>
                    <a:p>
                      <a:pPr algn="ctr" fontAlgn="ctr"/>
                      <a:r>
                        <a:rPr lang="fi-FI" sz="800" b="1" i="0" u="none" strike="noStrike">
                          <a:solidFill>
                            <a:srgbClr val="000000"/>
                          </a:solidFill>
                          <a:effectLst/>
                          <a:highlight>
                            <a:srgbClr val="C1FFFF"/>
                          </a:highlight>
                          <a:latin typeface="Arial" panose="020B0604020202020204" pitchFamily="34" charset="0"/>
                        </a:rPr>
                        <a:t>2</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FFF"/>
                    </a:solidFill>
                  </a:tcPr>
                </a:tc>
                <a:tc>
                  <a:txBody>
                    <a:bodyPr/>
                    <a:lstStyle/>
                    <a:p>
                      <a:pPr algn="ctr" fontAlgn="ctr"/>
                      <a:r>
                        <a:rPr lang="fi-FI" sz="800" b="1" i="0" u="none" strike="noStrike">
                          <a:solidFill>
                            <a:srgbClr val="000000"/>
                          </a:solidFill>
                          <a:effectLst/>
                          <a:highlight>
                            <a:srgbClr val="C1FFFF"/>
                          </a:highlight>
                          <a:latin typeface="Arial" panose="020B0604020202020204" pitchFamily="34" charset="0"/>
                        </a:rPr>
                        <a:t>8.10.2024</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FFF"/>
                    </a:solidFill>
                  </a:tcPr>
                </a:tc>
                <a:tc>
                  <a:txBody>
                    <a:bodyPr/>
                    <a:lstStyle/>
                    <a:p>
                      <a:pPr algn="ctr" fontAlgn="ctr"/>
                      <a:r>
                        <a:rPr lang="fi-FI" sz="800" b="1" i="0" u="none" strike="noStrike">
                          <a:solidFill>
                            <a:srgbClr val="000000"/>
                          </a:solidFill>
                          <a:effectLst/>
                          <a:highlight>
                            <a:srgbClr val="C1FFFF"/>
                          </a:highlight>
                          <a:latin typeface="Arial" panose="020B0604020202020204" pitchFamily="34" charset="0"/>
                        </a:rPr>
                        <a:t>21.1.2025</a:t>
                      </a:r>
                    </a:p>
                  </a:txBody>
                  <a:tcPr marL="6839" marR="6839" marT="68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FFF"/>
                    </a:solidFill>
                  </a:tcPr>
                </a:tc>
                <a:extLst>
                  <a:ext uri="{0D108BD9-81ED-4DB2-BD59-A6C34878D82A}">
                    <a16:rowId xmlns:a16="http://schemas.microsoft.com/office/drawing/2014/main" val="1181257254"/>
                  </a:ext>
                </a:extLst>
              </a:tr>
              <a:tr h="273554">
                <a:tc>
                  <a:txBody>
                    <a:bodyPr/>
                    <a:lstStyle/>
                    <a:p>
                      <a:pPr algn="ctr" fontAlgn="ctr"/>
                      <a:r>
                        <a:rPr lang="fi-FI" sz="800" b="1" i="0" u="none" strike="noStrike">
                          <a:solidFill>
                            <a:srgbClr val="000000"/>
                          </a:solidFill>
                          <a:effectLst/>
                          <a:latin typeface="Arial" panose="020B0604020202020204" pitchFamily="34" charset="0"/>
                        </a:rPr>
                        <a:t>Lieto</a:t>
                      </a:r>
                    </a:p>
                  </a:txBody>
                  <a:tcPr marL="6839" marR="6839" marT="68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i-FI" sz="800" b="1" i="0" u="none" strike="noStrike">
                          <a:solidFill>
                            <a:srgbClr val="000000"/>
                          </a:solidFill>
                          <a:effectLst/>
                          <a:latin typeface="Arial" panose="020B0604020202020204" pitchFamily="34" charset="0"/>
                        </a:rPr>
                        <a:t>VAR</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i-FI" sz="800" b="1" i="0" u="none" strike="noStrike">
                          <a:solidFill>
                            <a:srgbClr val="000000"/>
                          </a:solidFill>
                          <a:effectLst/>
                          <a:latin typeface="Arial" panose="020B0604020202020204" pitchFamily="34" charset="0"/>
                        </a:rPr>
                        <a:t>2</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i-FI" sz="800" b="1" i="0" u="none" strike="noStrike">
                          <a:solidFill>
                            <a:srgbClr val="000000"/>
                          </a:solidFill>
                          <a:effectLst/>
                          <a:latin typeface="Arial" panose="020B0604020202020204" pitchFamily="34" charset="0"/>
                        </a:rPr>
                        <a:t>8.10.2024</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i-FI" sz="800" b="1" i="0" u="none" strike="noStrike">
                          <a:solidFill>
                            <a:srgbClr val="000000"/>
                          </a:solidFill>
                          <a:effectLst/>
                          <a:latin typeface="Arial" panose="020B0604020202020204" pitchFamily="34" charset="0"/>
                        </a:rPr>
                        <a:t>21.1.2025</a:t>
                      </a:r>
                    </a:p>
                  </a:txBody>
                  <a:tcPr marL="6839" marR="6839" marT="68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4902583"/>
                  </a:ext>
                </a:extLst>
              </a:tr>
              <a:tr h="273554">
                <a:tc>
                  <a:txBody>
                    <a:bodyPr/>
                    <a:lstStyle/>
                    <a:p>
                      <a:pPr algn="ctr" fontAlgn="ctr"/>
                      <a:r>
                        <a:rPr lang="fi-FI" sz="800" b="1" i="0" u="none" strike="noStrike">
                          <a:solidFill>
                            <a:srgbClr val="000000"/>
                          </a:solidFill>
                          <a:effectLst/>
                          <a:latin typeface="Arial" panose="020B0604020202020204" pitchFamily="34" charset="0"/>
                        </a:rPr>
                        <a:t>Nurmes</a:t>
                      </a:r>
                    </a:p>
                  </a:txBody>
                  <a:tcPr marL="6839" marR="6839" marT="68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i-FI" sz="800" b="1" i="0" u="none" strike="noStrike">
                          <a:solidFill>
                            <a:srgbClr val="000000"/>
                          </a:solidFill>
                          <a:effectLst/>
                          <a:latin typeface="Arial" panose="020B0604020202020204" pitchFamily="34" charset="0"/>
                        </a:rPr>
                        <a:t>POS</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i-FI" sz="800" b="1" i="0" u="none" strike="noStrike">
                          <a:solidFill>
                            <a:srgbClr val="000000"/>
                          </a:solidFill>
                          <a:effectLst/>
                          <a:latin typeface="Arial" panose="020B0604020202020204" pitchFamily="34" charset="0"/>
                        </a:rPr>
                        <a:t>2</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i-FI" sz="800" b="1" i="0" u="none" strike="noStrike">
                          <a:solidFill>
                            <a:srgbClr val="000000"/>
                          </a:solidFill>
                          <a:effectLst/>
                          <a:latin typeface="Arial" panose="020B0604020202020204" pitchFamily="34" charset="0"/>
                        </a:rPr>
                        <a:t>8.10.2024</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i-FI" sz="800" b="1" i="0" u="none" strike="noStrike">
                          <a:solidFill>
                            <a:srgbClr val="000000"/>
                          </a:solidFill>
                          <a:effectLst/>
                          <a:latin typeface="Arial" panose="020B0604020202020204" pitchFamily="34" charset="0"/>
                        </a:rPr>
                        <a:t>21.1.2025</a:t>
                      </a:r>
                    </a:p>
                  </a:txBody>
                  <a:tcPr marL="6839" marR="6839" marT="68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384783"/>
                  </a:ext>
                </a:extLst>
              </a:tr>
              <a:tr h="273554">
                <a:tc>
                  <a:txBody>
                    <a:bodyPr/>
                    <a:lstStyle/>
                    <a:p>
                      <a:pPr algn="ctr" fontAlgn="ctr"/>
                      <a:r>
                        <a:rPr lang="fi-FI" sz="800" b="1" i="0" u="none" strike="noStrike">
                          <a:solidFill>
                            <a:srgbClr val="000000"/>
                          </a:solidFill>
                          <a:effectLst/>
                          <a:highlight>
                            <a:srgbClr val="C1FFFF"/>
                          </a:highlight>
                          <a:latin typeface="Arial" panose="020B0604020202020204" pitchFamily="34" charset="0"/>
                        </a:rPr>
                        <a:t>Kemijärvi-Posio</a:t>
                      </a:r>
                    </a:p>
                  </a:txBody>
                  <a:tcPr marL="6839" marR="6839" marT="68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FFFF"/>
                    </a:solidFill>
                  </a:tcPr>
                </a:tc>
                <a:tc>
                  <a:txBody>
                    <a:bodyPr/>
                    <a:lstStyle/>
                    <a:p>
                      <a:pPr algn="ctr" fontAlgn="ctr"/>
                      <a:r>
                        <a:rPr lang="fi-FI" sz="800" b="1" i="0" u="none" strike="noStrike">
                          <a:solidFill>
                            <a:srgbClr val="000000"/>
                          </a:solidFill>
                          <a:effectLst/>
                          <a:highlight>
                            <a:srgbClr val="C1FFFF"/>
                          </a:highlight>
                          <a:latin typeface="Arial" panose="020B0604020202020204" pitchFamily="34" charset="0"/>
                        </a:rPr>
                        <a:t>LAP</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FFFF"/>
                    </a:solidFill>
                  </a:tcPr>
                </a:tc>
                <a:tc>
                  <a:txBody>
                    <a:bodyPr/>
                    <a:lstStyle/>
                    <a:p>
                      <a:pPr algn="ctr" fontAlgn="ctr"/>
                      <a:r>
                        <a:rPr lang="fi-FI" sz="800" b="1" i="0" u="none" strike="noStrike">
                          <a:solidFill>
                            <a:srgbClr val="000000"/>
                          </a:solidFill>
                          <a:effectLst/>
                          <a:highlight>
                            <a:srgbClr val="C1FFFF"/>
                          </a:highlight>
                          <a:latin typeface="Arial" panose="020B0604020202020204" pitchFamily="34" charset="0"/>
                        </a:rPr>
                        <a:t>2</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FFFF"/>
                    </a:solidFill>
                  </a:tcPr>
                </a:tc>
                <a:tc>
                  <a:txBody>
                    <a:bodyPr/>
                    <a:lstStyle/>
                    <a:p>
                      <a:pPr algn="ctr" fontAlgn="ctr"/>
                      <a:r>
                        <a:rPr lang="fi-FI" sz="800" b="1" i="0" u="none" strike="noStrike">
                          <a:solidFill>
                            <a:srgbClr val="000000"/>
                          </a:solidFill>
                          <a:effectLst/>
                          <a:highlight>
                            <a:srgbClr val="C1FFFF"/>
                          </a:highlight>
                          <a:latin typeface="Arial" panose="020B0604020202020204" pitchFamily="34" charset="0"/>
                        </a:rPr>
                        <a:t>8.10.2024</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FFFF"/>
                    </a:solidFill>
                  </a:tcPr>
                </a:tc>
                <a:tc>
                  <a:txBody>
                    <a:bodyPr/>
                    <a:lstStyle/>
                    <a:p>
                      <a:pPr algn="ctr" fontAlgn="ctr"/>
                      <a:r>
                        <a:rPr lang="fi-FI" sz="800" b="1" i="0" u="none" strike="noStrike">
                          <a:solidFill>
                            <a:srgbClr val="000000"/>
                          </a:solidFill>
                          <a:effectLst/>
                          <a:highlight>
                            <a:srgbClr val="C1FFFF"/>
                          </a:highlight>
                          <a:latin typeface="Arial" panose="020B0604020202020204" pitchFamily="34" charset="0"/>
                        </a:rPr>
                        <a:t>21.1.2025</a:t>
                      </a:r>
                    </a:p>
                  </a:txBody>
                  <a:tcPr marL="6839" marR="6839" marT="68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FFFF"/>
                    </a:solidFill>
                  </a:tcPr>
                </a:tc>
                <a:extLst>
                  <a:ext uri="{0D108BD9-81ED-4DB2-BD59-A6C34878D82A}">
                    <a16:rowId xmlns:a16="http://schemas.microsoft.com/office/drawing/2014/main" val="328014007"/>
                  </a:ext>
                </a:extLst>
              </a:tr>
              <a:tr h="273554">
                <a:tc>
                  <a:txBody>
                    <a:bodyPr/>
                    <a:lstStyle/>
                    <a:p>
                      <a:pPr algn="ctr" fontAlgn="ctr"/>
                      <a:r>
                        <a:rPr lang="fi-FI" sz="800" b="1" i="0" u="none" strike="noStrike">
                          <a:solidFill>
                            <a:srgbClr val="000000"/>
                          </a:solidFill>
                          <a:effectLst/>
                          <a:highlight>
                            <a:srgbClr val="C1FFFF"/>
                          </a:highlight>
                          <a:latin typeface="Arial" panose="020B0604020202020204" pitchFamily="34" charset="0"/>
                        </a:rPr>
                        <a:t>Kotka</a:t>
                      </a:r>
                    </a:p>
                  </a:txBody>
                  <a:tcPr marL="6839" marR="6839" marT="68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FFF"/>
                    </a:solidFill>
                  </a:tcPr>
                </a:tc>
                <a:tc>
                  <a:txBody>
                    <a:bodyPr/>
                    <a:lstStyle/>
                    <a:p>
                      <a:pPr algn="ctr" fontAlgn="ctr"/>
                      <a:r>
                        <a:rPr lang="fi-FI" sz="800" b="1" i="0" u="none" strike="noStrike">
                          <a:solidFill>
                            <a:srgbClr val="000000"/>
                          </a:solidFill>
                          <a:effectLst/>
                          <a:highlight>
                            <a:srgbClr val="C1FFFF"/>
                          </a:highlight>
                          <a:latin typeface="Arial" panose="020B0604020202020204" pitchFamily="34" charset="0"/>
                        </a:rPr>
                        <a:t>KAS</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FFF"/>
                    </a:solidFill>
                  </a:tcPr>
                </a:tc>
                <a:tc>
                  <a:txBody>
                    <a:bodyPr/>
                    <a:lstStyle/>
                    <a:p>
                      <a:pPr algn="ctr" fontAlgn="ctr"/>
                      <a:r>
                        <a:rPr lang="fi-FI" sz="800" b="1" i="0" u="none" strike="noStrike">
                          <a:solidFill>
                            <a:srgbClr val="000000"/>
                          </a:solidFill>
                          <a:effectLst/>
                          <a:highlight>
                            <a:srgbClr val="C1FFFF"/>
                          </a:highlight>
                          <a:latin typeface="Arial" panose="020B0604020202020204" pitchFamily="34" charset="0"/>
                        </a:rPr>
                        <a:t>3</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FFF"/>
                    </a:solidFill>
                  </a:tcPr>
                </a:tc>
                <a:tc>
                  <a:txBody>
                    <a:bodyPr/>
                    <a:lstStyle/>
                    <a:p>
                      <a:pPr algn="ctr" fontAlgn="ctr"/>
                      <a:r>
                        <a:rPr lang="fi-FI" sz="800" b="1" i="0" u="none" strike="noStrike">
                          <a:solidFill>
                            <a:srgbClr val="000000"/>
                          </a:solidFill>
                          <a:effectLst/>
                          <a:highlight>
                            <a:srgbClr val="C1FFFF"/>
                          </a:highlight>
                          <a:latin typeface="Arial" panose="020B0604020202020204" pitchFamily="34" charset="0"/>
                        </a:rPr>
                        <a:t>8.10.2024</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FFF"/>
                    </a:solidFill>
                  </a:tcPr>
                </a:tc>
                <a:tc>
                  <a:txBody>
                    <a:bodyPr/>
                    <a:lstStyle/>
                    <a:p>
                      <a:pPr algn="ctr" fontAlgn="ctr"/>
                      <a:r>
                        <a:rPr lang="fi-FI" sz="800" b="1" i="0" u="none" strike="noStrike">
                          <a:solidFill>
                            <a:srgbClr val="000000"/>
                          </a:solidFill>
                          <a:effectLst/>
                          <a:highlight>
                            <a:srgbClr val="C1FFFF"/>
                          </a:highlight>
                          <a:latin typeface="Arial" panose="020B0604020202020204" pitchFamily="34" charset="0"/>
                        </a:rPr>
                        <a:t>11.2.2025</a:t>
                      </a:r>
                    </a:p>
                  </a:txBody>
                  <a:tcPr marL="6839" marR="6839" marT="68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FFF"/>
                    </a:solidFill>
                  </a:tcPr>
                </a:tc>
                <a:extLst>
                  <a:ext uri="{0D108BD9-81ED-4DB2-BD59-A6C34878D82A}">
                    <a16:rowId xmlns:a16="http://schemas.microsoft.com/office/drawing/2014/main" val="2740359688"/>
                  </a:ext>
                </a:extLst>
              </a:tr>
              <a:tr h="273554">
                <a:tc>
                  <a:txBody>
                    <a:bodyPr/>
                    <a:lstStyle/>
                    <a:p>
                      <a:pPr algn="ctr" fontAlgn="ctr"/>
                      <a:r>
                        <a:rPr lang="fi-FI" sz="800" b="1" i="0" u="none" strike="noStrike">
                          <a:solidFill>
                            <a:srgbClr val="000000"/>
                          </a:solidFill>
                          <a:effectLst/>
                          <a:latin typeface="Arial" panose="020B0604020202020204" pitchFamily="34" charset="0"/>
                        </a:rPr>
                        <a:t>Virrat</a:t>
                      </a:r>
                    </a:p>
                  </a:txBody>
                  <a:tcPr marL="6839" marR="6839" marT="68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i-FI" sz="800" b="1" i="0" u="none" strike="noStrike">
                          <a:solidFill>
                            <a:srgbClr val="000000"/>
                          </a:solidFill>
                          <a:effectLst/>
                          <a:latin typeface="Arial" panose="020B0604020202020204" pitchFamily="34" charset="0"/>
                        </a:rPr>
                        <a:t>PIR</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i-FI" sz="800" b="1" i="0" u="none" strike="noStrike">
                          <a:solidFill>
                            <a:srgbClr val="000000"/>
                          </a:solidFill>
                          <a:effectLst/>
                          <a:latin typeface="Arial" panose="020B0604020202020204" pitchFamily="34" charset="0"/>
                        </a:rPr>
                        <a:t>3</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i-FI" sz="800" b="1" i="0" u="none" strike="noStrike">
                          <a:solidFill>
                            <a:srgbClr val="000000"/>
                          </a:solidFill>
                          <a:effectLst/>
                          <a:latin typeface="Arial" panose="020B0604020202020204" pitchFamily="34" charset="0"/>
                        </a:rPr>
                        <a:t>8.10.2024</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i-FI" sz="800" b="1" i="0" u="none" strike="noStrike">
                          <a:solidFill>
                            <a:srgbClr val="000000"/>
                          </a:solidFill>
                          <a:effectLst/>
                          <a:latin typeface="Arial" panose="020B0604020202020204" pitchFamily="34" charset="0"/>
                        </a:rPr>
                        <a:t>11.2.2025</a:t>
                      </a:r>
                    </a:p>
                  </a:txBody>
                  <a:tcPr marL="6839" marR="6839" marT="68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2547824"/>
                  </a:ext>
                </a:extLst>
              </a:tr>
              <a:tr h="273554">
                <a:tc>
                  <a:txBody>
                    <a:bodyPr/>
                    <a:lstStyle/>
                    <a:p>
                      <a:pPr algn="ctr" fontAlgn="ctr"/>
                      <a:r>
                        <a:rPr lang="fi-FI" sz="800" b="1" i="0" u="none" strike="noStrike">
                          <a:solidFill>
                            <a:srgbClr val="000000"/>
                          </a:solidFill>
                          <a:effectLst/>
                          <a:latin typeface="Arial" panose="020B0604020202020204" pitchFamily="34" charset="0"/>
                        </a:rPr>
                        <a:t>Puolanka</a:t>
                      </a:r>
                    </a:p>
                  </a:txBody>
                  <a:tcPr marL="6839" marR="6839" marT="68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i-FI" sz="800" b="1" i="0" u="none" strike="noStrike">
                          <a:solidFill>
                            <a:srgbClr val="000000"/>
                          </a:solidFill>
                          <a:effectLst/>
                          <a:latin typeface="Arial" panose="020B0604020202020204" pitchFamily="34" charset="0"/>
                        </a:rPr>
                        <a:t>POP</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i-FI" sz="800" b="1" i="0" u="none" strike="noStrike">
                          <a:solidFill>
                            <a:srgbClr val="000000"/>
                          </a:solidFill>
                          <a:effectLst/>
                          <a:latin typeface="Arial" panose="020B0604020202020204" pitchFamily="34" charset="0"/>
                        </a:rPr>
                        <a:t>3</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i-FI" sz="800" b="1" i="0" u="none" strike="noStrike">
                          <a:solidFill>
                            <a:srgbClr val="000000"/>
                          </a:solidFill>
                          <a:effectLst/>
                          <a:latin typeface="Arial" panose="020B0604020202020204" pitchFamily="34" charset="0"/>
                        </a:rPr>
                        <a:t>8.10.2024</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i-FI" sz="800" b="1" i="0" u="none" strike="noStrike">
                          <a:solidFill>
                            <a:srgbClr val="000000"/>
                          </a:solidFill>
                          <a:effectLst/>
                          <a:latin typeface="Arial" panose="020B0604020202020204" pitchFamily="34" charset="0"/>
                        </a:rPr>
                        <a:t>11.2.2025</a:t>
                      </a:r>
                    </a:p>
                  </a:txBody>
                  <a:tcPr marL="6839" marR="6839" marT="68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1297341"/>
                  </a:ext>
                </a:extLst>
              </a:tr>
              <a:tr h="273554">
                <a:tc>
                  <a:txBody>
                    <a:bodyPr/>
                    <a:lstStyle/>
                    <a:p>
                      <a:pPr algn="ctr" fontAlgn="ctr"/>
                      <a:r>
                        <a:rPr lang="fi-FI" sz="800" b="1" i="0" u="none" strike="noStrike">
                          <a:solidFill>
                            <a:srgbClr val="000000"/>
                          </a:solidFill>
                          <a:effectLst/>
                          <a:latin typeface="Arial" panose="020B0604020202020204" pitchFamily="34" charset="0"/>
                        </a:rPr>
                        <a:t>Ilomantsi</a:t>
                      </a:r>
                    </a:p>
                  </a:txBody>
                  <a:tcPr marL="6839" marR="6839" marT="68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800" b="1" i="0" u="none" strike="noStrike">
                          <a:solidFill>
                            <a:srgbClr val="000000"/>
                          </a:solidFill>
                          <a:effectLst/>
                          <a:latin typeface="Arial" panose="020B0604020202020204" pitchFamily="34" charset="0"/>
                        </a:rPr>
                        <a:t>POS</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800" b="1" i="0" u="none" strike="noStrike">
                          <a:solidFill>
                            <a:srgbClr val="000000"/>
                          </a:solidFill>
                          <a:effectLst/>
                          <a:latin typeface="Arial" panose="020B0604020202020204" pitchFamily="34" charset="0"/>
                        </a:rPr>
                        <a:t>3</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800" b="1" i="0" u="none" strike="noStrike">
                          <a:solidFill>
                            <a:srgbClr val="000000"/>
                          </a:solidFill>
                          <a:effectLst/>
                          <a:latin typeface="Arial" panose="020B0604020202020204" pitchFamily="34" charset="0"/>
                        </a:rPr>
                        <a:t>8.10.2024</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800" b="1" i="0" u="none" strike="noStrike">
                          <a:solidFill>
                            <a:srgbClr val="000000"/>
                          </a:solidFill>
                          <a:effectLst/>
                          <a:latin typeface="Arial" panose="020B0604020202020204" pitchFamily="34" charset="0"/>
                        </a:rPr>
                        <a:t>11.2.2025</a:t>
                      </a:r>
                    </a:p>
                  </a:txBody>
                  <a:tcPr marL="6839" marR="6839" marT="68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539982"/>
                  </a:ext>
                </a:extLst>
              </a:tr>
              <a:tr h="143616">
                <a:tc>
                  <a:txBody>
                    <a:bodyPr/>
                    <a:lstStyle/>
                    <a:p>
                      <a:pPr algn="l" fontAlgn="b"/>
                      <a:endParaRPr lang="fi-FI" sz="800" b="0" i="0" u="none" strike="noStrike">
                        <a:solidFill>
                          <a:srgbClr val="000000"/>
                        </a:solidFill>
                        <a:effectLst/>
                        <a:latin typeface="Calibri" panose="020F0502020204030204" pitchFamily="34" charset="0"/>
                      </a:endParaRPr>
                    </a:p>
                  </a:txBody>
                  <a:tcPr marL="6839" marR="6839" marT="68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fi-FI" sz="800" b="0" i="0" u="none" strike="noStrike">
                        <a:solidFill>
                          <a:srgbClr val="000000"/>
                        </a:solidFill>
                        <a:effectLst/>
                        <a:latin typeface="Calibri" panose="020F0502020204030204" pitchFamily="34" charset="0"/>
                      </a:endParaRPr>
                    </a:p>
                  </a:txBody>
                  <a:tcPr marL="6839" marR="6839" marT="6839"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fi-FI" sz="800" b="0" i="0" u="none" strike="noStrike">
                        <a:solidFill>
                          <a:srgbClr val="000000"/>
                        </a:solidFill>
                        <a:effectLst/>
                        <a:latin typeface="Calibri" panose="020F0502020204030204" pitchFamily="34" charset="0"/>
                      </a:endParaRPr>
                    </a:p>
                  </a:txBody>
                  <a:tcPr marL="6839" marR="6839" marT="6839"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fi-FI" sz="800" b="0" i="0" u="none" strike="noStrike">
                        <a:solidFill>
                          <a:srgbClr val="000000"/>
                        </a:solidFill>
                        <a:effectLst/>
                        <a:latin typeface="Calibri" panose="020F0502020204030204" pitchFamily="34" charset="0"/>
                      </a:endParaRPr>
                    </a:p>
                  </a:txBody>
                  <a:tcPr marL="6839" marR="6839" marT="6839"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fi-FI" sz="800" b="0" i="0" u="none" strike="noStrike">
                        <a:solidFill>
                          <a:srgbClr val="000000"/>
                        </a:solidFill>
                        <a:effectLst/>
                        <a:latin typeface="Calibri" panose="020F0502020204030204" pitchFamily="34" charset="0"/>
                      </a:endParaRPr>
                    </a:p>
                  </a:txBody>
                  <a:tcPr marL="6839" marR="6839" marT="6839"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763398978"/>
                  </a:ext>
                </a:extLst>
              </a:tr>
              <a:tr h="143616">
                <a:tc>
                  <a:txBody>
                    <a:bodyPr/>
                    <a:lstStyle/>
                    <a:p>
                      <a:pPr algn="ctr" fontAlgn="b"/>
                      <a:r>
                        <a:rPr lang="fi-FI" sz="800" b="1" i="0" u="none" strike="noStrike">
                          <a:solidFill>
                            <a:srgbClr val="000000"/>
                          </a:solidFill>
                          <a:effectLst/>
                          <a:latin typeface="Calibri" panose="020F0502020204030204" pitchFamily="34" charset="0"/>
                        </a:rPr>
                        <a:t>6</a:t>
                      </a:r>
                    </a:p>
                  </a:txBody>
                  <a:tcPr marL="6839" marR="6839" marT="68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l" fontAlgn="b"/>
                      <a:r>
                        <a:rPr lang="fi-FI" sz="800" b="1" i="0" u="none" strike="noStrike">
                          <a:solidFill>
                            <a:srgbClr val="000000"/>
                          </a:solidFill>
                          <a:effectLst/>
                          <a:latin typeface="Calibri" panose="020F0502020204030204" pitchFamily="34" charset="0"/>
                        </a:rPr>
                        <a:t>Perusurakka</a:t>
                      </a:r>
                    </a:p>
                  </a:txBody>
                  <a:tcPr marL="6839" marR="6839" marT="6839" marB="0" anchor="b">
                    <a:lnL w="1270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fi-FI"/>
                    </a:p>
                  </a:txBody>
                  <a:tcPr/>
                </a:tc>
                <a:tc>
                  <a:txBody>
                    <a:bodyPr/>
                    <a:lstStyle/>
                    <a:p>
                      <a:pPr algn="l" fontAlgn="b"/>
                      <a:endParaRPr lang="fi-FI" sz="800" b="1" i="0" u="none" strike="noStrike">
                        <a:solidFill>
                          <a:srgbClr val="000000"/>
                        </a:solidFill>
                        <a:effectLst/>
                        <a:latin typeface="Calibri" panose="020F0502020204030204" pitchFamily="34" charset="0"/>
                      </a:endParaRPr>
                    </a:p>
                  </a:txBody>
                  <a:tcPr marL="6839" marR="6839" marT="6839" marB="0" anchor="b">
                    <a:lnL>
                      <a:noFill/>
                    </a:lnL>
                    <a:lnR>
                      <a:noFill/>
                    </a:lnR>
                    <a:lnT>
                      <a:noFill/>
                    </a:lnT>
                    <a:lnB>
                      <a:noFill/>
                    </a:lnB>
                    <a:noFill/>
                  </a:tcPr>
                </a:tc>
                <a:tc>
                  <a:txBody>
                    <a:bodyPr/>
                    <a:lstStyle/>
                    <a:p>
                      <a:pPr algn="l" fontAlgn="b"/>
                      <a:endParaRPr lang="fi-FI" sz="800" b="0" i="0" u="none" strike="noStrike">
                        <a:solidFill>
                          <a:srgbClr val="000000"/>
                        </a:solidFill>
                        <a:effectLst/>
                        <a:latin typeface="Calibri" panose="020F0502020204030204" pitchFamily="34" charset="0"/>
                      </a:endParaRPr>
                    </a:p>
                  </a:txBody>
                  <a:tcPr marL="6839" marR="6839" marT="6839" marB="0" anchor="b">
                    <a:lnL>
                      <a:noFill/>
                    </a:lnL>
                    <a:lnR>
                      <a:noFill/>
                    </a:lnR>
                    <a:lnT>
                      <a:noFill/>
                    </a:lnT>
                    <a:lnB>
                      <a:noFill/>
                    </a:lnB>
                    <a:noFill/>
                  </a:tcPr>
                </a:tc>
                <a:extLst>
                  <a:ext uri="{0D108BD9-81ED-4DB2-BD59-A6C34878D82A}">
                    <a16:rowId xmlns:a16="http://schemas.microsoft.com/office/drawing/2014/main" val="1228168254"/>
                  </a:ext>
                </a:extLst>
              </a:tr>
              <a:tr h="143616">
                <a:tc>
                  <a:txBody>
                    <a:bodyPr/>
                    <a:lstStyle/>
                    <a:p>
                      <a:pPr algn="ctr" fontAlgn="ctr"/>
                      <a:r>
                        <a:rPr lang="fi-FI" sz="800" b="1" i="0" u="none" strike="noStrike">
                          <a:solidFill>
                            <a:srgbClr val="000000"/>
                          </a:solidFill>
                          <a:effectLst/>
                          <a:highlight>
                            <a:srgbClr val="C1FFFF"/>
                          </a:highlight>
                          <a:latin typeface="Arial" panose="020B0604020202020204" pitchFamily="34" charset="0"/>
                        </a:rPr>
                        <a:t>7</a:t>
                      </a:r>
                    </a:p>
                  </a:txBody>
                  <a:tcPr marL="6839" marR="6839" marT="68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FFFF"/>
                    </a:solidFill>
                  </a:tcPr>
                </a:tc>
                <a:tc gridSpan="2">
                  <a:txBody>
                    <a:bodyPr/>
                    <a:lstStyle/>
                    <a:p>
                      <a:pPr algn="l" fontAlgn="b"/>
                      <a:r>
                        <a:rPr lang="fi-FI" sz="800" b="1" i="0" u="none" strike="noStrike">
                          <a:solidFill>
                            <a:srgbClr val="000000"/>
                          </a:solidFill>
                          <a:effectLst/>
                          <a:latin typeface="Calibri" panose="020F0502020204030204" pitchFamily="34" charset="0"/>
                        </a:rPr>
                        <a:t>Vaativa urakka</a:t>
                      </a:r>
                    </a:p>
                  </a:txBody>
                  <a:tcPr marL="6839" marR="6839" marT="6839" marB="0" anchor="b">
                    <a:lnL w="1270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fi-FI"/>
                    </a:p>
                  </a:txBody>
                  <a:tcPr/>
                </a:tc>
                <a:tc>
                  <a:txBody>
                    <a:bodyPr/>
                    <a:lstStyle/>
                    <a:p>
                      <a:pPr algn="l" fontAlgn="b"/>
                      <a:endParaRPr lang="fi-FI" sz="800" b="1" i="0" u="none" strike="noStrike">
                        <a:solidFill>
                          <a:srgbClr val="000000"/>
                        </a:solidFill>
                        <a:effectLst/>
                        <a:latin typeface="Calibri" panose="020F0502020204030204" pitchFamily="34" charset="0"/>
                      </a:endParaRPr>
                    </a:p>
                  </a:txBody>
                  <a:tcPr marL="6839" marR="6839" marT="6839" marB="0" anchor="b">
                    <a:lnL>
                      <a:noFill/>
                    </a:lnL>
                    <a:lnR>
                      <a:noFill/>
                    </a:lnR>
                    <a:lnT>
                      <a:noFill/>
                    </a:lnT>
                    <a:lnB>
                      <a:noFill/>
                    </a:lnB>
                    <a:noFill/>
                  </a:tcPr>
                </a:tc>
                <a:tc>
                  <a:txBody>
                    <a:bodyPr/>
                    <a:lstStyle/>
                    <a:p>
                      <a:pPr algn="l" fontAlgn="b"/>
                      <a:endParaRPr lang="fi-FI" sz="800" b="0" i="0" u="none" strike="noStrike" dirty="0">
                        <a:solidFill>
                          <a:srgbClr val="000000"/>
                        </a:solidFill>
                        <a:effectLst/>
                        <a:latin typeface="Calibri" panose="020F0502020204030204" pitchFamily="34" charset="0"/>
                      </a:endParaRPr>
                    </a:p>
                  </a:txBody>
                  <a:tcPr marL="6839" marR="6839" marT="6839" marB="0" anchor="b">
                    <a:lnL>
                      <a:noFill/>
                    </a:lnL>
                    <a:lnR>
                      <a:noFill/>
                    </a:lnR>
                    <a:lnT>
                      <a:noFill/>
                    </a:lnT>
                    <a:lnB>
                      <a:noFill/>
                    </a:lnB>
                    <a:noFill/>
                  </a:tcPr>
                </a:tc>
                <a:extLst>
                  <a:ext uri="{0D108BD9-81ED-4DB2-BD59-A6C34878D82A}">
                    <a16:rowId xmlns:a16="http://schemas.microsoft.com/office/drawing/2014/main" val="3616584755"/>
                  </a:ext>
                </a:extLst>
              </a:tr>
            </a:tbl>
          </a:graphicData>
        </a:graphic>
      </p:graphicFrame>
      <p:sp>
        <p:nvSpPr>
          <p:cNvPr id="8" name="Tekstin paikkamerkki 4">
            <a:extLst>
              <a:ext uri="{FF2B5EF4-FFF2-40B4-BE49-F238E27FC236}">
                <a16:creationId xmlns:a16="http://schemas.microsoft.com/office/drawing/2014/main" id="{8B51B9A4-8015-AA1C-102E-8B1B8EF982C8}"/>
              </a:ext>
            </a:extLst>
          </p:cNvPr>
          <p:cNvSpPr txBox="1">
            <a:spLocks/>
          </p:cNvSpPr>
          <p:nvPr/>
        </p:nvSpPr>
        <p:spPr>
          <a:xfrm>
            <a:off x="3938982" y="1889135"/>
            <a:ext cx="4194751" cy="4496500"/>
          </a:xfrm>
          <a:prstGeom prst="rect">
            <a:avLst/>
          </a:prstGeom>
        </p:spPr>
        <p:txBody>
          <a:bodyPr/>
          <a:lstStyle>
            <a:lvl1pPr marL="342900" indent="-342900" algn="l" rtl="0" eaLnBrk="1" fontAlgn="base" hangingPunct="1">
              <a:spcBef>
                <a:spcPct val="20000"/>
              </a:spcBef>
              <a:spcAft>
                <a:spcPct val="0"/>
              </a:spcAft>
              <a:buClr>
                <a:schemeClr val="tx2"/>
              </a:buClr>
              <a:buSzPct val="150000"/>
              <a:buFont typeface="Wingdings" pitchFamily="2" charset="2"/>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lr>
                <a:schemeClr val="accent2"/>
              </a:buClr>
              <a:buSzPct val="150000"/>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9pPr>
          </a:lstStyle>
          <a:p>
            <a:r>
              <a:rPr lang="fi-FI" sz="2400" b="1" kern="0" dirty="0">
                <a:solidFill>
                  <a:srgbClr val="7030A0"/>
                </a:solidFill>
              </a:rPr>
              <a:t>Hankintailmoitusten ja tarjouspyyntöjen julkaisu 8.10.2024</a:t>
            </a:r>
          </a:p>
          <a:p>
            <a:r>
              <a:rPr lang="fi-FI" sz="2400" b="1" kern="0" dirty="0">
                <a:solidFill>
                  <a:srgbClr val="7030A0"/>
                </a:solidFill>
              </a:rPr>
              <a:t>Avoin menettely</a:t>
            </a:r>
          </a:p>
          <a:p>
            <a:r>
              <a:rPr lang="fi-FI" sz="2400" b="1" kern="0" dirty="0">
                <a:solidFill>
                  <a:srgbClr val="7030A0"/>
                </a:solidFill>
              </a:rPr>
              <a:t>Tarjouspyyntöaineisto latauslinkin kautta Hanki -tarjouspalvelussa</a:t>
            </a:r>
          </a:p>
          <a:p>
            <a:r>
              <a:rPr lang="fi-FI" sz="2400" b="1" kern="0" dirty="0">
                <a:solidFill>
                  <a:srgbClr val="7030A0"/>
                </a:solidFill>
              </a:rPr>
              <a:t>Tarjousten jättäminen Hanki –tarjouspalvelussa</a:t>
            </a:r>
          </a:p>
          <a:p>
            <a:r>
              <a:rPr lang="fi-FI" sz="2400" b="1" kern="0" dirty="0">
                <a:solidFill>
                  <a:srgbClr val="FF0000"/>
                </a:solidFill>
              </a:rPr>
              <a:t>Jättöaika klo </a:t>
            </a:r>
            <a:r>
              <a:rPr lang="fi-FI" sz="2400" b="1" kern="0">
                <a:solidFill>
                  <a:srgbClr val="FF0000"/>
                </a:solidFill>
              </a:rPr>
              <a:t>12.00 mennessä</a:t>
            </a:r>
            <a:r>
              <a:rPr lang="fi-FI" sz="2400" b="1" kern="0" dirty="0">
                <a:solidFill>
                  <a:srgbClr val="FF0000"/>
                </a:solidFill>
              </a:rPr>
              <a:t>!</a:t>
            </a:r>
          </a:p>
        </p:txBody>
      </p:sp>
    </p:spTree>
    <p:extLst>
      <p:ext uri="{BB962C8B-B14F-4D97-AF65-F5344CB8AC3E}">
        <p14:creationId xmlns:p14="http://schemas.microsoft.com/office/powerpoint/2010/main" val="4230256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DC639B-4B97-01CD-3F24-605C39B66A9C}"/>
              </a:ext>
            </a:extLst>
          </p:cNvPr>
          <p:cNvSpPr>
            <a:spLocks noGrp="1"/>
          </p:cNvSpPr>
          <p:nvPr>
            <p:ph type="title"/>
          </p:nvPr>
        </p:nvSpPr>
        <p:spPr>
          <a:xfrm>
            <a:off x="746467" y="943806"/>
            <a:ext cx="7062803" cy="648072"/>
          </a:xfrm>
        </p:spPr>
        <p:txBody>
          <a:bodyPr/>
          <a:lstStyle/>
          <a:p>
            <a:r>
              <a:rPr lang="fi-FI" sz="2400" b="1" dirty="0">
                <a:solidFill>
                  <a:srgbClr val="FF0000"/>
                </a:solidFill>
              </a:rPr>
              <a:t>Tarjousten vertailu ja urakoitsijan valinta</a:t>
            </a:r>
            <a:endParaRPr lang="fi-FI" sz="2400" dirty="0"/>
          </a:p>
        </p:txBody>
      </p:sp>
      <p:sp>
        <p:nvSpPr>
          <p:cNvPr id="3" name="Alatunnisteen paikkamerkki 2">
            <a:extLst>
              <a:ext uri="{FF2B5EF4-FFF2-40B4-BE49-F238E27FC236}">
                <a16:creationId xmlns:a16="http://schemas.microsoft.com/office/drawing/2014/main" id="{AB372E94-578D-84EF-403E-D303B8A816D6}"/>
              </a:ext>
            </a:extLst>
          </p:cNvPr>
          <p:cNvSpPr>
            <a:spLocks noGrp="1"/>
          </p:cNvSpPr>
          <p:nvPr>
            <p:ph type="ftr" sz="quarter" idx="3"/>
          </p:nvPr>
        </p:nvSpPr>
        <p:spPr/>
        <p:txBody>
          <a:bodyPr/>
          <a:lstStyle/>
          <a:p>
            <a:pPr>
              <a:defRPr/>
            </a:pPr>
            <a:r>
              <a:rPr lang="fi-FI" dirty="0"/>
              <a:t>Pöyhönen Asko</a:t>
            </a:r>
          </a:p>
        </p:txBody>
      </p:sp>
      <p:sp>
        <p:nvSpPr>
          <p:cNvPr id="4" name="Dian numeron paikkamerkki 3">
            <a:extLst>
              <a:ext uri="{FF2B5EF4-FFF2-40B4-BE49-F238E27FC236}">
                <a16:creationId xmlns:a16="http://schemas.microsoft.com/office/drawing/2014/main" id="{AA0F1645-B3F6-1CA4-3712-22340DEB09E3}"/>
              </a:ext>
            </a:extLst>
          </p:cNvPr>
          <p:cNvSpPr>
            <a:spLocks noGrp="1"/>
          </p:cNvSpPr>
          <p:nvPr>
            <p:ph type="sldNum" sz="quarter" idx="4"/>
          </p:nvPr>
        </p:nvSpPr>
        <p:spPr/>
        <p:txBody>
          <a:bodyPr/>
          <a:lstStyle/>
          <a:p>
            <a:pPr>
              <a:defRPr/>
            </a:pPr>
            <a:fld id="{1F70512E-3501-4C97-9457-F6C16E24E41E}" type="slidenum">
              <a:rPr lang="fi-FI" smtClean="0"/>
              <a:pPr>
                <a:defRPr/>
              </a:pPr>
              <a:t>3</a:t>
            </a:fld>
            <a:endParaRPr lang="fi-FI" dirty="0"/>
          </a:p>
        </p:txBody>
      </p:sp>
      <p:sp>
        <p:nvSpPr>
          <p:cNvPr id="9" name="Tekstin paikkamerkki 4">
            <a:extLst>
              <a:ext uri="{FF2B5EF4-FFF2-40B4-BE49-F238E27FC236}">
                <a16:creationId xmlns:a16="http://schemas.microsoft.com/office/drawing/2014/main" id="{40A7A9B8-8F30-868B-E94D-D00E1850E926}"/>
              </a:ext>
            </a:extLst>
          </p:cNvPr>
          <p:cNvSpPr txBox="1">
            <a:spLocks/>
          </p:cNvSpPr>
          <p:nvPr/>
        </p:nvSpPr>
        <p:spPr>
          <a:xfrm>
            <a:off x="-73742" y="1446367"/>
            <a:ext cx="9779756" cy="5411633"/>
          </a:xfrm>
          <a:prstGeom prst="rect">
            <a:avLst/>
          </a:prstGeom>
        </p:spPr>
        <p:txBody>
          <a:bodyPr/>
          <a:lstStyle>
            <a:lvl1pPr marL="342900" indent="-342900" algn="l" rtl="0" eaLnBrk="1" fontAlgn="base" hangingPunct="1">
              <a:spcBef>
                <a:spcPct val="20000"/>
              </a:spcBef>
              <a:spcAft>
                <a:spcPct val="0"/>
              </a:spcAft>
              <a:buClr>
                <a:schemeClr val="tx2"/>
              </a:buClr>
              <a:buSzPct val="150000"/>
              <a:buFont typeface="Wingdings" pitchFamily="2" charset="2"/>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lr>
                <a:schemeClr val="accent2"/>
              </a:buClr>
              <a:buSzPct val="150000"/>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9pPr>
          </a:lstStyle>
          <a:p>
            <a:r>
              <a:rPr lang="fi-FI" sz="1600" b="1" kern="0" dirty="0">
                <a:solidFill>
                  <a:srgbClr val="7030A0"/>
                </a:solidFill>
              </a:rPr>
              <a:t>Tarjoushinta (= tavoitehinta) </a:t>
            </a:r>
            <a:r>
              <a:rPr lang="fi-FI" sz="1600" b="1" kern="0" dirty="0">
                <a:solidFill>
                  <a:srgbClr val="FF0000"/>
                </a:solidFill>
              </a:rPr>
              <a:t>70</a:t>
            </a:r>
            <a:r>
              <a:rPr lang="fi-FI" sz="1600" b="1" kern="0" dirty="0">
                <a:solidFill>
                  <a:srgbClr val="7030A0"/>
                </a:solidFill>
              </a:rPr>
              <a:t> %, maksimipisteet </a:t>
            </a:r>
            <a:r>
              <a:rPr lang="fi-FI" sz="1600" b="1" kern="0" dirty="0">
                <a:solidFill>
                  <a:srgbClr val="FF0000"/>
                </a:solidFill>
              </a:rPr>
              <a:t>700</a:t>
            </a:r>
            <a:r>
              <a:rPr lang="fi-FI" sz="1600" b="1" kern="0" dirty="0">
                <a:solidFill>
                  <a:srgbClr val="7030A0"/>
                </a:solidFill>
              </a:rPr>
              <a:t> </a:t>
            </a:r>
          </a:p>
          <a:p>
            <a:r>
              <a:rPr lang="fi-FI" sz="1600" b="1" kern="0" dirty="0">
                <a:solidFill>
                  <a:srgbClr val="7030A0"/>
                </a:solidFill>
              </a:rPr>
              <a:t>Laatu </a:t>
            </a:r>
            <a:r>
              <a:rPr lang="fi-FI" sz="1600" b="1" kern="0" dirty="0">
                <a:solidFill>
                  <a:srgbClr val="FF0000"/>
                </a:solidFill>
              </a:rPr>
              <a:t>30</a:t>
            </a:r>
            <a:r>
              <a:rPr lang="fi-FI" sz="1600" b="1" kern="0" dirty="0">
                <a:solidFill>
                  <a:srgbClr val="7030A0"/>
                </a:solidFill>
              </a:rPr>
              <a:t> %, josta </a:t>
            </a:r>
          </a:p>
          <a:p>
            <a:pPr lvl="1"/>
            <a:r>
              <a:rPr lang="fi-FI" sz="1600" b="1" kern="0" dirty="0">
                <a:solidFill>
                  <a:srgbClr val="7030A0"/>
                </a:solidFill>
              </a:rPr>
              <a:t>lupaukset </a:t>
            </a:r>
            <a:r>
              <a:rPr lang="fi-FI" sz="1600" b="1" kern="0" dirty="0">
                <a:solidFill>
                  <a:srgbClr val="FF0000"/>
                </a:solidFill>
              </a:rPr>
              <a:t>20</a:t>
            </a:r>
            <a:r>
              <a:rPr lang="fi-FI" sz="1600" b="1" kern="0" dirty="0">
                <a:solidFill>
                  <a:srgbClr val="7030A0"/>
                </a:solidFill>
              </a:rPr>
              <a:t> % (maksimispisteet </a:t>
            </a:r>
            <a:r>
              <a:rPr lang="fi-FI" sz="1600" b="1" kern="0" dirty="0">
                <a:solidFill>
                  <a:srgbClr val="FF0000"/>
                </a:solidFill>
              </a:rPr>
              <a:t>200</a:t>
            </a:r>
            <a:r>
              <a:rPr lang="fi-FI" sz="1600" b="1" kern="0" dirty="0">
                <a:solidFill>
                  <a:srgbClr val="7030A0"/>
                </a:solidFill>
              </a:rPr>
              <a:t>)</a:t>
            </a:r>
          </a:p>
          <a:p>
            <a:pPr lvl="1"/>
            <a:r>
              <a:rPr lang="fi-FI" sz="1600" b="1" kern="0" dirty="0">
                <a:solidFill>
                  <a:srgbClr val="7030A0"/>
                </a:solidFill>
              </a:rPr>
              <a:t>tentti </a:t>
            </a:r>
            <a:r>
              <a:rPr lang="fi-FI" sz="1600" b="1" kern="0" dirty="0">
                <a:solidFill>
                  <a:srgbClr val="FF0000"/>
                </a:solidFill>
              </a:rPr>
              <a:t>10</a:t>
            </a:r>
            <a:r>
              <a:rPr lang="fi-FI" sz="1600" b="1" kern="0" dirty="0">
                <a:solidFill>
                  <a:srgbClr val="7030A0"/>
                </a:solidFill>
              </a:rPr>
              <a:t> % (maksimispisteet </a:t>
            </a:r>
            <a:r>
              <a:rPr lang="fi-FI" sz="1600" b="1" kern="0" dirty="0">
                <a:solidFill>
                  <a:srgbClr val="FF0000"/>
                </a:solidFill>
              </a:rPr>
              <a:t>100</a:t>
            </a:r>
            <a:r>
              <a:rPr lang="fi-FI" sz="1600" b="1" kern="0" dirty="0">
                <a:solidFill>
                  <a:srgbClr val="7030A0"/>
                </a:solidFill>
              </a:rPr>
              <a:t>)</a:t>
            </a:r>
          </a:p>
          <a:p>
            <a:r>
              <a:rPr lang="fi-FI" sz="1600" b="1" kern="0" dirty="0">
                <a:solidFill>
                  <a:srgbClr val="7030A0"/>
                </a:solidFill>
              </a:rPr>
              <a:t>Laatuosion vertailupisteet </a:t>
            </a:r>
          </a:p>
          <a:p>
            <a:pPr lvl="1"/>
            <a:r>
              <a:rPr lang="fi-FI" sz="1600" b="1" kern="0" dirty="0">
                <a:solidFill>
                  <a:srgbClr val="7030A0"/>
                </a:solidFill>
              </a:rPr>
              <a:t>lupausten maksimivertailupisteet ovat </a:t>
            </a:r>
            <a:r>
              <a:rPr lang="fi-FI" sz="1600" b="1" kern="0" dirty="0">
                <a:solidFill>
                  <a:srgbClr val="FF0000"/>
                </a:solidFill>
              </a:rPr>
              <a:t>200 pistettä</a:t>
            </a:r>
            <a:r>
              <a:rPr lang="fi-FI" sz="1600" b="1" kern="0" dirty="0">
                <a:solidFill>
                  <a:srgbClr val="7030A0"/>
                </a:solidFill>
              </a:rPr>
              <a:t> </a:t>
            </a:r>
            <a:r>
              <a:rPr lang="fi-FI" sz="1600" b="1" kern="0" dirty="0">
                <a:solidFill>
                  <a:srgbClr val="FF0000"/>
                </a:solidFill>
              </a:rPr>
              <a:t>eli 1 lupauspiste = 1 vertailupiste</a:t>
            </a:r>
          </a:p>
          <a:p>
            <a:pPr lvl="1"/>
            <a:r>
              <a:rPr lang="fi-FI" sz="1600" b="1" kern="0" dirty="0">
                <a:solidFill>
                  <a:srgbClr val="7030A0"/>
                </a:solidFill>
              </a:rPr>
              <a:t>tarjotut tenttipisteet / 100 [maksimipisteet] *</a:t>
            </a:r>
            <a:r>
              <a:rPr lang="fi-FI" sz="1600" b="1" kern="0" dirty="0">
                <a:solidFill>
                  <a:srgbClr val="FF0000"/>
                </a:solidFill>
              </a:rPr>
              <a:t>100</a:t>
            </a:r>
          </a:p>
          <a:p>
            <a:r>
              <a:rPr lang="fi-FI" sz="1600" b="1" i="1" kern="0" dirty="0">
                <a:solidFill>
                  <a:srgbClr val="7030A0"/>
                </a:solidFill>
              </a:rPr>
              <a:t>Tarjoushinta = tavoitehinta = hankinnat + erillishankinnat +</a:t>
            </a:r>
          </a:p>
          <a:p>
            <a:pPr marL="0" indent="0">
              <a:buNone/>
            </a:pPr>
            <a:r>
              <a:rPr lang="fi-FI" sz="1600" b="1" i="1" kern="0" dirty="0">
                <a:solidFill>
                  <a:srgbClr val="7030A0"/>
                </a:solidFill>
              </a:rPr>
              <a:t>      johto- ja hallintokorvaus + hoidonjohtopalkkio</a:t>
            </a:r>
          </a:p>
          <a:p>
            <a:r>
              <a:rPr lang="fi-FI" sz="1600" b="1" i="1" kern="0" dirty="0">
                <a:solidFill>
                  <a:srgbClr val="7030A0"/>
                </a:solidFill>
              </a:rPr>
              <a:t>Hankintojen osuus vähintään 75 % tavoitehinnasta. </a:t>
            </a:r>
            <a:endParaRPr lang="fi-FI" sz="1600" b="1" kern="0" dirty="0">
              <a:solidFill>
                <a:srgbClr val="7030A0"/>
              </a:solidFill>
            </a:endParaRPr>
          </a:p>
          <a:p>
            <a:r>
              <a:rPr lang="fi-FI" sz="1600" b="1" i="1" kern="0" dirty="0">
                <a:solidFill>
                  <a:srgbClr val="7030A0"/>
                </a:solidFill>
              </a:rPr>
              <a:t>Vertailuhinta = </a:t>
            </a:r>
            <a:r>
              <a:rPr lang="fi-FI" sz="1600" b="1" i="1" kern="0" dirty="0">
                <a:solidFill>
                  <a:srgbClr val="FF0000"/>
                </a:solidFill>
              </a:rPr>
              <a:t>0.75</a:t>
            </a:r>
            <a:r>
              <a:rPr lang="fi-FI" sz="1600" b="1" i="1" kern="0" dirty="0">
                <a:solidFill>
                  <a:srgbClr val="7030A0"/>
                </a:solidFill>
              </a:rPr>
              <a:t> *hankinnat + erillishankinnat + johto- ja hallintokorvaus + hoidonjohtopalkkio</a:t>
            </a:r>
          </a:p>
          <a:p>
            <a:pPr lvl="1"/>
            <a:r>
              <a:rPr lang="fi-FI" sz="1600" b="1" kern="0" dirty="0">
                <a:solidFill>
                  <a:srgbClr val="7030A0"/>
                </a:solidFill>
              </a:rPr>
              <a:t>Hinnan vertailupisteet = halvin vertailuhinta / tarjoajan vertailuhinta x </a:t>
            </a:r>
            <a:r>
              <a:rPr lang="fi-FI" sz="1600" b="1" kern="0" dirty="0">
                <a:solidFill>
                  <a:srgbClr val="FF0000"/>
                </a:solidFill>
              </a:rPr>
              <a:t>700</a:t>
            </a:r>
          </a:p>
          <a:p>
            <a:r>
              <a:rPr lang="fi-FI" sz="1600" b="1" kern="0" dirty="0">
                <a:solidFill>
                  <a:srgbClr val="7030A0"/>
                </a:solidFill>
              </a:rPr>
              <a:t>Tarjouksen vertailupisteet = vertailupisteet (lupaukset) + vertailupisteet (tentti)</a:t>
            </a:r>
          </a:p>
          <a:p>
            <a:pPr marL="0" indent="0">
              <a:buNone/>
            </a:pPr>
            <a:r>
              <a:rPr lang="fi-FI" sz="1600" b="1" kern="0" dirty="0">
                <a:solidFill>
                  <a:srgbClr val="7030A0"/>
                </a:solidFill>
              </a:rPr>
              <a:t>      + vertailupisteet (vertailuhinta)</a:t>
            </a:r>
          </a:p>
          <a:p>
            <a:r>
              <a:rPr lang="fi-FI" sz="1600" b="1" kern="0" dirty="0">
                <a:solidFill>
                  <a:srgbClr val="7030A0"/>
                </a:solidFill>
              </a:rPr>
              <a:t>Korkeimmat vertailupisteet saanut tarjous voittaa</a:t>
            </a:r>
          </a:p>
          <a:p>
            <a:pPr marL="0" indent="0">
              <a:buFont typeface="Wingdings" pitchFamily="2" charset="2"/>
              <a:buNone/>
            </a:pPr>
            <a:endParaRPr lang="fi-FI" sz="1700" kern="0" dirty="0"/>
          </a:p>
        </p:txBody>
      </p:sp>
    </p:spTree>
    <p:extLst>
      <p:ext uri="{BB962C8B-B14F-4D97-AF65-F5344CB8AC3E}">
        <p14:creationId xmlns:p14="http://schemas.microsoft.com/office/powerpoint/2010/main" val="4187457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B216D9-8C07-8BF3-B925-6D0D90E52C9C}"/>
              </a:ext>
            </a:extLst>
          </p:cNvPr>
          <p:cNvSpPr>
            <a:spLocks noGrp="1"/>
          </p:cNvSpPr>
          <p:nvPr>
            <p:ph type="title"/>
          </p:nvPr>
        </p:nvSpPr>
        <p:spPr>
          <a:xfrm>
            <a:off x="827584" y="1268760"/>
            <a:ext cx="7092300" cy="648072"/>
          </a:xfrm>
        </p:spPr>
        <p:txBody>
          <a:bodyPr/>
          <a:lstStyle/>
          <a:p>
            <a:r>
              <a:rPr lang="fi-FI" sz="2400" b="1" kern="0" dirty="0">
                <a:solidFill>
                  <a:srgbClr val="FF0000"/>
                </a:solidFill>
              </a:rPr>
              <a:t>Vastuuhenkilöiden tentit tarjousvertailussa</a:t>
            </a:r>
            <a:br>
              <a:rPr lang="fi-FI" b="1" kern="0" dirty="0">
                <a:solidFill>
                  <a:srgbClr val="FF0000"/>
                </a:solidFill>
              </a:rPr>
            </a:br>
            <a:endParaRPr lang="fi-FI" dirty="0"/>
          </a:p>
        </p:txBody>
      </p:sp>
      <p:sp>
        <p:nvSpPr>
          <p:cNvPr id="3" name="Alatunnisteen paikkamerkki 2">
            <a:extLst>
              <a:ext uri="{FF2B5EF4-FFF2-40B4-BE49-F238E27FC236}">
                <a16:creationId xmlns:a16="http://schemas.microsoft.com/office/drawing/2014/main" id="{A1D9C45B-03BB-1704-5C47-9CFEE05A3D89}"/>
              </a:ext>
            </a:extLst>
          </p:cNvPr>
          <p:cNvSpPr>
            <a:spLocks noGrp="1"/>
          </p:cNvSpPr>
          <p:nvPr>
            <p:ph type="ftr" sz="quarter" idx="3"/>
          </p:nvPr>
        </p:nvSpPr>
        <p:spPr/>
        <p:txBody>
          <a:bodyPr/>
          <a:lstStyle/>
          <a:p>
            <a:pPr>
              <a:defRPr/>
            </a:pPr>
            <a:r>
              <a:rPr lang="fi-FI"/>
              <a:t>Pöyhönen Asko</a:t>
            </a:r>
            <a:endParaRPr lang="fi-FI" dirty="0"/>
          </a:p>
        </p:txBody>
      </p:sp>
      <p:sp>
        <p:nvSpPr>
          <p:cNvPr id="4" name="Dian numeron paikkamerkki 3">
            <a:extLst>
              <a:ext uri="{FF2B5EF4-FFF2-40B4-BE49-F238E27FC236}">
                <a16:creationId xmlns:a16="http://schemas.microsoft.com/office/drawing/2014/main" id="{C7D5FBB0-4432-3AEC-8E56-8B0FAEBC7340}"/>
              </a:ext>
            </a:extLst>
          </p:cNvPr>
          <p:cNvSpPr>
            <a:spLocks noGrp="1"/>
          </p:cNvSpPr>
          <p:nvPr>
            <p:ph type="sldNum" sz="quarter" idx="4"/>
          </p:nvPr>
        </p:nvSpPr>
        <p:spPr/>
        <p:txBody>
          <a:bodyPr/>
          <a:lstStyle/>
          <a:p>
            <a:pPr>
              <a:defRPr/>
            </a:pPr>
            <a:fld id="{1F70512E-3501-4C97-9457-F6C16E24E41E}" type="slidenum">
              <a:rPr lang="fi-FI" smtClean="0"/>
              <a:pPr>
                <a:defRPr/>
              </a:pPr>
              <a:t>4</a:t>
            </a:fld>
            <a:endParaRPr lang="fi-FI" dirty="0"/>
          </a:p>
        </p:txBody>
      </p:sp>
      <p:sp>
        <p:nvSpPr>
          <p:cNvPr id="6" name="Tekstin paikkamerkki 4">
            <a:extLst>
              <a:ext uri="{FF2B5EF4-FFF2-40B4-BE49-F238E27FC236}">
                <a16:creationId xmlns:a16="http://schemas.microsoft.com/office/drawing/2014/main" id="{72DE3750-774A-8E8A-9D08-E250874067D6}"/>
              </a:ext>
            </a:extLst>
          </p:cNvPr>
          <p:cNvSpPr txBox="1">
            <a:spLocks/>
          </p:cNvSpPr>
          <p:nvPr/>
        </p:nvSpPr>
        <p:spPr>
          <a:xfrm>
            <a:off x="251198" y="1779239"/>
            <a:ext cx="7794047" cy="2497794"/>
          </a:xfrm>
          <a:prstGeom prst="rect">
            <a:avLst/>
          </a:prstGeom>
        </p:spPr>
        <p:txBody>
          <a:bodyPr/>
          <a:lstStyle>
            <a:lvl1pPr marL="342900" indent="-342900" algn="l" rtl="0" eaLnBrk="1" fontAlgn="base" hangingPunct="1">
              <a:spcBef>
                <a:spcPct val="20000"/>
              </a:spcBef>
              <a:spcAft>
                <a:spcPct val="0"/>
              </a:spcAft>
              <a:buClr>
                <a:schemeClr val="tx2"/>
              </a:buClr>
              <a:buSzPct val="150000"/>
              <a:buFont typeface="Wingdings" pitchFamily="2" charset="2"/>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lr>
                <a:schemeClr val="accent2"/>
              </a:buClr>
              <a:buSzPct val="150000"/>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9pPr>
          </a:lstStyle>
          <a:p>
            <a:r>
              <a:rPr lang="fi-FI" sz="2000" b="1" kern="0" dirty="0">
                <a:solidFill>
                  <a:srgbClr val="7030A0"/>
                </a:solidFill>
              </a:rPr>
              <a:t>Vastuuhenkilöitä ei nimetä tarjouksessa. </a:t>
            </a:r>
          </a:p>
          <a:p>
            <a:r>
              <a:rPr lang="fi-FI" sz="2000" b="1" kern="0" dirty="0">
                <a:solidFill>
                  <a:srgbClr val="7030A0"/>
                </a:solidFill>
              </a:rPr>
              <a:t>Tämän osion vertailupisteet lasketaan tarjoajan antamista vastuuhenkilöiden tenttipisteiden keskiarvosta.</a:t>
            </a:r>
          </a:p>
          <a:p>
            <a:r>
              <a:rPr lang="fi-FI" sz="2000" b="1" kern="0" dirty="0">
                <a:solidFill>
                  <a:srgbClr val="7030A0"/>
                </a:solidFill>
              </a:rPr>
              <a:t>Tenttien arviointikriteerit sekä suorituspaikat ja ajat julkaistaan tarjouspyynnöissä. Lopullinen tenttiaikataulu julkaistaan syyskuussa Väyläviraston internetsivuilla.</a:t>
            </a:r>
          </a:p>
          <a:p>
            <a:endParaRPr lang="fi-FI" sz="2000" b="1" kern="0" dirty="0">
              <a:solidFill>
                <a:srgbClr val="7030A0"/>
              </a:solidFill>
            </a:endParaRPr>
          </a:p>
        </p:txBody>
      </p:sp>
    </p:spTree>
    <p:extLst>
      <p:ext uri="{BB962C8B-B14F-4D97-AF65-F5344CB8AC3E}">
        <p14:creationId xmlns:p14="http://schemas.microsoft.com/office/powerpoint/2010/main" val="143018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3AED9D-EDD4-D3B7-221E-EB6C5B613F66}"/>
              </a:ext>
            </a:extLst>
          </p:cNvPr>
          <p:cNvSpPr>
            <a:spLocks noGrp="1"/>
          </p:cNvSpPr>
          <p:nvPr>
            <p:ph type="title"/>
          </p:nvPr>
        </p:nvSpPr>
        <p:spPr>
          <a:xfrm>
            <a:off x="827584" y="1319560"/>
            <a:ext cx="6624736" cy="648072"/>
          </a:xfrm>
        </p:spPr>
        <p:txBody>
          <a:bodyPr/>
          <a:lstStyle/>
          <a:p>
            <a:r>
              <a:rPr lang="fi-FI" sz="2250" b="1" dirty="0">
                <a:solidFill>
                  <a:srgbClr val="FF0000"/>
                </a:solidFill>
              </a:rPr>
              <a:t>Tenteistä</a:t>
            </a:r>
          </a:p>
        </p:txBody>
      </p:sp>
      <p:sp>
        <p:nvSpPr>
          <p:cNvPr id="3" name="Alatunnisteen paikkamerkki 2">
            <a:extLst>
              <a:ext uri="{FF2B5EF4-FFF2-40B4-BE49-F238E27FC236}">
                <a16:creationId xmlns:a16="http://schemas.microsoft.com/office/drawing/2014/main" id="{D00427F1-74A1-1BFD-3760-5695325C4C06}"/>
              </a:ext>
            </a:extLst>
          </p:cNvPr>
          <p:cNvSpPr>
            <a:spLocks noGrp="1"/>
          </p:cNvSpPr>
          <p:nvPr>
            <p:ph type="ftr" sz="quarter" idx="3"/>
          </p:nvPr>
        </p:nvSpPr>
        <p:spPr/>
        <p:txBody>
          <a:bodyPr/>
          <a:lstStyle/>
          <a:p>
            <a:pPr>
              <a:defRPr/>
            </a:pPr>
            <a:r>
              <a:rPr lang="fi-FI"/>
              <a:t>Pöyhönen Asko</a:t>
            </a:r>
            <a:endParaRPr lang="fi-FI" dirty="0"/>
          </a:p>
        </p:txBody>
      </p:sp>
      <p:sp>
        <p:nvSpPr>
          <p:cNvPr id="4" name="Dian numeron paikkamerkki 3">
            <a:extLst>
              <a:ext uri="{FF2B5EF4-FFF2-40B4-BE49-F238E27FC236}">
                <a16:creationId xmlns:a16="http://schemas.microsoft.com/office/drawing/2014/main" id="{FF031ACC-7C8F-1FD3-78AE-7B7FFBCAEF95}"/>
              </a:ext>
            </a:extLst>
          </p:cNvPr>
          <p:cNvSpPr>
            <a:spLocks noGrp="1"/>
          </p:cNvSpPr>
          <p:nvPr>
            <p:ph type="sldNum" sz="quarter" idx="4"/>
          </p:nvPr>
        </p:nvSpPr>
        <p:spPr/>
        <p:txBody>
          <a:bodyPr/>
          <a:lstStyle/>
          <a:p>
            <a:pPr>
              <a:defRPr/>
            </a:pPr>
            <a:fld id="{1F70512E-3501-4C97-9457-F6C16E24E41E}" type="slidenum">
              <a:rPr lang="fi-FI" smtClean="0"/>
              <a:pPr>
                <a:defRPr/>
              </a:pPr>
              <a:t>5</a:t>
            </a:fld>
            <a:endParaRPr lang="fi-FI" dirty="0"/>
          </a:p>
        </p:txBody>
      </p:sp>
      <p:sp>
        <p:nvSpPr>
          <p:cNvPr id="6" name="Tekstin paikkamerkki 4">
            <a:extLst>
              <a:ext uri="{FF2B5EF4-FFF2-40B4-BE49-F238E27FC236}">
                <a16:creationId xmlns:a16="http://schemas.microsoft.com/office/drawing/2014/main" id="{E79AA2DB-EAB0-858B-0786-E70B921A6E02}"/>
              </a:ext>
            </a:extLst>
          </p:cNvPr>
          <p:cNvSpPr txBox="1">
            <a:spLocks/>
          </p:cNvSpPr>
          <p:nvPr/>
        </p:nvSpPr>
        <p:spPr>
          <a:xfrm>
            <a:off x="330398" y="1771344"/>
            <a:ext cx="7291474" cy="3971892"/>
          </a:xfrm>
          <a:prstGeom prst="rect">
            <a:avLst/>
          </a:prstGeom>
        </p:spPr>
        <p:txBody>
          <a:bodyPr/>
          <a:lstStyle>
            <a:lvl1pPr marL="342900" indent="-342900" algn="l" rtl="0" eaLnBrk="1" fontAlgn="base" hangingPunct="1">
              <a:spcBef>
                <a:spcPct val="20000"/>
              </a:spcBef>
              <a:spcAft>
                <a:spcPct val="0"/>
              </a:spcAft>
              <a:buClr>
                <a:schemeClr val="tx2"/>
              </a:buClr>
              <a:buSzPct val="150000"/>
              <a:buFont typeface="Wingdings" pitchFamily="2" charset="2"/>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lr>
                <a:schemeClr val="accent2"/>
              </a:buClr>
              <a:buSzPct val="150000"/>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9pPr>
          </a:lstStyle>
          <a:p>
            <a:r>
              <a:rPr lang="fi-FI" sz="1800" b="1" kern="0" dirty="0">
                <a:solidFill>
                  <a:srgbClr val="7030A0"/>
                </a:solidFill>
                <a:latin typeface="Calibri" panose="020F0502020204030204" pitchFamily="34" charset="0"/>
              </a:rPr>
              <a:t>Tentin sisältöön ei aiempaan verrattuna muutoksia</a:t>
            </a:r>
          </a:p>
          <a:p>
            <a:r>
              <a:rPr lang="fi-FI" sz="1800" b="1" kern="0" dirty="0">
                <a:solidFill>
                  <a:srgbClr val="7030A0"/>
                </a:solidFill>
                <a:latin typeface="Calibri" panose="020F0502020204030204" pitchFamily="34" charset="0"/>
              </a:rPr>
              <a:t>Alustava tenttiaikataulu</a:t>
            </a:r>
          </a:p>
          <a:p>
            <a:pPr lvl="1"/>
            <a:r>
              <a:rPr lang="fi-FI" sz="1500" b="1" kern="0" dirty="0">
                <a:solidFill>
                  <a:srgbClr val="7030A0"/>
                </a:solidFill>
                <a:latin typeface="Calibri" panose="020F0502020204030204" pitchFamily="34" charset="0"/>
              </a:rPr>
              <a:t>pe 25.10.2024 (Hämeenlinna, Oulu)  </a:t>
            </a:r>
          </a:p>
          <a:p>
            <a:pPr lvl="1"/>
            <a:r>
              <a:rPr lang="fi-FI" sz="1500" b="1" kern="0" dirty="0">
                <a:solidFill>
                  <a:srgbClr val="7030A0"/>
                </a:solidFill>
                <a:latin typeface="Calibri" panose="020F0502020204030204" pitchFamily="34" charset="0"/>
              </a:rPr>
              <a:t>pe 22.11.2024 (Hämeenlinna, Kuopio)  </a:t>
            </a:r>
          </a:p>
          <a:p>
            <a:pPr lvl="1"/>
            <a:r>
              <a:rPr lang="fi-FI" sz="1500" b="1" kern="0" dirty="0">
                <a:solidFill>
                  <a:srgbClr val="7030A0"/>
                </a:solidFill>
                <a:latin typeface="Calibri" panose="020F0502020204030204" pitchFamily="34" charset="0"/>
              </a:rPr>
              <a:t>pe 13.12.2024 (Hämeenlinna)  </a:t>
            </a:r>
          </a:p>
          <a:p>
            <a:pPr lvl="1"/>
            <a:r>
              <a:rPr lang="fi-FI" sz="1500" b="1" kern="0" dirty="0">
                <a:solidFill>
                  <a:srgbClr val="7030A0"/>
                </a:solidFill>
                <a:latin typeface="Calibri" panose="020F0502020204030204" pitchFamily="34" charset="0"/>
              </a:rPr>
              <a:t>pe 24.1.2025 (Hämeenlinna)  </a:t>
            </a:r>
          </a:p>
          <a:p>
            <a:pPr lvl="1"/>
            <a:r>
              <a:rPr lang="fi-FI" sz="1500" b="1" kern="0" dirty="0">
                <a:solidFill>
                  <a:srgbClr val="7030A0"/>
                </a:solidFill>
                <a:latin typeface="Calibri" panose="020F0502020204030204" pitchFamily="34" charset="0"/>
              </a:rPr>
              <a:t>pe 25.4.2025 (Hämeenlinna)</a:t>
            </a:r>
          </a:p>
          <a:p>
            <a:r>
              <a:rPr lang="fi-FI" sz="1350" b="1" kern="0" dirty="0">
                <a:solidFill>
                  <a:srgbClr val="7030A0"/>
                </a:solidFill>
                <a:latin typeface="Tahoma" panose="020B0604030504040204" pitchFamily="34" charset="0"/>
                <a:ea typeface="Calibri" panose="020F0502020204030204" pitchFamily="34" charset="0"/>
                <a:cs typeface="Arial" panose="020B0604020202020204" pitchFamily="34" charset="0"/>
              </a:rPr>
              <a:t>Tenttitulos on voimassa sen päivämäärästä lukien kaksi vuotta. Tentissä voi käydä enintään kaksi kertaa ajalla 1.10.–30.9. Ennen 1.10.2024 saatu tenttitulos on voimassa sen päivämäärästä lukien kaksi vuotta ja tällaista voimassa olevaa tenttitulosta voi käyttää tässä urakassa. Viimeiseksi saatu tenttitulos on voimassa. Tuloksen on oltava voimassa, kun henkilö nimetään urakkaan ja sopimuskauden aikana huomioidaan vain henkilön nimeämishetkellä voimassa ollut tenttitulos.</a:t>
            </a:r>
          </a:p>
          <a:p>
            <a:r>
              <a:rPr lang="fi-FI" sz="1350" b="1" kern="0" dirty="0">
                <a:solidFill>
                  <a:srgbClr val="7030A0"/>
                </a:solidFill>
                <a:latin typeface="Tahoma" panose="020B0604030504040204" pitchFamily="34" charset="0"/>
                <a:cs typeface="Arial" panose="020B0604020202020204" pitchFamily="34" charset="0"/>
              </a:rPr>
              <a:t>Vastuuhenkilöiden tenttitulosten pistekeskiarvo tulee antaa kokonaislukuna välillä 0–100</a:t>
            </a:r>
          </a:p>
          <a:p>
            <a:endParaRPr lang="fi-FI" sz="1350" b="1" kern="0" dirty="0">
              <a:solidFill>
                <a:srgbClr val="7030A0"/>
              </a:solidFill>
              <a:latin typeface="Tahoma" panose="020B0604030504040204" pitchFamily="34" charset="0"/>
              <a:cs typeface="Arial" panose="020B0604020202020204" pitchFamily="34" charset="0"/>
            </a:endParaRPr>
          </a:p>
          <a:p>
            <a:pPr lvl="1"/>
            <a:endParaRPr lang="fi-FI" kern="0" dirty="0"/>
          </a:p>
        </p:txBody>
      </p:sp>
    </p:spTree>
    <p:extLst>
      <p:ext uri="{BB962C8B-B14F-4D97-AF65-F5344CB8AC3E}">
        <p14:creationId xmlns:p14="http://schemas.microsoft.com/office/powerpoint/2010/main" val="1917740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A0FC17-D201-A6DB-6D58-EFA5C63AD2B1}"/>
              </a:ext>
            </a:extLst>
          </p:cNvPr>
          <p:cNvSpPr>
            <a:spLocks noGrp="1"/>
          </p:cNvSpPr>
          <p:nvPr>
            <p:ph type="title"/>
          </p:nvPr>
        </p:nvSpPr>
        <p:spPr>
          <a:xfrm>
            <a:off x="186029" y="1099517"/>
            <a:ext cx="7785474" cy="648072"/>
          </a:xfrm>
        </p:spPr>
        <p:txBody>
          <a:bodyPr/>
          <a:lstStyle/>
          <a:p>
            <a:br>
              <a:rPr lang="fi-FI" sz="2800" b="1" kern="0" dirty="0">
                <a:solidFill>
                  <a:srgbClr val="FF0000"/>
                </a:solidFill>
              </a:rPr>
            </a:br>
            <a:endParaRPr lang="fi-FI" sz="2800" dirty="0">
              <a:solidFill>
                <a:srgbClr val="FF0000"/>
              </a:solidFill>
            </a:endParaRPr>
          </a:p>
        </p:txBody>
      </p:sp>
      <p:sp>
        <p:nvSpPr>
          <p:cNvPr id="3" name="Alatunnisteen paikkamerkki 2">
            <a:extLst>
              <a:ext uri="{FF2B5EF4-FFF2-40B4-BE49-F238E27FC236}">
                <a16:creationId xmlns:a16="http://schemas.microsoft.com/office/drawing/2014/main" id="{7571E3B0-87E7-FBE0-CCB0-CF5EFA7F62B6}"/>
              </a:ext>
            </a:extLst>
          </p:cNvPr>
          <p:cNvSpPr>
            <a:spLocks noGrp="1"/>
          </p:cNvSpPr>
          <p:nvPr>
            <p:ph type="ftr" sz="quarter" idx="3"/>
          </p:nvPr>
        </p:nvSpPr>
        <p:spPr/>
        <p:txBody>
          <a:bodyPr/>
          <a:lstStyle/>
          <a:p>
            <a:pPr>
              <a:defRPr/>
            </a:pPr>
            <a:r>
              <a:rPr lang="fi-FI"/>
              <a:t>Pöyhönen Asko</a:t>
            </a:r>
            <a:endParaRPr lang="fi-FI" dirty="0"/>
          </a:p>
        </p:txBody>
      </p:sp>
      <p:sp>
        <p:nvSpPr>
          <p:cNvPr id="4" name="Dian numeron paikkamerkki 3">
            <a:extLst>
              <a:ext uri="{FF2B5EF4-FFF2-40B4-BE49-F238E27FC236}">
                <a16:creationId xmlns:a16="http://schemas.microsoft.com/office/drawing/2014/main" id="{D389A0EC-15AE-51EB-274C-DCAC7044971E}"/>
              </a:ext>
            </a:extLst>
          </p:cNvPr>
          <p:cNvSpPr>
            <a:spLocks noGrp="1"/>
          </p:cNvSpPr>
          <p:nvPr>
            <p:ph type="sldNum" sz="quarter" idx="4"/>
          </p:nvPr>
        </p:nvSpPr>
        <p:spPr/>
        <p:txBody>
          <a:bodyPr/>
          <a:lstStyle/>
          <a:p>
            <a:pPr>
              <a:defRPr/>
            </a:pPr>
            <a:fld id="{1F70512E-3501-4C97-9457-F6C16E24E41E}" type="slidenum">
              <a:rPr lang="fi-FI" smtClean="0"/>
              <a:pPr>
                <a:defRPr/>
              </a:pPr>
              <a:t>6</a:t>
            </a:fld>
            <a:endParaRPr lang="fi-FI" dirty="0"/>
          </a:p>
        </p:txBody>
      </p:sp>
      <p:sp>
        <p:nvSpPr>
          <p:cNvPr id="5" name="Tekstin paikkamerkki 4">
            <a:extLst>
              <a:ext uri="{FF2B5EF4-FFF2-40B4-BE49-F238E27FC236}">
                <a16:creationId xmlns:a16="http://schemas.microsoft.com/office/drawing/2014/main" id="{F2339380-2085-72C5-1EE2-C9B63C586E18}"/>
              </a:ext>
            </a:extLst>
          </p:cNvPr>
          <p:cNvSpPr>
            <a:spLocks noGrp="1"/>
          </p:cNvSpPr>
          <p:nvPr>
            <p:ph type="body" sz="quarter" idx="11"/>
          </p:nvPr>
        </p:nvSpPr>
        <p:spPr>
          <a:xfrm>
            <a:off x="2428703" y="1508347"/>
            <a:ext cx="6715297" cy="2078966"/>
          </a:xfrm>
        </p:spPr>
        <p:txBody>
          <a:bodyPr/>
          <a:lstStyle/>
          <a:p>
            <a:pPr marL="0" indent="0">
              <a:buNone/>
            </a:pPr>
            <a:r>
              <a:rPr lang="fi-FI" b="1" dirty="0">
                <a:hlinkClick r:id="rId2"/>
              </a:rPr>
              <a:t>https://suomenvaylat.vayla.fi/</a:t>
            </a:r>
            <a:endParaRPr lang="fi-FI" b="1" dirty="0"/>
          </a:p>
          <a:p>
            <a:endParaRPr lang="fi-FI" b="1" dirty="0"/>
          </a:p>
        </p:txBody>
      </p:sp>
      <p:pic>
        <p:nvPicPr>
          <p:cNvPr id="9" name="Kuva 8">
            <a:extLst>
              <a:ext uri="{FF2B5EF4-FFF2-40B4-BE49-F238E27FC236}">
                <a16:creationId xmlns:a16="http://schemas.microsoft.com/office/drawing/2014/main" id="{F7FF655D-03F1-A3B2-B43E-9C64C4E7A9D2}"/>
              </a:ext>
            </a:extLst>
          </p:cNvPr>
          <p:cNvPicPr>
            <a:picLocks noChangeAspect="1"/>
          </p:cNvPicPr>
          <p:nvPr/>
        </p:nvPicPr>
        <p:blipFill>
          <a:blip r:embed="rId3"/>
          <a:stretch>
            <a:fillRect/>
          </a:stretch>
        </p:blipFill>
        <p:spPr>
          <a:xfrm>
            <a:off x="2041158" y="2011315"/>
            <a:ext cx="3538599" cy="3643651"/>
          </a:xfrm>
          <a:prstGeom prst="rect">
            <a:avLst/>
          </a:prstGeom>
        </p:spPr>
      </p:pic>
      <p:sp>
        <p:nvSpPr>
          <p:cNvPr id="10" name="Nuoli: Oikea 9">
            <a:extLst>
              <a:ext uri="{FF2B5EF4-FFF2-40B4-BE49-F238E27FC236}">
                <a16:creationId xmlns:a16="http://schemas.microsoft.com/office/drawing/2014/main" id="{56846990-794E-1668-E5AE-F7100F248D5F}"/>
              </a:ext>
            </a:extLst>
          </p:cNvPr>
          <p:cNvSpPr/>
          <p:nvPr/>
        </p:nvSpPr>
        <p:spPr>
          <a:xfrm>
            <a:off x="1514946" y="2398942"/>
            <a:ext cx="526212" cy="181155"/>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ekstiruutu 10">
            <a:extLst>
              <a:ext uri="{FF2B5EF4-FFF2-40B4-BE49-F238E27FC236}">
                <a16:creationId xmlns:a16="http://schemas.microsoft.com/office/drawing/2014/main" id="{73235B7B-B4D3-3AE3-E809-3C955CC80264}"/>
              </a:ext>
            </a:extLst>
          </p:cNvPr>
          <p:cNvSpPr txBox="1"/>
          <p:nvPr/>
        </p:nvSpPr>
        <p:spPr>
          <a:xfrm>
            <a:off x="697868" y="2304853"/>
            <a:ext cx="838691" cy="369332"/>
          </a:xfrm>
          <a:prstGeom prst="rect">
            <a:avLst/>
          </a:prstGeom>
          <a:noFill/>
        </p:spPr>
        <p:txBody>
          <a:bodyPr wrap="none" rtlCol="0">
            <a:spAutoFit/>
          </a:bodyPr>
          <a:lstStyle/>
          <a:p>
            <a:r>
              <a:rPr lang="fi-FI" dirty="0">
                <a:solidFill>
                  <a:srgbClr val="FF0000"/>
                </a:solidFill>
              </a:rPr>
              <a:t>valitse</a:t>
            </a:r>
          </a:p>
        </p:txBody>
      </p:sp>
      <p:sp>
        <p:nvSpPr>
          <p:cNvPr id="12" name="Nuoli: Oikea 11">
            <a:extLst>
              <a:ext uri="{FF2B5EF4-FFF2-40B4-BE49-F238E27FC236}">
                <a16:creationId xmlns:a16="http://schemas.microsoft.com/office/drawing/2014/main" id="{D31299B3-44E9-44B3-36B1-4D0159E6D308}"/>
              </a:ext>
            </a:extLst>
          </p:cNvPr>
          <p:cNvSpPr/>
          <p:nvPr/>
        </p:nvSpPr>
        <p:spPr>
          <a:xfrm>
            <a:off x="1778052" y="1674558"/>
            <a:ext cx="526212" cy="181155"/>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Tekstiruutu 12">
            <a:extLst>
              <a:ext uri="{FF2B5EF4-FFF2-40B4-BE49-F238E27FC236}">
                <a16:creationId xmlns:a16="http://schemas.microsoft.com/office/drawing/2014/main" id="{8CA0C18D-1BEC-6BC1-D55F-FB218EED0EDA}"/>
              </a:ext>
            </a:extLst>
          </p:cNvPr>
          <p:cNvSpPr txBox="1"/>
          <p:nvPr/>
        </p:nvSpPr>
        <p:spPr>
          <a:xfrm>
            <a:off x="435451" y="940279"/>
            <a:ext cx="6500268" cy="646331"/>
          </a:xfrm>
          <a:prstGeom prst="rect">
            <a:avLst/>
          </a:prstGeom>
          <a:noFill/>
        </p:spPr>
        <p:txBody>
          <a:bodyPr wrap="square" rtlCol="0">
            <a:spAutoFit/>
          </a:bodyPr>
          <a:lstStyle/>
          <a:p>
            <a:r>
              <a:rPr lang="fi-FI" dirty="0"/>
              <a:t>Suomen Väylät –palveluun on tehty valmiit teemakartat perusluokituksista hoitourakoiden kilpailutuksen tarpeisiin </a:t>
            </a:r>
          </a:p>
        </p:txBody>
      </p:sp>
      <p:sp>
        <p:nvSpPr>
          <p:cNvPr id="7" name="Tekstiruutu 6">
            <a:extLst>
              <a:ext uri="{FF2B5EF4-FFF2-40B4-BE49-F238E27FC236}">
                <a16:creationId xmlns:a16="http://schemas.microsoft.com/office/drawing/2014/main" id="{A77C83DB-7C14-A1EC-3D6E-A4960E0030EC}"/>
              </a:ext>
            </a:extLst>
          </p:cNvPr>
          <p:cNvSpPr txBox="1"/>
          <p:nvPr/>
        </p:nvSpPr>
        <p:spPr>
          <a:xfrm>
            <a:off x="697868" y="1586610"/>
            <a:ext cx="4584938" cy="369332"/>
          </a:xfrm>
          <a:prstGeom prst="rect">
            <a:avLst/>
          </a:prstGeom>
          <a:noFill/>
        </p:spPr>
        <p:txBody>
          <a:bodyPr wrap="square">
            <a:spAutoFit/>
          </a:bodyPr>
          <a:lstStyle/>
          <a:p>
            <a:r>
              <a:rPr lang="fi-FI" sz="1800" kern="0" dirty="0">
                <a:solidFill>
                  <a:srgbClr val="FF0000"/>
                </a:solidFill>
              </a:rPr>
              <a:t>kirjaudu</a:t>
            </a:r>
            <a:endParaRPr lang="fi-FI" dirty="0"/>
          </a:p>
        </p:txBody>
      </p:sp>
    </p:spTree>
    <p:extLst>
      <p:ext uri="{BB962C8B-B14F-4D97-AF65-F5344CB8AC3E}">
        <p14:creationId xmlns:p14="http://schemas.microsoft.com/office/powerpoint/2010/main" val="195414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A0FC17-D201-A6DB-6D58-EFA5C63AD2B1}"/>
              </a:ext>
            </a:extLst>
          </p:cNvPr>
          <p:cNvSpPr>
            <a:spLocks noGrp="1"/>
          </p:cNvSpPr>
          <p:nvPr>
            <p:ph type="title"/>
          </p:nvPr>
        </p:nvSpPr>
        <p:spPr>
          <a:xfrm>
            <a:off x="186029" y="1099517"/>
            <a:ext cx="7785474" cy="648072"/>
          </a:xfrm>
        </p:spPr>
        <p:txBody>
          <a:bodyPr/>
          <a:lstStyle/>
          <a:p>
            <a:br>
              <a:rPr lang="fi-FI" sz="2800" b="1" kern="0" dirty="0">
                <a:solidFill>
                  <a:srgbClr val="FF0000"/>
                </a:solidFill>
              </a:rPr>
            </a:br>
            <a:endParaRPr lang="fi-FI" sz="2800" b="1" dirty="0">
              <a:solidFill>
                <a:srgbClr val="FF0000"/>
              </a:solidFill>
            </a:endParaRPr>
          </a:p>
        </p:txBody>
      </p:sp>
      <p:sp>
        <p:nvSpPr>
          <p:cNvPr id="3" name="Alatunnisteen paikkamerkki 2">
            <a:extLst>
              <a:ext uri="{FF2B5EF4-FFF2-40B4-BE49-F238E27FC236}">
                <a16:creationId xmlns:a16="http://schemas.microsoft.com/office/drawing/2014/main" id="{7571E3B0-87E7-FBE0-CCB0-CF5EFA7F62B6}"/>
              </a:ext>
            </a:extLst>
          </p:cNvPr>
          <p:cNvSpPr>
            <a:spLocks noGrp="1"/>
          </p:cNvSpPr>
          <p:nvPr>
            <p:ph type="ftr" sz="quarter" idx="3"/>
          </p:nvPr>
        </p:nvSpPr>
        <p:spPr/>
        <p:txBody>
          <a:bodyPr/>
          <a:lstStyle/>
          <a:p>
            <a:pPr>
              <a:defRPr/>
            </a:pPr>
            <a:r>
              <a:rPr lang="fi-FI"/>
              <a:t>Pöyhönen Asko</a:t>
            </a:r>
            <a:endParaRPr lang="fi-FI" dirty="0"/>
          </a:p>
        </p:txBody>
      </p:sp>
      <p:sp>
        <p:nvSpPr>
          <p:cNvPr id="4" name="Dian numeron paikkamerkki 3">
            <a:extLst>
              <a:ext uri="{FF2B5EF4-FFF2-40B4-BE49-F238E27FC236}">
                <a16:creationId xmlns:a16="http://schemas.microsoft.com/office/drawing/2014/main" id="{D389A0EC-15AE-51EB-274C-DCAC7044971E}"/>
              </a:ext>
            </a:extLst>
          </p:cNvPr>
          <p:cNvSpPr>
            <a:spLocks noGrp="1"/>
          </p:cNvSpPr>
          <p:nvPr>
            <p:ph type="sldNum" sz="quarter" idx="4"/>
          </p:nvPr>
        </p:nvSpPr>
        <p:spPr/>
        <p:txBody>
          <a:bodyPr/>
          <a:lstStyle/>
          <a:p>
            <a:pPr>
              <a:defRPr/>
            </a:pPr>
            <a:fld id="{1F70512E-3501-4C97-9457-F6C16E24E41E}" type="slidenum">
              <a:rPr lang="fi-FI" smtClean="0"/>
              <a:pPr>
                <a:defRPr/>
              </a:pPr>
              <a:t>7</a:t>
            </a:fld>
            <a:endParaRPr lang="fi-FI" dirty="0"/>
          </a:p>
        </p:txBody>
      </p:sp>
      <p:sp>
        <p:nvSpPr>
          <p:cNvPr id="5" name="Tekstin paikkamerkki 4">
            <a:extLst>
              <a:ext uri="{FF2B5EF4-FFF2-40B4-BE49-F238E27FC236}">
                <a16:creationId xmlns:a16="http://schemas.microsoft.com/office/drawing/2014/main" id="{F2339380-2085-72C5-1EE2-C9B63C586E18}"/>
              </a:ext>
            </a:extLst>
          </p:cNvPr>
          <p:cNvSpPr>
            <a:spLocks noGrp="1"/>
          </p:cNvSpPr>
          <p:nvPr>
            <p:ph type="body" sz="quarter" idx="11"/>
          </p:nvPr>
        </p:nvSpPr>
        <p:spPr>
          <a:xfrm>
            <a:off x="461882" y="1242205"/>
            <a:ext cx="6715297" cy="2078966"/>
          </a:xfrm>
        </p:spPr>
        <p:txBody>
          <a:bodyPr/>
          <a:lstStyle/>
          <a:p>
            <a:pPr marL="0" indent="0">
              <a:buNone/>
            </a:pPr>
            <a:r>
              <a:rPr lang="fi-FI" b="1" dirty="0">
                <a:hlinkClick r:id="rId2"/>
              </a:rPr>
              <a:t>https://suomenvaylat.vayla.fi/</a:t>
            </a:r>
            <a:endParaRPr lang="fi-FI" b="1" dirty="0"/>
          </a:p>
          <a:p>
            <a:endParaRPr lang="fi-FI" b="1" dirty="0"/>
          </a:p>
        </p:txBody>
      </p:sp>
      <p:pic>
        <p:nvPicPr>
          <p:cNvPr id="7" name="Kuva 6">
            <a:extLst>
              <a:ext uri="{FF2B5EF4-FFF2-40B4-BE49-F238E27FC236}">
                <a16:creationId xmlns:a16="http://schemas.microsoft.com/office/drawing/2014/main" id="{1255E808-FF9B-8A04-D6CE-DF53BE975A05}"/>
              </a:ext>
            </a:extLst>
          </p:cNvPr>
          <p:cNvPicPr>
            <a:picLocks noChangeAspect="1"/>
          </p:cNvPicPr>
          <p:nvPr/>
        </p:nvPicPr>
        <p:blipFill>
          <a:blip r:embed="rId3"/>
          <a:stretch>
            <a:fillRect/>
          </a:stretch>
        </p:blipFill>
        <p:spPr>
          <a:xfrm>
            <a:off x="1606194" y="1747589"/>
            <a:ext cx="4945143" cy="4414723"/>
          </a:xfrm>
          <a:prstGeom prst="rect">
            <a:avLst/>
          </a:prstGeom>
        </p:spPr>
      </p:pic>
      <p:sp>
        <p:nvSpPr>
          <p:cNvPr id="10" name="Nuoli: Oikea 9">
            <a:extLst>
              <a:ext uri="{FF2B5EF4-FFF2-40B4-BE49-F238E27FC236}">
                <a16:creationId xmlns:a16="http://schemas.microsoft.com/office/drawing/2014/main" id="{56846990-794E-1668-E5AE-F7100F248D5F}"/>
              </a:ext>
            </a:extLst>
          </p:cNvPr>
          <p:cNvSpPr/>
          <p:nvPr/>
        </p:nvSpPr>
        <p:spPr>
          <a:xfrm>
            <a:off x="980352" y="3614467"/>
            <a:ext cx="986471" cy="212088"/>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2" name="Nuoli: Oikea 11">
            <a:extLst>
              <a:ext uri="{FF2B5EF4-FFF2-40B4-BE49-F238E27FC236}">
                <a16:creationId xmlns:a16="http://schemas.microsoft.com/office/drawing/2014/main" id="{DC32EDD1-E5ED-8439-5DE5-1F6A49D2F35F}"/>
              </a:ext>
            </a:extLst>
          </p:cNvPr>
          <p:cNvSpPr/>
          <p:nvPr/>
        </p:nvSpPr>
        <p:spPr>
          <a:xfrm>
            <a:off x="1270775" y="5052203"/>
            <a:ext cx="986471" cy="212088"/>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6" name="Kuva 15">
            <a:extLst>
              <a:ext uri="{FF2B5EF4-FFF2-40B4-BE49-F238E27FC236}">
                <a16:creationId xmlns:a16="http://schemas.microsoft.com/office/drawing/2014/main" id="{F5D7F611-B92F-11CC-2CB8-8F909331F763}"/>
              </a:ext>
            </a:extLst>
          </p:cNvPr>
          <p:cNvPicPr>
            <a:picLocks noChangeAspect="1"/>
          </p:cNvPicPr>
          <p:nvPr/>
        </p:nvPicPr>
        <p:blipFill>
          <a:blip r:embed="rId4"/>
          <a:stretch>
            <a:fillRect/>
          </a:stretch>
        </p:blipFill>
        <p:spPr>
          <a:xfrm>
            <a:off x="4864902" y="5456062"/>
            <a:ext cx="2672904" cy="468787"/>
          </a:xfrm>
          <a:prstGeom prst="rect">
            <a:avLst/>
          </a:prstGeom>
          <a:ln w="57150">
            <a:solidFill>
              <a:srgbClr val="FF0000"/>
            </a:solidFill>
          </a:ln>
        </p:spPr>
      </p:pic>
      <p:pic>
        <p:nvPicPr>
          <p:cNvPr id="8" name="Kuva 7">
            <a:extLst>
              <a:ext uri="{FF2B5EF4-FFF2-40B4-BE49-F238E27FC236}">
                <a16:creationId xmlns:a16="http://schemas.microsoft.com/office/drawing/2014/main" id="{12B45FD2-FB34-8CF8-3E29-8A561B300156}"/>
              </a:ext>
            </a:extLst>
          </p:cNvPr>
          <p:cNvPicPr>
            <a:picLocks noChangeAspect="1"/>
          </p:cNvPicPr>
          <p:nvPr/>
        </p:nvPicPr>
        <p:blipFill>
          <a:blip r:embed="rId5"/>
          <a:stretch>
            <a:fillRect/>
          </a:stretch>
        </p:blipFill>
        <p:spPr>
          <a:xfrm>
            <a:off x="2367042" y="5395715"/>
            <a:ext cx="1977747" cy="529134"/>
          </a:xfrm>
          <a:prstGeom prst="rect">
            <a:avLst/>
          </a:prstGeom>
        </p:spPr>
      </p:pic>
    </p:spTree>
    <p:extLst>
      <p:ext uri="{BB962C8B-B14F-4D97-AF65-F5344CB8AC3E}">
        <p14:creationId xmlns:p14="http://schemas.microsoft.com/office/powerpoint/2010/main" val="3715511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Kuva 20">
            <a:extLst>
              <a:ext uri="{FF2B5EF4-FFF2-40B4-BE49-F238E27FC236}">
                <a16:creationId xmlns:a16="http://schemas.microsoft.com/office/drawing/2014/main" id="{588B8167-3800-14BF-5A0C-1B2548254114}"/>
              </a:ext>
            </a:extLst>
          </p:cNvPr>
          <p:cNvPicPr>
            <a:picLocks noChangeAspect="1"/>
          </p:cNvPicPr>
          <p:nvPr/>
        </p:nvPicPr>
        <p:blipFill>
          <a:blip r:embed="rId2"/>
          <a:stretch>
            <a:fillRect/>
          </a:stretch>
        </p:blipFill>
        <p:spPr>
          <a:xfrm>
            <a:off x="1691120" y="1778444"/>
            <a:ext cx="5125921" cy="4156529"/>
          </a:xfrm>
          <a:prstGeom prst="rect">
            <a:avLst/>
          </a:prstGeom>
        </p:spPr>
      </p:pic>
      <p:sp>
        <p:nvSpPr>
          <p:cNvPr id="2" name="Otsikko 1">
            <a:extLst>
              <a:ext uri="{FF2B5EF4-FFF2-40B4-BE49-F238E27FC236}">
                <a16:creationId xmlns:a16="http://schemas.microsoft.com/office/drawing/2014/main" id="{3CA0FC17-D201-A6DB-6D58-EFA5C63AD2B1}"/>
              </a:ext>
            </a:extLst>
          </p:cNvPr>
          <p:cNvSpPr>
            <a:spLocks noGrp="1"/>
          </p:cNvSpPr>
          <p:nvPr>
            <p:ph type="title"/>
          </p:nvPr>
        </p:nvSpPr>
        <p:spPr>
          <a:xfrm>
            <a:off x="186029" y="1099517"/>
            <a:ext cx="7785474" cy="648072"/>
          </a:xfrm>
        </p:spPr>
        <p:txBody>
          <a:bodyPr/>
          <a:lstStyle/>
          <a:p>
            <a:br>
              <a:rPr lang="fi-FI" sz="2800" b="1" kern="0" dirty="0">
                <a:solidFill>
                  <a:srgbClr val="FF0000"/>
                </a:solidFill>
              </a:rPr>
            </a:br>
            <a:endParaRPr lang="fi-FI" sz="2800" b="1" dirty="0">
              <a:solidFill>
                <a:srgbClr val="FF0000"/>
              </a:solidFill>
            </a:endParaRPr>
          </a:p>
        </p:txBody>
      </p:sp>
      <p:sp>
        <p:nvSpPr>
          <p:cNvPr id="3" name="Alatunnisteen paikkamerkki 2">
            <a:extLst>
              <a:ext uri="{FF2B5EF4-FFF2-40B4-BE49-F238E27FC236}">
                <a16:creationId xmlns:a16="http://schemas.microsoft.com/office/drawing/2014/main" id="{7571E3B0-87E7-FBE0-CCB0-CF5EFA7F62B6}"/>
              </a:ext>
            </a:extLst>
          </p:cNvPr>
          <p:cNvSpPr>
            <a:spLocks noGrp="1"/>
          </p:cNvSpPr>
          <p:nvPr>
            <p:ph type="ftr" sz="quarter" idx="3"/>
          </p:nvPr>
        </p:nvSpPr>
        <p:spPr/>
        <p:txBody>
          <a:bodyPr/>
          <a:lstStyle/>
          <a:p>
            <a:pPr>
              <a:defRPr/>
            </a:pPr>
            <a:r>
              <a:rPr lang="fi-FI"/>
              <a:t>Pöyhönen Asko</a:t>
            </a:r>
            <a:endParaRPr lang="fi-FI" dirty="0"/>
          </a:p>
        </p:txBody>
      </p:sp>
      <p:sp>
        <p:nvSpPr>
          <p:cNvPr id="4" name="Dian numeron paikkamerkki 3">
            <a:extLst>
              <a:ext uri="{FF2B5EF4-FFF2-40B4-BE49-F238E27FC236}">
                <a16:creationId xmlns:a16="http://schemas.microsoft.com/office/drawing/2014/main" id="{D389A0EC-15AE-51EB-274C-DCAC7044971E}"/>
              </a:ext>
            </a:extLst>
          </p:cNvPr>
          <p:cNvSpPr>
            <a:spLocks noGrp="1"/>
          </p:cNvSpPr>
          <p:nvPr>
            <p:ph type="sldNum" sz="quarter" idx="4"/>
          </p:nvPr>
        </p:nvSpPr>
        <p:spPr/>
        <p:txBody>
          <a:bodyPr/>
          <a:lstStyle/>
          <a:p>
            <a:pPr>
              <a:defRPr/>
            </a:pPr>
            <a:fld id="{1F70512E-3501-4C97-9457-F6C16E24E41E}" type="slidenum">
              <a:rPr lang="fi-FI" smtClean="0"/>
              <a:pPr>
                <a:defRPr/>
              </a:pPr>
              <a:t>8</a:t>
            </a:fld>
            <a:endParaRPr lang="fi-FI" dirty="0"/>
          </a:p>
        </p:txBody>
      </p:sp>
      <p:sp>
        <p:nvSpPr>
          <p:cNvPr id="5" name="Tekstin paikkamerkki 4">
            <a:extLst>
              <a:ext uri="{FF2B5EF4-FFF2-40B4-BE49-F238E27FC236}">
                <a16:creationId xmlns:a16="http://schemas.microsoft.com/office/drawing/2014/main" id="{F2339380-2085-72C5-1EE2-C9B63C586E18}"/>
              </a:ext>
            </a:extLst>
          </p:cNvPr>
          <p:cNvSpPr>
            <a:spLocks noGrp="1"/>
          </p:cNvSpPr>
          <p:nvPr>
            <p:ph type="body" sz="quarter" idx="11"/>
          </p:nvPr>
        </p:nvSpPr>
        <p:spPr>
          <a:xfrm>
            <a:off x="461882" y="1242205"/>
            <a:ext cx="6715297" cy="2078966"/>
          </a:xfrm>
        </p:spPr>
        <p:txBody>
          <a:bodyPr/>
          <a:lstStyle/>
          <a:p>
            <a:pPr marL="0" indent="0">
              <a:buNone/>
            </a:pPr>
            <a:r>
              <a:rPr lang="fi-FI" b="1" dirty="0">
                <a:hlinkClick r:id="rId3"/>
              </a:rPr>
              <a:t>https://suomenvaylat.vayla.fi/</a:t>
            </a:r>
            <a:endParaRPr lang="fi-FI" b="1" dirty="0"/>
          </a:p>
          <a:p>
            <a:endParaRPr lang="fi-FI" b="1" dirty="0"/>
          </a:p>
        </p:txBody>
      </p:sp>
      <p:sp>
        <p:nvSpPr>
          <p:cNvPr id="13" name="Tekstiruutu 12">
            <a:extLst>
              <a:ext uri="{FF2B5EF4-FFF2-40B4-BE49-F238E27FC236}">
                <a16:creationId xmlns:a16="http://schemas.microsoft.com/office/drawing/2014/main" id="{658E9666-A553-4D83-DFB0-F90BA55A9FB7}"/>
              </a:ext>
            </a:extLst>
          </p:cNvPr>
          <p:cNvSpPr txBox="1"/>
          <p:nvPr/>
        </p:nvSpPr>
        <p:spPr>
          <a:xfrm>
            <a:off x="418750" y="4662518"/>
            <a:ext cx="1441420" cy="369332"/>
          </a:xfrm>
          <a:prstGeom prst="rect">
            <a:avLst/>
          </a:prstGeom>
          <a:noFill/>
        </p:spPr>
        <p:txBody>
          <a:bodyPr wrap="none" rtlCol="0">
            <a:spAutoFit/>
          </a:bodyPr>
          <a:lstStyle/>
          <a:p>
            <a:r>
              <a:rPr lang="fi-FI" b="1" dirty="0">
                <a:solidFill>
                  <a:srgbClr val="FF0000"/>
                </a:solidFill>
              </a:rPr>
              <a:t>Urakkarajat</a:t>
            </a:r>
          </a:p>
        </p:txBody>
      </p:sp>
      <p:sp>
        <p:nvSpPr>
          <p:cNvPr id="10" name="Nuoli: Oikea 9">
            <a:extLst>
              <a:ext uri="{FF2B5EF4-FFF2-40B4-BE49-F238E27FC236}">
                <a16:creationId xmlns:a16="http://schemas.microsoft.com/office/drawing/2014/main" id="{56846990-794E-1668-E5AE-F7100F248D5F}"/>
              </a:ext>
            </a:extLst>
          </p:cNvPr>
          <p:cNvSpPr/>
          <p:nvPr/>
        </p:nvSpPr>
        <p:spPr>
          <a:xfrm>
            <a:off x="1828106" y="4813717"/>
            <a:ext cx="539210" cy="118932"/>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144005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97694C75-A4B2-D615-2C16-49E67E263204}"/>
              </a:ext>
            </a:extLst>
          </p:cNvPr>
          <p:cNvPicPr>
            <a:picLocks noChangeAspect="1"/>
          </p:cNvPicPr>
          <p:nvPr/>
        </p:nvPicPr>
        <p:blipFill>
          <a:blip r:embed="rId2"/>
          <a:stretch>
            <a:fillRect/>
          </a:stretch>
        </p:blipFill>
        <p:spPr>
          <a:xfrm>
            <a:off x="1742774" y="1747589"/>
            <a:ext cx="5106599" cy="4169802"/>
          </a:xfrm>
          <a:prstGeom prst="rect">
            <a:avLst/>
          </a:prstGeom>
        </p:spPr>
      </p:pic>
      <p:sp>
        <p:nvSpPr>
          <p:cNvPr id="2" name="Otsikko 1">
            <a:extLst>
              <a:ext uri="{FF2B5EF4-FFF2-40B4-BE49-F238E27FC236}">
                <a16:creationId xmlns:a16="http://schemas.microsoft.com/office/drawing/2014/main" id="{3CA0FC17-D201-A6DB-6D58-EFA5C63AD2B1}"/>
              </a:ext>
            </a:extLst>
          </p:cNvPr>
          <p:cNvSpPr>
            <a:spLocks noGrp="1"/>
          </p:cNvSpPr>
          <p:nvPr>
            <p:ph type="title"/>
          </p:nvPr>
        </p:nvSpPr>
        <p:spPr>
          <a:xfrm>
            <a:off x="186029" y="1099517"/>
            <a:ext cx="7785474" cy="648072"/>
          </a:xfrm>
        </p:spPr>
        <p:txBody>
          <a:bodyPr/>
          <a:lstStyle/>
          <a:p>
            <a:br>
              <a:rPr lang="fi-FI" sz="2800" b="1" kern="0" dirty="0">
                <a:solidFill>
                  <a:srgbClr val="FF0000"/>
                </a:solidFill>
              </a:rPr>
            </a:br>
            <a:endParaRPr lang="fi-FI" sz="2800" b="1" dirty="0">
              <a:solidFill>
                <a:srgbClr val="FF0000"/>
              </a:solidFill>
            </a:endParaRPr>
          </a:p>
        </p:txBody>
      </p:sp>
      <p:sp>
        <p:nvSpPr>
          <p:cNvPr id="3" name="Alatunnisteen paikkamerkki 2">
            <a:extLst>
              <a:ext uri="{FF2B5EF4-FFF2-40B4-BE49-F238E27FC236}">
                <a16:creationId xmlns:a16="http://schemas.microsoft.com/office/drawing/2014/main" id="{7571E3B0-87E7-FBE0-CCB0-CF5EFA7F62B6}"/>
              </a:ext>
            </a:extLst>
          </p:cNvPr>
          <p:cNvSpPr>
            <a:spLocks noGrp="1"/>
          </p:cNvSpPr>
          <p:nvPr>
            <p:ph type="ftr" sz="quarter" idx="3"/>
          </p:nvPr>
        </p:nvSpPr>
        <p:spPr/>
        <p:txBody>
          <a:bodyPr/>
          <a:lstStyle/>
          <a:p>
            <a:pPr>
              <a:defRPr/>
            </a:pPr>
            <a:r>
              <a:rPr lang="fi-FI"/>
              <a:t>Pöyhönen Asko</a:t>
            </a:r>
            <a:endParaRPr lang="fi-FI" dirty="0"/>
          </a:p>
        </p:txBody>
      </p:sp>
      <p:sp>
        <p:nvSpPr>
          <p:cNvPr id="4" name="Dian numeron paikkamerkki 3">
            <a:extLst>
              <a:ext uri="{FF2B5EF4-FFF2-40B4-BE49-F238E27FC236}">
                <a16:creationId xmlns:a16="http://schemas.microsoft.com/office/drawing/2014/main" id="{D389A0EC-15AE-51EB-274C-DCAC7044971E}"/>
              </a:ext>
            </a:extLst>
          </p:cNvPr>
          <p:cNvSpPr>
            <a:spLocks noGrp="1"/>
          </p:cNvSpPr>
          <p:nvPr>
            <p:ph type="sldNum" sz="quarter" idx="4"/>
          </p:nvPr>
        </p:nvSpPr>
        <p:spPr/>
        <p:txBody>
          <a:bodyPr/>
          <a:lstStyle/>
          <a:p>
            <a:pPr>
              <a:defRPr/>
            </a:pPr>
            <a:fld id="{1F70512E-3501-4C97-9457-F6C16E24E41E}" type="slidenum">
              <a:rPr lang="fi-FI" smtClean="0"/>
              <a:pPr>
                <a:defRPr/>
              </a:pPr>
              <a:t>9</a:t>
            </a:fld>
            <a:endParaRPr lang="fi-FI" dirty="0"/>
          </a:p>
        </p:txBody>
      </p:sp>
      <p:sp>
        <p:nvSpPr>
          <p:cNvPr id="5" name="Tekstin paikkamerkki 4">
            <a:extLst>
              <a:ext uri="{FF2B5EF4-FFF2-40B4-BE49-F238E27FC236}">
                <a16:creationId xmlns:a16="http://schemas.microsoft.com/office/drawing/2014/main" id="{F2339380-2085-72C5-1EE2-C9B63C586E18}"/>
              </a:ext>
            </a:extLst>
          </p:cNvPr>
          <p:cNvSpPr>
            <a:spLocks noGrp="1"/>
          </p:cNvSpPr>
          <p:nvPr>
            <p:ph type="body" sz="quarter" idx="11"/>
          </p:nvPr>
        </p:nvSpPr>
        <p:spPr>
          <a:xfrm>
            <a:off x="461882" y="1242205"/>
            <a:ext cx="6715297" cy="2078966"/>
          </a:xfrm>
        </p:spPr>
        <p:txBody>
          <a:bodyPr/>
          <a:lstStyle/>
          <a:p>
            <a:pPr marL="0" indent="0">
              <a:buNone/>
            </a:pPr>
            <a:r>
              <a:rPr lang="fi-FI" b="1" dirty="0">
                <a:hlinkClick r:id="rId3"/>
              </a:rPr>
              <a:t>https://suomenvaylat.vayla.fi/</a:t>
            </a:r>
            <a:endParaRPr lang="fi-FI" b="1" dirty="0"/>
          </a:p>
          <a:p>
            <a:endParaRPr lang="fi-FI" b="1" dirty="0"/>
          </a:p>
        </p:txBody>
      </p:sp>
      <p:sp>
        <p:nvSpPr>
          <p:cNvPr id="13" name="Tekstiruutu 12">
            <a:extLst>
              <a:ext uri="{FF2B5EF4-FFF2-40B4-BE49-F238E27FC236}">
                <a16:creationId xmlns:a16="http://schemas.microsoft.com/office/drawing/2014/main" id="{658E9666-A553-4D83-DFB0-F90BA55A9FB7}"/>
              </a:ext>
            </a:extLst>
          </p:cNvPr>
          <p:cNvSpPr txBox="1"/>
          <p:nvPr/>
        </p:nvSpPr>
        <p:spPr>
          <a:xfrm>
            <a:off x="461880" y="4662518"/>
            <a:ext cx="1364476" cy="369332"/>
          </a:xfrm>
          <a:prstGeom prst="rect">
            <a:avLst/>
          </a:prstGeom>
          <a:noFill/>
        </p:spPr>
        <p:txBody>
          <a:bodyPr wrap="none" rtlCol="0">
            <a:spAutoFit/>
          </a:bodyPr>
          <a:lstStyle/>
          <a:p>
            <a:r>
              <a:rPr lang="fi-FI" dirty="0">
                <a:solidFill>
                  <a:srgbClr val="FF0000"/>
                </a:solidFill>
              </a:rPr>
              <a:t>Urakkarajat</a:t>
            </a:r>
          </a:p>
        </p:txBody>
      </p:sp>
      <p:sp>
        <p:nvSpPr>
          <p:cNvPr id="10" name="Nuoli: Oikea 9">
            <a:extLst>
              <a:ext uri="{FF2B5EF4-FFF2-40B4-BE49-F238E27FC236}">
                <a16:creationId xmlns:a16="http://schemas.microsoft.com/office/drawing/2014/main" id="{56846990-794E-1668-E5AE-F7100F248D5F}"/>
              </a:ext>
            </a:extLst>
          </p:cNvPr>
          <p:cNvSpPr/>
          <p:nvPr/>
        </p:nvSpPr>
        <p:spPr>
          <a:xfrm>
            <a:off x="1828106" y="4813717"/>
            <a:ext cx="539210" cy="118932"/>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Nuoli: Oikea 8">
            <a:extLst>
              <a:ext uri="{FF2B5EF4-FFF2-40B4-BE49-F238E27FC236}">
                <a16:creationId xmlns:a16="http://schemas.microsoft.com/office/drawing/2014/main" id="{A9A841E0-F225-29C5-199D-E0F0EFCA5652}"/>
              </a:ext>
            </a:extLst>
          </p:cNvPr>
          <p:cNvSpPr/>
          <p:nvPr/>
        </p:nvSpPr>
        <p:spPr>
          <a:xfrm>
            <a:off x="1942648" y="5131051"/>
            <a:ext cx="424668" cy="118932"/>
          </a:xfrm>
          <a:prstGeom prst="rightArrow">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accent3">
                  <a:lumMod val="75000"/>
                </a:schemeClr>
              </a:solidFill>
            </a:endParaRPr>
          </a:p>
        </p:txBody>
      </p:sp>
      <p:sp>
        <p:nvSpPr>
          <p:cNvPr id="11" name="Tekstiruutu 10">
            <a:extLst>
              <a:ext uri="{FF2B5EF4-FFF2-40B4-BE49-F238E27FC236}">
                <a16:creationId xmlns:a16="http://schemas.microsoft.com/office/drawing/2014/main" id="{EC0C2D7B-19AF-04C2-30D1-65B0C2CADE24}"/>
              </a:ext>
            </a:extLst>
          </p:cNvPr>
          <p:cNvSpPr txBox="1"/>
          <p:nvPr/>
        </p:nvSpPr>
        <p:spPr>
          <a:xfrm>
            <a:off x="296043" y="4989221"/>
            <a:ext cx="1646605" cy="369332"/>
          </a:xfrm>
          <a:prstGeom prst="rect">
            <a:avLst/>
          </a:prstGeom>
          <a:noFill/>
        </p:spPr>
        <p:txBody>
          <a:bodyPr wrap="none" rtlCol="0">
            <a:spAutoFit/>
          </a:bodyPr>
          <a:lstStyle/>
          <a:p>
            <a:r>
              <a:rPr lang="fi-FI" b="1" dirty="0">
                <a:solidFill>
                  <a:schemeClr val="accent3">
                    <a:lumMod val="75000"/>
                  </a:schemeClr>
                </a:solidFill>
              </a:rPr>
              <a:t>Soratieluokat</a:t>
            </a:r>
          </a:p>
        </p:txBody>
      </p:sp>
    </p:spTree>
    <p:extLst>
      <p:ext uri="{BB962C8B-B14F-4D97-AF65-F5344CB8AC3E}">
        <p14:creationId xmlns:p14="http://schemas.microsoft.com/office/powerpoint/2010/main" val="4258415216"/>
      </p:ext>
    </p:extLst>
  </p:cSld>
  <p:clrMapOvr>
    <a:masterClrMapping/>
  </p:clrMapOvr>
</p:sld>
</file>

<file path=ppt/theme/theme1.xml><?xml version="1.0" encoding="utf-8"?>
<a:theme xmlns:a="http://schemas.openxmlformats.org/drawingml/2006/main" name="ELY_powerpoint_pohja">
  <a:themeElements>
    <a:clrScheme name="ELY-värit">
      <a:dk1>
        <a:sysClr val="windowText" lastClr="000000"/>
      </a:dk1>
      <a:lt1>
        <a:srgbClr val="FFFFFF"/>
      </a:lt1>
      <a:dk2>
        <a:srgbClr val="58585A"/>
      </a:dk2>
      <a:lt2>
        <a:srgbClr val="D8D8D8"/>
      </a:lt2>
      <a:accent1>
        <a:srgbClr val="003883"/>
      </a:accent1>
      <a:accent2>
        <a:srgbClr val="779346"/>
      </a:accent2>
      <a:accent3>
        <a:srgbClr val="D9640C"/>
      </a:accent3>
      <a:accent4>
        <a:srgbClr val="4460A5"/>
      </a:accent4>
      <a:accent5>
        <a:srgbClr val="58585A"/>
      </a:accent5>
      <a:accent6>
        <a:srgbClr val="FDD078"/>
      </a:accent6>
      <a:hlink>
        <a:srgbClr val="D9640C"/>
      </a:hlink>
      <a:folHlink>
        <a:srgbClr val="D9640C"/>
      </a:folHlink>
    </a:clrScheme>
    <a:fontScheme name="ELY_font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teema 1">
        <a:dk1>
          <a:srgbClr val="59595B"/>
        </a:dk1>
        <a:lt1>
          <a:srgbClr val="FFFFFF"/>
        </a:lt1>
        <a:dk2>
          <a:srgbClr val="0081CC"/>
        </a:dk2>
        <a:lt2>
          <a:srgbClr val="A7A8AB"/>
        </a:lt2>
        <a:accent1>
          <a:srgbClr val="859FCB"/>
        </a:accent1>
        <a:accent2>
          <a:srgbClr val="D87F82"/>
        </a:accent2>
        <a:accent3>
          <a:srgbClr val="FFFFFF"/>
        </a:accent3>
        <a:accent4>
          <a:srgbClr val="4B4B4C"/>
        </a:accent4>
        <a:accent5>
          <a:srgbClr val="C2CDE2"/>
        </a:accent5>
        <a:accent6>
          <a:srgbClr val="C47275"/>
        </a:accent6>
        <a:hlink>
          <a:srgbClr val="7FD1ED"/>
        </a:hlink>
        <a:folHlink>
          <a:srgbClr val="F7BC7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ly_s_4_3.potx" id="{E41FAEDE-B105-4BEE-A76D-D9F44BEF9BA6}" vid="{961CE517-5211-42EF-ACBE-1F9E1AA41DB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xml_kameleon>
  <dokumentin_x0020_tila/>
  <dokumenttityyppi>Esitys</dokumenttityyppi>
  <kehalaatija>Pöyhönen Asko</kehalaatija>
  <kieli>Suomi</kieli>
  <päiväys>1.12.2019</päiväys>
  <laatijaorganisaatio>Varsinais-Suomen ELY|7e6dd789-d171-4986-b026-84146f7b6f06</laatijaorganisaatio>
</xml_kameleon>
</file>

<file path=customXml/itemProps1.xml><?xml version="1.0" encoding="utf-8"?>
<ds:datastoreItem xmlns:ds="http://schemas.openxmlformats.org/officeDocument/2006/customXml" ds:itemID="{CE063AF8-229B-46B2-8B07-86BBE7C8F37E}">
  <ds:schemaRefs/>
</ds:datastoreItem>
</file>

<file path=docProps/app.xml><?xml version="1.0" encoding="utf-8"?>
<Properties xmlns="http://schemas.openxmlformats.org/officeDocument/2006/extended-properties" xmlns:vt="http://schemas.openxmlformats.org/officeDocument/2006/docPropsVTypes">
  <Template>ely_s_4_3</Template>
  <TotalTime>84953</TotalTime>
  <Words>583</Words>
  <Application>Microsoft Office PowerPoint</Application>
  <PresentationFormat>Näytössä katseltava diaesitys (4:3)</PresentationFormat>
  <Paragraphs>181</Paragraphs>
  <Slides>15</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15</vt:i4>
      </vt:variant>
    </vt:vector>
  </HeadingPairs>
  <TitlesOfParts>
    <vt:vector size="21" baseType="lpstr">
      <vt:lpstr>Arial</vt:lpstr>
      <vt:lpstr>Calibri</vt:lpstr>
      <vt:lpstr>Tahoma</vt:lpstr>
      <vt:lpstr>Verdana</vt:lpstr>
      <vt:lpstr>Wingdings</vt:lpstr>
      <vt:lpstr>ELY_powerpoint_pohja</vt:lpstr>
      <vt:lpstr>Maanteiden hoitourakoiden (1.10.2025 alkavat) kilpailutus ja laatutekijät urakoitsijan valinnassa</vt:lpstr>
      <vt:lpstr>2024 kilpailutettavat urakat ja alustava aikataulu </vt:lpstr>
      <vt:lpstr>Tarjousten vertailu ja urakoitsijan valinta</vt:lpstr>
      <vt:lpstr>Vastuuhenkilöiden tentit tarjousvertailussa </vt:lpstr>
      <vt:lpstr>Tenteistä</vt:lpstr>
      <vt:lpstr> </vt:lpstr>
      <vt:lpstr> </vt:lpstr>
      <vt:lpstr> </vt:lpstr>
      <vt:lpstr> </vt:lpstr>
      <vt:lpstr> </vt:lpstr>
      <vt:lpstr> </vt:lpstr>
      <vt:lpstr> </vt:lpstr>
      <vt:lpstr> </vt:lpstr>
      <vt:lpstr>PowerPoint-esitys</vt:lpstr>
      <vt:lpstr>PowerPoint-esitys</vt:lpstr>
    </vt:vector>
  </TitlesOfParts>
  <Company>Varsinais-Suomen ELY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Pöyhönen Asko</dc:creator>
  <cp:keywords/>
  <cp:lastModifiedBy>Pöyhönen Asko (ELY)</cp:lastModifiedBy>
  <cp:revision>240</cp:revision>
  <cp:lastPrinted>2023-01-30T05:58:19Z</cp:lastPrinted>
  <dcterms:created xsi:type="dcterms:W3CDTF">2019-12-01T11:00:39Z</dcterms:created>
  <dcterms:modified xsi:type="dcterms:W3CDTF">2024-06-14T05:26:51Z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460.1202.02.002</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ely_s_4_3.potx</vt:lpwstr>
  </property>
  <property fmtid="{D5CDD505-2E9C-101B-9397-08002B2CF9AE}" pid="6" name="dvDefinition">
    <vt:lpwstr>1202 (dd_default.xml)</vt:lpwstr>
  </property>
  <property fmtid="{D5CDD505-2E9C-101B-9397-08002B2CF9AE}" pid="7" name="dvDefinitionID">
    <vt:lpwstr>1202</vt:lpwstr>
  </property>
  <property fmtid="{D5CDD505-2E9C-101B-9397-08002B2CF9AE}" pid="8" name="dvContentFile">
    <vt:lpwstr>dd_default.xml</vt:lpwstr>
  </property>
  <property fmtid="{D5CDD505-2E9C-101B-9397-08002B2CF9AE}" pid="9" name="dvGlobalVerID">
    <vt:lpwstr>460.90.02.205</vt:lpwstr>
  </property>
  <property fmtid="{D5CDD505-2E9C-101B-9397-08002B2CF9AE}" pid="10" name="dvDefinitionVersion">
    <vt:lpwstr>02.001 / 8.9.2016</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165</vt:lpwstr>
  </property>
  <property fmtid="{D5CDD505-2E9C-101B-9397-08002B2CF9AE}" pid="17" name="dvCategory_2">
    <vt:lpwstr>56</vt:lpwstr>
  </property>
  <property fmtid="{D5CDD505-2E9C-101B-9397-08002B2CF9AE}" pid="18" name="dvSavepath">
    <vt:lpwstr/>
  </property>
  <property fmtid="{D5CDD505-2E9C-101B-9397-08002B2CF9AE}" pid="19" name="dvUsed">
    <vt:lpwstr>1</vt:lpwstr>
  </property>
  <property fmtid="{D5CDD505-2E9C-101B-9397-08002B2CF9AE}" pid="20" name="dvCompany">
    <vt:lpwstr>ELY VAR</vt:lpwstr>
  </property>
  <property fmtid="{D5CDD505-2E9C-101B-9397-08002B2CF9AE}" pid="21" name="dvSite">
    <vt:lpwstr>Turku</vt:lpwstr>
  </property>
  <property fmtid="{D5CDD505-2E9C-101B-9397-08002B2CF9AE}" pid="22" name="dvNumbering">
    <vt:lpwstr>0</vt:lpwstr>
  </property>
  <property fmtid="{D5CDD505-2E9C-101B-9397-08002B2CF9AE}" pid="23" name="dvDUname">
    <vt:lpwstr>Pöyhönen Asko</vt:lpwstr>
  </property>
  <property fmtid="{D5CDD505-2E9C-101B-9397-08002B2CF9AE}" pid="24" name="dvdufname">
    <vt:lpwstr>Asko</vt:lpwstr>
  </property>
  <property fmtid="{D5CDD505-2E9C-101B-9397-08002B2CF9AE}" pid="25" name="dvdulname">
    <vt:lpwstr>Pöyhönen</vt:lpwstr>
  </property>
  <property fmtid="{D5CDD505-2E9C-101B-9397-08002B2CF9AE}" pid="26" name="dvDUdepartment">
    <vt:lpwstr/>
  </property>
  <property fmtid="{D5CDD505-2E9C-101B-9397-08002B2CF9AE}" pid="27" name="dvLogoExist">
    <vt:lpwstr>0</vt:lpwstr>
  </property>
  <property fmtid="{D5CDD505-2E9C-101B-9397-08002B2CF9AE}" pid="28" name="dvCurrentlogo">
    <vt:lpwstr/>
  </property>
  <property fmtid="{D5CDD505-2E9C-101B-9397-08002B2CF9AE}" pid="29" name="Dokumentin_x0020_tila">
    <vt:lpwstr/>
  </property>
  <property fmtid="{D5CDD505-2E9C-101B-9397-08002B2CF9AE}" pid="30" name="Asiakirjan tyyppi">
    <vt:lpwstr>Esitys</vt:lpwstr>
  </property>
  <property fmtid="{D5CDD505-2E9C-101B-9397-08002B2CF9AE}" pid="31" name="Dokumenttityyppi">
    <vt:lpwstr>Esitys</vt:lpwstr>
  </property>
  <property fmtid="{D5CDD505-2E9C-101B-9397-08002B2CF9AE}" pid="32" name="KEHALaatija">
    <vt:lpwstr>Pöyhönen Asko</vt:lpwstr>
  </property>
  <property fmtid="{D5CDD505-2E9C-101B-9397-08002B2CF9AE}" pid="33" name="Kieli">
    <vt:lpwstr>Suomi</vt:lpwstr>
  </property>
  <property fmtid="{D5CDD505-2E9C-101B-9397-08002B2CF9AE}" pid="34" name="Päiväys">
    <vt:filetime>2019-11-30T22:00:00Z</vt:filetime>
  </property>
  <property fmtid="{D5CDD505-2E9C-101B-9397-08002B2CF9AE}" pid="35" name="Laatijaorganisaatio">
    <vt:lpwstr>Varsinais-Suomen ELY</vt:lpwstr>
  </property>
</Properties>
</file>