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784" r:id="rId4"/>
  </p:sldMasterIdLst>
  <p:notesMasterIdLst>
    <p:notesMasterId r:id="rId15"/>
  </p:notesMasterIdLst>
  <p:handoutMasterIdLst>
    <p:handoutMasterId r:id="rId16"/>
  </p:handoutMasterIdLst>
  <p:sldIdLst>
    <p:sldId id="256" r:id="rId5"/>
    <p:sldId id="686" r:id="rId6"/>
    <p:sldId id="722" r:id="rId7"/>
    <p:sldId id="259" r:id="rId8"/>
    <p:sldId id="276" r:id="rId9"/>
    <p:sldId id="277" r:id="rId10"/>
    <p:sldId id="278" r:id="rId11"/>
    <p:sldId id="279" r:id="rId12"/>
    <p:sldId id="280" r:id="rId13"/>
    <p:sldId id="263" r:id="rId1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Vaalea tyyli 3 - Korostu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 autoAdjust="0"/>
    <p:restoredTop sz="86446" autoAdjust="0"/>
  </p:normalViewPr>
  <p:slideViewPr>
    <p:cSldViewPr snapToGrid="0">
      <p:cViewPr varScale="1">
        <p:scale>
          <a:sx n="67" d="100"/>
          <a:sy n="67" d="100"/>
        </p:scale>
        <p:origin x="1000" y="4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5" d="100"/>
          <a:sy n="95" d="100"/>
        </p:scale>
        <p:origin x="280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148092993809398E-2"/>
          <c:y val="0.18354317246059645"/>
          <c:w val="0.73821321507798099"/>
          <c:h val="0.72992103639354755"/>
        </c:manualLayout>
      </c:layout>
      <c:lineChart>
        <c:grouping val="standard"/>
        <c:varyColors val="0"/>
        <c:ser>
          <c:idx val="0"/>
          <c:order val="0"/>
          <c:tx>
            <c:strRef>
              <c:f>Sheet1!$B$1</c:f>
              <c:strCache>
                <c:ptCount val="1"/>
                <c:pt idx="0">
                  <c:v>Yksityishenkilöt</c:v>
                </c:pt>
              </c:strCache>
            </c:strRef>
          </c:tx>
          <c:spPr>
            <a:ln w="28575" cap="rnd">
              <a:solidFill>
                <a:srgbClr val="4A7EBB"/>
              </a:solidFill>
              <a:round/>
            </a:ln>
            <a:effectLst/>
          </c:spPr>
          <c:marker>
            <c:symbol val="square"/>
            <c:size val="6"/>
            <c:spPr>
              <a:solidFill>
                <a:srgbClr val="4A7EBB"/>
              </a:solidFill>
              <a:ln w="9525">
                <a:solidFill>
                  <a:srgbClr val="4A7EBB"/>
                </a:solidFill>
              </a:ln>
              <a:effectLst/>
            </c:spPr>
          </c:marker>
          <c:dPt>
            <c:idx val="3"/>
            <c:marker>
              <c:symbol val="square"/>
              <c:size val="6"/>
              <c:spPr>
                <a:solidFill>
                  <a:srgbClr val="4A7EBB"/>
                </a:solidFill>
                <a:ln w="9525">
                  <a:solidFill>
                    <a:srgbClr val="4A7EBB"/>
                  </a:solidFill>
                </a:ln>
                <a:effectLst/>
              </c:spPr>
            </c:marker>
            <c:bubble3D val="0"/>
            <c:extLst>
              <c:ext xmlns:c16="http://schemas.microsoft.com/office/drawing/2014/chart" uri="{C3380CC4-5D6E-409C-BE32-E72D297353CC}">
                <c16:uniqueId val="{00000002-1BEE-443C-9403-F3A217FFA011}"/>
              </c:ext>
            </c:extLst>
          </c:dPt>
          <c:dPt>
            <c:idx val="4"/>
            <c:marker>
              <c:symbol val="square"/>
              <c:size val="6"/>
              <c:spPr>
                <a:solidFill>
                  <a:srgbClr val="4A7EBB"/>
                </a:solidFill>
                <a:ln w="9525">
                  <a:solidFill>
                    <a:srgbClr val="4A7EBB"/>
                  </a:solidFill>
                </a:ln>
                <a:effectLst/>
              </c:spPr>
            </c:marker>
            <c:bubble3D val="0"/>
            <c:extLst>
              <c:ext xmlns:c16="http://schemas.microsoft.com/office/drawing/2014/chart" uri="{C3380CC4-5D6E-409C-BE32-E72D297353CC}">
                <c16:uniqueId val="{00000003-1BEE-443C-9403-F3A217FFA011}"/>
              </c:ext>
            </c:extLst>
          </c:dPt>
          <c:dPt>
            <c:idx val="5"/>
            <c:marker>
              <c:symbol val="square"/>
              <c:size val="6"/>
              <c:spPr>
                <a:solidFill>
                  <a:srgbClr val="4A7EBB"/>
                </a:solidFill>
                <a:ln w="9525">
                  <a:solidFill>
                    <a:srgbClr val="4A7EBB"/>
                  </a:solidFill>
                </a:ln>
                <a:effectLst/>
              </c:spPr>
            </c:marker>
            <c:bubble3D val="0"/>
            <c:extLst>
              <c:ext xmlns:c16="http://schemas.microsoft.com/office/drawing/2014/chart" uri="{C3380CC4-5D6E-409C-BE32-E72D297353CC}">
                <c16:uniqueId val="{00000004-1BEE-443C-9403-F3A217FFA011}"/>
              </c:ext>
            </c:extLst>
          </c:dPt>
          <c:dPt>
            <c:idx val="6"/>
            <c:marker>
              <c:symbol val="square"/>
              <c:size val="6"/>
              <c:spPr>
                <a:solidFill>
                  <a:srgbClr val="4A7EBB"/>
                </a:solidFill>
                <a:ln w="9525">
                  <a:solidFill>
                    <a:srgbClr val="4A7EBB"/>
                  </a:solidFill>
                </a:ln>
                <a:effectLst/>
              </c:spPr>
            </c:marker>
            <c:bubble3D val="0"/>
            <c:extLst>
              <c:ext xmlns:c16="http://schemas.microsoft.com/office/drawing/2014/chart" uri="{C3380CC4-5D6E-409C-BE32-E72D297353CC}">
                <c16:uniqueId val="{00000005-1BEE-443C-9403-F3A217FFA011}"/>
              </c:ext>
            </c:extLst>
          </c:dPt>
          <c:dPt>
            <c:idx val="7"/>
            <c:marker>
              <c:symbol val="square"/>
              <c:size val="6"/>
              <c:spPr>
                <a:solidFill>
                  <a:srgbClr val="4A7EBB"/>
                </a:solidFill>
                <a:ln w="9525">
                  <a:solidFill>
                    <a:srgbClr val="4A7EBB"/>
                  </a:solidFill>
                </a:ln>
                <a:effectLst/>
              </c:spPr>
            </c:marker>
            <c:bubble3D val="0"/>
            <c:extLst>
              <c:ext xmlns:c16="http://schemas.microsoft.com/office/drawing/2014/chart" uri="{C3380CC4-5D6E-409C-BE32-E72D297353CC}">
                <c16:uniqueId val="{00000006-1BEE-443C-9403-F3A217FFA011}"/>
              </c:ext>
            </c:extLst>
          </c:dPt>
          <c:dPt>
            <c:idx val="8"/>
            <c:marker>
              <c:symbol val="square"/>
              <c:size val="6"/>
              <c:spPr>
                <a:solidFill>
                  <a:srgbClr val="4A7EBB"/>
                </a:solidFill>
                <a:ln w="9525">
                  <a:solidFill>
                    <a:srgbClr val="4A7EBB"/>
                  </a:solidFill>
                </a:ln>
                <a:effectLst/>
              </c:spPr>
            </c:marker>
            <c:bubble3D val="0"/>
            <c:extLst>
              <c:ext xmlns:c16="http://schemas.microsoft.com/office/drawing/2014/chart" uri="{C3380CC4-5D6E-409C-BE32-E72D297353CC}">
                <c16:uniqueId val="{00000007-1BEE-443C-9403-F3A217FFA011}"/>
              </c:ext>
            </c:extLst>
          </c:dPt>
          <c:dPt>
            <c:idx val="9"/>
            <c:marker>
              <c:symbol val="square"/>
              <c:size val="6"/>
              <c:spPr>
                <a:solidFill>
                  <a:srgbClr val="4A7EBB"/>
                </a:solidFill>
                <a:ln w="9525">
                  <a:solidFill>
                    <a:srgbClr val="4A7EBB"/>
                  </a:solidFill>
                </a:ln>
                <a:effectLst/>
              </c:spPr>
            </c:marker>
            <c:bubble3D val="0"/>
            <c:extLst>
              <c:ext xmlns:c16="http://schemas.microsoft.com/office/drawing/2014/chart" uri="{C3380CC4-5D6E-409C-BE32-E72D297353CC}">
                <c16:uniqueId val="{00000008-1BEE-443C-9403-F3A217FFA011}"/>
              </c:ext>
            </c:extLst>
          </c:dPt>
          <c:dPt>
            <c:idx val="10"/>
            <c:marker>
              <c:symbol val="square"/>
              <c:size val="6"/>
              <c:spPr>
                <a:solidFill>
                  <a:srgbClr val="4A7EBB"/>
                </a:solidFill>
                <a:ln w="9525">
                  <a:solidFill>
                    <a:srgbClr val="4A7EBB"/>
                  </a:solidFill>
                </a:ln>
                <a:effectLst/>
              </c:spPr>
            </c:marker>
            <c:bubble3D val="0"/>
            <c:extLst>
              <c:ext xmlns:c16="http://schemas.microsoft.com/office/drawing/2014/chart" uri="{C3380CC4-5D6E-409C-BE32-E72D297353CC}">
                <c16:uniqueId val="{00000008-4E15-4675-9255-11AE15B836F3}"/>
              </c:ext>
            </c:extLst>
          </c:dPt>
          <c:dPt>
            <c:idx val="11"/>
            <c:marker>
              <c:symbol val="square"/>
              <c:size val="6"/>
              <c:spPr>
                <a:solidFill>
                  <a:srgbClr val="4A7EBB"/>
                </a:solidFill>
                <a:ln w="9525">
                  <a:solidFill>
                    <a:srgbClr val="4A7EBB"/>
                  </a:solidFill>
                </a:ln>
                <a:effectLst/>
              </c:spPr>
            </c:marker>
            <c:bubble3D val="0"/>
            <c:extLst>
              <c:ext xmlns:c16="http://schemas.microsoft.com/office/drawing/2014/chart" uri="{C3380CC4-5D6E-409C-BE32-E72D297353CC}">
                <c16:uniqueId val="{00000008-E42B-472B-8F2B-837AD4AE0FFA}"/>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2024</c:v>
                </c:pt>
                <c:pt idx="1">
                  <c:v>2023</c:v>
                </c:pt>
                <c:pt idx="2">
                  <c:v>2022</c:v>
                </c:pt>
                <c:pt idx="3">
                  <c:v>2021</c:v>
                </c:pt>
                <c:pt idx="4">
                  <c:v>2020</c:v>
                </c:pt>
                <c:pt idx="5">
                  <c:v>2019</c:v>
                </c:pt>
                <c:pt idx="6">
                  <c:v>2018</c:v>
                </c:pt>
                <c:pt idx="7">
                  <c:v>2017</c:v>
                </c:pt>
                <c:pt idx="8">
                  <c:v>2016</c:v>
                </c:pt>
                <c:pt idx="9">
                  <c:v>2015</c:v>
                </c:pt>
                <c:pt idx="10">
                  <c:v>2014</c:v>
                </c:pt>
                <c:pt idx="11">
                  <c:v>2013</c:v>
                </c:pt>
              </c:numCache>
            </c:numRef>
          </c:cat>
          <c:val>
            <c:numRef>
              <c:f>Sheet1!$B$2:$B$13</c:f>
              <c:numCache>
                <c:formatCode>0.00</c:formatCode>
                <c:ptCount val="12"/>
                <c:pt idx="0">
                  <c:v>3.104527</c:v>
                </c:pt>
                <c:pt idx="1">
                  <c:v>3.2115670000000001</c:v>
                </c:pt>
                <c:pt idx="2">
                  <c:v>3.0756239999999999</c:v>
                </c:pt>
                <c:pt idx="3">
                  <c:v>3.2980583910582482</c:v>
                </c:pt>
                <c:pt idx="4">
                  <c:v>3.0407504587774867</c:v>
                </c:pt>
                <c:pt idx="5">
                  <c:v>3.1547375939263835</c:v>
                </c:pt>
                <c:pt idx="6">
                  <c:v>2.7923191013087192</c:v>
                </c:pt>
                <c:pt idx="7">
                  <c:v>3.0480186679437171</c:v>
                </c:pt>
                <c:pt idx="8">
                  <c:v>2.9959482958600767</c:v>
                </c:pt>
                <c:pt idx="9">
                  <c:v>2.9</c:v>
                </c:pt>
                <c:pt idx="10">
                  <c:v>3.18</c:v>
                </c:pt>
                <c:pt idx="11">
                  <c:v>3.14</c:v>
                </c:pt>
              </c:numCache>
            </c:numRef>
          </c:val>
          <c:smooth val="0"/>
          <c:extLst>
            <c:ext xmlns:c16="http://schemas.microsoft.com/office/drawing/2014/chart" uri="{C3380CC4-5D6E-409C-BE32-E72D297353CC}">
              <c16:uniqueId val="{0000000B-1BEE-443C-9403-F3A217FFA011}"/>
            </c:ext>
          </c:extLst>
        </c:ser>
        <c:ser>
          <c:idx val="1"/>
          <c:order val="1"/>
          <c:tx>
            <c:strRef>
              <c:f>Sheet1!$C$1</c:f>
              <c:strCache>
                <c:ptCount val="1"/>
                <c:pt idx="0">
                  <c:v>Raskas liikenne</c:v>
                </c:pt>
              </c:strCache>
            </c:strRef>
          </c:tx>
          <c:spPr>
            <a:ln w="28575" cap="rnd">
              <a:solidFill>
                <a:srgbClr val="C00000"/>
              </a:solidFill>
              <a:round/>
            </a:ln>
            <a:effectLst/>
          </c:spPr>
          <c:marker>
            <c:symbol val="square"/>
            <c:size val="6"/>
            <c:spPr>
              <a:solidFill>
                <a:srgbClr val="BE4B48"/>
              </a:solidFill>
              <a:ln w="9525">
                <a:solidFill>
                  <a:srgbClr val="C00000"/>
                </a:solidFill>
              </a:ln>
              <a:effectLst/>
            </c:spPr>
          </c:marker>
          <c:dPt>
            <c:idx val="3"/>
            <c:marker>
              <c:symbol val="square"/>
              <c:size val="6"/>
              <c:spPr>
                <a:solidFill>
                  <a:srgbClr val="BE4B48"/>
                </a:solidFill>
                <a:ln w="9525">
                  <a:solidFill>
                    <a:srgbClr val="C00000"/>
                  </a:solidFill>
                </a:ln>
                <a:effectLst/>
              </c:spPr>
            </c:marker>
            <c:bubble3D val="0"/>
            <c:extLst>
              <c:ext xmlns:c16="http://schemas.microsoft.com/office/drawing/2014/chart" uri="{C3380CC4-5D6E-409C-BE32-E72D297353CC}">
                <c16:uniqueId val="{0000000E-1BEE-443C-9403-F3A217FFA011}"/>
              </c:ext>
            </c:extLst>
          </c:dPt>
          <c:dPt>
            <c:idx val="4"/>
            <c:marker>
              <c:symbol val="square"/>
              <c:size val="6"/>
              <c:spPr>
                <a:solidFill>
                  <a:srgbClr val="BE4B48"/>
                </a:solidFill>
                <a:ln w="9525">
                  <a:solidFill>
                    <a:srgbClr val="C00000"/>
                  </a:solidFill>
                </a:ln>
                <a:effectLst/>
              </c:spPr>
            </c:marker>
            <c:bubble3D val="0"/>
            <c:extLst>
              <c:ext xmlns:c16="http://schemas.microsoft.com/office/drawing/2014/chart" uri="{C3380CC4-5D6E-409C-BE32-E72D297353CC}">
                <c16:uniqueId val="{0000000F-1BEE-443C-9403-F3A217FFA011}"/>
              </c:ext>
            </c:extLst>
          </c:dPt>
          <c:dPt>
            <c:idx val="5"/>
            <c:marker>
              <c:symbol val="square"/>
              <c:size val="6"/>
              <c:spPr>
                <a:solidFill>
                  <a:srgbClr val="BE4B48"/>
                </a:solidFill>
                <a:ln w="9525">
                  <a:solidFill>
                    <a:srgbClr val="C00000"/>
                  </a:solidFill>
                </a:ln>
                <a:effectLst/>
              </c:spPr>
            </c:marker>
            <c:bubble3D val="0"/>
            <c:extLst>
              <c:ext xmlns:c16="http://schemas.microsoft.com/office/drawing/2014/chart" uri="{C3380CC4-5D6E-409C-BE32-E72D297353CC}">
                <c16:uniqueId val="{00000010-1BEE-443C-9403-F3A217FFA011}"/>
              </c:ext>
            </c:extLst>
          </c:dPt>
          <c:dPt>
            <c:idx val="6"/>
            <c:marker>
              <c:symbol val="square"/>
              <c:size val="6"/>
              <c:spPr>
                <a:solidFill>
                  <a:srgbClr val="BE4B48"/>
                </a:solidFill>
                <a:ln w="9525">
                  <a:solidFill>
                    <a:srgbClr val="C00000"/>
                  </a:solidFill>
                </a:ln>
                <a:effectLst/>
              </c:spPr>
            </c:marker>
            <c:bubble3D val="0"/>
            <c:extLst>
              <c:ext xmlns:c16="http://schemas.microsoft.com/office/drawing/2014/chart" uri="{C3380CC4-5D6E-409C-BE32-E72D297353CC}">
                <c16:uniqueId val="{00000011-1BEE-443C-9403-F3A217FFA011}"/>
              </c:ext>
            </c:extLst>
          </c:dPt>
          <c:dPt>
            <c:idx val="7"/>
            <c:marker>
              <c:symbol val="square"/>
              <c:size val="6"/>
              <c:spPr>
                <a:solidFill>
                  <a:srgbClr val="BE4B48"/>
                </a:solidFill>
                <a:ln w="9525">
                  <a:solidFill>
                    <a:srgbClr val="C00000"/>
                  </a:solidFill>
                </a:ln>
                <a:effectLst/>
              </c:spPr>
            </c:marker>
            <c:bubble3D val="0"/>
            <c:extLst>
              <c:ext xmlns:c16="http://schemas.microsoft.com/office/drawing/2014/chart" uri="{C3380CC4-5D6E-409C-BE32-E72D297353CC}">
                <c16:uniqueId val="{00000012-1BEE-443C-9403-F3A217FFA011}"/>
              </c:ext>
            </c:extLst>
          </c:dPt>
          <c:dPt>
            <c:idx val="8"/>
            <c:marker>
              <c:symbol val="square"/>
              <c:size val="6"/>
              <c:spPr>
                <a:solidFill>
                  <a:srgbClr val="BE4B48"/>
                </a:solidFill>
                <a:ln w="9525">
                  <a:solidFill>
                    <a:srgbClr val="C00000"/>
                  </a:solidFill>
                </a:ln>
                <a:effectLst/>
              </c:spPr>
            </c:marker>
            <c:bubble3D val="0"/>
            <c:extLst>
              <c:ext xmlns:c16="http://schemas.microsoft.com/office/drawing/2014/chart" uri="{C3380CC4-5D6E-409C-BE32-E72D297353CC}">
                <c16:uniqueId val="{00000013-1BEE-443C-9403-F3A217FFA011}"/>
              </c:ext>
            </c:extLst>
          </c:dPt>
          <c:dPt>
            <c:idx val="9"/>
            <c:marker>
              <c:symbol val="square"/>
              <c:size val="6"/>
              <c:spPr>
                <a:solidFill>
                  <a:srgbClr val="BE4B48"/>
                </a:solidFill>
                <a:ln w="9525">
                  <a:solidFill>
                    <a:srgbClr val="C00000"/>
                  </a:solidFill>
                </a:ln>
                <a:effectLst/>
              </c:spPr>
            </c:marker>
            <c:bubble3D val="0"/>
            <c:extLst>
              <c:ext xmlns:c16="http://schemas.microsoft.com/office/drawing/2014/chart" uri="{C3380CC4-5D6E-409C-BE32-E72D297353CC}">
                <c16:uniqueId val="{00000014-1BEE-443C-9403-F3A217FFA011}"/>
              </c:ext>
            </c:extLst>
          </c:dPt>
          <c:dPt>
            <c:idx val="10"/>
            <c:marker>
              <c:symbol val="square"/>
              <c:size val="6"/>
              <c:spPr>
                <a:solidFill>
                  <a:srgbClr val="BE4B48"/>
                </a:solidFill>
                <a:ln w="9525">
                  <a:solidFill>
                    <a:srgbClr val="C00000"/>
                  </a:solidFill>
                </a:ln>
                <a:effectLst/>
              </c:spPr>
            </c:marker>
            <c:bubble3D val="0"/>
            <c:extLst>
              <c:ext xmlns:c16="http://schemas.microsoft.com/office/drawing/2014/chart" uri="{C3380CC4-5D6E-409C-BE32-E72D297353CC}">
                <c16:uniqueId val="{00000011-4E15-4675-9255-11AE15B836F3}"/>
              </c:ext>
            </c:extLst>
          </c:dPt>
          <c:dPt>
            <c:idx val="11"/>
            <c:marker>
              <c:symbol val="square"/>
              <c:size val="6"/>
              <c:spPr>
                <a:solidFill>
                  <a:srgbClr val="BE4B48"/>
                </a:solidFill>
                <a:ln w="9525">
                  <a:solidFill>
                    <a:srgbClr val="C00000"/>
                  </a:solidFill>
                </a:ln>
                <a:effectLst/>
              </c:spPr>
            </c:marker>
            <c:bubble3D val="0"/>
            <c:extLst>
              <c:ext xmlns:c16="http://schemas.microsoft.com/office/drawing/2014/chart" uri="{C3380CC4-5D6E-409C-BE32-E72D297353CC}">
                <c16:uniqueId val="{00000011-E42B-472B-8F2B-837AD4AE0FFA}"/>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2024</c:v>
                </c:pt>
                <c:pt idx="1">
                  <c:v>2023</c:v>
                </c:pt>
                <c:pt idx="2">
                  <c:v>2022</c:v>
                </c:pt>
                <c:pt idx="3">
                  <c:v>2021</c:v>
                </c:pt>
                <c:pt idx="4">
                  <c:v>2020</c:v>
                </c:pt>
                <c:pt idx="5">
                  <c:v>2019</c:v>
                </c:pt>
                <c:pt idx="6">
                  <c:v>2018</c:v>
                </c:pt>
                <c:pt idx="7">
                  <c:v>2017</c:v>
                </c:pt>
                <c:pt idx="8">
                  <c:v>2016</c:v>
                </c:pt>
                <c:pt idx="9">
                  <c:v>2015</c:v>
                </c:pt>
                <c:pt idx="10">
                  <c:v>2014</c:v>
                </c:pt>
                <c:pt idx="11">
                  <c:v>2013</c:v>
                </c:pt>
              </c:numCache>
            </c:numRef>
          </c:cat>
          <c:val>
            <c:numRef>
              <c:f>Sheet1!$C$2:$C$13</c:f>
              <c:numCache>
                <c:formatCode>0.00</c:formatCode>
                <c:ptCount val="12"/>
                <c:pt idx="0">
                  <c:v>2.501808</c:v>
                </c:pt>
                <c:pt idx="1">
                  <c:v>2.5697260000000002</c:v>
                </c:pt>
                <c:pt idx="2">
                  <c:v>2.4375960000000001</c:v>
                </c:pt>
                <c:pt idx="3">
                  <c:v>2.7911024558220494</c:v>
                </c:pt>
                <c:pt idx="4">
                  <c:v>2.5607246756072461</c:v>
                </c:pt>
                <c:pt idx="5">
                  <c:v>2.6320881000000003</c:v>
                </c:pt>
                <c:pt idx="6">
                  <c:v>2.162810443256209</c:v>
                </c:pt>
                <c:pt idx="7">
                  <c:v>2.5024645464721043</c:v>
                </c:pt>
                <c:pt idx="8">
                  <c:v>2.6150940953383932</c:v>
                </c:pt>
                <c:pt idx="9">
                  <c:v>2.63</c:v>
                </c:pt>
                <c:pt idx="10">
                  <c:v>2.77</c:v>
                </c:pt>
                <c:pt idx="11">
                  <c:v>2.77</c:v>
                </c:pt>
              </c:numCache>
            </c:numRef>
          </c:val>
          <c:smooth val="0"/>
          <c:extLst>
            <c:ext xmlns:c16="http://schemas.microsoft.com/office/drawing/2014/chart" uri="{C3380CC4-5D6E-409C-BE32-E72D297353CC}">
              <c16:uniqueId val="{00000015-1BEE-443C-9403-F3A217FFA011}"/>
            </c:ext>
          </c:extLst>
        </c:ser>
        <c:dLbls>
          <c:showLegendKey val="0"/>
          <c:showVal val="0"/>
          <c:showCatName val="0"/>
          <c:showSerName val="0"/>
          <c:showPercent val="0"/>
          <c:showBubbleSize val="0"/>
        </c:dLbls>
        <c:marker val="1"/>
        <c:smooth val="0"/>
        <c:axId val="447194600"/>
        <c:axId val="447193032"/>
      </c:lineChart>
      <c:catAx>
        <c:axId val="447194600"/>
        <c:scaling>
          <c:orientation val="maxMin"/>
        </c:scaling>
        <c:delete val="0"/>
        <c:axPos val="b"/>
        <c:numFmt formatCode="General" sourceLinked="1"/>
        <c:majorTickMark val="none"/>
        <c:minorTickMark val="out"/>
        <c:tickLblPos val="nextTo"/>
        <c:spPr>
          <a:noFill/>
          <a:ln w="6350" cap="flat" cmpd="sng" algn="ctr">
            <a:solidFill>
              <a:srgbClr val="BFBFBF"/>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47193032"/>
        <c:crosses val="autoZero"/>
        <c:auto val="1"/>
        <c:lblAlgn val="ctr"/>
        <c:lblOffset val="100"/>
        <c:noMultiLvlLbl val="0"/>
      </c:catAx>
      <c:valAx>
        <c:axId val="447193032"/>
        <c:scaling>
          <c:orientation val="minMax"/>
          <c:max val="4"/>
          <c:min val="1.5"/>
        </c:scaling>
        <c:delete val="0"/>
        <c:axPos val="r"/>
        <c:majorGridlines>
          <c:spPr>
            <a:ln w="6350" cap="flat" cmpd="sng" algn="ctr">
              <a:solidFill>
                <a:srgbClr val="BFBFBF"/>
              </a:solidFill>
              <a:round/>
            </a:ln>
            <a:effectLst/>
          </c:spPr>
        </c:majorGridlines>
        <c:numFmt formatCode="0.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447194600"/>
        <c:crosses val="autoZero"/>
        <c:crossBetween val="between"/>
        <c:majorUnit val="0.5"/>
      </c:valAx>
      <c:spPr>
        <a:noFill/>
        <a:ln>
          <a:noFill/>
        </a:ln>
        <a:effectLst/>
      </c:spPr>
    </c:plotArea>
    <c:legend>
      <c:legendPos val="r"/>
      <c:layout>
        <c:manualLayout>
          <c:xMode val="edge"/>
          <c:yMode val="edge"/>
          <c:x val="0.79299353981808429"/>
          <c:y val="0.36549298477180947"/>
          <c:w val="0.20700646018191562"/>
          <c:h val="0.1151061953962975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000">
          <a:solidFill>
            <a:schemeClr val="tx1"/>
          </a:solidFill>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DAE809-BFED-470A-BB70-DBC3965101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8BBF8A77-8EFF-4027-AE87-008AB85AAA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F50B1A-2E76-4083-8C1F-14365BFFBCBE}" type="datetimeFigureOut">
              <a:rPr lang="fi-FI" smtClean="0"/>
              <a:t>11.6.2024</a:t>
            </a:fld>
            <a:endParaRPr lang="fi-FI"/>
          </a:p>
        </p:txBody>
      </p:sp>
      <p:sp>
        <p:nvSpPr>
          <p:cNvPr id="4" name="Footer Placeholder 3">
            <a:extLst>
              <a:ext uri="{FF2B5EF4-FFF2-40B4-BE49-F238E27FC236}">
                <a16:creationId xmlns:a16="http://schemas.microsoft.com/office/drawing/2014/main" id="{4A68A2CD-F4C2-4008-AF70-ABF6470F97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C331BFC3-43BC-4C7E-89DB-CD3AFB7027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8CBF08-FC9C-4574-B237-348852A04FD8}" type="slidenum">
              <a:rPr lang="fi-FI" smtClean="0"/>
              <a:t>‹#›</a:t>
            </a:fld>
            <a:endParaRPr lang="fi-FI"/>
          </a:p>
        </p:txBody>
      </p:sp>
    </p:spTree>
    <p:extLst>
      <p:ext uri="{BB962C8B-B14F-4D97-AF65-F5344CB8AC3E}">
        <p14:creationId xmlns:p14="http://schemas.microsoft.com/office/powerpoint/2010/main" val="1475436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AC96E-1DC8-4EA3-9268-8EA7D1653612}" type="datetimeFigureOut">
              <a:rPr lang="fi-FI" smtClean="0"/>
              <a:t>11.6.2024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D8B9A-264D-4165-A769-848A3FBDC0CD}" type="slidenum">
              <a:rPr lang="fi-FI" smtClean="0"/>
              <a:t>‹#›</a:t>
            </a:fld>
            <a:endParaRPr lang="fi-FI"/>
          </a:p>
        </p:txBody>
      </p:sp>
    </p:spTree>
    <p:extLst>
      <p:ext uri="{BB962C8B-B14F-4D97-AF65-F5344CB8AC3E}">
        <p14:creationId xmlns:p14="http://schemas.microsoft.com/office/powerpoint/2010/main" val="306927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6D2D8B9A-264D-4165-A769-848A3FBDC0CD}" type="slidenum">
              <a:rPr lang="fi-FI" smtClean="0"/>
              <a:t>1</a:t>
            </a:fld>
            <a:endParaRPr lang="fi-FI"/>
          </a:p>
        </p:txBody>
      </p:sp>
    </p:spTree>
    <p:extLst>
      <p:ext uri="{BB962C8B-B14F-4D97-AF65-F5344CB8AC3E}">
        <p14:creationId xmlns:p14="http://schemas.microsoft.com/office/powerpoint/2010/main" val="1550811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tsikkodia" preserve="1" userDrawn="1">
  <p:cSld name="otsikkodia">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9D0EB043-CA1E-AC09-354B-2AB400561FC6}"/>
              </a:ext>
            </a:extLst>
          </p:cNvPr>
          <p:cNvSpPr>
            <a:spLocks noGrp="1"/>
          </p:cNvSpPr>
          <p:nvPr>
            <p:ph type="ctrTitle"/>
          </p:nvPr>
        </p:nvSpPr>
        <p:spPr>
          <a:xfrm>
            <a:off x="838800" y="457200"/>
            <a:ext cx="5198400" cy="1602000"/>
          </a:xfrm>
        </p:spPr>
        <p:txBody>
          <a:bodyPr anchor="ctr">
            <a:normAutofit/>
          </a:bodyPr>
          <a:lstStyle>
            <a:lvl1pPr algn="l">
              <a:defRPr sz="3200" b="1">
                <a:latin typeface="+mj-lt"/>
              </a:defRPr>
            </a:lvl1pPr>
          </a:lstStyle>
          <a:p>
            <a:r>
              <a:rPr lang="fi-FI"/>
              <a:t>Muokkaa ots. perustyyl. napsautt.</a:t>
            </a:r>
            <a:endParaRPr lang="fi-FI" dirty="0"/>
          </a:p>
        </p:txBody>
      </p:sp>
      <p:sp>
        <p:nvSpPr>
          <p:cNvPr id="7" name="Alaotsikko 2">
            <a:extLst>
              <a:ext uri="{FF2B5EF4-FFF2-40B4-BE49-F238E27FC236}">
                <a16:creationId xmlns:a16="http://schemas.microsoft.com/office/drawing/2014/main" id="{C0A0CC28-71E9-C488-EDD5-3D5A405D3FBF}"/>
              </a:ext>
            </a:extLst>
          </p:cNvPr>
          <p:cNvSpPr>
            <a:spLocks noGrp="1"/>
          </p:cNvSpPr>
          <p:nvPr>
            <p:ph type="subTitle" idx="1"/>
          </p:nvPr>
        </p:nvSpPr>
        <p:spPr>
          <a:xfrm>
            <a:off x="838800" y="2059200"/>
            <a:ext cx="3931200" cy="986400"/>
          </a:xfrm>
        </p:spPr>
        <p:txBody>
          <a:bodyPr>
            <a:normAutofit/>
          </a:bodyPr>
          <a:lstStyle>
            <a:lvl1pPr marL="0" indent="0" algn="l">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18" name="Footer Placeholder 8">
            <a:extLst>
              <a:ext uri="{FF2B5EF4-FFF2-40B4-BE49-F238E27FC236}">
                <a16:creationId xmlns:a16="http://schemas.microsoft.com/office/drawing/2014/main" id="{B3795109-526B-31FD-2547-2E8C6C62E7DF}"/>
              </a:ext>
            </a:extLst>
          </p:cNvPr>
          <p:cNvSpPr>
            <a:spLocks noGrp="1"/>
          </p:cNvSpPr>
          <p:nvPr>
            <p:ph type="ftr" sz="quarter" idx="15"/>
          </p:nvPr>
        </p:nvSpPr>
        <p:spPr>
          <a:xfrm>
            <a:off x="928800" y="3096000"/>
            <a:ext cx="2160000" cy="216000"/>
          </a:xfrm>
        </p:spPr>
        <p:txBody>
          <a:bodyPr vert="horz" lIns="0" tIns="0" rIns="0" bIns="0" rtlCol="0" anchor="t" anchorCtr="0"/>
          <a:lstStyle>
            <a:lvl1pPr>
              <a:defRPr lang="en-US" sz="1400" smtClean="0"/>
            </a:lvl1pPr>
          </a:lstStyle>
          <a:p>
            <a:r>
              <a:rPr lang="fi-FI"/>
              <a:t>Jari Nieminen</a:t>
            </a:r>
            <a:endParaRPr lang="fi-FI" dirty="0"/>
          </a:p>
        </p:txBody>
      </p:sp>
      <p:sp>
        <p:nvSpPr>
          <p:cNvPr id="15" name="duser_1">
            <a:extLst>
              <a:ext uri="{FF2B5EF4-FFF2-40B4-BE49-F238E27FC236}">
                <a16:creationId xmlns:a16="http://schemas.microsoft.com/office/drawing/2014/main" id="{384B469D-48C8-2202-9444-3E26CCDDE2E9}"/>
              </a:ext>
            </a:extLst>
          </p:cNvPr>
          <p:cNvSpPr txBox="1">
            <a:spLocks/>
          </p:cNvSpPr>
          <p:nvPr userDrawn="1"/>
        </p:nvSpPr>
        <p:spPr>
          <a:xfrm>
            <a:off x="928799" y="3420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16" name="duser_2">
            <a:extLst>
              <a:ext uri="{FF2B5EF4-FFF2-40B4-BE49-F238E27FC236}">
                <a16:creationId xmlns:a16="http://schemas.microsoft.com/office/drawing/2014/main" id="{21C13BDF-CE13-A8A8-374A-828D070C76AB}"/>
              </a:ext>
            </a:extLst>
          </p:cNvPr>
          <p:cNvSpPr txBox="1">
            <a:spLocks/>
          </p:cNvSpPr>
          <p:nvPr userDrawn="1"/>
        </p:nvSpPr>
        <p:spPr>
          <a:xfrm>
            <a:off x="3239999" y="3096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17" name="duser_3">
            <a:extLst>
              <a:ext uri="{FF2B5EF4-FFF2-40B4-BE49-F238E27FC236}">
                <a16:creationId xmlns:a16="http://schemas.microsoft.com/office/drawing/2014/main" id="{81945E5C-D926-6141-D2D2-B11128E22045}"/>
              </a:ext>
            </a:extLst>
          </p:cNvPr>
          <p:cNvSpPr txBox="1">
            <a:spLocks/>
          </p:cNvSpPr>
          <p:nvPr userDrawn="1"/>
        </p:nvSpPr>
        <p:spPr>
          <a:xfrm>
            <a:off x="3239999" y="3420000"/>
            <a:ext cx="2160000" cy="216000"/>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9" name="Date Placeholder 3">
            <a:extLst>
              <a:ext uri="{FF2B5EF4-FFF2-40B4-BE49-F238E27FC236}">
                <a16:creationId xmlns:a16="http://schemas.microsoft.com/office/drawing/2014/main" id="{1C8758F4-D5A6-6EF5-F877-51D1432C64FC}"/>
              </a:ext>
            </a:extLst>
          </p:cNvPr>
          <p:cNvSpPr>
            <a:spLocks noGrp="1"/>
          </p:cNvSpPr>
          <p:nvPr>
            <p:ph type="dt" sz="half" idx="2"/>
          </p:nvPr>
        </p:nvSpPr>
        <p:spPr>
          <a:xfrm>
            <a:off x="838800" y="3600000"/>
            <a:ext cx="1650783" cy="365125"/>
          </a:xfrm>
          <a:prstGeom prst="rect">
            <a:avLst/>
          </a:prstGeom>
        </p:spPr>
        <p:txBody>
          <a:bodyPr vert="horz" lIns="91440" tIns="45720" rIns="91440" bIns="45720" rtlCol="0" anchor="b"/>
          <a:lstStyle>
            <a:lvl1pPr algn="l">
              <a:defRPr sz="1200">
                <a:solidFill>
                  <a:schemeClr val="tx1">
                    <a:tint val="75000"/>
                  </a:schemeClr>
                </a:solidFill>
              </a:defRPr>
            </a:lvl1pPr>
          </a:lstStyle>
          <a:p>
            <a:r>
              <a:rPr lang="fi-FI"/>
              <a:t>4.6.2024</a:t>
            </a:r>
            <a:endParaRPr lang="en-US"/>
          </a:p>
        </p:txBody>
      </p:sp>
      <p:sp>
        <p:nvSpPr>
          <p:cNvPr id="11" name="DConfidentiality">
            <a:extLst>
              <a:ext uri="{FF2B5EF4-FFF2-40B4-BE49-F238E27FC236}">
                <a16:creationId xmlns:a16="http://schemas.microsoft.com/office/drawing/2014/main" id="{7CA352CF-2876-B635-B133-F5D57F3531C2}"/>
              </a:ext>
            </a:extLst>
          </p:cNvPr>
          <p:cNvSpPr txBox="1">
            <a:spLocks/>
          </p:cNvSpPr>
          <p:nvPr userDrawn="1"/>
        </p:nvSpPr>
        <p:spPr>
          <a:xfrm>
            <a:off x="838800" y="4320000"/>
            <a:ext cx="1811094" cy="216000"/>
          </a:xfrm>
          <a:prstGeom prst="rect">
            <a:avLst/>
          </a:prstGeom>
        </p:spPr>
        <p:txBody>
          <a:bodyPr vert="horz" lIns="91440" tIns="45720" rIns="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 name="DDecree">
            <a:extLst>
              <a:ext uri="{FF2B5EF4-FFF2-40B4-BE49-F238E27FC236}">
                <a16:creationId xmlns:a16="http://schemas.microsoft.com/office/drawing/2014/main" id="{704FB1C0-8CE8-9326-EA85-86F137F51779}"/>
              </a:ext>
            </a:extLst>
          </p:cNvPr>
          <p:cNvSpPr txBox="1">
            <a:spLocks/>
          </p:cNvSpPr>
          <p:nvPr userDrawn="1"/>
        </p:nvSpPr>
        <p:spPr>
          <a:xfrm>
            <a:off x="2616249" y="4320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4" name="DSecrecy">
            <a:extLst>
              <a:ext uri="{FF2B5EF4-FFF2-40B4-BE49-F238E27FC236}">
                <a16:creationId xmlns:a16="http://schemas.microsoft.com/office/drawing/2014/main" id="{36D4D699-55A8-C147-9313-552C607E8A0D}"/>
              </a:ext>
            </a:extLst>
          </p:cNvPr>
          <p:cNvSpPr txBox="1">
            <a:spLocks/>
          </p:cNvSpPr>
          <p:nvPr userDrawn="1"/>
        </p:nvSpPr>
        <p:spPr>
          <a:xfrm>
            <a:off x="838800" y="4572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2" name="Kuvan paikkamerkki 11">
            <a:extLst>
              <a:ext uri="{FF2B5EF4-FFF2-40B4-BE49-F238E27FC236}">
                <a16:creationId xmlns:a16="http://schemas.microsoft.com/office/drawing/2014/main" id="{ECF45415-D8F0-70FA-28BC-973F90567516}"/>
              </a:ext>
            </a:extLst>
          </p:cNvPr>
          <p:cNvSpPr>
            <a:spLocks noGrp="1"/>
          </p:cNvSpPr>
          <p:nvPr>
            <p:ph type="pic" sz="quarter" idx="11" hasCustomPrompt="1"/>
          </p:nvPr>
        </p:nvSpPr>
        <p:spPr>
          <a:xfrm>
            <a:off x="6037200" y="0"/>
            <a:ext cx="6156000" cy="2621118"/>
          </a:xfrm>
          <a:custGeom>
            <a:avLst/>
            <a:gdLst>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3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5" fmla="*/ 0 w 6156000"/>
              <a:gd name="connsiteY5" fmla="*/ 318 h 2621118"/>
              <a:gd name="connsiteX0" fmla="*/ 0 w 6156000"/>
              <a:gd name="connsiteY0" fmla="*/ 26211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0" fmla="*/ 0 w 6156000"/>
              <a:gd name="connsiteY0" fmla="*/ 2621118 h 2621118"/>
              <a:gd name="connsiteX1" fmla="*/ 721043 w 6156000"/>
              <a:gd name="connsiteY1" fmla="*/ 0 h 2621118"/>
              <a:gd name="connsiteX2" fmla="*/ 6156000 w 6156000"/>
              <a:gd name="connsiteY2" fmla="*/ 318 h 2621118"/>
              <a:gd name="connsiteX3" fmla="*/ 6147687 w 6156000"/>
              <a:gd name="connsiteY3" fmla="*/ 1739969 h 2621118"/>
              <a:gd name="connsiteX4" fmla="*/ 0 w 6156000"/>
              <a:gd name="connsiteY4" fmla="*/ 2621118 h 2621118"/>
              <a:gd name="connsiteX0" fmla="*/ 0 w 6164312"/>
              <a:gd name="connsiteY0" fmla="*/ 2621118 h 2621118"/>
              <a:gd name="connsiteX1" fmla="*/ 721043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 name="connsiteX0" fmla="*/ 0 w 6164312"/>
              <a:gd name="connsiteY0" fmla="*/ 2621118 h 2621118"/>
              <a:gd name="connsiteX1" fmla="*/ 679479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312" h="2621118">
                <a:moveTo>
                  <a:pt x="0" y="2621118"/>
                </a:moveTo>
                <a:lnTo>
                  <a:pt x="679479" y="0"/>
                </a:lnTo>
                <a:lnTo>
                  <a:pt x="6156000" y="318"/>
                </a:lnTo>
                <a:cubicBezTo>
                  <a:pt x="6158771" y="643933"/>
                  <a:pt x="6161541" y="1287547"/>
                  <a:pt x="6164312" y="1931162"/>
                </a:cubicBezTo>
                <a:lnTo>
                  <a:pt x="0" y="2621118"/>
                </a:lnTo>
                <a:close/>
              </a:path>
            </a:pathLst>
          </a:custGeom>
        </p:spPr>
        <p:txBody>
          <a:bodyP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1. kuva kuvagalleriasta, Väylän kuvapankista tai omista tiedostoista</a:t>
            </a:r>
            <a:endParaRPr lang="en-US" dirty="0"/>
          </a:p>
          <a:p>
            <a:endParaRPr lang="fi-FI" dirty="0"/>
          </a:p>
        </p:txBody>
      </p:sp>
      <p:sp>
        <p:nvSpPr>
          <p:cNvPr id="3" name="Kuvan paikkamerkki 11">
            <a:extLst>
              <a:ext uri="{FF2B5EF4-FFF2-40B4-BE49-F238E27FC236}">
                <a16:creationId xmlns:a16="http://schemas.microsoft.com/office/drawing/2014/main" id="{213398F5-290C-A9DF-6523-5B429DFCCF24}"/>
              </a:ext>
              <a:ext uri="{C183D7F6-B498-43B3-948B-1728B52AA6E4}">
                <adec:decorative xmlns:adec="http://schemas.microsoft.com/office/drawing/2017/decorative" val="0"/>
              </a:ext>
            </a:extLst>
          </p:cNvPr>
          <p:cNvSpPr>
            <a:spLocks noGrp="1"/>
          </p:cNvSpPr>
          <p:nvPr>
            <p:ph type="pic" sz="quarter" idx="12" hasCustomPrompt="1"/>
          </p:nvPr>
        </p:nvSpPr>
        <p:spPr>
          <a:xfrm>
            <a:off x="5730289" y="1998000"/>
            <a:ext cx="6459311" cy="3207600"/>
          </a:xfrm>
          <a:custGeom>
            <a:avLst/>
            <a:gdLst>
              <a:gd name="connsiteX0" fmla="*/ 0 w 6469200"/>
              <a:gd name="connsiteY0" fmla="*/ 0 h 3207600"/>
              <a:gd name="connsiteX1" fmla="*/ 6469200 w 6469200"/>
              <a:gd name="connsiteY1" fmla="*/ 0 h 3207600"/>
              <a:gd name="connsiteX2" fmla="*/ 6469200 w 6469200"/>
              <a:gd name="connsiteY2" fmla="*/ 3207600 h 3207600"/>
              <a:gd name="connsiteX3" fmla="*/ 0 w 6469200"/>
              <a:gd name="connsiteY3" fmla="*/ 3207600 h 3207600"/>
              <a:gd name="connsiteX4" fmla="*/ 0 w 6469200"/>
              <a:gd name="connsiteY4" fmla="*/ 0 h 3207600"/>
              <a:gd name="connsiteX0" fmla="*/ 261257 w 6469200"/>
              <a:gd name="connsiteY0" fmla="*/ 718457 h 3207600"/>
              <a:gd name="connsiteX1" fmla="*/ 6469200 w 6469200"/>
              <a:gd name="connsiteY1" fmla="*/ 0 h 3207600"/>
              <a:gd name="connsiteX2" fmla="*/ 6469200 w 6469200"/>
              <a:gd name="connsiteY2" fmla="*/ 3207600 h 3207600"/>
              <a:gd name="connsiteX3" fmla="*/ 0 w 6469200"/>
              <a:gd name="connsiteY3" fmla="*/ 3207600 h 3207600"/>
              <a:gd name="connsiteX4" fmla="*/ 261257 w 6469200"/>
              <a:gd name="connsiteY4" fmla="*/ 718457 h 3207600"/>
              <a:gd name="connsiteX0" fmla="*/ 111968 w 6319911"/>
              <a:gd name="connsiteY0" fmla="*/ 718457 h 3207600"/>
              <a:gd name="connsiteX1" fmla="*/ 6319911 w 6319911"/>
              <a:gd name="connsiteY1" fmla="*/ 0 h 3207600"/>
              <a:gd name="connsiteX2" fmla="*/ 6319911 w 6319911"/>
              <a:gd name="connsiteY2" fmla="*/ 3207600 h 3207600"/>
              <a:gd name="connsiteX3" fmla="*/ 0 w 6319911"/>
              <a:gd name="connsiteY3" fmla="*/ 1770685 h 3207600"/>
              <a:gd name="connsiteX4" fmla="*/ 111968 w 6319911"/>
              <a:gd name="connsiteY4" fmla="*/ 718457 h 3207600"/>
              <a:gd name="connsiteX0" fmla="*/ 158621 w 6319911"/>
              <a:gd name="connsiteY0" fmla="*/ 699796 h 3207600"/>
              <a:gd name="connsiteX1" fmla="*/ 6319911 w 6319911"/>
              <a:gd name="connsiteY1" fmla="*/ 0 h 3207600"/>
              <a:gd name="connsiteX2" fmla="*/ 6319911 w 6319911"/>
              <a:gd name="connsiteY2" fmla="*/ 3207600 h 3207600"/>
              <a:gd name="connsiteX3" fmla="*/ 0 w 6319911"/>
              <a:gd name="connsiteY3" fmla="*/ 1770685 h 3207600"/>
              <a:gd name="connsiteX4" fmla="*/ 158621 w 6319911"/>
              <a:gd name="connsiteY4" fmla="*/ 699796 h 3207600"/>
              <a:gd name="connsiteX0" fmla="*/ 270589 w 6431879"/>
              <a:gd name="connsiteY0" fmla="*/ 699796 h 3207600"/>
              <a:gd name="connsiteX1" fmla="*/ 6431879 w 6431879"/>
              <a:gd name="connsiteY1" fmla="*/ 0 h 3207600"/>
              <a:gd name="connsiteX2" fmla="*/ 6431879 w 6431879"/>
              <a:gd name="connsiteY2" fmla="*/ 3207600 h 3207600"/>
              <a:gd name="connsiteX3" fmla="*/ 0 w 6431879"/>
              <a:gd name="connsiteY3" fmla="*/ 1696040 h 3207600"/>
              <a:gd name="connsiteX4" fmla="*/ 270589 w 6431879"/>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9311" h="3207600">
                <a:moveTo>
                  <a:pt x="298021" y="699796"/>
                </a:moveTo>
                <a:lnTo>
                  <a:pt x="6459311" y="0"/>
                </a:lnTo>
                <a:lnTo>
                  <a:pt x="6459311" y="3207600"/>
                </a:lnTo>
                <a:lnTo>
                  <a:pt x="0" y="1824056"/>
                </a:lnTo>
                <a:lnTo>
                  <a:pt x="298021" y="699796"/>
                </a:lnTo>
                <a:close/>
              </a:path>
            </a:pathLst>
          </a:custGeom>
        </p:spPr>
        <p:txBody>
          <a:bodyPr anchor="ct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2. kuva kuvagalleriasta, Väylän kuvapankista tai omista tiedostoista</a:t>
            </a:r>
            <a:endParaRPr lang="en-US" dirty="0"/>
          </a:p>
          <a:p>
            <a:endParaRPr lang="fi-FI" dirty="0"/>
          </a:p>
        </p:txBody>
      </p:sp>
      <p:pic>
        <p:nvPicPr>
          <p:cNvPr id="2" name="Picture 14" descr="Väyläviraston logo">
            <a:extLst>
              <a:ext uri="{FF2B5EF4-FFF2-40B4-BE49-F238E27FC236}">
                <a16:creationId xmlns:a16="http://schemas.microsoft.com/office/drawing/2014/main" id="{5E12AA34-FFF2-FE13-8019-1E02E25CACD1}"/>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16" y="5124315"/>
            <a:ext cx="1673549" cy="1394625"/>
          </a:xfrm>
          <a:prstGeom prst="rect">
            <a:avLst/>
          </a:prstGeom>
        </p:spPr>
      </p:pic>
      <p:sp>
        <p:nvSpPr>
          <p:cNvPr id="37" name="eulogoplaceholder">
            <a:extLst>
              <a:ext uri="{FF2B5EF4-FFF2-40B4-BE49-F238E27FC236}">
                <a16:creationId xmlns:a16="http://schemas.microsoft.com/office/drawing/2014/main" id="{1B9C94C1-FC64-6CE5-CB5C-F93889A10AF7}"/>
              </a:ext>
              <a:ext uri="{C183D7F6-B498-43B3-948B-1728B52AA6E4}">
                <adec:decorative xmlns:adec="http://schemas.microsoft.com/office/drawing/2017/decorative" val="1"/>
              </a:ext>
            </a:extLst>
          </p:cNvPr>
          <p:cNvSpPr txBox="1"/>
          <p:nvPr userDrawn="1"/>
        </p:nvSpPr>
        <p:spPr>
          <a:xfrm>
            <a:off x="2525761" y="5344806"/>
            <a:ext cx="2761856"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4" name="Freeform: Shape 13">
            <a:extLst>
              <a:ext uri="{FF2B5EF4-FFF2-40B4-BE49-F238E27FC236}">
                <a16:creationId xmlns:a16="http://schemas.microsoft.com/office/drawing/2014/main" id="{1DF13E9C-88E0-9FAE-ED4D-11B2B2C4C746}"/>
              </a:ext>
              <a:ext uri="{C183D7F6-B498-43B3-948B-1728B52AA6E4}">
                <adec:decorative xmlns:adec="http://schemas.microsoft.com/office/drawing/2017/decorative" val="1"/>
              </a:ext>
            </a:extLst>
          </p:cNvPr>
          <p:cNvSpPr/>
          <p:nvPr userDrawn="1"/>
        </p:nvSpPr>
        <p:spPr>
          <a:xfrm>
            <a:off x="4942529" y="3889679"/>
            <a:ext cx="7249471" cy="2966677"/>
          </a:xfrm>
          <a:custGeom>
            <a:avLst/>
            <a:gdLst>
              <a:gd name="connsiteX0" fmla="*/ 7249471 w 7249471"/>
              <a:gd name="connsiteY0" fmla="*/ 1375031 h 2966677"/>
              <a:gd name="connsiteX1" fmla="*/ 7249471 w 7249471"/>
              <a:gd name="connsiteY1" fmla="*/ 2966677 h 2966677"/>
              <a:gd name="connsiteX2" fmla="*/ 0 w 7249471"/>
              <a:gd name="connsiteY2" fmla="*/ 2966677 h 2966677"/>
              <a:gd name="connsiteX3" fmla="*/ 765931 w 7249471"/>
              <a:gd name="connsiteY3" fmla="*/ 0 h 2966677"/>
              <a:gd name="connsiteX4" fmla="*/ 7249471 w 7249471"/>
              <a:gd name="connsiteY4" fmla="*/ 1375031 h 296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471" h="2966677">
                <a:moveTo>
                  <a:pt x="7249471" y="1375031"/>
                </a:moveTo>
                <a:lnTo>
                  <a:pt x="7249471" y="2966677"/>
                </a:lnTo>
                <a:lnTo>
                  <a:pt x="0" y="2966677"/>
                </a:lnTo>
                <a:lnTo>
                  <a:pt x="765931" y="0"/>
                </a:lnTo>
                <a:lnTo>
                  <a:pt x="7249471" y="1375031"/>
                </a:lnTo>
                <a:close/>
              </a:path>
            </a:pathLst>
          </a:custGeom>
          <a:gradFill>
            <a:gsLst>
              <a:gs pos="54000">
                <a:schemeClr val="tx2"/>
              </a:gs>
              <a:gs pos="100000">
                <a:schemeClr val="accent1"/>
              </a:gs>
            </a:gsLst>
            <a:lin ang="0" scaled="0"/>
          </a:gradFill>
          <a:ln w="4832" cap="flat">
            <a:noFill/>
            <a:prstDash val="solid"/>
            <a:miter/>
          </a:ln>
        </p:spPr>
        <p:txBody>
          <a:bodyPr rtlCol="0" anchor="ctr"/>
          <a:lstStyle/>
          <a:p>
            <a:pPr algn="ctr"/>
            <a:endParaRPr lang="fi-FI" dirty="0"/>
          </a:p>
        </p:txBody>
      </p:sp>
    </p:spTree>
    <p:extLst>
      <p:ext uri="{BB962C8B-B14F-4D97-AF65-F5344CB8AC3E}">
        <p14:creationId xmlns:p14="http://schemas.microsoft.com/office/powerpoint/2010/main" val="343871974"/>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aripalkki_teksti_vihrea" preserve="1" userDrawn="1">
  <p:cSld name="varipalkki_teksti_vihrea">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80295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8029576" cy="41601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6" name="Ryhmä 5">
            <a:extLst>
              <a:ext uri="{FF2B5EF4-FFF2-40B4-BE49-F238E27FC236}">
                <a16:creationId xmlns:a16="http://schemas.microsoft.com/office/drawing/2014/main" id="{FE12A800-B557-2BF7-459A-AE820A389173}"/>
              </a:ext>
              <a:ext uri="{C183D7F6-B498-43B3-948B-1728B52AA6E4}">
                <adec:decorative xmlns:adec="http://schemas.microsoft.com/office/drawing/2017/decorative" val="1"/>
              </a:ext>
            </a:extLst>
          </p:cNvPr>
          <p:cNvGrpSpPr/>
          <p:nvPr userDrawn="1"/>
        </p:nvGrpSpPr>
        <p:grpSpPr>
          <a:xfrm>
            <a:off x="9645719" y="0"/>
            <a:ext cx="2548020" cy="6858000"/>
            <a:chOff x="9645719" y="0"/>
            <a:chExt cx="2548020" cy="6858000"/>
          </a:xfrm>
        </p:grpSpPr>
        <p:pic>
          <p:nvPicPr>
            <p:cNvPr id="4" name="Picture 3" descr="Logo&#10;&#10;Description automatically generated">
              <a:extLst>
                <a:ext uri="{FF2B5EF4-FFF2-40B4-BE49-F238E27FC236}">
                  <a16:creationId xmlns:a16="http://schemas.microsoft.com/office/drawing/2014/main" id="{F3ED7395-83A3-3DD8-B91B-C6FD2DD512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226" y="292735"/>
              <a:ext cx="1833562" cy="1571625"/>
            </a:xfrm>
            <a:prstGeom prst="rect">
              <a:avLst/>
            </a:prstGeom>
          </p:spPr>
        </p:pic>
        <p:grpSp>
          <p:nvGrpSpPr>
            <p:cNvPr id="3" name="Ryhmä 2">
              <a:extLst>
                <a:ext uri="{FF2B5EF4-FFF2-40B4-BE49-F238E27FC236}">
                  <a16:creationId xmlns:a16="http://schemas.microsoft.com/office/drawing/2014/main" id="{AE4EC138-9B2A-E5AC-E31B-690AB90F591A}"/>
                </a:ext>
                <a:ext uri="{C183D7F6-B498-43B3-948B-1728B52AA6E4}">
                  <adec:decorative xmlns:adec="http://schemas.microsoft.com/office/drawing/2017/decorative" val="1"/>
                </a:ext>
              </a:extLst>
            </p:cNvPr>
            <p:cNvGrpSpPr/>
            <p:nvPr userDrawn="1"/>
          </p:nvGrpSpPr>
          <p:grpSpPr>
            <a:xfrm>
              <a:off x="9645719" y="0"/>
              <a:ext cx="2548020" cy="6858000"/>
              <a:chOff x="9645719" y="0"/>
              <a:chExt cx="2548020" cy="6858000"/>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9645719" y="0"/>
                <a:ext cx="2548020" cy="6858000"/>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811" h="6858000">
                    <a:moveTo>
                      <a:pt x="0" y="0"/>
                    </a:moveTo>
                    <a:lnTo>
                      <a:pt x="2246811" y="0"/>
                    </a:lnTo>
                    <a:lnTo>
                      <a:pt x="2246811" y="6858000"/>
                    </a:lnTo>
                    <a:lnTo>
                      <a:pt x="627017" y="6858000"/>
                    </a:lnTo>
                    <a:lnTo>
                      <a:pt x="0" y="0"/>
                    </a:lnTo>
                    <a:close/>
                  </a:path>
                </a:pathLst>
              </a:custGeom>
              <a:gradFill>
                <a:gsLst>
                  <a:gs pos="0">
                    <a:schemeClr val="accent4"/>
                  </a:gs>
                  <a:gs pos="100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grpSp>
    </p:spTree>
    <p:extLst>
      <p:ext uri="{BB962C8B-B14F-4D97-AF65-F5344CB8AC3E}">
        <p14:creationId xmlns:p14="http://schemas.microsoft.com/office/powerpoint/2010/main" val="286571069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ripalkki_teksti_pinkki" preserve="1" userDrawn="1">
  <p:cSld name="varipalkki_teksti_pinkki">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80295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8029576" cy="41601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6" name="Ryhmä 5">
            <a:extLst>
              <a:ext uri="{FF2B5EF4-FFF2-40B4-BE49-F238E27FC236}">
                <a16:creationId xmlns:a16="http://schemas.microsoft.com/office/drawing/2014/main" id="{E58E1E22-330C-39F9-E7F4-1D54989B96EA}"/>
              </a:ext>
              <a:ext uri="{C183D7F6-B498-43B3-948B-1728B52AA6E4}">
                <adec:decorative xmlns:adec="http://schemas.microsoft.com/office/drawing/2017/decorative" val="1"/>
              </a:ext>
            </a:extLst>
          </p:cNvPr>
          <p:cNvGrpSpPr/>
          <p:nvPr userDrawn="1"/>
        </p:nvGrpSpPr>
        <p:grpSpPr>
          <a:xfrm>
            <a:off x="9655244" y="0"/>
            <a:ext cx="2548020" cy="6858000"/>
            <a:chOff x="9655244" y="0"/>
            <a:chExt cx="2548020" cy="6858000"/>
          </a:xfrm>
        </p:grpSpPr>
        <p:pic>
          <p:nvPicPr>
            <p:cNvPr id="4" name="Picture 3" descr="Logo&#10;&#10;Description automatically generated">
              <a:extLst>
                <a:ext uri="{FF2B5EF4-FFF2-40B4-BE49-F238E27FC236}">
                  <a16:creationId xmlns:a16="http://schemas.microsoft.com/office/drawing/2014/main" id="{F3ED7395-83A3-3DD8-B91B-C6FD2DD512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226" y="292735"/>
              <a:ext cx="1833562" cy="1571625"/>
            </a:xfrm>
            <a:prstGeom prst="rect">
              <a:avLst/>
            </a:prstGeom>
          </p:spPr>
        </p:pic>
        <p:grpSp>
          <p:nvGrpSpPr>
            <p:cNvPr id="3" name="Ryhmä 2">
              <a:extLst>
                <a:ext uri="{FF2B5EF4-FFF2-40B4-BE49-F238E27FC236}">
                  <a16:creationId xmlns:a16="http://schemas.microsoft.com/office/drawing/2014/main" id="{6B19C80A-C58F-C557-85A0-9708574957E9}"/>
                </a:ext>
                <a:ext uri="{C183D7F6-B498-43B3-948B-1728B52AA6E4}">
                  <adec:decorative xmlns:adec="http://schemas.microsoft.com/office/drawing/2017/decorative" val="1"/>
                </a:ext>
              </a:extLst>
            </p:cNvPr>
            <p:cNvGrpSpPr/>
            <p:nvPr userDrawn="1"/>
          </p:nvGrpSpPr>
          <p:grpSpPr>
            <a:xfrm>
              <a:off x="9655244" y="0"/>
              <a:ext cx="2548020" cy="6858000"/>
              <a:chOff x="9636194" y="0"/>
              <a:chExt cx="2548020" cy="6858000"/>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9636194" y="0"/>
                <a:ext cx="2548020" cy="6858000"/>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811" h="6858000">
                    <a:moveTo>
                      <a:pt x="0" y="0"/>
                    </a:moveTo>
                    <a:lnTo>
                      <a:pt x="2246811" y="0"/>
                    </a:lnTo>
                    <a:lnTo>
                      <a:pt x="2246811" y="6858000"/>
                    </a:lnTo>
                    <a:lnTo>
                      <a:pt x="627017" y="6858000"/>
                    </a:lnTo>
                    <a:lnTo>
                      <a:pt x="0" y="0"/>
                    </a:lnTo>
                    <a:close/>
                  </a:path>
                </a:pathLst>
              </a:custGeom>
              <a:gradFill>
                <a:gsLst>
                  <a:gs pos="99500">
                    <a:srgbClr val="E50083"/>
                  </a:gs>
                  <a:gs pos="99000">
                    <a:schemeClr val="accent5">
                      <a:alpha val="72000"/>
                    </a:schemeClr>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grpSp>
    </p:spTree>
    <p:extLst>
      <p:ext uri="{BB962C8B-B14F-4D97-AF65-F5344CB8AC3E}">
        <p14:creationId xmlns:p14="http://schemas.microsoft.com/office/powerpoint/2010/main" val="217086658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ksti_kaksi_kuvaa" preserve="1" userDrawn="1">
  <p:cSld name="teksti_kaksi_kuvaa">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057776"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4371975" cy="41601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Kuvan paikkamerkki 6">
            <a:extLst>
              <a:ext uri="{FF2B5EF4-FFF2-40B4-BE49-F238E27FC236}">
                <a16:creationId xmlns:a16="http://schemas.microsoft.com/office/drawing/2014/main" id="{525CEE5C-0ABB-5FAD-CD62-63A0C7F3CDC8}"/>
              </a:ext>
            </a:extLst>
          </p:cNvPr>
          <p:cNvSpPr>
            <a:spLocks noGrp="1"/>
          </p:cNvSpPr>
          <p:nvPr>
            <p:ph type="pic" sz="quarter" idx="19" hasCustomPrompt="1"/>
          </p:nvPr>
        </p:nvSpPr>
        <p:spPr>
          <a:xfrm>
            <a:off x="5792400" y="0"/>
            <a:ext cx="6399600" cy="3423600"/>
          </a:xfrm>
          <a:custGeom>
            <a:avLst/>
            <a:gdLst>
              <a:gd name="connsiteX0" fmla="*/ 0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0 w 6399600"/>
              <a:gd name="connsiteY4" fmla="*/ 0 h 3430800"/>
              <a:gd name="connsiteX0" fmla="*/ 504825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504825 w 6399600"/>
              <a:gd name="connsiteY4" fmla="*/ 0 h 3430800"/>
              <a:gd name="connsiteX0" fmla="*/ 581025 w 6399600"/>
              <a:gd name="connsiteY0" fmla="*/ 0 h 3440325"/>
              <a:gd name="connsiteX1" fmla="*/ 6399600 w 6399600"/>
              <a:gd name="connsiteY1" fmla="*/ 9525 h 3440325"/>
              <a:gd name="connsiteX2" fmla="*/ 6399600 w 6399600"/>
              <a:gd name="connsiteY2" fmla="*/ 3440325 h 3440325"/>
              <a:gd name="connsiteX3" fmla="*/ 0 w 6399600"/>
              <a:gd name="connsiteY3" fmla="*/ 3440325 h 3440325"/>
              <a:gd name="connsiteX4" fmla="*/ 581025 w 6399600"/>
              <a:gd name="connsiteY4" fmla="*/ 0 h 344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600" h="3440325">
                <a:moveTo>
                  <a:pt x="581025" y="0"/>
                </a:moveTo>
                <a:lnTo>
                  <a:pt x="6399600" y="9525"/>
                </a:lnTo>
                <a:lnTo>
                  <a:pt x="6399600" y="3440325"/>
                </a:lnTo>
                <a:lnTo>
                  <a:pt x="0" y="3440325"/>
                </a:lnTo>
                <a:lnTo>
                  <a:pt x="581025" y="0"/>
                </a:lnTo>
                <a:close/>
              </a:path>
            </a:pathLst>
          </a:custGeom>
        </p:spPr>
        <p:txBody>
          <a:bodyPr/>
          <a:lstStyle>
            <a:lvl1pPr marL="0" indent="0" algn="ctr">
              <a:buFontTx/>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Tx/>
              <a:buNone/>
              <a:tabLst/>
              <a:defRPr/>
            </a:pPr>
            <a:r>
              <a:rPr lang="fi-FI" dirty="0"/>
              <a:t>Lisää kuva kuvagalleriasta, Väylän kuvapankista tai omista tiedostoista</a:t>
            </a:r>
            <a:endParaRPr lang="en-US" dirty="0"/>
          </a:p>
        </p:txBody>
      </p:sp>
      <p:sp>
        <p:nvSpPr>
          <p:cNvPr id="11" name="Kuvan paikkamerkki 6">
            <a:extLst>
              <a:ext uri="{FF2B5EF4-FFF2-40B4-BE49-F238E27FC236}">
                <a16:creationId xmlns:a16="http://schemas.microsoft.com/office/drawing/2014/main" id="{16011C4F-724D-8760-175C-BBD6FF19F176}"/>
              </a:ext>
            </a:extLst>
          </p:cNvPr>
          <p:cNvSpPr>
            <a:spLocks noGrp="1"/>
          </p:cNvSpPr>
          <p:nvPr>
            <p:ph type="pic" sz="quarter" idx="20" hasCustomPrompt="1"/>
          </p:nvPr>
        </p:nvSpPr>
        <p:spPr>
          <a:xfrm>
            <a:off x="5211374" y="3456000"/>
            <a:ext cx="6980625" cy="3420000"/>
          </a:xfrm>
          <a:custGeom>
            <a:avLst/>
            <a:gdLst>
              <a:gd name="connsiteX0" fmla="*/ 0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0 w 6399600"/>
              <a:gd name="connsiteY4" fmla="*/ 0 h 3430800"/>
              <a:gd name="connsiteX0" fmla="*/ 504825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504825 w 6399600"/>
              <a:gd name="connsiteY4" fmla="*/ 0 h 3430800"/>
              <a:gd name="connsiteX0" fmla="*/ 581025 w 6399600"/>
              <a:gd name="connsiteY0" fmla="*/ 0 h 3440325"/>
              <a:gd name="connsiteX1" fmla="*/ 6399600 w 6399600"/>
              <a:gd name="connsiteY1" fmla="*/ 9525 h 3440325"/>
              <a:gd name="connsiteX2" fmla="*/ 6399600 w 6399600"/>
              <a:gd name="connsiteY2" fmla="*/ 3440325 h 3440325"/>
              <a:gd name="connsiteX3" fmla="*/ 0 w 6399600"/>
              <a:gd name="connsiteY3" fmla="*/ 3440325 h 3440325"/>
              <a:gd name="connsiteX4" fmla="*/ 581025 w 6399600"/>
              <a:gd name="connsiteY4" fmla="*/ 0 h 3440325"/>
              <a:gd name="connsiteX0" fmla="*/ 19050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19050 w 6399600"/>
              <a:gd name="connsiteY4" fmla="*/ 0 h 3430800"/>
              <a:gd name="connsiteX0" fmla="*/ 600075 w 6980625"/>
              <a:gd name="connsiteY0" fmla="*/ 0 h 3430800"/>
              <a:gd name="connsiteX1" fmla="*/ 6980625 w 6980625"/>
              <a:gd name="connsiteY1" fmla="*/ 0 h 3430800"/>
              <a:gd name="connsiteX2" fmla="*/ 6980625 w 6980625"/>
              <a:gd name="connsiteY2" fmla="*/ 3430800 h 3430800"/>
              <a:gd name="connsiteX3" fmla="*/ 0 w 6980625"/>
              <a:gd name="connsiteY3" fmla="*/ 3421275 h 3430800"/>
              <a:gd name="connsiteX4" fmla="*/ 600075 w 6980625"/>
              <a:gd name="connsiteY4" fmla="*/ 0 h 3430800"/>
              <a:gd name="connsiteX0" fmla="*/ 579979 w 6980625"/>
              <a:gd name="connsiteY0" fmla="*/ 0 h 3430800"/>
              <a:gd name="connsiteX1" fmla="*/ 6980625 w 6980625"/>
              <a:gd name="connsiteY1" fmla="*/ 0 h 3430800"/>
              <a:gd name="connsiteX2" fmla="*/ 6980625 w 6980625"/>
              <a:gd name="connsiteY2" fmla="*/ 3430800 h 3430800"/>
              <a:gd name="connsiteX3" fmla="*/ 0 w 6980625"/>
              <a:gd name="connsiteY3" fmla="*/ 3421275 h 3430800"/>
              <a:gd name="connsiteX4" fmla="*/ 579979 w 6980625"/>
              <a:gd name="connsiteY4" fmla="*/ 0 h 343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625" h="3430800">
                <a:moveTo>
                  <a:pt x="579979" y="0"/>
                </a:moveTo>
                <a:lnTo>
                  <a:pt x="6980625" y="0"/>
                </a:lnTo>
                <a:lnTo>
                  <a:pt x="6980625" y="3430800"/>
                </a:lnTo>
                <a:lnTo>
                  <a:pt x="0" y="3421275"/>
                </a:lnTo>
                <a:lnTo>
                  <a:pt x="579979" y="0"/>
                </a:lnTo>
                <a:close/>
              </a:path>
            </a:pathLst>
          </a:custGeom>
        </p:spPr>
        <p:txBody>
          <a:bodyPr/>
          <a:lstStyle>
            <a:lvl1pPr marL="0" indent="0" algn="ctr">
              <a:buFontTx/>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Tx/>
              <a:buNone/>
              <a:tabLst/>
              <a:defRPr/>
            </a:pPr>
            <a:r>
              <a:rPr lang="fi-FI" dirty="0"/>
              <a:t>Lisää kuva kuvagalleriasta, Väylän kuvapankista tai omista tiedostoista</a:t>
            </a:r>
            <a:endParaRPr lang="en-US"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2370580185"/>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kstidia" preserve="1" userDrawn="1">
  <p:cSld name="teksti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lvl1pPr>
          </a:lstStyle>
          <a:p>
            <a:r>
              <a:rPr lang="fi-FI"/>
              <a:t>Muokkaa ots. perustyyl. napsautt.</a:t>
            </a:r>
          </a:p>
        </p:txBody>
      </p:sp>
      <p:sp>
        <p:nvSpPr>
          <p:cNvPr id="7" name="Tekstin paikkamerkki 6">
            <a:extLst>
              <a:ext uri="{FF2B5EF4-FFF2-40B4-BE49-F238E27FC236}">
                <a16:creationId xmlns:a16="http://schemas.microsoft.com/office/drawing/2014/main" id="{35AEEA0D-4DDB-7C80-D5A9-2BC0F6746B3C}"/>
              </a:ext>
            </a:extLst>
          </p:cNvPr>
          <p:cNvSpPr>
            <a:spLocks noGrp="1"/>
          </p:cNvSpPr>
          <p:nvPr>
            <p:ph type="body" sz="quarter" idx="13"/>
          </p:nvPr>
        </p:nvSpPr>
        <p:spPr>
          <a:xfrm>
            <a:off x="838200" y="1690688"/>
            <a:ext cx="5067300"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Tekstin paikkamerkki 6">
            <a:extLst>
              <a:ext uri="{FF2B5EF4-FFF2-40B4-BE49-F238E27FC236}">
                <a16:creationId xmlns:a16="http://schemas.microsoft.com/office/drawing/2014/main" id="{9952975F-EC22-4458-763E-93FFB91847F8}"/>
              </a:ext>
            </a:extLst>
          </p:cNvPr>
          <p:cNvSpPr>
            <a:spLocks noGrp="1"/>
          </p:cNvSpPr>
          <p:nvPr>
            <p:ph type="body" sz="quarter" idx="14"/>
          </p:nvPr>
        </p:nvSpPr>
        <p:spPr>
          <a:xfrm>
            <a:off x="6076950" y="1690688"/>
            <a:ext cx="5067300"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9" name="Picture 10" descr="Väyläviraston logo">
            <a:extLst>
              <a:ext uri="{FF2B5EF4-FFF2-40B4-BE49-F238E27FC236}">
                <a16:creationId xmlns:a16="http://schemas.microsoft.com/office/drawing/2014/main" id="{6FCB4996-D36E-B9B0-A1BC-A9C9A5303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7469" y="381235"/>
            <a:ext cx="1673549" cy="1394625"/>
          </a:xfrm>
          <a:prstGeom prst="rect">
            <a:avLst/>
          </a:prstGeom>
        </p:spPr>
      </p:pic>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p>
            <a:fld id="{6BD4A0EF-951A-4343-A672-F31B58E6828E}" type="slidenum">
              <a:rPr lang="en-US" smtClean="0"/>
              <a:pPr/>
              <a:t>‹#›</a:t>
            </a:fld>
            <a:endParaRPr lang="en-US"/>
          </a:p>
        </p:txBody>
      </p:sp>
    </p:spTree>
    <p:extLst>
      <p:ext uri="{BB962C8B-B14F-4D97-AF65-F5344CB8AC3E}">
        <p14:creationId xmlns:p14="http://schemas.microsoft.com/office/powerpoint/2010/main" val="364308543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ksti_graafi" preserve="1" userDrawn="1">
  <p:cSld name="teksti_graaf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lvl1pPr>
          </a:lstStyle>
          <a:p>
            <a:r>
              <a:rPr lang="fi-FI"/>
              <a:t>Muokkaa ots. perustyyl. napsautt.</a:t>
            </a:r>
          </a:p>
        </p:txBody>
      </p:sp>
      <p:sp>
        <p:nvSpPr>
          <p:cNvPr id="7" name="Tekstin paikkamerkki 6">
            <a:extLst>
              <a:ext uri="{FF2B5EF4-FFF2-40B4-BE49-F238E27FC236}">
                <a16:creationId xmlns:a16="http://schemas.microsoft.com/office/drawing/2014/main" id="{35AEEA0D-4DDB-7C80-D5A9-2BC0F6746B3C}"/>
              </a:ext>
            </a:extLst>
          </p:cNvPr>
          <p:cNvSpPr>
            <a:spLocks noGrp="1"/>
          </p:cNvSpPr>
          <p:nvPr>
            <p:ph type="body" sz="quarter" idx="13"/>
          </p:nvPr>
        </p:nvSpPr>
        <p:spPr>
          <a:xfrm>
            <a:off x="838199" y="1775860"/>
            <a:ext cx="2486025"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Kaavion paikkamerkki 9">
            <a:extLst>
              <a:ext uri="{FF2B5EF4-FFF2-40B4-BE49-F238E27FC236}">
                <a16:creationId xmlns:a16="http://schemas.microsoft.com/office/drawing/2014/main" id="{CFB0F0F9-2B0C-1D59-6D78-D7BEBF88F50B}"/>
              </a:ext>
            </a:extLst>
          </p:cNvPr>
          <p:cNvSpPr>
            <a:spLocks noGrp="1"/>
          </p:cNvSpPr>
          <p:nvPr>
            <p:ph type="chart" sz="quarter" idx="14"/>
          </p:nvPr>
        </p:nvSpPr>
        <p:spPr>
          <a:xfrm>
            <a:off x="3495674" y="1776413"/>
            <a:ext cx="8373600" cy="4161048"/>
          </a:xfrm>
        </p:spPr>
        <p:txBody>
          <a:bodyPr/>
          <a:lstStyle/>
          <a:p>
            <a:r>
              <a:rPr lang="fi-FI"/>
              <a:t>Lisää kaavio napsauttamalla kuvaketta</a:t>
            </a:r>
          </a:p>
        </p:txBody>
      </p:sp>
      <p:pic>
        <p:nvPicPr>
          <p:cNvPr id="9" name="Picture 10" descr="Väyläviraston logo">
            <a:extLst>
              <a:ext uri="{FF2B5EF4-FFF2-40B4-BE49-F238E27FC236}">
                <a16:creationId xmlns:a16="http://schemas.microsoft.com/office/drawing/2014/main" id="{6FCB4996-D36E-B9B0-A1BC-A9C9A5303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7469" y="381235"/>
            <a:ext cx="1673549" cy="1394625"/>
          </a:xfrm>
          <a:prstGeom prst="rect">
            <a:avLst/>
          </a:prstGeom>
        </p:spPr>
      </p:pic>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p>
            <a:fld id="{6BD4A0EF-951A-4343-A672-F31B58E6828E}" type="slidenum">
              <a:rPr lang="en-US" smtClean="0"/>
              <a:pPr/>
              <a:t>‹#›</a:t>
            </a:fld>
            <a:endParaRPr lang="en-US"/>
          </a:p>
        </p:txBody>
      </p:sp>
    </p:spTree>
    <p:extLst>
      <p:ext uri="{BB962C8B-B14F-4D97-AF65-F5344CB8AC3E}">
        <p14:creationId xmlns:p14="http://schemas.microsoft.com/office/powerpoint/2010/main" val="3070095581"/>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raafi" preserve="1" userDrawn="1">
  <p:cSld name="graaf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lvl1pPr>
          </a:lstStyle>
          <a:p>
            <a:r>
              <a:rPr lang="fi-FI"/>
              <a:t>Muokkaa ots. perustyyl. napsautt.</a:t>
            </a:r>
          </a:p>
        </p:txBody>
      </p:sp>
      <p:sp>
        <p:nvSpPr>
          <p:cNvPr id="10" name="Kaavion paikkamerkki 9">
            <a:extLst>
              <a:ext uri="{FF2B5EF4-FFF2-40B4-BE49-F238E27FC236}">
                <a16:creationId xmlns:a16="http://schemas.microsoft.com/office/drawing/2014/main" id="{CFB0F0F9-2B0C-1D59-6D78-D7BEBF88F50B}"/>
              </a:ext>
            </a:extLst>
          </p:cNvPr>
          <p:cNvSpPr>
            <a:spLocks noGrp="1"/>
          </p:cNvSpPr>
          <p:nvPr>
            <p:ph type="chart" sz="quarter" idx="14"/>
          </p:nvPr>
        </p:nvSpPr>
        <p:spPr>
          <a:xfrm>
            <a:off x="838200" y="1776413"/>
            <a:ext cx="11031074" cy="4172400"/>
          </a:xfrm>
        </p:spPr>
        <p:txBody>
          <a:bodyPr/>
          <a:lstStyle/>
          <a:p>
            <a:r>
              <a:rPr lang="fi-FI"/>
              <a:t>Lisää kaavio napsauttamalla kuvaketta</a:t>
            </a:r>
          </a:p>
        </p:txBody>
      </p:sp>
      <p:pic>
        <p:nvPicPr>
          <p:cNvPr id="9" name="Picture 10" descr="Väyläviraston logo">
            <a:extLst>
              <a:ext uri="{FF2B5EF4-FFF2-40B4-BE49-F238E27FC236}">
                <a16:creationId xmlns:a16="http://schemas.microsoft.com/office/drawing/2014/main" id="{6FCB4996-D36E-B9B0-A1BC-A9C9A5303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7469" y="381235"/>
            <a:ext cx="1673549" cy="1394625"/>
          </a:xfrm>
          <a:prstGeom prst="rect">
            <a:avLst/>
          </a:prstGeom>
        </p:spPr>
      </p:pic>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p>
            <a:fld id="{6BD4A0EF-951A-4343-A672-F31B58E6828E}" type="slidenum">
              <a:rPr lang="en-US" smtClean="0"/>
              <a:pPr/>
              <a:t>‹#›</a:t>
            </a:fld>
            <a:endParaRPr lang="en-US"/>
          </a:p>
        </p:txBody>
      </p:sp>
    </p:spTree>
    <p:extLst>
      <p:ext uri="{BB962C8B-B14F-4D97-AF65-F5344CB8AC3E}">
        <p14:creationId xmlns:p14="http://schemas.microsoft.com/office/powerpoint/2010/main" val="335097591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vea_varipalkki_teksti_sininen_vasen">
    <p:spTree>
      <p:nvGrpSpPr>
        <p:cNvPr id="1" name=""/>
        <p:cNvGrpSpPr/>
        <p:nvPr/>
      </p:nvGrpSpPr>
      <p:grpSpPr>
        <a:xfrm>
          <a:off x="0" y="0"/>
          <a:ext cx="0" cy="0"/>
          <a:chOff x="0" y="0"/>
          <a:chExt cx="0" cy="0"/>
        </a:xfrm>
      </p:grpSpPr>
      <p:sp>
        <p:nvSpPr>
          <p:cNvPr id="6" name="Suorakulmio 8" descr="ogo&#10;&#10;Description automatically generated">
            <a:extLst>
              <a:ext uri="{FF2B5EF4-FFF2-40B4-BE49-F238E27FC236}">
                <a16:creationId xmlns:a16="http://schemas.microsoft.com/office/drawing/2014/main" id="{09BF918C-756A-D299-6903-7233B824C3CC}"/>
              </a:ext>
              <a:ext uri="{C183D7F6-B498-43B3-948B-1728B52AA6E4}">
                <adec:decorative xmlns:adec="http://schemas.microsoft.com/office/drawing/2017/decorative" val="1"/>
              </a:ext>
            </a:extLst>
          </p:cNvPr>
          <p:cNvSpPr/>
          <p:nvPr userDrawn="1"/>
        </p:nvSpPr>
        <p:spPr>
          <a:xfrm flipH="1" flipV="1">
            <a:off x="0" y="1"/>
            <a:ext cx="5899150" cy="6866576"/>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 name="connsiteX0" fmla="*/ 218459 w 2118913"/>
              <a:gd name="connsiteY0" fmla="*/ 0 h 6866577"/>
              <a:gd name="connsiteX1" fmla="*/ 2118913 w 2118913"/>
              <a:gd name="connsiteY1" fmla="*/ 5402 h 6866577"/>
              <a:gd name="connsiteX2" fmla="*/ 2118913 w 2118913"/>
              <a:gd name="connsiteY2" fmla="*/ 6863402 h 6866577"/>
              <a:gd name="connsiteX3" fmla="*/ 0 w 2118913"/>
              <a:gd name="connsiteY3" fmla="*/ 6866577 h 6866577"/>
              <a:gd name="connsiteX4" fmla="*/ 218459 w 2118913"/>
              <a:gd name="connsiteY4" fmla="*/ 0 h 6866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913" h="6866577">
                <a:moveTo>
                  <a:pt x="218459" y="0"/>
                </a:moveTo>
                <a:lnTo>
                  <a:pt x="2118913" y="5402"/>
                </a:lnTo>
                <a:lnTo>
                  <a:pt x="2118913" y="6863402"/>
                </a:lnTo>
                <a:lnTo>
                  <a:pt x="0" y="6866577"/>
                </a:lnTo>
                <a:lnTo>
                  <a:pt x="218459" y="0"/>
                </a:lnTo>
                <a:close/>
              </a:path>
            </a:pathLst>
          </a:custGeom>
          <a:gradFill>
            <a:gsLst>
              <a:gs pos="40000">
                <a:schemeClr val="tx2"/>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a:extLst>
              <a:ext uri="{FF2B5EF4-FFF2-40B4-BE49-F238E27FC236}">
                <a16:creationId xmlns:a16="http://schemas.microsoft.com/office/drawing/2014/main" id="{B8B674CA-CF10-258E-43B4-638BFF7C2A7F}"/>
              </a:ext>
            </a:extLst>
          </p:cNvPr>
          <p:cNvSpPr>
            <a:spLocks noGrp="1"/>
          </p:cNvSpPr>
          <p:nvPr>
            <p:ph type="title"/>
          </p:nvPr>
        </p:nvSpPr>
        <p:spPr>
          <a:xfrm>
            <a:off x="615600" y="1173600"/>
            <a:ext cx="4539600" cy="4129200"/>
          </a:xfrm>
        </p:spPr>
        <p:txBody>
          <a:bodyPr vert="horz" lIns="91440" tIns="45720" rIns="91440" bIns="45720" rtlCol="0" anchor="t">
            <a:normAutofit/>
          </a:bodyPr>
          <a:lstStyle>
            <a:lvl1pPr>
              <a:defRPr lang="en-GB" sz="2800" b="1" i="0" baseline="0">
                <a:solidFill>
                  <a:schemeClr val="bg1"/>
                </a:solidFill>
                <a:ea typeface="Calibri" panose="020F0502020204030204" pitchFamily="34" charset="0"/>
                <a:cs typeface="Times New Roman" panose="02020603050405020304" pitchFamily="18" charset="0"/>
              </a:defRPr>
            </a:lvl1pPr>
          </a:lstStyle>
          <a:p>
            <a:pPr lvl="0">
              <a:lnSpc>
                <a:spcPct val="107000"/>
              </a:lnSpc>
              <a:spcAft>
                <a:spcPts val="800"/>
              </a:spcAft>
            </a:pPr>
            <a:r>
              <a:rPr lang="fi-FI"/>
              <a:t>Muokkaa ots. perustyyl. napsautt.</a:t>
            </a:r>
            <a:endParaRPr lang="en-GB"/>
          </a:p>
        </p:txBody>
      </p:sp>
      <p:sp>
        <p:nvSpPr>
          <p:cNvPr id="5" name="Dian numeron paikkamerkki 4">
            <a:extLst>
              <a:ext uri="{FF2B5EF4-FFF2-40B4-BE49-F238E27FC236}">
                <a16:creationId xmlns:a16="http://schemas.microsoft.com/office/drawing/2014/main" id="{64157CC3-A841-439A-4C05-F857C7F670B2}"/>
              </a:ext>
            </a:extLst>
          </p:cNvPr>
          <p:cNvSpPr>
            <a:spLocks noGrp="1"/>
          </p:cNvSpPr>
          <p:nvPr>
            <p:ph type="sldNum" sz="quarter" idx="12"/>
          </p:nvPr>
        </p:nvSpPr>
        <p:spPr>
          <a:xfrm>
            <a:off x="11068049" y="6356350"/>
            <a:ext cx="561975" cy="365125"/>
          </a:xfrm>
        </p:spPr>
        <p:txBody>
          <a:bodyPr/>
          <a:lstStyle/>
          <a:p>
            <a:fld id="{6BD4A0EF-951A-4343-A672-F31B58E6828E}" type="slidenum">
              <a:rPr lang="en-US" smtClean="0"/>
              <a:pPr/>
              <a:t>‹#›</a:t>
            </a:fld>
            <a:endParaRPr lang="en-US"/>
          </a:p>
        </p:txBody>
      </p:sp>
      <p:sp>
        <p:nvSpPr>
          <p:cNvPr id="3" name="Tekstin paikkamerkki 4">
            <a:extLst>
              <a:ext uri="{FF2B5EF4-FFF2-40B4-BE49-F238E27FC236}">
                <a16:creationId xmlns:a16="http://schemas.microsoft.com/office/drawing/2014/main" id="{15475117-2A1A-60AB-CFAB-BAC0630ED138}"/>
              </a:ext>
            </a:extLst>
          </p:cNvPr>
          <p:cNvSpPr>
            <a:spLocks noGrp="1"/>
          </p:cNvSpPr>
          <p:nvPr>
            <p:ph type="body" sz="quarter" idx="18"/>
          </p:nvPr>
        </p:nvSpPr>
        <p:spPr>
          <a:xfrm>
            <a:off x="6292800" y="1173163"/>
            <a:ext cx="5194800" cy="489368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126551968"/>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vea_varipalkki_teksti_vihreä_vasen">
    <p:spTree>
      <p:nvGrpSpPr>
        <p:cNvPr id="1" name=""/>
        <p:cNvGrpSpPr/>
        <p:nvPr/>
      </p:nvGrpSpPr>
      <p:grpSpPr>
        <a:xfrm>
          <a:off x="0" y="0"/>
          <a:ext cx="0" cy="0"/>
          <a:chOff x="0" y="0"/>
          <a:chExt cx="0" cy="0"/>
        </a:xfrm>
      </p:grpSpPr>
      <p:sp>
        <p:nvSpPr>
          <p:cNvPr id="10" name="Suorakulmio 8" descr="Logo&#10;&#10;Description automatically generated">
            <a:extLst>
              <a:ext uri="{FF2B5EF4-FFF2-40B4-BE49-F238E27FC236}">
                <a16:creationId xmlns:a16="http://schemas.microsoft.com/office/drawing/2014/main" id="{216CE938-8470-1DC1-7B71-68B3FC51131A}"/>
              </a:ext>
              <a:ext uri="{C183D7F6-B498-43B3-948B-1728B52AA6E4}">
                <adec:decorative xmlns:adec="http://schemas.microsoft.com/office/drawing/2017/decorative" val="1"/>
              </a:ext>
            </a:extLst>
          </p:cNvPr>
          <p:cNvSpPr/>
          <p:nvPr userDrawn="1"/>
        </p:nvSpPr>
        <p:spPr>
          <a:xfrm flipH="1" flipV="1">
            <a:off x="-1" y="6351"/>
            <a:ext cx="5918199" cy="6866576"/>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 name="connsiteX0" fmla="*/ 224224 w 2124678"/>
              <a:gd name="connsiteY0" fmla="*/ 0 h 6866577"/>
              <a:gd name="connsiteX1" fmla="*/ 2124678 w 2124678"/>
              <a:gd name="connsiteY1" fmla="*/ 5402 h 6866577"/>
              <a:gd name="connsiteX2" fmla="*/ 2124678 w 2124678"/>
              <a:gd name="connsiteY2" fmla="*/ 6863402 h 6866577"/>
              <a:gd name="connsiteX3" fmla="*/ 0 w 2124678"/>
              <a:gd name="connsiteY3" fmla="*/ 6866577 h 6866577"/>
              <a:gd name="connsiteX4" fmla="*/ 224224 w 2124678"/>
              <a:gd name="connsiteY4" fmla="*/ 0 h 6866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678" h="6866577">
                <a:moveTo>
                  <a:pt x="224224" y="0"/>
                </a:moveTo>
                <a:lnTo>
                  <a:pt x="2124678" y="5402"/>
                </a:lnTo>
                <a:lnTo>
                  <a:pt x="2124678" y="6863402"/>
                </a:lnTo>
                <a:lnTo>
                  <a:pt x="0" y="6866577"/>
                </a:lnTo>
                <a:lnTo>
                  <a:pt x="224224" y="0"/>
                </a:lnTo>
                <a:close/>
              </a:path>
            </a:pathLst>
          </a:custGeom>
          <a:gradFill>
            <a:gsLst>
              <a:gs pos="45000">
                <a:schemeClr val="accent4"/>
              </a:gs>
              <a:gs pos="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Otsikko 1">
            <a:extLst>
              <a:ext uri="{FF2B5EF4-FFF2-40B4-BE49-F238E27FC236}">
                <a16:creationId xmlns:a16="http://schemas.microsoft.com/office/drawing/2014/main" id="{6A73E609-5A83-1D2D-11CD-A660EA561E99}"/>
              </a:ext>
            </a:extLst>
          </p:cNvPr>
          <p:cNvSpPr>
            <a:spLocks noGrp="1"/>
          </p:cNvSpPr>
          <p:nvPr>
            <p:ph type="title"/>
          </p:nvPr>
        </p:nvSpPr>
        <p:spPr>
          <a:xfrm>
            <a:off x="615600" y="1173600"/>
            <a:ext cx="4539600" cy="4129200"/>
          </a:xfrm>
        </p:spPr>
        <p:txBody>
          <a:bodyPr vert="horz" lIns="91440" tIns="45720" rIns="91440" bIns="45720" rtlCol="0" anchor="t">
            <a:normAutofit/>
          </a:bodyPr>
          <a:lstStyle>
            <a:lvl1pPr>
              <a:defRPr lang="en-GB" sz="2800" b="1" i="0" baseline="0">
                <a:solidFill>
                  <a:schemeClr val="bg1"/>
                </a:solidFill>
                <a:ea typeface="Calibri" panose="020F0502020204030204" pitchFamily="34" charset="0"/>
                <a:cs typeface="Times New Roman" panose="02020603050405020304" pitchFamily="18" charset="0"/>
              </a:defRPr>
            </a:lvl1pPr>
          </a:lstStyle>
          <a:p>
            <a:pPr lvl="0">
              <a:lnSpc>
                <a:spcPct val="107000"/>
              </a:lnSpc>
              <a:spcAft>
                <a:spcPts val="800"/>
              </a:spcAft>
            </a:pPr>
            <a:r>
              <a:rPr lang="fi-FI"/>
              <a:t>Muokkaa ots. perustyyl. napsautt.</a:t>
            </a:r>
            <a:endParaRPr lang="en-GB"/>
          </a:p>
        </p:txBody>
      </p:sp>
      <p:sp>
        <p:nvSpPr>
          <p:cNvPr id="8" name="Dian numeron paikkamerkki 4">
            <a:extLst>
              <a:ext uri="{FF2B5EF4-FFF2-40B4-BE49-F238E27FC236}">
                <a16:creationId xmlns:a16="http://schemas.microsoft.com/office/drawing/2014/main" id="{5764B3CE-F23E-5515-6333-044AF6345372}"/>
              </a:ext>
            </a:extLst>
          </p:cNvPr>
          <p:cNvSpPr>
            <a:spLocks noGrp="1"/>
          </p:cNvSpPr>
          <p:nvPr>
            <p:ph type="sldNum" sz="quarter" idx="12"/>
          </p:nvPr>
        </p:nvSpPr>
        <p:spPr>
          <a:xfrm>
            <a:off x="11068049" y="6356350"/>
            <a:ext cx="561975" cy="365125"/>
          </a:xfrm>
        </p:spPr>
        <p:txBody>
          <a:bodyPr/>
          <a:lstStyle/>
          <a:p>
            <a:fld id="{6BD4A0EF-951A-4343-A672-F31B58E6828E}" type="slidenum">
              <a:rPr lang="en-US" smtClean="0"/>
              <a:pPr/>
              <a:t>‹#›</a:t>
            </a:fld>
            <a:endParaRPr lang="en-US"/>
          </a:p>
        </p:txBody>
      </p:sp>
      <p:sp>
        <p:nvSpPr>
          <p:cNvPr id="3" name="Tekstin paikkamerkki 4">
            <a:extLst>
              <a:ext uri="{FF2B5EF4-FFF2-40B4-BE49-F238E27FC236}">
                <a16:creationId xmlns:a16="http://schemas.microsoft.com/office/drawing/2014/main" id="{9E29234F-F572-CC45-BF45-C462CDB3C73E}"/>
              </a:ext>
            </a:extLst>
          </p:cNvPr>
          <p:cNvSpPr>
            <a:spLocks noGrp="1"/>
          </p:cNvSpPr>
          <p:nvPr>
            <p:ph type="body" sz="quarter" idx="18"/>
          </p:nvPr>
        </p:nvSpPr>
        <p:spPr>
          <a:xfrm>
            <a:off x="6292800" y="1173163"/>
            <a:ext cx="5194800" cy="489368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425590959"/>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vea_varipalkki_teksti_pinkki_vasen">
    <p:spTree>
      <p:nvGrpSpPr>
        <p:cNvPr id="1" name=""/>
        <p:cNvGrpSpPr/>
        <p:nvPr/>
      </p:nvGrpSpPr>
      <p:grpSpPr>
        <a:xfrm>
          <a:off x="0" y="0"/>
          <a:ext cx="0" cy="0"/>
          <a:chOff x="0" y="0"/>
          <a:chExt cx="0" cy="0"/>
        </a:xfrm>
      </p:grpSpPr>
      <p:sp>
        <p:nvSpPr>
          <p:cNvPr id="10" name="Suorakulmio 8">
            <a:extLst>
              <a:ext uri="{FF2B5EF4-FFF2-40B4-BE49-F238E27FC236}">
                <a16:creationId xmlns:a16="http://schemas.microsoft.com/office/drawing/2014/main" id="{199B2F67-D662-4469-2ECD-11E212B64A12}"/>
              </a:ext>
              <a:ext uri="{C183D7F6-B498-43B3-948B-1728B52AA6E4}">
                <adec:decorative xmlns:adec="http://schemas.microsoft.com/office/drawing/2017/decorative" val="1"/>
              </a:ext>
            </a:extLst>
          </p:cNvPr>
          <p:cNvSpPr/>
          <p:nvPr userDrawn="1"/>
        </p:nvSpPr>
        <p:spPr>
          <a:xfrm flipH="1" flipV="1">
            <a:off x="-1" y="6348"/>
            <a:ext cx="5892801" cy="6851649"/>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 name="connsiteX0" fmla="*/ 217138 w 2117592"/>
              <a:gd name="connsiteY0" fmla="*/ 0 h 6866563"/>
              <a:gd name="connsiteX1" fmla="*/ 2117592 w 2117592"/>
              <a:gd name="connsiteY1" fmla="*/ 5402 h 6866563"/>
              <a:gd name="connsiteX2" fmla="*/ 2117592 w 2117592"/>
              <a:gd name="connsiteY2" fmla="*/ 6863402 h 6866563"/>
              <a:gd name="connsiteX3" fmla="*/ 0 w 2117592"/>
              <a:gd name="connsiteY3" fmla="*/ 6866563 h 6866563"/>
              <a:gd name="connsiteX4" fmla="*/ 217138 w 2117592"/>
              <a:gd name="connsiteY4" fmla="*/ 0 h 6866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92" h="6866563">
                <a:moveTo>
                  <a:pt x="217138" y="0"/>
                </a:moveTo>
                <a:lnTo>
                  <a:pt x="2117592" y="5402"/>
                </a:lnTo>
                <a:lnTo>
                  <a:pt x="2117592" y="6863402"/>
                </a:lnTo>
                <a:lnTo>
                  <a:pt x="0" y="6866563"/>
                </a:lnTo>
                <a:lnTo>
                  <a:pt x="217138" y="0"/>
                </a:lnTo>
                <a:close/>
              </a:path>
            </a:pathLst>
          </a:custGeom>
          <a:gradFill>
            <a:gsLst>
              <a:gs pos="45000">
                <a:schemeClr val="accent5"/>
              </a:gs>
              <a:gs pos="0">
                <a:schemeClr val="accent5">
                  <a:alpha val="6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Otsikko 1">
            <a:extLst>
              <a:ext uri="{FF2B5EF4-FFF2-40B4-BE49-F238E27FC236}">
                <a16:creationId xmlns:a16="http://schemas.microsoft.com/office/drawing/2014/main" id="{54836667-EBFC-DA24-C4F2-0B23421BAC3B}"/>
              </a:ext>
            </a:extLst>
          </p:cNvPr>
          <p:cNvSpPr>
            <a:spLocks noGrp="1"/>
          </p:cNvSpPr>
          <p:nvPr>
            <p:ph type="title"/>
          </p:nvPr>
        </p:nvSpPr>
        <p:spPr>
          <a:xfrm>
            <a:off x="615600" y="1173600"/>
            <a:ext cx="4539600" cy="4129200"/>
          </a:xfrm>
        </p:spPr>
        <p:txBody>
          <a:bodyPr vert="horz" lIns="91440" tIns="45720" rIns="91440" bIns="45720" rtlCol="0" anchor="t">
            <a:normAutofit/>
          </a:bodyPr>
          <a:lstStyle>
            <a:lvl1pPr>
              <a:defRPr lang="en-GB" sz="2800" b="1" i="0" baseline="0">
                <a:solidFill>
                  <a:schemeClr val="bg1"/>
                </a:solidFill>
                <a:ea typeface="Calibri" panose="020F0502020204030204" pitchFamily="34" charset="0"/>
                <a:cs typeface="Times New Roman" panose="02020603050405020304" pitchFamily="18" charset="0"/>
              </a:defRPr>
            </a:lvl1pPr>
          </a:lstStyle>
          <a:p>
            <a:pPr lvl="0">
              <a:lnSpc>
                <a:spcPct val="107000"/>
              </a:lnSpc>
              <a:spcAft>
                <a:spcPts val="800"/>
              </a:spcAft>
            </a:pPr>
            <a:r>
              <a:rPr lang="fi-FI"/>
              <a:t>Muokkaa ots. perustyyl. napsautt.</a:t>
            </a:r>
            <a:endParaRPr lang="en-GB" dirty="0"/>
          </a:p>
        </p:txBody>
      </p:sp>
      <p:sp>
        <p:nvSpPr>
          <p:cNvPr id="8" name="Dian numeron paikkamerkki 4">
            <a:extLst>
              <a:ext uri="{FF2B5EF4-FFF2-40B4-BE49-F238E27FC236}">
                <a16:creationId xmlns:a16="http://schemas.microsoft.com/office/drawing/2014/main" id="{43632508-3E39-E574-F8A1-9CEE74677920}"/>
              </a:ext>
            </a:extLst>
          </p:cNvPr>
          <p:cNvSpPr>
            <a:spLocks noGrp="1"/>
          </p:cNvSpPr>
          <p:nvPr>
            <p:ph type="sldNum" sz="quarter" idx="12"/>
          </p:nvPr>
        </p:nvSpPr>
        <p:spPr>
          <a:xfrm>
            <a:off x="11068049" y="6356350"/>
            <a:ext cx="561975" cy="365125"/>
          </a:xfrm>
        </p:spPr>
        <p:txBody>
          <a:bodyPr/>
          <a:lstStyle/>
          <a:p>
            <a:fld id="{6BD4A0EF-951A-4343-A672-F31B58E6828E}" type="slidenum">
              <a:rPr lang="en-US" smtClean="0"/>
              <a:pPr/>
              <a:t>‹#›</a:t>
            </a:fld>
            <a:endParaRPr lang="en-US"/>
          </a:p>
        </p:txBody>
      </p:sp>
      <p:sp>
        <p:nvSpPr>
          <p:cNvPr id="3" name="Tekstin paikkamerkki 4">
            <a:extLst>
              <a:ext uri="{FF2B5EF4-FFF2-40B4-BE49-F238E27FC236}">
                <a16:creationId xmlns:a16="http://schemas.microsoft.com/office/drawing/2014/main" id="{B203B2BF-2C43-085E-64BC-516D0D3D2514}"/>
              </a:ext>
            </a:extLst>
          </p:cNvPr>
          <p:cNvSpPr>
            <a:spLocks noGrp="1"/>
          </p:cNvSpPr>
          <p:nvPr>
            <p:ph type="body" sz="quarter" idx="18"/>
          </p:nvPr>
        </p:nvSpPr>
        <p:spPr>
          <a:xfrm>
            <a:off x="6292800" y="1173163"/>
            <a:ext cx="5194800" cy="489368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88671845"/>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evea_varipalkki_teksti_sininen" preserve="1" userDrawn="1">
  <p:cSld name="levea_varipalkki_teksti_sininen">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4998823"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8" y="1813967"/>
            <a:ext cx="4998825"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7" name="Ryhmä 6">
            <a:extLst>
              <a:ext uri="{FF2B5EF4-FFF2-40B4-BE49-F238E27FC236}">
                <a16:creationId xmlns:a16="http://schemas.microsoft.com/office/drawing/2014/main" id="{E83F3351-3664-E6F2-DD7C-91425A8008B5}"/>
              </a:ext>
              <a:ext uri="{C183D7F6-B498-43B3-948B-1728B52AA6E4}">
                <adec:decorative xmlns:adec="http://schemas.microsoft.com/office/drawing/2017/decorative" val="1"/>
              </a:ext>
            </a:extLst>
          </p:cNvPr>
          <p:cNvGrpSpPr/>
          <p:nvPr userDrawn="1"/>
        </p:nvGrpSpPr>
        <p:grpSpPr>
          <a:xfrm>
            <a:off x="6014701" y="0"/>
            <a:ext cx="6174000" cy="6872927"/>
            <a:chOff x="6014701" y="0"/>
            <a:chExt cx="6174000" cy="6872927"/>
          </a:xfrm>
        </p:grpSpPr>
        <p:sp>
          <p:nvSpPr>
            <p:cNvPr id="9" name="Suorakulmio 8" descr="ogo&#10;&#10;Description automatically generated">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6014701" y="0"/>
              <a:ext cx="6174000" cy="6872927"/>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445" h="6872927">
                  <a:moveTo>
                    <a:pt x="474991" y="0"/>
                  </a:moveTo>
                  <a:lnTo>
                    <a:pt x="2375445" y="5402"/>
                  </a:lnTo>
                  <a:lnTo>
                    <a:pt x="2375445" y="6863402"/>
                  </a:lnTo>
                  <a:lnTo>
                    <a:pt x="0" y="6872927"/>
                  </a:lnTo>
                  <a:lnTo>
                    <a:pt x="474991" y="0"/>
                  </a:lnTo>
                  <a:close/>
                </a:path>
              </a:pathLst>
            </a:custGeom>
            <a:gradFill>
              <a:gsLst>
                <a:gs pos="27000">
                  <a:schemeClr val="tx2"/>
                </a:gs>
                <a:gs pos="100000">
                  <a:schemeClr val="accent1"/>
                </a:gs>
              </a:gsLst>
              <a:lin ang="0" scaled="0"/>
            </a:gradFill>
            <a:ln>
              <a:gradFill flip="none" rotWithShape="1">
                <a:gsLst>
                  <a:gs pos="27000">
                    <a:schemeClr val="tx2"/>
                  </a:gs>
                  <a:gs pos="100000">
                    <a:schemeClr val="accent1"/>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spTree>
    <p:extLst>
      <p:ext uri="{BB962C8B-B14F-4D97-AF65-F5344CB8AC3E}">
        <p14:creationId xmlns:p14="http://schemas.microsoft.com/office/powerpoint/2010/main" val="1318576461"/>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2" preserve="1" userDrawn="1">
  <p:cSld name="otsikkodia2">
    <p:spTree>
      <p:nvGrpSpPr>
        <p:cNvPr id="1" name=""/>
        <p:cNvGrpSpPr/>
        <p:nvPr/>
      </p:nvGrpSpPr>
      <p:grpSpPr>
        <a:xfrm>
          <a:off x="0" y="0"/>
          <a:ext cx="0" cy="0"/>
          <a:chOff x="0" y="0"/>
          <a:chExt cx="0" cy="0"/>
        </a:xfrm>
      </p:grpSpPr>
      <p:sp>
        <p:nvSpPr>
          <p:cNvPr id="16" name="Otsikko 1">
            <a:extLst>
              <a:ext uri="{FF2B5EF4-FFF2-40B4-BE49-F238E27FC236}">
                <a16:creationId xmlns:a16="http://schemas.microsoft.com/office/drawing/2014/main" id="{DFC2DB4D-F6F1-70BF-17DD-1AA29EFBCE57}"/>
              </a:ext>
            </a:extLst>
          </p:cNvPr>
          <p:cNvSpPr>
            <a:spLocks noGrp="1"/>
          </p:cNvSpPr>
          <p:nvPr>
            <p:ph type="ctrTitle"/>
          </p:nvPr>
        </p:nvSpPr>
        <p:spPr>
          <a:xfrm>
            <a:off x="838800" y="457200"/>
            <a:ext cx="5198400" cy="1602000"/>
          </a:xfrm>
        </p:spPr>
        <p:txBody>
          <a:bodyPr anchor="ctr">
            <a:normAutofit/>
          </a:bodyPr>
          <a:lstStyle>
            <a:lvl1pPr algn="l">
              <a:defRPr sz="3200" b="1">
                <a:latin typeface="+mj-lt"/>
              </a:defRPr>
            </a:lvl1pPr>
          </a:lstStyle>
          <a:p>
            <a:r>
              <a:rPr lang="fi-FI"/>
              <a:t>Muokkaa ots. perustyyl. napsautt.</a:t>
            </a:r>
            <a:endParaRPr lang="fi-FI" dirty="0"/>
          </a:p>
        </p:txBody>
      </p:sp>
      <p:sp>
        <p:nvSpPr>
          <p:cNvPr id="17" name="Alaotsikko 2">
            <a:extLst>
              <a:ext uri="{FF2B5EF4-FFF2-40B4-BE49-F238E27FC236}">
                <a16:creationId xmlns:a16="http://schemas.microsoft.com/office/drawing/2014/main" id="{6F168DCC-AB8D-D777-5744-5D09315B00DB}"/>
              </a:ext>
            </a:extLst>
          </p:cNvPr>
          <p:cNvSpPr>
            <a:spLocks noGrp="1"/>
          </p:cNvSpPr>
          <p:nvPr>
            <p:ph type="subTitle" idx="1"/>
          </p:nvPr>
        </p:nvSpPr>
        <p:spPr>
          <a:xfrm>
            <a:off x="838800" y="2059200"/>
            <a:ext cx="3931200" cy="986400"/>
          </a:xfrm>
        </p:spPr>
        <p:txBody>
          <a:bodyPr>
            <a:normAutofit/>
          </a:bodyPr>
          <a:lstStyle>
            <a:lvl1pPr marL="0" indent="0" algn="l">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34" name="Footer Placeholder 8">
            <a:extLst>
              <a:ext uri="{FF2B5EF4-FFF2-40B4-BE49-F238E27FC236}">
                <a16:creationId xmlns:a16="http://schemas.microsoft.com/office/drawing/2014/main" id="{3CAC7758-6477-FDA0-A312-E39FBF533C9C}"/>
              </a:ext>
            </a:extLst>
          </p:cNvPr>
          <p:cNvSpPr>
            <a:spLocks noGrp="1"/>
          </p:cNvSpPr>
          <p:nvPr>
            <p:ph type="ftr" sz="quarter" idx="15"/>
          </p:nvPr>
        </p:nvSpPr>
        <p:spPr>
          <a:xfrm>
            <a:off x="928800" y="3096000"/>
            <a:ext cx="2160000" cy="216000"/>
          </a:xfrm>
        </p:spPr>
        <p:txBody>
          <a:bodyPr vert="horz" lIns="0" tIns="0" rIns="0" bIns="0" rtlCol="0" anchor="t" anchorCtr="0"/>
          <a:lstStyle>
            <a:lvl1pPr>
              <a:defRPr lang="en-US" sz="1400" smtClean="0"/>
            </a:lvl1pPr>
          </a:lstStyle>
          <a:p>
            <a:r>
              <a:rPr lang="fi-FI"/>
              <a:t>Jari Nieminen</a:t>
            </a:r>
            <a:endParaRPr lang="fi-FI" dirty="0"/>
          </a:p>
        </p:txBody>
      </p:sp>
      <p:sp>
        <p:nvSpPr>
          <p:cNvPr id="22" name="duser_1">
            <a:extLst>
              <a:ext uri="{FF2B5EF4-FFF2-40B4-BE49-F238E27FC236}">
                <a16:creationId xmlns:a16="http://schemas.microsoft.com/office/drawing/2014/main" id="{96E05E4F-2793-6EFA-B9DE-D89A4CA0AA36}"/>
              </a:ext>
            </a:extLst>
          </p:cNvPr>
          <p:cNvSpPr txBox="1">
            <a:spLocks/>
          </p:cNvSpPr>
          <p:nvPr userDrawn="1"/>
        </p:nvSpPr>
        <p:spPr>
          <a:xfrm>
            <a:off x="928799" y="3420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23" name="duser_2">
            <a:extLst>
              <a:ext uri="{FF2B5EF4-FFF2-40B4-BE49-F238E27FC236}">
                <a16:creationId xmlns:a16="http://schemas.microsoft.com/office/drawing/2014/main" id="{98E864E4-8ADA-E257-0001-5B72FE7C0F82}"/>
              </a:ext>
            </a:extLst>
          </p:cNvPr>
          <p:cNvSpPr txBox="1">
            <a:spLocks/>
          </p:cNvSpPr>
          <p:nvPr userDrawn="1"/>
        </p:nvSpPr>
        <p:spPr>
          <a:xfrm>
            <a:off x="3239999" y="3096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33" name="duser_3">
            <a:extLst>
              <a:ext uri="{FF2B5EF4-FFF2-40B4-BE49-F238E27FC236}">
                <a16:creationId xmlns:a16="http://schemas.microsoft.com/office/drawing/2014/main" id="{909C2D96-06D0-78D4-C04E-8397680CD559}"/>
              </a:ext>
            </a:extLst>
          </p:cNvPr>
          <p:cNvSpPr txBox="1">
            <a:spLocks/>
          </p:cNvSpPr>
          <p:nvPr userDrawn="1"/>
        </p:nvSpPr>
        <p:spPr>
          <a:xfrm>
            <a:off x="3239999" y="3420000"/>
            <a:ext cx="2160000" cy="216000"/>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18" name="Date Placeholder 3">
            <a:extLst>
              <a:ext uri="{FF2B5EF4-FFF2-40B4-BE49-F238E27FC236}">
                <a16:creationId xmlns:a16="http://schemas.microsoft.com/office/drawing/2014/main" id="{A6038138-08D9-D7C9-A694-E9CF3C1484CE}"/>
              </a:ext>
            </a:extLst>
          </p:cNvPr>
          <p:cNvSpPr>
            <a:spLocks noGrp="1"/>
          </p:cNvSpPr>
          <p:nvPr>
            <p:ph type="dt" sz="half" idx="2"/>
          </p:nvPr>
        </p:nvSpPr>
        <p:spPr>
          <a:xfrm>
            <a:off x="838800" y="3600000"/>
            <a:ext cx="1650783" cy="365125"/>
          </a:xfrm>
          <a:prstGeom prst="rect">
            <a:avLst/>
          </a:prstGeom>
        </p:spPr>
        <p:txBody>
          <a:bodyPr vert="horz" lIns="91440" tIns="45720" rIns="91440" bIns="45720" rtlCol="0" anchor="b"/>
          <a:lstStyle>
            <a:lvl1pPr algn="l">
              <a:defRPr sz="1200">
                <a:solidFill>
                  <a:schemeClr val="tx1">
                    <a:tint val="75000"/>
                  </a:schemeClr>
                </a:solidFill>
              </a:defRPr>
            </a:lvl1pPr>
          </a:lstStyle>
          <a:p>
            <a:r>
              <a:rPr lang="fi-FI"/>
              <a:t>4.6.2024</a:t>
            </a:r>
            <a:endParaRPr lang="en-US"/>
          </a:p>
        </p:txBody>
      </p:sp>
      <p:sp>
        <p:nvSpPr>
          <p:cNvPr id="19" name="DConfidentiality">
            <a:extLst>
              <a:ext uri="{FF2B5EF4-FFF2-40B4-BE49-F238E27FC236}">
                <a16:creationId xmlns:a16="http://schemas.microsoft.com/office/drawing/2014/main" id="{FC7A8C6D-1D34-6242-745E-73CE1B9BA5CC}"/>
              </a:ext>
            </a:extLst>
          </p:cNvPr>
          <p:cNvSpPr txBox="1">
            <a:spLocks/>
          </p:cNvSpPr>
          <p:nvPr userDrawn="1"/>
        </p:nvSpPr>
        <p:spPr>
          <a:xfrm>
            <a:off x="838800" y="4320000"/>
            <a:ext cx="1811094" cy="216000"/>
          </a:xfrm>
          <a:prstGeom prst="rect">
            <a:avLst/>
          </a:prstGeom>
        </p:spPr>
        <p:txBody>
          <a:bodyPr vert="horz" lIns="91440" tIns="45720" rIns="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0" name="DDecree">
            <a:extLst>
              <a:ext uri="{FF2B5EF4-FFF2-40B4-BE49-F238E27FC236}">
                <a16:creationId xmlns:a16="http://schemas.microsoft.com/office/drawing/2014/main" id="{B412038A-9C06-5541-DDE0-39817F62FBAB}"/>
              </a:ext>
            </a:extLst>
          </p:cNvPr>
          <p:cNvSpPr txBox="1">
            <a:spLocks/>
          </p:cNvSpPr>
          <p:nvPr userDrawn="1"/>
        </p:nvSpPr>
        <p:spPr>
          <a:xfrm>
            <a:off x="2616249" y="4320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21" name="DSecrecy">
            <a:extLst>
              <a:ext uri="{FF2B5EF4-FFF2-40B4-BE49-F238E27FC236}">
                <a16:creationId xmlns:a16="http://schemas.microsoft.com/office/drawing/2014/main" id="{31AB12EB-ADA8-E3EB-1FF2-07370C7A067C}"/>
              </a:ext>
            </a:extLst>
          </p:cNvPr>
          <p:cNvSpPr txBox="1">
            <a:spLocks/>
          </p:cNvSpPr>
          <p:nvPr userDrawn="1"/>
        </p:nvSpPr>
        <p:spPr>
          <a:xfrm>
            <a:off x="838800" y="4572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2" name="Kuvan paikkamerkki 11">
            <a:extLst>
              <a:ext uri="{FF2B5EF4-FFF2-40B4-BE49-F238E27FC236}">
                <a16:creationId xmlns:a16="http://schemas.microsoft.com/office/drawing/2014/main" id="{ECF45415-D8F0-70FA-28BC-973F90567516}"/>
              </a:ext>
            </a:extLst>
          </p:cNvPr>
          <p:cNvSpPr>
            <a:spLocks noGrp="1"/>
          </p:cNvSpPr>
          <p:nvPr>
            <p:ph type="pic" sz="quarter" idx="11" hasCustomPrompt="1"/>
          </p:nvPr>
        </p:nvSpPr>
        <p:spPr>
          <a:xfrm>
            <a:off x="6037200" y="0"/>
            <a:ext cx="6156000" cy="2621118"/>
          </a:xfrm>
          <a:custGeom>
            <a:avLst/>
            <a:gdLst>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3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5" fmla="*/ 0 w 6156000"/>
              <a:gd name="connsiteY5" fmla="*/ 318 h 2621118"/>
              <a:gd name="connsiteX0" fmla="*/ 0 w 6156000"/>
              <a:gd name="connsiteY0" fmla="*/ 26211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0" fmla="*/ 0 w 6156000"/>
              <a:gd name="connsiteY0" fmla="*/ 2621118 h 2621118"/>
              <a:gd name="connsiteX1" fmla="*/ 721043 w 6156000"/>
              <a:gd name="connsiteY1" fmla="*/ 0 h 2621118"/>
              <a:gd name="connsiteX2" fmla="*/ 6156000 w 6156000"/>
              <a:gd name="connsiteY2" fmla="*/ 318 h 2621118"/>
              <a:gd name="connsiteX3" fmla="*/ 6147687 w 6156000"/>
              <a:gd name="connsiteY3" fmla="*/ 1739969 h 2621118"/>
              <a:gd name="connsiteX4" fmla="*/ 0 w 6156000"/>
              <a:gd name="connsiteY4" fmla="*/ 2621118 h 2621118"/>
              <a:gd name="connsiteX0" fmla="*/ 0 w 6164312"/>
              <a:gd name="connsiteY0" fmla="*/ 2621118 h 2621118"/>
              <a:gd name="connsiteX1" fmla="*/ 721043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 name="connsiteX0" fmla="*/ 0 w 6164312"/>
              <a:gd name="connsiteY0" fmla="*/ 2621118 h 2621118"/>
              <a:gd name="connsiteX1" fmla="*/ 679479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312" h="2621118">
                <a:moveTo>
                  <a:pt x="0" y="2621118"/>
                </a:moveTo>
                <a:lnTo>
                  <a:pt x="679479" y="0"/>
                </a:lnTo>
                <a:lnTo>
                  <a:pt x="6156000" y="318"/>
                </a:lnTo>
                <a:cubicBezTo>
                  <a:pt x="6158771" y="643933"/>
                  <a:pt x="6161541" y="1287547"/>
                  <a:pt x="6164312" y="1931162"/>
                </a:cubicBezTo>
                <a:lnTo>
                  <a:pt x="0" y="2621118"/>
                </a:lnTo>
                <a:close/>
              </a:path>
            </a:pathLst>
          </a:custGeom>
        </p:spPr>
        <p:txBody>
          <a:bodyP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1. kuva tai väri kuvagalleriasta. Muita kuvia voit lisätä Väylän kuvapankista tai omista tiedostoista</a:t>
            </a:r>
            <a:endParaRPr lang="en-US" dirty="0"/>
          </a:p>
          <a:p>
            <a:endParaRPr lang="fi-FI" dirty="0"/>
          </a:p>
        </p:txBody>
      </p:sp>
      <p:sp>
        <p:nvSpPr>
          <p:cNvPr id="3" name="Kuvan paikkamerkki 11">
            <a:extLst>
              <a:ext uri="{FF2B5EF4-FFF2-40B4-BE49-F238E27FC236}">
                <a16:creationId xmlns:a16="http://schemas.microsoft.com/office/drawing/2014/main" id="{213398F5-290C-A9DF-6523-5B429DFCCF24}"/>
              </a:ext>
            </a:extLst>
          </p:cNvPr>
          <p:cNvSpPr>
            <a:spLocks noGrp="1"/>
          </p:cNvSpPr>
          <p:nvPr>
            <p:ph type="pic" sz="quarter" idx="12" hasCustomPrompt="1"/>
          </p:nvPr>
        </p:nvSpPr>
        <p:spPr>
          <a:xfrm>
            <a:off x="5730289" y="1998000"/>
            <a:ext cx="6459311" cy="3207600"/>
          </a:xfrm>
          <a:custGeom>
            <a:avLst/>
            <a:gdLst>
              <a:gd name="connsiteX0" fmla="*/ 0 w 6469200"/>
              <a:gd name="connsiteY0" fmla="*/ 0 h 3207600"/>
              <a:gd name="connsiteX1" fmla="*/ 6469200 w 6469200"/>
              <a:gd name="connsiteY1" fmla="*/ 0 h 3207600"/>
              <a:gd name="connsiteX2" fmla="*/ 6469200 w 6469200"/>
              <a:gd name="connsiteY2" fmla="*/ 3207600 h 3207600"/>
              <a:gd name="connsiteX3" fmla="*/ 0 w 6469200"/>
              <a:gd name="connsiteY3" fmla="*/ 3207600 h 3207600"/>
              <a:gd name="connsiteX4" fmla="*/ 0 w 6469200"/>
              <a:gd name="connsiteY4" fmla="*/ 0 h 3207600"/>
              <a:gd name="connsiteX0" fmla="*/ 261257 w 6469200"/>
              <a:gd name="connsiteY0" fmla="*/ 718457 h 3207600"/>
              <a:gd name="connsiteX1" fmla="*/ 6469200 w 6469200"/>
              <a:gd name="connsiteY1" fmla="*/ 0 h 3207600"/>
              <a:gd name="connsiteX2" fmla="*/ 6469200 w 6469200"/>
              <a:gd name="connsiteY2" fmla="*/ 3207600 h 3207600"/>
              <a:gd name="connsiteX3" fmla="*/ 0 w 6469200"/>
              <a:gd name="connsiteY3" fmla="*/ 3207600 h 3207600"/>
              <a:gd name="connsiteX4" fmla="*/ 261257 w 6469200"/>
              <a:gd name="connsiteY4" fmla="*/ 718457 h 3207600"/>
              <a:gd name="connsiteX0" fmla="*/ 111968 w 6319911"/>
              <a:gd name="connsiteY0" fmla="*/ 718457 h 3207600"/>
              <a:gd name="connsiteX1" fmla="*/ 6319911 w 6319911"/>
              <a:gd name="connsiteY1" fmla="*/ 0 h 3207600"/>
              <a:gd name="connsiteX2" fmla="*/ 6319911 w 6319911"/>
              <a:gd name="connsiteY2" fmla="*/ 3207600 h 3207600"/>
              <a:gd name="connsiteX3" fmla="*/ 0 w 6319911"/>
              <a:gd name="connsiteY3" fmla="*/ 1770685 h 3207600"/>
              <a:gd name="connsiteX4" fmla="*/ 111968 w 6319911"/>
              <a:gd name="connsiteY4" fmla="*/ 718457 h 3207600"/>
              <a:gd name="connsiteX0" fmla="*/ 158621 w 6319911"/>
              <a:gd name="connsiteY0" fmla="*/ 699796 h 3207600"/>
              <a:gd name="connsiteX1" fmla="*/ 6319911 w 6319911"/>
              <a:gd name="connsiteY1" fmla="*/ 0 h 3207600"/>
              <a:gd name="connsiteX2" fmla="*/ 6319911 w 6319911"/>
              <a:gd name="connsiteY2" fmla="*/ 3207600 h 3207600"/>
              <a:gd name="connsiteX3" fmla="*/ 0 w 6319911"/>
              <a:gd name="connsiteY3" fmla="*/ 1770685 h 3207600"/>
              <a:gd name="connsiteX4" fmla="*/ 158621 w 6319911"/>
              <a:gd name="connsiteY4" fmla="*/ 699796 h 3207600"/>
              <a:gd name="connsiteX0" fmla="*/ 270589 w 6431879"/>
              <a:gd name="connsiteY0" fmla="*/ 699796 h 3207600"/>
              <a:gd name="connsiteX1" fmla="*/ 6431879 w 6431879"/>
              <a:gd name="connsiteY1" fmla="*/ 0 h 3207600"/>
              <a:gd name="connsiteX2" fmla="*/ 6431879 w 6431879"/>
              <a:gd name="connsiteY2" fmla="*/ 3207600 h 3207600"/>
              <a:gd name="connsiteX3" fmla="*/ 0 w 6431879"/>
              <a:gd name="connsiteY3" fmla="*/ 1696040 h 3207600"/>
              <a:gd name="connsiteX4" fmla="*/ 270589 w 6431879"/>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9311" h="3207600">
                <a:moveTo>
                  <a:pt x="298021" y="699796"/>
                </a:moveTo>
                <a:lnTo>
                  <a:pt x="6459311" y="0"/>
                </a:lnTo>
                <a:lnTo>
                  <a:pt x="6459311" y="3207600"/>
                </a:lnTo>
                <a:lnTo>
                  <a:pt x="0" y="1824056"/>
                </a:lnTo>
                <a:lnTo>
                  <a:pt x="298021" y="699796"/>
                </a:lnTo>
                <a:close/>
              </a:path>
            </a:pathLst>
          </a:custGeom>
        </p:spPr>
        <p:txBody>
          <a:bodyPr anchor="ct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2. kuva tai väri kuvagalleriasta. Muita kuvia voit lisätä Väylän kuvapankista tai omista tiedostoista</a:t>
            </a:r>
            <a:endParaRPr lang="en-US" dirty="0"/>
          </a:p>
          <a:p>
            <a:endParaRPr lang="fi-FI" dirty="0"/>
          </a:p>
        </p:txBody>
      </p:sp>
      <p:sp>
        <p:nvSpPr>
          <p:cNvPr id="2" name="Kuvan paikkamerkki 11">
            <a:extLst>
              <a:ext uri="{FF2B5EF4-FFF2-40B4-BE49-F238E27FC236}">
                <a16:creationId xmlns:a16="http://schemas.microsoft.com/office/drawing/2014/main" id="{A1029FCA-64BC-6BB6-607F-AC980FC6642D}"/>
              </a:ext>
            </a:extLst>
          </p:cNvPr>
          <p:cNvSpPr>
            <a:spLocks noGrp="1"/>
          </p:cNvSpPr>
          <p:nvPr>
            <p:ph type="pic" sz="quarter" idx="13" hasCustomPrompt="1"/>
          </p:nvPr>
        </p:nvSpPr>
        <p:spPr>
          <a:xfrm>
            <a:off x="4929540" y="3882368"/>
            <a:ext cx="7254877" cy="2972083"/>
          </a:xfrm>
          <a:custGeom>
            <a:avLst/>
            <a:gdLst>
              <a:gd name="connsiteX0" fmla="*/ 0 w 7250400"/>
              <a:gd name="connsiteY0" fmla="*/ 0 h 2966400"/>
              <a:gd name="connsiteX1" fmla="*/ 7250400 w 7250400"/>
              <a:gd name="connsiteY1" fmla="*/ 0 h 2966400"/>
              <a:gd name="connsiteX2" fmla="*/ 7250400 w 7250400"/>
              <a:gd name="connsiteY2" fmla="*/ 2966400 h 2966400"/>
              <a:gd name="connsiteX3" fmla="*/ 0 w 7250400"/>
              <a:gd name="connsiteY3" fmla="*/ 2966400 h 2966400"/>
              <a:gd name="connsiteX4" fmla="*/ 0 w 7250400"/>
              <a:gd name="connsiteY4" fmla="*/ 0 h 2966400"/>
              <a:gd name="connsiteX0" fmla="*/ 811764 w 7250400"/>
              <a:gd name="connsiteY0" fmla="*/ 0 h 3097028"/>
              <a:gd name="connsiteX1" fmla="*/ 7250400 w 7250400"/>
              <a:gd name="connsiteY1" fmla="*/ 130628 h 3097028"/>
              <a:gd name="connsiteX2" fmla="*/ 7250400 w 7250400"/>
              <a:gd name="connsiteY2" fmla="*/ 3097028 h 3097028"/>
              <a:gd name="connsiteX3" fmla="*/ 0 w 7250400"/>
              <a:gd name="connsiteY3" fmla="*/ 3097028 h 3097028"/>
              <a:gd name="connsiteX4" fmla="*/ 811764 w 7250400"/>
              <a:gd name="connsiteY4" fmla="*/ 0 h 3097028"/>
              <a:gd name="connsiteX0" fmla="*/ 811764 w 7250400"/>
              <a:gd name="connsiteY0" fmla="*/ 0 h 3097028"/>
              <a:gd name="connsiteX1" fmla="*/ 7241069 w 7250400"/>
              <a:gd name="connsiteY1" fmla="*/ 1520890 h 3097028"/>
              <a:gd name="connsiteX2" fmla="*/ 7250400 w 7250400"/>
              <a:gd name="connsiteY2" fmla="*/ 3097028 h 3097028"/>
              <a:gd name="connsiteX3" fmla="*/ 0 w 7250400"/>
              <a:gd name="connsiteY3" fmla="*/ 3097028 h 3097028"/>
              <a:gd name="connsiteX4" fmla="*/ 811764 w 7250400"/>
              <a:gd name="connsiteY4" fmla="*/ 0 h 3097028"/>
              <a:gd name="connsiteX0" fmla="*/ 811764 w 7250400"/>
              <a:gd name="connsiteY0" fmla="*/ 0 h 3097028"/>
              <a:gd name="connsiteX1" fmla="*/ 7241069 w 7250400"/>
              <a:gd name="connsiteY1" fmla="*/ 1425640 h 3097028"/>
              <a:gd name="connsiteX2" fmla="*/ 7250400 w 7250400"/>
              <a:gd name="connsiteY2" fmla="*/ 3097028 h 3097028"/>
              <a:gd name="connsiteX3" fmla="*/ 0 w 7250400"/>
              <a:gd name="connsiteY3" fmla="*/ 3097028 h 3097028"/>
              <a:gd name="connsiteX4" fmla="*/ 811764 w 7250400"/>
              <a:gd name="connsiteY4" fmla="*/ 0 h 3097028"/>
              <a:gd name="connsiteX0" fmla="*/ 811764 w 7250400"/>
              <a:gd name="connsiteY0" fmla="*/ 0 h 3058928"/>
              <a:gd name="connsiteX1" fmla="*/ 7241069 w 7250400"/>
              <a:gd name="connsiteY1" fmla="*/ 1387540 h 3058928"/>
              <a:gd name="connsiteX2" fmla="*/ 7250400 w 7250400"/>
              <a:gd name="connsiteY2" fmla="*/ 3058928 h 3058928"/>
              <a:gd name="connsiteX3" fmla="*/ 0 w 7250400"/>
              <a:gd name="connsiteY3" fmla="*/ 3058928 h 3058928"/>
              <a:gd name="connsiteX4" fmla="*/ 811764 w 7250400"/>
              <a:gd name="connsiteY4" fmla="*/ 0 h 3058928"/>
              <a:gd name="connsiteX0" fmla="*/ 783189 w 7221825"/>
              <a:gd name="connsiteY0" fmla="*/ 0 h 3058928"/>
              <a:gd name="connsiteX1" fmla="*/ 7212494 w 7221825"/>
              <a:gd name="connsiteY1" fmla="*/ 1387540 h 3058928"/>
              <a:gd name="connsiteX2" fmla="*/ 7221825 w 7221825"/>
              <a:gd name="connsiteY2" fmla="*/ 3058928 h 3058928"/>
              <a:gd name="connsiteX3" fmla="*/ 0 w 7221825"/>
              <a:gd name="connsiteY3" fmla="*/ 2954153 h 3058928"/>
              <a:gd name="connsiteX4" fmla="*/ 783189 w 7221825"/>
              <a:gd name="connsiteY4" fmla="*/ 0 h 3058928"/>
              <a:gd name="connsiteX0" fmla="*/ 783189 w 7231350"/>
              <a:gd name="connsiteY0" fmla="*/ 0 h 2963678"/>
              <a:gd name="connsiteX1" fmla="*/ 7212494 w 7231350"/>
              <a:gd name="connsiteY1" fmla="*/ 1387540 h 2963678"/>
              <a:gd name="connsiteX2" fmla="*/ 7231350 w 7231350"/>
              <a:gd name="connsiteY2" fmla="*/ 2963678 h 2963678"/>
              <a:gd name="connsiteX3" fmla="*/ 0 w 7231350"/>
              <a:gd name="connsiteY3" fmla="*/ 2954153 h 2963678"/>
              <a:gd name="connsiteX4" fmla="*/ 783189 w 7231350"/>
              <a:gd name="connsiteY4" fmla="*/ 0 h 2963678"/>
              <a:gd name="connsiteX0" fmla="*/ 741353 w 7231350"/>
              <a:gd name="connsiteY0" fmla="*/ 0 h 2975631"/>
              <a:gd name="connsiteX1" fmla="*/ 7212494 w 7231350"/>
              <a:gd name="connsiteY1" fmla="*/ 1399493 h 2975631"/>
              <a:gd name="connsiteX2" fmla="*/ 7231350 w 7231350"/>
              <a:gd name="connsiteY2" fmla="*/ 2975631 h 2975631"/>
              <a:gd name="connsiteX3" fmla="*/ 0 w 7231350"/>
              <a:gd name="connsiteY3" fmla="*/ 2966106 h 2975631"/>
              <a:gd name="connsiteX4" fmla="*/ 741353 w 7231350"/>
              <a:gd name="connsiteY4" fmla="*/ 0 h 2975631"/>
              <a:gd name="connsiteX0" fmla="*/ 783188 w 7273185"/>
              <a:gd name="connsiteY0" fmla="*/ 0 h 2975631"/>
              <a:gd name="connsiteX1" fmla="*/ 7254329 w 7273185"/>
              <a:gd name="connsiteY1" fmla="*/ 1399493 h 2975631"/>
              <a:gd name="connsiteX2" fmla="*/ 7273185 w 7273185"/>
              <a:gd name="connsiteY2" fmla="*/ 2975631 h 2975631"/>
              <a:gd name="connsiteX3" fmla="*/ 0 w 7273185"/>
              <a:gd name="connsiteY3" fmla="*/ 2972083 h 2975631"/>
              <a:gd name="connsiteX4" fmla="*/ 783188 w 7273185"/>
              <a:gd name="connsiteY4" fmla="*/ 0 h 2975631"/>
              <a:gd name="connsiteX0" fmla="*/ 783188 w 7254877"/>
              <a:gd name="connsiteY0" fmla="*/ 0 h 2972083"/>
              <a:gd name="connsiteX1" fmla="*/ 7254329 w 7254877"/>
              <a:gd name="connsiteY1" fmla="*/ 1399493 h 2972083"/>
              <a:gd name="connsiteX2" fmla="*/ 7249279 w 7254877"/>
              <a:gd name="connsiteY2" fmla="*/ 2969655 h 2972083"/>
              <a:gd name="connsiteX3" fmla="*/ 0 w 7254877"/>
              <a:gd name="connsiteY3" fmla="*/ 2972083 h 2972083"/>
              <a:gd name="connsiteX4" fmla="*/ 783188 w 7254877"/>
              <a:gd name="connsiteY4" fmla="*/ 0 h 297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4877" h="2972083">
                <a:moveTo>
                  <a:pt x="783188" y="0"/>
                </a:moveTo>
                <a:lnTo>
                  <a:pt x="7254329" y="1399493"/>
                </a:lnTo>
                <a:cubicBezTo>
                  <a:pt x="7257439" y="1924872"/>
                  <a:pt x="7246169" y="2444276"/>
                  <a:pt x="7249279" y="2969655"/>
                </a:cubicBezTo>
                <a:lnTo>
                  <a:pt x="0" y="2972083"/>
                </a:lnTo>
                <a:lnTo>
                  <a:pt x="783188" y="0"/>
                </a:lnTo>
                <a:close/>
              </a:path>
            </a:pathLst>
          </a:custGeom>
        </p:spPr>
        <p:txBody>
          <a:bodyPr anchor="b"/>
          <a:lstStyle>
            <a:lvl1pPr marL="0" indent="0" algn="ct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3. kuva tai väri kuvagalleriasta. Muita kuvia voit lisätä Väylän kuvapankista tai omista tiedostoista</a:t>
            </a:r>
            <a:endParaRPr lang="en-US" dirty="0"/>
          </a:p>
          <a:p>
            <a:endParaRPr lang="fi-FI" dirty="0"/>
          </a:p>
        </p:txBody>
      </p:sp>
      <p:pic>
        <p:nvPicPr>
          <p:cNvPr id="37" name="Picture 14" descr="Väyläviraston logo">
            <a:extLst>
              <a:ext uri="{FF2B5EF4-FFF2-40B4-BE49-F238E27FC236}">
                <a16:creationId xmlns:a16="http://schemas.microsoft.com/office/drawing/2014/main" id="{CFE18993-6749-2E5A-E9F6-584C91719FF8}"/>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16" y="5124315"/>
            <a:ext cx="1673549" cy="1394625"/>
          </a:xfrm>
          <a:prstGeom prst="rect">
            <a:avLst/>
          </a:prstGeom>
        </p:spPr>
      </p:pic>
      <p:sp>
        <p:nvSpPr>
          <p:cNvPr id="4" name="eulogoplaceholder">
            <a:extLst>
              <a:ext uri="{FF2B5EF4-FFF2-40B4-BE49-F238E27FC236}">
                <a16:creationId xmlns:a16="http://schemas.microsoft.com/office/drawing/2014/main" id="{D86EE20E-F09E-B6DE-CDF6-15CD9710B97A}"/>
              </a:ext>
              <a:ext uri="{C183D7F6-B498-43B3-948B-1728B52AA6E4}">
                <adec:decorative xmlns:adec="http://schemas.microsoft.com/office/drawing/2017/decorative" val="1"/>
              </a:ext>
            </a:extLst>
          </p:cNvPr>
          <p:cNvSpPr txBox="1"/>
          <p:nvPr userDrawn="1"/>
        </p:nvSpPr>
        <p:spPr>
          <a:xfrm>
            <a:off x="2525761" y="5344806"/>
            <a:ext cx="2761856"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Tree>
    <p:extLst>
      <p:ext uri="{BB962C8B-B14F-4D97-AF65-F5344CB8AC3E}">
        <p14:creationId xmlns:p14="http://schemas.microsoft.com/office/powerpoint/2010/main" val="1997281149"/>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evea_varipalkki_teksti_vihrea" preserve="1" userDrawn="1">
  <p:cSld name="levea_varipalkki_teksti_vihrea">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4998823"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8" y="1813968"/>
            <a:ext cx="4998825"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7" name="Ryhmä 6">
            <a:extLst>
              <a:ext uri="{FF2B5EF4-FFF2-40B4-BE49-F238E27FC236}">
                <a16:creationId xmlns:a16="http://schemas.microsoft.com/office/drawing/2014/main" id="{591FEF7D-CAD8-A887-CD45-EA3B051F053E}"/>
              </a:ext>
              <a:ext uri="{C183D7F6-B498-43B3-948B-1728B52AA6E4}">
                <adec:decorative xmlns:adec="http://schemas.microsoft.com/office/drawing/2017/decorative" val="1"/>
              </a:ext>
            </a:extLst>
          </p:cNvPr>
          <p:cNvGrpSpPr/>
          <p:nvPr userDrawn="1"/>
        </p:nvGrpSpPr>
        <p:grpSpPr>
          <a:xfrm>
            <a:off x="6024226" y="0"/>
            <a:ext cx="6174000" cy="6872927"/>
            <a:chOff x="6024226" y="0"/>
            <a:chExt cx="6174000" cy="6872927"/>
          </a:xfrm>
        </p:grpSpPr>
        <p:sp>
          <p:nvSpPr>
            <p:cNvPr id="9" name="Suorakulmio 8" descr="Logo&#10;&#10;Description automatically generated">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6024226" y="0"/>
              <a:ext cx="6174000" cy="6872927"/>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445" h="6872927">
                  <a:moveTo>
                    <a:pt x="474991" y="0"/>
                  </a:moveTo>
                  <a:lnTo>
                    <a:pt x="2375445" y="5402"/>
                  </a:lnTo>
                  <a:lnTo>
                    <a:pt x="2375445" y="6863402"/>
                  </a:lnTo>
                  <a:lnTo>
                    <a:pt x="0" y="6872927"/>
                  </a:lnTo>
                  <a:lnTo>
                    <a:pt x="474991" y="0"/>
                  </a:lnTo>
                  <a:close/>
                </a:path>
              </a:pathLst>
            </a:custGeom>
            <a:gradFill>
              <a:gsLst>
                <a:gs pos="0">
                  <a:schemeClr val="accent4"/>
                </a:gs>
                <a:gs pos="100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spTree>
    <p:extLst>
      <p:ext uri="{BB962C8B-B14F-4D97-AF65-F5344CB8AC3E}">
        <p14:creationId xmlns:p14="http://schemas.microsoft.com/office/powerpoint/2010/main" val="1697836350"/>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evea_varipalkki_teksti_pinkki" preserve="1" userDrawn="1">
  <p:cSld name="levea_varipalkki_teksti_pinkki">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4998823"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8" y="1813968"/>
            <a:ext cx="4998825"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3" name="Ryhmä 2">
            <a:extLst>
              <a:ext uri="{FF2B5EF4-FFF2-40B4-BE49-F238E27FC236}">
                <a16:creationId xmlns:a16="http://schemas.microsoft.com/office/drawing/2014/main" id="{0FF513F4-A0EE-7D01-E70F-9949F2BAC684}"/>
              </a:ext>
            </a:extLst>
          </p:cNvPr>
          <p:cNvGrpSpPr/>
          <p:nvPr userDrawn="1"/>
        </p:nvGrpSpPr>
        <p:grpSpPr>
          <a:xfrm>
            <a:off x="6024226" y="0"/>
            <a:ext cx="6174000" cy="6872927"/>
            <a:chOff x="6024226" y="0"/>
            <a:chExt cx="6174000" cy="6872927"/>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6024226" y="0"/>
              <a:ext cx="6174000" cy="6872927"/>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445" h="6872927">
                  <a:moveTo>
                    <a:pt x="474991" y="0"/>
                  </a:moveTo>
                  <a:lnTo>
                    <a:pt x="2375445" y="5402"/>
                  </a:lnTo>
                  <a:lnTo>
                    <a:pt x="2375445" y="6863402"/>
                  </a:lnTo>
                  <a:lnTo>
                    <a:pt x="0" y="6872927"/>
                  </a:lnTo>
                  <a:lnTo>
                    <a:pt x="474991" y="0"/>
                  </a:lnTo>
                  <a:close/>
                </a:path>
              </a:pathLst>
            </a:custGeom>
            <a:gradFill>
              <a:gsLst>
                <a:gs pos="0">
                  <a:schemeClr val="accent5"/>
                </a:gs>
                <a:gs pos="100000">
                  <a:schemeClr val="accent5">
                    <a:alpha val="6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spTree>
    <p:extLst>
      <p:ext uri="{BB962C8B-B14F-4D97-AF65-F5344CB8AC3E}">
        <p14:creationId xmlns:p14="http://schemas.microsoft.com/office/powerpoint/2010/main" val="901605374"/>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petusdia">
    <p:spTree>
      <p:nvGrpSpPr>
        <p:cNvPr id="1" name=""/>
        <p:cNvGrpSpPr/>
        <p:nvPr/>
      </p:nvGrpSpPr>
      <p:grpSpPr>
        <a:xfrm>
          <a:off x="0" y="0"/>
          <a:ext cx="0" cy="0"/>
          <a:chOff x="0" y="0"/>
          <a:chExt cx="0" cy="0"/>
        </a:xfrm>
      </p:grpSpPr>
      <p:pic>
        <p:nvPicPr>
          <p:cNvPr id="6" name="Picture 5" descr="Esityksen loppudia">
            <a:extLst>
              <a:ext uri="{FF2B5EF4-FFF2-40B4-BE49-F238E27FC236}">
                <a16:creationId xmlns:a16="http://schemas.microsoft.com/office/drawing/2014/main" id="{8011D531-C477-E90E-BB81-1C49976BFEA9}"/>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3573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petusdia_2">
    <p:spTree>
      <p:nvGrpSpPr>
        <p:cNvPr id="1" name=""/>
        <p:cNvGrpSpPr/>
        <p:nvPr/>
      </p:nvGrpSpPr>
      <p:grpSpPr>
        <a:xfrm>
          <a:off x="0" y="0"/>
          <a:ext cx="0" cy="0"/>
          <a:chOff x="0" y="0"/>
          <a:chExt cx="0" cy="0"/>
        </a:xfrm>
      </p:grpSpPr>
      <p:pic>
        <p:nvPicPr>
          <p:cNvPr id="6" name="Picture 5" descr="Esityksen loppudia">
            <a:extLst>
              <a:ext uri="{FF2B5EF4-FFF2-40B4-BE49-F238E27FC236}">
                <a16:creationId xmlns:a16="http://schemas.microsoft.com/office/drawing/2014/main" id="{8011D531-C477-E90E-BB81-1C49976BFEA9}"/>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2" descr="A flag with stars in a circle&#10;&#10;Description automatically generated">
            <a:extLst>
              <a:ext uri="{FF2B5EF4-FFF2-40B4-BE49-F238E27FC236}">
                <a16:creationId xmlns:a16="http://schemas.microsoft.com/office/drawing/2014/main" id="{666C0BEF-5609-84D3-ED23-674DA3A5A2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81691" y="4853555"/>
            <a:ext cx="1628617" cy="1650093"/>
          </a:xfrm>
          <a:prstGeom prst="rect">
            <a:avLst/>
          </a:prstGeom>
        </p:spPr>
      </p:pic>
      <p:sp>
        <p:nvSpPr>
          <p:cNvPr id="3" name="Tekstiruutu 2">
            <a:extLst>
              <a:ext uri="{FF2B5EF4-FFF2-40B4-BE49-F238E27FC236}">
                <a16:creationId xmlns:a16="http://schemas.microsoft.com/office/drawing/2014/main" id="{2E451BAC-D4F8-7C4C-7EF6-FBB6D9FA1B3F}"/>
              </a:ext>
            </a:extLst>
          </p:cNvPr>
          <p:cNvSpPr txBox="1"/>
          <p:nvPr userDrawn="1"/>
        </p:nvSpPr>
        <p:spPr>
          <a:xfrm>
            <a:off x="7815713" y="5957258"/>
            <a:ext cx="3455469" cy="430887"/>
          </a:xfrm>
          <a:prstGeom prst="rect">
            <a:avLst/>
          </a:prstGeom>
          <a:noFill/>
        </p:spPr>
        <p:txBody>
          <a:bodyPr wrap="square" rtlCol="0">
            <a:spAutoFit/>
          </a:bodyPr>
          <a:lstStyle/>
          <a:p>
            <a:r>
              <a:rPr lang="fi-FI" sz="1100" b="0" i="1" dirty="0">
                <a:solidFill>
                  <a:schemeClr val="bg1"/>
                </a:solidFill>
                <a:effectLst/>
                <a:latin typeface="Calibri" panose="020F0502020204030204" pitchFamily="34" charset="0"/>
              </a:rPr>
              <a:t>Tämän julkaisun sisällöstä vastaa yksin Väylävirasto, eikä se välttämättä vastaa Euroopan Unionin mielipidettä.</a:t>
            </a:r>
            <a:endParaRPr lang="fi-FI" sz="1100" dirty="0">
              <a:solidFill>
                <a:schemeClr val="bg1"/>
              </a:solidFill>
            </a:endParaRPr>
          </a:p>
        </p:txBody>
      </p:sp>
    </p:spTree>
    <p:extLst>
      <p:ext uri="{BB962C8B-B14F-4D97-AF65-F5344CB8AC3E}">
        <p14:creationId xmlns:p14="http://schemas.microsoft.com/office/powerpoint/2010/main" val="2019665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tsikkodia" preserve="1" userDrawn="1">
  <p:cSld name="otsikkodia">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9D0EB043-CA1E-AC09-354B-2AB400561FC6}"/>
              </a:ext>
            </a:extLst>
          </p:cNvPr>
          <p:cNvSpPr>
            <a:spLocks noGrp="1"/>
          </p:cNvSpPr>
          <p:nvPr>
            <p:ph type="ctrTitle"/>
          </p:nvPr>
        </p:nvSpPr>
        <p:spPr>
          <a:xfrm>
            <a:off x="838800" y="457200"/>
            <a:ext cx="5198400" cy="1602000"/>
          </a:xfrm>
        </p:spPr>
        <p:txBody>
          <a:bodyPr anchor="ctr">
            <a:normAutofit/>
          </a:bodyPr>
          <a:lstStyle>
            <a:lvl1pPr algn="l">
              <a:defRPr sz="3200" b="1">
                <a:latin typeface="+mj-lt"/>
              </a:defRPr>
            </a:lvl1pPr>
          </a:lstStyle>
          <a:p>
            <a:r>
              <a:rPr lang="en-US"/>
              <a:t>Click to edit Master title style</a:t>
            </a:r>
            <a:endParaRPr lang="fi-FI" dirty="0"/>
          </a:p>
        </p:txBody>
      </p:sp>
      <p:sp>
        <p:nvSpPr>
          <p:cNvPr id="7" name="Alaotsikko 2">
            <a:extLst>
              <a:ext uri="{FF2B5EF4-FFF2-40B4-BE49-F238E27FC236}">
                <a16:creationId xmlns:a16="http://schemas.microsoft.com/office/drawing/2014/main" id="{C0A0CC28-71E9-C488-EDD5-3D5A405D3FBF}"/>
              </a:ext>
            </a:extLst>
          </p:cNvPr>
          <p:cNvSpPr>
            <a:spLocks noGrp="1"/>
          </p:cNvSpPr>
          <p:nvPr>
            <p:ph type="subTitle" idx="1"/>
          </p:nvPr>
        </p:nvSpPr>
        <p:spPr>
          <a:xfrm>
            <a:off x="838800" y="2059200"/>
            <a:ext cx="3931200" cy="986400"/>
          </a:xfrm>
        </p:spPr>
        <p:txBody>
          <a:bodyPr>
            <a:normAutofit/>
          </a:bodyPr>
          <a:lstStyle>
            <a:lvl1pPr marL="0" indent="0" algn="l">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18" name="Footer Placeholder 8">
            <a:extLst>
              <a:ext uri="{FF2B5EF4-FFF2-40B4-BE49-F238E27FC236}">
                <a16:creationId xmlns:a16="http://schemas.microsoft.com/office/drawing/2014/main" id="{B3795109-526B-31FD-2547-2E8C6C62E7DF}"/>
              </a:ext>
            </a:extLst>
          </p:cNvPr>
          <p:cNvSpPr>
            <a:spLocks noGrp="1"/>
          </p:cNvSpPr>
          <p:nvPr>
            <p:ph type="ftr" sz="quarter" idx="15"/>
          </p:nvPr>
        </p:nvSpPr>
        <p:spPr>
          <a:xfrm>
            <a:off x="928800" y="3096000"/>
            <a:ext cx="2160000" cy="216000"/>
          </a:xfrm>
        </p:spPr>
        <p:txBody>
          <a:bodyPr vert="horz" lIns="0" tIns="0" rIns="0" bIns="0" rtlCol="0" anchor="t" anchorCtr="0"/>
          <a:lstStyle>
            <a:lvl1pPr>
              <a:defRPr lang="en-US" sz="1400" smtClean="0"/>
            </a:lvl1pPr>
          </a:lstStyle>
          <a:p>
            <a:endParaRPr lang="fi-FI" dirty="0"/>
          </a:p>
        </p:txBody>
      </p:sp>
      <p:sp>
        <p:nvSpPr>
          <p:cNvPr id="15" name="duser_1">
            <a:extLst>
              <a:ext uri="{FF2B5EF4-FFF2-40B4-BE49-F238E27FC236}">
                <a16:creationId xmlns:a16="http://schemas.microsoft.com/office/drawing/2014/main" id="{384B469D-48C8-2202-9444-3E26CCDDE2E9}"/>
              </a:ext>
            </a:extLst>
          </p:cNvPr>
          <p:cNvSpPr txBox="1">
            <a:spLocks/>
          </p:cNvSpPr>
          <p:nvPr userDrawn="1"/>
        </p:nvSpPr>
        <p:spPr>
          <a:xfrm>
            <a:off x="928799" y="3420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16" name="duser_2">
            <a:extLst>
              <a:ext uri="{FF2B5EF4-FFF2-40B4-BE49-F238E27FC236}">
                <a16:creationId xmlns:a16="http://schemas.microsoft.com/office/drawing/2014/main" id="{21C13BDF-CE13-A8A8-374A-828D070C76AB}"/>
              </a:ext>
            </a:extLst>
          </p:cNvPr>
          <p:cNvSpPr txBox="1">
            <a:spLocks/>
          </p:cNvSpPr>
          <p:nvPr userDrawn="1"/>
        </p:nvSpPr>
        <p:spPr>
          <a:xfrm>
            <a:off x="3239999" y="3096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17" name="duser_3">
            <a:extLst>
              <a:ext uri="{FF2B5EF4-FFF2-40B4-BE49-F238E27FC236}">
                <a16:creationId xmlns:a16="http://schemas.microsoft.com/office/drawing/2014/main" id="{81945E5C-D926-6141-D2D2-B11128E22045}"/>
              </a:ext>
            </a:extLst>
          </p:cNvPr>
          <p:cNvSpPr txBox="1">
            <a:spLocks/>
          </p:cNvSpPr>
          <p:nvPr userDrawn="1"/>
        </p:nvSpPr>
        <p:spPr>
          <a:xfrm>
            <a:off x="3239999" y="3420000"/>
            <a:ext cx="2160000" cy="216000"/>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9" name="Date Placeholder 3">
            <a:extLst>
              <a:ext uri="{FF2B5EF4-FFF2-40B4-BE49-F238E27FC236}">
                <a16:creationId xmlns:a16="http://schemas.microsoft.com/office/drawing/2014/main" id="{1C8758F4-D5A6-6EF5-F877-51D1432C64FC}"/>
              </a:ext>
            </a:extLst>
          </p:cNvPr>
          <p:cNvSpPr>
            <a:spLocks noGrp="1"/>
          </p:cNvSpPr>
          <p:nvPr>
            <p:ph type="dt" sz="half" idx="2"/>
          </p:nvPr>
        </p:nvSpPr>
        <p:spPr>
          <a:xfrm>
            <a:off x="838800" y="3600000"/>
            <a:ext cx="1650783" cy="365125"/>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1" name="DConfidentiality">
            <a:extLst>
              <a:ext uri="{FF2B5EF4-FFF2-40B4-BE49-F238E27FC236}">
                <a16:creationId xmlns:a16="http://schemas.microsoft.com/office/drawing/2014/main" id="{7CA352CF-2876-B635-B133-F5D57F3531C2}"/>
              </a:ext>
            </a:extLst>
          </p:cNvPr>
          <p:cNvSpPr txBox="1">
            <a:spLocks/>
          </p:cNvSpPr>
          <p:nvPr userDrawn="1"/>
        </p:nvSpPr>
        <p:spPr>
          <a:xfrm>
            <a:off x="838800" y="4320000"/>
            <a:ext cx="1811094" cy="216000"/>
          </a:xfrm>
          <a:prstGeom prst="rect">
            <a:avLst/>
          </a:prstGeom>
        </p:spPr>
        <p:txBody>
          <a:bodyPr vert="horz" lIns="91440" tIns="45720" rIns="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 name="DDecree">
            <a:extLst>
              <a:ext uri="{FF2B5EF4-FFF2-40B4-BE49-F238E27FC236}">
                <a16:creationId xmlns:a16="http://schemas.microsoft.com/office/drawing/2014/main" id="{704FB1C0-8CE8-9326-EA85-86F137F51779}"/>
              </a:ext>
            </a:extLst>
          </p:cNvPr>
          <p:cNvSpPr txBox="1">
            <a:spLocks/>
          </p:cNvSpPr>
          <p:nvPr userDrawn="1"/>
        </p:nvSpPr>
        <p:spPr>
          <a:xfrm>
            <a:off x="2616249" y="4320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4" name="DSecrecy">
            <a:extLst>
              <a:ext uri="{FF2B5EF4-FFF2-40B4-BE49-F238E27FC236}">
                <a16:creationId xmlns:a16="http://schemas.microsoft.com/office/drawing/2014/main" id="{36D4D699-55A8-C147-9313-552C607E8A0D}"/>
              </a:ext>
            </a:extLst>
          </p:cNvPr>
          <p:cNvSpPr txBox="1">
            <a:spLocks/>
          </p:cNvSpPr>
          <p:nvPr userDrawn="1"/>
        </p:nvSpPr>
        <p:spPr>
          <a:xfrm>
            <a:off x="838800" y="4572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2" name="Kuvan paikkamerkki 11">
            <a:extLst>
              <a:ext uri="{FF2B5EF4-FFF2-40B4-BE49-F238E27FC236}">
                <a16:creationId xmlns:a16="http://schemas.microsoft.com/office/drawing/2014/main" id="{ECF45415-D8F0-70FA-28BC-973F90567516}"/>
              </a:ext>
            </a:extLst>
          </p:cNvPr>
          <p:cNvSpPr>
            <a:spLocks noGrp="1"/>
          </p:cNvSpPr>
          <p:nvPr>
            <p:ph type="pic" sz="quarter" idx="11" hasCustomPrompt="1"/>
          </p:nvPr>
        </p:nvSpPr>
        <p:spPr>
          <a:xfrm>
            <a:off x="6037200" y="0"/>
            <a:ext cx="6156000" cy="2621118"/>
          </a:xfrm>
          <a:custGeom>
            <a:avLst/>
            <a:gdLst>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3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5" fmla="*/ 0 w 6156000"/>
              <a:gd name="connsiteY5" fmla="*/ 318 h 2621118"/>
              <a:gd name="connsiteX0" fmla="*/ 0 w 6156000"/>
              <a:gd name="connsiteY0" fmla="*/ 26211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0" fmla="*/ 0 w 6156000"/>
              <a:gd name="connsiteY0" fmla="*/ 2621118 h 2621118"/>
              <a:gd name="connsiteX1" fmla="*/ 721043 w 6156000"/>
              <a:gd name="connsiteY1" fmla="*/ 0 h 2621118"/>
              <a:gd name="connsiteX2" fmla="*/ 6156000 w 6156000"/>
              <a:gd name="connsiteY2" fmla="*/ 318 h 2621118"/>
              <a:gd name="connsiteX3" fmla="*/ 6147687 w 6156000"/>
              <a:gd name="connsiteY3" fmla="*/ 1739969 h 2621118"/>
              <a:gd name="connsiteX4" fmla="*/ 0 w 6156000"/>
              <a:gd name="connsiteY4" fmla="*/ 2621118 h 2621118"/>
              <a:gd name="connsiteX0" fmla="*/ 0 w 6164312"/>
              <a:gd name="connsiteY0" fmla="*/ 2621118 h 2621118"/>
              <a:gd name="connsiteX1" fmla="*/ 721043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 name="connsiteX0" fmla="*/ 0 w 6164312"/>
              <a:gd name="connsiteY0" fmla="*/ 2621118 h 2621118"/>
              <a:gd name="connsiteX1" fmla="*/ 679479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312" h="2621118">
                <a:moveTo>
                  <a:pt x="0" y="2621118"/>
                </a:moveTo>
                <a:lnTo>
                  <a:pt x="679479" y="0"/>
                </a:lnTo>
                <a:lnTo>
                  <a:pt x="6156000" y="318"/>
                </a:lnTo>
                <a:cubicBezTo>
                  <a:pt x="6158771" y="643933"/>
                  <a:pt x="6161541" y="1287547"/>
                  <a:pt x="6164312" y="1931162"/>
                </a:cubicBezTo>
                <a:lnTo>
                  <a:pt x="0" y="2621118"/>
                </a:lnTo>
                <a:close/>
              </a:path>
            </a:pathLst>
          </a:custGeom>
        </p:spPr>
        <p:txBody>
          <a:bodyP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1. kuva kuvagalleriasta, Väylän kuvapankista tai omista tiedostoista</a:t>
            </a:r>
            <a:endParaRPr lang="en-US" dirty="0"/>
          </a:p>
          <a:p>
            <a:endParaRPr lang="fi-FI" dirty="0"/>
          </a:p>
        </p:txBody>
      </p:sp>
      <p:sp>
        <p:nvSpPr>
          <p:cNvPr id="3" name="Kuvan paikkamerkki 11">
            <a:extLst>
              <a:ext uri="{FF2B5EF4-FFF2-40B4-BE49-F238E27FC236}">
                <a16:creationId xmlns:a16="http://schemas.microsoft.com/office/drawing/2014/main" id="{213398F5-290C-A9DF-6523-5B429DFCCF24}"/>
              </a:ext>
              <a:ext uri="{C183D7F6-B498-43B3-948B-1728B52AA6E4}">
                <adec:decorative xmlns:adec="http://schemas.microsoft.com/office/drawing/2017/decorative" val="0"/>
              </a:ext>
            </a:extLst>
          </p:cNvPr>
          <p:cNvSpPr>
            <a:spLocks noGrp="1"/>
          </p:cNvSpPr>
          <p:nvPr>
            <p:ph type="pic" sz="quarter" idx="12" hasCustomPrompt="1"/>
          </p:nvPr>
        </p:nvSpPr>
        <p:spPr>
          <a:xfrm>
            <a:off x="5730289" y="1998000"/>
            <a:ext cx="6459311" cy="3207600"/>
          </a:xfrm>
          <a:custGeom>
            <a:avLst/>
            <a:gdLst>
              <a:gd name="connsiteX0" fmla="*/ 0 w 6469200"/>
              <a:gd name="connsiteY0" fmla="*/ 0 h 3207600"/>
              <a:gd name="connsiteX1" fmla="*/ 6469200 w 6469200"/>
              <a:gd name="connsiteY1" fmla="*/ 0 h 3207600"/>
              <a:gd name="connsiteX2" fmla="*/ 6469200 w 6469200"/>
              <a:gd name="connsiteY2" fmla="*/ 3207600 h 3207600"/>
              <a:gd name="connsiteX3" fmla="*/ 0 w 6469200"/>
              <a:gd name="connsiteY3" fmla="*/ 3207600 h 3207600"/>
              <a:gd name="connsiteX4" fmla="*/ 0 w 6469200"/>
              <a:gd name="connsiteY4" fmla="*/ 0 h 3207600"/>
              <a:gd name="connsiteX0" fmla="*/ 261257 w 6469200"/>
              <a:gd name="connsiteY0" fmla="*/ 718457 h 3207600"/>
              <a:gd name="connsiteX1" fmla="*/ 6469200 w 6469200"/>
              <a:gd name="connsiteY1" fmla="*/ 0 h 3207600"/>
              <a:gd name="connsiteX2" fmla="*/ 6469200 w 6469200"/>
              <a:gd name="connsiteY2" fmla="*/ 3207600 h 3207600"/>
              <a:gd name="connsiteX3" fmla="*/ 0 w 6469200"/>
              <a:gd name="connsiteY3" fmla="*/ 3207600 h 3207600"/>
              <a:gd name="connsiteX4" fmla="*/ 261257 w 6469200"/>
              <a:gd name="connsiteY4" fmla="*/ 718457 h 3207600"/>
              <a:gd name="connsiteX0" fmla="*/ 111968 w 6319911"/>
              <a:gd name="connsiteY0" fmla="*/ 718457 h 3207600"/>
              <a:gd name="connsiteX1" fmla="*/ 6319911 w 6319911"/>
              <a:gd name="connsiteY1" fmla="*/ 0 h 3207600"/>
              <a:gd name="connsiteX2" fmla="*/ 6319911 w 6319911"/>
              <a:gd name="connsiteY2" fmla="*/ 3207600 h 3207600"/>
              <a:gd name="connsiteX3" fmla="*/ 0 w 6319911"/>
              <a:gd name="connsiteY3" fmla="*/ 1770685 h 3207600"/>
              <a:gd name="connsiteX4" fmla="*/ 111968 w 6319911"/>
              <a:gd name="connsiteY4" fmla="*/ 718457 h 3207600"/>
              <a:gd name="connsiteX0" fmla="*/ 158621 w 6319911"/>
              <a:gd name="connsiteY0" fmla="*/ 699796 h 3207600"/>
              <a:gd name="connsiteX1" fmla="*/ 6319911 w 6319911"/>
              <a:gd name="connsiteY1" fmla="*/ 0 h 3207600"/>
              <a:gd name="connsiteX2" fmla="*/ 6319911 w 6319911"/>
              <a:gd name="connsiteY2" fmla="*/ 3207600 h 3207600"/>
              <a:gd name="connsiteX3" fmla="*/ 0 w 6319911"/>
              <a:gd name="connsiteY3" fmla="*/ 1770685 h 3207600"/>
              <a:gd name="connsiteX4" fmla="*/ 158621 w 6319911"/>
              <a:gd name="connsiteY4" fmla="*/ 699796 h 3207600"/>
              <a:gd name="connsiteX0" fmla="*/ 270589 w 6431879"/>
              <a:gd name="connsiteY0" fmla="*/ 699796 h 3207600"/>
              <a:gd name="connsiteX1" fmla="*/ 6431879 w 6431879"/>
              <a:gd name="connsiteY1" fmla="*/ 0 h 3207600"/>
              <a:gd name="connsiteX2" fmla="*/ 6431879 w 6431879"/>
              <a:gd name="connsiteY2" fmla="*/ 3207600 h 3207600"/>
              <a:gd name="connsiteX3" fmla="*/ 0 w 6431879"/>
              <a:gd name="connsiteY3" fmla="*/ 1696040 h 3207600"/>
              <a:gd name="connsiteX4" fmla="*/ 270589 w 6431879"/>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9311" h="3207600">
                <a:moveTo>
                  <a:pt x="298021" y="699796"/>
                </a:moveTo>
                <a:lnTo>
                  <a:pt x="6459311" y="0"/>
                </a:lnTo>
                <a:lnTo>
                  <a:pt x="6459311" y="3207600"/>
                </a:lnTo>
                <a:lnTo>
                  <a:pt x="0" y="1824056"/>
                </a:lnTo>
                <a:lnTo>
                  <a:pt x="298021" y="699796"/>
                </a:lnTo>
                <a:close/>
              </a:path>
            </a:pathLst>
          </a:custGeom>
        </p:spPr>
        <p:txBody>
          <a:bodyPr anchor="ct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2. kuva kuvagalleriasta, Väylän kuvapankista tai omista tiedostoista</a:t>
            </a:r>
            <a:endParaRPr lang="en-US" dirty="0"/>
          </a:p>
          <a:p>
            <a:endParaRPr lang="fi-FI" dirty="0"/>
          </a:p>
        </p:txBody>
      </p:sp>
      <p:pic>
        <p:nvPicPr>
          <p:cNvPr id="2" name="Picture 14" descr="Väyläviraston logo">
            <a:extLst>
              <a:ext uri="{FF2B5EF4-FFF2-40B4-BE49-F238E27FC236}">
                <a16:creationId xmlns:a16="http://schemas.microsoft.com/office/drawing/2014/main" id="{5E12AA34-FFF2-FE13-8019-1E02E25CACD1}"/>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16" y="5124315"/>
            <a:ext cx="1673549" cy="1394625"/>
          </a:xfrm>
          <a:prstGeom prst="rect">
            <a:avLst/>
          </a:prstGeom>
        </p:spPr>
      </p:pic>
      <p:sp>
        <p:nvSpPr>
          <p:cNvPr id="35" name="eukarelialogoplaceholder">
            <a:extLst>
              <a:ext uri="{FF2B5EF4-FFF2-40B4-BE49-F238E27FC236}">
                <a16:creationId xmlns:a16="http://schemas.microsoft.com/office/drawing/2014/main" id="{831C392D-7A55-F2F2-6708-FC7C0AD60249}"/>
              </a:ext>
              <a:ext uri="{C183D7F6-B498-43B3-948B-1728B52AA6E4}">
                <adec:decorative xmlns:adec="http://schemas.microsoft.com/office/drawing/2017/decorative" val="1"/>
              </a:ext>
            </a:extLst>
          </p:cNvPr>
          <p:cNvSpPr txBox="1"/>
          <p:nvPr userDrawn="1"/>
        </p:nvSpPr>
        <p:spPr>
          <a:xfrm>
            <a:off x="2160000" y="5364273"/>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36" name="eulogotenplaceholder">
            <a:extLst>
              <a:ext uri="{FF2B5EF4-FFF2-40B4-BE49-F238E27FC236}">
                <a16:creationId xmlns:a16="http://schemas.microsoft.com/office/drawing/2014/main" id="{3E1949BE-72A6-B501-1B87-1ADB8B2798B3}"/>
              </a:ext>
              <a:ext uri="{C183D7F6-B498-43B3-948B-1728B52AA6E4}">
                <adec:decorative xmlns:adec="http://schemas.microsoft.com/office/drawing/2017/decorative" val="1"/>
              </a:ext>
            </a:extLst>
          </p:cNvPr>
          <p:cNvSpPr txBox="1"/>
          <p:nvPr userDrawn="1"/>
        </p:nvSpPr>
        <p:spPr>
          <a:xfrm>
            <a:off x="2160000" y="5589741"/>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37" name="eulogoplaceholder">
            <a:extLst>
              <a:ext uri="{FF2B5EF4-FFF2-40B4-BE49-F238E27FC236}">
                <a16:creationId xmlns:a16="http://schemas.microsoft.com/office/drawing/2014/main" id="{1B9C94C1-FC64-6CE5-CB5C-F93889A10AF7}"/>
              </a:ext>
              <a:ext uri="{C183D7F6-B498-43B3-948B-1728B52AA6E4}">
                <adec:decorative xmlns:adec="http://schemas.microsoft.com/office/drawing/2017/decorative" val="1"/>
              </a:ext>
            </a:extLst>
          </p:cNvPr>
          <p:cNvSpPr txBox="1"/>
          <p:nvPr userDrawn="1"/>
        </p:nvSpPr>
        <p:spPr>
          <a:xfrm>
            <a:off x="2160000" y="5344806"/>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38" name="eufinancelogoplaceholder">
            <a:extLst>
              <a:ext uri="{FF2B5EF4-FFF2-40B4-BE49-F238E27FC236}">
                <a16:creationId xmlns:a16="http://schemas.microsoft.com/office/drawing/2014/main" id="{8EB54258-FC49-62FB-FC67-94DFDD350198}"/>
              </a:ext>
              <a:ext uri="{C183D7F6-B498-43B3-948B-1728B52AA6E4}">
                <adec:decorative xmlns:adec="http://schemas.microsoft.com/office/drawing/2017/decorative" val="1"/>
              </a:ext>
            </a:extLst>
          </p:cNvPr>
          <p:cNvSpPr txBox="1"/>
          <p:nvPr userDrawn="1"/>
        </p:nvSpPr>
        <p:spPr>
          <a:xfrm>
            <a:off x="2160000" y="5589741"/>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4" name="Freeform: Shape 13">
            <a:extLst>
              <a:ext uri="{FF2B5EF4-FFF2-40B4-BE49-F238E27FC236}">
                <a16:creationId xmlns:a16="http://schemas.microsoft.com/office/drawing/2014/main" id="{1DF13E9C-88E0-9FAE-ED4D-11B2B2C4C746}"/>
              </a:ext>
              <a:ext uri="{C183D7F6-B498-43B3-948B-1728B52AA6E4}">
                <adec:decorative xmlns:adec="http://schemas.microsoft.com/office/drawing/2017/decorative" val="1"/>
              </a:ext>
            </a:extLst>
          </p:cNvPr>
          <p:cNvSpPr/>
          <p:nvPr userDrawn="1"/>
        </p:nvSpPr>
        <p:spPr>
          <a:xfrm>
            <a:off x="4942529" y="3889679"/>
            <a:ext cx="7249471" cy="2966677"/>
          </a:xfrm>
          <a:custGeom>
            <a:avLst/>
            <a:gdLst>
              <a:gd name="connsiteX0" fmla="*/ 7249471 w 7249471"/>
              <a:gd name="connsiteY0" fmla="*/ 1375031 h 2966677"/>
              <a:gd name="connsiteX1" fmla="*/ 7249471 w 7249471"/>
              <a:gd name="connsiteY1" fmla="*/ 2966677 h 2966677"/>
              <a:gd name="connsiteX2" fmla="*/ 0 w 7249471"/>
              <a:gd name="connsiteY2" fmla="*/ 2966677 h 2966677"/>
              <a:gd name="connsiteX3" fmla="*/ 765931 w 7249471"/>
              <a:gd name="connsiteY3" fmla="*/ 0 h 2966677"/>
              <a:gd name="connsiteX4" fmla="*/ 7249471 w 7249471"/>
              <a:gd name="connsiteY4" fmla="*/ 1375031 h 296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471" h="2966677">
                <a:moveTo>
                  <a:pt x="7249471" y="1375031"/>
                </a:moveTo>
                <a:lnTo>
                  <a:pt x="7249471" y="2966677"/>
                </a:lnTo>
                <a:lnTo>
                  <a:pt x="0" y="2966677"/>
                </a:lnTo>
                <a:lnTo>
                  <a:pt x="765931" y="0"/>
                </a:lnTo>
                <a:lnTo>
                  <a:pt x="7249471" y="1375031"/>
                </a:lnTo>
                <a:close/>
              </a:path>
            </a:pathLst>
          </a:custGeom>
          <a:gradFill>
            <a:gsLst>
              <a:gs pos="54000">
                <a:schemeClr val="tx2"/>
              </a:gs>
              <a:gs pos="100000">
                <a:schemeClr val="accent1"/>
              </a:gs>
            </a:gsLst>
            <a:lin ang="0" scaled="0"/>
          </a:gradFill>
          <a:ln w="4832" cap="flat">
            <a:noFill/>
            <a:prstDash val="solid"/>
            <a:miter/>
          </a:ln>
        </p:spPr>
        <p:txBody>
          <a:bodyPr rtlCol="0" anchor="ctr"/>
          <a:lstStyle/>
          <a:p>
            <a:pPr algn="ctr"/>
            <a:endParaRPr lang="fi-FI" dirty="0"/>
          </a:p>
        </p:txBody>
      </p:sp>
    </p:spTree>
    <p:extLst>
      <p:ext uri="{BB962C8B-B14F-4D97-AF65-F5344CB8AC3E}">
        <p14:creationId xmlns:p14="http://schemas.microsoft.com/office/powerpoint/2010/main" val="3746690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tsikkodia2" preserve="1" userDrawn="1">
  <p:cSld name="otsikkodia2">
    <p:spTree>
      <p:nvGrpSpPr>
        <p:cNvPr id="1" name=""/>
        <p:cNvGrpSpPr/>
        <p:nvPr/>
      </p:nvGrpSpPr>
      <p:grpSpPr>
        <a:xfrm>
          <a:off x="0" y="0"/>
          <a:ext cx="0" cy="0"/>
          <a:chOff x="0" y="0"/>
          <a:chExt cx="0" cy="0"/>
        </a:xfrm>
      </p:grpSpPr>
      <p:sp>
        <p:nvSpPr>
          <p:cNvPr id="16" name="Otsikko 1">
            <a:extLst>
              <a:ext uri="{FF2B5EF4-FFF2-40B4-BE49-F238E27FC236}">
                <a16:creationId xmlns:a16="http://schemas.microsoft.com/office/drawing/2014/main" id="{DFC2DB4D-F6F1-70BF-17DD-1AA29EFBCE57}"/>
              </a:ext>
            </a:extLst>
          </p:cNvPr>
          <p:cNvSpPr>
            <a:spLocks noGrp="1"/>
          </p:cNvSpPr>
          <p:nvPr>
            <p:ph type="ctrTitle"/>
          </p:nvPr>
        </p:nvSpPr>
        <p:spPr>
          <a:xfrm>
            <a:off x="838800" y="457200"/>
            <a:ext cx="5198400" cy="1602000"/>
          </a:xfrm>
        </p:spPr>
        <p:txBody>
          <a:bodyPr anchor="ctr">
            <a:normAutofit/>
          </a:bodyPr>
          <a:lstStyle>
            <a:lvl1pPr algn="l">
              <a:defRPr sz="3200" b="1">
                <a:latin typeface="+mj-lt"/>
              </a:defRPr>
            </a:lvl1pPr>
          </a:lstStyle>
          <a:p>
            <a:r>
              <a:rPr lang="en-US"/>
              <a:t>Click to edit Master title style</a:t>
            </a:r>
            <a:endParaRPr lang="fi-FI" dirty="0"/>
          </a:p>
        </p:txBody>
      </p:sp>
      <p:sp>
        <p:nvSpPr>
          <p:cNvPr id="17" name="Alaotsikko 2">
            <a:extLst>
              <a:ext uri="{FF2B5EF4-FFF2-40B4-BE49-F238E27FC236}">
                <a16:creationId xmlns:a16="http://schemas.microsoft.com/office/drawing/2014/main" id="{6F168DCC-AB8D-D777-5744-5D09315B00DB}"/>
              </a:ext>
            </a:extLst>
          </p:cNvPr>
          <p:cNvSpPr>
            <a:spLocks noGrp="1"/>
          </p:cNvSpPr>
          <p:nvPr>
            <p:ph type="subTitle" idx="1"/>
          </p:nvPr>
        </p:nvSpPr>
        <p:spPr>
          <a:xfrm>
            <a:off x="838800" y="2059200"/>
            <a:ext cx="3931200" cy="986400"/>
          </a:xfrm>
        </p:spPr>
        <p:txBody>
          <a:bodyPr>
            <a:normAutofit/>
          </a:bodyPr>
          <a:lstStyle>
            <a:lvl1pPr marL="0" indent="0" algn="l">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34" name="Footer Placeholder 8">
            <a:extLst>
              <a:ext uri="{FF2B5EF4-FFF2-40B4-BE49-F238E27FC236}">
                <a16:creationId xmlns:a16="http://schemas.microsoft.com/office/drawing/2014/main" id="{3CAC7758-6477-FDA0-A312-E39FBF533C9C}"/>
              </a:ext>
            </a:extLst>
          </p:cNvPr>
          <p:cNvSpPr>
            <a:spLocks noGrp="1"/>
          </p:cNvSpPr>
          <p:nvPr>
            <p:ph type="ftr" sz="quarter" idx="15"/>
          </p:nvPr>
        </p:nvSpPr>
        <p:spPr>
          <a:xfrm>
            <a:off x="928800" y="3096000"/>
            <a:ext cx="2160000" cy="216000"/>
          </a:xfrm>
        </p:spPr>
        <p:txBody>
          <a:bodyPr vert="horz" lIns="0" tIns="0" rIns="0" bIns="0" rtlCol="0" anchor="t" anchorCtr="0"/>
          <a:lstStyle>
            <a:lvl1pPr>
              <a:defRPr lang="en-US" sz="1400" smtClean="0"/>
            </a:lvl1pPr>
          </a:lstStyle>
          <a:p>
            <a:endParaRPr lang="fi-FI" dirty="0"/>
          </a:p>
        </p:txBody>
      </p:sp>
      <p:sp>
        <p:nvSpPr>
          <p:cNvPr id="22" name="duser_1">
            <a:extLst>
              <a:ext uri="{FF2B5EF4-FFF2-40B4-BE49-F238E27FC236}">
                <a16:creationId xmlns:a16="http://schemas.microsoft.com/office/drawing/2014/main" id="{96E05E4F-2793-6EFA-B9DE-D89A4CA0AA36}"/>
              </a:ext>
            </a:extLst>
          </p:cNvPr>
          <p:cNvSpPr txBox="1">
            <a:spLocks/>
          </p:cNvSpPr>
          <p:nvPr userDrawn="1"/>
        </p:nvSpPr>
        <p:spPr>
          <a:xfrm>
            <a:off x="928799" y="3420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23" name="duser_2">
            <a:extLst>
              <a:ext uri="{FF2B5EF4-FFF2-40B4-BE49-F238E27FC236}">
                <a16:creationId xmlns:a16="http://schemas.microsoft.com/office/drawing/2014/main" id="{98E864E4-8ADA-E257-0001-5B72FE7C0F82}"/>
              </a:ext>
            </a:extLst>
          </p:cNvPr>
          <p:cNvSpPr txBox="1">
            <a:spLocks/>
          </p:cNvSpPr>
          <p:nvPr userDrawn="1"/>
        </p:nvSpPr>
        <p:spPr>
          <a:xfrm>
            <a:off x="3239999" y="3096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33" name="duser_3">
            <a:extLst>
              <a:ext uri="{FF2B5EF4-FFF2-40B4-BE49-F238E27FC236}">
                <a16:creationId xmlns:a16="http://schemas.microsoft.com/office/drawing/2014/main" id="{909C2D96-06D0-78D4-C04E-8397680CD559}"/>
              </a:ext>
            </a:extLst>
          </p:cNvPr>
          <p:cNvSpPr txBox="1">
            <a:spLocks/>
          </p:cNvSpPr>
          <p:nvPr userDrawn="1"/>
        </p:nvSpPr>
        <p:spPr>
          <a:xfrm>
            <a:off x="3239999" y="3420000"/>
            <a:ext cx="2160000" cy="216000"/>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18" name="Date Placeholder 3">
            <a:extLst>
              <a:ext uri="{FF2B5EF4-FFF2-40B4-BE49-F238E27FC236}">
                <a16:creationId xmlns:a16="http://schemas.microsoft.com/office/drawing/2014/main" id="{A6038138-08D9-D7C9-A694-E9CF3C1484CE}"/>
              </a:ext>
            </a:extLst>
          </p:cNvPr>
          <p:cNvSpPr>
            <a:spLocks noGrp="1"/>
          </p:cNvSpPr>
          <p:nvPr>
            <p:ph type="dt" sz="half" idx="2"/>
          </p:nvPr>
        </p:nvSpPr>
        <p:spPr>
          <a:xfrm>
            <a:off x="838800" y="3600000"/>
            <a:ext cx="1650783" cy="365125"/>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9" name="DConfidentiality">
            <a:extLst>
              <a:ext uri="{FF2B5EF4-FFF2-40B4-BE49-F238E27FC236}">
                <a16:creationId xmlns:a16="http://schemas.microsoft.com/office/drawing/2014/main" id="{FC7A8C6D-1D34-6242-745E-73CE1B9BA5CC}"/>
              </a:ext>
            </a:extLst>
          </p:cNvPr>
          <p:cNvSpPr txBox="1">
            <a:spLocks/>
          </p:cNvSpPr>
          <p:nvPr userDrawn="1"/>
        </p:nvSpPr>
        <p:spPr>
          <a:xfrm>
            <a:off x="838800" y="4320000"/>
            <a:ext cx="1811094" cy="216000"/>
          </a:xfrm>
          <a:prstGeom prst="rect">
            <a:avLst/>
          </a:prstGeom>
        </p:spPr>
        <p:txBody>
          <a:bodyPr vert="horz" lIns="91440" tIns="45720" rIns="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0" name="DDecree">
            <a:extLst>
              <a:ext uri="{FF2B5EF4-FFF2-40B4-BE49-F238E27FC236}">
                <a16:creationId xmlns:a16="http://schemas.microsoft.com/office/drawing/2014/main" id="{B412038A-9C06-5541-DDE0-39817F62FBAB}"/>
              </a:ext>
            </a:extLst>
          </p:cNvPr>
          <p:cNvSpPr txBox="1">
            <a:spLocks/>
          </p:cNvSpPr>
          <p:nvPr userDrawn="1"/>
        </p:nvSpPr>
        <p:spPr>
          <a:xfrm>
            <a:off x="2616249" y="4320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21" name="DSecrecy">
            <a:extLst>
              <a:ext uri="{FF2B5EF4-FFF2-40B4-BE49-F238E27FC236}">
                <a16:creationId xmlns:a16="http://schemas.microsoft.com/office/drawing/2014/main" id="{31AB12EB-ADA8-E3EB-1FF2-07370C7A067C}"/>
              </a:ext>
            </a:extLst>
          </p:cNvPr>
          <p:cNvSpPr txBox="1">
            <a:spLocks/>
          </p:cNvSpPr>
          <p:nvPr userDrawn="1"/>
        </p:nvSpPr>
        <p:spPr>
          <a:xfrm>
            <a:off x="838800" y="4572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2" name="Kuvan paikkamerkki 11">
            <a:extLst>
              <a:ext uri="{FF2B5EF4-FFF2-40B4-BE49-F238E27FC236}">
                <a16:creationId xmlns:a16="http://schemas.microsoft.com/office/drawing/2014/main" id="{ECF45415-D8F0-70FA-28BC-973F90567516}"/>
              </a:ext>
            </a:extLst>
          </p:cNvPr>
          <p:cNvSpPr>
            <a:spLocks noGrp="1"/>
          </p:cNvSpPr>
          <p:nvPr>
            <p:ph type="pic" sz="quarter" idx="11" hasCustomPrompt="1"/>
          </p:nvPr>
        </p:nvSpPr>
        <p:spPr>
          <a:xfrm>
            <a:off x="6037200" y="0"/>
            <a:ext cx="6156000" cy="2621118"/>
          </a:xfrm>
          <a:custGeom>
            <a:avLst/>
            <a:gdLst>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3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5" fmla="*/ 0 w 6156000"/>
              <a:gd name="connsiteY5" fmla="*/ 318 h 2621118"/>
              <a:gd name="connsiteX0" fmla="*/ 0 w 6156000"/>
              <a:gd name="connsiteY0" fmla="*/ 26211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0" fmla="*/ 0 w 6156000"/>
              <a:gd name="connsiteY0" fmla="*/ 2621118 h 2621118"/>
              <a:gd name="connsiteX1" fmla="*/ 721043 w 6156000"/>
              <a:gd name="connsiteY1" fmla="*/ 0 h 2621118"/>
              <a:gd name="connsiteX2" fmla="*/ 6156000 w 6156000"/>
              <a:gd name="connsiteY2" fmla="*/ 318 h 2621118"/>
              <a:gd name="connsiteX3" fmla="*/ 6147687 w 6156000"/>
              <a:gd name="connsiteY3" fmla="*/ 1739969 h 2621118"/>
              <a:gd name="connsiteX4" fmla="*/ 0 w 6156000"/>
              <a:gd name="connsiteY4" fmla="*/ 2621118 h 2621118"/>
              <a:gd name="connsiteX0" fmla="*/ 0 w 6164312"/>
              <a:gd name="connsiteY0" fmla="*/ 2621118 h 2621118"/>
              <a:gd name="connsiteX1" fmla="*/ 721043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 name="connsiteX0" fmla="*/ 0 w 6164312"/>
              <a:gd name="connsiteY0" fmla="*/ 2621118 h 2621118"/>
              <a:gd name="connsiteX1" fmla="*/ 679479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312" h="2621118">
                <a:moveTo>
                  <a:pt x="0" y="2621118"/>
                </a:moveTo>
                <a:lnTo>
                  <a:pt x="679479" y="0"/>
                </a:lnTo>
                <a:lnTo>
                  <a:pt x="6156000" y="318"/>
                </a:lnTo>
                <a:cubicBezTo>
                  <a:pt x="6158771" y="643933"/>
                  <a:pt x="6161541" y="1287547"/>
                  <a:pt x="6164312" y="1931162"/>
                </a:cubicBezTo>
                <a:lnTo>
                  <a:pt x="0" y="2621118"/>
                </a:lnTo>
                <a:close/>
              </a:path>
            </a:pathLst>
          </a:custGeom>
        </p:spPr>
        <p:txBody>
          <a:bodyP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1. kuva tai väri kuvagalleriasta. Muita kuvia voit lisätä Väylän kuvapankista tai omista tiedostoista</a:t>
            </a:r>
            <a:endParaRPr lang="en-US" dirty="0"/>
          </a:p>
          <a:p>
            <a:endParaRPr lang="fi-FI" dirty="0"/>
          </a:p>
        </p:txBody>
      </p:sp>
      <p:sp>
        <p:nvSpPr>
          <p:cNvPr id="3" name="Kuvan paikkamerkki 11">
            <a:extLst>
              <a:ext uri="{FF2B5EF4-FFF2-40B4-BE49-F238E27FC236}">
                <a16:creationId xmlns:a16="http://schemas.microsoft.com/office/drawing/2014/main" id="{213398F5-290C-A9DF-6523-5B429DFCCF24}"/>
              </a:ext>
            </a:extLst>
          </p:cNvPr>
          <p:cNvSpPr>
            <a:spLocks noGrp="1"/>
          </p:cNvSpPr>
          <p:nvPr>
            <p:ph type="pic" sz="quarter" idx="12" hasCustomPrompt="1"/>
          </p:nvPr>
        </p:nvSpPr>
        <p:spPr>
          <a:xfrm>
            <a:off x="5730289" y="1998000"/>
            <a:ext cx="6459311" cy="3207600"/>
          </a:xfrm>
          <a:custGeom>
            <a:avLst/>
            <a:gdLst>
              <a:gd name="connsiteX0" fmla="*/ 0 w 6469200"/>
              <a:gd name="connsiteY0" fmla="*/ 0 h 3207600"/>
              <a:gd name="connsiteX1" fmla="*/ 6469200 w 6469200"/>
              <a:gd name="connsiteY1" fmla="*/ 0 h 3207600"/>
              <a:gd name="connsiteX2" fmla="*/ 6469200 w 6469200"/>
              <a:gd name="connsiteY2" fmla="*/ 3207600 h 3207600"/>
              <a:gd name="connsiteX3" fmla="*/ 0 w 6469200"/>
              <a:gd name="connsiteY3" fmla="*/ 3207600 h 3207600"/>
              <a:gd name="connsiteX4" fmla="*/ 0 w 6469200"/>
              <a:gd name="connsiteY4" fmla="*/ 0 h 3207600"/>
              <a:gd name="connsiteX0" fmla="*/ 261257 w 6469200"/>
              <a:gd name="connsiteY0" fmla="*/ 718457 h 3207600"/>
              <a:gd name="connsiteX1" fmla="*/ 6469200 w 6469200"/>
              <a:gd name="connsiteY1" fmla="*/ 0 h 3207600"/>
              <a:gd name="connsiteX2" fmla="*/ 6469200 w 6469200"/>
              <a:gd name="connsiteY2" fmla="*/ 3207600 h 3207600"/>
              <a:gd name="connsiteX3" fmla="*/ 0 w 6469200"/>
              <a:gd name="connsiteY3" fmla="*/ 3207600 h 3207600"/>
              <a:gd name="connsiteX4" fmla="*/ 261257 w 6469200"/>
              <a:gd name="connsiteY4" fmla="*/ 718457 h 3207600"/>
              <a:gd name="connsiteX0" fmla="*/ 111968 w 6319911"/>
              <a:gd name="connsiteY0" fmla="*/ 718457 h 3207600"/>
              <a:gd name="connsiteX1" fmla="*/ 6319911 w 6319911"/>
              <a:gd name="connsiteY1" fmla="*/ 0 h 3207600"/>
              <a:gd name="connsiteX2" fmla="*/ 6319911 w 6319911"/>
              <a:gd name="connsiteY2" fmla="*/ 3207600 h 3207600"/>
              <a:gd name="connsiteX3" fmla="*/ 0 w 6319911"/>
              <a:gd name="connsiteY3" fmla="*/ 1770685 h 3207600"/>
              <a:gd name="connsiteX4" fmla="*/ 111968 w 6319911"/>
              <a:gd name="connsiteY4" fmla="*/ 718457 h 3207600"/>
              <a:gd name="connsiteX0" fmla="*/ 158621 w 6319911"/>
              <a:gd name="connsiteY0" fmla="*/ 699796 h 3207600"/>
              <a:gd name="connsiteX1" fmla="*/ 6319911 w 6319911"/>
              <a:gd name="connsiteY1" fmla="*/ 0 h 3207600"/>
              <a:gd name="connsiteX2" fmla="*/ 6319911 w 6319911"/>
              <a:gd name="connsiteY2" fmla="*/ 3207600 h 3207600"/>
              <a:gd name="connsiteX3" fmla="*/ 0 w 6319911"/>
              <a:gd name="connsiteY3" fmla="*/ 1770685 h 3207600"/>
              <a:gd name="connsiteX4" fmla="*/ 158621 w 6319911"/>
              <a:gd name="connsiteY4" fmla="*/ 699796 h 3207600"/>
              <a:gd name="connsiteX0" fmla="*/ 270589 w 6431879"/>
              <a:gd name="connsiteY0" fmla="*/ 699796 h 3207600"/>
              <a:gd name="connsiteX1" fmla="*/ 6431879 w 6431879"/>
              <a:gd name="connsiteY1" fmla="*/ 0 h 3207600"/>
              <a:gd name="connsiteX2" fmla="*/ 6431879 w 6431879"/>
              <a:gd name="connsiteY2" fmla="*/ 3207600 h 3207600"/>
              <a:gd name="connsiteX3" fmla="*/ 0 w 6431879"/>
              <a:gd name="connsiteY3" fmla="*/ 1696040 h 3207600"/>
              <a:gd name="connsiteX4" fmla="*/ 270589 w 6431879"/>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9311" h="3207600">
                <a:moveTo>
                  <a:pt x="298021" y="699796"/>
                </a:moveTo>
                <a:lnTo>
                  <a:pt x="6459311" y="0"/>
                </a:lnTo>
                <a:lnTo>
                  <a:pt x="6459311" y="3207600"/>
                </a:lnTo>
                <a:lnTo>
                  <a:pt x="0" y="1824056"/>
                </a:lnTo>
                <a:lnTo>
                  <a:pt x="298021" y="699796"/>
                </a:lnTo>
                <a:close/>
              </a:path>
            </a:pathLst>
          </a:custGeom>
        </p:spPr>
        <p:txBody>
          <a:bodyPr anchor="ct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2. kuva tai väri kuvagalleriasta. Muita kuvia voit lisätä Väylän kuvapankista tai omista tiedostoista</a:t>
            </a:r>
            <a:endParaRPr lang="en-US" dirty="0"/>
          </a:p>
          <a:p>
            <a:endParaRPr lang="fi-FI" dirty="0"/>
          </a:p>
        </p:txBody>
      </p:sp>
      <p:sp>
        <p:nvSpPr>
          <p:cNvPr id="2" name="Kuvan paikkamerkki 11">
            <a:extLst>
              <a:ext uri="{FF2B5EF4-FFF2-40B4-BE49-F238E27FC236}">
                <a16:creationId xmlns:a16="http://schemas.microsoft.com/office/drawing/2014/main" id="{A1029FCA-64BC-6BB6-607F-AC980FC6642D}"/>
              </a:ext>
            </a:extLst>
          </p:cNvPr>
          <p:cNvSpPr>
            <a:spLocks noGrp="1"/>
          </p:cNvSpPr>
          <p:nvPr>
            <p:ph type="pic" sz="quarter" idx="13" hasCustomPrompt="1"/>
          </p:nvPr>
        </p:nvSpPr>
        <p:spPr>
          <a:xfrm>
            <a:off x="4929540" y="3882368"/>
            <a:ext cx="7254877" cy="2972083"/>
          </a:xfrm>
          <a:custGeom>
            <a:avLst/>
            <a:gdLst>
              <a:gd name="connsiteX0" fmla="*/ 0 w 7250400"/>
              <a:gd name="connsiteY0" fmla="*/ 0 h 2966400"/>
              <a:gd name="connsiteX1" fmla="*/ 7250400 w 7250400"/>
              <a:gd name="connsiteY1" fmla="*/ 0 h 2966400"/>
              <a:gd name="connsiteX2" fmla="*/ 7250400 w 7250400"/>
              <a:gd name="connsiteY2" fmla="*/ 2966400 h 2966400"/>
              <a:gd name="connsiteX3" fmla="*/ 0 w 7250400"/>
              <a:gd name="connsiteY3" fmla="*/ 2966400 h 2966400"/>
              <a:gd name="connsiteX4" fmla="*/ 0 w 7250400"/>
              <a:gd name="connsiteY4" fmla="*/ 0 h 2966400"/>
              <a:gd name="connsiteX0" fmla="*/ 811764 w 7250400"/>
              <a:gd name="connsiteY0" fmla="*/ 0 h 3097028"/>
              <a:gd name="connsiteX1" fmla="*/ 7250400 w 7250400"/>
              <a:gd name="connsiteY1" fmla="*/ 130628 h 3097028"/>
              <a:gd name="connsiteX2" fmla="*/ 7250400 w 7250400"/>
              <a:gd name="connsiteY2" fmla="*/ 3097028 h 3097028"/>
              <a:gd name="connsiteX3" fmla="*/ 0 w 7250400"/>
              <a:gd name="connsiteY3" fmla="*/ 3097028 h 3097028"/>
              <a:gd name="connsiteX4" fmla="*/ 811764 w 7250400"/>
              <a:gd name="connsiteY4" fmla="*/ 0 h 3097028"/>
              <a:gd name="connsiteX0" fmla="*/ 811764 w 7250400"/>
              <a:gd name="connsiteY0" fmla="*/ 0 h 3097028"/>
              <a:gd name="connsiteX1" fmla="*/ 7241069 w 7250400"/>
              <a:gd name="connsiteY1" fmla="*/ 1520890 h 3097028"/>
              <a:gd name="connsiteX2" fmla="*/ 7250400 w 7250400"/>
              <a:gd name="connsiteY2" fmla="*/ 3097028 h 3097028"/>
              <a:gd name="connsiteX3" fmla="*/ 0 w 7250400"/>
              <a:gd name="connsiteY3" fmla="*/ 3097028 h 3097028"/>
              <a:gd name="connsiteX4" fmla="*/ 811764 w 7250400"/>
              <a:gd name="connsiteY4" fmla="*/ 0 h 3097028"/>
              <a:gd name="connsiteX0" fmla="*/ 811764 w 7250400"/>
              <a:gd name="connsiteY0" fmla="*/ 0 h 3097028"/>
              <a:gd name="connsiteX1" fmla="*/ 7241069 w 7250400"/>
              <a:gd name="connsiteY1" fmla="*/ 1425640 h 3097028"/>
              <a:gd name="connsiteX2" fmla="*/ 7250400 w 7250400"/>
              <a:gd name="connsiteY2" fmla="*/ 3097028 h 3097028"/>
              <a:gd name="connsiteX3" fmla="*/ 0 w 7250400"/>
              <a:gd name="connsiteY3" fmla="*/ 3097028 h 3097028"/>
              <a:gd name="connsiteX4" fmla="*/ 811764 w 7250400"/>
              <a:gd name="connsiteY4" fmla="*/ 0 h 3097028"/>
              <a:gd name="connsiteX0" fmla="*/ 811764 w 7250400"/>
              <a:gd name="connsiteY0" fmla="*/ 0 h 3058928"/>
              <a:gd name="connsiteX1" fmla="*/ 7241069 w 7250400"/>
              <a:gd name="connsiteY1" fmla="*/ 1387540 h 3058928"/>
              <a:gd name="connsiteX2" fmla="*/ 7250400 w 7250400"/>
              <a:gd name="connsiteY2" fmla="*/ 3058928 h 3058928"/>
              <a:gd name="connsiteX3" fmla="*/ 0 w 7250400"/>
              <a:gd name="connsiteY3" fmla="*/ 3058928 h 3058928"/>
              <a:gd name="connsiteX4" fmla="*/ 811764 w 7250400"/>
              <a:gd name="connsiteY4" fmla="*/ 0 h 3058928"/>
              <a:gd name="connsiteX0" fmla="*/ 783189 w 7221825"/>
              <a:gd name="connsiteY0" fmla="*/ 0 h 3058928"/>
              <a:gd name="connsiteX1" fmla="*/ 7212494 w 7221825"/>
              <a:gd name="connsiteY1" fmla="*/ 1387540 h 3058928"/>
              <a:gd name="connsiteX2" fmla="*/ 7221825 w 7221825"/>
              <a:gd name="connsiteY2" fmla="*/ 3058928 h 3058928"/>
              <a:gd name="connsiteX3" fmla="*/ 0 w 7221825"/>
              <a:gd name="connsiteY3" fmla="*/ 2954153 h 3058928"/>
              <a:gd name="connsiteX4" fmla="*/ 783189 w 7221825"/>
              <a:gd name="connsiteY4" fmla="*/ 0 h 3058928"/>
              <a:gd name="connsiteX0" fmla="*/ 783189 w 7231350"/>
              <a:gd name="connsiteY0" fmla="*/ 0 h 2963678"/>
              <a:gd name="connsiteX1" fmla="*/ 7212494 w 7231350"/>
              <a:gd name="connsiteY1" fmla="*/ 1387540 h 2963678"/>
              <a:gd name="connsiteX2" fmla="*/ 7231350 w 7231350"/>
              <a:gd name="connsiteY2" fmla="*/ 2963678 h 2963678"/>
              <a:gd name="connsiteX3" fmla="*/ 0 w 7231350"/>
              <a:gd name="connsiteY3" fmla="*/ 2954153 h 2963678"/>
              <a:gd name="connsiteX4" fmla="*/ 783189 w 7231350"/>
              <a:gd name="connsiteY4" fmla="*/ 0 h 2963678"/>
              <a:gd name="connsiteX0" fmla="*/ 741353 w 7231350"/>
              <a:gd name="connsiteY0" fmla="*/ 0 h 2975631"/>
              <a:gd name="connsiteX1" fmla="*/ 7212494 w 7231350"/>
              <a:gd name="connsiteY1" fmla="*/ 1399493 h 2975631"/>
              <a:gd name="connsiteX2" fmla="*/ 7231350 w 7231350"/>
              <a:gd name="connsiteY2" fmla="*/ 2975631 h 2975631"/>
              <a:gd name="connsiteX3" fmla="*/ 0 w 7231350"/>
              <a:gd name="connsiteY3" fmla="*/ 2966106 h 2975631"/>
              <a:gd name="connsiteX4" fmla="*/ 741353 w 7231350"/>
              <a:gd name="connsiteY4" fmla="*/ 0 h 2975631"/>
              <a:gd name="connsiteX0" fmla="*/ 783188 w 7273185"/>
              <a:gd name="connsiteY0" fmla="*/ 0 h 2975631"/>
              <a:gd name="connsiteX1" fmla="*/ 7254329 w 7273185"/>
              <a:gd name="connsiteY1" fmla="*/ 1399493 h 2975631"/>
              <a:gd name="connsiteX2" fmla="*/ 7273185 w 7273185"/>
              <a:gd name="connsiteY2" fmla="*/ 2975631 h 2975631"/>
              <a:gd name="connsiteX3" fmla="*/ 0 w 7273185"/>
              <a:gd name="connsiteY3" fmla="*/ 2972083 h 2975631"/>
              <a:gd name="connsiteX4" fmla="*/ 783188 w 7273185"/>
              <a:gd name="connsiteY4" fmla="*/ 0 h 2975631"/>
              <a:gd name="connsiteX0" fmla="*/ 783188 w 7254877"/>
              <a:gd name="connsiteY0" fmla="*/ 0 h 2972083"/>
              <a:gd name="connsiteX1" fmla="*/ 7254329 w 7254877"/>
              <a:gd name="connsiteY1" fmla="*/ 1399493 h 2972083"/>
              <a:gd name="connsiteX2" fmla="*/ 7249279 w 7254877"/>
              <a:gd name="connsiteY2" fmla="*/ 2969655 h 2972083"/>
              <a:gd name="connsiteX3" fmla="*/ 0 w 7254877"/>
              <a:gd name="connsiteY3" fmla="*/ 2972083 h 2972083"/>
              <a:gd name="connsiteX4" fmla="*/ 783188 w 7254877"/>
              <a:gd name="connsiteY4" fmla="*/ 0 h 297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4877" h="2972083">
                <a:moveTo>
                  <a:pt x="783188" y="0"/>
                </a:moveTo>
                <a:lnTo>
                  <a:pt x="7254329" y="1399493"/>
                </a:lnTo>
                <a:cubicBezTo>
                  <a:pt x="7257439" y="1924872"/>
                  <a:pt x="7246169" y="2444276"/>
                  <a:pt x="7249279" y="2969655"/>
                </a:cubicBezTo>
                <a:lnTo>
                  <a:pt x="0" y="2972083"/>
                </a:lnTo>
                <a:lnTo>
                  <a:pt x="783188" y="0"/>
                </a:lnTo>
                <a:close/>
              </a:path>
            </a:pathLst>
          </a:custGeom>
        </p:spPr>
        <p:txBody>
          <a:bodyPr anchor="b"/>
          <a:lstStyle>
            <a:lvl1pPr marL="0" indent="0" algn="ct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3. kuva tai väri kuvagalleriasta. Muita kuvia voit lisätä Väylän kuvapankista tai omista tiedostoista</a:t>
            </a:r>
            <a:endParaRPr lang="en-US" dirty="0"/>
          </a:p>
          <a:p>
            <a:endParaRPr lang="fi-FI" dirty="0"/>
          </a:p>
        </p:txBody>
      </p:sp>
      <p:pic>
        <p:nvPicPr>
          <p:cNvPr id="37" name="Picture 14" descr="Väyläviraston logo">
            <a:extLst>
              <a:ext uri="{FF2B5EF4-FFF2-40B4-BE49-F238E27FC236}">
                <a16:creationId xmlns:a16="http://schemas.microsoft.com/office/drawing/2014/main" id="{CFE18993-6749-2E5A-E9F6-584C91719FF8}"/>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16" y="5124315"/>
            <a:ext cx="1673549" cy="1394625"/>
          </a:xfrm>
          <a:prstGeom prst="rect">
            <a:avLst/>
          </a:prstGeom>
        </p:spPr>
      </p:pic>
      <p:sp>
        <p:nvSpPr>
          <p:cNvPr id="4" name="eukarelialogoplaceholder">
            <a:extLst>
              <a:ext uri="{FF2B5EF4-FFF2-40B4-BE49-F238E27FC236}">
                <a16:creationId xmlns:a16="http://schemas.microsoft.com/office/drawing/2014/main" id="{C53F6C4E-C88D-EF31-98B0-560A45F900F3}"/>
              </a:ext>
              <a:ext uri="{C183D7F6-B498-43B3-948B-1728B52AA6E4}">
                <adec:decorative xmlns:adec="http://schemas.microsoft.com/office/drawing/2017/decorative" val="1"/>
              </a:ext>
            </a:extLst>
          </p:cNvPr>
          <p:cNvSpPr txBox="1"/>
          <p:nvPr userDrawn="1"/>
        </p:nvSpPr>
        <p:spPr>
          <a:xfrm>
            <a:off x="2160000" y="5364273"/>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5" name="eulogotenplaceholder">
            <a:extLst>
              <a:ext uri="{FF2B5EF4-FFF2-40B4-BE49-F238E27FC236}">
                <a16:creationId xmlns:a16="http://schemas.microsoft.com/office/drawing/2014/main" id="{27EF32F5-1D17-FDC3-0035-304F4721B762}"/>
              </a:ext>
              <a:ext uri="{C183D7F6-B498-43B3-948B-1728B52AA6E4}">
                <adec:decorative xmlns:adec="http://schemas.microsoft.com/office/drawing/2017/decorative" val="1"/>
              </a:ext>
            </a:extLst>
          </p:cNvPr>
          <p:cNvSpPr txBox="1"/>
          <p:nvPr userDrawn="1"/>
        </p:nvSpPr>
        <p:spPr>
          <a:xfrm>
            <a:off x="2160000" y="5589741"/>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6" name="eulogoplaceholder">
            <a:extLst>
              <a:ext uri="{FF2B5EF4-FFF2-40B4-BE49-F238E27FC236}">
                <a16:creationId xmlns:a16="http://schemas.microsoft.com/office/drawing/2014/main" id="{1B1B336A-30A5-31FB-0744-39B5981B4A90}"/>
              </a:ext>
              <a:ext uri="{C183D7F6-B498-43B3-948B-1728B52AA6E4}">
                <adec:decorative xmlns:adec="http://schemas.microsoft.com/office/drawing/2017/decorative" val="1"/>
              </a:ext>
            </a:extLst>
          </p:cNvPr>
          <p:cNvSpPr txBox="1"/>
          <p:nvPr userDrawn="1"/>
        </p:nvSpPr>
        <p:spPr>
          <a:xfrm>
            <a:off x="2160000" y="5344806"/>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7" name="eufinancelogoplaceholder">
            <a:extLst>
              <a:ext uri="{FF2B5EF4-FFF2-40B4-BE49-F238E27FC236}">
                <a16:creationId xmlns:a16="http://schemas.microsoft.com/office/drawing/2014/main" id="{2EA21E00-D18D-3F08-9E5D-04C19AA74A7D}"/>
              </a:ext>
              <a:ext uri="{C183D7F6-B498-43B3-948B-1728B52AA6E4}">
                <adec:decorative xmlns:adec="http://schemas.microsoft.com/office/drawing/2017/decorative" val="1"/>
              </a:ext>
            </a:extLst>
          </p:cNvPr>
          <p:cNvSpPr txBox="1"/>
          <p:nvPr userDrawn="1"/>
        </p:nvSpPr>
        <p:spPr>
          <a:xfrm>
            <a:off x="2160000" y="5589741"/>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Tree>
    <p:extLst>
      <p:ext uri="{BB962C8B-B14F-4D97-AF65-F5344CB8AC3E}">
        <p14:creationId xmlns:p14="http://schemas.microsoft.com/office/powerpoint/2010/main" val="1020656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aaka_kuva_sininen" preserve="1" userDrawn="1">
  <p:cSld name="vaaka_kuva_sininen">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AB4047D7-75ED-C176-9F2B-759FC5065591}"/>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solidFill>
            <a:schemeClr val="accent1">
              <a:lumMod val="20000"/>
              <a:lumOff val="80000"/>
            </a:schemeClr>
          </a:solidFill>
        </p:spPr>
        <p:txBody>
          <a:bodyPr/>
          <a:lstStyle>
            <a:lvl1pPr marL="0" indent="0">
              <a:buNone/>
              <a:defRPr/>
            </a:lvl1pPr>
          </a:lstStyle>
          <a:p>
            <a:r>
              <a:rPr lang="fi-FI" dirty="0"/>
              <a:t>Lisää kuva kuvagalleriasta, Väylän kuvapankista tai omista tiedostoista</a:t>
            </a:r>
          </a:p>
        </p:txBody>
      </p:sp>
      <p:sp>
        <p:nvSpPr>
          <p:cNvPr id="5" name="Text Placeholder 2">
            <a:extLst>
              <a:ext uri="{FF2B5EF4-FFF2-40B4-BE49-F238E27FC236}">
                <a16:creationId xmlns:a16="http://schemas.microsoft.com/office/drawing/2014/main" id="{168E480F-6969-9C85-3F13-C2581A92F7D1}"/>
              </a:ext>
            </a:extLst>
          </p:cNvPr>
          <p:cNvSpPr>
            <a:spLocks noGrp="1"/>
          </p:cNvSpPr>
          <p:nvPr>
            <p:ph type="body" idx="1" hasCustomPrompt="1"/>
          </p:nvPr>
        </p:nvSpPr>
        <p:spPr>
          <a:xfrm>
            <a:off x="0" y="4589338"/>
            <a:ext cx="12192000" cy="792000"/>
          </a:xfrm>
          <a:gradFill>
            <a:gsLst>
              <a:gs pos="100000">
                <a:schemeClr val="accent1">
                  <a:alpha val="11000"/>
                </a:schemeClr>
              </a:gs>
              <a:gs pos="0">
                <a:schemeClr val="tx2">
                  <a:alpha val="70000"/>
                </a:schemeClr>
              </a:gs>
            </a:gsLst>
            <a:lin ang="0" scaled="0"/>
          </a:gradFill>
        </p:spPr>
        <p:txBody>
          <a:bodyPr lIns="1080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alaotsikko</a:t>
            </a:r>
            <a:endParaRPr lang="en-US" dirty="0"/>
          </a:p>
        </p:txBody>
      </p:sp>
      <p:sp>
        <p:nvSpPr>
          <p:cNvPr id="7" name="Text Placeholder 3">
            <a:extLst>
              <a:ext uri="{FF2B5EF4-FFF2-40B4-BE49-F238E27FC236}">
                <a16:creationId xmlns:a16="http://schemas.microsoft.com/office/drawing/2014/main" id="{D6A058AD-20D3-103F-BE1A-6A66EEE2A881}"/>
              </a:ext>
            </a:extLst>
          </p:cNvPr>
          <p:cNvSpPr>
            <a:spLocks noGrp="1"/>
          </p:cNvSpPr>
          <p:nvPr>
            <p:ph type="body" idx="10" hasCustomPrompt="1"/>
          </p:nvPr>
        </p:nvSpPr>
        <p:spPr>
          <a:xfrm>
            <a:off x="0" y="3510000"/>
            <a:ext cx="12192000" cy="1080000"/>
          </a:xfrm>
          <a:gradFill>
            <a:gsLst>
              <a:gs pos="100000">
                <a:schemeClr val="accent1">
                  <a:alpha val="11000"/>
                </a:schemeClr>
              </a:gs>
              <a:gs pos="0">
                <a:schemeClr val="tx2">
                  <a:alpha val="70000"/>
                </a:schemeClr>
              </a:gs>
            </a:gsLst>
            <a:lin ang="0" scaled="0"/>
          </a:gradFill>
        </p:spPr>
        <p:txBody>
          <a:bodyPr lIns="1080000" anchor="b">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otsikko</a:t>
            </a:r>
            <a:endParaRPr lang="en-US" dirty="0"/>
          </a:p>
        </p:txBody>
      </p:sp>
    </p:spTree>
    <p:extLst>
      <p:ext uri="{BB962C8B-B14F-4D97-AF65-F5344CB8AC3E}">
        <p14:creationId xmlns:p14="http://schemas.microsoft.com/office/powerpoint/2010/main" val="2085114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aaka_kuva_vihrea" preserve="1" userDrawn="1">
  <p:cSld name="vaaka_kuva_vihrea">
    <p:spTree>
      <p:nvGrpSpPr>
        <p:cNvPr id="1" name=""/>
        <p:cNvGrpSpPr/>
        <p:nvPr/>
      </p:nvGrpSpPr>
      <p:grpSpPr>
        <a:xfrm>
          <a:off x="0" y="0"/>
          <a:ext cx="0" cy="0"/>
          <a:chOff x="0" y="0"/>
          <a:chExt cx="0" cy="0"/>
        </a:xfrm>
      </p:grpSpPr>
      <p:sp>
        <p:nvSpPr>
          <p:cNvPr id="5" name="Kuvan paikkamerkki 3">
            <a:extLst>
              <a:ext uri="{FF2B5EF4-FFF2-40B4-BE49-F238E27FC236}">
                <a16:creationId xmlns:a16="http://schemas.microsoft.com/office/drawing/2014/main" id="{37D1F390-B184-4B82-1464-B4F5FE461F80}"/>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solidFill>
            <a:schemeClr val="bg2">
              <a:lumMod val="20000"/>
              <a:lumOff val="80000"/>
            </a:schemeClr>
          </a:solidFill>
        </p:spPr>
        <p:txBody>
          <a:bodyPr/>
          <a:lstStyle>
            <a:lvl1pPr marL="0" indent="0">
              <a:buNone/>
              <a:defRPr/>
            </a:lvl1pPr>
          </a:lstStyle>
          <a:p>
            <a:r>
              <a:rPr lang="fi-FI" dirty="0"/>
              <a:t>Lisää kuva kuvagalleriasta, Väylän kuvapankista tai omista tiedostoista</a:t>
            </a:r>
          </a:p>
        </p:txBody>
      </p:sp>
      <p:sp>
        <p:nvSpPr>
          <p:cNvPr id="6" name="Text Placeholder 2">
            <a:extLst>
              <a:ext uri="{FF2B5EF4-FFF2-40B4-BE49-F238E27FC236}">
                <a16:creationId xmlns:a16="http://schemas.microsoft.com/office/drawing/2014/main" id="{C01834BC-D657-9433-05AE-301C6EFE0B67}"/>
              </a:ext>
            </a:extLst>
          </p:cNvPr>
          <p:cNvSpPr>
            <a:spLocks noGrp="1"/>
          </p:cNvSpPr>
          <p:nvPr>
            <p:ph type="body" idx="1" hasCustomPrompt="1"/>
          </p:nvPr>
        </p:nvSpPr>
        <p:spPr>
          <a:xfrm>
            <a:off x="0" y="4589338"/>
            <a:ext cx="12192000" cy="792000"/>
          </a:xfrm>
          <a:gradFill>
            <a:gsLst>
              <a:gs pos="100000">
                <a:schemeClr val="bg2">
                  <a:alpha val="11000"/>
                </a:schemeClr>
              </a:gs>
              <a:gs pos="0">
                <a:schemeClr val="accent4">
                  <a:alpha val="71000"/>
                </a:schemeClr>
              </a:gs>
            </a:gsLst>
            <a:lin ang="0" scaled="0"/>
          </a:gradFill>
        </p:spPr>
        <p:txBody>
          <a:bodyPr lIns="1080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alaotsikko</a:t>
            </a:r>
            <a:endParaRPr lang="en-US" dirty="0"/>
          </a:p>
        </p:txBody>
      </p:sp>
      <p:sp>
        <p:nvSpPr>
          <p:cNvPr id="8" name="Text Placeholder 3">
            <a:extLst>
              <a:ext uri="{FF2B5EF4-FFF2-40B4-BE49-F238E27FC236}">
                <a16:creationId xmlns:a16="http://schemas.microsoft.com/office/drawing/2014/main" id="{3391C4EA-1BDA-2FE2-EC62-4C09E203DD3D}"/>
              </a:ext>
            </a:extLst>
          </p:cNvPr>
          <p:cNvSpPr>
            <a:spLocks noGrp="1"/>
          </p:cNvSpPr>
          <p:nvPr>
            <p:ph type="body" idx="10" hasCustomPrompt="1"/>
          </p:nvPr>
        </p:nvSpPr>
        <p:spPr>
          <a:xfrm>
            <a:off x="0" y="3510000"/>
            <a:ext cx="12192000" cy="1080000"/>
          </a:xfrm>
          <a:gradFill>
            <a:gsLst>
              <a:gs pos="100000">
                <a:schemeClr val="bg2">
                  <a:alpha val="11000"/>
                </a:schemeClr>
              </a:gs>
              <a:gs pos="0">
                <a:schemeClr val="accent4">
                  <a:alpha val="71000"/>
                </a:schemeClr>
              </a:gs>
            </a:gsLst>
            <a:lin ang="0" scaled="0"/>
          </a:gradFill>
        </p:spPr>
        <p:txBody>
          <a:bodyPr lIns="1080000" anchor="b">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otsikko</a:t>
            </a:r>
            <a:endParaRPr lang="en-US" dirty="0"/>
          </a:p>
        </p:txBody>
      </p:sp>
    </p:spTree>
    <p:extLst>
      <p:ext uri="{BB962C8B-B14F-4D97-AF65-F5344CB8AC3E}">
        <p14:creationId xmlns:p14="http://schemas.microsoft.com/office/powerpoint/2010/main" val="12719896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aaka_kuva_pinkki" preserve="1" userDrawn="1">
  <p:cSld name="vaaka_kuva_pinkki">
    <p:bg>
      <p:bgPr>
        <a:solidFill>
          <a:schemeClr val="bg1"/>
        </a:solidFill>
        <a:effectLst/>
      </p:bgPr>
    </p:bg>
    <p:spTree>
      <p:nvGrpSpPr>
        <p:cNvPr id="1" name=""/>
        <p:cNvGrpSpPr/>
        <p:nvPr/>
      </p:nvGrpSpPr>
      <p:grpSpPr>
        <a:xfrm>
          <a:off x="0" y="0"/>
          <a:ext cx="0" cy="0"/>
          <a:chOff x="0" y="0"/>
          <a:chExt cx="0" cy="0"/>
        </a:xfrm>
      </p:grpSpPr>
      <p:sp>
        <p:nvSpPr>
          <p:cNvPr id="6" name="Kuvan paikkamerkki 3">
            <a:extLst>
              <a:ext uri="{FF2B5EF4-FFF2-40B4-BE49-F238E27FC236}">
                <a16:creationId xmlns:a16="http://schemas.microsoft.com/office/drawing/2014/main" id="{552D661D-62EC-E4F9-7F2D-E30CA1F0A89B}"/>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solidFill>
            <a:schemeClr val="accent5">
              <a:lumMod val="20000"/>
              <a:lumOff val="80000"/>
            </a:schemeClr>
          </a:solidFill>
        </p:spPr>
        <p:txBody>
          <a:bodyPr/>
          <a:lstStyle>
            <a:lvl1pPr marL="0" indent="0">
              <a:buNone/>
              <a:defRPr/>
            </a:lvl1pPr>
          </a:lstStyle>
          <a:p>
            <a:r>
              <a:rPr lang="fi-FI" dirty="0"/>
              <a:t>Lisää kuva kuvagalleriasta, Väylän kuvapankista tai omista tiedostoista</a:t>
            </a:r>
          </a:p>
        </p:txBody>
      </p:sp>
      <p:sp>
        <p:nvSpPr>
          <p:cNvPr id="3" name="Text Placeholder 2">
            <a:extLst>
              <a:ext uri="{FF2B5EF4-FFF2-40B4-BE49-F238E27FC236}">
                <a16:creationId xmlns:a16="http://schemas.microsoft.com/office/drawing/2014/main" id="{F0F83D4C-14C0-1A7B-8488-471A0D5995CB}"/>
              </a:ext>
            </a:extLst>
          </p:cNvPr>
          <p:cNvSpPr>
            <a:spLocks noGrp="1"/>
          </p:cNvSpPr>
          <p:nvPr>
            <p:ph type="body" idx="1" hasCustomPrompt="1"/>
          </p:nvPr>
        </p:nvSpPr>
        <p:spPr>
          <a:xfrm>
            <a:off x="0" y="4589338"/>
            <a:ext cx="12192000" cy="792000"/>
          </a:xfrm>
          <a:gradFill>
            <a:gsLst>
              <a:gs pos="100000">
                <a:schemeClr val="accent5">
                  <a:alpha val="14000"/>
                </a:schemeClr>
              </a:gs>
              <a:gs pos="0">
                <a:schemeClr val="accent5">
                  <a:alpha val="77000"/>
                </a:schemeClr>
              </a:gs>
            </a:gsLst>
            <a:lin ang="0" scaled="0"/>
          </a:gradFill>
        </p:spPr>
        <p:txBody>
          <a:bodyPr lIns="1080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alaotsikko</a:t>
            </a:r>
            <a:endParaRPr lang="en-US" dirty="0"/>
          </a:p>
        </p:txBody>
      </p:sp>
      <p:sp>
        <p:nvSpPr>
          <p:cNvPr id="4" name="Text Placeholder 3">
            <a:extLst>
              <a:ext uri="{FF2B5EF4-FFF2-40B4-BE49-F238E27FC236}">
                <a16:creationId xmlns:a16="http://schemas.microsoft.com/office/drawing/2014/main" id="{5BCB0C59-FB4D-3FDE-13BC-9E175336B7A8}"/>
              </a:ext>
            </a:extLst>
          </p:cNvPr>
          <p:cNvSpPr>
            <a:spLocks noGrp="1"/>
          </p:cNvSpPr>
          <p:nvPr>
            <p:ph type="body" idx="10" hasCustomPrompt="1"/>
          </p:nvPr>
        </p:nvSpPr>
        <p:spPr>
          <a:xfrm>
            <a:off x="0" y="3510000"/>
            <a:ext cx="12192000" cy="1080000"/>
          </a:xfrm>
          <a:gradFill>
            <a:gsLst>
              <a:gs pos="100000">
                <a:schemeClr val="accent5">
                  <a:alpha val="14000"/>
                </a:schemeClr>
              </a:gs>
              <a:gs pos="0">
                <a:schemeClr val="accent5">
                  <a:alpha val="77000"/>
                </a:schemeClr>
              </a:gs>
            </a:gsLst>
            <a:lin ang="0" scaled="0"/>
          </a:gradFill>
        </p:spPr>
        <p:txBody>
          <a:bodyPr lIns="1080000" anchor="b">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otsikko</a:t>
            </a:r>
            <a:endParaRPr lang="en-US" dirty="0"/>
          </a:p>
        </p:txBody>
      </p:sp>
    </p:spTree>
    <p:extLst>
      <p:ext uri="{BB962C8B-B14F-4D97-AF65-F5344CB8AC3E}">
        <p14:creationId xmlns:p14="http://schemas.microsoft.com/office/powerpoint/2010/main" val="79839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kuva_teksti" preserve="1" userDrawn="1">
  <p:cSld name="kuva_teks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955970"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6955971"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Kuvan paikkamerkki 6">
            <a:extLst>
              <a:ext uri="{FF2B5EF4-FFF2-40B4-BE49-F238E27FC236}">
                <a16:creationId xmlns:a16="http://schemas.microsoft.com/office/drawing/2014/main" id="{A458CFA8-08E7-DAA8-E9CA-979753669B34}"/>
              </a:ext>
            </a:extLst>
          </p:cNvPr>
          <p:cNvSpPr>
            <a:spLocks noGrp="1"/>
          </p:cNvSpPr>
          <p:nvPr>
            <p:ph type="pic" sz="quarter" idx="19" hasCustomPrompt="1"/>
          </p:nvPr>
        </p:nvSpPr>
        <p:spPr>
          <a:xfrm>
            <a:off x="7920000" y="0"/>
            <a:ext cx="4284000" cy="6858000"/>
          </a:xfrm>
          <a:custGeom>
            <a:avLst/>
            <a:gdLst>
              <a:gd name="connsiteX0" fmla="*/ 0 w 4294800"/>
              <a:gd name="connsiteY0" fmla="*/ 0 h 6858000"/>
              <a:gd name="connsiteX1" fmla="*/ 4294800 w 4294800"/>
              <a:gd name="connsiteY1" fmla="*/ 0 h 6858000"/>
              <a:gd name="connsiteX2" fmla="*/ 4294800 w 4294800"/>
              <a:gd name="connsiteY2" fmla="*/ 6858000 h 6858000"/>
              <a:gd name="connsiteX3" fmla="*/ 0 w 4294800"/>
              <a:gd name="connsiteY3" fmla="*/ 6858000 h 6858000"/>
              <a:gd name="connsiteX4" fmla="*/ 0 w 4294800"/>
              <a:gd name="connsiteY4" fmla="*/ 0 h 6858000"/>
              <a:gd name="connsiteX0" fmla="*/ 1384662 w 4294800"/>
              <a:gd name="connsiteY0" fmla="*/ 0 h 6866708"/>
              <a:gd name="connsiteX1" fmla="*/ 4294800 w 4294800"/>
              <a:gd name="connsiteY1" fmla="*/ 8708 h 6866708"/>
              <a:gd name="connsiteX2" fmla="*/ 4294800 w 4294800"/>
              <a:gd name="connsiteY2" fmla="*/ 6866708 h 6866708"/>
              <a:gd name="connsiteX3" fmla="*/ 0 w 4294800"/>
              <a:gd name="connsiteY3" fmla="*/ 6866708 h 6866708"/>
              <a:gd name="connsiteX4" fmla="*/ 1384662 w 4294800"/>
              <a:gd name="connsiteY4" fmla="*/ 0 h 686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800" h="6866708">
                <a:moveTo>
                  <a:pt x="1384662" y="0"/>
                </a:moveTo>
                <a:lnTo>
                  <a:pt x="4294800" y="8708"/>
                </a:lnTo>
                <a:lnTo>
                  <a:pt x="4294800" y="6866708"/>
                </a:lnTo>
                <a:lnTo>
                  <a:pt x="0" y="6866708"/>
                </a:lnTo>
                <a:lnTo>
                  <a:pt x="1384662" y="0"/>
                </a:lnTo>
                <a:close/>
              </a:path>
            </a:pathLst>
          </a:custGeom>
        </p:spPr>
        <p:txBody>
          <a:bodyPr anchor="ctr"/>
          <a:lstStyle>
            <a:lvl1pPr marL="0" indent="0" algn="r">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 typeface="Arial"/>
              <a:buNone/>
              <a:tabLst/>
              <a:defRPr/>
            </a:pPr>
            <a:r>
              <a:rPr lang="fi-FI" dirty="0"/>
              <a:t>Lisää kuva kuvagalleriasta, Väylän kuvapankista tai omista tiedostoista</a:t>
            </a:r>
            <a:endParaRPr lang="en-US" dirty="0"/>
          </a:p>
          <a:p>
            <a:endParaRPr lang="fi-FI"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75466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aaka_kuva_sininen" preserve="1" userDrawn="1">
  <p:cSld name="vaaka_kuva_sininen">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AB4047D7-75ED-C176-9F2B-759FC5065591}"/>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solidFill>
            <a:schemeClr val="accent1">
              <a:lumMod val="20000"/>
              <a:lumOff val="80000"/>
            </a:schemeClr>
          </a:solidFill>
        </p:spPr>
        <p:txBody>
          <a:bodyPr/>
          <a:lstStyle>
            <a:lvl1pPr marL="0" indent="0">
              <a:buNone/>
              <a:defRPr/>
            </a:lvl1pPr>
          </a:lstStyle>
          <a:p>
            <a:r>
              <a:rPr lang="fi-FI" dirty="0"/>
              <a:t>Lisää kuva kuvagalleriasta, Väylän kuvapankista tai omista tiedostoista</a:t>
            </a:r>
          </a:p>
        </p:txBody>
      </p:sp>
      <p:sp>
        <p:nvSpPr>
          <p:cNvPr id="5" name="Text Placeholder 2">
            <a:extLst>
              <a:ext uri="{FF2B5EF4-FFF2-40B4-BE49-F238E27FC236}">
                <a16:creationId xmlns:a16="http://schemas.microsoft.com/office/drawing/2014/main" id="{168E480F-6969-9C85-3F13-C2581A92F7D1}"/>
              </a:ext>
            </a:extLst>
          </p:cNvPr>
          <p:cNvSpPr>
            <a:spLocks noGrp="1"/>
          </p:cNvSpPr>
          <p:nvPr>
            <p:ph type="body" idx="1" hasCustomPrompt="1"/>
          </p:nvPr>
        </p:nvSpPr>
        <p:spPr>
          <a:xfrm>
            <a:off x="0" y="4589338"/>
            <a:ext cx="12192000" cy="792000"/>
          </a:xfrm>
          <a:gradFill>
            <a:gsLst>
              <a:gs pos="100000">
                <a:schemeClr val="accent1">
                  <a:alpha val="11000"/>
                </a:schemeClr>
              </a:gs>
              <a:gs pos="0">
                <a:schemeClr val="tx2">
                  <a:alpha val="70000"/>
                </a:schemeClr>
              </a:gs>
            </a:gsLst>
            <a:lin ang="0" scaled="0"/>
          </a:gradFill>
        </p:spPr>
        <p:txBody>
          <a:bodyPr lIns="1080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alaotsikko</a:t>
            </a:r>
            <a:endParaRPr lang="en-US" dirty="0"/>
          </a:p>
        </p:txBody>
      </p:sp>
      <p:sp>
        <p:nvSpPr>
          <p:cNvPr id="7" name="Text Placeholder 3">
            <a:extLst>
              <a:ext uri="{FF2B5EF4-FFF2-40B4-BE49-F238E27FC236}">
                <a16:creationId xmlns:a16="http://schemas.microsoft.com/office/drawing/2014/main" id="{D6A058AD-20D3-103F-BE1A-6A66EEE2A881}"/>
              </a:ext>
            </a:extLst>
          </p:cNvPr>
          <p:cNvSpPr>
            <a:spLocks noGrp="1"/>
          </p:cNvSpPr>
          <p:nvPr>
            <p:ph type="body" idx="10" hasCustomPrompt="1"/>
          </p:nvPr>
        </p:nvSpPr>
        <p:spPr>
          <a:xfrm>
            <a:off x="0" y="3510000"/>
            <a:ext cx="12192000" cy="1080000"/>
          </a:xfrm>
          <a:gradFill>
            <a:gsLst>
              <a:gs pos="100000">
                <a:schemeClr val="accent1">
                  <a:alpha val="11000"/>
                </a:schemeClr>
              </a:gs>
              <a:gs pos="0">
                <a:schemeClr val="tx2">
                  <a:alpha val="70000"/>
                </a:schemeClr>
              </a:gs>
            </a:gsLst>
            <a:lin ang="0" scaled="0"/>
          </a:gradFill>
        </p:spPr>
        <p:txBody>
          <a:bodyPr lIns="1080000" anchor="b">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otsikko</a:t>
            </a:r>
            <a:endParaRPr lang="en-US" dirty="0"/>
          </a:p>
        </p:txBody>
      </p:sp>
    </p:spTree>
    <p:extLst>
      <p:ext uri="{BB962C8B-B14F-4D97-AF65-F5344CB8AC3E}">
        <p14:creationId xmlns:p14="http://schemas.microsoft.com/office/powerpoint/2010/main" val="6036369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levea_kuva_teksti" preserve="1" userDrawn="1">
  <p:cSld name="levea_kuva_teks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62006"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200" y="1813968"/>
            <a:ext cx="4177938"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Kuvan paikkamerkki 6">
            <a:extLst>
              <a:ext uri="{FF2B5EF4-FFF2-40B4-BE49-F238E27FC236}">
                <a16:creationId xmlns:a16="http://schemas.microsoft.com/office/drawing/2014/main" id="{A458CFA8-08E7-DAA8-E9CA-979753669B34}"/>
              </a:ext>
            </a:extLst>
          </p:cNvPr>
          <p:cNvSpPr>
            <a:spLocks noGrp="1"/>
          </p:cNvSpPr>
          <p:nvPr>
            <p:ph type="pic" sz="quarter" idx="19" hasCustomPrompt="1"/>
          </p:nvPr>
        </p:nvSpPr>
        <p:spPr>
          <a:xfrm>
            <a:off x="4732800" y="0"/>
            <a:ext cx="7459200" cy="6858000"/>
          </a:xfrm>
          <a:custGeom>
            <a:avLst/>
            <a:gdLst>
              <a:gd name="connsiteX0" fmla="*/ 0 w 4294800"/>
              <a:gd name="connsiteY0" fmla="*/ 0 h 6858000"/>
              <a:gd name="connsiteX1" fmla="*/ 4294800 w 4294800"/>
              <a:gd name="connsiteY1" fmla="*/ 0 h 6858000"/>
              <a:gd name="connsiteX2" fmla="*/ 4294800 w 4294800"/>
              <a:gd name="connsiteY2" fmla="*/ 6858000 h 6858000"/>
              <a:gd name="connsiteX3" fmla="*/ 0 w 4294800"/>
              <a:gd name="connsiteY3" fmla="*/ 6858000 h 6858000"/>
              <a:gd name="connsiteX4" fmla="*/ 0 w 4294800"/>
              <a:gd name="connsiteY4" fmla="*/ 0 h 6858000"/>
              <a:gd name="connsiteX0" fmla="*/ 1384662 w 4294800"/>
              <a:gd name="connsiteY0" fmla="*/ 0 h 6866708"/>
              <a:gd name="connsiteX1" fmla="*/ 4294800 w 4294800"/>
              <a:gd name="connsiteY1" fmla="*/ 8708 h 6866708"/>
              <a:gd name="connsiteX2" fmla="*/ 4294800 w 4294800"/>
              <a:gd name="connsiteY2" fmla="*/ 6866708 h 6866708"/>
              <a:gd name="connsiteX3" fmla="*/ 0 w 4294800"/>
              <a:gd name="connsiteY3" fmla="*/ 6866708 h 6866708"/>
              <a:gd name="connsiteX4" fmla="*/ 1384662 w 4294800"/>
              <a:gd name="connsiteY4" fmla="*/ 0 h 686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800" h="6866708">
                <a:moveTo>
                  <a:pt x="1384662" y="0"/>
                </a:moveTo>
                <a:lnTo>
                  <a:pt x="4294800" y="8708"/>
                </a:lnTo>
                <a:lnTo>
                  <a:pt x="4294800" y="6866708"/>
                </a:lnTo>
                <a:lnTo>
                  <a:pt x="0" y="6866708"/>
                </a:lnTo>
                <a:lnTo>
                  <a:pt x="1384662" y="0"/>
                </a:lnTo>
                <a:close/>
              </a:path>
            </a:pathLst>
          </a:custGeom>
        </p:spPr>
        <p:txBody>
          <a:bodyPr anchor="ctr"/>
          <a:lstStyle>
            <a:lvl1pPr marL="0" indent="0" algn="r">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 typeface="Arial"/>
              <a:buNone/>
              <a:tabLst/>
              <a:defRPr/>
            </a:pPr>
            <a:r>
              <a:rPr lang="fi-FI" dirty="0"/>
              <a:t>Lisää kuva kuvagalleriasta, Väylän kuvapankista tai omista tiedostoista</a:t>
            </a:r>
            <a:endParaRPr lang="en-US" dirty="0"/>
          </a:p>
          <a:p>
            <a:endParaRPr lang="fi-FI"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307803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ma_kuva_teksti" preserve="1" userDrawn="1">
  <p:cSld name="oma_kuva_tekst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55276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dirty="0"/>
              <a:t>Kirjoita tähän nimi</a:t>
            </a:r>
            <a:endParaRPr lang="en-US" dirty="0"/>
          </a:p>
        </p:txBody>
      </p:sp>
      <p:sp>
        <p:nvSpPr>
          <p:cNvPr id="7" name="Kuvan paikkamerkki 6">
            <a:extLst>
              <a:ext uri="{FF2B5EF4-FFF2-40B4-BE49-F238E27FC236}">
                <a16:creationId xmlns:a16="http://schemas.microsoft.com/office/drawing/2014/main" id="{A458CFA8-08E7-DAA8-E9CA-979753669B34}"/>
              </a:ext>
            </a:extLst>
          </p:cNvPr>
          <p:cNvSpPr>
            <a:spLocks noGrp="1"/>
          </p:cNvSpPr>
          <p:nvPr>
            <p:ph type="pic" sz="quarter" idx="19" hasCustomPrompt="1"/>
          </p:nvPr>
        </p:nvSpPr>
        <p:spPr>
          <a:xfrm>
            <a:off x="6744339" y="8709"/>
            <a:ext cx="5439600" cy="6858000"/>
          </a:xfrm>
          <a:custGeom>
            <a:avLst/>
            <a:gdLst>
              <a:gd name="connsiteX0" fmla="*/ 0 w 4294800"/>
              <a:gd name="connsiteY0" fmla="*/ 0 h 6858000"/>
              <a:gd name="connsiteX1" fmla="*/ 4294800 w 4294800"/>
              <a:gd name="connsiteY1" fmla="*/ 0 h 6858000"/>
              <a:gd name="connsiteX2" fmla="*/ 4294800 w 4294800"/>
              <a:gd name="connsiteY2" fmla="*/ 6858000 h 6858000"/>
              <a:gd name="connsiteX3" fmla="*/ 0 w 4294800"/>
              <a:gd name="connsiteY3" fmla="*/ 6858000 h 6858000"/>
              <a:gd name="connsiteX4" fmla="*/ 0 w 4294800"/>
              <a:gd name="connsiteY4" fmla="*/ 0 h 6858000"/>
              <a:gd name="connsiteX0" fmla="*/ 1384662 w 4294800"/>
              <a:gd name="connsiteY0" fmla="*/ 0 h 6866708"/>
              <a:gd name="connsiteX1" fmla="*/ 4294800 w 4294800"/>
              <a:gd name="connsiteY1" fmla="*/ 8708 h 6866708"/>
              <a:gd name="connsiteX2" fmla="*/ 4294800 w 4294800"/>
              <a:gd name="connsiteY2" fmla="*/ 6866708 h 6866708"/>
              <a:gd name="connsiteX3" fmla="*/ 0 w 4294800"/>
              <a:gd name="connsiteY3" fmla="*/ 6866708 h 6866708"/>
              <a:gd name="connsiteX4" fmla="*/ 1384662 w 4294800"/>
              <a:gd name="connsiteY4" fmla="*/ 0 h 686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800" h="6866708">
                <a:moveTo>
                  <a:pt x="1384662" y="0"/>
                </a:moveTo>
                <a:lnTo>
                  <a:pt x="4294800" y="8708"/>
                </a:lnTo>
                <a:lnTo>
                  <a:pt x="4294800" y="6866708"/>
                </a:lnTo>
                <a:lnTo>
                  <a:pt x="0" y="6866708"/>
                </a:lnTo>
                <a:lnTo>
                  <a:pt x="1384662" y="0"/>
                </a:lnTo>
                <a:close/>
              </a:path>
            </a:pathLst>
          </a:custGeom>
        </p:spPr>
        <p:txBody>
          <a:bodyPr anchor="ctr"/>
          <a:lstStyle>
            <a:lvl1pPr marL="0" indent="0" algn="r">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 typeface="Arial"/>
              <a:buNone/>
              <a:tabLst/>
              <a:defRPr/>
            </a:pPr>
            <a:r>
              <a:rPr lang="fi-FI" dirty="0"/>
              <a:t>Lisää oma kuva</a:t>
            </a:r>
            <a:endParaRPr lang="en-US" dirty="0"/>
          </a:p>
          <a:p>
            <a:endParaRPr lang="fi-FI" dirty="0"/>
          </a:p>
        </p:txBody>
      </p:sp>
      <p:sp>
        <p:nvSpPr>
          <p:cNvPr id="4" name="Tekstin paikkamerkki 3">
            <a:extLst>
              <a:ext uri="{FF2B5EF4-FFF2-40B4-BE49-F238E27FC236}">
                <a16:creationId xmlns:a16="http://schemas.microsoft.com/office/drawing/2014/main" id="{2FE7494B-1547-CA50-9CF3-C058329BD5D0}"/>
              </a:ext>
            </a:extLst>
          </p:cNvPr>
          <p:cNvSpPr>
            <a:spLocks noGrp="1"/>
          </p:cNvSpPr>
          <p:nvPr>
            <p:ph type="body" sz="quarter" idx="20" hasCustomPrompt="1"/>
          </p:nvPr>
        </p:nvSpPr>
        <p:spPr>
          <a:xfrm>
            <a:off x="838200" y="1793876"/>
            <a:ext cx="5527675" cy="4320000"/>
          </a:xfrm>
        </p:spPr>
        <p:txBody>
          <a:bodyPr/>
          <a:lstStyle>
            <a:lvl1pPr marL="0" indent="0">
              <a:spcAft>
                <a:spcPts val="1000"/>
              </a:spcAft>
              <a:buNone/>
              <a:defRPr sz="2000">
                <a:solidFill>
                  <a:schemeClr val="tx1">
                    <a:lumMod val="65000"/>
                    <a:lumOff val="35000"/>
                  </a:schemeClr>
                </a:solidFill>
              </a:defRPr>
            </a:lvl1pPr>
          </a:lstStyle>
          <a:p>
            <a:pPr lvl="0"/>
            <a:r>
              <a:rPr lang="fi-FI" dirty="0"/>
              <a:t>Kirjoita tähän nimike</a:t>
            </a:r>
            <a:br>
              <a:rPr lang="fi-FI" dirty="0"/>
            </a:br>
            <a:r>
              <a:rPr lang="fi-FI" dirty="0"/>
              <a:t>Osasto/Yksikkö</a:t>
            </a:r>
            <a:br>
              <a:rPr lang="fi-FI" dirty="0"/>
            </a:br>
            <a:r>
              <a:rPr lang="fi-FI" dirty="0"/>
              <a:t>Sähköpostiosoite</a:t>
            </a:r>
            <a:br>
              <a:rPr lang="fi-FI" dirty="0"/>
            </a:br>
            <a:r>
              <a:rPr lang="fi-FI" dirty="0"/>
              <a:t>some</a:t>
            </a:r>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3743639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aripalkki_teksti_sininen" preserve="1" userDrawn="1">
  <p:cSld name="varipalkki_teksti_sininen">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80295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8029576" cy="416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grpSp>
        <p:nvGrpSpPr>
          <p:cNvPr id="3" name="Ryhmä 2">
            <a:extLst>
              <a:ext uri="{FF2B5EF4-FFF2-40B4-BE49-F238E27FC236}">
                <a16:creationId xmlns:a16="http://schemas.microsoft.com/office/drawing/2014/main" id="{6460D66B-6E51-6FDF-D981-ABB668FF8A3D}"/>
              </a:ext>
              <a:ext uri="{C183D7F6-B498-43B3-948B-1728B52AA6E4}">
                <adec:decorative xmlns:adec="http://schemas.microsoft.com/office/drawing/2017/decorative" val="1"/>
              </a:ext>
            </a:extLst>
          </p:cNvPr>
          <p:cNvGrpSpPr/>
          <p:nvPr userDrawn="1"/>
        </p:nvGrpSpPr>
        <p:grpSpPr>
          <a:xfrm>
            <a:off x="9636194" y="0"/>
            <a:ext cx="2548020" cy="6858000"/>
            <a:chOff x="9636194" y="0"/>
            <a:chExt cx="2548020" cy="6858000"/>
          </a:xfrm>
        </p:grpSpPr>
        <p:pic>
          <p:nvPicPr>
            <p:cNvPr id="4" name="Picture 3" descr="Logo&#10;&#10;Description automatically generated">
              <a:extLst>
                <a:ext uri="{FF2B5EF4-FFF2-40B4-BE49-F238E27FC236}">
                  <a16:creationId xmlns:a16="http://schemas.microsoft.com/office/drawing/2014/main" id="{F3ED7395-83A3-3DD8-B91B-C6FD2DD512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226" y="292735"/>
              <a:ext cx="1833562" cy="1571625"/>
            </a:xfrm>
            <a:prstGeom prst="rect">
              <a:avLst/>
            </a:prstGeom>
          </p:spPr>
        </p:pic>
        <p:grpSp>
          <p:nvGrpSpPr>
            <p:cNvPr id="15" name="Ryhmä 14">
              <a:extLst>
                <a:ext uri="{FF2B5EF4-FFF2-40B4-BE49-F238E27FC236}">
                  <a16:creationId xmlns:a16="http://schemas.microsoft.com/office/drawing/2014/main" id="{AB624DEC-2732-7717-5E45-E5C24426D194}"/>
                </a:ext>
                <a:ext uri="{C183D7F6-B498-43B3-948B-1728B52AA6E4}">
                  <adec:decorative xmlns:adec="http://schemas.microsoft.com/office/drawing/2017/decorative" val="1"/>
                </a:ext>
              </a:extLst>
            </p:cNvPr>
            <p:cNvGrpSpPr/>
            <p:nvPr userDrawn="1"/>
          </p:nvGrpSpPr>
          <p:grpSpPr>
            <a:xfrm>
              <a:off x="9636194" y="0"/>
              <a:ext cx="2548020" cy="6858000"/>
              <a:chOff x="9636194" y="0"/>
              <a:chExt cx="2548020" cy="6858000"/>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9636194" y="0"/>
                <a:ext cx="2548020" cy="6858000"/>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811" h="6858000">
                    <a:moveTo>
                      <a:pt x="0" y="0"/>
                    </a:moveTo>
                    <a:lnTo>
                      <a:pt x="2246811" y="0"/>
                    </a:lnTo>
                    <a:lnTo>
                      <a:pt x="2246811" y="6858000"/>
                    </a:lnTo>
                    <a:lnTo>
                      <a:pt x="627017" y="6858000"/>
                    </a:lnTo>
                    <a:lnTo>
                      <a:pt x="0" y="0"/>
                    </a:lnTo>
                    <a:close/>
                  </a:path>
                </a:pathLst>
              </a:custGeom>
              <a:gradFill>
                <a:gsLst>
                  <a:gs pos="27000">
                    <a:schemeClr val="tx2"/>
                  </a:gs>
                  <a:gs pos="100000">
                    <a:schemeClr val="accent1"/>
                  </a:gs>
                </a:gsLst>
                <a:lin ang="0" scaled="0"/>
              </a:gradFill>
              <a:ln>
                <a:gradFill flip="none" rotWithShape="1">
                  <a:gsLst>
                    <a:gs pos="27000">
                      <a:schemeClr val="tx2"/>
                    </a:gs>
                    <a:gs pos="100000">
                      <a:schemeClr val="accent1"/>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gr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2389249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aripalkki_teksti_vihrea" preserve="1" userDrawn="1">
  <p:cSld name="varipalkki_teksti_vihrea">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80295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8029576" cy="416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6" name="Ryhmä 5">
            <a:extLst>
              <a:ext uri="{FF2B5EF4-FFF2-40B4-BE49-F238E27FC236}">
                <a16:creationId xmlns:a16="http://schemas.microsoft.com/office/drawing/2014/main" id="{FE12A800-B557-2BF7-459A-AE820A389173}"/>
              </a:ext>
              <a:ext uri="{C183D7F6-B498-43B3-948B-1728B52AA6E4}">
                <adec:decorative xmlns:adec="http://schemas.microsoft.com/office/drawing/2017/decorative" val="1"/>
              </a:ext>
            </a:extLst>
          </p:cNvPr>
          <p:cNvGrpSpPr/>
          <p:nvPr userDrawn="1"/>
        </p:nvGrpSpPr>
        <p:grpSpPr>
          <a:xfrm>
            <a:off x="9645719" y="0"/>
            <a:ext cx="2548020" cy="6858000"/>
            <a:chOff x="9645719" y="0"/>
            <a:chExt cx="2548020" cy="6858000"/>
          </a:xfrm>
        </p:grpSpPr>
        <p:pic>
          <p:nvPicPr>
            <p:cNvPr id="4" name="Picture 3" descr="Logo&#10;&#10;Description automatically generated">
              <a:extLst>
                <a:ext uri="{FF2B5EF4-FFF2-40B4-BE49-F238E27FC236}">
                  <a16:creationId xmlns:a16="http://schemas.microsoft.com/office/drawing/2014/main" id="{F3ED7395-83A3-3DD8-B91B-C6FD2DD512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226" y="292735"/>
              <a:ext cx="1833562" cy="1571625"/>
            </a:xfrm>
            <a:prstGeom prst="rect">
              <a:avLst/>
            </a:prstGeom>
          </p:spPr>
        </p:pic>
        <p:grpSp>
          <p:nvGrpSpPr>
            <p:cNvPr id="3" name="Ryhmä 2">
              <a:extLst>
                <a:ext uri="{FF2B5EF4-FFF2-40B4-BE49-F238E27FC236}">
                  <a16:creationId xmlns:a16="http://schemas.microsoft.com/office/drawing/2014/main" id="{AE4EC138-9B2A-E5AC-E31B-690AB90F591A}"/>
                </a:ext>
                <a:ext uri="{C183D7F6-B498-43B3-948B-1728B52AA6E4}">
                  <adec:decorative xmlns:adec="http://schemas.microsoft.com/office/drawing/2017/decorative" val="1"/>
                </a:ext>
              </a:extLst>
            </p:cNvPr>
            <p:cNvGrpSpPr/>
            <p:nvPr userDrawn="1"/>
          </p:nvGrpSpPr>
          <p:grpSpPr>
            <a:xfrm>
              <a:off x="9645719" y="0"/>
              <a:ext cx="2548020" cy="6858000"/>
              <a:chOff x="9645719" y="0"/>
              <a:chExt cx="2548020" cy="6858000"/>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9645719" y="0"/>
                <a:ext cx="2548020" cy="6858000"/>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811" h="6858000">
                    <a:moveTo>
                      <a:pt x="0" y="0"/>
                    </a:moveTo>
                    <a:lnTo>
                      <a:pt x="2246811" y="0"/>
                    </a:lnTo>
                    <a:lnTo>
                      <a:pt x="2246811" y="6858000"/>
                    </a:lnTo>
                    <a:lnTo>
                      <a:pt x="627017" y="6858000"/>
                    </a:lnTo>
                    <a:lnTo>
                      <a:pt x="0" y="0"/>
                    </a:lnTo>
                    <a:close/>
                  </a:path>
                </a:pathLst>
              </a:custGeom>
              <a:gradFill>
                <a:gsLst>
                  <a:gs pos="0">
                    <a:schemeClr val="accent4"/>
                  </a:gs>
                  <a:gs pos="100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grpSp>
    </p:spTree>
    <p:extLst>
      <p:ext uri="{BB962C8B-B14F-4D97-AF65-F5344CB8AC3E}">
        <p14:creationId xmlns:p14="http://schemas.microsoft.com/office/powerpoint/2010/main" val="14958423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aripalkki_teksti_pinkki" preserve="1" userDrawn="1">
  <p:cSld name="varipalkki_teksti_pinkki">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80295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8029576" cy="416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6" name="Ryhmä 5">
            <a:extLst>
              <a:ext uri="{FF2B5EF4-FFF2-40B4-BE49-F238E27FC236}">
                <a16:creationId xmlns:a16="http://schemas.microsoft.com/office/drawing/2014/main" id="{E58E1E22-330C-39F9-E7F4-1D54989B96EA}"/>
              </a:ext>
              <a:ext uri="{C183D7F6-B498-43B3-948B-1728B52AA6E4}">
                <adec:decorative xmlns:adec="http://schemas.microsoft.com/office/drawing/2017/decorative" val="1"/>
              </a:ext>
            </a:extLst>
          </p:cNvPr>
          <p:cNvGrpSpPr/>
          <p:nvPr userDrawn="1"/>
        </p:nvGrpSpPr>
        <p:grpSpPr>
          <a:xfrm>
            <a:off x="9655244" y="0"/>
            <a:ext cx="2548020" cy="6858000"/>
            <a:chOff x="9655244" y="0"/>
            <a:chExt cx="2548020" cy="6858000"/>
          </a:xfrm>
        </p:grpSpPr>
        <p:pic>
          <p:nvPicPr>
            <p:cNvPr id="4" name="Picture 3" descr="Logo&#10;&#10;Description automatically generated">
              <a:extLst>
                <a:ext uri="{FF2B5EF4-FFF2-40B4-BE49-F238E27FC236}">
                  <a16:creationId xmlns:a16="http://schemas.microsoft.com/office/drawing/2014/main" id="{F3ED7395-83A3-3DD8-B91B-C6FD2DD512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226" y="292735"/>
              <a:ext cx="1833562" cy="1571625"/>
            </a:xfrm>
            <a:prstGeom prst="rect">
              <a:avLst/>
            </a:prstGeom>
          </p:spPr>
        </p:pic>
        <p:grpSp>
          <p:nvGrpSpPr>
            <p:cNvPr id="3" name="Ryhmä 2">
              <a:extLst>
                <a:ext uri="{FF2B5EF4-FFF2-40B4-BE49-F238E27FC236}">
                  <a16:creationId xmlns:a16="http://schemas.microsoft.com/office/drawing/2014/main" id="{6B19C80A-C58F-C557-85A0-9708574957E9}"/>
                </a:ext>
                <a:ext uri="{C183D7F6-B498-43B3-948B-1728B52AA6E4}">
                  <adec:decorative xmlns:adec="http://schemas.microsoft.com/office/drawing/2017/decorative" val="1"/>
                </a:ext>
              </a:extLst>
            </p:cNvPr>
            <p:cNvGrpSpPr/>
            <p:nvPr userDrawn="1"/>
          </p:nvGrpSpPr>
          <p:grpSpPr>
            <a:xfrm>
              <a:off x="9655244" y="0"/>
              <a:ext cx="2548020" cy="6858000"/>
              <a:chOff x="9636194" y="0"/>
              <a:chExt cx="2548020" cy="6858000"/>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9636194" y="0"/>
                <a:ext cx="2548020" cy="6858000"/>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811" h="6858000">
                    <a:moveTo>
                      <a:pt x="0" y="0"/>
                    </a:moveTo>
                    <a:lnTo>
                      <a:pt x="2246811" y="0"/>
                    </a:lnTo>
                    <a:lnTo>
                      <a:pt x="2246811" y="6858000"/>
                    </a:lnTo>
                    <a:lnTo>
                      <a:pt x="627017" y="6858000"/>
                    </a:lnTo>
                    <a:lnTo>
                      <a:pt x="0" y="0"/>
                    </a:lnTo>
                    <a:close/>
                  </a:path>
                </a:pathLst>
              </a:custGeom>
              <a:gradFill>
                <a:gsLst>
                  <a:gs pos="99500">
                    <a:srgbClr val="E50083"/>
                  </a:gs>
                  <a:gs pos="99000">
                    <a:schemeClr val="accent5">
                      <a:alpha val="72000"/>
                    </a:schemeClr>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grpSp>
    </p:spTree>
    <p:extLst>
      <p:ext uri="{BB962C8B-B14F-4D97-AF65-F5344CB8AC3E}">
        <p14:creationId xmlns:p14="http://schemas.microsoft.com/office/powerpoint/2010/main" val="14966938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eksti_kaksi_kuvaa" preserve="1" userDrawn="1">
  <p:cSld name="teksti_kaksi_kuvaa">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057776"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4371975" cy="416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Kuvan paikkamerkki 6">
            <a:extLst>
              <a:ext uri="{FF2B5EF4-FFF2-40B4-BE49-F238E27FC236}">
                <a16:creationId xmlns:a16="http://schemas.microsoft.com/office/drawing/2014/main" id="{525CEE5C-0ABB-5FAD-CD62-63A0C7F3CDC8}"/>
              </a:ext>
            </a:extLst>
          </p:cNvPr>
          <p:cNvSpPr>
            <a:spLocks noGrp="1"/>
          </p:cNvSpPr>
          <p:nvPr>
            <p:ph type="pic" sz="quarter" idx="19" hasCustomPrompt="1"/>
          </p:nvPr>
        </p:nvSpPr>
        <p:spPr>
          <a:xfrm>
            <a:off x="5792400" y="0"/>
            <a:ext cx="6399600" cy="3423600"/>
          </a:xfrm>
          <a:custGeom>
            <a:avLst/>
            <a:gdLst>
              <a:gd name="connsiteX0" fmla="*/ 0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0 w 6399600"/>
              <a:gd name="connsiteY4" fmla="*/ 0 h 3430800"/>
              <a:gd name="connsiteX0" fmla="*/ 504825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504825 w 6399600"/>
              <a:gd name="connsiteY4" fmla="*/ 0 h 3430800"/>
              <a:gd name="connsiteX0" fmla="*/ 581025 w 6399600"/>
              <a:gd name="connsiteY0" fmla="*/ 0 h 3440325"/>
              <a:gd name="connsiteX1" fmla="*/ 6399600 w 6399600"/>
              <a:gd name="connsiteY1" fmla="*/ 9525 h 3440325"/>
              <a:gd name="connsiteX2" fmla="*/ 6399600 w 6399600"/>
              <a:gd name="connsiteY2" fmla="*/ 3440325 h 3440325"/>
              <a:gd name="connsiteX3" fmla="*/ 0 w 6399600"/>
              <a:gd name="connsiteY3" fmla="*/ 3440325 h 3440325"/>
              <a:gd name="connsiteX4" fmla="*/ 581025 w 6399600"/>
              <a:gd name="connsiteY4" fmla="*/ 0 h 344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600" h="3440325">
                <a:moveTo>
                  <a:pt x="581025" y="0"/>
                </a:moveTo>
                <a:lnTo>
                  <a:pt x="6399600" y="9525"/>
                </a:lnTo>
                <a:lnTo>
                  <a:pt x="6399600" y="3440325"/>
                </a:lnTo>
                <a:lnTo>
                  <a:pt x="0" y="3440325"/>
                </a:lnTo>
                <a:lnTo>
                  <a:pt x="581025" y="0"/>
                </a:lnTo>
                <a:close/>
              </a:path>
            </a:pathLst>
          </a:custGeom>
        </p:spPr>
        <p:txBody>
          <a:bodyPr/>
          <a:lstStyle>
            <a:lvl1pPr marL="0" indent="0" algn="ctr">
              <a:buFontTx/>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Tx/>
              <a:buNone/>
              <a:tabLst/>
              <a:defRPr/>
            </a:pPr>
            <a:r>
              <a:rPr lang="fi-FI" dirty="0"/>
              <a:t>Lisää kuva kuvagalleriasta, Väylän kuvapankista tai omista tiedostoista</a:t>
            </a:r>
            <a:endParaRPr lang="en-US" dirty="0"/>
          </a:p>
        </p:txBody>
      </p:sp>
      <p:sp>
        <p:nvSpPr>
          <p:cNvPr id="11" name="Kuvan paikkamerkki 6">
            <a:extLst>
              <a:ext uri="{FF2B5EF4-FFF2-40B4-BE49-F238E27FC236}">
                <a16:creationId xmlns:a16="http://schemas.microsoft.com/office/drawing/2014/main" id="{16011C4F-724D-8760-175C-BBD6FF19F176}"/>
              </a:ext>
            </a:extLst>
          </p:cNvPr>
          <p:cNvSpPr>
            <a:spLocks noGrp="1"/>
          </p:cNvSpPr>
          <p:nvPr>
            <p:ph type="pic" sz="quarter" idx="20" hasCustomPrompt="1"/>
          </p:nvPr>
        </p:nvSpPr>
        <p:spPr>
          <a:xfrm>
            <a:off x="5211374" y="3456000"/>
            <a:ext cx="6980625" cy="3420000"/>
          </a:xfrm>
          <a:custGeom>
            <a:avLst/>
            <a:gdLst>
              <a:gd name="connsiteX0" fmla="*/ 0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0 w 6399600"/>
              <a:gd name="connsiteY4" fmla="*/ 0 h 3430800"/>
              <a:gd name="connsiteX0" fmla="*/ 504825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504825 w 6399600"/>
              <a:gd name="connsiteY4" fmla="*/ 0 h 3430800"/>
              <a:gd name="connsiteX0" fmla="*/ 581025 w 6399600"/>
              <a:gd name="connsiteY0" fmla="*/ 0 h 3440325"/>
              <a:gd name="connsiteX1" fmla="*/ 6399600 w 6399600"/>
              <a:gd name="connsiteY1" fmla="*/ 9525 h 3440325"/>
              <a:gd name="connsiteX2" fmla="*/ 6399600 w 6399600"/>
              <a:gd name="connsiteY2" fmla="*/ 3440325 h 3440325"/>
              <a:gd name="connsiteX3" fmla="*/ 0 w 6399600"/>
              <a:gd name="connsiteY3" fmla="*/ 3440325 h 3440325"/>
              <a:gd name="connsiteX4" fmla="*/ 581025 w 6399600"/>
              <a:gd name="connsiteY4" fmla="*/ 0 h 3440325"/>
              <a:gd name="connsiteX0" fmla="*/ 19050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19050 w 6399600"/>
              <a:gd name="connsiteY4" fmla="*/ 0 h 3430800"/>
              <a:gd name="connsiteX0" fmla="*/ 600075 w 6980625"/>
              <a:gd name="connsiteY0" fmla="*/ 0 h 3430800"/>
              <a:gd name="connsiteX1" fmla="*/ 6980625 w 6980625"/>
              <a:gd name="connsiteY1" fmla="*/ 0 h 3430800"/>
              <a:gd name="connsiteX2" fmla="*/ 6980625 w 6980625"/>
              <a:gd name="connsiteY2" fmla="*/ 3430800 h 3430800"/>
              <a:gd name="connsiteX3" fmla="*/ 0 w 6980625"/>
              <a:gd name="connsiteY3" fmla="*/ 3421275 h 3430800"/>
              <a:gd name="connsiteX4" fmla="*/ 600075 w 6980625"/>
              <a:gd name="connsiteY4" fmla="*/ 0 h 3430800"/>
              <a:gd name="connsiteX0" fmla="*/ 579979 w 6980625"/>
              <a:gd name="connsiteY0" fmla="*/ 0 h 3430800"/>
              <a:gd name="connsiteX1" fmla="*/ 6980625 w 6980625"/>
              <a:gd name="connsiteY1" fmla="*/ 0 h 3430800"/>
              <a:gd name="connsiteX2" fmla="*/ 6980625 w 6980625"/>
              <a:gd name="connsiteY2" fmla="*/ 3430800 h 3430800"/>
              <a:gd name="connsiteX3" fmla="*/ 0 w 6980625"/>
              <a:gd name="connsiteY3" fmla="*/ 3421275 h 3430800"/>
              <a:gd name="connsiteX4" fmla="*/ 579979 w 6980625"/>
              <a:gd name="connsiteY4" fmla="*/ 0 h 343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625" h="3430800">
                <a:moveTo>
                  <a:pt x="579979" y="0"/>
                </a:moveTo>
                <a:lnTo>
                  <a:pt x="6980625" y="0"/>
                </a:lnTo>
                <a:lnTo>
                  <a:pt x="6980625" y="3430800"/>
                </a:lnTo>
                <a:lnTo>
                  <a:pt x="0" y="3421275"/>
                </a:lnTo>
                <a:lnTo>
                  <a:pt x="579979" y="0"/>
                </a:lnTo>
                <a:close/>
              </a:path>
            </a:pathLst>
          </a:custGeom>
        </p:spPr>
        <p:txBody>
          <a:bodyPr/>
          <a:lstStyle>
            <a:lvl1pPr marL="0" indent="0" algn="ctr">
              <a:buFontTx/>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Tx/>
              <a:buNone/>
              <a:tabLst/>
              <a:defRPr/>
            </a:pPr>
            <a:r>
              <a:rPr lang="fi-FI" dirty="0"/>
              <a:t>Lisää kuva kuvagalleriasta, Väylän kuvapankista tai omista tiedostoista</a:t>
            </a:r>
            <a:endParaRPr lang="en-US"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6262591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ekstidia" preserve="1" userDrawn="1">
  <p:cSld name="teksti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lvl1pPr>
          </a:lstStyle>
          <a:p>
            <a:r>
              <a:rPr lang="en-US"/>
              <a:t>Click to edit Master title style</a:t>
            </a:r>
            <a:endParaRPr lang="fi-FI"/>
          </a:p>
        </p:txBody>
      </p:sp>
      <p:sp>
        <p:nvSpPr>
          <p:cNvPr id="7" name="Tekstin paikkamerkki 6">
            <a:extLst>
              <a:ext uri="{FF2B5EF4-FFF2-40B4-BE49-F238E27FC236}">
                <a16:creationId xmlns:a16="http://schemas.microsoft.com/office/drawing/2014/main" id="{35AEEA0D-4DDB-7C80-D5A9-2BC0F6746B3C}"/>
              </a:ext>
            </a:extLst>
          </p:cNvPr>
          <p:cNvSpPr>
            <a:spLocks noGrp="1"/>
          </p:cNvSpPr>
          <p:nvPr>
            <p:ph type="body" sz="quarter" idx="13"/>
          </p:nvPr>
        </p:nvSpPr>
        <p:spPr>
          <a:xfrm>
            <a:off x="838200" y="1690688"/>
            <a:ext cx="5067300" cy="416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Tekstin paikkamerkki 6">
            <a:extLst>
              <a:ext uri="{FF2B5EF4-FFF2-40B4-BE49-F238E27FC236}">
                <a16:creationId xmlns:a16="http://schemas.microsoft.com/office/drawing/2014/main" id="{9952975F-EC22-4458-763E-93FFB91847F8}"/>
              </a:ext>
            </a:extLst>
          </p:cNvPr>
          <p:cNvSpPr>
            <a:spLocks noGrp="1"/>
          </p:cNvSpPr>
          <p:nvPr>
            <p:ph type="body" sz="quarter" idx="14"/>
          </p:nvPr>
        </p:nvSpPr>
        <p:spPr>
          <a:xfrm>
            <a:off x="6076950" y="1690688"/>
            <a:ext cx="5067300" cy="416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9" name="Picture 10" descr="Väyläviraston logo">
            <a:extLst>
              <a:ext uri="{FF2B5EF4-FFF2-40B4-BE49-F238E27FC236}">
                <a16:creationId xmlns:a16="http://schemas.microsoft.com/office/drawing/2014/main" id="{6FCB4996-D36E-B9B0-A1BC-A9C9A5303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7469" y="381235"/>
            <a:ext cx="1673549" cy="1394625"/>
          </a:xfrm>
          <a:prstGeom prst="rect">
            <a:avLst/>
          </a:prstGeom>
        </p:spPr>
      </p:pic>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p>
            <a:fld id="{6BD4A0EF-951A-4343-A672-F31B58E6828E}" type="slidenum">
              <a:rPr lang="en-US" smtClean="0"/>
              <a:pPr/>
              <a:t>‹#›</a:t>
            </a:fld>
            <a:endParaRPr lang="en-US"/>
          </a:p>
        </p:txBody>
      </p:sp>
    </p:spTree>
    <p:extLst>
      <p:ext uri="{BB962C8B-B14F-4D97-AF65-F5344CB8AC3E}">
        <p14:creationId xmlns:p14="http://schemas.microsoft.com/office/powerpoint/2010/main" val="8277880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eksti_graafi" preserve="1" userDrawn="1">
  <p:cSld name="teksti_graaf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lvl1pPr>
          </a:lstStyle>
          <a:p>
            <a:r>
              <a:rPr lang="en-US"/>
              <a:t>Click to edit Master title style</a:t>
            </a:r>
            <a:endParaRPr lang="fi-FI"/>
          </a:p>
        </p:txBody>
      </p:sp>
      <p:sp>
        <p:nvSpPr>
          <p:cNvPr id="7" name="Tekstin paikkamerkki 6">
            <a:extLst>
              <a:ext uri="{FF2B5EF4-FFF2-40B4-BE49-F238E27FC236}">
                <a16:creationId xmlns:a16="http://schemas.microsoft.com/office/drawing/2014/main" id="{35AEEA0D-4DDB-7C80-D5A9-2BC0F6746B3C}"/>
              </a:ext>
            </a:extLst>
          </p:cNvPr>
          <p:cNvSpPr>
            <a:spLocks noGrp="1"/>
          </p:cNvSpPr>
          <p:nvPr>
            <p:ph type="body" sz="quarter" idx="13"/>
          </p:nvPr>
        </p:nvSpPr>
        <p:spPr>
          <a:xfrm>
            <a:off x="838199" y="1775860"/>
            <a:ext cx="2486025" cy="416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Kaavion paikkamerkki 9">
            <a:extLst>
              <a:ext uri="{FF2B5EF4-FFF2-40B4-BE49-F238E27FC236}">
                <a16:creationId xmlns:a16="http://schemas.microsoft.com/office/drawing/2014/main" id="{CFB0F0F9-2B0C-1D59-6D78-D7BEBF88F50B}"/>
              </a:ext>
            </a:extLst>
          </p:cNvPr>
          <p:cNvSpPr>
            <a:spLocks noGrp="1"/>
          </p:cNvSpPr>
          <p:nvPr>
            <p:ph type="chart" sz="quarter" idx="14"/>
          </p:nvPr>
        </p:nvSpPr>
        <p:spPr>
          <a:xfrm>
            <a:off x="3495674" y="1776413"/>
            <a:ext cx="8373600" cy="4161048"/>
          </a:xfrm>
        </p:spPr>
        <p:txBody>
          <a:bodyPr/>
          <a:lstStyle/>
          <a:p>
            <a:r>
              <a:rPr lang="en-US"/>
              <a:t>Click icon to add chart</a:t>
            </a:r>
            <a:endParaRPr lang="fi-FI"/>
          </a:p>
        </p:txBody>
      </p:sp>
      <p:pic>
        <p:nvPicPr>
          <p:cNvPr id="9" name="Picture 10" descr="Väyläviraston logo">
            <a:extLst>
              <a:ext uri="{FF2B5EF4-FFF2-40B4-BE49-F238E27FC236}">
                <a16:creationId xmlns:a16="http://schemas.microsoft.com/office/drawing/2014/main" id="{6FCB4996-D36E-B9B0-A1BC-A9C9A5303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7469" y="381235"/>
            <a:ext cx="1673549" cy="1394625"/>
          </a:xfrm>
          <a:prstGeom prst="rect">
            <a:avLst/>
          </a:prstGeom>
        </p:spPr>
      </p:pic>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p>
            <a:fld id="{6BD4A0EF-951A-4343-A672-F31B58E6828E}" type="slidenum">
              <a:rPr lang="en-US" smtClean="0"/>
              <a:pPr/>
              <a:t>‹#›</a:t>
            </a:fld>
            <a:endParaRPr lang="en-US"/>
          </a:p>
        </p:txBody>
      </p:sp>
    </p:spTree>
    <p:extLst>
      <p:ext uri="{BB962C8B-B14F-4D97-AF65-F5344CB8AC3E}">
        <p14:creationId xmlns:p14="http://schemas.microsoft.com/office/powerpoint/2010/main" val="34703695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graafi" preserve="1" userDrawn="1">
  <p:cSld name="graaf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lvl1pPr>
          </a:lstStyle>
          <a:p>
            <a:r>
              <a:rPr lang="en-US" dirty="0"/>
              <a:t>Click to edit Master title style</a:t>
            </a:r>
            <a:endParaRPr lang="fi-FI" dirty="0"/>
          </a:p>
        </p:txBody>
      </p:sp>
      <p:sp>
        <p:nvSpPr>
          <p:cNvPr id="10" name="Kaavion paikkamerkki 9">
            <a:extLst>
              <a:ext uri="{FF2B5EF4-FFF2-40B4-BE49-F238E27FC236}">
                <a16:creationId xmlns:a16="http://schemas.microsoft.com/office/drawing/2014/main" id="{CFB0F0F9-2B0C-1D59-6D78-D7BEBF88F50B}"/>
              </a:ext>
            </a:extLst>
          </p:cNvPr>
          <p:cNvSpPr>
            <a:spLocks noGrp="1"/>
          </p:cNvSpPr>
          <p:nvPr>
            <p:ph type="chart" sz="quarter" idx="14"/>
          </p:nvPr>
        </p:nvSpPr>
        <p:spPr>
          <a:xfrm>
            <a:off x="838200" y="1776413"/>
            <a:ext cx="11031074" cy="4172400"/>
          </a:xfrm>
        </p:spPr>
        <p:txBody>
          <a:bodyPr/>
          <a:lstStyle/>
          <a:p>
            <a:r>
              <a:rPr lang="en-US"/>
              <a:t>Click icon to add chart</a:t>
            </a:r>
            <a:endParaRPr lang="fi-FI"/>
          </a:p>
        </p:txBody>
      </p:sp>
      <p:pic>
        <p:nvPicPr>
          <p:cNvPr id="9" name="Picture 10" descr="Väyläviraston logo">
            <a:extLst>
              <a:ext uri="{FF2B5EF4-FFF2-40B4-BE49-F238E27FC236}">
                <a16:creationId xmlns:a16="http://schemas.microsoft.com/office/drawing/2014/main" id="{6FCB4996-D36E-B9B0-A1BC-A9C9A5303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7469" y="381235"/>
            <a:ext cx="1673549" cy="1394625"/>
          </a:xfrm>
          <a:prstGeom prst="rect">
            <a:avLst/>
          </a:prstGeom>
        </p:spPr>
      </p:pic>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p>
            <a:fld id="{6BD4A0EF-951A-4343-A672-F31B58E6828E}" type="slidenum">
              <a:rPr lang="en-US" smtClean="0"/>
              <a:pPr/>
              <a:t>‹#›</a:t>
            </a:fld>
            <a:endParaRPr lang="en-US" dirty="0"/>
          </a:p>
        </p:txBody>
      </p:sp>
    </p:spTree>
    <p:extLst>
      <p:ext uri="{BB962C8B-B14F-4D97-AF65-F5344CB8AC3E}">
        <p14:creationId xmlns:p14="http://schemas.microsoft.com/office/powerpoint/2010/main" val="22527926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levea_varipalkki_teksti_sininen" preserve="1" userDrawn="1">
  <p:cSld name="levea_varipalkki_teksti_sininen">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4998823"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8" y="1813967"/>
            <a:ext cx="4998825" cy="416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7" name="Ryhmä 6">
            <a:extLst>
              <a:ext uri="{FF2B5EF4-FFF2-40B4-BE49-F238E27FC236}">
                <a16:creationId xmlns:a16="http://schemas.microsoft.com/office/drawing/2014/main" id="{E83F3351-3664-E6F2-DD7C-91425A8008B5}"/>
              </a:ext>
              <a:ext uri="{C183D7F6-B498-43B3-948B-1728B52AA6E4}">
                <adec:decorative xmlns:adec="http://schemas.microsoft.com/office/drawing/2017/decorative" val="1"/>
              </a:ext>
            </a:extLst>
          </p:cNvPr>
          <p:cNvGrpSpPr/>
          <p:nvPr userDrawn="1"/>
        </p:nvGrpSpPr>
        <p:grpSpPr>
          <a:xfrm>
            <a:off x="6014701" y="0"/>
            <a:ext cx="6174000" cy="6872927"/>
            <a:chOff x="6014701" y="0"/>
            <a:chExt cx="6174000" cy="6872927"/>
          </a:xfrm>
        </p:grpSpPr>
        <p:sp>
          <p:nvSpPr>
            <p:cNvPr id="9" name="Suorakulmio 8" descr="ogo&#10;&#10;Description automatically generated">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6014701" y="0"/>
              <a:ext cx="6174000" cy="6872927"/>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445" h="6872927">
                  <a:moveTo>
                    <a:pt x="474991" y="0"/>
                  </a:moveTo>
                  <a:lnTo>
                    <a:pt x="2375445" y="5402"/>
                  </a:lnTo>
                  <a:lnTo>
                    <a:pt x="2375445" y="6863402"/>
                  </a:lnTo>
                  <a:lnTo>
                    <a:pt x="0" y="6872927"/>
                  </a:lnTo>
                  <a:lnTo>
                    <a:pt x="474991" y="0"/>
                  </a:lnTo>
                  <a:close/>
                </a:path>
              </a:pathLst>
            </a:custGeom>
            <a:gradFill>
              <a:gsLst>
                <a:gs pos="27000">
                  <a:schemeClr val="tx2"/>
                </a:gs>
                <a:gs pos="100000">
                  <a:schemeClr val="accent1"/>
                </a:gs>
              </a:gsLst>
              <a:lin ang="0" scaled="0"/>
            </a:gradFill>
            <a:ln>
              <a:gradFill flip="none" rotWithShape="1">
                <a:gsLst>
                  <a:gs pos="27000">
                    <a:schemeClr val="tx2"/>
                  </a:gs>
                  <a:gs pos="100000">
                    <a:schemeClr val="accent1"/>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spTree>
    <p:extLst>
      <p:ext uri="{BB962C8B-B14F-4D97-AF65-F5344CB8AC3E}">
        <p14:creationId xmlns:p14="http://schemas.microsoft.com/office/powerpoint/2010/main" val="93119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aaka_kuva_vihrea" preserve="1" userDrawn="1">
  <p:cSld name="vaaka_kuva_vihrea">
    <p:spTree>
      <p:nvGrpSpPr>
        <p:cNvPr id="1" name=""/>
        <p:cNvGrpSpPr/>
        <p:nvPr/>
      </p:nvGrpSpPr>
      <p:grpSpPr>
        <a:xfrm>
          <a:off x="0" y="0"/>
          <a:ext cx="0" cy="0"/>
          <a:chOff x="0" y="0"/>
          <a:chExt cx="0" cy="0"/>
        </a:xfrm>
      </p:grpSpPr>
      <p:sp>
        <p:nvSpPr>
          <p:cNvPr id="5" name="Kuvan paikkamerkki 3">
            <a:extLst>
              <a:ext uri="{FF2B5EF4-FFF2-40B4-BE49-F238E27FC236}">
                <a16:creationId xmlns:a16="http://schemas.microsoft.com/office/drawing/2014/main" id="{37D1F390-B184-4B82-1464-B4F5FE461F80}"/>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solidFill>
            <a:schemeClr val="bg2">
              <a:lumMod val="20000"/>
              <a:lumOff val="80000"/>
            </a:schemeClr>
          </a:solidFill>
        </p:spPr>
        <p:txBody>
          <a:bodyPr/>
          <a:lstStyle>
            <a:lvl1pPr marL="0" indent="0">
              <a:buNone/>
              <a:defRPr/>
            </a:lvl1pPr>
          </a:lstStyle>
          <a:p>
            <a:r>
              <a:rPr lang="fi-FI" dirty="0"/>
              <a:t>Lisää kuva kuvagalleriasta, Väylän kuvapankista tai omista tiedostoista</a:t>
            </a:r>
          </a:p>
        </p:txBody>
      </p:sp>
      <p:sp>
        <p:nvSpPr>
          <p:cNvPr id="6" name="Text Placeholder 2">
            <a:extLst>
              <a:ext uri="{FF2B5EF4-FFF2-40B4-BE49-F238E27FC236}">
                <a16:creationId xmlns:a16="http://schemas.microsoft.com/office/drawing/2014/main" id="{C01834BC-D657-9433-05AE-301C6EFE0B67}"/>
              </a:ext>
            </a:extLst>
          </p:cNvPr>
          <p:cNvSpPr>
            <a:spLocks noGrp="1"/>
          </p:cNvSpPr>
          <p:nvPr>
            <p:ph type="body" idx="1" hasCustomPrompt="1"/>
          </p:nvPr>
        </p:nvSpPr>
        <p:spPr>
          <a:xfrm>
            <a:off x="0" y="4589338"/>
            <a:ext cx="12192000" cy="792000"/>
          </a:xfrm>
          <a:gradFill>
            <a:gsLst>
              <a:gs pos="100000">
                <a:schemeClr val="bg2">
                  <a:alpha val="11000"/>
                </a:schemeClr>
              </a:gs>
              <a:gs pos="0">
                <a:schemeClr val="accent4">
                  <a:alpha val="71000"/>
                </a:schemeClr>
              </a:gs>
            </a:gsLst>
            <a:lin ang="0" scaled="0"/>
          </a:gradFill>
        </p:spPr>
        <p:txBody>
          <a:bodyPr lIns="1080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alaotsikko</a:t>
            </a:r>
            <a:endParaRPr lang="en-US" dirty="0"/>
          </a:p>
        </p:txBody>
      </p:sp>
      <p:sp>
        <p:nvSpPr>
          <p:cNvPr id="8" name="Text Placeholder 3">
            <a:extLst>
              <a:ext uri="{FF2B5EF4-FFF2-40B4-BE49-F238E27FC236}">
                <a16:creationId xmlns:a16="http://schemas.microsoft.com/office/drawing/2014/main" id="{3391C4EA-1BDA-2FE2-EC62-4C09E203DD3D}"/>
              </a:ext>
            </a:extLst>
          </p:cNvPr>
          <p:cNvSpPr>
            <a:spLocks noGrp="1"/>
          </p:cNvSpPr>
          <p:nvPr>
            <p:ph type="body" idx="10" hasCustomPrompt="1"/>
          </p:nvPr>
        </p:nvSpPr>
        <p:spPr>
          <a:xfrm>
            <a:off x="0" y="3510000"/>
            <a:ext cx="12192000" cy="1080000"/>
          </a:xfrm>
          <a:gradFill>
            <a:gsLst>
              <a:gs pos="100000">
                <a:schemeClr val="bg2">
                  <a:alpha val="11000"/>
                </a:schemeClr>
              </a:gs>
              <a:gs pos="0">
                <a:schemeClr val="accent4">
                  <a:alpha val="71000"/>
                </a:schemeClr>
              </a:gs>
            </a:gsLst>
            <a:lin ang="0" scaled="0"/>
          </a:gradFill>
        </p:spPr>
        <p:txBody>
          <a:bodyPr lIns="1080000" anchor="b">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otsikko</a:t>
            </a:r>
            <a:endParaRPr lang="en-US" dirty="0"/>
          </a:p>
        </p:txBody>
      </p:sp>
    </p:spTree>
    <p:extLst>
      <p:ext uri="{BB962C8B-B14F-4D97-AF65-F5344CB8AC3E}">
        <p14:creationId xmlns:p14="http://schemas.microsoft.com/office/powerpoint/2010/main" val="5751906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levea_varipalkki_teksti_vihrea" preserve="1" userDrawn="1">
  <p:cSld name="levea_varipalkki_teksti_vihrea">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4998823"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8" y="1813968"/>
            <a:ext cx="4998825" cy="416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7" name="Ryhmä 6">
            <a:extLst>
              <a:ext uri="{FF2B5EF4-FFF2-40B4-BE49-F238E27FC236}">
                <a16:creationId xmlns:a16="http://schemas.microsoft.com/office/drawing/2014/main" id="{591FEF7D-CAD8-A887-CD45-EA3B051F053E}"/>
              </a:ext>
              <a:ext uri="{C183D7F6-B498-43B3-948B-1728B52AA6E4}">
                <adec:decorative xmlns:adec="http://schemas.microsoft.com/office/drawing/2017/decorative" val="1"/>
              </a:ext>
            </a:extLst>
          </p:cNvPr>
          <p:cNvGrpSpPr/>
          <p:nvPr userDrawn="1"/>
        </p:nvGrpSpPr>
        <p:grpSpPr>
          <a:xfrm>
            <a:off x="6024226" y="0"/>
            <a:ext cx="6174000" cy="6872927"/>
            <a:chOff x="6024226" y="0"/>
            <a:chExt cx="6174000" cy="6872927"/>
          </a:xfrm>
        </p:grpSpPr>
        <p:sp>
          <p:nvSpPr>
            <p:cNvPr id="9" name="Suorakulmio 8" descr="Logo&#10;&#10;Description automatically generated">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6024226" y="0"/>
              <a:ext cx="6174000" cy="6872927"/>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445" h="6872927">
                  <a:moveTo>
                    <a:pt x="474991" y="0"/>
                  </a:moveTo>
                  <a:lnTo>
                    <a:pt x="2375445" y="5402"/>
                  </a:lnTo>
                  <a:lnTo>
                    <a:pt x="2375445" y="6863402"/>
                  </a:lnTo>
                  <a:lnTo>
                    <a:pt x="0" y="6872927"/>
                  </a:lnTo>
                  <a:lnTo>
                    <a:pt x="474991" y="0"/>
                  </a:lnTo>
                  <a:close/>
                </a:path>
              </a:pathLst>
            </a:custGeom>
            <a:gradFill>
              <a:gsLst>
                <a:gs pos="0">
                  <a:schemeClr val="accent4"/>
                </a:gs>
                <a:gs pos="100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spTree>
    <p:extLst>
      <p:ext uri="{BB962C8B-B14F-4D97-AF65-F5344CB8AC3E}">
        <p14:creationId xmlns:p14="http://schemas.microsoft.com/office/powerpoint/2010/main" val="39871193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levea_varipalkki_teksti_pinkki" preserve="1" userDrawn="1">
  <p:cSld name="levea_varipalkki_teksti_pinkki">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4998823"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8" y="1813968"/>
            <a:ext cx="4998825" cy="416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3" name="Ryhmä 2">
            <a:extLst>
              <a:ext uri="{FF2B5EF4-FFF2-40B4-BE49-F238E27FC236}">
                <a16:creationId xmlns:a16="http://schemas.microsoft.com/office/drawing/2014/main" id="{0FF513F4-A0EE-7D01-E70F-9949F2BAC684}"/>
              </a:ext>
            </a:extLst>
          </p:cNvPr>
          <p:cNvGrpSpPr/>
          <p:nvPr userDrawn="1"/>
        </p:nvGrpSpPr>
        <p:grpSpPr>
          <a:xfrm>
            <a:off x="6024226" y="0"/>
            <a:ext cx="6174000" cy="6872927"/>
            <a:chOff x="6024226" y="0"/>
            <a:chExt cx="6174000" cy="6872927"/>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6024226" y="0"/>
              <a:ext cx="6174000" cy="6872927"/>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445" h="6872927">
                  <a:moveTo>
                    <a:pt x="474991" y="0"/>
                  </a:moveTo>
                  <a:lnTo>
                    <a:pt x="2375445" y="5402"/>
                  </a:lnTo>
                  <a:lnTo>
                    <a:pt x="2375445" y="6863402"/>
                  </a:lnTo>
                  <a:lnTo>
                    <a:pt x="0" y="6872927"/>
                  </a:lnTo>
                  <a:lnTo>
                    <a:pt x="474991" y="0"/>
                  </a:lnTo>
                  <a:close/>
                </a:path>
              </a:pathLst>
            </a:custGeom>
            <a:gradFill>
              <a:gsLst>
                <a:gs pos="0">
                  <a:schemeClr val="accent5"/>
                </a:gs>
                <a:gs pos="100000">
                  <a:schemeClr val="accent5">
                    <a:alpha val="6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spTree>
    <p:extLst>
      <p:ext uri="{BB962C8B-B14F-4D97-AF65-F5344CB8AC3E}">
        <p14:creationId xmlns:p14="http://schemas.microsoft.com/office/powerpoint/2010/main" val="2538363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opetusdia">
    <p:spTree>
      <p:nvGrpSpPr>
        <p:cNvPr id="1" name=""/>
        <p:cNvGrpSpPr/>
        <p:nvPr/>
      </p:nvGrpSpPr>
      <p:grpSpPr>
        <a:xfrm>
          <a:off x="0" y="0"/>
          <a:ext cx="0" cy="0"/>
          <a:chOff x="0" y="0"/>
          <a:chExt cx="0" cy="0"/>
        </a:xfrm>
      </p:grpSpPr>
      <p:pic>
        <p:nvPicPr>
          <p:cNvPr id="6" name="Picture 5" descr="Esityksen loppudia">
            <a:extLst>
              <a:ext uri="{FF2B5EF4-FFF2-40B4-BE49-F238E27FC236}">
                <a16:creationId xmlns:a16="http://schemas.microsoft.com/office/drawing/2014/main" id="{8011D531-C477-E90E-BB81-1C49976BFEA9}"/>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95007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itle_and_content_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99612" cy="1325563"/>
          </a:xfrm>
        </p:spPr>
        <p:txBody>
          <a:bodyPr>
            <a:normAutofit/>
          </a:bodyPr>
          <a:lstStyle>
            <a:lvl1pPr>
              <a:defRPr sz="3600" b="1" i="0" baseline="0">
                <a:latin typeface="+mj-lt"/>
                <a:ea typeface="Tahoma" panose="020B0604030504040204" pitchFamily="34" charset="0"/>
                <a:cs typeface="Tahoma" panose="020B0604030504040204" pitchFamily="34" charset="0"/>
              </a:defRPr>
            </a:lvl1pPr>
          </a:lstStyle>
          <a:p>
            <a:r>
              <a:rPr lang="en-US" dirty="0"/>
              <a:t>Click to edit Master title style</a:t>
            </a:r>
          </a:p>
        </p:txBody>
      </p:sp>
      <p:sp>
        <p:nvSpPr>
          <p:cNvPr id="9" name="Text Placeholder 8"/>
          <p:cNvSpPr>
            <a:spLocks noGrp="1"/>
          </p:cNvSpPr>
          <p:nvPr>
            <p:ph type="body" sz="quarter" idx="13"/>
          </p:nvPr>
        </p:nvSpPr>
        <p:spPr>
          <a:xfrm>
            <a:off x="838200" y="1905000"/>
            <a:ext cx="10487025" cy="4010025"/>
          </a:xfrm>
        </p:spPr>
        <p:txBody>
          <a:bodyPr/>
          <a:lstStyle>
            <a:lvl1pPr>
              <a:defRPr sz="2400" b="0" i="0">
                <a:latin typeface="+mn-lt"/>
                <a:ea typeface="Tahoma" panose="020B0604030504040204" pitchFamily="34" charset="0"/>
                <a:cs typeface="Tahoma" panose="020B0604030504040204" pitchFamily="34" charset="0"/>
              </a:defRPr>
            </a:lvl1pPr>
            <a:lvl2pPr>
              <a:defRPr b="0" i="0">
                <a:latin typeface="+mn-lt"/>
                <a:ea typeface="Tahoma" panose="020B0604030504040204" pitchFamily="34" charset="0"/>
                <a:cs typeface="Tahoma" panose="020B0604030504040204" pitchFamily="34" charset="0"/>
              </a:defRPr>
            </a:lvl2pPr>
            <a:lvl3pPr>
              <a:defRPr b="0" i="0">
                <a:latin typeface="+mn-lt"/>
                <a:ea typeface="Tahoma" panose="020B0604030504040204" pitchFamily="34" charset="0"/>
                <a:cs typeface="Tahoma" panose="020B0604030504040204" pitchFamily="34" charset="0"/>
              </a:defRPr>
            </a:lvl3pPr>
            <a:lvl4pPr>
              <a:defRPr b="0" i="0">
                <a:latin typeface="+mn-lt"/>
                <a:ea typeface="Tahoma" panose="020B0604030504040204" pitchFamily="34" charset="0"/>
                <a:cs typeface="Tahoma" panose="020B0604030504040204" pitchFamily="34" charset="0"/>
              </a:defRPr>
            </a:lvl4pPr>
            <a:lvl5pPr>
              <a:defRPr b="0" i="0">
                <a:latin typeface="+mn-lt"/>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10835234" y="6356350"/>
            <a:ext cx="5185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8" name="eukarelialogoplaceholder"/>
          <p:cNvSpPr txBox="1"/>
          <p:nvPr userDrawn="1"/>
        </p:nvSpPr>
        <p:spPr>
          <a:xfrm>
            <a:off x="864000" y="6002532"/>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4" name="eulogotenplaceholder"/>
          <p:cNvSpPr txBox="1"/>
          <p:nvPr userDrawn="1"/>
        </p:nvSpPr>
        <p:spPr>
          <a:xfrm>
            <a:off x="864000" y="6228000"/>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8" name="eulogoplaceholder"/>
          <p:cNvSpPr txBox="1"/>
          <p:nvPr userDrawn="1"/>
        </p:nvSpPr>
        <p:spPr>
          <a:xfrm>
            <a:off x="864000" y="5983065"/>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9" name="eufinancelogoplaceholder"/>
          <p:cNvSpPr txBox="1"/>
          <p:nvPr userDrawn="1"/>
        </p:nvSpPr>
        <p:spPr>
          <a:xfrm>
            <a:off x="864000" y="6228000"/>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pic>
        <p:nvPicPr>
          <p:cNvPr id="12" name="Kuva 11">
            <a:extLst>
              <a:ext uri="{FF2B5EF4-FFF2-40B4-BE49-F238E27FC236}">
                <a16:creationId xmlns:a16="http://schemas.microsoft.com/office/drawing/2014/main" id="{21EF0740-5842-4D4A-BA64-488A09065B2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260000" y="349200"/>
            <a:ext cx="1728000" cy="1440000"/>
          </a:xfrm>
          <a:prstGeom prst="rect">
            <a:avLst/>
          </a:prstGeom>
        </p:spPr>
      </p:pic>
    </p:spTree>
    <p:extLst>
      <p:ext uri="{BB962C8B-B14F-4D97-AF65-F5344CB8AC3E}">
        <p14:creationId xmlns:p14="http://schemas.microsoft.com/office/powerpoint/2010/main" val="19433067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äliotsikko">
  <p:cSld name="Väliotsikko">
    <p:spTree>
      <p:nvGrpSpPr>
        <p:cNvPr id="1" name=""/>
        <p:cNvGrpSpPr/>
        <p:nvPr/>
      </p:nvGrpSpPr>
      <p:grpSpPr>
        <a:xfrm>
          <a:off x="0" y="0"/>
          <a:ext cx="0" cy="0"/>
          <a:chOff x="0" y="0"/>
          <a:chExt cx="0" cy="0"/>
        </a:xfrm>
      </p:grpSpPr>
      <p:sp>
        <p:nvSpPr>
          <p:cNvPr id="6" name="Suunnikas 5"/>
          <p:cNvSpPr/>
          <p:nvPr/>
        </p:nvSpPr>
        <p:spPr>
          <a:xfrm>
            <a:off x="1178294" y="2781528"/>
            <a:ext cx="9932468" cy="2250410"/>
          </a:xfrm>
          <a:prstGeom prst="parallelogram">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itle 1"/>
          <p:cNvSpPr>
            <a:spLocks noGrp="1"/>
          </p:cNvSpPr>
          <p:nvPr>
            <p:ph type="title"/>
          </p:nvPr>
        </p:nvSpPr>
        <p:spPr>
          <a:xfrm>
            <a:off x="1728528" y="3059954"/>
            <a:ext cx="8832000" cy="1601692"/>
          </a:xfrm>
        </p:spPr>
        <p:txBody>
          <a:bodyPr/>
          <a:lstStyle>
            <a:lvl1pPr algn="ctr">
              <a:defRPr baseline="0">
                <a:solidFill>
                  <a:schemeClr val="bg1"/>
                </a:solidFill>
              </a:defRPr>
            </a:lvl1pPr>
          </a:lstStyle>
          <a:p>
            <a:r>
              <a:rPr lang="fi-FI"/>
              <a:t>Muokkaa perustyyl. napsautt.</a:t>
            </a:r>
            <a:endParaRPr lang="fi-FI" dirty="0"/>
          </a:p>
        </p:txBody>
      </p:sp>
      <p:sp>
        <p:nvSpPr>
          <p:cNvPr id="9" name="Suunnikas 8"/>
          <p:cNvSpPr/>
          <p:nvPr/>
        </p:nvSpPr>
        <p:spPr>
          <a:xfrm>
            <a:off x="-4772" y="2781528"/>
            <a:ext cx="1631143" cy="2250410"/>
          </a:xfrm>
          <a:custGeom>
            <a:avLst/>
            <a:gdLst>
              <a:gd name="connsiteX0" fmla="*/ 0 w 9932468"/>
              <a:gd name="connsiteY0" fmla="*/ 2250410 h 2250410"/>
              <a:gd name="connsiteX1" fmla="*/ 562603 w 9932468"/>
              <a:gd name="connsiteY1" fmla="*/ 0 h 2250410"/>
              <a:gd name="connsiteX2" fmla="*/ 9932468 w 9932468"/>
              <a:gd name="connsiteY2" fmla="*/ 0 h 2250410"/>
              <a:gd name="connsiteX3" fmla="*/ 9369866 w 9932468"/>
              <a:gd name="connsiteY3" fmla="*/ 2250410 h 2250410"/>
              <a:gd name="connsiteX4" fmla="*/ 0 w 9932468"/>
              <a:gd name="connsiteY4" fmla="*/ 2250410 h 2250410"/>
              <a:gd name="connsiteX0" fmla="*/ 0 w 9932468"/>
              <a:gd name="connsiteY0" fmla="*/ 2250410 h 2250410"/>
              <a:gd name="connsiteX1" fmla="*/ 8313232 w 9932468"/>
              <a:gd name="connsiteY1" fmla="*/ 0 h 2250410"/>
              <a:gd name="connsiteX2" fmla="*/ 9932468 w 9932468"/>
              <a:gd name="connsiteY2" fmla="*/ 0 h 2250410"/>
              <a:gd name="connsiteX3" fmla="*/ 9369866 w 9932468"/>
              <a:gd name="connsiteY3" fmla="*/ 2250410 h 2250410"/>
              <a:gd name="connsiteX4" fmla="*/ 0 w 9932468"/>
              <a:gd name="connsiteY4" fmla="*/ 2250410 h 2250410"/>
              <a:gd name="connsiteX0" fmla="*/ 0 w 1630297"/>
              <a:gd name="connsiteY0" fmla="*/ 2250410 h 2250410"/>
              <a:gd name="connsiteX1" fmla="*/ 11061 w 1630297"/>
              <a:gd name="connsiteY1" fmla="*/ 0 h 2250410"/>
              <a:gd name="connsiteX2" fmla="*/ 1630297 w 1630297"/>
              <a:gd name="connsiteY2" fmla="*/ 0 h 2250410"/>
              <a:gd name="connsiteX3" fmla="*/ 1067695 w 1630297"/>
              <a:gd name="connsiteY3" fmla="*/ 2250410 h 2250410"/>
              <a:gd name="connsiteX4" fmla="*/ 0 w 1630297"/>
              <a:gd name="connsiteY4" fmla="*/ 2250410 h 2250410"/>
              <a:gd name="connsiteX0" fmla="*/ 846 w 1631143"/>
              <a:gd name="connsiteY0" fmla="*/ 2250410 h 2250410"/>
              <a:gd name="connsiteX1" fmla="*/ 0 w 1631143"/>
              <a:gd name="connsiteY1" fmla="*/ 2381 h 2250410"/>
              <a:gd name="connsiteX2" fmla="*/ 1631143 w 1631143"/>
              <a:gd name="connsiteY2" fmla="*/ 0 h 2250410"/>
              <a:gd name="connsiteX3" fmla="*/ 1068541 w 1631143"/>
              <a:gd name="connsiteY3" fmla="*/ 2250410 h 2250410"/>
              <a:gd name="connsiteX4" fmla="*/ 846 w 1631143"/>
              <a:gd name="connsiteY4" fmla="*/ 2250410 h 2250410"/>
              <a:gd name="connsiteX0" fmla="*/ 846 w 1631143"/>
              <a:gd name="connsiteY0" fmla="*/ 2250410 h 2250410"/>
              <a:gd name="connsiteX1" fmla="*/ 0 w 1631143"/>
              <a:gd name="connsiteY1" fmla="*/ 2381 h 2250410"/>
              <a:gd name="connsiteX2" fmla="*/ 1631143 w 1631143"/>
              <a:gd name="connsiteY2" fmla="*/ 0 h 2250410"/>
              <a:gd name="connsiteX3" fmla="*/ 1068541 w 1631143"/>
              <a:gd name="connsiteY3" fmla="*/ 2250410 h 2250410"/>
              <a:gd name="connsiteX4" fmla="*/ 846 w 1631143"/>
              <a:gd name="connsiteY4" fmla="*/ 2250410 h 2250410"/>
              <a:gd name="connsiteX0" fmla="*/ 846 w 1631143"/>
              <a:gd name="connsiteY0" fmla="*/ 2250410 h 2250410"/>
              <a:gd name="connsiteX1" fmla="*/ 0 w 1631143"/>
              <a:gd name="connsiteY1" fmla="*/ 0 h 2250410"/>
              <a:gd name="connsiteX2" fmla="*/ 1631143 w 1631143"/>
              <a:gd name="connsiteY2" fmla="*/ 0 h 2250410"/>
              <a:gd name="connsiteX3" fmla="*/ 1068541 w 1631143"/>
              <a:gd name="connsiteY3" fmla="*/ 2250410 h 2250410"/>
              <a:gd name="connsiteX4" fmla="*/ 846 w 1631143"/>
              <a:gd name="connsiteY4" fmla="*/ 2250410 h 2250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1143" h="2250410">
                <a:moveTo>
                  <a:pt x="846" y="2250410"/>
                </a:moveTo>
                <a:lnTo>
                  <a:pt x="0" y="0"/>
                </a:lnTo>
                <a:lnTo>
                  <a:pt x="1631143" y="0"/>
                </a:lnTo>
                <a:lnTo>
                  <a:pt x="1068541" y="2250410"/>
                </a:lnTo>
                <a:lnTo>
                  <a:pt x="846" y="225041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unnikas 9"/>
          <p:cNvSpPr/>
          <p:nvPr/>
        </p:nvSpPr>
        <p:spPr>
          <a:xfrm>
            <a:off x="10662685" y="2781528"/>
            <a:ext cx="1546666" cy="2250410"/>
          </a:xfrm>
          <a:custGeom>
            <a:avLst/>
            <a:gdLst>
              <a:gd name="connsiteX0" fmla="*/ 0 w 9932468"/>
              <a:gd name="connsiteY0" fmla="*/ 2250410 h 2250410"/>
              <a:gd name="connsiteX1" fmla="*/ 562603 w 9932468"/>
              <a:gd name="connsiteY1" fmla="*/ 0 h 2250410"/>
              <a:gd name="connsiteX2" fmla="*/ 9932468 w 9932468"/>
              <a:gd name="connsiteY2" fmla="*/ 0 h 2250410"/>
              <a:gd name="connsiteX3" fmla="*/ 9369866 w 9932468"/>
              <a:gd name="connsiteY3" fmla="*/ 2250410 h 2250410"/>
              <a:gd name="connsiteX4" fmla="*/ 0 w 9932468"/>
              <a:gd name="connsiteY4" fmla="*/ 2250410 h 2250410"/>
              <a:gd name="connsiteX0" fmla="*/ 0 w 9932468"/>
              <a:gd name="connsiteY0" fmla="*/ 2250410 h 2250410"/>
              <a:gd name="connsiteX1" fmla="*/ 562603 w 9932468"/>
              <a:gd name="connsiteY1" fmla="*/ 0 h 2250410"/>
              <a:gd name="connsiteX2" fmla="*/ 9932468 w 9932468"/>
              <a:gd name="connsiteY2" fmla="*/ 0 h 2250410"/>
              <a:gd name="connsiteX3" fmla="*/ 1546666 w 9932468"/>
              <a:gd name="connsiteY3" fmla="*/ 2250410 h 2250410"/>
              <a:gd name="connsiteX4" fmla="*/ 0 w 9932468"/>
              <a:gd name="connsiteY4" fmla="*/ 2250410 h 2250410"/>
              <a:gd name="connsiteX0" fmla="*/ 0 w 1546666"/>
              <a:gd name="connsiteY0" fmla="*/ 2250410 h 2250410"/>
              <a:gd name="connsiteX1" fmla="*/ 562603 w 1546666"/>
              <a:gd name="connsiteY1" fmla="*/ 0 h 2250410"/>
              <a:gd name="connsiteX2" fmla="*/ 1543211 w 1546666"/>
              <a:gd name="connsiteY2" fmla="*/ 0 h 2250410"/>
              <a:gd name="connsiteX3" fmla="*/ 1546666 w 1546666"/>
              <a:gd name="connsiteY3" fmla="*/ 2250410 h 2250410"/>
              <a:gd name="connsiteX4" fmla="*/ 0 w 1546666"/>
              <a:gd name="connsiteY4" fmla="*/ 2250410 h 2250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666" h="2250410">
                <a:moveTo>
                  <a:pt x="0" y="2250410"/>
                </a:moveTo>
                <a:lnTo>
                  <a:pt x="562603" y="0"/>
                </a:lnTo>
                <a:lnTo>
                  <a:pt x="1543211" y="0"/>
                </a:lnTo>
                <a:cubicBezTo>
                  <a:pt x="1544363" y="750137"/>
                  <a:pt x="1545514" y="1500273"/>
                  <a:pt x="1546666" y="2250410"/>
                </a:cubicBezTo>
                <a:lnTo>
                  <a:pt x="0" y="225041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unnikas 6"/>
          <p:cNvSpPr/>
          <p:nvPr userDrawn="1"/>
        </p:nvSpPr>
        <p:spPr>
          <a:xfrm>
            <a:off x="1178294" y="2781528"/>
            <a:ext cx="9932468" cy="2250410"/>
          </a:xfrm>
          <a:prstGeom prst="parallelogram">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unnikas 8"/>
          <p:cNvSpPr/>
          <p:nvPr userDrawn="1"/>
        </p:nvSpPr>
        <p:spPr>
          <a:xfrm>
            <a:off x="-4772" y="2781528"/>
            <a:ext cx="1631143" cy="2250410"/>
          </a:xfrm>
          <a:custGeom>
            <a:avLst/>
            <a:gdLst>
              <a:gd name="connsiteX0" fmla="*/ 0 w 9932468"/>
              <a:gd name="connsiteY0" fmla="*/ 2250410 h 2250410"/>
              <a:gd name="connsiteX1" fmla="*/ 562603 w 9932468"/>
              <a:gd name="connsiteY1" fmla="*/ 0 h 2250410"/>
              <a:gd name="connsiteX2" fmla="*/ 9932468 w 9932468"/>
              <a:gd name="connsiteY2" fmla="*/ 0 h 2250410"/>
              <a:gd name="connsiteX3" fmla="*/ 9369866 w 9932468"/>
              <a:gd name="connsiteY3" fmla="*/ 2250410 h 2250410"/>
              <a:gd name="connsiteX4" fmla="*/ 0 w 9932468"/>
              <a:gd name="connsiteY4" fmla="*/ 2250410 h 2250410"/>
              <a:gd name="connsiteX0" fmla="*/ 0 w 9932468"/>
              <a:gd name="connsiteY0" fmla="*/ 2250410 h 2250410"/>
              <a:gd name="connsiteX1" fmla="*/ 8313232 w 9932468"/>
              <a:gd name="connsiteY1" fmla="*/ 0 h 2250410"/>
              <a:gd name="connsiteX2" fmla="*/ 9932468 w 9932468"/>
              <a:gd name="connsiteY2" fmla="*/ 0 h 2250410"/>
              <a:gd name="connsiteX3" fmla="*/ 9369866 w 9932468"/>
              <a:gd name="connsiteY3" fmla="*/ 2250410 h 2250410"/>
              <a:gd name="connsiteX4" fmla="*/ 0 w 9932468"/>
              <a:gd name="connsiteY4" fmla="*/ 2250410 h 2250410"/>
              <a:gd name="connsiteX0" fmla="*/ 0 w 1630297"/>
              <a:gd name="connsiteY0" fmla="*/ 2250410 h 2250410"/>
              <a:gd name="connsiteX1" fmla="*/ 11061 w 1630297"/>
              <a:gd name="connsiteY1" fmla="*/ 0 h 2250410"/>
              <a:gd name="connsiteX2" fmla="*/ 1630297 w 1630297"/>
              <a:gd name="connsiteY2" fmla="*/ 0 h 2250410"/>
              <a:gd name="connsiteX3" fmla="*/ 1067695 w 1630297"/>
              <a:gd name="connsiteY3" fmla="*/ 2250410 h 2250410"/>
              <a:gd name="connsiteX4" fmla="*/ 0 w 1630297"/>
              <a:gd name="connsiteY4" fmla="*/ 2250410 h 2250410"/>
              <a:gd name="connsiteX0" fmla="*/ 846 w 1631143"/>
              <a:gd name="connsiteY0" fmla="*/ 2250410 h 2250410"/>
              <a:gd name="connsiteX1" fmla="*/ 0 w 1631143"/>
              <a:gd name="connsiteY1" fmla="*/ 2381 h 2250410"/>
              <a:gd name="connsiteX2" fmla="*/ 1631143 w 1631143"/>
              <a:gd name="connsiteY2" fmla="*/ 0 h 2250410"/>
              <a:gd name="connsiteX3" fmla="*/ 1068541 w 1631143"/>
              <a:gd name="connsiteY3" fmla="*/ 2250410 h 2250410"/>
              <a:gd name="connsiteX4" fmla="*/ 846 w 1631143"/>
              <a:gd name="connsiteY4" fmla="*/ 2250410 h 2250410"/>
              <a:gd name="connsiteX0" fmla="*/ 846 w 1631143"/>
              <a:gd name="connsiteY0" fmla="*/ 2250410 h 2250410"/>
              <a:gd name="connsiteX1" fmla="*/ 0 w 1631143"/>
              <a:gd name="connsiteY1" fmla="*/ 2381 h 2250410"/>
              <a:gd name="connsiteX2" fmla="*/ 1631143 w 1631143"/>
              <a:gd name="connsiteY2" fmla="*/ 0 h 2250410"/>
              <a:gd name="connsiteX3" fmla="*/ 1068541 w 1631143"/>
              <a:gd name="connsiteY3" fmla="*/ 2250410 h 2250410"/>
              <a:gd name="connsiteX4" fmla="*/ 846 w 1631143"/>
              <a:gd name="connsiteY4" fmla="*/ 2250410 h 2250410"/>
              <a:gd name="connsiteX0" fmla="*/ 846 w 1631143"/>
              <a:gd name="connsiteY0" fmla="*/ 2250410 h 2250410"/>
              <a:gd name="connsiteX1" fmla="*/ 0 w 1631143"/>
              <a:gd name="connsiteY1" fmla="*/ 0 h 2250410"/>
              <a:gd name="connsiteX2" fmla="*/ 1631143 w 1631143"/>
              <a:gd name="connsiteY2" fmla="*/ 0 h 2250410"/>
              <a:gd name="connsiteX3" fmla="*/ 1068541 w 1631143"/>
              <a:gd name="connsiteY3" fmla="*/ 2250410 h 2250410"/>
              <a:gd name="connsiteX4" fmla="*/ 846 w 1631143"/>
              <a:gd name="connsiteY4" fmla="*/ 2250410 h 2250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1143" h="2250410">
                <a:moveTo>
                  <a:pt x="846" y="2250410"/>
                </a:moveTo>
                <a:lnTo>
                  <a:pt x="0" y="0"/>
                </a:lnTo>
                <a:lnTo>
                  <a:pt x="1631143" y="0"/>
                </a:lnTo>
                <a:lnTo>
                  <a:pt x="1068541" y="2250410"/>
                </a:lnTo>
                <a:lnTo>
                  <a:pt x="846" y="225041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unnikas 9"/>
          <p:cNvSpPr/>
          <p:nvPr userDrawn="1"/>
        </p:nvSpPr>
        <p:spPr>
          <a:xfrm>
            <a:off x="10662685" y="2781528"/>
            <a:ext cx="1546666" cy="2250410"/>
          </a:xfrm>
          <a:custGeom>
            <a:avLst/>
            <a:gdLst>
              <a:gd name="connsiteX0" fmla="*/ 0 w 9932468"/>
              <a:gd name="connsiteY0" fmla="*/ 2250410 h 2250410"/>
              <a:gd name="connsiteX1" fmla="*/ 562603 w 9932468"/>
              <a:gd name="connsiteY1" fmla="*/ 0 h 2250410"/>
              <a:gd name="connsiteX2" fmla="*/ 9932468 w 9932468"/>
              <a:gd name="connsiteY2" fmla="*/ 0 h 2250410"/>
              <a:gd name="connsiteX3" fmla="*/ 9369866 w 9932468"/>
              <a:gd name="connsiteY3" fmla="*/ 2250410 h 2250410"/>
              <a:gd name="connsiteX4" fmla="*/ 0 w 9932468"/>
              <a:gd name="connsiteY4" fmla="*/ 2250410 h 2250410"/>
              <a:gd name="connsiteX0" fmla="*/ 0 w 9932468"/>
              <a:gd name="connsiteY0" fmla="*/ 2250410 h 2250410"/>
              <a:gd name="connsiteX1" fmla="*/ 562603 w 9932468"/>
              <a:gd name="connsiteY1" fmla="*/ 0 h 2250410"/>
              <a:gd name="connsiteX2" fmla="*/ 9932468 w 9932468"/>
              <a:gd name="connsiteY2" fmla="*/ 0 h 2250410"/>
              <a:gd name="connsiteX3" fmla="*/ 1546666 w 9932468"/>
              <a:gd name="connsiteY3" fmla="*/ 2250410 h 2250410"/>
              <a:gd name="connsiteX4" fmla="*/ 0 w 9932468"/>
              <a:gd name="connsiteY4" fmla="*/ 2250410 h 2250410"/>
              <a:gd name="connsiteX0" fmla="*/ 0 w 1546666"/>
              <a:gd name="connsiteY0" fmla="*/ 2250410 h 2250410"/>
              <a:gd name="connsiteX1" fmla="*/ 562603 w 1546666"/>
              <a:gd name="connsiteY1" fmla="*/ 0 h 2250410"/>
              <a:gd name="connsiteX2" fmla="*/ 1543211 w 1546666"/>
              <a:gd name="connsiteY2" fmla="*/ 0 h 2250410"/>
              <a:gd name="connsiteX3" fmla="*/ 1546666 w 1546666"/>
              <a:gd name="connsiteY3" fmla="*/ 2250410 h 2250410"/>
              <a:gd name="connsiteX4" fmla="*/ 0 w 1546666"/>
              <a:gd name="connsiteY4" fmla="*/ 2250410 h 2250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666" h="2250410">
                <a:moveTo>
                  <a:pt x="0" y="2250410"/>
                </a:moveTo>
                <a:lnTo>
                  <a:pt x="562603" y="0"/>
                </a:lnTo>
                <a:lnTo>
                  <a:pt x="1543211" y="0"/>
                </a:lnTo>
                <a:cubicBezTo>
                  <a:pt x="1544363" y="750137"/>
                  <a:pt x="1545514" y="1500273"/>
                  <a:pt x="1546666" y="2250410"/>
                </a:cubicBezTo>
                <a:lnTo>
                  <a:pt x="0" y="225041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9059935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dirty="0"/>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7381E58F-EBEE-45C2-B214-23E4267F217A}" type="slidenum">
              <a:rPr lang="fi-FI" smtClean="0"/>
              <a:t>‹#›</a:t>
            </a:fld>
            <a:endParaRPr lang="fi-FI"/>
          </a:p>
        </p:txBody>
      </p:sp>
      <p:sp>
        <p:nvSpPr>
          <p:cNvPr id="5" name="Suorakulmio 4"/>
          <p:cNvSpPr/>
          <p:nvPr/>
        </p:nvSpPr>
        <p:spPr>
          <a:xfrm>
            <a:off x="0" y="6770193"/>
            <a:ext cx="12192000" cy="87807"/>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orakulmio 5"/>
          <p:cNvSpPr/>
          <p:nvPr userDrawn="1"/>
        </p:nvSpPr>
        <p:spPr>
          <a:xfrm>
            <a:off x="0" y="6770193"/>
            <a:ext cx="12192000" cy="87807"/>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597775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lvl1pPr>
              <a:defRPr sz="3200"/>
            </a:lvl1pPr>
          </a:lstStyle>
          <a:p>
            <a:r>
              <a:rPr lang="fi-FI"/>
              <a:t>Muokkaa perustyyl. napsautt.</a:t>
            </a:r>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7381E58F-EBEE-45C2-B214-23E4267F217A}" type="slidenum">
              <a:rPr lang="fi-FI" smtClean="0"/>
              <a:t>‹#›</a:t>
            </a:fld>
            <a:endParaRPr lang="fi-FI"/>
          </a:p>
        </p:txBody>
      </p:sp>
      <p:sp>
        <p:nvSpPr>
          <p:cNvPr id="6" name="Suorakulmio 5"/>
          <p:cNvSpPr/>
          <p:nvPr/>
        </p:nvSpPr>
        <p:spPr>
          <a:xfrm>
            <a:off x="0" y="6770193"/>
            <a:ext cx="12192000" cy="87807"/>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p:cNvSpPr/>
          <p:nvPr userDrawn="1"/>
        </p:nvSpPr>
        <p:spPr>
          <a:xfrm>
            <a:off x="0" y="6770193"/>
            <a:ext cx="12192000" cy="87807"/>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87269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aaka_kuva_pinkki" preserve="1" userDrawn="1">
  <p:cSld name="vaaka_kuva_pinkki">
    <p:bg>
      <p:bgPr>
        <a:solidFill>
          <a:schemeClr val="bg1"/>
        </a:solidFill>
        <a:effectLst/>
      </p:bgPr>
    </p:bg>
    <p:spTree>
      <p:nvGrpSpPr>
        <p:cNvPr id="1" name=""/>
        <p:cNvGrpSpPr/>
        <p:nvPr/>
      </p:nvGrpSpPr>
      <p:grpSpPr>
        <a:xfrm>
          <a:off x="0" y="0"/>
          <a:ext cx="0" cy="0"/>
          <a:chOff x="0" y="0"/>
          <a:chExt cx="0" cy="0"/>
        </a:xfrm>
      </p:grpSpPr>
      <p:sp>
        <p:nvSpPr>
          <p:cNvPr id="6" name="Kuvan paikkamerkki 3">
            <a:extLst>
              <a:ext uri="{FF2B5EF4-FFF2-40B4-BE49-F238E27FC236}">
                <a16:creationId xmlns:a16="http://schemas.microsoft.com/office/drawing/2014/main" id="{552D661D-62EC-E4F9-7F2D-E30CA1F0A89B}"/>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solidFill>
            <a:schemeClr val="accent5">
              <a:lumMod val="20000"/>
              <a:lumOff val="80000"/>
            </a:schemeClr>
          </a:solidFill>
        </p:spPr>
        <p:txBody>
          <a:bodyPr/>
          <a:lstStyle>
            <a:lvl1pPr marL="0" indent="0">
              <a:buNone/>
              <a:defRPr/>
            </a:lvl1pPr>
          </a:lstStyle>
          <a:p>
            <a:r>
              <a:rPr lang="fi-FI" dirty="0"/>
              <a:t>Lisää kuva kuvagalleriasta, Väylän kuvapankista tai omista tiedostoista</a:t>
            </a:r>
          </a:p>
        </p:txBody>
      </p:sp>
      <p:sp>
        <p:nvSpPr>
          <p:cNvPr id="3" name="Text Placeholder 2">
            <a:extLst>
              <a:ext uri="{FF2B5EF4-FFF2-40B4-BE49-F238E27FC236}">
                <a16:creationId xmlns:a16="http://schemas.microsoft.com/office/drawing/2014/main" id="{F0F83D4C-14C0-1A7B-8488-471A0D5995CB}"/>
              </a:ext>
            </a:extLst>
          </p:cNvPr>
          <p:cNvSpPr>
            <a:spLocks noGrp="1"/>
          </p:cNvSpPr>
          <p:nvPr>
            <p:ph type="body" idx="1" hasCustomPrompt="1"/>
          </p:nvPr>
        </p:nvSpPr>
        <p:spPr>
          <a:xfrm>
            <a:off x="0" y="4589338"/>
            <a:ext cx="12192000" cy="792000"/>
          </a:xfrm>
          <a:gradFill>
            <a:gsLst>
              <a:gs pos="100000">
                <a:schemeClr val="accent5">
                  <a:alpha val="14000"/>
                </a:schemeClr>
              </a:gs>
              <a:gs pos="0">
                <a:schemeClr val="accent5">
                  <a:alpha val="77000"/>
                </a:schemeClr>
              </a:gs>
            </a:gsLst>
            <a:lin ang="0" scaled="0"/>
          </a:gradFill>
        </p:spPr>
        <p:txBody>
          <a:bodyPr lIns="1080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alaotsikko</a:t>
            </a:r>
            <a:endParaRPr lang="en-US" dirty="0"/>
          </a:p>
        </p:txBody>
      </p:sp>
      <p:sp>
        <p:nvSpPr>
          <p:cNvPr id="4" name="Text Placeholder 3">
            <a:extLst>
              <a:ext uri="{FF2B5EF4-FFF2-40B4-BE49-F238E27FC236}">
                <a16:creationId xmlns:a16="http://schemas.microsoft.com/office/drawing/2014/main" id="{5BCB0C59-FB4D-3FDE-13BC-9E175336B7A8}"/>
              </a:ext>
            </a:extLst>
          </p:cNvPr>
          <p:cNvSpPr>
            <a:spLocks noGrp="1"/>
          </p:cNvSpPr>
          <p:nvPr>
            <p:ph type="body" idx="10" hasCustomPrompt="1"/>
          </p:nvPr>
        </p:nvSpPr>
        <p:spPr>
          <a:xfrm>
            <a:off x="0" y="3510000"/>
            <a:ext cx="12192000" cy="1080000"/>
          </a:xfrm>
          <a:gradFill>
            <a:gsLst>
              <a:gs pos="100000">
                <a:schemeClr val="accent5">
                  <a:alpha val="14000"/>
                </a:schemeClr>
              </a:gs>
              <a:gs pos="0">
                <a:schemeClr val="accent5">
                  <a:alpha val="77000"/>
                </a:schemeClr>
              </a:gs>
            </a:gsLst>
            <a:lin ang="0" scaled="0"/>
          </a:gradFill>
        </p:spPr>
        <p:txBody>
          <a:bodyPr lIns="1080000" anchor="b">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otsikko</a:t>
            </a:r>
            <a:endParaRPr lang="en-US" dirty="0"/>
          </a:p>
        </p:txBody>
      </p:sp>
    </p:spTree>
    <p:extLst>
      <p:ext uri="{BB962C8B-B14F-4D97-AF65-F5344CB8AC3E}">
        <p14:creationId xmlns:p14="http://schemas.microsoft.com/office/powerpoint/2010/main" val="89458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_teksti" preserve="1" userDrawn="1">
  <p:cSld name="kuva_teks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955970"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6955971" cy="432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Kuvan paikkamerkki 6">
            <a:extLst>
              <a:ext uri="{FF2B5EF4-FFF2-40B4-BE49-F238E27FC236}">
                <a16:creationId xmlns:a16="http://schemas.microsoft.com/office/drawing/2014/main" id="{A458CFA8-08E7-DAA8-E9CA-979753669B34}"/>
              </a:ext>
            </a:extLst>
          </p:cNvPr>
          <p:cNvSpPr>
            <a:spLocks noGrp="1"/>
          </p:cNvSpPr>
          <p:nvPr>
            <p:ph type="pic" sz="quarter" idx="19" hasCustomPrompt="1"/>
          </p:nvPr>
        </p:nvSpPr>
        <p:spPr>
          <a:xfrm>
            <a:off x="7920000" y="0"/>
            <a:ext cx="4284000" cy="6858000"/>
          </a:xfrm>
          <a:custGeom>
            <a:avLst/>
            <a:gdLst>
              <a:gd name="connsiteX0" fmla="*/ 0 w 4294800"/>
              <a:gd name="connsiteY0" fmla="*/ 0 h 6858000"/>
              <a:gd name="connsiteX1" fmla="*/ 4294800 w 4294800"/>
              <a:gd name="connsiteY1" fmla="*/ 0 h 6858000"/>
              <a:gd name="connsiteX2" fmla="*/ 4294800 w 4294800"/>
              <a:gd name="connsiteY2" fmla="*/ 6858000 h 6858000"/>
              <a:gd name="connsiteX3" fmla="*/ 0 w 4294800"/>
              <a:gd name="connsiteY3" fmla="*/ 6858000 h 6858000"/>
              <a:gd name="connsiteX4" fmla="*/ 0 w 4294800"/>
              <a:gd name="connsiteY4" fmla="*/ 0 h 6858000"/>
              <a:gd name="connsiteX0" fmla="*/ 1384662 w 4294800"/>
              <a:gd name="connsiteY0" fmla="*/ 0 h 6866708"/>
              <a:gd name="connsiteX1" fmla="*/ 4294800 w 4294800"/>
              <a:gd name="connsiteY1" fmla="*/ 8708 h 6866708"/>
              <a:gd name="connsiteX2" fmla="*/ 4294800 w 4294800"/>
              <a:gd name="connsiteY2" fmla="*/ 6866708 h 6866708"/>
              <a:gd name="connsiteX3" fmla="*/ 0 w 4294800"/>
              <a:gd name="connsiteY3" fmla="*/ 6866708 h 6866708"/>
              <a:gd name="connsiteX4" fmla="*/ 1384662 w 4294800"/>
              <a:gd name="connsiteY4" fmla="*/ 0 h 686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800" h="6866708">
                <a:moveTo>
                  <a:pt x="1384662" y="0"/>
                </a:moveTo>
                <a:lnTo>
                  <a:pt x="4294800" y="8708"/>
                </a:lnTo>
                <a:lnTo>
                  <a:pt x="4294800" y="6866708"/>
                </a:lnTo>
                <a:lnTo>
                  <a:pt x="0" y="6866708"/>
                </a:lnTo>
                <a:lnTo>
                  <a:pt x="1384662" y="0"/>
                </a:lnTo>
                <a:close/>
              </a:path>
            </a:pathLst>
          </a:custGeom>
        </p:spPr>
        <p:txBody>
          <a:bodyPr anchor="ctr"/>
          <a:lstStyle>
            <a:lvl1pPr marL="0" indent="0" algn="r">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 typeface="Arial"/>
              <a:buNone/>
              <a:tabLst/>
              <a:defRPr/>
            </a:pPr>
            <a:r>
              <a:rPr lang="fi-FI" dirty="0"/>
              <a:t>Lisää kuva kuvagalleriasta, Väylän kuvapankista tai omista tiedostoista</a:t>
            </a:r>
            <a:endParaRPr lang="en-US" dirty="0"/>
          </a:p>
          <a:p>
            <a:endParaRPr lang="fi-FI"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08644832"/>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vea_kuva_teksti" preserve="1" userDrawn="1">
  <p:cSld name="levea_kuva_teks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62006"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200" y="1813968"/>
            <a:ext cx="4177938" cy="432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Kuvan paikkamerkki 6">
            <a:extLst>
              <a:ext uri="{FF2B5EF4-FFF2-40B4-BE49-F238E27FC236}">
                <a16:creationId xmlns:a16="http://schemas.microsoft.com/office/drawing/2014/main" id="{A458CFA8-08E7-DAA8-E9CA-979753669B34}"/>
              </a:ext>
            </a:extLst>
          </p:cNvPr>
          <p:cNvSpPr>
            <a:spLocks noGrp="1"/>
          </p:cNvSpPr>
          <p:nvPr>
            <p:ph type="pic" sz="quarter" idx="19" hasCustomPrompt="1"/>
          </p:nvPr>
        </p:nvSpPr>
        <p:spPr>
          <a:xfrm>
            <a:off x="4732800" y="0"/>
            <a:ext cx="7459200" cy="6858000"/>
          </a:xfrm>
          <a:custGeom>
            <a:avLst/>
            <a:gdLst>
              <a:gd name="connsiteX0" fmla="*/ 0 w 4294800"/>
              <a:gd name="connsiteY0" fmla="*/ 0 h 6858000"/>
              <a:gd name="connsiteX1" fmla="*/ 4294800 w 4294800"/>
              <a:gd name="connsiteY1" fmla="*/ 0 h 6858000"/>
              <a:gd name="connsiteX2" fmla="*/ 4294800 w 4294800"/>
              <a:gd name="connsiteY2" fmla="*/ 6858000 h 6858000"/>
              <a:gd name="connsiteX3" fmla="*/ 0 w 4294800"/>
              <a:gd name="connsiteY3" fmla="*/ 6858000 h 6858000"/>
              <a:gd name="connsiteX4" fmla="*/ 0 w 4294800"/>
              <a:gd name="connsiteY4" fmla="*/ 0 h 6858000"/>
              <a:gd name="connsiteX0" fmla="*/ 1384662 w 4294800"/>
              <a:gd name="connsiteY0" fmla="*/ 0 h 6866708"/>
              <a:gd name="connsiteX1" fmla="*/ 4294800 w 4294800"/>
              <a:gd name="connsiteY1" fmla="*/ 8708 h 6866708"/>
              <a:gd name="connsiteX2" fmla="*/ 4294800 w 4294800"/>
              <a:gd name="connsiteY2" fmla="*/ 6866708 h 6866708"/>
              <a:gd name="connsiteX3" fmla="*/ 0 w 4294800"/>
              <a:gd name="connsiteY3" fmla="*/ 6866708 h 6866708"/>
              <a:gd name="connsiteX4" fmla="*/ 1384662 w 4294800"/>
              <a:gd name="connsiteY4" fmla="*/ 0 h 686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800" h="6866708">
                <a:moveTo>
                  <a:pt x="1384662" y="0"/>
                </a:moveTo>
                <a:lnTo>
                  <a:pt x="4294800" y="8708"/>
                </a:lnTo>
                <a:lnTo>
                  <a:pt x="4294800" y="6866708"/>
                </a:lnTo>
                <a:lnTo>
                  <a:pt x="0" y="6866708"/>
                </a:lnTo>
                <a:lnTo>
                  <a:pt x="1384662" y="0"/>
                </a:lnTo>
                <a:close/>
              </a:path>
            </a:pathLst>
          </a:custGeom>
        </p:spPr>
        <p:txBody>
          <a:bodyPr anchor="ctr"/>
          <a:lstStyle>
            <a:lvl1pPr marL="0" indent="0" algn="r">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 typeface="Arial"/>
              <a:buNone/>
              <a:tabLst/>
              <a:defRPr/>
            </a:pPr>
            <a:r>
              <a:rPr lang="fi-FI" dirty="0"/>
              <a:t>Lisää kuva kuvagalleriasta, Väylän kuvapankista tai omista tiedostoista</a:t>
            </a:r>
            <a:endParaRPr lang="en-US" dirty="0"/>
          </a:p>
          <a:p>
            <a:endParaRPr lang="fi-FI"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2431842974"/>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ma_kuva_teksti" preserve="1" userDrawn="1">
  <p:cSld name="oma_kuva_tekst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55276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dirty="0"/>
              <a:t>Kirjoita tähän nimi</a:t>
            </a:r>
            <a:endParaRPr lang="en-US" dirty="0"/>
          </a:p>
        </p:txBody>
      </p:sp>
      <p:sp>
        <p:nvSpPr>
          <p:cNvPr id="7" name="Kuvan paikkamerkki 6">
            <a:extLst>
              <a:ext uri="{FF2B5EF4-FFF2-40B4-BE49-F238E27FC236}">
                <a16:creationId xmlns:a16="http://schemas.microsoft.com/office/drawing/2014/main" id="{A458CFA8-08E7-DAA8-E9CA-979753669B34}"/>
              </a:ext>
            </a:extLst>
          </p:cNvPr>
          <p:cNvSpPr>
            <a:spLocks noGrp="1"/>
          </p:cNvSpPr>
          <p:nvPr>
            <p:ph type="pic" sz="quarter" idx="19" hasCustomPrompt="1"/>
          </p:nvPr>
        </p:nvSpPr>
        <p:spPr>
          <a:xfrm>
            <a:off x="6744339" y="8709"/>
            <a:ext cx="5439600" cy="6858000"/>
          </a:xfrm>
          <a:custGeom>
            <a:avLst/>
            <a:gdLst>
              <a:gd name="connsiteX0" fmla="*/ 0 w 4294800"/>
              <a:gd name="connsiteY0" fmla="*/ 0 h 6858000"/>
              <a:gd name="connsiteX1" fmla="*/ 4294800 w 4294800"/>
              <a:gd name="connsiteY1" fmla="*/ 0 h 6858000"/>
              <a:gd name="connsiteX2" fmla="*/ 4294800 w 4294800"/>
              <a:gd name="connsiteY2" fmla="*/ 6858000 h 6858000"/>
              <a:gd name="connsiteX3" fmla="*/ 0 w 4294800"/>
              <a:gd name="connsiteY3" fmla="*/ 6858000 h 6858000"/>
              <a:gd name="connsiteX4" fmla="*/ 0 w 4294800"/>
              <a:gd name="connsiteY4" fmla="*/ 0 h 6858000"/>
              <a:gd name="connsiteX0" fmla="*/ 1384662 w 4294800"/>
              <a:gd name="connsiteY0" fmla="*/ 0 h 6866708"/>
              <a:gd name="connsiteX1" fmla="*/ 4294800 w 4294800"/>
              <a:gd name="connsiteY1" fmla="*/ 8708 h 6866708"/>
              <a:gd name="connsiteX2" fmla="*/ 4294800 w 4294800"/>
              <a:gd name="connsiteY2" fmla="*/ 6866708 h 6866708"/>
              <a:gd name="connsiteX3" fmla="*/ 0 w 4294800"/>
              <a:gd name="connsiteY3" fmla="*/ 6866708 h 6866708"/>
              <a:gd name="connsiteX4" fmla="*/ 1384662 w 4294800"/>
              <a:gd name="connsiteY4" fmla="*/ 0 h 686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800" h="6866708">
                <a:moveTo>
                  <a:pt x="1384662" y="0"/>
                </a:moveTo>
                <a:lnTo>
                  <a:pt x="4294800" y="8708"/>
                </a:lnTo>
                <a:lnTo>
                  <a:pt x="4294800" y="6866708"/>
                </a:lnTo>
                <a:lnTo>
                  <a:pt x="0" y="6866708"/>
                </a:lnTo>
                <a:lnTo>
                  <a:pt x="1384662" y="0"/>
                </a:lnTo>
                <a:close/>
              </a:path>
            </a:pathLst>
          </a:custGeom>
        </p:spPr>
        <p:txBody>
          <a:bodyPr anchor="ctr"/>
          <a:lstStyle>
            <a:lvl1pPr marL="0" indent="0" algn="r">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 typeface="Arial"/>
              <a:buNone/>
              <a:tabLst/>
              <a:defRPr/>
            </a:pPr>
            <a:r>
              <a:rPr lang="fi-FI" dirty="0"/>
              <a:t>Lisää oma kuva</a:t>
            </a:r>
            <a:endParaRPr lang="en-US" dirty="0"/>
          </a:p>
          <a:p>
            <a:endParaRPr lang="fi-FI" dirty="0"/>
          </a:p>
        </p:txBody>
      </p:sp>
      <p:sp>
        <p:nvSpPr>
          <p:cNvPr id="4" name="Tekstin paikkamerkki 3">
            <a:extLst>
              <a:ext uri="{FF2B5EF4-FFF2-40B4-BE49-F238E27FC236}">
                <a16:creationId xmlns:a16="http://schemas.microsoft.com/office/drawing/2014/main" id="{2FE7494B-1547-CA50-9CF3-C058329BD5D0}"/>
              </a:ext>
            </a:extLst>
          </p:cNvPr>
          <p:cNvSpPr>
            <a:spLocks noGrp="1"/>
          </p:cNvSpPr>
          <p:nvPr>
            <p:ph type="body" sz="quarter" idx="20" hasCustomPrompt="1"/>
          </p:nvPr>
        </p:nvSpPr>
        <p:spPr>
          <a:xfrm>
            <a:off x="838200" y="1793876"/>
            <a:ext cx="5527675" cy="4320000"/>
          </a:xfrm>
        </p:spPr>
        <p:txBody>
          <a:bodyPr/>
          <a:lstStyle>
            <a:lvl1pPr marL="0" indent="0">
              <a:spcAft>
                <a:spcPts val="1000"/>
              </a:spcAft>
              <a:buNone/>
              <a:defRPr sz="2000">
                <a:solidFill>
                  <a:schemeClr val="tx1">
                    <a:lumMod val="65000"/>
                    <a:lumOff val="35000"/>
                  </a:schemeClr>
                </a:solidFill>
              </a:defRPr>
            </a:lvl1pPr>
          </a:lstStyle>
          <a:p>
            <a:pPr lvl="0"/>
            <a:r>
              <a:rPr lang="fi-FI" dirty="0"/>
              <a:t>Kirjoita tähän nimike</a:t>
            </a:r>
            <a:br>
              <a:rPr lang="fi-FI" dirty="0"/>
            </a:br>
            <a:r>
              <a:rPr lang="fi-FI" dirty="0"/>
              <a:t>Osasto/Yksikkö</a:t>
            </a:r>
            <a:br>
              <a:rPr lang="fi-FI" dirty="0"/>
            </a:br>
            <a:r>
              <a:rPr lang="fi-FI" dirty="0"/>
              <a:t>Sähköpostiosoite</a:t>
            </a:r>
            <a:br>
              <a:rPr lang="fi-FI" dirty="0"/>
            </a:br>
            <a:r>
              <a:rPr lang="fi-FI" dirty="0"/>
              <a:t>some</a:t>
            </a:r>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320433060"/>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aripalkki_teksti_sininen" preserve="1" userDrawn="1">
  <p:cSld name="varipalkki_teksti_sininen">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80295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8029576" cy="41601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grpSp>
        <p:nvGrpSpPr>
          <p:cNvPr id="3" name="Ryhmä 2">
            <a:extLst>
              <a:ext uri="{FF2B5EF4-FFF2-40B4-BE49-F238E27FC236}">
                <a16:creationId xmlns:a16="http://schemas.microsoft.com/office/drawing/2014/main" id="{6460D66B-6E51-6FDF-D981-ABB668FF8A3D}"/>
              </a:ext>
              <a:ext uri="{C183D7F6-B498-43B3-948B-1728B52AA6E4}">
                <adec:decorative xmlns:adec="http://schemas.microsoft.com/office/drawing/2017/decorative" val="1"/>
              </a:ext>
            </a:extLst>
          </p:cNvPr>
          <p:cNvGrpSpPr/>
          <p:nvPr userDrawn="1"/>
        </p:nvGrpSpPr>
        <p:grpSpPr>
          <a:xfrm>
            <a:off x="9636194" y="0"/>
            <a:ext cx="2548020" cy="6858000"/>
            <a:chOff x="9636194" y="0"/>
            <a:chExt cx="2548020" cy="6858000"/>
          </a:xfrm>
        </p:grpSpPr>
        <p:pic>
          <p:nvPicPr>
            <p:cNvPr id="4" name="Picture 3" descr="Logo&#10;&#10;Description automatically generated">
              <a:extLst>
                <a:ext uri="{FF2B5EF4-FFF2-40B4-BE49-F238E27FC236}">
                  <a16:creationId xmlns:a16="http://schemas.microsoft.com/office/drawing/2014/main" id="{F3ED7395-83A3-3DD8-B91B-C6FD2DD512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226" y="292735"/>
              <a:ext cx="1833562" cy="1571625"/>
            </a:xfrm>
            <a:prstGeom prst="rect">
              <a:avLst/>
            </a:prstGeom>
          </p:spPr>
        </p:pic>
        <p:grpSp>
          <p:nvGrpSpPr>
            <p:cNvPr id="15" name="Ryhmä 14">
              <a:extLst>
                <a:ext uri="{FF2B5EF4-FFF2-40B4-BE49-F238E27FC236}">
                  <a16:creationId xmlns:a16="http://schemas.microsoft.com/office/drawing/2014/main" id="{AB624DEC-2732-7717-5E45-E5C24426D194}"/>
                </a:ext>
                <a:ext uri="{C183D7F6-B498-43B3-948B-1728B52AA6E4}">
                  <adec:decorative xmlns:adec="http://schemas.microsoft.com/office/drawing/2017/decorative" val="1"/>
                </a:ext>
              </a:extLst>
            </p:cNvPr>
            <p:cNvGrpSpPr/>
            <p:nvPr userDrawn="1"/>
          </p:nvGrpSpPr>
          <p:grpSpPr>
            <a:xfrm>
              <a:off x="9636194" y="0"/>
              <a:ext cx="2548020" cy="6858000"/>
              <a:chOff x="9636194" y="0"/>
              <a:chExt cx="2548020" cy="6858000"/>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9636194" y="0"/>
                <a:ext cx="2548020" cy="6858000"/>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811" h="6858000">
                    <a:moveTo>
                      <a:pt x="0" y="0"/>
                    </a:moveTo>
                    <a:lnTo>
                      <a:pt x="2246811" y="0"/>
                    </a:lnTo>
                    <a:lnTo>
                      <a:pt x="2246811" y="6858000"/>
                    </a:lnTo>
                    <a:lnTo>
                      <a:pt x="627017" y="6858000"/>
                    </a:lnTo>
                    <a:lnTo>
                      <a:pt x="0" y="0"/>
                    </a:lnTo>
                    <a:close/>
                  </a:path>
                </a:pathLst>
              </a:custGeom>
              <a:gradFill>
                <a:gsLst>
                  <a:gs pos="27000">
                    <a:schemeClr val="tx2"/>
                  </a:gs>
                  <a:gs pos="100000">
                    <a:schemeClr val="accent1"/>
                  </a:gs>
                </a:gsLst>
                <a:lin ang="0" scaled="0"/>
              </a:gradFill>
              <a:ln>
                <a:gradFill flip="none" rotWithShape="1">
                  <a:gsLst>
                    <a:gs pos="27000">
                      <a:schemeClr val="tx2"/>
                    </a:gs>
                    <a:gs pos="100000">
                      <a:schemeClr val="accent1"/>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gr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264728943"/>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Footer Placeholder 4"/>
          <p:cNvSpPr>
            <a:spLocks noGrp="1"/>
          </p:cNvSpPr>
          <p:nvPr>
            <p:ph type="ftr" sz="quarter" idx="3"/>
          </p:nvPr>
        </p:nvSpPr>
        <p:spPr>
          <a:xfrm>
            <a:off x="2800350" y="6356350"/>
            <a:ext cx="2212497"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en-US"/>
              <a:t>Jari Nieminen</a:t>
            </a:r>
            <a:endParaRPr lang="en-US" dirty="0"/>
          </a:p>
        </p:txBody>
      </p:sp>
      <p:sp>
        <p:nvSpPr>
          <p:cNvPr id="4" name="Date Placeholder 3"/>
          <p:cNvSpPr>
            <a:spLocks noGrp="1"/>
          </p:cNvSpPr>
          <p:nvPr>
            <p:ph type="dt" sz="half" idx="2"/>
          </p:nvPr>
        </p:nvSpPr>
        <p:spPr>
          <a:xfrm>
            <a:off x="5017561" y="6356350"/>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fi-FI"/>
              <a:t>4.6.2024</a:t>
            </a:r>
            <a:endParaRPr lang="en-US"/>
          </a:p>
        </p:txBody>
      </p:sp>
      <p:sp>
        <p:nvSpPr>
          <p:cNvPr id="6" name="Slide Number Placeholder 5"/>
          <p:cNvSpPr>
            <a:spLocks noGrp="1"/>
          </p:cNvSpPr>
          <p:nvPr>
            <p:ph type="sldNum" sz="quarter" idx="4"/>
          </p:nvPr>
        </p:nvSpPr>
        <p:spPr>
          <a:xfrm>
            <a:off x="857249" y="6356350"/>
            <a:ext cx="561975" cy="365125"/>
          </a:xfrm>
          <a:prstGeom prst="rect">
            <a:avLst/>
          </a:prstGeom>
        </p:spPr>
        <p:txBody>
          <a:bodyPr vert="horz" lIns="91440" tIns="45720" rIns="91440" bIns="45720" rtlCol="0" anchor="ctr"/>
          <a:lstStyle>
            <a:lvl1pPr algn="l">
              <a:defRPr sz="1200" b="0">
                <a:solidFill>
                  <a:schemeClr val="tx1">
                    <a:lumMod val="50000"/>
                    <a:lumOff val="50000"/>
                  </a:schemeClr>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390004058"/>
      </p:ext>
    </p:extLst>
  </p:cSld>
  <p:clrMap bg1="lt1" tx1="dk1" bg2="lt2" tx2="dk2" accent1="accent1" accent2="accent2" accent3="accent3" accent4="accent4" accent5="accent5" accent6="accent6" hlink="hlink" folHlink="folHlink"/>
  <p:sldLayoutIdLst>
    <p:sldLayoutId id="2147483747" r:id="rId1"/>
    <p:sldLayoutId id="2147483762" r:id="rId2"/>
    <p:sldLayoutId id="2147483764" r:id="rId3"/>
    <p:sldLayoutId id="2147483765" r:id="rId4"/>
    <p:sldLayoutId id="2147483763"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80" r:id="rId16"/>
    <p:sldLayoutId id="2147483781" r:id="rId17"/>
    <p:sldLayoutId id="2147483782" r:id="rId18"/>
    <p:sldLayoutId id="2147483776" r:id="rId19"/>
    <p:sldLayoutId id="2147483777" r:id="rId20"/>
    <p:sldLayoutId id="2147483778" r:id="rId21"/>
    <p:sldLayoutId id="2147483779" r:id="rId22"/>
    <p:sldLayoutId id="2147483783" r:id="rId2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84400" indent="-284400" algn="l" defTabSz="914400" rtl="0" eaLnBrk="1" latinLnBrk="0" hangingPunct="1">
        <a:lnSpc>
          <a:spcPct val="120000"/>
        </a:lnSpc>
        <a:spcBef>
          <a:spcPts val="1000"/>
        </a:spcBef>
        <a:buClr>
          <a:srgbClr val="0065AF"/>
        </a:buClr>
        <a:buFont typeface="Arial"/>
        <a:buChar char="•"/>
        <a:defRPr sz="2000" kern="1200">
          <a:solidFill>
            <a:schemeClr val="tx1"/>
          </a:solidFill>
          <a:latin typeface="+mn-lt"/>
          <a:ea typeface="+mn-ea"/>
          <a:cs typeface="+mn-cs"/>
        </a:defRPr>
      </a:lvl1pPr>
      <a:lvl2pPr marL="741600" indent="-284400" algn="l" defTabSz="914400" rtl="0" eaLnBrk="1" latinLnBrk="0" hangingPunct="1">
        <a:lnSpc>
          <a:spcPct val="120000"/>
        </a:lnSpc>
        <a:spcBef>
          <a:spcPts val="500"/>
        </a:spcBef>
        <a:buClr>
          <a:srgbClr val="0065AF"/>
        </a:buClr>
        <a:buFont typeface="Arial"/>
        <a:buChar char="•"/>
        <a:defRPr sz="1600" kern="1200">
          <a:solidFill>
            <a:schemeClr val="tx1"/>
          </a:solidFill>
          <a:latin typeface="+mn-lt"/>
          <a:ea typeface="+mn-ea"/>
          <a:cs typeface="+mn-cs"/>
        </a:defRPr>
      </a:lvl2pPr>
      <a:lvl3pPr marL="1087200" indent="-172800" algn="l" defTabSz="914400" rtl="0" eaLnBrk="1" latinLnBrk="0" hangingPunct="1">
        <a:lnSpc>
          <a:spcPct val="120000"/>
        </a:lnSpc>
        <a:spcBef>
          <a:spcPts val="500"/>
        </a:spcBef>
        <a:buClr>
          <a:srgbClr val="0065AF"/>
        </a:buClr>
        <a:buFont typeface="Arial"/>
        <a:buChar char="•"/>
        <a:defRPr sz="1400" kern="1200">
          <a:solidFill>
            <a:schemeClr val="tx1"/>
          </a:solidFill>
          <a:latin typeface="+mn-lt"/>
          <a:ea typeface="+mn-ea"/>
          <a:cs typeface="+mn-cs"/>
        </a:defRPr>
      </a:lvl3pPr>
      <a:lvl4pPr marL="1600200" indent="-172800" algn="l" defTabSz="914400" rtl="0" eaLnBrk="1" latinLnBrk="0" hangingPunct="1">
        <a:lnSpc>
          <a:spcPct val="120000"/>
        </a:lnSpc>
        <a:spcBef>
          <a:spcPts val="500"/>
        </a:spcBef>
        <a:buClr>
          <a:srgbClr val="0065AF"/>
        </a:buClr>
        <a:buFont typeface="Arial"/>
        <a:buChar char="•"/>
        <a:defRPr sz="1400" kern="1200">
          <a:solidFill>
            <a:schemeClr val="tx1"/>
          </a:solidFill>
          <a:latin typeface="+mn-lt"/>
          <a:ea typeface="+mn-ea"/>
          <a:cs typeface="+mn-cs"/>
        </a:defRPr>
      </a:lvl4pPr>
      <a:lvl5pPr marL="2057400" indent="-172800" algn="l" defTabSz="914400" rtl="0" eaLnBrk="1" latinLnBrk="0" hangingPunct="1">
        <a:lnSpc>
          <a:spcPct val="120000"/>
        </a:lnSpc>
        <a:spcBef>
          <a:spcPts val="500"/>
        </a:spcBef>
        <a:buClr>
          <a:srgbClr val="0065AF"/>
        </a:buClr>
        <a:buFont typeface="Arial"/>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Footer Placeholder 4"/>
          <p:cNvSpPr>
            <a:spLocks noGrp="1"/>
          </p:cNvSpPr>
          <p:nvPr>
            <p:ph type="ftr" sz="quarter" idx="3"/>
          </p:nvPr>
        </p:nvSpPr>
        <p:spPr>
          <a:xfrm>
            <a:off x="2800350" y="6356350"/>
            <a:ext cx="2212497"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dirty="0"/>
          </a:p>
        </p:txBody>
      </p:sp>
      <p:sp>
        <p:nvSpPr>
          <p:cNvPr id="4" name="Date Placeholder 3"/>
          <p:cNvSpPr>
            <a:spLocks noGrp="1"/>
          </p:cNvSpPr>
          <p:nvPr>
            <p:ph type="dt" sz="half" idx="2"/>
          </p:nvPr>
        </p:nvSpPr>
        <p:spPr>
          <a:xfrm>
            <a:off x="5017561" y="6356350"/>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857249" y="6356350"/>
            <a:ext cx="561975" cy="365125"/>
          </a:xfrm>
          <a:prstGeom prst="rect">
            <a:avLst/>
          </a:prstGeom>
        </p:spPr>
        <p:txBody>
          <a:bodyPr vert="horz" lIns="91440" tIns="45720" rIns="91440" bIns="45720" rtlCol="0" anchor="ctr"/>
          <a:lstStyle>
            <a:lvl1pPr algn="l">
              <a:defRPr sz="1200" b="0">
                <a:solidFill>
                  <a:schemeClr val="tx1">
                    <a:lumMod val="50000"/>
                    <a:lumOff val="50000"/>
                  </a:schemeClr>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87436343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 id="2147483806" r:id="rId22"/>
    <p:sldLayoutId id="2147483807"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84400" indent="-284400" algn="l" defTabSz="914400" rtl="0" eaLnBrk="1" latinLnBrk="0" hangingPunct="1">
        <a:lnSpc>
          <a:spcPct val="150000"/>
        </a:lnSpc>
        <a:spcBef>
          <a:spcPts val="1000"/>
        </a:spcBef>
        <a:buClr>
          <a:srgbClr val="0065AF"/>
        </a:buClr>
        <a:buFont typeface="Arial"/>
        <a:buChar char="•"/>
        <a:defRPr sz="1600" kern="1200">
          <a:solidFill>
            <a:schemeClr val="tx1"/>
          </a:solidFill>
          <a:latin typeface="+mn-lt"/>
          <a:ea typeface="+mn-ea"/>
          <a:cs typeface="+mn-cs"/>
        </a:defRPr>
      </a:lvl1pPr>
      <a:lvl2pPr marL="741600" indent="-284400" algn="l" defTabSz="914400" rtl="0" eaLnBrk="1" latinLnBrk="0" hangingPunct="1">
        <a:lnSpc>
          <a:spcPct val="150000"/>
        </a:lnSpc>
        <a:spcBef>
          <a:spcPts val="500"/>
        </a:spcBef>
        <a:buClr>
          <a:srgbClr val="0065AF"/>
        </a:buClr>
        <a:buFont typeface="Arial"/>
        <a:buChar char="•"/>
        <a:defRPr sz="1400" kern="1200">
          <a:solidFill>
            <a:schemeClr val="tx1"/>
          </a:solidFill>
          <a:latin typeface="+mn-lt"/>
          <a:ea typeface="+mn-ea"/>
          <a:cs typeface="+mn-cs"/>
        </a:defRPr>
      </a:lvl2pPr>
      <a:lvl3pPr marL="1087200" indent="-172800" algn="l" defTabSz="914400" rtl="0" eaLnBrk="1" latinLnBrk="0" hangingPunct="1">
        <a:lnSpc>
          <a:spcPct val="150000"/>
        </a:lnSpc>
        <a:spcBef>
          <a:spcPts val="500"/>
        </a:spcBef>
        <a:buClr>
          <a:srgbClr val="0065AF"/>
        </a:buClr>
        <a:buFont typeface="Arial"/>
        <a:buChar char="•"/>
        <a:defRPr sz="1200" kern="1200">
          <a:solidFill>
            <a:schemeClr val="tx1"/>
          </a:solidFill>
          <a:latin typeface="+mn-lt"/>
          <a:ea typeface="+mn-ea"/>
          <a:cs typeface="+mn-cs"/>
        </a:defRPr>
      </a:lvl3pPr>
      <a:lvl4pPr marL="1600200" indent="-172800" algn="l" defTabSz="914400" rtl="0" eaLnBrk="1" latinLnBrk="0" hangingPunct="1">
        <a:lnSpc>
          <a:spcPct val="150000"/>
        </a:lnSpc>
        <a:spcBef>
          <a:spcPts val="500"/>
        </a:spcBef>
        <a:buClr>
          <a:srgbClr val="0065AF"/>
        </a:buClr>
        <a:buFont typeface="Arial"/>
        <a:buChar char="•"/>
        <a:defRPr sz="1200" kern="1200">
          <a:solidFill>
            <a:schemeClr val="tx1"/>
          </a:solidFill>
          <a:latin typeface="+mn-lt"/>
          <a:ea typeface="+mn-ea"/>
          <a:cs typeface="+mn-cs"/>
        </a:defRPr>
      </a:lvl4pPr>
      <a:lvl5pPr marL="2057400" indent="-172800" algn="l" defTabSz="914400" rtl="0" eaLnBrk="1" latinLnBrk="0" hangingPunct="1">
        <a:lnSpc>
          <a:spcPct val="150000"/>
        </a:lnSpc>
        <a:spcBef>
          <a:spcPts val="500"/>
        </a:spcBef>
        <a:buClr>
          <a:srgbClr val="0065AF"/>
        </a:buClr>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38.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n paikkamerkki 12">
            <a:extLst>
              <a:ext uri="{FF2B5EF4-FFF2-40B4-BE49-F238E27FC236}">
                <a16:creationId xmlns:a16="http://schemas.microsoft.com/office/drawing/2014/main" id="{F4D91832-42D7-50CB-CF75-8A31BCD845DE}"/>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37" t="10616" r="37" b="1105"/>
          <a:stretch/>
        </p:blipFill>
        <p:spPr>
          <a:xfrm>
            <a:off x="5730289" y="1998000"/>
            <a:ext cx="6459311" cy="3207600"/>
          </a:xfrm>
        </p:spPr>
      </p:pic>
      <p:pic>
        <p:nvPicPr>
          <p:cNvPr id="9" name="Kuvan paikkamerkki 8">
            <a:extLst>
              <a:ext uri="{FF2B5EF4-FFF2-40B4-BE49-F238E27FC236}">
                <a16:creationId xmlns:a16="http://schemas.microsoft.com/office/drawing/2014/main" id="{1CE331EC-9A3B-E59D-EEE7-6A5FA6B7D8EC}"/>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11974" b="11974"/>
          <a:stretch>
            <a:fillRect/>
          </a:stretch>
        </p:blipFill>
        <p:spPr>
          <a:xfrm>
            <a:off x="6037263" y="0"/>
            <a:ext cx="6156325" cy="2633663"/>
          </a:xfrm>
        </p:spPr>
      </p:pic>
      <p:sp>
        <p:nvSpPr>
          <p:cNvPr id="2" name="Otsikko 1">
            <a:extLst>
              <a:ext uri="{FF2B5EF4-FFF2-40B4-BE49-F238E27FC236}">
                <a16:creationId xmlns:a16="http://schemas.microsoft.com/office/drawing/2014/main" id="{AC1A0C6F-A31C-8334-209D-2C8ECB5D2CDA}"/>
              </a:ext>
            </a:extLst>
          </p:cNvPr>
          <p:cNvSpPr>
            <a:spLocks noGrp="1"/>
          </p:cNvSpPr>
          <p:nvPr>
            <p:ph type="ctrTitle"/>
          </p:nvPr>
        </p:nvSpPr>
        <p:spPr/>
        <p:txBody>
          <a:bodyPr/>
          <a:lstStyle/>
          <a:p>
            <a:r>
              <a:rPr lang="fi-FI" dirty="0"/>
              <a:t>Maanteiden hoitourakat 2025 – Urakoitsijaseminaari</a:t>
            </a:r>
          </a:p>
        </p:txBody>
      </p:sp>
      <p:sp>
        <p:nvSpPr>
          <p:cNvPr id="6" name="Päivämäärän paikkamerkki 5">
            <a:extLst>
              <a:ext uri="{FF2B5EF4-FFF2-40B4-BE49-F238E27FC236}">
                <a16:creationId xmlns:a16="http://schemas.microsoft.com/office/drawing/2014/main" id="{C7C658F5-BF1B-ED6D-9F73-C6E7D2803883}"/>
              </a:ext>
            </a:extLst>
          </p:cNvPr>
          <p:cNvSpPr>
            <a:spLocks noGrp="1"/>
          </p:cNvSpPr>
          <p:nvPr>
            <p:ph type="dt" sz="half" idx="2"/>
          </p:nvPr>
        </p:nvSpPr>
        <p:spPr>
          <a:xfrm>
            <a:off x="782179" y="4061639"/>
            <a:ext cx="1650783" cy="365125"/>
          </a:xfrm>
        </p:spPr>
        <p:txBody>
          <a:bodyPr/>
          <a:lstStyle/>
          <a:p>
            <a:r>
              <a:rPr lang="fi-FI" dirty="0"/>
              <a:t>14.6.2024</a:t>
            </a:r>
            <a:endParaRPr lang="en-US" dirty="0"/>
          </a:p>
        </p:txBody>
      </p:sp>
      <p:sp>
        <p:nvSpPr>
          <p:cNvPr id="4" name="Alatunnisteen paikkamerkki 3">
            <a:extLst>
              <a:ext uri="{FF2B5EF4-FFF2-40B4-BE49-F238E27FC236}">
                <a16:creationId xmlns:a16="http://schemas.microsoft.com/office/drawing/2014/main" id="{32FD1021-7B4C-5ED4-DE91-25D94743AA71}"/>
              </a:ext>
            </a:extLst>
          </p:cNvPr>
          <p:cNvSpPr>
            <a:spLocks noGrp="1"/>
          </p:cNvSpPr>
          <p:nvPr>
            <p:ph type="ftr" sz="quarter" idx="15"/>
          </p:nvPr>
        </p:nvSpPr>
        <p:spPr/>
        <p:txBody>
          <a:bodyPr/>
          <a:lstStyle/>
          <a:p>
            <a:r>
              <a:rPr lang="fi-FI" dirty="0"/>
              <a:t>Lars Westermark</a:t>
            </a:r>
          </a:p>
        </p:txBody>
      </p:sp>
    </p:spTree>
    <p:extLst>
      <p:ext uri="{BB962C8B-B14F-4D97-AF65-F5344CB8AC3E}">
        <p14:creationId xmlns:p14="http://schemas.microsoft.com/office/powerpoint/2010/main" val="1260623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70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v">
            <a:extLst>
              <a:ext uri="{FF2B5EF4-FFF2-40B4-BE49-F238E27FC236}">
                <a16:creationId xmlns:a16="http://schemas.microsoft.com/office/drawing/2014/main" id="{93CCFF72-AF45-4979-94CE-E5B027CE85CB}"/>
              </a:ext>
            </a:extLst>
          </p:cNvPr>
          <p:cNvGraphicFramePr/>
          <p:nvPr/>
        </p:nvGraphicFramePr>
        <p:xfrm>
          <a:off x="857249" y="1725182"/>
          <a:ext cx="10387014" cy="396081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5CFEB826-4EBD-423D-AADF-192D81EEDD9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81E58F-EBEE-45C2-B214-23E4267F217A}" type="slidenum">
              <a:rPr kumimoji="0" lang="fi-FI" sz="1200" b="0" i="0" u="none" strike="noStrike" kern="1200" cap="none" spc="0" normalizeH="0" baseline="0" noProof="0" smtClean="0">
                <a:ln>
                  <a:noFill/>
                </a:ln>
                <a:solidFill>
                  <a:srgbClr val="000000">
                    <a:lumMod val="50000"/>
                    <a:lumOff val="50000"/>
                  </a:srgbClr>
                </a:solidFill>
                <a:effectLst/>
                <a:uLnTx/>
                <a:uFillTx/>
                <a:latin typeface="Tahom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srgbClr val="000000">
                  <a:lumMod val="50000"/>
                  <a:lumOff val="50000"/>
                </a:srgbClr>
              </a:solidFill>
              <a:effectLst/>
              <a:uLnTx/>
              <a:uFillTx/>
              <a:latin typeface="Tahoma"/>
              <a:ea typeface="+mn-ea"/>
              <a:cs typeface="+mn-cs"/>
            </a:endParaRPr>
          </a:p>
        </p:txBody>
      </p:sp>
      <p:sp>
        <p:nvSpPr>
          <p:cNvPr id="7" name="Tekstikehys 18">
            <a:extLst>
              <a:ext uri="{FF2B5EF4-FFF2-40B4-BE49-F238E27FC236}">
                <a16:creationId xmlns:a16="http://schemas.microsoft.com/office/drawing/2014/main" id="{F810FEC8-8FB2-42AF-A7AA-C4BAC84E2445}"/>
              </a:ext>
            </a:extLst>
          </p:cNvPr>
          <p:cNvSpPr txBox="1"/>
          <p:nvPr/>
        </p:nvSpPr>
        <p:spPr>
          <a:xfrm>
            <a:off x="1426531" y="5697660"/>
            <a:ext cx="16383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000000"/>
                </a:solidFill>
                <a:effectLst/>
                <a:uLnTx/>
                <a:uFillTx/>
                <a:latin typeface="Tahoma"/>
                <a:ea typeface="+mn-ea"/>
                <a:cs typeface="Arial" pitchFamily="34" charset="0"/>
              </a:rPr>
              <a:t>Asteikko: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000000"/>
                </a:solidFill>
                <a:effectLst/>
                <a:uLnTx/>
                <a:uFillTx/>
                <a:latin typeface="Tahoma"/>
                <a:ea typeface="+mn-ea"/>
                <a:cs typeface="Arial" pitchFamily="34" charset="0"/>
              </a:rPr>
              <a:t>1 = Erittäin tyytymätön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000000"/>
                </a:solidFill>
                <a:effectLst/>
                <a:uLnTx/>
                <a:uFillTx/>
                <a:latin typeface="Tahoma"/>
                <a:ea typeface="+mn-ea"/>
                <a:cs typeface="Arial" pitchFamily="34" charset="0"/>
              </a:rPr>
              <a:t>5 = Erittäin tyytyväinen</a:t>
            </a:r>
          </a:p>
        </p:txBody>
      </p:sp>
      <p:sp>
        <p:nvSpPr>
          <p:cNvPr id="3" name="TextBox 5">
            <a:extLst>
              <a:ext uri="{FF2B5EF4-FFF2-40B4-BE49-F238E27FC236}">
                <a16:creationId xmlns:a16="http://schemas.microsoft.com/office/drawing/2014/main" id="{54DA83D4-31A2-2BB0-4A93-FC280D25D597}"/>
              </a:ext>
            </a:extLst>
          </p:cNvPr>
          <p:cNvSpPr txBox="1"/>
          <p:nvPr/>
        </p:nvSpPr>
        <p:spPr>
          <a:xfrm>
            <a:off x="6096001" y="6221491"/>
            <a:ext cx="3557798" cy="338554"/>
          </a:xfrm>
          <a:prstGeom prst="rect">
            <a:avLst/>
          </a:prstGeom>
          <a:noFill/>
        </p:spPr>
        <p:txBody>
          <a:bodyPr wrap="square" rtlCol="0">
            <a:spAutoFit/>
          </a:bodyPr>
          <a:lstStyle>
            <a:defPPr>
              <a:defRPr lang="fi-FI"/>
            </a:defPPr>
            <a:lvl1pPr>
              <a:defRPr sz="1200" b="1">
                <a:solidFill>
                  <a:srgbClr val="766A62">
                    <a:lumMod val="75000"/>
                  </a:srgb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rgbClr val="000000"/>
                </a:solidFill>
                <a:effectLst/>
                <a:uLnTx/>
                <a:uFillTx/>
                <a:latin typeface="Tahoma"/>
                <a:ea typeface="+mn-ea"/>
                <a:cs typeface="Arial" pitchFamily="34" charset="0"/>
              </a:rPr>
              <a:t>2021-2024: Tyytyväisyys maanteiden talvihoitoon kokonaisuudessaan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rgbClr val="000000"/>
                </a:solidFill>
                <a:effectLst/>
                <a:uLnTx/>
                <a:uFillTx/>
                <a:latin typeface="Tahoma"/>
                <a:ea typeface="+mn-ea"/>
                <a:cs typeface="Arial" pitchFamily="34" charset="0"/>
              </a:rPr>
              <a:t>2013-2020: Tyytyväisyys maanteiden kuntoon kokonaisuudessaan</a:t>
            </a:r>
          </a:p>
        </p:txBody>
      </p:sp>
      <p:sp>
        <p:nvSpPr>
          <p:cNvPr id="4" name="Otsikko 1">
            <a:extLst>
              <a:ext uri="{FF2B5EF4-FFF2-40B4-BE49-F238E27FC236}">
                <a16:creationId xmlns:a16="http://schemas.microsoft.com/office/drawing/2014/main" id="{3217A9E5-391B-530A-D146-7C15D1C53DD8}"/>
              </a:ext>
            </a:extLst>
          </p:cNvPr>
          <p:cNvSpPr>
            <a:spLocks noGrp="1"/>
          </p:cNvSpPr>
          <p:nvPr>
            <p:ph type="title"/>
          </p:nvPr>
        </p:nvSpPr>
        <p:spPr>
          <a:xfrm>
            <a:off x="838200" y="169200"/>
            <a:ext cx="8953500" cy="1325563"/>
          </a:xfrm>
        </p:spPr>
        <p:txBody>
          <a:bodyPr>
            <a:normAutofit/>
          </a:bodyPr>
          <a:lstStyle/>
          <a:p>
            <a:r>
              <a:rPr lang="fi-FI" sz="2900" dirty="0"/>
              <a:t>Kokonaistyytyväisyys maanteiden talvihoitoon – Koko maa</a:t>
            </a:r>
          </a:p>
        </p:txBody>
      </p:sp>
    </p:spTree>
    <p:extLst>
      <p:ext uri="{BB962C8B-B14F-4D97-AF65-F5344CB8AC3E}">
        <p14:creationId xmlns:p14="http://schemas.microsoft.com/office/powerpoint/2010/main" val="39832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Ryhmä 58">
            <a:extLst>
              <a:ext uri="{FF2B5EF4-FFF2-40B4-BE49-F238E27FC236}">
                <a16:creationId xmlns:a16="http://schemas.microsoft.com/office/drawing/2014/main" id="{A263BF81-8CC5-D1D3-9583-639266CE0C05}"/>
              </a:ext>
            </a:extLst>
          </p:cNvPr>
          <p:cNvGrpSpPr/>
          <p:nvPr/>
        </p:nvGrpSpPr>
        <p:grpSpPr>
          <a:xfrm>
            <a:off x="9146807" y="4876988"/>
            <a:ext cx="541790" cy="1531432"/>
            <a:chOff x="9146807" y="4876988"/>
            <a:chExt cx="541790" cy="1531432"/>
          </a:xfrm>
        </p:grpSpPr>
        <p:sp>
          <p:nvSpPr>
            <p:cNvPr id="43" name="Freeform: Shape 42">
              <a:extLst>
                <a:ext uri="{FF2B5EF4-FFF2-40B4-BE49-F238E27FC236}">
                  <a16:creationId xmlns:a16="http://schemas.microsoft.com/office/drawing/2014/main" id="{90370B33-253A-26B5-5FB5-A0CD7487CC91}"/>
                </a:ext>
              </a:extLst>
            </p:cNvPr>
            <p:cNvSpPr/>
            <p:nvPr/>
          </p:nvSpPr>
          <p:spPr>
            <a:xfrm>
              <a:off x="9146807" y="5620695"/>
              <a:ext cx="541790" cy="45719"/>
            </a:xfrm>
            <a:custGeom>
              <a:avLst/>
              <a:gdLst>
                <a:gd name="connsiteX0" fmla="*/ 0 w 497054"/>
                <a:gd name="connsiteY0" fmla="*/ 16062 h 32124"/>
                <a:gd name="connsiteX1" fmla="*/ 497054 w 497054"/>
                <a:gd name="connsiteY1" fmla="*/ 16062 h 32124"/>
              </a:gdLst>
              <a:ahLst/>
              <a:cxnLst>
                <a:cxn ang="0">
                  <a:pos x="connsiteX0" y="connsiteY0"/>
                </a:cxn>
                <a:cxn ang="0">
                  <a:pos x="connsiteX1" y="connsiteY1"/>
                </a:cxn>
              </a:cxnLst>
              <a:rect l="l" t="t" r="r" b="b"/>
              <a:pathLst>
                <a:path w="497054" h="32124">
                  <a:moveTo>
                    <a:pt x="0" y="16062"/>
                  </a:moveTo>
                  <a:lnTo>
                    <a:pt x="497054" y="16062"/>
                  </a:lnTo>
                </a:path>
              </a:pathLst>
            </a:custGeom>
            <a:noFill/>
            <a:ln>
              <a:solidFill>
                <a:schemeClr val="accent4">
                  <a:lumMod val="60000"/>
                  <a:lumOff val="40000"/>
                </a:schemeClr>
              </a:solidFill>
            </a:ln>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248801" tIns="3635" rIns="248801" bIns="3637"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fi-FI" sz="500" b="0" i="0" u="none" strike="noStrike" kern="1200" cap="none" spc="0" normalizeH="0" baseline="0" noProof="0">
                <a:ln>
                  <a:noFill/>
                </a:ln>
                <a:solidFill>
                  <a:srgbClr val="000000">
                    <a:hueOff val="0"/>
                    <a:satOff val="0"/>
                    <a:lumOff val="0"/>
                    <a:alphaOff val="0"/>
                  </a:srgbClr>
                </a:solidFill>
                <a:effectLst/>
                <a:uLnTx/>
                <a:uFillTx/>
                <a:latin typeface="Tahoma"/>
                <a:ea typeface="+mn-ea"/>
                <a:cs typeface="+mn-cs"/>
              </a:endParaRPr>
            </a:p>
          </p:txBody>
        </p:sp>
        <p:sp>
          <p:nvSpPr>
            <p:cNvPr id="41" name="Freeform: Shape 40">
              <a:extLst>
                <a:ext uri="{FF2B5EF4-FFF2-40B4-BE49-F238E27FC236}">
                  <a16:creationId xmlns:a16="http://schemas.microsoft.com/office/drawing/2014/main" id="{4492293B-C931-EBB7-51AB-8E50FCAF2783}"/>
                </a:ext>
              </a:extLst>
            </p:cNvPr>
            <p:cNvSpPr/>
            <p:nvPr/>
          </p:nvSpPr>
          <p:spPr>
            <a:xfrm rot="18289469">
              <a:off x="8976916" y="5266467"/>
              <a:ext cx="824677" cy="45719"/>
            </a:xfrm>
            <a:custGeom>
              <a:avLst/>
              <a:gdLst>
                <a:gd name="connsiteX0" fmla="*/ 0 w 870399"/>
                <a:gd name="connsiteY0" fmla="*/ 16062 h 32124"/>
                <a:gd name="connsiteX1" fmla="*/ 870399 w 870399"/>
                <a:gd name="connsiteY1" fmla="*/ 16062 h 32124"/>
              </a:gdLst>
              <a:ahLst/>
              <a:cxnLst>
                <a:cxn ang="0">
                  <a:pos x="connsiteX0" y="connsiteY0"/>
                </a:cxn>
                <a:cxn ang="0">
                  <a:pos x="connsiteX1" y="connsiteY1"/>
                </a:cxn>
              </a:cxnLst>
              <a:rect l="l" t="t" r="r" b="b"/>
              <a:pathLst>
                <a:path w="870399" h="32124">
                  <a:moveTo>
                    <a:pt x="0" y="16062"/>
                  </a:moveTo>
                  <a:lnTo>
                    <a:pt x="870399" y="16062"/>
                  </a:lnTo>
                </a:path>
              </a:pathLst>
            </a:custGeom>
            <a:noFill/>
            <a:ln>
              <a:solidFill>
                <a:schemeClr val="accent4">
                  <a:lumMod val="60000"/>
                  <a:lumOff val="40000"/>
                </a:schemeClr>
              </a:solidFill>
            </a:ln>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426140" tIns="-5698" rIns="426139" bIns="-5698"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fi-FI" sz="500" b="0" i="0" u="none" strike="noStrike" kern="1200" cap="none" spc="0" normalizeH="0" baseline="0" noProof="0">
                <a:ln>
                  <a:noFill/>
                </a:ln>
                <a:solidFill>
                  <a:srgbClr val="000000">
                    <a:hueOff val="0"/>
                    <a:satOff val="0"/>
                    <a:lumOff val="0"/>
                    <a:alphaOff val="0"/>
                  </a:srgbClr>
                </a:solidFill>
                <a:effectLst/>
                <a:uLnTx/>
                <a:uFillTx/>
                <a:latin typeface="Tahoma"/>
                <a:ea typeface="+mn-ea"/>
                <a:cs typeface="+mn-cs"/>
              </a:endParaRPr>
            </a:p>
          </p:txBody>
        </p:sp>
        <p:sp>
          <p:nvSpPr>
            <p:cNvPr id="45" name="Freeform: Shape 44">
              <a:extLst>
                <a:ext uri="{FF2B5EF4-FFF2-40B4-BE49-F238E27FC236}">
                  <a16:creationId xmlns:a16="http://schemas.microsoft.com/office/drawing/2014/main" id="{A06A8CAE-1954-7076-0C82-64B81BB01E74}"/>
                </a:ext>
              </a:extLst>
            </p:cNvPr>
            <p:cNvSpPr/>
            <p:nvPr/>
          </p:nvSpPr>
          <p:spPr>
            <a:xfrm rot="3310531">
              <a:off x="8975518" y="5973222"/>
              <a:ext cx="824677" cy="45719"/>
            </a:xfrm>
            <a:custGeom>
              <a:avLst/>
              <a:gdLst>
                <a:gd name="connsiteX0" fmla="*/ 0 w 870399"/>
                <a:gd name="connsiteY0" fmla="*/ 16062 h 32124"/>
                <a:gd name="connsiteX1" fmla="*/ 870399 w 870399"/>
                <a:gd name="connsiteY1" fmla="*/ 16062 h 32124"/>
              </a:gdLst>
              <a:ahLst/>
              <a:cxnLst>
                <a:cxn ang="0">
                  <a:pos x="connsiteX0" y="connsiteY0"/>
                </a:cxn>
                <a:cxn ang="0">
                  <a:pos x="connsiteX1" y="connsiteY1"/>
                </a:cxn>
              </a:cxnLst>
              <a:rect l="l" t="t" r="r" b="b"/>
              <a:pathLst>
                <a:path w="870399" h="32124">
                  <a:moveTo>
                    <a:pt x="0" y="16062"/>
                  </a:moveTo>
                  <a:lnTo>
                    <a:pt x="870399" y="16062"/>
                  </a:lnTo>
                </a:path>
              </a:pathLst>
            </a:custGeom>
            <a:noFill/>
            <a:ln>
              <a:solidFill>
                <a:schemeClr val="accent4">
                  <a:lumMod val="60000"/>
                  <a:lumOff val="40000"/>
                </a:schemeClr>
              </a:solidFill>
            </a:ln>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426139" tIns="-5699" rIns="426140" bIns="-5697"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fi-FI" sz="500" b="0" i="0" u="none" strike="noStrike" kern="1200" cap="none" spc="0" normalizeH="0" baseline="0" noProof="0">
                <a:ln>
                  <a:noFill/>
                </a:ln>
                <a:solidFill>
                  <a:srgbClr val="000000">
                    <a:hueOff val="0"/>
                    <a:satOff val="0"/>
                    <a:lumOff val="0"/>
                    <a:alphaOff val="0"/>
                  </a:srgbClr>
                </a:solidFill>
                <a:effectLst/>
                <a:uLnTx/>
                <a:uFillTx/>
                <a:latin typeface="Tahoma"/>
                <a:ea typeface="+mn-ea"/>
                <a:cs typeface="+mn-cs"/>
              </a:endParaRPr>
            </a:p>
          </p:txBody>
        </p:sp>
      </p:grpSp>
      <p:grpSp>
        <p:nvGrpSpPr>
          <p:cNvPr id="55" name="Ryhmä 54">
            <a:extLst>
              <a:ext uri="{FF2B5EF4-FFF2-40B4-BE49-F238E27FC236}">
                <a16:creationId xmlns:a16="http://schemas.microsoft.com/office/drawing/2014/main" id="{691DECE0-3A66-E05A-CD6C-D0AAEEE44FB2}"/>
              </a:ext>
            </a:extLst>
          </p:cNvPr>
          <p:cNvGrpSpPr/>
          <p:nvPr/>
        </p:nvGrpSpPr>
        <p:grpSpPr>
          <a:xfrm>
            <a:off x="9159161" y="2483892"/>
            <a:ext cx="541790" cy="1531432"/>
            <a:chOff x="9159161" y="2483892"/>
            <a:chExt cx="541790" cy="1531432"/>
          </a:xfrm>
        </p:grpSpPr>
        <p:sp>
          <p:nvSpPr>
            <p:cNvPr id="188" name="Freeform: Shape 42">
              <a:extLst>
                <a:ext uri="{FF2B5EF4-FFF2-40B4-BE49-F238E27FC236}">
                  <a16:creationId xmlns:a16="http://schemas.microsoft.com/office/drawing/2014/main" id="{9BEC2EAE-7DA6-0527-49C8-865A2327D278}"/>
                </a:ext>
              </a:extLst>
            </p:cNvPr>
            <p:cNvSpPr/>
            <p:nvPr/>
          </p:nvSpPr>
          <p:spPr>
            <a:xfrm>
              <a:off x="9159161" y="3227599"/>
              <a:ext cx="541790" cy="45719"/>
            </a:xfrm>
            <a:custGeom>
              <a:avLst/>
              <a:gdLst>
                <a:gd name="connsiteX0" fmla="*/ 0 w 497054"/>
                <a:gd name="connsiteY0" fmla="*/ 16062 h 32124"/>
                <a:gd name="connsiteX1" fmla="*/ 497054 w 497054"/>
                <a:gd name="connsiteY1" fmla="*/ 16062 h 32124"/>
              </a:gdLst>
              <a:ahLst/>
              <a:cxnLst>
                <a:cxn ang="0">
                  <a:pos x="connsiteX0" y="connsiteY0"/>
                </a:cxn>
                <a:cxn ang="0">
                  <a:pos x="connsiteX1" y="connsiteY1"/>
                </a:cxn>
              </a:cxnLst>
              <a:rect l="l" t="t" r="r" b="b"/>
              <a:pathLst>
                <a:path w="497054" h="32124">
                  <a:moveTo>
                    <a:pt x="0" y="16062"/>
                  </a:moveTo>
                  <a:lnTo>
                    <a:pt x="497054" y="16062"/>
                  </a:lnTo>
                </a:path>
              </a:pathLst>
            </a:custGeom>
            <a:noFill/>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248801" tIns="3635" rIns="248801" bIns="3637"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fi-FI" sz="500" b="0" i="0" u="none" strike="noStrike" kern="1200" cap="none" spc="0" normalizeH="0" baseline="0" noProof="0">
                <a:ln>
                  <a:noFill/>
                </a:ln>
                <a:solidFill>
                  <a:srgbClr val="000000">
                    <a:hueOff val="0"/>
                    <a:satOff val="0"/>
                    <a:lumOff val="0"/>
                    <a:alphaOff val="0"/>
                  </a:srgbClr>
                </a:solidFill>
                <a:effectLst/>
                <a:uLnTx/>
                <a:uFillTx/>
                <a:latin typeface="Tahoma"/>
                <a:ea typeface="+mn-ea"/>
                <a:cs typeface="+mn-cs"/>
              </a:endParaRPr>
            </a:p>
          </p:txBody>
        </p:sp>
        <p:sp>
          <p:nvSpPr>
            <p:cNvPr id="186" name="Freeform: Shape 40">
              <a:extLst>
                <a:ext uri="{FF2B5EF4-FFF2-40B4-BE49-F238E27FC236}">
                  <a16:creationId xmlns:a16="http://schemas.microsoft.com/office/drawing/2014/main" id="{A0048E3D-2C8F-9E0D-51FB-3A8A9C246A6F}"/>
                </a:ext>
              </a:extLst>
            </p:cNvPr>
            <p:cNvSpPr/>
            <p:nvPr/>
          </p:nvSpPr>
          <p:spPr>
            <a:xfrm rot="18289469">
              <a:off x="8989270" y="2873371"/>
              <a:ext cx="824677" cy="45719"/>
            </a:xfrm>
            <a:custGeom>
              <a:avLst/>
              <a:gdLst>
                <a:gd name="connsiteX0" fmla="*/ 0 w 870399"/>
                <a:gd name="connsiteY0" fmla="*/ 16062 h 32124"/>
                <a:gd name="connsiteX1" fmla="*/ 870399 w 870399"/>
                <a:gd name="connsiteY1" fmla="*/ 16062 h 32124"/>
              </a:gdLst>
              <a:ahLst/>
              <a:cxnLst>
                <a:cxn ang="0">
                  <a:pos x="connsiteX0" y="connsiteY0"/>
                </a:cxn>
                <a:cxn ang="0">
                  <a:pos x="connsiteX1" y="connsiteY1"/>
                </a:cxn>
              </a:cxnLst>
              <a:rect l="l" t="t" r="r" b="b"/>
              <a:pathLst>
                <a:path w="870399" h="32124">
                  <a:moveTo>
                    <a:pt x="0" y="16062"/>
                  </a:moveTo>
                  <a:lnTo>
                    <a:pt x="870399" y="16062"/>
                  </a:lnTo>
                </a:path>
              </a:pathLst>
            </a:custGeom>
            <a:noFill/>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426140" tIns="-5698" rIns="426139" bIns="-5698"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fi-FI" sz="500" b="0" i="0" u="none" strike="noStrike" kern="1200" cap="none" spc="0" normalizeH="0" baseline="0" noProof="0">
                <a:ln>
                  <a:noFill/>
                </a:ln>
                <a:solidFill>
                  <a:srgbClr val="000000">
                    <a:hueOff val="0"/>
                    <a:satOff val="0"/>
                    <a:lumOff val="0"/>
                    <a:alphaOff val="0"/>
                  </a:srgbClr>
                </a:solidFill>
                <a:effectLst/>
                <a:uLnTx/>
                <a:uFillTx/>
                <a:latin typeface="Tahoma"/>
                <a:ea typeface="+mn-ea"/>
                <a:cs typeface="+mn-cs"/>
              </a:endParaRPr>
            </a:p>
          </p:txBody>
        </p:sp>
        <p:sp>
          <p:nvSpPr>
            <p:cNvPr id="190" name="Freeform: Shape 44">
              <a:extLst>
                <a:ext uri="{FF2B5EF4-FFF2-40B4-BE49-F238E27FC236}">
                  <a16:creationId xmlns:a16="http://schemas.microsoft.com/office/drawing/2014/main" id="{4F198044-B5A4-5FA3-DAAD-5E7ABD562674}"/>
                </a:ext>
              </a:extLst>
            </p:cNvPr>
            <p:cNvSpPr/>
            <p:nvPr/>
          </p:nvSpPr>
          <p:spPr>
            <a:xfrm rot="3310531">
              <a:off x="8987872" y="3580126"/>
              <a:ext cx="824677" cy="45719"/>
            </a:xfrm>
            <a:custGeom>
              <a:avLst/>
              <a:gdLst>
                <a:gd name="connsiteX0" fmla="*/ 0 w 870399"/>
                <a:gd name="connsiteY0" fmla="*/ 16062 h 32124"/>
                <a:gd name="connsiteX1" fmla="*/ 870399 w 870399"/>
                <a:gd name="connsiteY1" fmla="*/ 16062 h 32124"/>
              </a:gdLst>
              <a:ahLst/>
              <a:cxnLst>
                <a:cxn ang="0">
                  <a:pos x="connsiteX0" y="connsiteY0"/>
                </a:cxn>
                <a:cxn ang="0">
                  <a:pos x="connsiteX1" y="connsiteY1"/>
                </a:cxn>
              </a:cxnLst>
              <a:rect l="l" t="t" r="r" b="b"/>
              <a:pathLst>
                <a:path w="870399" h="32124">
                  <a:moveTo>
                    <a:pt x="0" y="16062"/>
                  </a:moveTo>
                  <a:lnTo>
                    <a:pt x="870399" y="16062"/>
                  </a:lnTo>
                </a:path>
              </a:pathLst>
            </a:custGeom>
            <a:noFill/>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426139" tIns="-5699" rIns="426140" bIns="-5697"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fi-FI" sz="500" b="0" i="0" u="none" strike="noStrike" kern="1200" cap="none" spc="0" normalizeH="0" baseline="0" noProof="0">
                <a:ln>
                  <a:noFill/>
                </a:ln>
                <a:solidFill>
                  <a:srgbClr val="000000">
                    <a:hueOff val="0"/>
                    <a:satOff val="0"/>
                    <a:lumOff val="0"/>
                    <a:alphaOff val="0"/>
                  </a:srgbClr>
                </a:solidFill>
                <a:effectLst/>
                <a:uLnTx/>
                <a:uFillTx/>
                <a:latin typeface="Tahoma"/>
                <a:ea typeface="+mn-ea"/>
                <a:cs typeface="+mn-cs"/>
              </a:endParaRPr>
            </a:p>
          </p:txBody>
        </p:sp>
      </p:grpSp>
      <p:sp>
        <p:nvSpPr>
          <p:cNvPr id="42" name="Rectangle 41">
            <a:extLst>
              <a:ext uri="{FF2B5EF4-FFF2-40B4-BE49-F238E27FC236}">
                <a16:creationId xmlns:a16="http://schemas.microsoft.com/office/drawing/2014/main" id="{15EE2F71-07EA-60A6-3712-DA429DDBE2D3}"/>
              </a:ext>
            </a:extLst>
          </p:cNvPr>
          <p:cNvSpPr/>
          <p:nvPr/>
        </p:nvSpPr>
        <p:spPr>
          <a:xfrm>
            <a:off x="9661791" y="4784583"/>
            <a:ext cx="1354475" cy="504000"/>
          </a:xfrm>
          <a:prstGeom prst="rect">
            <a:avLst/>
          </a:prstGeom>
          <a:solidFill>
            <a:schemeClr val="accent4">
              <a:lumMod val="60000"/>
              <a:lumOff val="40000"/>
            </a:schemeClr>
          </a:solidFill>
          <a:ln>
            <a:solidFill>
              <a:schemeClr val="accent4">
                <a:lumMod val="60000"/>
                <a:lumOff val="40000"/>
              </a:schemeClr>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3913" tIns="23913" rIns="23913" bIns="2391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i-FI" sz="900" b="0" i="0" u="none" strike="noStrike" kern="1200" cap="none" spc="0" normalizeH="0" baseline="0" noProof="0" dirty="0">
                <a:ln>
                  <a:noFill/>
                </a:ln>
                <a:solidFill>
                  <a:srgbClr val="FFFFFF"/>
                </a:solidFill>
                <a:effectLst/>
                <a:uLnTx/>
                <a:uFillTx/>
                <a:latin typeface="Tahoma"/>
                <a:ea typeface="+mn-ea"/>
                <a:cs typeface="+mn-cs"/>
              </a:rPr>
              <a:t>Liukkauden torjunta </a:t>
            </a: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i-FI" sz="1100" b="1" i="0" u="none" strike="noStrike" kern="1200" cap="none" spc="0" normalizeH="0" baseline="0" noProof="0" dirty="0">
                <a:ln>
                  <a:noFill/>
                </a:ln>
                <a:solidFill>
                  <a:srgbClr val="FFFFFF"/>
                </a:solidFill>
                <a:effectLst/>
                <a:uLnTx/>
                <a:uFillTx/>
                <a:latin typeface="Tahoma"/>
                <a:ea typeface="+mn-ea"/>
                <a:cs typeface="+mn-cs"/>
              </a:rPr>
              <a:t>2,13</a:t>
            </a:r>
            <a:r>
              <a:rPr kumimoji="0" lang="fi-FI" sz="1100" b="0" i="0" u="none" strike="noStrike" kern="1200" cap="none" spc="0" normalizeH="0" baseline="0" noProof="0" dirty="0">
                <a:ln>
                  <a:noFill/>
                </a:ln>
                <a:solidFill>
                  <a:srgbClr val="FFFFFF"/>
                </a:solidFill>
                <a:effectLst/>
                <a:uLnTx/>
                <a:uFillTx/>
                <a:latin typeface="Tahoma"/>
                <a:ea typeface="+mn-ea"/>
                <a:cs typeface="+mn-cs"/>
              </a:rPr>
              <a:t> </a:t>
            </a:r>
            <a:r>
              <a:rPr kumimoji="0" lang="fi-FI" sz="900" b="0" i="0" u="none" strike="noStrike" kern="1200" cap="none" spc="0" normalizeH="0" baseline="0" noProof="0" dirty="0">
                <a:ln>
                  <a:noFill/>
                </a:ln>
                <a:solidFill>
                  <a:srgbClr val="FFFFFF"/>
                </a:solidFill>
                <a:effectLst/>
                <a:uLnTx/>
                <a:uFillTx/>
                <a:latin typeface="Tahoma"/>
                <a:ea typeface="+mn-ea"/>
                <a:cs typeface="+mn-cs"/>
              </a:rPr>
              <a:t>(2,25)</a:t>
            </a:r>
          </a:p>
        </p:txBody>
      </p:sp>
      <p:sp>
        <p:nvSpPr>
          <p:cNvPr id="44" name="Rectangle 43">
            <a:extLst>
              <a:ext uri="{FF2B5EF4-FFF2-40B4-BE49-F238E27FC236}">
                <a16:creationId xmlns:a16="http://schemas.microsoft.com/office/drawing/2014/main" id="{802F0F07-ACE9-1C53-3022-9399EA756DFF}"/>
              </a:ext>
            </a:extLst>
          </p:cNvPr>
          <p:cNvSpPr/>
          <p:nvPr/>
        </p:nvSpPr>
        <p:spPr>
          <a:xfrm>
            <a:off x="9661791" y="5350814"/>
            <a:ext cx="1354475" cy="504000"/>
          </a:xfrm>
          <a:prstGeom prst="rect">
            <a:avLst/>
          </a:prstGeom>
          <a:solidFill>
            <a:schemeClr val="accent4">
              <a:lumMod val="60000"/>
              <a:lumOff val="40000"/>
            </a:schemeClr>
          </a:solidFill>
          <a:ln>
            <a:solidFill>
              <a:schemeClr val="accent4">
                <a:lumMod val="60000"/>
                <a:lumOff val="40000"/>
              </a:schemeClr>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3913" tIns="23913" rIns="23913" bIns="2391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i-FI" sz="900" b="0" i="0" u="none" strike="noStrike" kern="1200" cap="none" spc="0" normalizeH="0" baseline="0" noProof="0" dirty="0">
                <a:ln>
                  <a:noFill/>
                </a:ln>
                <a:solidFill>
                  <a:srgbClr val="FFFFFF"/>
                </a:solidFill>
                <a:effectLst/>
                <a:uLnTx/>
                <a:uFillTx/>
                <a:latin typeface="Tahoma"/>
                <a:ea typeface="+mn-ea"/>
                <a:cs typeface="+mn-cs"/>
              </a:rPr>
              <a:t>Lumen auraus</a:t>
            </a: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i-FI" sz="1100" b="1" i="0" u="none" strike="noStrike" kern="1200" cap="none" spc="0" normalizeH="0" baseline="0" noProof="0" dirty="0">
                <a:ln>
                  <a:noFill/>
                </a:ln>
                <a:solidFill>
                  <a:srgbClr val="FFFFFF"/>
                </a:solidFill>
                <a:effectLst/>
                <a:uLnTx/>
                <a:uFillTx/>
                <a:latin typeface="Tahoma"/>
                <a:ea typeface="+mn-ea"/>
                <a:cs typeface="+mn-cs"/>
              </a:rPr>
              <a:t>2,19</a:t>
            </a:r>
            <a:r>
              <a:rPr kumimoji="0" lang="fi-FI" sz="1100" b="0" i="0" u="none" strike="noStrike" kern="1200" cap="none" spc="0" normalizeH="0" baseline="0" noProof="0" dirty="0">
                <a:ln>
                  <a:noFill/>
                </a:ln>
                <a:solidFill>
                  <a:srgbClr val="FFFFFF"/>
                </a:solidFill>
                <a:effectLst/>
                <a:uLnTx/>
                <a:uFillTx/>
                <a:latin typeface="Tahoma"/>
                <a:ea typeface="+mn-ea"/>
                <a:cs typeface="+mn-cs"/>
              </a:rPr>
              <a:t> </a:t>
            </a:r>
            <a:r>
              <a:rPr kumimoji="0" lang="fi-FI" sz="900" b="0" i="0" u="none" strike="noStrike" kern="1200" cap="none" spc="0" normalizeH="0" baseline="0" noProof="0" dirty="0">
                <a:ln>
                  <a:noFill/>
                </a:ln>
                <a:solidFill>
                  <a:srgbClr val="FFFFFF"/>
                </a:solidFill>
                <a:effectLst/>
                <a:uLnTx/>
                <a:uFillTx/>
                <a:latin typeface="Tahoma"/>
                <a:ea typeface="+mn-ea"/>
                <a:cs typeface="+mn-cs"/>
              </a:rPr>
              <a:t>(2,25)</a:t>
            </a:r>
          </a:p>
        </p:txBody>
      </p:sp>
      <p:sp>
        <p:nvSpPr>
          <p:cNvPr id="187" name="Rectangle 41">
            <a:extLst>
              <a:ext uri="{FF2B5EF4-FFF2-40B4-BE49-F238E27FC236}">
                <a16:creationId xmlns:a16="http://schemas.microsoft.com/office/drawing/2014/main" id="{9535E856-00DF-CB06-D5C8-705AD566F694}"/>
              </a:ext>
            </a:extLst>
          </p:cNvPr>
          <p:cNvSpPr/>
          <p:nvPr/>
        </p:nvSpPr>
        <p:spPr>
          <a:xfrm>
            <a:off x="9661791" y="2391487"/>
            <a:ext cx="1354475" cy="504000"/>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3913" tIns="23913" rIns="23913" bIns="2391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i-FI" sz="900" b="0" i="0" u="none" strike="noStrike" kern="1200" cap="none" spc="0" normalizeH="0" baseline="0" noProof="0" dirty="0">
                <a:ln>
                  <a:noFill/>
                </a:ln>
                <a:solidFill>
                  <a:srgbClr val="FFFFFF"/>
                </a:solidFill>
                <a:effectLst/>
                <a:uLnTx/>
                <a:uFillTx/>
                <a:latin typeface="Tahoma"/>
                <a:ea typeface="+mn-ea"/>
                <a:cs typeface="+mn-cs"/>
              </a:rPr>
              <a:t>Liukkauden torjunta </a:t>
            </a: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i-FI" sz="1100" b="1" i="0" u="none" strike="noStrike" kern="1200" cap="none" spc="0" normalizeH="0" baseline="0" noProof="0" dirty="0">
                <a:ln>
                  <a:noFill/>
                </a:ln>
                <a:solidFill>
                  <a:srgbClr val="FFFFFF"/>
                </a:solidFill>
                <a:effectLst/>
                <a:uLnTx/>
                <a:uFillTx/>
                <a:latin typeface="Tahoma"/>
                <a:ea typeface="+mn-ea"/>
                <a:cs typeface="+mn-cs"/>
              </a:rPr>
              <a:t>2,81</a:t>
            </a:r>
            <a:r>
              <a:rPr kumimoji="0" lang="fi-FI" sz="1100" b="0" i="0" u="none" strike="noStrike" kern="1200" cap="none" spc="0" normalizeH="0" baseline="0" noProof="0" dirty="0">
                <a:ln>
                  <a:noFill/>
                </a:ln>
                <a:solidFill>
                  <a:srgbClr val="FFFFFF"/>
                </a:solidFill>
                <a:effectLst/>
                <a:uLnTx/>
                <a:uFillTx/>
                <a:latin typeface="Tahoma"/>
                <a:ea typeface="+mn-ea"/>
                <a:cs typeface="+mn-cs"/>
              </a:rPr>
              <a:t> </a:t>
            </a:r>
            <a:r>
              <a:rPr kumimoji="0" lang="fi-FI" sz="900" b="0" i="0" u="none" strike="noStrike" kern="1200" cap="none" spc="0" normalizeH="0" baseline="0" noProof="0" dirty="0">
                <a:ln>
                  <a:noFill/>
                </a:ln>
                <a:solidFill>
                  <a:srgbClr val="FFFFFF"/>
                </a:solidFill>
                <a:effectLst/>
                <a:uLnTx/>
                <a:uFillTx/>
                <a:latin typeface="Tahoma"/>
                <a:ea typeface="+mn-ea"/>
                <a:cs typeface="+mn-cs"/>
              </a:rPr>
              <a:t>(2,89)</a:t>
            </a:r>
          </a:p>
        </p:txBody>
      </p:sp>
      <p:sp>
        <p:nvSpPr>
          <p:cNvPr id="189" name="Rectangle 43">
            <a:extLst>
              <a:ext uri="{FF2B5EF4-FFF2-40B4-BE49-F238E27FC236}">
                <a16:creationId xmlns:a16="http://schemas.microsoft.com/office/drawing/2014/main" id="{8D769896-D27D-A3CB-6C7F-6A58890CCC34}"/>
              </a:ext>
            </a:extLst>
          </p:cNvPr>
          <p:cNvSpPr/>
          <p:nvPr/>
        </p:nvSpPr>
        <p:spPr>
          <a:xfrm>
            <a:off x="9661791" y="2957718"/>
            <a:ext cx="1354475" cy="504000"/>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3913" tIns="23913" rIns="23913" bIns="2391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i-FI" sz="900" b="0" i="0" u="none" strike="noStrike" kern="1200" cap="none" spc="0" normalizeH="0" baseline="0" noProof="0" dirty="0">
                <a:ln>
                  <a:noFill/>
                </a:ln>
                <a:solidFill>
                  <a:srgbClr val="FFFFFF"/>
                </a:solidFill>
                <a:effectLst/>
                <a:uLnTx/>
                <a:uFillTx/>
                <a:latin typeface="Tahoma"/>
                <a:ea typeface="+mn-ea"/>
                <a:cs typeface="+mn-cs"/>
              </a:rPr>
              <a:t>Lumen auraus</a:t>
            </a: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i-FI" sz="1100" b="1" i="0" u="none" strike="noStrike" kern="1200" cap="none" spc="0" normalizeH="0" baseline="0" noProof="0" dirty="0">
                <a:ln>
                  <a:noFill/>
                </a:ln>
                <a:solidFill>
                  <a:srgbClr val="FFFFFF"/>
                </a:solidFill>
                <a:effectLst/>
                <a:uLnTx/>
                <a:uFillTx/>
                <a:latin typeface="Tahoma"/>
                <a:ea typeface="+mn-ea"/>
                <a:cs typeface="+mn-cs"/>
              </a:rPr>
              <a:t>2,77</a:t>
            </a:r>
            <a:r>
              <a:rPr kumimoji="0" lang="fi-FI" sz="1100" b="0" i="0" u="none" strike="noStrike" kern="1200" cap="none" spc="0" normalizeH="0" baseline="0" noProof="0" dirty="0">
                <a:ln>
                  <a:noFill/>
                </a:ln>
                <a:solidFill>
                  <a:srgbClr val="FFFFFF"/>
                </a:solidFill>
                <a:effectLst/>
                <a:uLnTx/>
                <a:uFillTx/>
                <a:latin typeface="Tahoma"/>
                <a:ea typeface="+mn-ea"/>
                <a:cs typeface="+mn-cs"/>
              </a:rPr>
              <a:t> </a:t>
            </a:r>
            <a:r>
              <a:rPr kumimoji="0" lang="fi-FI" sz="900" b="0" i="0" u="none" strike="noStrike" kern="1200" cap="none" spc="0" normalizeH="0" baseline="0" noProof="0" dirty="0">
                <a:ln>
                  <a:noFill/>
                </a:ln>
                <a:solidFill>
                  <a:srgbClr val="FFFFFF"/>
                </a:solidFill>
                <a:effectLst/>
                <a:uLnTx/>
                <a:uFillTx/>
                <a:latin typeface="Tahoma"/>
                <a:ea typeface="+mn-ea"/>
                <a:cs typeface="+mn-cs"/>
              </a:rPr>
              <a:t>(2,85)</a:t>
            </a:r>
          </a:p>
        </p:txBody>
      </p:sp>
      <p:sp>
        <p:nvSpPr>
          <p:cNvPr id="16" name="Rectangle 15">
            <a:extLst>
              <a:ext uri="{FF2B5EF4-FFF2-40B4-BE49-F238E27FC236}">
                <a16:creationId xmlns:a16="http://schemas.microsoft.com/office/drawing/2014/main" id="{C2338089-585F-6FE0-7A27-33E0F3460FA3}"/>
              </a:ext>
            </a:extLst>
          </p:cNvPr>
          <p:cNvSpPr/>
          <p:nvPr/>
        </p:nvSpPr>
        <p:spPr>
          <a:xfrm>
            <a:off x="1175032" y="3330936"/>
            <a:ext cx="1439882" cy="504000"/>
          </a:xfrm>
          <a:prstGeom prst="rect">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13" tIns="23913" rIns="23913" bIns="2391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i-FI" sz="900" b="0" i="0" u="none" strike="noStrike" kern="1200" cap="none" spc="0" normalizeH="0" baseline="0" noProof="0" dirty="0">
                <a:ln>
                  <a:noFill/>
                </a:ln>
                <a:solidFill>
                  <a:srgbClr val="FFFFFF"/>
                </a:solidFill>
                <a:effectLst/>
                <a:uLnTx/>
                <a:uFillTx/>
                <a:latin typeface="Tahoma"/>
                <a:ea typeface="+mn-ea"/>
                <a:cs typeface="+mn-cs"/>
              </a:rPr>
              <a:t>Lumen auraus</a:t>
            </a: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i-FI" sz="1100" b="1" i="0" u="none" strike="noStrike" kern="1200" cap="none" spc="0" normalizeH="0" baseline="0" noProof="0" dirty="0">
                <a:ln>
                  <a:noFill/>
                </a:ln>
                <a:solidFill>
                  <a:srgbClr val="FFFFFF"/>
                </a:solidFill>
                <a:effectLst/>
                <a:uLnTx/>
                <a:uFillTx/>
                <a:latin typeface="Tahoma"/>
                <a:ea typeface="+mn-ea"/>
                <a:cs typeface="+mn-cs"/>
              </a:rPr>
              <a:t>3,49</a:t>
            </a:r>
            <a:r>
              <a:rPr kumimoji="0" lang="fi-FI" sz="1100" b="0" i="0" u="none" strike="noStrike" kern="1200" cap="none" spc="0" normalizeH="0" baseline="0" noProof="0" dirty="0">
                <a:ln>
                  <a:noFill/>
                </a:ln>
                <a:solidFill>
                  <a:srgbClr val="FFFFFF"/>
                </a:solidFill>
                <a:effectLst/>
                <a:uLnTx/>
                <a:uFillTx/>
                <a:latin typeface="Tahoma"/>
                <a:ea typeface="+mn-ea"/>
                <a:cs typeface="+mn-cs"/>
              </a:rPr>
              <a:t> </a:t>
            </a:r>
            <a:r>
              <a:rPr kumimoji="0" lang="fi-FI" sz="900" b="0" i="0" u="none" strike="noStrike" kern="1200" cap="none" spc="0" normalizeH="0" baseline="0" noProof="0" dirty="0">
                <a:ln>
                  <a:noFill/>
                </a:ln>
                <a:solidFill>
                  <a:srgbClr val="FFFFFF"/>
                </a:solidFill>
                <a:effectLst/>
                <a:uLnTx/>
                <a:uFillTx/>
                <a:latin typeface="Tahoma"/>
                <a:ea typeface="+mn-ea"/>
                <a:cs typeface="+mn-cs"/>
              </a:rPr>
              <a:t>(3,55)</a:t>
            </a:r>
          </a:p>
        </p:txBody>
      </p:sp>
      <p:sp>
        <p:nvSpPr>
          <p:cNvPr id="138" name="Rectangle 15">
            <a:extLst>
              <a:ext uri="{FF2B5EF4-FFF2-40B4-BE49-F238E27FC236}">
                <a16:creationId xmlns:a16="http://schemas.microsoft.com/office/drawing/2014/main" id="{D198287C-9D0D-6325-AAA8-E0A2CAF56C7C}"/>
              </a:ext>
            </a:extLst>
          </p:cNvPr>
          <p:cNvSpPr/>
          <p:nvPr/>
        </p:nvSpPr>
        <p:spPr>
          <a:xfrm>
            <a:off x="1191244" y="5681789"/>
            <a:ext cx="1439882" cy="504000"/>
          </a:xfrm>
          <a:prstGeom prst="rect">
            <a:avLst/>
          </a:prstGeom>
          <a:solidFill>
            <a:schemeClr val="tx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13" tIns="23913" rIns="23913" bIns="2391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i-FI" sz="900" b="0" i="0" u="none" strike="noStrike" kern="1200" cap="none" spc="0" normalizeH="0" baseline="0" noProof="0" dirty="0">
                <a:ln>
                  <a:noFill/>
                </a:ln>
                <a:solidFill>
                  <a:srgbClr val="FFFFFF"/>
                </a:solidFill>
                <a:effectLst/>
                <a:uLnTx/>
                <a:uFillTx/>
                <a:latin typeface="Tahoma"/>
                <a:ea typeface="+mn-ea"/>
                <a:cs typeface="+mn-cs"/>
              </a:rPr>
              <a:t>Lumen auraus</a:t>
            </a: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i-FI" sz="1100" b="1" i="0" u="none" strike="noStrike" kern="1200" cap="none" spc="0" normalizeH="0" baseline="0" noProof="0" dirty="0">
                <a:ln>
                  <a:noFill/>
                </a:ln>
                <a:solidFill>
                  <a:srgbClr val="FFFFFF"/>
                </a:solidFill>
                <a:effectLst/>
                <a:uLnTx/>
                <a:uFillTx/>
                <a:latin typeface="Tahoma"/>
                <a:ea typeface="+mn-ea"/>
                <a:cs typeface="+mn-cs"/>
              </a:rPr>
              <a:t>2,80</a:t>
            </a:r>
            <a:r>
              <a:rPr kumimoji="0" lang="fi-FI" sz="1100" b="0" i="0" u="none" strike="noStrike" kern="1200" cap="none" spc="0" normalizeH="0" baseline="0" noProof="0" dirty="0">
                <a:ln>
                  <a:noFill/>
                </a:ln>
                <a:solidFill>
                  <a:srgbClr val="FFFFFF"/>
                </a:solidFill>
                <a:effectLst/>
                <a:uLnTx/>
                <a:uFillTx/>
                <a:latin typeface="Tahoma"/>
                <a:ea typeface="+mn-ea"/>
                <a:cs typeface="+mn-cs"/>
              </a:rPr>
              <a:t> </a:t>
            </a:r>
            <a:r>
              <a:rPr kumimoji="0" lang="fi-FI" sz="900" b="0" i="0" u="none" strike="noStrike" kern="1200" cap="none" spc="0" normalizeH="0" baseline="0" noProof="0" dirty="0">
                <a:ln>
                  <a:noFill/>
                </a:ln>
                <a:solidFill>
                  <a:srgbClr val="FFFFFF"/>
                </a:solidFill>
                <a:effectLst/>
                <a:uLnTx/>
                <a:uFillTx/>
                <a:latin typeface="Tahoma"/>
                <a:ea typeface="+mn-ea"/>
                <a:cs typeface="+mn-cs"/>
              </a:rPr>
              <a:t>(2,89)</a:t>
            </a:r>
          </a:p>
        </p:txBody>
      </p:sp>
      <p:sp>
        <p:nvSpPr>
          <p:cNvPr id="49" name="Rectangle 13">
            <a:extLst>
              <a:ext uri="{FF2B5EF4-FFF2-40B4-BE49-F238E27FC236}">
                <a16:creationId xmlns:a16="http://schemas.microsoft.com/office/drawing/2014/main" id="{7A85A3E9-6431-A428-610E-CC8831061A78}"/>
              </a:ext>
            </a:extLst>
          </p:cNvPr>
          <p:cNvSpPr/>
          <p:nvPr/>
        </p:nvSpPr>
        <p:spPr>
          <a:xfrm>
            <a:off x="1191244" y="5045097"/>
            <a:ext cx="1439882" cy="504000"/>
          </a:xfrm>
          <a:prstGeom prst="rect">
            <a:avLst/>
          </a:prstGeom>
          <a:solidFill>
            <a:schemeClr val="tx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13" tIns="23913" rIns="23913" bIns="2391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i-FI" sz="900" b="0" i="0" u="none" strike="noStrike" kern="1200" cap="none" spc="0" normalizeH="0" baseline="0" noProof="0" dirty="0">
                <a:ln>
                  <a:noFill/>
                </a:ln>
                <a:solidFill>
                  <a:srgbClr val="FFFFFF"/>
                </a:solidFill>
                <a:effectLst/>
                <a:uLnTx/>
                <a:uFillTx/>
                <a:latin typeface="Tahoma"/>
                <a:ea typeface="+mn-ea"/>
                <a:cs typeface="+mn-cs"/>
              </a:rPr>
              <a:t>Liukkauden torjunta </a:t>
            </a: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i-FI" sz="1100" b="1" i="0" u="none" strike="noStrike" kern="1200" cap="none" spc="0" normalizeH="0" baseline="0" noProof="0" dirty="0">
                <a:ln>
                  <a:noFill/>
                </a:ln>
                <a:solidFill>
                  <a:srgbClr val="FFFFFF"/>
                </a:solidFill>
                <a:effectLst/>
                <a:uLnTx/>
                <a:uFillTx/>
                <a:latin typeface="Tahoma"/>
                <a:ea typeface="+mn-ea"/>
                <a:cs typeface="+mn-cs"/>
              </a:rPr>
              <a:t>2,77</a:t>
            </a:r>
            <a:r>
              <a:rPr kumimoji="0" lang="fi-FI" sz="1100" b="0" i="0" u="none" strike="noStrike" kern="1200" cap="none" spc="0" normalizeH="0" baseline="0" noProof="0" dirty="0">
                <a:ln>
                  <a:noFill/>
                </a:ln>
                <a:solidFill>
                  <a:srgbClr val="FFFFFF"/>
                </a:solidFill>
                <a:effectLst/>
                <a:uLnTx/>
                <a:uFillTx/>
                <a:latin typeface="Tahoma"/>
                <a:ea typeface="+mn-ea"/>
                <a:cs typeface="+mn-cs"/>
              </a:rPr>
              <a:t> </a:t>
            </a:r>
            <a:r>
              <a:rPr kumimoji="0" lang="fi-FI" sz="900" b="0" i="0" u="none" strike="noStrike" kern="1200" cap="none" spc="0" normalizeH="0" baseline="0" noProof="0" dirty="0">
                <a:ln>
                  <a:noFill/>
                </a:ln>
                <a:solidFill>
                  <a:srgbClr val="FFFFFF"/>
                </a:solidFill>
                <a:effectLst/>
                <a:uLnTx/>
                <a:uFillTx/>
                <a:latin typeface="Tahoma"/>
                <a:ea typeface="+mn-ea"/>
                <a:cs typeface="+mn-cs"/>
              </a:rPr>
              <a:t>(2,87)</a:t>
            </a:r>
            <a:endParaRPr kumimoji="0" lang="fi-FI" sz="1100" b="0" i="0" u="none" strike="noStrike" kern="1200" cap="none" spc="0" normalizeH="0" baseline="0" noProof="0" dirty="0">
              <a:ln>
                <a:noFill/>
              </a:ln>
              <a:solidFill>
                <a:srgbClr val="FFFFFF"/>
              </a:solidFill>
              <a:effectLst/>
              <a:uLnTx/>
              <a:uFillTx/>
              <a:latin typeface="Tahoma"/>
              <a:ea typeface="+mn-ea"/>
              <a:cs typeface="+mn-cs"/>
            </a:endParaRPr>
          </a:p>
        </p:txBody>
      </p:sp>
      <p:sp>
        <p:nvSpPr>
          <p:cNvPr id="14" name="Rectangle 13">
            <a:extLst>
              <a:ext uri="{FF2B5EF4-FFF2-40B4-BE49-F238E27FC236}">
                <a16:creationId xmlns:a16="http://schemas.microsoft.com/office/drawing/2014/main" id="{A8507933-737B-5A91-C459-D306DDB91435}"/>
              </a:ext>
            </a:extLst>
          </p:cNvPr>
          <p:cNvSpPr/>
          <p:nvPr/>
        </p:nvSpPr>
        <p:spPr>
          <a:xfrm>
            <a:off x="1175032" y="2694244"/>
            <a:ext cx="1439882" cy="504000"/>
          </a:xfrm>
          <a:prstGeom prst="rect">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13" tIns="23913" rIns="23913" bIns="2391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i-FI" sz="900" b="0" i="0" u="none" strike="noStrike" kern="1200" cap="none" spc="0" normalizeH="0" baseline="0" noProof="0" dirty="0">
                <a:ln>
                  <a:noFill/>
                </a:ln>
                <a:solidFill>
                  <a:srgbClr val="FFFFFF"/>
                </a:solidFill>
                <a:effectLst/>
                <a:uLnTx/>
                <a:uFillTx/>
                <a:latin typeface="Tahoma"/>
                <a:ea typeface="+mn-ea"/>
                <a:cs typeface="+mn-cs"/>
              </a:rPr>
              <a:t>Liukkauden torjunta </a:t>
            </a: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i-FI" sz="1100" b="1" i="0" u="none" strike="noStrike" kern="1200" cap="none" spc="0" normalizeH="0" baseline="0" noProof="0" dirty="0">
                <a:ln>
                  <a:noFill/>
                </a:ln>
                <a:solidFill>
                  <a:srgbClr val="FFFFFF"/>
                </a:solidFill>
                <a:effectLst/>
                <a:uLnTx/>
                <a:uFillTx/>
                <a:latin typeface="Tahoma"/>
                <a:ea typeface="+mn-ea"/>
                <a:cs typeface="+mn-cs"/>
              </a:rPr>
              <a:t>3,48</a:t>
            </a:r>
            <a:r>
              <a:rPr kumimoji="0" lang="fi-FI" sz="1100" b="0" i="0" u="none" strike="noStrike" kern="1200" cap="none" spc="0" normalizeH="0" baseline="0" noProof="0" dirty="0">
                <a:ln>
                  <a:noFill/>
                </a:ln>
                <a:solidFill>
                  <a:srgbClr val="FFFFFF"/>
                </a:solidFill>
                <a:effectLst/>
                <a:uLnTx/>
                <a:uFillTx/>
                <a:latin typeface="Tahoma"/>
                <a:ea typeface="+mn-ea"/>
                <a:cs typeface="+mn-cs"/>
              </a:rPr>
              <a:t> </a:t>
            </a:r>
            <a:r>
              <a:rPr kumimoji="0" lang="fi-FI" sz="900" b="0" i="0" u="none" strike="noStrike" kern="1200" cap="none" spc="0" normalizeH="0" baseline="0" noProof="0" dirty="0">
                <a:ln>
                  <a:noFill/>
                </a:ln>
                <a:solidFill>
                  <a:srgbClr val="FFFFFF"/>
                </a:solidFill>
                <a:effectLst/>
                <a:uLnTx/>
                <a:uFillTx/>
                <a:latin typeface="Tahoma"/>
                <a:ea typeface="+mn-ea"/>
                <a:cs typeface="+mn-cs"/>
              </a:rPr>
              <a:t>(3,52)</a:t>
            </a:r>
            <a:endParaRPr kumimoji="0" lang="fi-FI" sz="1100" b="0" i="0" u="none" strike="noStrike" kern="1200" cap="none" spc="0" normalizeH="0" baseline="0" noProof="0" dirty="0">
              <a:ln>
                <a:noFill/>
              </a:ln>
              <a:solidFill>
                <a:srgbClr val="FFFFFF"/>
              </a:solidFill>
              <a:effectLst/>
              <a:uLnTx/>
              <a:uFillTx/>
              <a:latin typeface="Tahoma"/>
              <a:ea typeface="+mn-ea"/>
              <a:cs typeface="+mn-cs"/>
            </a:endParaRPr>
          </a:p>
        </p:txBody>
      </p:sp>
      <p:grpSp>
        <p:nvGrpSpPr>
          <p:cNvPr id="65" name="Ryhmä 64">
            <a:extLst>
              <a:ext uri="{FF2B5EF4-FFF2-40B4-BE49-F238E27FC236}">
                <a16:creationId xmlns:a16="http://schemas.microsoft.com/office/drawing/2014/main" id="{2C386A55-AE56-3927-160B-FE28061C5E7B}"/>
              </a:ext>
            </a:extLst>
          </p:cNvPr>
          <p:cNvGrpSpPr/>
          <p:nvPr/>
        </p:nvGrpSpPr>
        <p:grpSpPr>
          <a:xfrm>
            <a:off x="1334160" y="2941962"/>
            <a:ext cx="108000" cy="3156838"/>
            <a:chOff x="1334160" y="2941962"/>
            <a:chExt cx="108000" cy="3156838"/>
          </a:xfrm>
        </p:grpSpPr>
        <p:sp>
          <p:nvSpPr>
            <p:cNvPr id="28" name="Nuoli: Ylös 27">
              <a:extLst>
                <a:ext uri="{FF2B5EF4-FFF2-40B4-BE49-F238E27FC236}">
                  <a16:creationId xmlns:a16="http://schemas.microsoft.com/office/drawing/2014/main" id="{D709FB6F-DC58-070B-6DEB-F2DBC31A59EA}"/>
                </a:ext>
              </a:extLst>
            </p:cNvPr>
            <p:cNvSpPr/>
            <p:nvPr/>
          </p:nvSpPr>
          <p:spPr>
            <a:xfrm rot="10800000">
              <a:off x="1334160" y="3560527"/>
              <a:ext cx="108000" cy="180000"/>
            </a:xfrm>
            <a:prstGeom prst="up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29" name="Nuoli: Ylös 28">
              <a:extLst>
                <a:ext uri="{FF2B5EF4-FFF2-40B4-BE49-F238E27FC236}">
                  <a16:creationId xmlns:a16="http://schemas.microsoft.com/office/drawing/2014/main" id="{3295B4B5-8F7C-329C-6410-BED53AAE07AA}"/>
                </a:ext>
              </a:extLst>
            </p:cNvPr>
            <p:cNvSpPr/>
            <p:nvPr/>
          </p:nvSpPr>
          <p:spPr>
            <a:xfrm rot="10800000">
              <a:off x="1334160" y="5918800"/>
              <a:ext cx="108000" cy="180000"/>
            </a:xfrm>
            <a:prstGeom prst="up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26" name="Nuoli: Ylös 25">
              <a:extLst>
                <a:ext uri="{FF2B5EF4-FFF2-40B4-BE49-F238E27FC236}">
                  <a16:creationId xmlns:a16="http://schemas.microsoft.com/office/drawing/2014/main" id="{C9FB1EA5-6C45-1081-959C-F3025BD88BF0}"/>
                </a:ext>
              </a:extLst>
            </p:cNvPr>
            <p:cNvSpPr/>
            <p:nvPr/>
          </p:nvSpPr>
          <p:spPr>
            <a:xfrm rot="10800000">
              <a:off x="1334160" y="5300234"/>
              <a:ext cx="108000" cy="180000"/>
            </a:xfrm>
            <a:prstGeom prst="up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20" name="Nuoli: Ylös 19">
              <a:extLst>
                <a:ext uri="{FF2B5EF4-FFF2-40B4-BE49-F238E27FC236}">
                  <a16:creationId xmlns:a16="http://schemas.microsoft.com/office/drawing/2014/main" id="{F37AF6C3-3F6D-7BEC-5D77-968E8616D77D}"/>
                </a:ext>
              </a:extLst>
            </p:cNvPr>
            <p:cNvSpPr/>
            <p:nvPr/>
          </p:nvSpPr>
          <p:spPr>
            <a:xfrm rot="-10800000">
              <a:off x="1334160" y="2941962"/>
              <a:ext cx="108000" cy="180000"/>
            </a:xfrm>
            <a:prstGeom prst="up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Tahoma"/>
                <a:ea typeface="+mn-ea"/>
                <a:cs typeface="+mn-cs"/>
              </a:endParaRPr>
            </a:p>
          </p:txBody>
        </p:sp>
      </p:grpSp>
      <p:sp>
        <p:nvSpPr>
          <p:cNvPr id="46" name="Rectangle 45">
            <a:extLst>
              <a:ext uri="{FF2B5EF4-FFF2-40B4-BE49-F238E27FC236}">
                <a16:creationId xmlns:a16="http://schemas.microsoft.com/office/drawing/2014/main" id="{A69B6A5C-490B-B177-BD88-7E862C651B3F}"/>
              </a:ext>
            </a:extLst>
          </p:cNvPr>
          <p:cNvSpPr/>
          <p:nvPr/>
        </p:nvSpPr>
        <p:spPr>
          <a:xfrm>
            <a:off x="9661791" y="5908807"/>
            <a:ext cx="1354475" cy="504000"/>
          </a:xfrm>
          <a:prstGeom prst="rect">
            <a:avLst/>
          </a:prstGeom>
          <a:solidFill>
            <a:schemeClr val="accent4">
              <a:lumMod val="60000"/>
              <a:lumOff val="40000"/>
            </a:schemeClr>
          </a:solidFill>
          <a:ln>
            <a:solidFill>
              <a:schemeClr val="accent4">
                <a:lumMod val="60000"/>
                <a:lumOff val="40000"/>
              </a:schemeClr>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3913" tIns="23913" rIns="23913" bIns="2391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i-FI" sz="900" b="0" i="0" u="none" strike="noStrike" kern="1200" cap="none" spc="0" normalizeH="0" baseline="0" noProof="0" dirty="0">
                <a:ln>
                  <a:noFill/>
                </a:ln>
                <a:solidFill>
                  <a:srgbClr val="FFFFFF"/>
                </a:solidFill>
                <a:effectLst/>
                <a:uLnTx/>
                <a:uFillTx/>
                <a:latin typeface="Tahoma"/>
                <a:ea typeface="+mn-ea"/>
                <a:cs typeface="+mn-cs"/>
              </a:rPr>
              <a:t>Tienpinnan tasaisuus</a:t>
            </a: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i-FI" sz="1100" b="1" i="0" u="none" strike="noStrike" kern="1200" cap="none" spc="0" normalizeH="0" baseline="0" noProof="0" dirty="0">
                <a:ln>
                  <a:noFill/>
                </a:ln>
                <a:solidFill>
                  <a:srgbClr val="FFFFFF"/>
                </a:solidFill>
                <a:effectLst/>
                <a:uLnTx/>
                <a:uFillTx/>
                <a:latin typeface="Tahoma"/>
                <a:ea typeface="+mn-ea"/>
                <a:cs typeface="+mn-cs"/>
              </a:rPr>
              <a:t>1,91</a:t>
            </a:r>
            <a:r>
              <a:rPr kumimoji="0" lang="fi-FI" sz="1100" b="0" i="0" u="none" strike="noStrike" kern="1200" cap="none" spc="0" normalizeH="0" baseline="0" noProof="0" dirty="0">
                <a:ln>
                  <a:noFill/>
                </a:ln>
                <a:solidFill>
                  <a:srgbClr val="FFFFFF"/>
                </a:solidFill>
                <a:effectLst/>
                <a:uLnTx/>
                <a:uFillTx/>
                <a:latin typeface="Tahoma"/>
                <a:ea typeface="+mn-ea"/>
                <a:cs typeface="+mn-cs"/>
              </a:rPr>
              <a:t> </a:t>
            </a:r>
            <a:r>
              <a:rPr kumimoji="0" lang="fi-FI" sz="900" b="0" i="0" u="none" strike="noStrike" kern="1200" cap="none" spc="0" normalizeH="0" baseline="0" noProof="0" dirty="0">
                <a:ln>
                  <a:noFill/>
                </a:ln>
                <a:solidFill>
                  <a:srgbClr val="FFFFFF"/>
                </a:solidFill>
                <a:effectLst/>
                <a:uLnTx/>
                <a:uFillTx/>
                <a:latin typeface="Tahoma"/>
                <a:ea typeface="+mn-ea"/>
                <a:cs typeface="+mn-cs"/>
              </a:rPr>
              <a:t>(2,02)</a:t>
            </a:r>
          </a:p>
        </p:txBody>
      </p:sp>
      <p:grpSp>
        <p:nvGrpSpPr>
          <p:cNvPr id="50" name="Ryhmä 49">
            <a:extLst>
              <a:ext uri="{FF2B5EF4-FFF2-40B4-BE49-F238E27FC236}">
                <a16:creationId xmlns:a16="http://schemas.microsoft.com/office/drawing/2014/main" id="{E428359B-2357-6C5D-DDC8-F2C96A4EB799}"/>
              </a:ext>
            </a:extLst>
          </p:cNvPr>
          <p:cNvGrpSpPr/>
          <p:nvPr/>
        </p:nvGrpSpPr>
        <p:grpSpPr>
          <a:xfrm>
            <a:off x="2586083" y="3032107"/>
            <a:ext cx="709287" cy="446092"/>
            <a:chOff x="2586083" y="3032107"/>
            <a:chExt cx="709287" cy="446092"/>
          </a:xfrm>
        </p:grpSpPr>
        <p:sp>
          <p:nvSpPr>
            <p:cNvPr id="13" name="Freeform: Shape 12">
              <a:extLst>
                <a:ext uri="{FF2B5EF4-FFF2-40B4-BE49-F238E27FC236}">
                  <a16:creationId xmlns:a16="http://schemas.microsoft.com/office/drawing/2014/main" id="{DA613E89-B5CC-0ECB-15A9-8EABBF1BB8F0}"/>
                </a:ext>
              </a:extLst>
            </p:cNvPr>
            <p:cNvSpPr/>
            <p:nvPr/>
          </p:nvSpPr>
          <p:spPr>
            <a:xfrm rot="2142401">
              <a:off x="2586083" y="3032107"/>
              <a:ext cx="709287" cy="32125"/>
            </a:xfrm>
            <a:custGeom>
              <a:avLst/>
              <a:gdLst>
                <a:gd name="connsiteX0" fmla="*/ 0 w 612123"/>
                <a:gd name="connsiteY0" fmla="*/ 16062 h 32124"/>
                <a:gd name="connsiteX1" fmla="*/ 612123 w 612123"/>
                <a:gd name="connsiteY1" fmla="*/ 16062 h 32124"/>
              </a:gdLst>
              <a:ahLst/>
              <a:cxnLst>
                <a:cxn ang="0">
                  <a:pos x="connsiteX0" y="connsiteY0"/>
                </a:cxn>
                <a:cxn ang="0">
                  <a:pos x="connsiteX1" y="connsiteY1"/>
                </a:cxn>
              </a:cxnLst>
              <a:rect l="l" t="t" r="r" b="b"/>
              <a:pathLst>
                <a:path w="612123" h="32124">
                  <a:moveTo>
                    <a:pt x="612123" y="16062"/>
                  </a:moveTo>
                  <a:lnTo>
                    <a:pt x="0" y="16062"/>
                  </a:lnTo>
                </a:path>
              </a:pathLst>
            </a:custGeom>
            <a:noFill/>
            <a:ln>
              <a:solidFill>
                <a:schemeClr val="tx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3459" tIns="759" rIns="303457" bIns="759"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fi-FI" sz="500" b="0" i="0" u="none" strike="noStrike" kern="1200" cap="none" spc="0" normalizeH="0" baseline="0" noProof="0">
                <a:ln>
                  <a:noFill/>
                </a:ln>
                <a:solidFill>
                  <a:srgbClr val="000000">
                    <a:hueOff val="0"/>
                    <a:satOff val="0"/>
                    <a:lumOff val="0"/>
                    <a:alphaOff val="0"/>
                  </a:srgbClr>
                </a:solidFill>
                <a:effectLst/>
                <a:uLnTx/>
                <a:uFillTx/>
                <a:latin typeface="Tahoma"/>
                <a:ea typeface="+mn-ea"/>
                <a:cs typeface="+mn-cs"/>
              </a:endParaRPr>
            </a:p>
          </p:txBody>
        </p:sp>
        <p:sp>
          <p:nvSpPr>
            <p:cNvPr id="15" name="Freeform: Shape 14">
              <a:extLst>
                <a:ext uri="{FF2B5EF4-FFF2-40B4-BE49-F238E27FC236}">
                  <a16:creationId xmlns:a16="http://schemas.microsoft.com/office/drawing/2014/main" id="{69A7584A-9700-D9CC-87EE-AADD5A27957F}"/>
                </a:ext>
              </a:extLst>
            </p:cNvPr>
            <p:cNvSpPr/>
            <p:nvPr/>
          </p:nvSpPr>
          <p:spPr>
            <a:xfrm rot="19457599">
              <a:off x="2586083" y="3446074"/>
              <a:ext cx="709286" cy="32125"/>
            </a:xfrm>
            <a:custGeom>
              <a:avLst/>
              <a:gdLst>
                <a:gd name="connsiteX0" fmla="*/ 0 w 612123"/>
                <a:gd name="connsiteY0" fmla="*/ 16062 h 32124"/>
                <a:gd name="connsiteX1" fmla="*/ 612123 w 612123"/>
                <a:gd name="connsiteY1" fmla="*/ 16062 h 32124"/>
              </a:gdLst>
              <a:ahLst/>
              <a:cxnLst>
                <a:cxn ang="0">
                  <a:pos x="connsiteX0" y="connsiteY0"/>
                </a:cxn>
                <a:cxn ang="0">
                  <a:pos x="connsiteX1" y="connsiteY1"/>
                </a:cxn>
              </a:cxnLst>
              <a:rect l="l" t="t" r="r" b="b"/>
              <a:pathLst>
                <a:path w="612123" h="32124">
                  <a:moveTo>
                    <a:pt x="612123" y="16062"/>
                  </a:moveTo>
                  <a:lnTo>
                    <a:pt x="0" y="16062"/>
                  </a:lnTo>
                </a:path>
              </a:pathLst>
            </a:custGeom>
            <a:noFill/>
            <a:ln>
              <a:solidFill>
                <a:schemeClr val="tx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3459" tIns="758" rIns="303457" bIns="760"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fi-FI" sz="500" b="0" i="0" u="none" strike="noStrike" kern="1200" cap="none" spc="0" normalizeH="0" baseline="0" noProof="0">
                <a:ln>
                  <a:noFill/>
                </a:ln>
                <a:solidFill>
                  <a:srgbClr val="000000">
                    <a:hueOff val="0"/>
                    <a:satOff val="0"/>
                    <a:lumOff val="0"/>
                    <a:alphaOff val="0"/>
                  </a:srgbClr>
                </a:solidFill>
                <a:effectLst/>
                <a:uLnTx/>
                <a:uFillTx/>
                <a:latin typeface="Tahoma"/>
                <a:ea typeface="+mn-ea"/>
                <a:cs typeface="+mn-cs"/>
              </a:endParaRPr>
            </a:p>
          </p:txBody>
        </p:sp>
      </p:grpSp>
      <p:sp>
        <p:nvSpPr>
          <p:cNvPr id="4" name="Dian numeron paikkamerkki 3">
            <a:extLst>
              <a:ext uri="{FF2B5EF4-FFF2-40B4-BE49-F238E27FC236}">
                <a16:creationId xmlns:a16="http://schemas.microsoft.com/office/drawing/2014/main" id="{6B41D463-6BF4-22F7-B6D1-0E4624CF18A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D4A0EF-951A-4343-A672-F31B58E6828E}" type="slidenum">
              <a:rPr kumimoji="0" lang="en-US" sz="1200" b="0" i="0" u="none" strike="noStrike" kern="1200" cap="none" spc="0" normalizeH="0" baseline="0" noProof="0" smtClean="0">
                <a:ln>
                  <a:noFill/>
                </a:ln>
                <a:solidFill>
                  <a:srgbClr val="000000">
                    <a:lumMod val="50000"/>
                    <a:lumOff val="50000"/>
                  </a:srgbClr>
                </a:solidFill>
                <a:effectLst/>
                <a:uLnTx/>
                <a:uFillTx/>
                <a:latin typeface="Tahom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lumMod val="50000"/>
                  <a:lumOff val="50000"/>
                </a:srgbClr>
              </a:solidFill>
              <a:effectLst/>
              <a:uLnTx/>
              <a:uFillTx/>
              <a:latin typeface="Tahoma"/>
              <a:ea typeface="+mn-ea"/>
              <a:cs typeface="+mn-cs"/>
            </a:endParaRPr>
          </a:p>
        </p:txBody>
      </p:sp>
      <p:sp>
        <p:nvSpPr>
          <p:cNvPr id="8" name="Tekstiruutu 7">
            <a:extLst>
              <a:ext uri="{FF2B5EF4-FFF2-40B4-BE49-F238E27FC236}">
                <a16:creationId xmlns:a16="http://schemas.microsoft.com/office/drawing/2014/main" id="{C01F83A7-D279-53AF-7A92-BB8E1D34F343}"/>
              </a:ext>
            </a:extLst>
          </p:cNvPr>
          <p:cNvSpPr txBox="1"/>
          <p:nvPr/>
        </p:nvSpPr>
        <p:spPr>
          <a:xfrm>
            <a:off x="2897534" y="2638805"/>
            <a:ext cx="216972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Tahoma"/>
                <a:ea typeface="+mn-ea"/>
                <a:cs typeface="+mn-cs"/>
              </a:rPr>
              <a:t>Yksityishenkilöt</a:t>
            </a:r>
          </a:p>
        </p:txBody>
      </p:sp>
      <p:sp>
        <p:nvSpPr>
          <p:cNvPr id="12" name="Rectangle 11">
            <a:extLst>
              <a:ext uri="{FF2B5EF4-FFF2-40B4-BE49-F238E27FC236}">
                <a16:creationId xmlns:a16="http://schemas.microsoft.com/office/drawing/2014/main" id="{005199D2-6702-EAA5-54DC-ED844233136E}"/>
              </a:ext>
            </a:extLst>
          </p:cNvPr>
          <p:cNvSpPr/>
          <p:nvPr/>
        </p:nvSpPr>
        <p:spPr>
          <a:xfrm>
            <a:off x="3264721" y="2993134"/>
            <a:ext cx="1439882" cy="504000"/>
          </a:xfrm>
          <a:prstGeom prst="rect">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13" tIns="23913" rIns="23913" bIns="2391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i-FI" sz="900" b="0" i="0" u="none" strike="noStrike" kern="1200" cap="none" spc="0" normalizeH="0" baseline="0" noProof="0" dirty="0">
                <a:ln>
                  <a:noFill/>
                </a:ln>
                <a:solidFill>
                  <a:srgbClr val="FFFFFF"/>
                </a:solidFill>
                <a:effectLst/>
                <a:uLnTx/>
                <a:uFillTx/>
                <a:latin typeface="Tahoma"/>
                <a:ea typeface="+mn-ea"/>
                <a:cs typeface="+mn-cs"/>
              </a:rPr>
              <a:t>INDEKSI</a:t>
            </a:r>
            <a:endParaRPr kumimoji="0" lang="fi-FI" sz="1100" b="0" i="0" u="none" strike="noStrike" kern="1200" cap="none" spc="0" normalizeH="0" baseline="0" noProof="0" dirty="0">
              <a:ln>
                <a:noFill/>
              </a:ln>
              <a:solidFill>
                <a:srgbClr val="FFFFFF"/>
              </a:solidFill>
              <a:effectLst/>
              <a:uLnTx/>
              <a:uFillTx/>
              <a:latin typeface="Tahoma"/>
              <a:ea typeface="+mn-ea"/>
              <a:cs typeface="+mn-cs"/>
            </a:endParaRP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i-FI" sz="1100" b="1" i="0" u="none" strike="noStrike" kern="1200" cap="none" spc="0" normalizeH="0" baseline="0" noProof="0" dirty="0">
                <a:ln>
                  <a:noFill/>
                </a:ln>
                <a:solidFill>
                  <a:srgbClr val="FFFFFF"/>
                </a:solidFill>
                <a:effectLst/>
                <a:uLnTx/>
                <a:uFillTx/>
                <a:latin typeface="Tahoma"/>
                <a:ea typeface="+mn-ea"/>
                <a:cs typeface="+mn-cs"/>
              </a:rPr>
              <a:t>3,48</a:t>
            </a:r>
            <a:r>
              <a:rPr kumimoji="0" lang="fi-FI" sz="1100" b="0" i="0" u="none" strike="noStrike" kern="1200" cap="none" spc="0" normalizeH="0" baseline="0" noProof="0" dirty="0">
                <a:ln>
                  <a:noFill/>
                </a:ln>
                <a:solidFill>
                  <a:srgbClr val="FFFFFF"/>
                </a:solidFill>
                <a:effectLst/>
                <a:uLnTx/>
                <a:uFillTx/>
                <a:latin typeface="Tahoma"/>
                <a:ea typeface="+mn-ea"/>
                <a:cs typeface="+mn-cs"/>
              </a:rPr>
              <a:t> </a:t>
            </a:r>
            <a:r>
              <a:rPr kumimoji="0" lang="fi-FI" sz="900" b="0" i="0" u="none" strike="noStrike" kern="1200" cap="none" spc="0" normalizeH="0" baseline="0" noProof="0" dirty="0">
                <a:ln>
                  <a:noFill/>
                </a:ln>
                <a:solidFill>
                  <a:srgbClr val="FFFFFF"/>
                </a:solidFill>
                <a:effectLst/>
                <a:uLnTx/>
                <a:uFillTx/>
                <a:latin typeface="Tahoma"/>
                <a:ea typeface="+mn-ea"/>
                <a:cs typeface="+mn-cs"/>
              </a:rPr>
              <a:t>(3,54)</a:t>
            </a:r>
            <a:endParaRPr kumimoji="0" lang="fi-FI" sz="1100" b="0" i="0" u="none" strike="noStrike" kern="1200" cap="none" spc="0" normalizeH="0" baseline="0" noProof="0" dirty="0">
              <a:ln>
                <a:noFill/>
              </a:ln>
              <a:solidFill>
                <a:srgbClr val="FFFFFF"/>
              </a:solidFill>
              <a:effectLst/>
              <a:uLnTx/>
              <a:uFillTx/>
              <a:latin typeface="Tahoma"/>
              <a:ea typeface="+mn-ea"/>
              <a:cs typeface="+mn-cs"/>
            </a:endParaRPr>
          </a:p>
        </p:txBody>
      </p:sp>
      <p:grpSp>
        <p:nvGrpSpPr>
          <p:cNvPr id="51" name="Ryhmä 50">
            <a:extLst>
              <a:ext uri="{FF2B5EF4-FFF2-40B4-BE49-F238E27FC236}">
                <a16:creationId xmlns:a16="http://schemas.microsoft.com/office/drawing/2014/main" id="{0BCD64CB-EA81-DD2C-26DD-F0BB8B4CC558}"/>
              </a:ext>
            </a:extLst>
          </p:cNvPr>
          <p:cNvGrpSpPr/>
          <p:nvPr/>
        </p:nvGrpSpPr>
        <p:grpSpPr>
          <a:xfrm>
            <a:off x="4953513" y="3466338"/>
            <a:ext cx="45721" cy="1908671"/>
            <a:chOff x="4953513" y="3466338"/>
            <a:chExt cx="45721" cy="1908671"/>
          </a:xfrm>
        </p:grpSpPr>
        <p:sp>
          <p:nvSpPr>
            <p:cNvPr id="11" name="Freeform: Shape 10">
              <a:extLst>
                <a:ext uri="{FF2B5EF4-FFF2-40B4-BE49-F238E27FC236}">
                  <a16:creationId xmlns:a16="http://schemas.microsoft.com/office/drawing/2014/main" id="{357BCE93-5F61-15D0-DCFC-ECB9466F5DE9}"/>
                </a:ext>
              </a:extLst>
            </p:cNvPr>
            <p:cNvSpPr/>
            <p:nvPr/>
          </p:nvSpPr>
          <p:spPr>
            <a:xfrm rot="3654187">
              <a:off x="4465303" y="3954548"/>
              <a:ext cx="1022139" cy="45719"/>
            </a:xfrm>
            <a:custGeom>
              <a:avLst/>
              <a:gdLst>
                <a:gd name="connsiteX0" fmla="*/ 0 w 1022139"/>
                <a:gd name="connsiteY0" fmla="*/ 16062 h 32124"/>
                <a:gd name="connsiteX1" fmla="*/ 1022139 w 1022139"/>
                <a:gd name="connsiteY1" fmla="*/ 16062 h 32124"/>
              </a:gdLst>
              <a:ahLst/>
              <a:cxnLst>
                <a:cxn ang="0">
                  <a:pos x="connsiteX0" y="connsiteY0"/>
                </a:cxn>
                <a:cxn ang="0">
                  <a:pos x="connsiteX1" y="connsiteY1"/>
                </a:cxn>
              </a:cxnLst>
              <a:rect l="l" t="t" r="r" b="b"/>
              <a:pathLst>
                <a:path w="1022139" h="32124">
                  <a:moveTo>
                    <a:pt x="1022139" y="16062"/>
                  </a:moveTo>
                  <a:lnTo>
                    <a:pt x="0" y="16062"/>
                  </a:lnTo>
                </a:path>
              </a:pathLst>
            </a:custGeom>
            <a:noFill/>
            <a:ln>
              <a:solidFill>
                <a:schemeClr val="tx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98216" tIns="-9492" rIns="498216" bIns="-9490"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fi-FI" sz="500" b="0" i="0" u="none" strike="noStrike" kern="1200" cap="none" spc="0" normalizeH="0" baseline="0" noProof="0">
                <a:ln>
                  <a:noFill/>
                </a:ln>
                <a:solidFill>
                  <a:srgbClr val="000000">
                    <a:hueOff val="0"/>
                    <a:satOff val="0"/>
                    <a:lumOff val="0"/>
                    <a:alphaOff val="0"/>
                  </a:srgbClr>
                </a:solidFill>
                <a:effectLst/>
                <a:uLnTx/>
                <a:uFillTx/>
                <a:latin typeface="Tahoma"/>
                <a:ea typeface="+mn-ea"/>
                <a:cs typeface="+mn-cs"/>
              </a:endParaRPr>
            </a:p>
          </p:txBody>
        </p:sp>
        <p:sp>
          <p:nvSpPr>
            <p:cNvPr id="17" name="Freeform: Shape 16">
              <a:extLst>
                <a:ext uri="{FF2B5EF4-FFF2-40B4-BE49-F238E27FC236}">
                  <a16:creationId xmlns:a16="http://schemas.microsoft.com/office/drawing/2014/main" id="{735F725F-7A7D-5182-9A6E-D0CD87F4F6C0}"/>
                </a:ext>
              </a:extLst>
            </p:cNvPr>
            <p:cNvSpPr/>
            <p:nvPr/>
          </p:nvSpPr>
          <p:spPr>
            <a:xfrm rot="17945813">
              <a:off x="4465305" y="4841080"/>
              <a:ext cx="1022139" cy="45719"/>
            </a:xfrm>
            <a:custGeom>
              <a:avLst/>
              <a:gdLst>
                <a:gd name="connsiteX0" fmla="*/ 0 w 1022139"/>
                <a:gd name="connsiteY0" fmla="*/ 16062 h 32124"/>
                <a:gd name="connsiteX1" fmla="*/ 1022139 w 1022139"/>
                <a:gd name="connsiteY1" fmla="*/ 16062 h 32124"/>
              </a:gdLst>
              <a:ahLst/>
              <a:cxnLst>
                <a:cxn ang="0">
                  <a:pos x="connsiteX0" y="connsiteY0"/>
                </a:cxn>
                <a:cxn ang="0">
                  <a:pos x="connsiteX1" y="connsiteY1"/>
                </a:cxn>
              </a:cxnLst>
              <a:rect l="l" t="t" r="r" b="b"/>
              <a:pathLst>
                <a:path w="1022139" h="32124">
                  <a:moveTo>
                    <a:pt x="1022139" y="16062"/>
                  </a:moveTo>
                  <a:lnTo>
                    <a:pt x="0" y="16062"/>
                  </a:lnTo>
                </a:path>
              </a:pathLst>
            </a:custGeom>
            <a:noFill/>
            <a:ln>
              <a:solidFill>
                <a:schemeClr val="tx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98216" tIns="-9491" rIns="498216" bIns="-9491"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fi-FI" sz="500" b="0" i="0" u="none" strike="noStrike" kern="1200" cap="none" spc="0" normalizeH="0" baseline="0" noProof="0">
                <a:ln>
                  <a:noFill/>
                </a:ln>
                <a:solidFill>
                  <a:srgbClr val="000000">
                    <a:hueOff val="0"/>
                    <a:satOff val="0"/>
                    <a:lumOff val="0"/>
                    <a:alphaOff val="0"/>
                  </a:srgbClr>
                </a:solidFill>
                <a:effectLst/>
                <a:uLnTx/>
                <a:uFillTx/>
                <a:latin typeface="Tahoma"/>
                <a:ea typeface="+mn-ea"/>
                <a:cs typeface="+mn-cs"/>
              </a:endParaRPr>
            </a:p>
          </p:txBody>
        </p:sp>
      </p:grpSp>
      <p:sp>
        <p:nvSpPr>
          <p:cNvPr id="32" name="Freeform: Shape 31">
            <a:extLst>
              <a:ext uri="{FF2B5EF4-FFF2-40B4-BE49-F238E27FC236}">
                <a16:creationId xmlns:a16="http://schemas.microsoft.com/office/drawing/2014/main" id="{25272EE6-9C1E-B007-2C3A-8336EA91BB90}"/>
              </a:ext>
            </a:extLst>
          </p:cNvPr>
          <p:cNvSpPr/>
          <p:nvPr/>
        </p:nvSpPr>
        <p:spPr>
          <a:xfrm>
            <a:off x="6508619" y="3905734"/>
            <a:ext cx="1242635" cy="621317"/>
          </a:xfrm>
          <a:custGeom>
            <a:avLst/>
            <a:gdLst>
              <a:gd name="connsiteX0" fmla="*/ 0 w 1242635"/>
              <a:gd name="connsiteY0" fmla="*/ 62132 h 621317"/>
              <a:gd name="connsiteX1" fmla="*/ 62132 w 1242635"/>
              <a:gd name="connsiteY1" fmla="*/ 0 h 621317"/>
              <a:gd name="connsiteX2" fmla="*/ 1180503 w 1242635"/>
              <a:gd name="connsiteY2" fmla="*/ 0 h 621317"/>
              <a:gd name="connsiteX3" fmla="*/ 1242635 w 1242635"/>
              <a:gd name="connsiteY3" fmla="*/ 62132 h 621317"/>
              <a:gd name="connsiteX4" fmla="*/ 1242635 w 1242635"/>
              <a:gd name="connsiteY4" fmla="*/ 559185 h 621317"/>
              <a:gd name="connsiteX5" fmla="*/ 1180503 w 1242635"/>
              <a:gd name="connsiteY5" fmla="*/ 621317 h 621317"/>
              <a:gd name="connsiteX6" fmla="*/ 62132 w 1242635"/>
              <a:gd name="connsiteY6" fmla="*/ 621317 h 621317"/>
              <a:gd name="connsiteX7" fmla="*/ 0 w 1242635"/>
              <a:gd name="connsiteY7" fmla="*/ 559185 h 621317"/>
              <a:gd name="connsiteX8" fmla="*/ 0 w 1242635"/>
              <a:gd name="connsiteY8" fmla="*/ 62132 h 62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635" h="621317">
                <a:moveTo>
                  <a:pt x="0" y="62132"/>
                </a:moveTo>
                <a:cubicBezTo>
                  <a:pt x="0" y="27817"/>
                  <a:pt x="27817" y="0"/>
                  <a:pt x="62132" y="0"/>
                </a:cubicBezTo>
                <a:lnTo>
                  <a:pt x="1180503" y="0"/>
                </a:lnTo>
                <a:cubicBezTo>
                  <a:pt x="1214818" y="0"/>
                  <a:pt x="1242635" y="27817"/>
                  <a:pt x="1242635" y="62132"/>
                </a:cubicBezTo>
                <a:lnTo>
                  <a:pt x="1242635" y="559185"/>
                </a:lnTo>
                <a:cubicBezTo>
                  <a:pt x="1242635" y="593500"/>
                  <a:pt x="1214818" y="621317"/>
                  <a:pt x="1180503" y="621317"/>
                </a:cubicBezTo>
                <a:lnTo>
                  <a:pt x="62132" y="621317"/>
                </a:lnTo>
                <a:cubicBezTo>
                  <a:pt x="27817" y="621317"/>
                  <a:pt x="0" y="593500"/>
                  <a:pt x="0" y="559185"/>
                </a:cubicBezTo>
                <a:lnTo>
                  <a:pt x="0" y="62132"/>
                </a:lnTo>
                <a:close/>
              </a:path>
            </a:pathLst>
          </a:custGeom>
          <a:no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42328" tIns="42328" rIns="42328" bIns="42328"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endParaRPr kumimoji="0" lang="fi-FI" sz="3800" b="0" i="0" u="none" strike="noStrike" kern="1200" cap="none" spc="0" normalizeH="0" baseline="0" noProof="0" dirty="0">
              <a:ln>
                <a:noFill/>
              </a:ln>
              <a:solidFill>
                <a:srgbClr val="FFFFFF"/>
              </a:solidFill>
              <a:effectLst/>
              <a:uLnTx/>
              <a:uFillTx/>
              <a:latin typeface="Tahoma"/>
              <a:ea typeface="+mn-ea"/>
              <a:cs typeface="+mn-cs"/>
            </a:endParaRPr>
          </a:p>
        </p:txBody>
      </p:sp>
      <p:grpSp>
        <p:nvGrpSpPr>
          <p:cNvPr id="53" name="Ryhmä 52">
            <a:extLst>
              <a:ext uri="{FF2B5EF4-FFF2-40B4-BE49-F238E27FC236}">
                <a16:creationId xmlns:a16="http://schemas.microsoft.com/office/drawing/2014/main" id="{A34B758B-339A-E083-ABA2-CEC4533A84B2}"/>
              </a:ext>
            </a:extLst>
          </p:cNvPr>
          <p:cNvGrpSpPr/>
          <p:nvPr/>
        </p:nvGrpSpPr>
        <p:grpSpPr>
          <a:xfrm>
            <a:off x="7481994" y="3459768"/>
            <a:ext cx="45719" cy="1908673"/>
            <a:chOff x="7481994" y="3459768"/>
            <a:chExt cx="45719" cy="1908673"/>
          </a:xfrm>
        </p:grpSpPr>
        <p:sp>
          <p:nvSpPr>
            <p:cNvPr id="33" name="Freeform: Shape 32">
              <a:extLst>
                <a:ext uri="{FF2B5EF4-FFF2-40B4-BE49-F238E27FC236}">
                  <a16:creationId xmlns:a16="http://schemas.microsoft.com/office/drawing/2014/main" id="{96909C56-9C9B-39A8-B9C3-7D30206447F8}"/>
                </a:ext>
              </a:extLst>
            </p:cNvPr>
            <p:cNvSpPr/>
            <p:nvPr/>
          </p:nvSpPr>
          <p:spPr>
            <a:xfrm rot="17945813">
              <a:off x="6993784" y="3947978"/>
              <a:ext cx="1022139" cy="45719"/>
            </a:xfrm>
            <a:custGeom>
              <a:avLst/>
              <a:gdLst>
                <a:gd name="connsiteX0" fmla="*/ 0 w 1022139"/>
                <a:gd name="connsiteY0" fmla="*/ 16062 h 32124"/>
                <a:gd name="connsiteX1" fmla="*/ 1022139 w 1022139"/>
                <a:gd name="connsiteY1" fmla="*/ 16062 h 32124"/>
              </a:gdLst>
              <a:ahLst/>
              <a:cxnLst>
                <a:cxn ang="0">
                  <a:pos x="connsiteX0" y="connsiteY0"/>
                </a:cxn>
                <a:cxn ang="0">
                  <a:pos x="connsiteX1" y="connsiteY1"/>
                </a:cxn>
              </a:cxnLst>
              <a:rect l="l" t="t" r="r" b="b"/>
              <a:pathLst>
                <a:path w="1022139" h="32124">
                  <a:moveTo>
                    <a:pt x="0" y="16062"/>
                  </a:moveTo>
                  <a:lnTo>
                    <a:pt x="1022139" y="16062"/>
                  </a:lnTo>
                </a:path>
              </a:pathLst>
            </a:custGeom>
            <a:noFill/>
            <a:ln>
              <a:solidFill>
                <a:schemeClr val="accent4"/>
              </a:solidFill>
            </a:ln>
          </p:spPr>
          <p:style>
            <a:lnRef idx="2">
              <a:schemeClr val="accent4">
                <a:shade val="6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498216" tIns="-9492" rIns="498216" bIns="-9491"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fi-FI" sz="500" b="0" i="0" u="none" strike="noStrike" kern="1200" cap="none" spc="0" normalizeH="0" baseline="0" noProof="0">
                <a:ln>
                  <a:noFill/>
                </a:ln>
                <a:solidFill>
                  <a:srgbClr val="000000">
                    <a:hueOff val="0"/>
                    <a:satOff val="0"/>
                    <a:lumOff val="0"/>
                    <a:alphaOff val="0"/>
                  </a:srgbClr>
                </a:solidFill>
                <a:effectLst/>
                <a:uLnTx/>
                <a:uFillTx/>
                <a:latin typeface="Tahoma"/>
                <a:ea typeface="+mn-ea"/>
                <a:cs typeface="+mn-cs"/>
              </a:endParaRPr>
            </a:p>
          </p:txBody>
        </p:sp>
        <p:sp>
          <p:nvSpPr>
            <p:cNvPr id="39" name="Freeform: Shape 38">
              <a:extLst>
                <a:ext uri="{FF2B5EF4-FFF2-40B4-BE49-F238E27FC236}">
                  <a16:creationId xmlns:a16="http://schemas.microsoft.com/office/drawing/2014/main" id="{3AD7B21E-A3D7-251D-9936-8EFAD8F0FABE}"/>
                </a:ext>
              </a:extLst>
            </p:cNvPr>
            <p:cNvSpPr/>
            <p:nvPr/>
          </p:nvSpPr>
          <p:spPr>
            <a:xfrm rot="3654187">
              <a:off x="6993784" y="4834512"/>
              <a:ext cx="1022139" cy="45719"/>
            </a:xfrm>
            <a:custGeom>
              <a:avLst/>
              <a:gdLst>
                <a:gd name="connsiteX0" fmla="*/ 0 w 1022139"/>
                <a:gd name="connsiteY0" fmla="*/ 16062 h 32124"/>
                <a:gd name="connsiteX1" fmla="*/ 1022139 w 1022139"/>
                <a:gd name="connsiteY1" fmla="*/ 16062 h 32124"/>
              </a:gdLst>
              <a:ahLst/>
              <a:cxnLst>
                <a:cxn ang="0">
                  <a:pos x="connsiteX0" y="connsiteY0"/>
                </a:cxn>
                <a:cxn ang="0">
                  <a:pos x="connsiteX1" y="connsiteY1"/>
                </a:cxn>
              </a:cxnLst>
              <a:rect l="l" t="t" r="r" b="b"/>
              <a:pathLst>
                <a:path w="1022139" h="32124">
                  <a:moveTo>
                    <a:pt x="0" y="16062"/>
                  </a:moveTo>
                  <a:lnTo>
                    <a:pt x="1022139" y="16062"/>
                  </a:lnTo>
                </a:path>
              </a:pathLst>
            </a:custGeom>
            <a:noFill/>
            <a:ln>
              <a:solidFill>
                <a:schemeClr val="accent4"/>
              </a:solidFill>
            </a:ln>
          </p:spPr>
          <p:style>
            <a:lnRef idx="2">
              <a:schemeClr val="accent4">
                <a:shade val="6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498215" tIns="-9492" rIns="498217" bIns="-9491"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fi-FI" sz="500" b="0" i="0" u="none" strike="noStrike" kern="1200" cap="none" spc="0" normalizeH="0" baseline="0" noProof="0">
                <a:ln>
                  <a:noFill/>
                </a:ln>
                <a:solidFill>
                  <a:srgbClr val="000000">
                    <a:hueOff val="0"/>
                    <a:satOff val="0"/>
                    <a:lumOff val="0"/>
                    <a:alphaOff val="0"/>
                  </a:srgbClr>
                </a:solidFill>
                <a:effectLst/>
                <a:uLnTx/>
                <a:uFillTx/>
                <a:latin typeface="Tahoma"/>
                <a:ea typeface="+mn-ea"/>
                <a:cs typeface="+mn-cs"/>
              </a:endParaRPr>
            </a:p>
          </p:txBody>
        </p:sp>
      </p:grpSp>
      <p:sp>
        <p:nvSpPr>
          <p:cNvPr id="40" name="Rectangle 39">
            <a:extLst>
              <a:ext uri="{FF2B5EF4-FFF2-40B4-BE49-F238E27FC236}">
                <a16:creationId xmlns:a16="http://schemas.microsoft.com/office/drawing/2014/main" id="{C8479FE7-69C3-104D-AA3B-0E402E0BE614}"/>
              </a:ext>
            </a:extLst>
          </p:cNvPr>
          <p:cNvSpPr/>
          <p:nvPr/>
        </p:nvSpPr>
        <p:spPr>
          <a:xfrm>
            <a:off x="7747441" y="5343987"/>
            <a:ext cx="1354475" cy="504000"/>
          </a:xfrm>
          <a:prstGeom prst="rect">
            <a:avLst/>
          </a:prstGeom>
          <a:solidFill>
            <a:schemeClr val="accent4">
              <a:lumMod val="60000"/>
              <a:lumOff val="40000"/>
            </a:schemeClr>
          </a:solidFill>
          <a:ln>
            <a:solidFill>
              <a:schemeClr val="accent4">
                <a:lumMod val="60000"/>
                <a:lumOff val="40000"/>
              </a:schemeClr>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i-FI" sz="900" b="0" i="0" u="none" strike="noStrike" kern="1200" cap="none" spc="0" normalizeH="0" baseline="0" noProof="0" dirty="0">
                <a:ln>
                  <a:noFill/>
                </a:ln>
                <a:solidFill>
                  <a:srgbClr val="FFFFFF"/>
                </a:solidFill>
                <a:effectLst/>
                <a:uLnTx/>
                <a:uFillTx/>
                <a:latin typeface="Tahoma"/>
                <a:ea typeface="+mn-ea"/>
                <a:cs typeface="+mn-cs"/>
              </a:rPr>
              <a:t>INDEKSI</a:t>
            </a:r>
            <a:endParaRPr kumimoji="0" lang="fi-FI" sz="1100" b="0" i="0" u="none" strike="noStrike" kern="1200" cap="none" spc="0" normalizeH="0" baseline="0" noProof="0" dirty="0">
              <a:ln>
                <a:noFill/>
              </a:ln>
              <a:solidFill>
                <a:srgbClr val="FFFFFF"/>
              </a:solidFill>
              <a:effectLst/>
              <a:uLnTx/>
              <a:uFillTx/>
              <a:latin typeface="Tahoma"/>
              <a:ea typeface="+mn-ea"/>
              <a:cs typeface="+mn-cs"/>
            </a:endParaRP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i-FI" sz="1100" b="1" i="0" u="none" strike="noStrike" kern="1200" cap="none" spc="0" normalizeH="0" baseline="0" noProof="0" dirty="0">
                <a:ln>
                  <a:noFill/>
                </a:ln>
                <a:solidFill>
                  <a:srgbClr val="FFFFFF"/>
                </a:solidFill>
                <a:effectLst/>
                <a:uLnTx/>
                <a:uFillTx/>
                <a:latin typeface="Tahoma"/>
                <a:ea typeface="+mn-ea"/>
                <a:cs typeface="+mn-cs"/>
              </a:rPr>
              <a:t>2,08</a:t>
            </a:r>
            <a:r>
              <a:rPr kumimoji="0" lang="fi-FI" sz="1100" b="0" i="0" u="none" strike="noStrike" kern="1200" cap="none" spc="0" normalizeH="0" baseline="0" noProof="0" dirty="0">
                <a:ln>
                  <a:noFill/>
                </a:ln>
                <a:solidFill>
                  <a:srgbClr val="FFFFFF"/>
                </a:solidFill>
                <a:effectLst/>
                <a:uLnTx/>
                <a:uFillTx/>
                <a:latin typeface="Tahoma"/>
                <a:ea typeface="+mn-ea"/>
                <a:cs typeface="+mn-cs"/>
              </a:rPr>
              <a:t> </a:t>
            </a:r>
            <a:r>
              <a:rPr kumimoji="0" lang="fi-FI" sz="900" b="0" i="0" u="none" strike="noStrike" kern="1200" cap="none" spc="0" normalizeH="0" baseline="0" noProof="0" dirty="0">
                <a:ln>
                  <a:noFill/>
                </a:ln>
                <a:solidFill>
                  <a:srgbClr val="FFFFFF"/>
                </a:solidFill>
                <a:effectLst/>
                <a:uLnTx/>
                <a:uFillTx/>
                <a:latin typeface="Tahoma"/>
                <a:ea typeface="+mn-ea"/>
                <a:cs typeface="+mn-cs"/>
              </a:rPr>
              <a:t>(2,17)</a:t>
            </a:r>
            <a:endParaRPr kumimoji="0" lang="fi-FI" sz="1100" b="0" i="0" u="none" strike="noStrike" kern="1200" cap="none" spc="0" normalizeH="0" baseline="0" noProof="0" dirty="0">
              <a:ln>
                <a:noFill/>
              </a:ln>
              <a:solidFill>
                <a:srgbClr val="FFFFFF"/>
              </a:solidFill>
              <a:effectLst/>
              <a:uLnTx/>
              <a:uFillTx/>
              <a:latin typeface="Tahoma"/>
              <a:ea typeface="+mn-ea"/>
              <a:cs typeface="+mn-cs"/>
            </a:endParaRPr>
          </a:p>
        </p:txBody>
      </p:sp>
      <p:sp>
        <p:nvSpPr>
          <p:cNvPr id="5" name="Otsikko 1">
            <a:extLst>
              <a:ext uri="{FF2B5EF4-FFF2-40B4-BE49-F238E27FC236}">
                <a16:creationId xmlns:a16="http://schemas.microsoft.com/office/drawing/2014/main" id="{64624869-970D-478D-F70E-CB0F99618B46}"/>
              </a:ext>
            </a:extLst>
          </p:cNvPr>
          <p:cNvSpPr>
            <a:spLocks noGrp="1"/>
          </p:cNvSpPr>
          <p:nvPr>
            <p:ph type="title"/>
          </p:nvPr>
        </p:nvSpPr>
        <p:spPr>
          <a:xfrm>
            <a:off x="838200" y="169200"/>
            <a:ext cx="8640000" cy="1325563"/>
          </a:xfrm>
        </p:spPr>
        <p:txBody>
          <a:bodyPr>
            <a:normAutofit/>
          </a:bodyPr>
          <a:lstStyle/>
          <a:p>
            <a:r>
              <a:rPr lang="fi-FI" sz="2900" dirty="0">
                <a:latin typeface="+mj-lt"/>
              </a:rPr>
              <a:t>Tienkäyttäjien tyytyväisyys maanteiden talvihoitoon</a:t>
            </a:r>
          </a:p>
        </p:txBody>
      </p:sp>
      <p:sp>
        <p:nvSpPr>
          <p:cNvPr id="27" name="Ellipsi 26">
            <a:extLst>
              <a:ext uri="{FF2B5EF4-FFF2-40B4-BE49-F238E27FC236}">
                <a16:creationId xmlns:a16="http://schemas.microsoft.com/office/drawing/2014/main" id="{897D7F9D-D828-DF61-976F-30556D069C05}"/>
              </a:ext>
            </a:extLst>
          </p:cNvPr>
          <p:cNvSpPr>
            <a:spLocks noChangeAspect="1"/>
          </p:cNvSpPr>
          <p:nvPr/>
        </p:nvSpPr>
        <p:spPr>
          <a:xfrm>
            <a:off x="5636744" y="2580948"/>
            <a:ext cx="1264592" cy="12240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srgbClr val="FFFFFF"/>
                </a:solidFill>
                <a:effectLst/>
                <a:uLnTx/>
                <a:uFillTx/>
                <a:latin typeface="Tahoma"/>
                <a:ea typeface="+mn-ea"/>
                <a:cs typeface="+mn-cs"/>
              </a:rPr>
              <a:t>2,90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FFFFFF"/>
                </a:solidFill>
                <a:effectLst/>
                <a:uLnTx/>
                <a:uFillTx/>
                <a:latin typeface="Tahoma"/>
                <a:ea typeface="+mn-ea"/>
                <a:cs typeface="+mn-cs"/>
              </a:rPr>
              <a:t>(2,98)</a:t>
            </a:r>
            <a:endParaRPr kumimoji="0" lang="fi-FI" sz="2800" b="0" i="0" u="none" strike="noStrike" kern="1200" cap="none" spc="0" normalizeH="0" baseline="0" noProof="0" dirty="0">
              <a:ln>
                <a:noFill/>
              </a:ln>
              <a:solidFill>
                <a:srgbClr val="FFFFFF"/>
              </a:solidFill>
              <a:effectLst/>
              <a:uLnTx/>
              <a:uFillTx/>
              <a:latin typeface="Tahoma"/>
              <a:ea typeface="+mn-ea"/>
              <a:cs typeface="+mn-cs"/>
            </a:endParaRPr>
          </a:p>
        </p:txBody>
      </p:sp>
      <p:sp>
        <p:nvSpPr>
          <p:cNvPr id="30" name="Tekstiruutu 29">
            <a:extLst>
              <a:ext uri="{FF2B5EF4-FFF2-40B4-BE49-F238E27FC236}">
                <a16:creationId xmlns:a16="http://schemas.microsoft.com/office/drawing/2014/main" id="{D07F40C2-CD91-65E1-50D9-902518184D73}"/>
              </a:ext>
            </a:extLst>
          </p:cNvPr>
          <p:cNvSpPr txBox="1"/>
          <p:nvPr/>
        </p:nvSpPr>
        <p:spPr>
          <a:xfrm>
            <a:off x="838800" y="1196975"/>
            <a:ext cx="22098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Tahoma"/>
                <a:ea typeface="+mn-ea"/>
                <a:cs typeface="+mn-cs"/>
              </a:rPr>
              <a:t>Talvi 2024 </a:t>
            </a:r>
            <a:r>
              <a:rPr kumimoji="0" lang="fi-FI" sz="900" b="0" i="0" u="none" strike="noStrike" kern="1200" cap="none" spc="0" normalizeH="0" baseline="0" noProof="0" dirty="0">
                <a:ln>
                  <a:noFill/>
                </a:ln>
                <a:solidFill>
                  <a:srgbClr val="000000"/>
                </a:solidFill>
                <a:effectLst/>
                <a:uLnTx/>
                <a:uFillTx/>
                <a:latin typeface="Tahoma"/>
                <a:ea typeface="+mn-ea"/>
                <a:cs typeface="+mn-cs"/>
              </a:rPr>
              <a:t>(suluissa talvi 2023 tulos)</a:t>
            </a:r>
            <a:endParaRPr kumimoji="0" lang="fi-FI" sz="1200" b="0" i="0" u="none" strike="noStrike" kern="1200" cap="none" spc="0" normalizeH="0" baseline="0" noProof="0" dirty="0">
              <a:ln>
                <a:noFill/>
              </a:ln>
              <a:solidFill>
                <a:srgbClr val="000000"/>
              </a:solidFill>
              <a:effectLst/>
              <a:uLnTx/>
              <a:uFillTx/>
              <a:latin typeface="Tahoma"/>
              <a:ea typeface="+mn-ea"/>
              <a:cs typeface="+mn-cs"/>
            </a:endParaRPr>
          </a:p>
        </p:txBody>
      </p:sp>
      <p:pic>
        <p:nvPicPr>
          <p:cNvPr id="52" name="Graphic 51">
            <a:extLst>
              <a:ext uri="{FF2B5EF4-FFF2-40B4-BE49-F238E27FC236}">
                <a16:creationId xmlns:a16="http://schemas.microsoft.com/office/drawing/2014/main" id="{9612CD67-E508-52DE-1AD1-B09A2E9620F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4604" y="2666599"/>
            <a:ext cx="594702" cy="594702"/>
          </a:xfrm>
          <a:prstGeom prst="rect">
            <a:avLst/>
          </a:prstGeom>
        </p:spPr>
      </p:pic>
      <p:pic>
        <p:nvPicPr>
          <p:cNvPr id="56" name="Graphic 55">
            <a:extLst>
              <a:ext uri="{FF2B5EF4-FFF2-40B4-BE49-F238E27FC236}">
                <a16:creationId xmlns:a16="http://schemas.microsoft.com/office/drawing/2014/main" id="{CC20E572-BCB4-C15C-75DB-FC8ABC3EB7C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983" y="3315342"/>
            <a:ext cx="625945" cy="625945"/>
          </a:xfrm>
          <a:prstGeom prst="rect">
            <a:avLst/>
          </a:prstGeom>
        </p:spPr>
      </p:pic>
      <p:pic>
        <p:nvPicPr>
          <p:cNvPr id="60" name="Graphic 59">
            <a:extLst>
              <a:ext uri="{FF2B5EF4-FFF2-40B4-BE49-F238E27FC236}">
                <a16:creationId xmlns:a16="http://schemas.microsoft.com/office/drawing/2014/main" id="{938F900E-EBC1-1543-B4D8-AC475644895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41571" y="5831421"/>
            <a:ext cx="588679" cy="588679"/>
          </a:xfrm>
          <a:prstGeom prst="rect">
            <a:avLst/>
          </a:prstGeom>
        </p:spPr>
      </p:pic>
      <p:pic>
        <p:nvPicPr>
          <p:cNvPr id="62" name="Graphic 61">
            <a:extLst>
              <a:ext uri="{FF2B5EF4-FFF2-40B4-BE49-F238E27FC236}">
                <a16:creationId xmlns:a16="http://schemas.microsoft.com/office/drawing/2014/main" id="{774927B8-5DAF-D9AC-AA5D-4A0A907092B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8559" y="4757086"/>
            <a:ext cx="594702" cy="594702"/>
          </a:xfrm>
          <a:prstGeom prst="rect">
            <a:avLst/>
          </a:prstGeom>
        </p:spPr>
      </p:pic>
      <p:pic>
        <p:nvPicPr>
          <p:cNvPr id="63" name="Graphic 62">
            <a:extLst>
              <a:ext uri="{FF2B5EF4-FFF2-40B4-BE49-F238E27FC236}">
                <a16:creationId xmlns:a16="http://schemas.microsoft.com/office/drawing/2014/main" id="{45E69CC2-A504-57C5-6024-B90D5DC0EC6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22938" y="5298735"/>
            <a:ext cx="625945" cy="625945"/>
          </a:xfrm>
          <a:prstGeom prst="rect">
            <a:avLst/>
          </a:prstGeom>
        </p:spPr>
      </p:pic>
      <p:sp>
        <p:nvSpPr>
          <p:cNvPr id="7" name="Tekstiruutu 6">
            <a:extLst>
              <a:ext uri="{FF2B5EF4-FFF2-40B4-BE49-F238E27FC236}">
                <a16:creationId xmlns:a16="http://schemas.microsoft.com/office/drawing/2014/main" id="{65715CEA-37B1-01E5-1208-1D40C9A07774}"/>
              </a:ext>
            </a:extLst>
          </p:cNvPr>
          <p:cNvSpPr txBox="1"/>
          <p:nvPr/>
        </p:nvSpPr>
        <p:spPr>
          <a:xfrm>
            <a:off x="3314452" y="4996664"/>
            <a:ext cx="138531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Tahoma"/>
                <a:ea typeface="+mn-ea"/>
                <a:cs typeface="+mn-cs"/>
              </a:rPr>
              <a:t>Raskas liikenne</a:t>
            </a:r>
          </a:p>
        </p:txBody>
      </p:sp>
      <p:pic>
        <p:nvPicPr>
          <p:cNvPr id="18" name="Graphic 66">
            <a:extLst>
              <a:ext uri="{FF2B5EF4-FFF2-40B4-BE49-F238E27FC236}">
                <a16:creationId xmlns:a16="http://schemas.microsoft.com/office/drawing/2014/main" id="{0EA588A3-B890-55B4-169A-1011FA4AAEB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81736" y="4365564"/>
            <a:ext cx="850747" cy="850747"/>
          </a:xfrm>
          <a:prstGeom prst="rect">
            <a:avLst/>
          </a:prstGeom>
        </p:spPr>
      </p:pic>
      <p:grpSp>
        <p:nvGrpSpPr>
          <p:cNvPr id="37" name="Ryhmä 36">
            <a:extLst>
              <a:ext uri="{FF2B5EF4-FFF2-40B4-BE49-F238E27FC236}">
                <a16:creationId xmlns:a16="http://schemas.microsoft.com/office/drawing/2014/main" id="{5ED5F73E-BB32-9243-BB4E-F1C857698595}"/>
              </a:ext>
            </a:extLst>
          </p:cNvPr>
          <p:cNvGrpSpPr/>
          <p:nvPr/>
        </p:nvGrpSpPr>
        <p:grpSpPr>
          <a:xfrm>
            <a:off x="2602295" y="5382960"/>
            <a:ext cx="709287" cy="446092"/>
            <a:chOff x="2602295" y="5382960"/>
            <a:chExt cx="709287" cy="446092"/>
          </a:xfrm>
        </p:grpSpPr>
        <p:sp>
          <p:nvSpPr>
            <p:cNvPr id="48" name="Freeform: Shape 12">
              <a:extLst>
                <a:ext uri="{FF2B5EF4-FFF2-40B4-BE49-F238E27FC236}">
                  <a16:creationId xmlns:a16="http://schemas.microsoft.com/office/drawing/2014/main" id="{F8A19B97-6D1D-D201-AE91-D46F51C59566}"/>
                </a:ext>
              </a:extLst>
            </p:cNvPr>
            <p:cNvSpPr/>
            <p:nvPr/>
          </p:nvSpPr>
          <p:spPr>
            <a:xfrm rot="2142401">
              <a:off x="2602295" y="5382960"/>
              <a:ext cx="709287" cy="32125"/>
            </a:xfrm>
            <a:custGeom>
              <a:avLst/>
              <a:gdLst>
                <a:gd name="connsiteX0" fmla="*/ 0 w 612123"/>
                <a:gd name="connsiteY0" fmla="*/ 16062 h 32124"/>
                <a:gd name="connsiteX1" fmla="*/ 612123 w 612123"/>
                <a:gd name="connsiteY1" fmla="*/ 16062 h 32124"/>
              </a:gdLst>
              <a:ahLst/>
              <a:cxnLst>
                <a:cxn ang="0">
                  <a:pos x="connsiteX0" y="connsiteY0"/>
                </a:cxn>
                <a:cxn ang="0">
                  <a:pos x="connsiteX1" y="connsiteY1"/>
                </a:cxn>
              </a:cxnLst>
              <a:rect l="l" t="t" r="r" b="b"/>
              <a:pathLst>
                <a:path w="612123" h="32124">
                  <a:moveTo>
                    <a:pt x="612123" y="16062"/>
                  </a:moveTo>
                  <a:lnTo>
                    <a:pt x="0" y="16062"/>
                  </a:lnTo>
                </a:path>
              </a:pathLst>
            </a:custGeom>
            <a:noFill/>
            <a:ln>
              <a:solidFill>
                <a:schemeClr val="tx2">
                  <a:lumMod val="60000"/>
                  <a:lumOff val="4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3459" tIns="759" rIns="303457" bIns="759"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fi-FI" sz="500" b="0" i="0" u="none" strike="noStrike" kern="1200" cap="none" spc="0" normalizeH="0" baseline="0" noProof="0">
                <a:ln>
                  <a:noFill/>
                </a:ln>
                <a:solidFill>
                  <a:srgbClr val="000000">
                    <a:hueOff val="0"/>
                    <a:satOff val="0"/>
                    <a:lumOff val="0"/>
                    <a:alphaOff val="0"/>
                  </a:srgbClr>
                </a:solidFill>
                <a:effectLst/>
                <a:uLnTx/>
                <a:uFillTx/>
                <a:latin typeface="Tahoma"/>
                <a:ea typeface="+mn-ea"/>
                <a:cs typeface="+mn-cs"/>
              </a:endParaRPr>
            </a:p>
          </p:txBody>
        </p:sp>
        <p:sp>
          <p:nvSpPr>
            <p:cNvPr id="71" name="Freeform: Shape 14">
              <a:extLst>
                <a:ext uri="{FF2B5EF4-FFF2-40B4-BE49-F238E27FC236}">
                  <a16:creationId xmlns:a16="http://schemas.microsoft.com/office/drawing/2014/main" id="{0757E2DC-3B0C-D273-9393-91F302BC67DB}"/>
                </a:ext>
              </a:extLst>
            </p:cNvPr>
            <p:cNvSpPr/>
            <p:nvPr/>
          </p:nvSpPr>
          <p:spPr>
            <a:xfrm rot="19457599">
              <a:off x="2602295" y="5796927"/>
              <a:ext cx="709286" cy="32125"/>
            </a:xfrm>
            <a:custGeom>
              <a:avLst/>
              <a:gdLst>
                <a:gd name="connsiteX0" fmla="*/ 0 w 612123"/>
                <a:gd name="connsiteY0" fmla="*/ 16062 h 32124"/>
                <a:gd name="connsiteX1" fmla="*/ 612123 w 612123"/>
                <a:gd name="connsiteY1" fmla="*/ 16062 h 32124"/>
              </a:gdLst>
              <a:ahLst/>
              <a:cxnLst>
                <a:cxn ang="0">
                  <a:pos x="connsiteX0" y="connsiteY0"/>
                </a:cxn>
                <a:cxn ang="0">
                  <a:pos x="connsiteX1" y="connsiteY1"/>
                </a:cxn>
              </a:cxnLst>
              <a:rect l="l" t="t" r="r" b="b"/>
              <a:pathLst>
                <a:path w="612123" h="32124">
                  <a:moveTo>
                    <a:pt x="612123" y="16062"/>
                  </a:moveTo>
                  <a:lnTo>
                    <a:pt x="0" y="16062"/>
                  </a:lnTo>
                </a:path>
              </a:pathLst>
            </a:custGeom>
            <a:noFill/>
            <a:ln>
              <a:solidFill>
                <a:schemeClr val="tx2">
                  <a:lumMod val="60000"/>
                  <a:lumOff val="4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3459" tIns="758" rIns="303457" bIns="760"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fi-FI" sz="500" b="0" i="0" u="none" strike="noStrike" kern="1200" cap="none" spc="0" normalizeH="0" baseline="0" noProof="0">
                <a:ln>
                  <a:noFill/>
                </a:ln>
                <a:solidFill>
                  <a:srgbClr val="000000">
                    <a:hueOff val="0"/>
                    <a:satOff val="0"/>
                    <a:lumOff val="0"/>
                    <a:alphaOff val="0"/>
                  </a:srgbClr>
                </a:solidFill>
                <a:effectLst/>
                <a:uLnTx/>
                <a:uFillTx/>
                <a:latin typeface="Tahoma"/>
                <a:ea typeface="+mn-ea"/>
                <a:cs typeface="+mn-cs"/>
              </a:endParaRPr>
            </a:p>
          </p:txBody>
        </p:sp>
      </p:grpSp>
      <p:sp>
        <p:nvSpPr>
          <p:cNvPr id="139" name="Rectangle 11">
            <a:extLst>
              <a:ext uri="{FF2B5EF4-FFF2-40B4-BE49-F238E27FC236}">
                <a16:creationId xmlns:a16="http://schemas.microsoft.com/office/drawing/2014/main" id="{6E163209-69A0-8A58-3E6C-6E8C45BD0F8B}"/>
              </a:ext>
            </a:extLst>
          </p:cNvPr>
          <p:cNvSpPr/>
          <p:nvPr/>
        </p:nvSpPr>
        <p:spPr>
          <a:xfrm>
            <a:off x="3280933" y="5343987"/>
            <a:ext cx="1439882" cy="504000"/>
          </a:xfrm>
          <a:prstGeom prst="rect">
            <a:avLst/>
          </a:prstGeom>
          <a:solidFill>
            <a:schemeClr val="tx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13" tIns="23913" rIns="23913" bIns="2391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i-FI" sz="900" b="0" i="0" u="none" strike="noStrike" kern="1200" cap="none" spc="0" normalizeH="0" baseline="0" noProof="0" dirty="0">
                <a:ln>
                  <a:noFill/>
                </a:ln>
                <a:solidFill>
                  <a:srgbClr val="FFFFFF"/>
                </a:solidFill>
                <a:effectLst/>
                <a:uLnTx/>
                <a:uFillTx/>
                <a:latin typeface="Tahoma"/>
                <a:ea typeface="+mn-ea"/>
                <a:cs typeface="+mn-cs"/>
              </a:rPr>
              <a:t>INDEKSI</a:t>
            </a:r>
            <a:endParaRPr kumimoji="0" lang="fi-FI" sz="1100" b="0" i="0" u="none" strike="noStrike" kern="1200" cap="none" spc="0" normalizeH="0" baseline="0" noProof="0" dirty="0">
              <a:ln>
                <a:noFill/>
              </a:ln>
              <a:solidFill>
                <a:srgbClr val="FFFFFF"/>
              </a:solidFill>
              <a:effectLst/>
              <a:uLnTx/>
              <a:uFillTx/>
              <a:latin typeface="Tahoma"/>
              <a:ea typeface="+mn-ea"/>
              <a:cs typeface="+mn-cs"/>
            </a:endParaRP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i-FI" sz="1100" b="1" i="0" u="none" strike="noStrike" kern="1200" cap="none" spc="0" normalizeH="0" baseline="0" noProof="0" dirty="0">
                <a:ln>
                  <a:noFill/>
                </a:ln>
                <a:solidFill>
                  <a:srgbClr val="FFFFFF"/>
                </a:solidFill>
                <a:effectLst/>
                <a:uLnTx/>
                <a:uFillTx/>
                <a:latin typeface="Tahoma"/>
                <a:ea typeface="+mn-ea"/>
                <a:cs typeface="+mn-cs"/>
              </a:rPr>
              <a:t>2,79</a:t>
            </a:r>
            <a:r>
              <a:rPr kumimoji="0" lang="fi-FI" sz="1100" b="0" i="0" u="none" strike="noStrike" kern="1200" cap="none" spc="0" normalizeH="0" baseline="0" noProof="0" dirty="0">
                <a:ln>
                  <a:noFill/>
                </a:ln>
                <a:solidFill>
                  <a:srgbClr val="FFFFFF"/>
                </a:solidFill>
                <a:effectLst/>
                <a:uLnTx/>
                <a:uFillTx/>
                <a:latin typeface="Tahoma"/>
                <a:ea typeface="+mn-ea"/>
                <a:cs typeface="+mn-cs"/>
              </a:rPr>
              <a:t> </a:t>
            </a:r>
            <a:r>
              <a:rPr kumimoji="0" lang="fi-FI" sz="900" b="0" i="0" u="none" strike="noStrike" kern="1200" cap="none" spc="0" normalizeH="0" baseline="0" noProof="0" dirty="0">
                <a:ln>
                  <a:noFill/>
                </a:ln>
                <a:solidFill>
                  <a:srgbClr val="FFFFFF"/>
                </a:solidFill>
                <a:effectLst/>
                <a:uLnTx/>
                <a:uFillTx/>
                <a:latin typeface="Tahoma"/>
                <a:ea typeface="+mn-ea"/>
                <a:cs typeface="+mn-cs"/>
              </a:rPr>
              <a:t>(2,88)</a:t>
            </a:r>
            <a:endParaRPr kumimoji="0" lang="fi-FI" sz="1100" b="0" i="0" u="none" strike="noStrike" kern="1200" cap="none" spc="0" normalizeH="0" baseline="0" noProof="0" dirty="0">
              <a:ln>
                <a:noFill/>
              </a:ln>
              <a:solidFill>
                <a:srgbClr val="FFFFFF"/>
              </a:solidFill>
              <a:effectLst/>
              <a:uLnTx/>
              <a:uFillTx/>
              <a:latin typeface="Tahoma"/>
              <a:ea typeface="+mn-ea"/>
              <a:cs typeface="+mn-cs"/>
            </a:endParaRPr>
          </a:p>
        </p:txBody>
      </p:sp>
      <p:pic>
        <p:nvPicPr>
          <p:cNvPr id="140" name="Graphic 51">
            <a:extLst>
              <a:ext uri="{FF2B5EF4-FFF2-40B4-BE49-F238E27FC236}">
                <a16:creationId xmlns:a16="http://schemas.microsoft.com/office/drawing/2014/main" id="{95A29D8C-3D2A-76E9-00F8-C2C8CE18B3C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0816" y="5017452"/>
            <a:ext cx="594702" cy="594702"/>
          </a:xfrm>
          <a:prstGeom prst="rect">
            <a:avLst/>
          </a:prstGeom>
        </p:spPr>
      </p:pic>
      <p:pic>
        <p:nvPicPr>
          <p:cNvPr id="141" name="Graphic 55">
            <a:extLst>
              <a:ext uri="{FF2B5EF4-FFF2-40B4-BE49-F238E27FC236}">
                <a16:creationId xmlns:a16="http://schemas.microsoft.com/office/drawing/2014/main" id="{257E5616-D7E9-3CFA-D0C4-58C4BAED19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5195" y="5666195"/>
            <a:ext cx="625945" cy="625945"/>
          </a:xfrm>
          <a:prstGeom prst="rect">
            <a:avLst/>
          </a:prstGeom>
        </p:spPr>
      </p:pic>
      <p:sp>
        <p:nvSpPr>
          <p:cNvPr id="145" name="Tekstiruutu 144">
            <a:extLst>
              <a:ext uri="{FF2B5EF4-FFF2-40B4-BE49-F238E27FC236}">
                <a16:creationId xmlns:a16="http://schemas.microsoft.com/office/drawing/2014/main" id="{70988DA7-A6D6-32D1-0888-15D9DAC7CD21}"/>
              </a:ext>
            </a:extLst>
          </p:cNvPr>
          <p:cNvSpPr txBox="1"/>
          <p:nvPr/>
        </p:nvSpPr>
        <p:spPr>
          <a:xfrm>
            <a:off x="7308872" y="2642913"/>
            <a:ext cx="216972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Tahoma"/>
                <a:ea typeface="+mn-ea"/>
                <a:cs typeface="+mn-cs"/>
              </a:rPr>
              <a:t>Yksityishenkilöt</a:t>
            </a:r>
          </a:p>
        </p:txBody>
      </p:sp>
      <p:sp>
        <p:nvSpPr>
          <p:cNvPr id="184" name="Tekstiruutu 183">
            <a:extLst>
              <a:ext uri="{FF2B5EF4-FFF2-40B4-BE49-F238E27FC236}">
                <a16:creationId xmlns:a16="http://schemas.microsoft.com/office/drawing/2014/main" id="{21353954-305D-667A-D5E3-16A8E1F48F35}"/>
              </a:ext>
            </a:extLst>
          </p:cNvPr>
          <p:cNvSpPr txBox="1"/>
          <p:nvPr/>
        </p:nvSpPr>
        <p:spPr>
          <a:xfrm>
            <a:off x="7775220" y="5025486"/>
            <a:ext cx="138531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Tahoma"/>
                <a:ea typeface="+mn-ea"/>
                <a:cs typeface="+mn-cs"/>
              </a:rPr>
              <a:t>Raskas liikenne</a:t>
            </a:r>
          </a:p>
        </p:txBody>
      </p:sp>
      <p:pic>
        <p:nvPicPr>
          <p:cNvPr id="185" name="Graphic 66">
            <a:extLst>
              <a:ext uri="{FF2B5EF4-FFF2-40B4-BE49-F238E27FC236}">
                <a16:creationId xmlns:a16="http://schemas.microsoft.com/office/drawing/2014/main" id="{79179878-8DD6-4485-EE4D-066615F37C2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42504" y="4394386"/>
            <a:ext cx="850747" cy="850747"/>
          </a:xfrm>
          <a:prstGeom prst="rect">
            <a:avLst/>
          </a:prstGeom>
        </p:spPr>
      </p:pic>
      <p:sp>
        <p:nvSpPr>
          <p:cNvPr id="191" name="Rectangle 45">
            <a:extLst>
              <a:ext uri="{FF2B5EF4-FFF2-40B4-BE49-F238E27FC236}">
                <a16:creationId xmlns:a16="http://schemas.microsoft.com/office/drawing/2014/main" id="{1004770B-BE9A-880A-8912-DB95437862AD}"/>
              </a:ext>
            </a:extLst>
          </p:cNvPr>
          <p:cNvSpPr/>
          <p:nvPr/>
        </p:nvSpPr>
        <p:spPr>
          <a:xfrm>
            <a:off x="9661791" y="3515711"/>
            <a:ext cx="1354475" cy="504000"/>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3913" tIns="23913" rIns="23913" bIns="23913" numCol="1" spcCol="1270" anchor="ctr" anchorCtr="0">
            <a:noAutofit/>
          </a:bodyPr>
          <a:lstStyle/>
          <a:p>
            <a:pPr marL="0" marR="0" lvl="0" indent="0" algn="ctr" defTabSz="400050" rtl="0" eaLnBrk="1" fontAlgn="auto" latinLnBrk="0" hangingPunct="1">
              <a:lnSpc>
                <a:spcPct val="90000"/>
              </a:lnSpc>
              <a:spcBef>
                <a:spcPct val="0"/>
              </a:spcBef>
              <a:spcAft>
                <a:spcPts val="462"/>
              </a:spcAft>
              <a:buClrTx/>
              <a:buSzTx/>
              <a:buFontTx/>
              <a:buNone/>
              <a:tabLst/>
              <a:defRPr/>
            </a:pPr>
            <a:r>
              <a:rPr kumimoji="0" lang="fi-FI" sz="900" b="0" i="0" u="none" strike="noStrike" kern="1200" cap="none" spc="0" normalizeH="0" baseline="0" noProof="0" dirty="0">
                <a:ln>
                  <a:noFill/>
                </a:ln>
                <a:solidFill>
                  <a:srgbClr val="FFFFFF"/>
                </a:solidFill>
                <a:effectLst/>
                <a:uLnTx/>
                <a:uFillTx/>
                <a:latin typeface="Tahoma"/>
                <a:ea typeface="+mn-ea"/>
                <a:cs typeface="+mn-cs"/>
              </a:rPr>
              <a:t>Tienpinnan tasaisuus</a:t>
            </a:r>
          </a:p>
          <a:p>
            <a:pPr marL="0" marR="0" lvl="0" indent="0" algn="ctr" defTabSz="400050" rtl="0" eaLnBrk="1" fontAlgn="auto" latinLnBrk="0" hangingPunct="1">
              <a:lnSpc>
                <a:spcPct val="90000"/>
              </a:lnSpc>
              <a:spcBef>
                <a:spcPct val="0"/>
              </a:spcBef>
              <a:spcAft>
                <a:spcPts val="462"/>
              </a:spcAft>
              <a:buClrTx/>
              <a:buSzTx/>
              <a:buFontTx/>
              <a:buNone/>
              <a:tabLst/>
              <a:defRPr/>
            </a:pPr>
            <a:r>
              <a:rPr kumimoji="0" lang="fi-FI" sz="1100" b="1" i="0" u="none" strike="noStrike" kern="1200" cap="none" spc="0" normalizeH="0" baseline="0" noProof="0" dirty="0">
                <a:ln>
                  <a:noFill/>
                </a:ln>
                <a:solidFill>
                  <a:srgbClr val="FFFFFF"/>
                </a:solidFill>
                <a:effectLst/>
                <a:uLnTx/>
                <a:uFillTx/>
                <a:latin typeface="Tahoma"/>
                <a:ea typeface="+mn-ea"/>
                <a:cs typeface="+mn-cs"/>
              </a:rPr>
              <a:t>2,37</a:t>
            </a:r>
            <a:r>
              <a:rPr kumimoji="0" lang="fi-FI" sz="1100" b="0" i="0" u="none" strike="noStrike" kern="1200" cap="none" spc="0" normalizeH="0" baseline="0" noProof="0" dirty="0">
                <a:ln>
                  <a:noFill/>
                </a:ln>
                <a:solidFill>
                  <a:srgbClr val="FFFFFF"/>
                </a:solidFill>
                <a:effectLst/>
                <a:uLnTx/>
                <a:uFillTx/>
                <a:latin typeface="Tahoma"/>
                <a:ea typeface="+mn-ea"/>
                <a:cs typeface="+mn-cs"/>
              </a:rPr>
              <a:t> </a:t>
            </a:r>
            <a:r>
              <a:rPr kumimoji="0" lang="fi-FI" sz="900" b="0" i="0" u="none" strike="noStrike" kern="1200" cap="none" spc="0" normalizeH="0" baseline="0" noProof="0" dirty="0">
                <a:ln>
                  <a:noFill/>
                </a:ln>
                <a:solidFill>
                  <a:srgbClr val="FFFFFF"/>
                </a:solidFill>
                <a:effectLst/>
                <a:uLnTx/>
                <a:uFillTx/>
                <a:latin typeface="Tahoma"/>
                <a:ea typeface="+mn-ea"/>
                <a:cs typeface="+mn-cs"/>
              </a:rPr>
              <a:t>(2,50)</a:t>
            </a:r>
          </a:p>
        </p:txBody>
      </p:sp>
      <p:sp>
        <p:nvSpPr>
          <p:cNvPr id="192" name="Rectangle 39">
            <a:extLst>
              <a:ext uri="{FF2B5EF4-FFF2-40B4-BE49-F238E27FC236}">
                <a16:creationId xmlns:a16="http://schemas.microsoft.com/office/drawing/2014/main" id="{C152F06A-CE64-FDE9-BCFB-5780854233C2}"/>
              </a:ext>
            </a:extLst>
          </p:cNvPr>
          <p:cNvSpPr/>
          <p:nvPr/>
        </p:nvSpPr>
        <p:spPr>
          <a:xfrm>
            <a:off x="7759795" y="2990670"/>
            <a:ext cx="1354475" cy="504000"/>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i-FI" sz="900" b="0" i="0" u="none" strike="noStrike" kern="1200" cap="none" spc="0" normalizeH="0" baseline="0" noProof="0" dirty="0">
                <a:ln>
                  <a:noFill/>
                </a:ln>
                <a:solidFill>
                  <a:srgbClr val="FFFFFF"/>
                </a:solidFill>
                <a:effectLst/>
                <a:uLnTx/>
                <a:uFillTx/>
                <a:latin typeface="Tahoma"/>
                <a:ea typeface="+mn-ea"/>
                <a:cs typeface="+mn-cs"/>
              </a:rPr>
              <a:t>INDEKSI</a:t>
            </a:r>
            <a:endParaRPr kumimoji="0" lang="fi-FI" sz="1100" b="0" i="0" u="none" strike="noStrike" kern="1200" cap="none" spc="0" normalizeH="0" baseline="0" noProof="0" dirty="0">
              <a:ln>
                <a:noFill/>
              </a:ln>
              <a:solidFill>
                <a:srgbClr val="FFFFFF"/>
              </a:solidFill>
              <a:effectLst/>
              <a:uLnTx/>
              <a:uFillTx/>
              <a:latin typeface="Tahoma"/>
              <a:ea typeface="+mn-ea"/>
              <a:cs typeface="+mn-cs"/>
            </a:endParaRP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fi-FI" sz="1100" b="1" i="0" u="none" strike="noStrike" kern="1200" cap="none" spc="0" normalizeH="0" baseline="0" noProof="0" dirty="0">
                <a:ln>
                  <a:noFill/>
                </a:ln>
                <a:solidFill>
                  <a:srgbClr val="FFFFFF"/>
                </a:solidFill>
                <a:effectLst/>
                <a:uLnTx/>
                <a:uFillTx/>
                <a:latin typeface="Tahoma"/>
                <a:ea typeface="+mn-ea"/>
                <a:cs typeface="+mn-cs"/>
              </a:rPr>
              <a:t>2,65</a:t>
            </a:r>
            <a:r>
              <a:rPr kumimoji="0" lang="fi-FI" sz="1100" b="0" i="0" u="none" strike="noStrike" kern="1200" cap="none" spc="0" normalizeH="0" baseline="0" noProof="0" dirty="0">
                <a:ln>
                  <a:noFill/>
                </a:ln>
                <a:solidFill>
                  <a:srgbClr val="FFFFFF"/>
                </a:solidFill>
                <a:effectLst/>
                <a:uLnTx/>
                <a:uFillTx/>
                <a:latin typeface="Tahoma"/>
                <a:ea typeface="+mn-ea"/>
                <a:cs typeface="+mn-cs"/>
              </a:rPr>
              <a:t> </a:t>
            </a:r>
            <a:r>
              <a:rPr kumimoji="0" lang="fi-FI" sz="900" b="0" i="0" u="none" strike="noStrike" kern="1200" cap="none" spc="0" normalizeH="0" baseline="0" noProof="0" dirty="0">
                <a:ln>
                  <a:noFill/>
                </a:ln>
                <a:solidFill>
                  <a:srgbClr val="FFFFFF"/>
                </a:solidFill>
                <a:effectLst/>
                <a:uLnTx/>
                <a:uFillTx/>
                <a:latin typeface="Tahoma"/>
                <a:ea typeface="+mn-ea"/>
                <a:cs typeface="+mn-cs"/>
              </a:rPr>
              <a:t>(2,74)</a:t>
            </a:r>
            <a:endParaRPr kumimoji="0" lang="fi-FI" sz="1100" b="0" i="0" u="none" strike="noStrike" kern="1200" cap="none" spc="0" normalizeH="0" baseline="0" noProof="0" dirty="0">
              <a:ln>
                <a:noFill/>
              </a:ln>
              <a:solidFill>
                <a:srgbClr val="FFFFFF"/>
              </a:solidFill>
              <a:effectLst/>
              <a:uLnTx/>
              <a:uFillTx/>
              <a:latin typeface="Tahoma"/>
              <a:ea typeface="+mn-ea"/>
              <a:cs typeface="+mn-cs"/>
            </a:endParaRPr>
          </a:p>
        </p:txBody>
      </p:sp>
      <p:pic>
        <p:nvPicPr>
          <p:cNvPr id="193" name="Graphic 59">
            <a:extLst>
              <a:ext uri="{FF2B5EF4-FFF2-40B4-BE49-F238E27FC236}">
                <a16:creationId xmlns:a16="http://schemas.microsoft.com/office/drawing/2014/main" id="{D554E95D-4450-85A9-2369-1A471599404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53925" y="3438325"/>
            <a:ext cx="588679" cy="588679"/>
          </a:xfrm>
          <a:prstGeom prst="rect">
            <a:avLst/>
          </a:prstGeom>
        </p:spPr>
      </p:pic>
      <p:pic>
        <p:nvPicPr>
          <p:cNvPr id="194" name="Graphic 61">
            <a:extLst>
              <a:ext uri="{FF2B5EF4-FFF2-40B4-BE49-F238E27FC236}">
                <a16:creationId xmlns:a16="http://schemas.microsoft.com/office/drawing/2014/main" id="{D226AF2E-2181-3FCA-35F7-4EEA14F2E56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50913" y="2363990"/>
            <a:ext cx="594702" cy="594702"/>
          </a:xfrm>
          <a:prstGeom prst="rect">
            <a:avLst/>
          </a:prstGeom>
        </p:spPr>
      </p:pic>
      <p:pic>
        <p:nvPicPr>
          <p:cNvPr id="195" name="Graphic 62">
            <a:extLst>
              <a:ext uri="{FF2B5EF4-FFF2-40B4-BE49-F238E27FC236}">
                <a16:creationId xmlns:a16="http://schemas.microsoft.com/office/drawing/2014/main" id="{1D93F862-E4B1-08DF-54AF-B96BFA4FBE4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35292" y="2905639"/>
            <a:ext cx="625945" cy="625945"/>
          </a:xfrm>
          <a:prstGeom prst="rect">
            <a:avLst/>
          </a:prstGeom>
        </p:spPr>
      </p:pic>
      <p:sp>
        <p:nvSpPr>
          <p:cNvPr id="239" name="Suorakulmio 238">
            <a:extLst>
              <a:ext uri="{FF2B5EF4-FFF2-40B4-BE49-F238E27FC236}">
                <a16:creationId xmlns:a16="http://schemas.microsoft.com/office/drawing/2014/main" id="{1207459C-E72E-B608-7E60-4398607AE4C0}"/>
              </a:ext>
            </a:extLst>
          </p:cNvPr>
          <p:cNvSpPr/>
          <p:nvPr/>
        </p:nvSpPr>
        <p:spPr>
          <a:xfrm>
            <a:off x="5274053" y="4192620"/>
            <a:ext cx="698554" cy="447472"/>
          </a:xfrm>
          <a:prstGeom prst="rect">
            <a:avLst/>
          </a:prstGeom>
          <a:noFill/>
          <a:ln w="3175" cmpd="sng">
            <a:solidFill>
              <a:schemeClr val="tx1">
                <a:lumMod val="65000"/>
                <a:lumOff val="3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srgbClr val="000000"/>
                </a:solidFill>
                <a:effectLst/>
                <a:uLnTx/>
                <a:uFillTx/>
                <a:latin typeface="Tahoma"/>
                <a:ea typeface="+mn-ea"/>
                <a:cs typeface="+mn-cs"/>
              </a:rPr>
              <a:t>3,14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00000"/>
                </a:solidFill>
                <a:effectLst/>
                <a:uLnTx/>
                <a:uFillTx/>
                <a:latin typeface="Tahoma"/>
                <a:ea typeface="+mn-ea"/>
                <a:cs typeface="+mn-cs"/>
              </a:rPr>
              <a:t>(3,21)</a:t>
            </a:r>
          </a:p>
        </p:txBody>
      </p:sp>
      <p:sp>
        <p:nvSpPr>
          <p:cNvPr id="240" name="Suorakulmio 239">
            <a:extLst>
              <a:ext uri="{FF2B5EF4-FFF2-40B4-BE49-F238E27FC236}">
                <a16:creationId xmlns:a16="http://schemas.microsoft.com/office/drawing/2014/main" id="{3E8EE4A2-909A-AAAE-3EAB-F5C3218F182C}"/>
              </a:ext>
            </a:extLst>
          </p:cNvPr>
          <p:cNvSpPr/>
          <p:nvPr/>
        </p:nvSpPr>
        <p:spPr>
          <a:xfrm>
            <a:off x="6513579" y="4199103"/>
            <a:ext cx="698400" cy="447472"/>
          </a:xfrm>
          <a:prstGeom prst="rect">
            <a:avLst/>
          </a:prstGeom>
          <a:noFill/>
          <a:ln w="3175">
            <a:solidFill>
              <a:schemeClr val="tx1">
                <a:lumMod val="65000"/>
                <a:lumOff val="3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dirty="0">
                <a:ln>
                  <a:noFill/>
                </a:ln>
                <a:solidFill>
                  <a:srgbClr val="000000"/>
                </a:solidFill>
                <a:effectLst/>
                <a:uLnTx/>
                <a:uFillTx/>
                <a:latin typeface="Tahoma"/>
                <a:ea typeface="+mn-ea"/>
                <a:cs typeface="+mn-cs"/>
              </a:rPr>
              <a:t>2,36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00000"/>
                </a:solidFill>
                <a:effectLst/>
                <a:uLnTx/>
                <a:uFillTx/>
                <a:latin typeface="Tahoma"/>
                <a:ea typeface="+mn-ea"/>
                <a:cs typeface="+mn-cs"/>
              </a:rPr>
              <a:t>(2,46)</a:t>
            </a:r>
          </a:p>
        </p:txBody>
      </p:sp>
      <p:sp>
        <p:nvSpPr>
          <p:cNvPr id="242" name="Nuoli: Oikea 241">
            <a:extLst>
              <a:ext uri="{FF2B5EF4-FFF2-40B4-BE49-F238E27FC236}">
                <a16:creationId xmlns:a16="http://schemas.microsoft.com/office/drawing/2014/main" id="{172925B5-C6AF-EDCE-DD18-9CBB84875098}"/>
              </a:ext>
            </a:extLst>
          </p:cNvPr>
          <p:cNvSpPr/>
          <p:nvPr/>
        </p:nvSpPr>
        <p:spPr>
          <a:xfrm rot="18788386">
            <a:off x="5316587" y="3666548"/>
            <a:ext cx="552432" cy="421144"/>
          </a:xfrm>
          <a:prstGeom prst="rightArrow">
            <a:avLst/>
          </a:prstGeom>
          <a:noFill/>
          <a:ln w="3175">
            <a:solidFill>
              <a:schemeClr val="tx1">
                <a:lumMod val="65000"/>
                <a:lumOff val="35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144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000000"/>
                </a:solidFill>
                <a:effectLst/>
                <a:uLnTx/>
                <a:uFillTx/>
                <a:latin typeface="Tahoma"/>
                <a:ea typeface="+mn-ea"/>
                <a:cs typeface="+mn-cs"/>
              </a:rPr>
              <a:t>70 %</a:t>
            </a:r>
          </a:p>
        </p:txBody>
      </p:sp>
      <p:sp>
        <p:nvSpPr>
          <p:cNvPr id="243" name="Nuoli: Vasen 242">
            <a:extLst>
              <a:ext uri="{FF2B5EF4-FFF2-40B4-BE49-F238E27FC236}">
                <a16:creationId xmlns:a16="http://schemas.microsoft.com/office/drawing/2014/main" id="{081CF282-A633-C34D-69B4-1789503141B6}"/>
              </a:ext>
            </a:extLst>
          </p:cNvPr>
          <p:cNvSpPr/>
          <p:nvPr/>
        </p:nvSpPr>
        <p:spPr>
          <a:xfrm rot="2860878">
            <a:off x="6636886" y="3708446"/>
            <a:ext cx="528268" cy="381830"/>
          </a:xfrm>
          <a:prstGeom prst="leftArrow">
            <a:avLst/>
          </a:prstGeom>
          <a:noFill/>
          <a:ln w="3175">
            <a:solidFill>
              <a:schemeClr val="tx1">
                <a:lumMod val="65000"/>
                <a:lumOff val="35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72000" r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000000"/>
                </a:solidFill>
                <a:effectLst/>
                <a:uLnTx/>
                <a:uFillTx/>
                <a:latin typeface="Tahoma"/>
                <a:ea typeface="+mn-ea"/>
                <a:cs typeface="+mn-cs"/>
              </a:rPr>
              <a:t>30 %</a:t>
            </a:r>
          </a:p>
        </p:txBody>
      </p:sp>
      <p:grpSp>
        <p:nvGrpSpPr>
          <p:cNvPr id="25" name="Ryhmä 24">
            <a:extLst>
              <a:ext uri="{FF2B5EF4-FFF2-40B4-BE49-F238E27FC236}">
                <a16:creationId xmlns:a16="http://schemas.microsoft.com/office/drawing/2014/main" id="{968C3751-382E-6755-3EFF-6923C867EE10}"/>
              </a:ext>
            </a:extLst>
          </p:cNvPr>
          <p:cNvGrpSpPr/>
          <p:nvPr/>
        </p:nvGrpSpPr>
        <p:grpSpPr>
          <a:xfrm>
            <a:off x="1042365" y="1694925"/>
            <a:ext cx="10185808" cy="400486"/>
            <a:chOff x="1042365" y="1760829"/>
            <a:chExt cx="10185808" cy="400486"/>
          </a:xfrm>
        </p:grpSpPr>
        <p:grpSp>
          <p:nvGrpSpPr>
            <p:cNvPr id="21" name="Ryhmä 20">
              <a:extLst>
                <a:ext uri="{FF2B5EF4-FFF2-40B4-BE49-F238E27FC236}">
                  <a16:creationId xmlns:a16="http://schemas.microsoft.com/office/drawing/2014/main" id="{99917AD9-FA1E-6CF8-FD67-C658ACA1FD84}"/>
                </a:ext>
              </a:extLst>
            </p:cNvPr>
            <p:cNvGrpSpPr/>
            <p:nvPr/>
          </p:nvGrpSpPr>
          <p:grpSpPr>
            <a:xfrm>
              <a:off x="2196523" y="1760829"/>
              <a:ext cx="8377956" cy="400486"/>
              <a:chOff x="2196523" y="1670211"/>
              <a:chExt cx="8377956" cy="400486"/>
            </a:xfrm>
          </p:grpSpPr>
          <p:sp>
            <p:nvSpPr>
              <p:cNvPr id="2" name="Tekstiruutu 1">
                <a:extLst>
                  <a:ext uri="{FF2B5EF4-FFF2-40B4-BE49-F238E27FC236}">
                    <a16:creationId xmlns:a16="http://schemas.microsoft.com/office/drawing/2014/main" id="{53E19C9B-DF3F-C953-9DCB-D805B2568543}"/>
                  </a:ext>
                </a:extLst>
              </p:cNvPr>
              <p:cNvSpPr txBox="1"/>
              <p:nvPr/>
            </p:nvSpPr>
            <p:spPr>
              <a:xfrm>
                <a:off x="2196523" y="1670587"/>
                <a:ext cx="2205796"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srgbClr val="000000"/>
                    </a:solidFill>
                    <a:effectLst/>
                    <a:uLnTx/>
                    <a:uFillTx/>
                    <a:latin typeface="Tahoma"/>
                    <a:ea typeface="+mn-ea"/>
                    <a:cs typeface="+mn-cs"/>
                  </a:rPr>
                  <a:t>PÄÄTIET 70%</a:t>
                </a:r>
              </a:p>
            </p:txBody>
          </p:sp>
          <p:sp>
            <p:nvSpPr>
              <p:cNvPr id="6" name="Tekstiruutu 5">
                <a:extLst>
                  <a:ext uri="{FF2B5EF4-FFF2-40B4-BE49-F238E27FC236}">
                    <a16:creationId xmlns:a16="http://schemas.microsoft.com/office/drawing/2014/main" id="{AB1E72EE-B918-E9B1-48B4-FD7F4D63D350}"/>
                  </a:ext>
                </a:extLst>
              </p:cNvPr>
              <p:cNvSpPr txBox="1"/>
              <p:nvPr/>
            </p:nvSpPr>
            <p:spPr>
              <a:xfrm>
                <a:off x="8184062" y="1670211"/>
                <a:ext cx="2390417"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srgbClr val="000000"/>
                    </a:solidFill>
                    <a:effectLst/>
                    <a:uLnTx/>
                    <a:uFillTx/>
                    <a:latin typeface="Tahoma"/>
                    <a:ea typeface="+mn-ea"/>
                    <a:cs typeface="+mn-cs"/>
                  </a:rPr>
                  <a:t>MUUT TIET 30%</a:t>
                </a:r>
              </a:p>
            </p:txBody>
          </p:sp>
        </p:grpSp>
        <p:cxnSp>
          <p:nvCxnSpPr>
            <p:cNvPr id="22" name="Suora yhdysviiva 21">
              <a:extLst>
                <a:ext uri="{FF2B5EF4-FFF2-40B4-BE49-F238E27FC236}">
                  <a16:creationId xmlns:a16="http://schemas.microsoft.com/office/drawing/2014/main" id="{6C7383FE-3547-868E-0037-B05D022BC467}"/>
                </a:ext>
              </a:extLst>
            </p:cNvPr>
            <p:cNvCxnSpPr>
              <a:cxnSpLocks/>
            </p:cNvCxnSpPr>
            <p:nvPr/>
          </p:nvCxnSpPr>
          <p:spPr>
            <a:xfrm>
              <a:off x="1042365" y="2157193"/>
              <a:ext cx="10185808" cy="0"/>
            </a:xfrm>
            <a:prstGeom prst="line">
              <a:avLst/>
            </a:prstGeom>
            <a:ln>
              <a:solidFill>
                <a:schemeClr val="tx1">
                  <a:lumMod val="50000"/>
                  <a:lumOff val="50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24" name="Tekstiruutu 23">
            <a:extLst>
              <a:ext uri="{FF2B5EF4-FFF2-40B4-BE49-F238E27FC236}">
                <a16:creationId xmlns:a16="http://schemas.microsoft.com/office/drawing/2014/main" id="{BCE96DD6-9566-2F7A-E456-044D2C1ED8A8}"/>
              </a:ext>
            </a:extLst>
          </p:cNvPr>
          <p:cNvSpPr txBox="1"/>
          <p:nvPr/>
        </p:nvSpPr>
        <p:spPr>
          <a:xfrm>
            <a:off x="5338979" y="2143509"/>
            <a:ext cx="190895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Tahoma"/>
                <a:ea typeface="+mn-ea"/>
                <a:cs typeface="+mn-cs"/>
              </a:rPr>
              <a:t>Tulostavoitteen mittari:</a:t>
            </a:r>
          </a:p>
        </p:txBody>
      </p:sp>
      <p:pic>
        <p:nvPicPr>
          <p:cNvPr id="3" name="Graphic 68">
            <a:extLst>
              <a:ext uri="{FF2B5EF4-FFF2-40B4-BE49-F238E27FC236}">
                <a16:creationId xmlns:a16="http://schemas.microsoft.com/office/drawing/2014/main" id="{1EE936D9-9C0B-68D8-E4A6-B289BD6653A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81736" y="2109634"/>
            <a:ext cx="762680" cy="762680"/>
          </a:xfrm>
          <a:prstGeom prst="rect">
            <a:avLst/>
          </a:prstGeom>
        </p:spPr>
      </p:pic>
      <p:pic>
        <p:nvPicPr>
          <p:cNvPr id="9" name="Graphic 68">
            <a:extLst>
              <a:ext uri="{FF2B5EF4-FFF2-40B4-BE49-F238E27FC236}">
                <a16:creationId xmlns:a16="http://schemas.microsoft.com/office/drawing/2014/main" id="{6178BC26-E571-F95F-1D0A-81D84D822AE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38096" y="2109634"/>
            <a:ext cx="762680" cy="762680"/>
          </a:xfrm>
          <a:prstGeom prst="rect">
            <a:avLst/>
          </a:prstGeom>
        </p:spPr>
      </p:pic>
      <p:grpSp>
        <p:nvGrpSpPr>
          <p:cNvPr id="66" name="Ryhmä 65">
            <a:extLst>
              <a:ext uri="{FF2B5EF4-FFF2-40B4-BE49-F238E27FC236}">
                <a16:creationId xmlns:a16="http://schemas.microsoft.com/office/drawing/2014/main" id="{7B4AC9B7-C46C-A43C-A326-193CEEE0D81B}"/>
              </a:ext>
            </a:extLst>
          </p:cNvPr>
          <p:cNvGrpSpPr/>
          <p:nvPr/>
        </p:nvGrpSpPr>
        <p:grpSpPr>
          <a:xfrm>
            <a:off x="9823736" y="2646126"/>
            <a:ext cx="108000" cy="3694721"/>
            <a:chOff x="9823736" y="2646126"/>
            <a:chExt cx="108000" cy="3694721"/>
          </a:xfrm>
        </p:grpSpPr>
        <p:sp>
          <p:nvSpPr>
            <p:cNvPr id="31" name="Nuoli: Ylös 30">
              <a:extLst>
                <a:ext uri="{FF2B5EF4-FFF2-40B4-BE49-F238E27FC236}">
                  <a16:creationId xmlns:a16="http://schemas.microsoft.com/office/drawing/2014/main" id="{F8DB6B6A-AD8C-5585-9242-ACDD0C63BF11}"/>
                </a:ext>
              </a:extLst>
            </p:cNvPr>
            <p:cNvSpPr/>
            <p:nvPr/>
          </p:nvSpPr>
          <p:spPr>
            <a:xfrm rot="10800000">
              <a:off x="9823736" y="3201936"/>
              <a:ext cx="108000" cy="180000"/>
            </a:xfrm>
            <a:prstGeom prst="up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35" name="Nuoli: Ylös 34">
              <a:extLst>
                <a:ext uri="{FF2B5EF4-FFF2-40B4-BE49-F238E27FC236}">
                  <a16:creationId xmlns:a16="http://schemas.microsoft.com/office/drawing/2014/main" id="{6DE3C899-E55F-DAEA-26F1-853D3F6F9EE5}"/>
                </a:ext>
              </a:extLst>
            </p:cNvPr>
            <p:cNvSpPr/>
            <p:nvPr/>
          </p:nvSpPr>
          <p:spPr>
            <a:xfrm rot="10800000">
              <a:off x="9823736" y="5049223"/>
              <a:ext cx="108000" cy="180000"/>
            </a:xfrm>
            <a:prstGeom prst="up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36" name="Nuoli: Ylös 35">
              <a:extLst>
                <a:ext uri="{FF2B5EF4-FFF2-40B4-BE49-F238E27FC236}">
                  <a16:creationId xmlns:a16="http://schemas.microsoft.com/office/drawing/2014/main" id="{976C5F16-1521-BC73-49B9-C70C647BECF9}"/>
                </a:ext>
              </a:extLst>
            </p:cNvPr>
            <p:cNvSpPr/>
            <p:nvPr/>
          </p:nvSpPr>
          <p:spPr>
            <a:xfrm rot="-10800000">
              <a:off x="9823736" y="2646126"/>
              <a:ext cx="108000" cy="180000"/>
            </a:xfrm>
            <a:prstGeom prst="up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61" name="Nuoli: Ylös 60">
              <a:extLst>
                <a:ext uri="{FF2B5EF4-FFF2-40B4-BE49-F238E27FC236}">
                  <a16:creationId xmlns:a16="http://schemas.microsoft.com/office/drawing/2014/main" id="{0DEE0BED-50C0-BF10-93CF-779A5FC81909}"/>
                </a:ext>
              </a:extLst>
            </p:cNvPr>
            <p:cNvSpPr/>
            <p:nvPr/>
          </p:nvSpPr>
          <p:spPr>
            <a:xfrm rot="10800000">
              <a:off x="9823736" y="3766715"/>
              <a:ext cx="108000" cy="180000"/>
            </a:xfrm>
            <a:prstGeom prst="up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64" name="Nuoli: Ylös 63">
              <a:extLst>
                <a:ext uri="{FF2B5EF4-FFF2-40B4-BE49-F238E27FC236}">
                  <a16:creationId xmlns:a16="http://schemas.microsoft.com/office/drawing/2014/main" id="{E44B75DD-A27E-D6E6-1579-B032898C5128}"/>
                </a:ext>
              </a:extLst>
            </p:cNvPr>
            <p:cNvSpPr/>
            <p:nvPr/>
          </p:nvSpPr>
          <p:spPr>
            <a:xfrm rot="10800000">
              <a:off x="9823736" y="6160847"/>
              <a:ext cx="108000" cy="180000"/>
            </a:xfrm>
            <a:prstGeom prst="up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Tahoma"/>
                <a:ea typeface="+mn-ea"/>
                <a:cs typeface="+mn-cs"/>
              </a:endParaRPr>
            </a:p>
          </p:txBody>
        </p:sp>
      </p:grpSp>
      <p:sp>
        <p:nvSpPr>
          <p:cNvPr id="10" name="Nuoli: Ylös 9">
            <a:extLst>
              <a:ext uri="{FF2B5EF4-FFF2-40B4-BE49-F238E27FC236}">
                <a16:creationId xmlns:a16="http://schemas.microsoft.com/office/drawing/2014/main" id="{37A2EE60-E013-14E2-1010-0AE39C83BC4C}"/>
              </a:ext>
            </a:extLst>
          </p:cNvPr>
          <p:cNvSpPr/>
          <p:nvPr/>
        </p:nvSpPr>
        <p:spPr>
          <a:xfrm rot="10800000">
            <a:off x="3471654" y="5585196"/>
            <a:ext cx="108000" cy="180000"/>
          </a:xfrm>
          <a:prstGeom prst="up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19" name="Nuoli: Ylös 18">
            <a:extLst>
              <a:ext uri="{FF2B5EF4-FFF2-40B4-BE49-F238E27FC236}">
                <a16:creationId xmlns:a16="http://schemas.microsoft.com/office/drawing/2014/main" id="{E2ACBC5A-D8CF-FC22-D4A6-998931F1330D}"/>
              </a:ext>
            </a:extLst>
          </p:cNvPr>
          <p:cNvSpPr/>
          <p:nvPr/>
        </p:nvSpPr>
        <p:spPr>
          <a:xfrm rot="10800000">
            <a:off x="7898571" y="5585196"/>
            <a:ext cx="108000" cy="180000"/>
          </a:xfrm>
          <a:prstGeom prst="up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47" name="Nuoli: Ylös 46">
            <a:extLst>
              <a:ext uri="{FF2B5EF4-FFF2-40B4-BE49-F238E27FC236}">
                <a16:creationId xmlns:a16="http://schemas.microsoft.com/office/drawing/2014/main" id="{BAE0C4F3-2E90-B9F0-037C-4667FE9C406A}"/>
              </a:ext>
            </a:extLst>
          </p:cNvPr>
          <p:cNvSpPr/>
          <p:nvPr/>
        </p:nvSpPr>
        <p:spPr>
          <a:xfrm rot="10800000">
            <a:off x="7896279" y="3228941"/>
            <a:ext cx="108000" cy="180000"/>
          </a:xfrm>
          <a:prstGeom prst="up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54" name="Nuoli: Ylös 53">
            <a:extLst>
              <a:ext uri="{FF2B5EF4-FFF2-40B4-BE49-F238E27FC236}">
                <a16:creationId xmlns:a16="http://schemas.microsoft.com/office/drawing/2014/main" id="{07E2A7B4-3CC7-DC82-7D90-ECAB42C96CA9}"/>
              </a:ext>
            </a:extLst>
          </p:cNvPr>
          <p:cNvSpPr/>
          <p:nvPr/>
        </p:nvSpPr>
        <p:spPr>
          <a:xfrm rot="10800000">
            <a:off x="3441353" y="3228941"/>
            <a:ext cx="108000" cy="180000"/>
          </a:xfrm>
          <a:prstGeom prst="up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57" name="Nuoli: Ylös 56">
            <a:extLst>
              <a:ext uri="{FF2B5EF4-FFF2-40B4-BE49-F238E27FC236}">
                <a16:creationId xmlns:a16="http://schemas.microsoft.com/office/drawing/2014/main" id="{F4A2B0BD-9D9E-213A-A51B-AF4439C06D63}"/>
              </a:ext>
            </a:extLst>
          </p:cNvPr>
          <p:cNvSpPr/>
          <p:nvPr/>
        </p:nvSpPr>
        <p:spPr>
          <a:xfrm rot="10800000">
            <a:off x="5310900" y="4316251"/>
            <a:ext cx="108000" cy="180000"/>
          </a:xfrm>
          <a:prstGeom prst="up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58" name="Nuoli: Ylös 57">
            <a:extLst>
              <a:ext uri="{FF2B5EF4-FFF2-40B4-BE49-F238E27FC236}">
                <a16:creationId xmlns:a16="http://schemas.microsoft.com/office/drawing/2014/main" id="{20B43B6D-DF80-DF60-B61A-79B3A4ADE8FA}"/>
              </a:ext>
            </a:extLst>
          </p:cNvPr>
          <p:cNvSpPr/>
          <p:nvPr/>
        </p:nvSpPr>
        <p:spPr>
          <a:xfrm rot="10800000">
            <a:off x="6543100" y="4334642"/>
            <a:ext cx="108000" cy="180000"/>
          </a:xfrm>
          <a:prstGeom prst="up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67" name="Nuoli: Ylös 66">
            <a:extLst>
              <a:ext uri="{FF2B5EF4-FFF2-40B4-BE49-F238E27FC236}">
                <a16:creationId xmlns:a16="http://schemas.microsoft.com/office/drawing/2014/main" id="{7EA9F5CB-1E18-9F38-B263-5C02516C1EAB}"/>
              </a:ext>
            </a:extLst>
          </p:cNvPr>
          <p:cNvSpPr/>
          <p:nvPr/>
        </p:nvSpPr>
        <p:spPr>
          <a:xfrm rot="10800000">
            <a:off x="5812949" y="3155134"/>
            <a:ext cx="108000" cy="180000"/>
          </a:xfrm>
          <a:prstGeom prst="up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68" name="TextBox 5">
            <a:extLst>
              <a:ext uri="{FF2B5EF4-FFF2-40B4-BE49-F238E27FC236}">
                <a16:creationId xmlns:a16="http://schemas.microsoft.com/office/drawing/2014/main" id="{796BA2B3-7969-ADCC-A027-7BDCA40D6602}"/>
              </a:ext>
            </a:extLst>
          </p:cNvPr>
          <p:cNvSpPr txBox="1"/>
          <p:nvPr/>
        </p:nvSpPr>
        <p:spPr>
          <a:xfrm>
            <a:off x="3623711" y="6453026"/>
            <a:ext cx="5255588" cy="200055"/>
          </a:xfrm>
          <a:prstGeom prst="rect">
            <a:avLst/>
          </a:prstGeom>
          <a:noFill/>
        </p:spPr>
        <p:txBody>
          <a:bodyPr wrap="square" rtlCol="0">
            <a:spAutoFit/>
          </a:bodyPr>
          <a:lstStyle>
            <a:defPPr>
              <a:defRPr lang="fi-FI"/>
            </a:defPPr>
            <a:lvl1pPr>
              <a:defRPr sz="1200" b="1">
                <a:solidFill>
                  <a:srgbClr val="766A62">
                    <a:lumMod val="75000"/>
                  </a:srgbClr>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1200" cap="none" spc="0" normalizeH="0" baseline="0" noProof="0" dirty="0">
                <a:ln>
                  <a:noFill/>
                </a:ln>
                <a:solidFill>
                  <a:srgbClr val="000000"/>
                </a:solidFill>
                <a:effectLst/>
                <a:uLnTx/>
                <a:uFillTx/>
                <a:latin typeface="Tahoma"/>
                <a:ea typeface="+mn-ea"/>
                <a:cs typeface="Arial" pitchFamily="34" charset="0"/>
              </a:rPr>
              <a:t>Tulostavoitteen mittarin laskennassa on käytetty useampaa kuin kahta desimaalia</a:t>
            </a:r>
          </a:p>
        </p:txBody>
      </p:sp>
      <p:grpSp>
        <p:nvGrpSpPr>
          <p:cNvPr id="38" name="Ryhmä 37">
            <a:extLst>
              <a:ext uri="{FF2B5EF4-FFF2-40B4-BE49-F238E27FC236}">
                <a16:creationId xmlns:a16="http://schemas.microsoft.com/office/drawing/2014/main" id="{20C5B309-CFE8-D736-AA9F-D20C9BCFD9B7}"/>
              </a:ext>
            </a:extLst>
          </p:cNvPr>
          <p:cNvGrpSpPr/>
          <p:nvPr/>
        </p:nvGrpSpPr>
        <p:grpSpPr>
          <a:xfrm>
            <a:off x="4881080" y="5400408"/>
            <a:ext cx="2712602" cy="1061829"/>
            <a:chOff x="4881080" y="5274898"/>
            <a:chExt cx="2712602" cy="1061829"/>
          </a:xfrm>
        </p:grpSpPr>
        <p:sp>
          <p:nvSpPr>
            <p:cNvPr id="69" name="Tekstiruutu 68">
              <a:extLst>
                <a:ext uri="{FF2B5EF4-FFF2-40B4-BE49-F238E27FC236}">
                  <a16:creationId xmlns:a16="http://schemas.microsoft.com/office/drawing/2014/main" id="{C22B0DD7-C801-7A3A-B34E-73244EC31A01}"/>
                </a:ext>
              </a:extLst>
            </p:cNvPr>
            <p:cNvSpPr txBox="1"/>
            <p:nvPr/>
          </p:nvSpPr>
          <p:spPr>
            <a:xfrm>
              <a:off x="4881080" y="5274898"/>
              <a:ext cx="2712602" cy="1061829"/>
            </a:xfrm>
            <a:prstGeom prst="rect">
              <a:avLst/>
            </a:prstGeom>
            <a:noFill/>
            <a:ln w="3175">
              <a:solidFill>
                <a:schemeClr val="tx2"/>
              </a:solidFill>
            </a:ln>
          </p:spPr>
          <p:txBody>
            <a:bodyPr wrap="none" rtlCol="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fi-FI" sz="700" b="0" i="0" u="sng" strike="noStrike" kern="1200" cap="none" spc="0" normalizeH="0" baseline="0" noProof="0" dirty="0">
                  <a:ln>
                    <a:noFill/>
                  </a:ln>
                  <a:solidFill>
                    <a:srgbClr val="000000"/>
                  </a:solidFill>
                  <a:effectLst/>
                  <a:uLnTx/>
                  <a:uFillTx/>
                  <a:latin typeface="Tahoma"/>
                  <a:ea typeface="Calibri" panose="020F0502020204030204" pitchFamily="34" charset="0"/>
                  <a:cs typeface="+mn-cs"/>
                </a:rPr>
                <a:t>Yksityishenkilöiden</a:t>
              </a:r>
              <a:r>
                <a:rPr kumimoji="0" lang="fi-FI" sz="700" b="0" i="0" u="none" strike="noStrike" kern="1200" cap="none" spc="0" normalizeH="0" baseline="0" noProof="0" dirty="0">
                  <a:ln>
                    <a:noFill/>
                  </a:ln>
                  <a:solidFill>
                    <a:srgbClr val="000000"/>
                  </a:solidFill>
                  <a:effectLst/>
                  <a:uLnTx/>
                  <a:uFillTx/>
                  <a:latin typeface="Tahoma"/>
                  <a:ea typeface="Calibri" panose="020F0502020204030204" pitchFamily="34" charset="0"/>
                  <a:cs typeface="+mn-cs"/>
                </a:rPr>
                <a:t> keskiarvotuloksessa tilastollisesti merkittävä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fi-FI" sz="700" b="0" i="0" u="none" strike="noStrike" kern="1200" cap="none" spc="0" normalizeH="0" baseline="0" noProof="0" dirty="0">
                  <a:ln>
                    <a:noFill/>
                  </a:ln>
                  <a:solidFill>
                    <a:srgbClr val="000000"/>
                  </a:solidFill>
                  <a:effectLst/>
                  <a:uLnTx/>
                  <a:uFillTx/>
                  <a:latin typeface="Tahoma"/>
                  <a:ea typeface="Calibri" panose="020F0502020204030204" pitchFamily="34" charset="0"/>
                  <a:cs typeface="+mn-cs"/>
                </a:rPr>
                <a:t>vuosimuutos on 0,04 asteikkoarvoa.</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fi-FI" sz="700" b="0" i="0" u="none" strike="noStrike" kern="1200" cap="none" spc="0" normalizeH="0" baseline="0" noProof="0" dirty="0">
                  <a:ln>
                    <a:noFill/>
                  </a:ln>
                  <a:solidFill>
                    <a:srgbClr val="000000"/>
                  </a:solidFill>
                  <a:effectLst/>
                  <a:uLnTx/>
                  <a:uFillTx/>
                  <a:latin typeface="Tahoma"/>
                  <a:ea typeface="Calibri" panose="020F0502020204030204" pitchFamily="34" charset="0"/>
                  <a:cs typeface="+mn-cs"/>
                </a:rPr>
                <a:t>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fi-FI" sz="700" b="0" i="0" u="sng" strike="noStrike" kern="1200" cap="none" spc="0" normalizeH="0" baseline="0" noProof="0" dirty="0">
                  <a:ln>
                    <a:noFill/>
                  </a:ln>
                  <a:solidFill>
                    <a:srgbClr val="000000"/>
                  </a:solidFill>
                  <a:effectLst/>
                  <a:uLnTx/>
                  <a:uFillTx/>
                  <a:latin typeface="Tahoma"/>
                  <a:ea typeface="Calibri" panose="020F0502020204030204" pitchFamily="34" charset="0"/>
                  <a:cs typeface="+mn-cs"/>
                </a:rPr>
                <a:t>Raskaan liikenteen</a:t>
              </a:r>
              <a:r>
                <a:rPr kumimoji="0" lang="fi-FI" sz="700" b="0" i="0" u="none" strike="noStrike" kern="1200" cap="none" spc="0" normalizeH="0" baseline="0" noProof="0" dirty="0">
                  <a:ln>
                    <a:noFill/>
                  </a:ln>
                  <a:solidFill>
                    <a:srgbClr val="000000"/>
                  </a:solidFill>
                  <a:effectLst/>
                  <a:uLnTx/>
                  <a:uFillTx/>
                  <a:latin typeface="Tahoma"/>
                  <a:ea typeface="Calibri" panose="020F0502020204030204" pitchFamily="34" charset="0"/>
                  <a:cs typeface="+mn-cs"/>
                </a:rPr>
                <a:t> keskiarvotuloksessa tilastollisesti merkittävä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fi-FI" sz="700" b="0" i="0" u="none" strike="noStrike" kern="1200" cap="none" spc="0" normalizeH="0" baseline="0" noProof="0" dirty="0">
                  <a:ln>
                    <a:noFill/>
                  </a:ln>
                  <a:solidFill>
                    <a:srgbClr val="000000"/>
                  </a:solidFill>
                  <a:effectLst/>
                  <a:uLnTx/>
                  <a:uFillTx/>
                  <a:latin typeface="Tahoma"/>
                  <a:ea typeface="Calibri" panose="020F0502020204030204" pitchFamily="34" charset="0"/>
                  <a:cs typeface="+mn-cs"/>
                </a:rPr>
                <a:t>vuosimuutos on 0,09 asteikkoarvoa.</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fi-FI" sz="700" b="0" i="0" u="none" strike="noStrike" kern="1200" cap="none" spc="0" normalizeH="0" baseline="0" noProof="0" dirty="0">
                <a:ln>
                  <a:noFill/>
                </a:ln>
                <a:solidFill>
                  <a:srgbClr val="000000"/>
                </a:solidFill>
                <a:effectLst/>
                <a:uLnTx/>
                <a:uFillTx/>
                <a:latin typeface="Tahoma"/>
                <a:ea typeface="Calibri" panose="020F0502020204030204" pitchFamily="34" charset="0"/>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fi-FI" sz="700" b="0" i="0" u="none" strike="noStrike" kern="1200" cap="none" spc="0" normalizeH="0" baseline="0" noProof="0" dirty="0">
                <a:ln>
                  <a:noFill/>
                </a:ln>
                <a:solidFill>
                  <a:srgbClr val="000000"/>
                </a:solidFill>
                <a:effectLst/>
                <a:uLnTx/>
                <a:uFillTx/>
                <a:latin typeface="Tahoma"/>
                <a:ea typeface="Calibri" panose="020F0502020204030204" pitchFamily="34" charset="0"/>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fi-FI" sz="700" b="0" i="0" u="none" strike="noStrike" kern="1200" cap="none" spc="0" normalizeH="0" baseline="0" noProof="0" dirty="0">
                  <a:ln>
                    <a:noFill/>
                  </a:ln>
                  <a:solidFill>
                    <a:srgbClr val="000000"/>
                  </a:solidFill>
                  <a:effectLst/>
                  <a:uLnTx/>
                  <a:uFillTx/>
                  <a:latin typeface="Tahoma"/>
                  <a:ea typeface="+mn-ea"/>
                  <a:cs typeface="+mn-cs"/>
                </a:rPr>
                <a:t>=Tulos on noussut tilastollisesti merkittävästi vuodesta 2023</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fi-FI" sz="700" b="0" i="0" u="none" strike="noStrike" kern="1200" cap="none" spc="0" normalizeH="0" baseline="0" noProof="0" dirty="0">
                <a:ln>
                  <a:noFill/>
                </a:ln>
                <a:solidFill>
                  <a:srgbClr val="000000"/>
                </a:solidFill>
                <a:effectLst/>
                <a:uLnTx/>
                <a:uFillTx/>
                <a:latin typeface="Tahoma"/>
                <a:ea typeface="Calibri" panose="020F0502020204030204" pitchFamily="34" charset="0"/>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fi-FI" sz="700" b="0" i="0" u="none" strike="noStrike" kern="1200" cap="none" spc="0" normalizeH="0" baseline="0" noProof="0" dirty="0">
                  <a:ln>
                    <a:noFill/>
                  </a:ln>
                  <a:solidFill>
                    <a:srgbClr val="000000"/>
                  </a:solidFill>
                  <a:effectLst/>
                  <a:uLnTx/>
                  <a:uFillTx/>
                  <a:latin typeface="Tahoma"/>
                  <a:ea typeface="+mn-ea"/>
                  <a:cs typeface="+mn-cs"/>
                </a:rPr>
                <a:t>=Tulos on laskenut tilastollisesti merkittävästi vuodesta 2023</a:t>
              </a:r>
            </a:p>
          </p:txBody>
        </p:sp>
        <p:grpSp>
          <p:nvGrpSpPr>
            <p:cNvPr id="34" name="Ryhmä 33">
              <a:extLst>
                <a:ext uri="{FF2B5EF4-FFF2-40B4-BE49-F238E27FC236}">
                  <a16:creationId xmlns:a16="http://schemas.microsoft.com/office/drawing/2014/main" id="{B49FF969-4B5E-BE9B-1477-E8C4096EF4EC}"/>
                </a:ext>
              </a:extLst>
            </p:cNvPr>
            <p:cNvGrpSpPr/>
            <p:nvPr/>
          </p:nvGrpSpPr>
          <p:grpSpPr>
            <a:xfrm>
              <a:off x="4917328" y="5936408"/>
              <a:ext cx="108000" cy="383852"/>
              <a:chOff x="4917328" y="6008126"/>
              <a:chExt cx="108000" cy="383852"/>
            </a:xfrm>
          </p:grpSpPr>
          <p:sp>
            <p:nvSpPr>
              <p:cNvPr id="74" name="Nuoli: Ylös 73">
                <a:extLst>
                  <a:ext uri="{FF2B5EF4-FFF2-40B4-BE49-F238E27FC236}">
                    <a16:creationId xmlns:a16="http://schemas.microsoft.com/office/drawing/2014/main" id="{CA000469-D722-34BD-D574-0D5B901B7652}"/>
                  </a:ext>
                </a:extLst>
              </p:cNvPr>
              <p:cNvSpPr/>
              <p:nvPr/>
            </p:nvSpPr>
            <p:spPr>
              <a:xfrm rot="10800000">
                <a:off x="4917328" y="6211978"/>
                <a:ext cx="108000" cy="180000"/>
              </a:xfrm>
              <a:prstGeom prst="up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23" name="Nuoli: Ylös 22">
                <a:extLst>
                  <a:ext uri="{FF2B5EF4-FFF2-40B4-BE49-F238E27FC236}">
                    <a16:creationId xmlns:a16="http://schemas.microsoft.com/office/drawing/2014/main" id="{6B6CB200-36C8-1411-CFA8-A16C52918E60}"/>
                  </a:ext>
                </a:extLst>
              </p:cNvPr>
              <p:cNvSpPr/>
              <p:nvPr/>
            </p:nvSpPr>
            <p:spPr>
              <a:xfrm>
                <a:off x="4917328" y="6008126"/>
                <a:ext cx="108000" cy="180000"/>
              </a:xfrm>
              <a:prstGeom prst="upArrow">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Tahoma"/>
                  <a:ea typeface="+mn-ea"/>
                  <a:cs typeface="+mn-cs"/>
                </a:endParaRPr>
              </a:p>
            </p:txBody>
          </p:sp>
        </p:grpSp>
      </p:grpSp>
    </p:spTree>
    <p:extLst>
      <p:ext uri="{BB962C8B-B14F-4D97-AF65-F5344CB8AC3E}">
        <p14:creationId xmlns:p14="http://schemas.microsoft.com/office/powerpoint/2010/main" val="2786809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MHU kaupallisen mallin kehittäminen - taustaa</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a:xfrm>
            <a:off x="838199" y="1813968"/>
            <a:ext cx="8029576" cy="4009783"/>
          </a:xfrm>
        </p:spPr>
        <p:txBody>
          <a:bodyPr>
            <a:normAutofit/>
          </a:bodyPr>
          <a:lstStyle/>
          <a:p>
            <a:r>
              <a:rPr lang="fi-FI" sz="1800" b="0" i="0" u="none" strike="noStrike" baseline="0" dirty="0">
                <a:solidFill>
                  <a:srgbClr val="000000"/>
                </a:solidFill>
                <a:latin typeface="+mj-lt"/>
              </a:rPr>
              <a:t>Maanteiden hoitourakoissa on erityisesti vuosien 2022–2023 aikana havaittu haasteita, jotka liittyvät tarjouksissa annettujen tavoitehintojen muuttumiseen ja ylittymiseen sekä sopimusten kattohintojen ylityksiin urakan aikana. Hallitsemattomat muutokset ja ylitykset ovat merkittävä haaste Väylän ja </a:t>
            </a:r>
            <a:r>
              <a:rPr lang="fi-FI" sz="1800" b="0" i="0" u="none" strike="noStrike" baseline="0" dirty="0" err="1">
                <a:solidFill>
                  <a:srgbClr val="000000"/>
                </a:solidFill>
                <a:latin typeface="+mj-lt"/>
              </a:rPr>
              <a:t>ELY:n</a:t>
            </a:r>
            <a:r>
              <a:rPr lang="fi-FI" sz="1800" b="0" i="0" u="none" strike="noStrike" baseline="0" dirty="0">
                <a:solidFill>
                  <a:srgbClr val="000000"/>
                </a:solidFill>
                <a:latin typeface="+mj-lt"/>
              </a:rPr>
              <a:t>.</a:t>
            </a:r>
          </a:p>
          <a:p>
            <a:r>
              <a:rPr lang="fi-FI" sz="1800" b="0" i="0" u="none" strike="noStrike" baseline="0" dirty="0">
                <a:solidFill>
                  <a:srgbClr val="000000"/>
                </a:solidFill>
                <a:latin typeface="+mj-lt"/>
              </a:rPr>
              <a:t>Kehittämisehdotuksista on pyydetty urakoitsijoilta palautetta huhtikuussa järjestetyissä markkinavuoropuheluissa. Päätetyt muutokset esitellään vielä urakoitsijaseminaarissa 14.6.2024.</a:t>
            </a:r>
          </a:p>
        </p:txBody>
      </p:sp>
      <p:sp>
        <p:nvSpPr>
          <p:cNvPr id="4" name="Dian numeron paikkamerkki 3">
            <a:extLst>
              <a:ext uri="{FF2B5EF4-FFF2-40B4-BE49-F238E27FC236}">
                <a16:creationId xmlns:a16="http://schemas.microsoft.com/office/drawing/2014/main" id="{44373F66-98CF-A2BA-3129-E1E2429D8AA2}"/>
              </a:ext>
            </a:extLst>
          </p:cNvPr>
          <p:cNvSpPr>
            <a:spLocks noGrp="1"/>
          </p:cNvSpPr>
          <p:nvPr>
            <p:ph type="sldNum" sz="quarter" idx="17"/>
          </p:nvPr>
        </p:nvSpPr>
        <p:spPr/>
        <p:txBody>
          <a:bodyPr/>
          <a:lstStyle/>
          <a:p>
            <a:fld id="{6BD4A0EF-951A-4343-A672-F31B58E6828E}" type="slidenum">
              <a:rPr lang="en-US" smtClean="0"/>
              <a:pPr/>
              <a:t>4</a:t>
            </a:fld>
            <a:endParaRPr lang="en-US"/>
          </a:p>
        </p:txBody>
      </p:sp>
    </p:spTree>
    <p:extLst>
      <p:ext uri="{BB962C8B-B14F-4D97-AF65-F5344CB8AC3E}">
        <p14:creationId xmlns:p14="http://schemas.microsoft.com/office/powerpoint/2010/main" val="1590991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a:xfrm>
            <a:off x="838199" y="365125"/>
            <a:ext cx="8527743" cy="1325563"/>
          </a:xfrm>
        </p:spPr>
        <p:txBody>
          <a:bodyPr/>
          <a:lstStyle/>
          <a:p>
            <a:r>
              <a:rPr lang="fi-FI" dirty="0"/>
              <a:t>Keskeiset muutokset pähkinänkuoressa</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p:txBody>
          <a:bodyPr>
            <a:normAutofit/>
          </a:bodyPr>
          <a:lstStyle/>
          <a:p>
            <a:pPr marL="457200" indent="-457200">
              <a:buFont typeface="+mj-lt"/>
              <a:buAutoNum type="arabicPeriod"/>
            </a:pPr>
            <a:r>
              <a:rPr lang="fi-FI" dirty="0"/>
              <a:t>Muutetaan tavoite- ja kattohinnan välistä maksuosuutta sekä tavoite- ja kattohinnan väliä.</a:t>
            </a:r>
          </a:p>
          <a:p>
            <a:pPr marL="457200" indent="-457200">
              <a:buFont typeface="+mj-lt"/>
              <a:buAutoNum type="arabicPeriod"/>
            </a:pPr>
            <a:r>
              <a:rPr lang="fi-FI" dirty="0"/>
              <a:t>Rajoitetaan hoitovuoden aikaista laskutusoikeutta.</a:t>
            </a:r>
          </a:p>
          <a:p>
            <a:pPr marL="457200" indent="-457200">
              <a:buFont typeface="+mj-lt"/>
              <a:buAutoNum type="arabicPeriod"/>
            </a:pPr>
            <a:r>
              <a:rPr lang="fi-FI" dirty="0"/>
              <a:t>Muutetaan talvisuolojen ja </a:t>
            </a:r>
            <a:r>
              <a:rPr lang="fi-FI" dirty="0" err="1"/>
              <a:t>formiaattien</a:t>
            </a:r>
            <a:r>
              <a:rPr lang="fi-FI" dirty="0"/>
              <a:t> kaupallista mallia.</a:t>
            </a:r>
          </a:p>
          <a:p>
            <a:pPr marL="457200" indent="-457200">
              <a:buFont typeface="+mj-lt"/>
              <a:buAutoNum type="arabicPeriod"/>
            </a:pPr>
            <a:r>
              <a:rPr lang="fi-FI" dirty="0"/>
              <a:t>Tarjousten valintaperusteiden ja laatuvertailutekijöiden muutokset</a:t>
            </a:r>
          </a:p>
          <a:p>
            <a:pPr marL="457200" indent="-457200">
              <a:buFont typeface="+mj-lt"/>
              <a:buAutoNum type="arabicPeriod"/>
            </a:pPr>
            <a:r>
              <a:rPr lang="fi-FI" i="1" dirty="0"/>
              <a:t>Laatulupausten muutokset </a:t>
            </a:r>
          </a:p>
          <a:p>
            <a:pPr marL="457200" indent="-457200">
              <a:buFont typeface="+mj-lt"/>
              <a:buAutoNum type="arabicPeriod"/>
            </a:pPr>
            <a:r>
              <a:rPr lang="fi-FI" i="1" dirty="0"/>
              <a:t>Muut merkittävämmät muutokset (kuvadata ja urakan työnjohdon määrä)</a:t>
            </a:r>
          </a:p>
        </p:txBody>
      </p:sp>
      <p:sp>
        <p:nvSpPr>
          <p:cNvPr id="4" name="Dian numeron paikkamerkki 3">
            <a:extLst>
              <a:ext uri="{FF2B5EF4-FFF2-40B4-BE49-F238E27FC236}">
                <a16:creationId xmlns:a16="http://schemas.microsoft.com/office/drawing/2014/main" id="{44373F66-98CF-A2BA-3129-E1E2429D8AA2}"/>
              </a:ext>
            </a:extLst>
          </p:cNvPr>
          <p:cNvSpPr>
            <a:spLocks noGrp="1"/>
          </p:cNvSpPr>
          <p:nvPr>
            <p:ph type="sldNum" sz="quarter" idx="17"/>
          </p:nvPr>
        </p:nvSpPr>
        <p:spPr/>
        <p:txBody>
          <a:bodyPr/>
          <a:lstStyle/>
          <a:p>
            <a:fld id="{6BD4A0EF-951A-4343-A672-F31B58E6828E}" type="slidenum">
              <a:rPr lang="en-US" smtClean="0"/>
              <a:pPr/>
              <a:t>5</a:t>
            </a:fld>
            <a:endParaRPr lang="en-US"/>
          </a:p>
        </p:txBody>
      </p:sp>
    </p:spTree>
    <p:extLst>
      <p:ext uri="{BB962C8B-B14F-4D97-AF65-F5344CB8AC3E}">
        <p14:creationId xmlns:p14="http://schemas.microsoft.com/office/powerpoint/2010/main" val="1398187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a:xfrm>
            <a:off x="838199" y="365125"/>
            <a:ext cx="8527743" cy="1325563"/>
          </a:xfrm>
        </p:spPr>
        <p:txBody>
          <a:bodyPr>
            <a:normAutofit fontScale="90000"/>
          </a:bodyPr>
          <a:lstStyle/>
          <a:p>
            <a:r>
              <a:rPr lang="fi-FI" dirty="0"/>
              <a:t>1. Muutetaan tavoite- ja kattohinnan välistä maksuosuutta sekä tavoite- ja kattohinnan väliä</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p:txBody>
          <a:bodyPr>
            <a:normAutofit/>
          </a:bodyPr>
          <a:lstStyle/>
          <a:p>
            <a:r>
              <a:rPr lang="fi-FI" sz="2000" dirty="0"/>
              <a:t>Muutetaan maksuosuuksia niin, että tilaajan maksuosuus tavoitehinnan ylityksestä laskee merkittävästi nykyisestä, ollen 25 % ja urakoitsijan olisi vastaavasti 75 %. Myös tavoitepalkkiota muutetaan vastaavasti. Hoitotöiden hankintojen kerroin vertailuhinnassa muutetaan 0,8 </a:t>
            </a:r>
            <a:r>
              <a:rPr lang="fi-FI" sz="2000" dirty="0">
                <a:sym typeface="Wingdings" panose="05000000000000000000" pitchFamily="2" charset="2"/>
              </a:rPr>
              <a:t> </a:t>
            </a:r>
            <a:r>
              <a:rPr lang="fi-FI" sz="2000" dirty="0"/>
              <a:t>0,75.</a:t>
            </a:r>
            <a:endParaRPr lang="fi-FI" dirty="0"/>
          </a:p>
          <a:p>
            <a:r>
              <a:rPr lang="fi-FI" sz="2000" dirty="0"/>
              <a:t>Muutetaan tavoite- ja kattohinnan väli 20 %:iin. Eli urakan kattohinta olisi tavoitehinta * 1,2. </a:t>
            </a:r>
          </a:p>
        </p:txBody>
      </p:sp>
      <p:sp>
        <p:nvSpPr>
          <p:cNvPr id="4" name="Dian numeron paikkamerkki 3">
            <a:extLst>
              <a:ext uri="{FF2B5EF4-FFF2-40B4-BE49-F238E27FC236}">
                <a16:creationId xmlns:a16="http://schemas.microsoft.com/office/drawing/2014/main" id="{44373F66-98CF-A2BA-3129-E1E2429D8AA2}"/>
              </a:ext>
            </a:extLst>
          </p:cNvPr>
          <p:cNvSpPr>
            <a:spLocks noGrp="1"/>
          </p:cNvSpPr>
          <p:nvPr>
            <p:ph type="sldNum" sz="quarter" idx="17"/>
          </p:nvPr>
        </p:nvSpPr>
        <p:spPr/>
        <p:txBody>
          <a:bodyPr/>
          <a:lstStyle/>
          <a:p>
            <a:fld id="{6BD4A0EF-951A-4343-A672-F31B58E6828E}" type="slidenum">
              <a:rPr lang="en-US" smtClean="0"/>
              <a:pPr/>
              <a:t>6</a:t>
            </a:fld>
            <a:endParaRPr lang="en-US"/>
          </a:p>
        </p:txBody>
      </p:sp>
    </p:spTree>
    <p:extLst>
      <p:ext uri="{BB962C8B-B14F-4D97-AF65-F5344CB8AC3E}">
        <p14:creationId xmlns:p14="http://schemas.microsoft.com/office/powerpoint/2010/main" val="23217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a:xfrm>
            <a:off x="838199" y="365125"/>
            <a:ext cx="8527743" cy="1325563"/>
          </a:xfrm>
        </p:spPr>
        <p:txBody>
          <a:bodyPr/>
          <a:lstStyle/>
          <a:p>
            <a:r>
              <a:rPr lang="fi-FI" dirty="0"/>
              <a:t>2. Rajoitetaan hoitovuoden aikaista laskutusoikeutta</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p:txBody>
          <a:bodyPr>
            <a:normAutofit lnSpcReduction="10000"/>
          </a:bodyPr>
          <a:lstStyle/>
          <a:p>
            <a:r>
              <a:rPr lang="fi-FI" sz="2000" dirty="0"/>
              <a:t>Rajoitetaan hoitovuoden aikaista laskutusoikeutta niin, että urakoitsijalla on oikeus </a:t>
            </a:r>
            <a:r>
              <a:rPr lang="fi-FI" sz="2000" dirty="0" err="1"/>
              <a:t>läpilaskuttaa</a:t>
            </a:r>
            <a:r>
              <a:rPr lang="fi-FI" sz="2000" dirty="0"/>
              <a:t> </a:t>
            </a:r>
            <a:r>
              <a:rPr lang="fi-FI" dirty="0"/>
              <a:t>hoitovuoden aikana syntyneitä kustannuksia </a:t>
            </a:r>
            <a:r>
              <a:rPr lang="fi-FI" sz="2000" dirty="0"/>
              <a:t>hoitovuoden alun indeksikorjattuun tavoitehintaan asti. Välikatselmuksessa todetaan hoitovuoden lopulliset maksuosuudet ja urakoitsijalla on vasta tämän jälkeen oikeus laskuttaa saatavansa, jota se ei ole vielä laskuttanut.</a:t>
            </a:r>
          </a:p>
          <a:p>
            <a:r>
              <a:rPr lang="fi-FI" sz="2000" dirty="0"/>
              <a:t>Sopimuksessa kuitenkin huomioidaan, ettei urakoitsijalle synny kohtuutonta ja hallitsematonta riskiä, mikäli tilaaja teettää hoitovuoden aikana rahallisesti merkittäviä muutostöitä. Samoin varmistetaan, että tilaaja saa jatkossakin kaikki hoitovuoden kustannukset tietoonsa.</a:t>
            </a:r>
          </a:p>
        </p:txBody>
      </p:sp>
      <p:sp>
        <p:nvSpPr>
          <p:cNvPr id="4" name="Dian numeron paikkamerkki 3">
            <a:extLst>
              <a:ext uri="{FF2B5EF4-FFF2-40B4-BE49-F238E27FC236}">
                <a16:creationId xmlns:a16="http://schemas.microsoft.com/office/drawing/2014/main" id="{44373F66-98CF-A2BA-3129-E1E2429D8AA2}"/>
              </a:ext>
            </a:extLst>
          </p:cNvPr>
          <p:cNvSpPr>
            <a:spLocks noGrp="1"/>
          </p:cNvSpPr>
          <p:nvPr>
            <p:ph type="sldNum" sz="quarter" idx="17"/>
          </p:nvPr>
        </p:nvSpPr>
        <p:spPr/>
        <p:txBody>
          <a:bodyPr/>
          <a:lstStyle/>
          <a:p>
            <a:fld id="{6BD4A0EF-951A-4343-A672-F31B58E6828E}" type="slidenum">
              <a:rPr lang="en-US" smtClean="0"/>
              <a:pPr/>
              <a:t>7</a:t>
            </a:fld>
            <a:endParaRPr lang="en-US"/>
          </a:p>
        </p:txBody>
      </p:sp>
    </p:spTree>
    <p:extLst>
      <p:ext uri="{BB962C8B-B14F-4D97-AF65-F5344CB8AC3E}">
        <p14:creationId xmlns:p14="http://schemas.microsoft.com/office/powerpoint/2010/main" val="2051928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a:xfrm>
            <a:off x="838199" y="365125"/>
            <a:ext cx="8527743" cy="1325563"/>
          </a:xfrm>
        </p:spPr>
        <p:txBody>
          <a:bodyPr>
            <a:normAutofit/>
          </a:bodyPr>
          <a:lstStyle/>
          <a:p>
            <a:r>
              <a:rPr lang="fi-FI" dirty="0"/>
              <a:t>3. Muutetaan talvisuolojen ja </a:t>
            </a:r>
            <a:r>
              <a:rPr lang="fi-FI" dirty="0" err="1"/>
              <a:t>formiaattien</a:t>
            </a:r>
            <a:r>
              <a:rPr lang="fi-FI" dirty="0"/>
              <a:t> kaupallista mallia</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p:txBody>
          <a:bodyPr>
            <a:normAutofit/>
          </a:bodyPr>
          <a:lstStyle/>
          <a:p>
            <a:r>
              <a:rPr lang="fi-FI" sz="2000" dirty="0"/>
              <a:t>Muutetaan kaupallista mallia niin, </a:t>
            </a:r>
            <a:r>
              <a:rPr lang="fi-FI" dirty="0"/>
              <a:t>että talvisuolojen ja </a:t>
            </a:r>
            <a:r>
              <a:rPr lang="fi-FI" dirty="0" err="1"/>
              <a:t>formiaattien</a:t>
            </a:r>
            <a:r>
              <a:rPr lang="fi-FI" dirty="0"/>
              <a:t> käytön optimointi olisi kannattavaa ja että hintakikkailun </a:t>
            </a:r>
            <a:r>
              <a:rPr lang="fi-FI" sz="2000" dirty="0"/>
              <a:t>mahdollisuus poistuu. Toteutukseen valittava keino valitaan myöhemmin. </a:t>
            </a:r>
          </a:p>
          <a:p>
            <a:r>
              <a:rPr lang="fi-FI" sz="2000" dirty="0"/>
              <a:t>Tunnistettuja vaihtoehtoja:</a:t>
            </a:r>
          </a:p>
          <a:p>
            <a:pPr lvl="1"/>
            <a:r>
              <a:rPr lang="fi-FI" dirty="0"/>
              <a:t>Toteutuneet materiaalimäärämuutokset (+-) eivät vaikuta tavoitehintaan</a:t>
            </a:r>
          </a:p>
          <a:p>
            <a:pPr lvl="1"/>
            <a:r>
              <a:rPr lang="fi-FI" dirty="0"/>
              <a:t>Urakan kilpailutusvaiheessa tulee antaa yksikköhinnat, joita sovelletaan (indeksikorjattuna) liukkaudentorjuntamateriaaleihin</a:t>
            </a:r>
          </a:p>
          <a:p>
            <a:pPr lvl="1"/>
            <a:r>
              <a:rPr lang="fi-FI" dirty="0"/>
              <a:t>Nykyinen malli, mutta määrän alittuessa riski olisi jaettu.</a:t>
            </a:r>
          </a:p>
        </p:txBody>
      </p:sp>
      <p:sp>
        <p:nvSpPr>
          <p:cNvPr id="4" name="Dian numeron paikkamerkki 3">
            <a:extLst>
              <a:ext uri="{FF2B5EF4-FFF2-40B4-BE49-F238E27FC236}">
                <a16:creationId xmlns:a16="http://schemas.microsoft.com/office/drawing/2014/main" id="{44373F66-98CF-A2BA-3129-E1E2429D8AA2}"/>
              </a:ext>
            </a:extLst>
          </p:cNvPr>
          <p:cNvSpPr>
            <a:spLocks noGrp="1"/>
          </p:cNvSpPr>
          <p:nvPr>
            <p:ph type="sldNum" sz="quarter" idx="17"/>
          </p:nvPr>
        </p:nvSpPr>
        <p:spPr/>
        <p:txBody>
          <a:bodyPr/>
          <a:lstStyle/>
          <a:p>
            <a:fld id="{6BD4A0EF-951A-4343-A672-F31B58E6828E}" type="slidenum">
              <a:rPr lang="en-US" smtClean="0"/>
              <a:pPr/>
              <a:t>8</a:t>
            </a:fld>
            <a:endParaRPr lang="en-US"/>
          </a:p>
        </p:txBody>
      </p:sp>
    </p:spTree>
    <p:extLst>
      <p:ext uri="{BB962C8B-B14F-4D97-AF65-F5344CB8AC3E}">
        <p14:creationId xmlns:p14="http://schemas.microsoft.com/office/powerpoint/2010/main" val="3763937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a:xfrm>
            <a:off x="838199" y="365125"/>
            <a:ext cx="8527743" cy="1325563"/>
          </a:xfrm>
        </p:spPr>
        <p:txBody>
          <a:bodyPr>
            <a:normAutofit/>
          </a:bodyPr>
          <a:lstStyle/>
          <a:p>
            <a:r>
              <a:rPr lang="fi-FI" dirty="0"/>
              <a:t>4. Tarjousten valintaperusteiden ja laatuvertailutekijöiden muutokset</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p:txBody>
          <a:bodyPr>
            <a:normAutofit/>
          </a:bodyPr>
          <a:lstStyle/>
          <a:p>
            <a:r>
              <a:rPr lang="fi-FI" sz="2000" dirty="0"/>
              <a:t>Vastuuhenkilöiden palvelu- ja organisointivalmiuksien henkilöarviointi (=testi) </a:t>
            </a:r>
            <a:r>
              <a:rPr lang="fi-FI" sz="2000" u="sng" dirty="0"/>
              <a:t>poistetaan</a:t>
            </a:r>
            <a:r>
              <a:rPr lang="fi-FI" sz="2000" dirty="0"/>
              <a:t>. Tilalle otetaan sopimuskauden aikainen yhteistyövalmennus.</a:t>
            </a:r>
          </a:p>
          <a:p>
            <a:r>
              <a:rPr lang="fi-FI" sz="2000" dirty="0"/>
              <a:t>Laatuvertailutekijöiden painoarvot muutetaan seuraavasti:</a:t>
            </a:r>
          </a:p>
          <a:p>
            <a:pPr lvl="1"/>
            <a:r>
              <a:rPr lang="fi-FI" dirty="0"/>
              <a:t>laatulupaukset, 20 %</a:t>
            </a:r>
          </a:p>
          <a:p>
            <a:pPr lvl="1"/>
            <a:r>
              <a:rPr lang="fi-FI" dirty="0"/>
              <a:t>tentti, 10 %</a:t>
            </a:r>
          </a:p>
          <a:p>
            <a:r>
              <a:rPr lang="fi-FI" sz="2000" dirty="0"/>
              <a:t>Samalla muutetaan valintaperusteita siten, että hinnan painoarvoksi tulee 70 %:a ja laadun painoarvoksi 30 %:a.</a:t>
            </a:r>
          </a:p>
        </p:txBody>
      </p:sp>
      <p:sp>
        <p:nvSpPr>
          <p:cNvPr id="4" name="Dian numeron paikkamerkki 3">
            <a:extLst>
              <a:ext uri="{FF2B5EF4-FFF2-40B4-BE49-F238E27FC236}">
                <a16:creationId xmlns:a16="http://schemas.microsoft.com/office/drawing/2014/main" id="{44373F66-98CF-A2BA-3129-E1E2429D8AA2}"/>
              </a:ext>
            </a:extLst>
          </p:cNvPr>
          <p:cNvSpPr>
            <a:spLocks noGrp="1"/>
          </p:cNvSpPr>
          <p:nvPr>
            <p:ph type="sldNum" sz="quarter" idx="17"/>
          </p:nvPr>
        </p:nvSpPr>
        <p:spPr/>
        <p:txBody>
          <a:bodyPr/>
          <a:lstStyle/>
          <a:p>
            <a:fld id="{6BD4A0EF-951A-4343-A672-F31B58E6828E}" type="slidenum">
              <a:rPr lang="en-US" smtClean="0"/>
              <a:pPr/>
              <a:t>9</a:t>
            </a:fld>
            <a:endParaRPr lang="en-US"/>
          </a:p>
        </p:txBody>
      </p:sp>
    </p:spTree>
    <p:extLst>
      <p:ext uri="{BB962C8B-B14F-4D97-AF65-F5344CB8AC3E}">
        <p14:creationId xmlns:p14="http://schemas.microsoft.com/office/powerpoint/2010/main" val="1564060574"/>
      </p:ext>
    </p:extLst>
  </p:cSld>
  <p:clrMapOvr>
    <a:masterClrMapping/>
  </p:clrMapOvr>
</p:sld>
</file>

<file path=ppt/theme/theme1.xml><?xml version="1.0" encoding="utf-8"?>
<a:theme xmlns:a="http://schemas.openxmlformats.org/drawingml/2006/main" name="vayla_uusi2023">
  <a:themeElements>
    <a:clrScheme name="Vayla_PP">
      <a:dk1>
        <a:srgbClr val="000000"/>
      </a:dk1>
      <a:lt1>
        <a:srgbClr val="FFFFFF"/>
      </a:lt1>
      <a:dk2>
        <a:srgbClr val="0065AF"/>
      </a:dk2>
      <a:lt2>
        <a:srgbClr val="8DCB6D"/>
      </a:lt2>
      <a:accent1>
        <a:srgbClr val="009BFF"/>
      </a:accent1>
      <a:accent2>
        <a:srgbClr val="00AFCB"/>
      </a:accent2>
      <a:accent3>
        <a:srgbClr val="FF5100"/>
      </a:accent3>
      <a:accent4>
        <a:srgbClr val="228848"/>
      </a:accent4>
      <a:accent5>
        <a:srgbClr val="E50083"/>
      </a:accent5>
      <a:accent6>
        <a:srgbClr val="FFC300"/>
      </a:accent6>
      <a:hlink>
        <a:srgbClr val="00AFCB"/>
      </a:hlink>
      <a:folHlink>
        <a:srgbClr val="49C2EF"/>
      </a:folHlink>
    </a:clrScheme>
    <a:fontScheme name="Mukautettu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yla_ilmeella_fi_uusi.potx" id="{2CC3DBB0-35AF-48C7-AD1A-CEF8C22A9352}" vid="{3E5DD8B1-C0B0-4CD2-BA70-BF6418ED7510}"/>
    </a:ext>
  </a:extLst>
</a:theme>
</file>

<file path=ppt/theme/theme2.xml><?xml version="1.0" encoding="utf-8"?>
<a:theme xmlns:a="http://schemas.openxmlformats.org/drawingml/2006/main" name="1_vayla_uusi2023">
  <a:themeElements>
    <a:clrScheme name="Vayla_PP">
      <a:dk1>
        <a:srgbClr val="000000"/>
      </a:dk1>
      <a:lt1>
        <a:srgbClr val="FFFFFF"/>
      </a:lt1>
      <a:dk2>
        <a:srgbClr val="0065AF"/>
      </a:dk2>
      <a:lt2>
        <a:srgbClr val="8DCB6D"/>
      </a:lt2>
      <a:accent1>
        <a:srgbClr val="009BFF"/>
      </a:accent1>
      <a:accent2>
        <a:srgbClr val="00AFCB"/>
      </a:accent2>
      <a:accent3>
        <a:srgbClr val="FF5100"/>
      </a:accent3>
      <a:accent4>
        <a:srgbClr val="228848"/>
      </a:accent4>
      <a:accent5>
        <a:srgbClr val="E50083"/>
      </a:accent5>
      <a:accent6>
        <a:srgbClr val="FFC300"/>
      </a:accent6>
      <a:hlink>
        <a:srgbClr val="00AFCB"/>
      </a:hlink>
      <a:folHlink>
        <a:srgbClr val="49C2EF"/>
      </a:folHlink>
    </a:clrScheme>
    <a:fontScheme name="Mukautettu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yla_ilmeella_fi_uusi.potx" id="{80698CA2-84C0-4D32-B3B9-691308C5EB39}" vid="{19AC9EDE-3C74-46E3-BEC0-1BF2A3623E55}"/>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xml_kameleon>
  <dconfidentiality/>
  <ddecree/>
  <dlevelofprotection/>
  <dsecrecy/>
  <subtitle>Esitys merkittävimmistä muutoksista MHU kilpailutusasiakirjoihin</subtitle>
</xml_kameleon>
</file>

<file path=customXml/item2.xml><?xml version="1.0" encoding="utf-8"?>
<livi_kameleon xmlns="" xmlns:xsi="http://www.w3.org/2001/XMLSchema-instance">
  <tyyppi>Esitys</tyyppi>
  <title>Maanteiden hoitourakat 2025-</title>
  <author>Jari Nieminen</author>
  <paivays>4.6.2024</paivays>
</livi_kameleon>
</file>

<file path=customXml/itemProps1.xml><?xml version="1.0" encoding="utf-8"?>
<ds:datastoreItem xmlns:ds="http://schemas.openxmlformats.org/officeDocument/2006/customXml" ds:itemID="{10D9C6DE-91BD-4D89-BAA1-96A961AC5B13}">
  <ds:schemaRefs/>
</ds:datastoreItem>
</file>

<file path=customXml/itemProps2.xml><?xml version="1.0" encoding="utf-8"?>
<ds:datastoreItem xmlns:ds="http://schemas.openxmlformats.org/officeDocument/2006/customXml" ds:itemID="{CCB38F74-0284-4D60-AE2D-C56D7A89D7F0}">
  <ds:schemaRefs>
    <ds:schemaRef ds:uri=""/>
  </ds:schemaRefs>
</ds:datastoreItem>
</file>

<file path=docProps/app.xml><?xml version="1.0" encoding="utf-8"?>
<Properties xmlns="http://schemas.openxmlformats.org/officeDocument/2006/extended-properties" xmlns:vt="http://schemas.openxmlformats.org/officeDocument/2006/docPropsVTypes">
  <Template>vayla_ilmeella_fi_uusi</Template>
  <TotalTime>5097</TotalTime>
  <Words>585</Words>
  <Application>Microsoft Office PowerPoint</Application>
  <PresentationFormat>Laajakuva</PresentationFormat>
  <Paragraphs>102</Paragraphs>
  <Slides>10</Slides>
  <Notes>1</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10</vt:i4>
      </vt:variant>
    </vt:vector>
  </HeadingPairs>
  <TitlesOfParts>
    <vt:vector size="16" baseType="lpstr">
      <vt:lpstr>Arial</vt:lpstr>
      <vt:lpstr>Calibri</vt:lpstr>
      <vt:lpstr>Felbridge Pro</vt:lpstr>
      <vt:lpstr>Tahoma</vt:lpstr>
      <vt:lpstr>vayla_uusi2023</vt:lpstr>
      <vt:lpstr>1_vayla_uusi2023</vt:lpstr>
      <vt:lpstr>Maanteiden hoitourakat 2025 – Urakoitsijaseminaari</vt:lpstr>
      <vt:lpstr>Kokonaistyytyväisyys maanteiden talvihoitoon – Koko maa</vt:lpstr>
      <vt:lpstr>Tienkäyttäjien tyytyväisyys maanteiden talvihoitoon</vt:lpstr>
      <vt:lpstr>MHU kaupallisen mallin kehittäminen - taustaa</vt:lpstr>
      <vt:lpstr>Keskeiset muutokset pähkinänkuoressa</vt:lpstr>
      <vt:lpstr>1. Muutetaan tavoite- ja kattohinnan välistä maksuosuutta sekä tavoite- ja kattohinnan väliä</vt:lpstr>
      <vt:lpstr>2. Rajoitetaan hoitovuoden aikaista laskutusoikeutta</vt:lpstr>
      <vt:lpstr>3. Muutetaan talvisuolojen ja formiaattien kaupallista mallia</vt:lpstr>
      <vt:lpstr>4. Tarjousten valintaperusteiden ja laatuvertailutekijöiden muutokset</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Maanteiden hoitourakat 2025-</dc:title>
  <dc:creator>Jari Nieminen</dc:creator>
  <cp:keywords/>
  <cp:lastModifiedBy>Westermark Lars</cp:lastModifiedBy>
  <cp:revision>100</cp:revision>
  <dcterms:created xsi:type="dcterms:W3CDTF">2024-05-14T17:48:58Z</dcterms:created>
  <dcterms:modified xsi:type="dcterms:W3CDTF">2024-06-11T07:05:13Z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473.707.02.004</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vayla_ilmeella_fi_uusi.potx</vt:lpwstr>
  </property>
  <property fmtid="{D5CDD505-2E9C-101B-9397-08002B2CF9AE}" pid="6" name="dvDefinition">
    <vt:lpwstr>707 (dd_default.xml)</vt:lpwstr>
  </property>
  <property fmtid="{D5CDD505-2E9C-101B-9397-08002B2CF9AE}" pid="7" name="dvDefinitionID">
    <vt:lpwstr>707</vt:lpwstr>
  </property>
  <property fmtid="{D5CDD505-2E9C-101B-9397-08002B2CF9AE}" pid="8" name="dvContentFile">
    <vt:lpwstr>dd_default.xml</vt:lpwstr>
  </property>
  <property fmtid="{D5CDD505-2E9C-101B-9397-08002B2CF9AE}" pid="9" name="dvGlobalVerID">
    <vt:lpwstr>473.85.02.275</vt:lpwstr>
  </property>
  <property fmtid="{D5CDD505-2E9C-101B-9397-08002B2CF9AE}" pid="10" name="dvDefinitionVersion">
    <vt:lpwstr>4.0 / 19.3.2024</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2</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VAYL</vt:lpwstr>
  </property>
  <property fmtid="{D5CDD505-2E9C-101B-9397-08002B2CF9AE}" pid="21" name="dvSite">
    <vt:lpwstr/>
  </property>
  <property fmtid="{D5CDD505-2E9C-101B-9397-08002B2CF9AE}" pid="22" name="dvNumbering">
    <vt:lpwstr>0</vt:lpwstr>
  </property>
  <property fmtid="{D5CDD505-2E9C-101B-9397-08002B2CF9AE}" pid="23" name="dvDUname">
    <vt:lpwstr>Jari Nieminen</vt:lpwstr>
  </property>
  <property fmtid="{D5CDD505-2E9C-101B-9397-08002B2CF9AE}" pid="24" name="dvDUFname">
    <vt:lpwstr>Jari</vt:lpwstr>
  </property>
  <property fmtid="{D5CDD505-2E9C-101B-9397-08002B2CF9AE}" pid="25" name="dvDULname">
    <vt:lpwstr>Nieminen</vt:lpwstr>
  </property>
  <property fmtid="{D5CDD505-2E9C-101B-9397-08002B2CF9AE}" pid="26" name="dvDUBusinessarea">
    <vt:lpwstr/>
  </property>
  <property fmtid="{D5CDD505-2E9C-101B-9397-08002B2CF9AE}" pid="27" name="dvDUdepartment">
    <vt:lpwstr/>
  </property>
  <property fmtid="{D5CDD505-2E9C-101B-9397-08002B2CF9AE}" pid="28" name="dvLogoExist">
    <vt:lpwstr>0</vt:lpwstr>
  </property>
  <property fmtid="{D5CDD505-2E9C-101B-9397-08002B2CF9AE}" pid="29" name="dvCurrentlogo">
    <vt:lpwstr>vayla_fi.jpg</vt:lpwstr>
  </property>
  <property fmtid="{D5CDD505-2E9C-101B-9397-08002B2CF9AE}" pid="30" name="dvEULogoExist">
    <vt:lpwstr>0</vt:lpwstr>
  </property>
  <property fmtid="{D5CDD505-2E9C-101B-9397-08002B2CF9AE}" pid="31" name="dvCurrentEUListLogo">
    <vt:lpwstr/>
  </property>
  <property fmtid="{D5CDD505-2E9C-101B-9397-08002B2CF9AE}" pid="32" name="dvCurrentEUlogo">
    <vt:lpwstr/>
  </property>
  <property fmtid="{D5CDD505-2E9C-101B-9397-08002B2CF9AE}" pid="33" name="dconfidentiality">
    <vt:lpwstr/>
  </property>
  <property fmtid="{D5CDD505-2E9C-101B-9397-08002B2CF9AE}" pid="34" name="ddecree">
    <vt:lpwstr/>
  </property>
  <property fmtid="{D5CDD505-2E9C-101B-9397-08002B2CF9AE}" pid="35" name="dlevelofprotection">
    <vt:lpwstr/>
  </property>
  <property fmtid="{D5CDD505-2E9C-101B-9397-08002B2CF9AE}" pid="36" name="tyyppi">
    <vt:lpwstr>Esitys</vt:lpwstr>
  </property>
  <property fmtid="{D5CDD505-2E9C-101B-9397-08002B2CF9AE}" pid="37" name="dsecrecy">
    <vt:lpwstr/>
  </property>
  <property fmtid="{D5CDD505-2E9C-101B-9397-08002B2CF9AE}" pid="38" name="title">
    <vt:lpwstr>Maanteiden hoitourakat 2025-</vt:lpwstr>
  </property>
  <property fmtid="{D5CDD505-2E9C-101B-9397-08002B2CF9AE}" pid="39" name="author">
    <vt:lpwstr>Jari Nieminen</vt:lpwstr>
  </property>
  <property fmtid="{D5CDD505-2E9C-101B-9397-08002B2CF9AE}" pid="40" name="subtitle">
    <vt:lpwstr>Esitys merkittävimmistä muutoksista MHU kilpailutusasiakirjoihin</vt:lpwstr>
  </property>
  <property fmtid="{D5CDD505-2E9C-101B-9397-08002B2CF9AE}" pid="41" name="paivays">
    <vt:filetime>2024-05-13T21:00:00Z</vt:filetime>
  </property>
</Properties>
</file>