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36"/>
  </p:notesMasterIdLst>
  <p:handoutMasterIdLst>
    <p:handoutMasterId r:id="rId37"/>
  </p:handoutMasterIdLst>
  <p:sldIdLst>
    <p:sldId id="256" r:id="rId4"/>
    <p:sldId id="258" r:id="rId5"/>
    <p:sldId id="287" r:id="rId6"/>
    <p:sldId id="264" r:id="rId7"/>
    <p:sldId id="259" r:id="rId8"/>
    <p:sldId id="274" r:id="rId9"/>
    <p:sldId id="265" r:id="rId10"/>
    <p:sldId id="288" r:id="rId11"/>
    <p:sldId id="266" r:id="rId12"/>
    <p:sldId id="267" r:id="rId13"/>
    <p:sldId id="268" r:id="rId14"/>
    <p:sldId id="269" r:id="rId15"/>
    <p:sldId id="289" r:id="rId16"/>
    <p:sldId id="270" r:id="rId17"/>
    <p:sldId id="272" r:id="rId18"/>
    <p:sldId id="271" r:id="rId19"/>
    <p:sldId id="273" r:id="rId20"/>
    <p:sldId id="275" r:id="rId21"/>
    <p:sldId id="276" r:id="rId22"/>
    <p:sldId id="277" r:id="rId23"/>
    <p:sldId id="278" r:id="rId24"/>
    <p:sldId id="279" r:id="rId25"/>
    <p:sldId id="280" r:id="rId26"/>
    <p:sldId id="281" r:id="rId27"/>
    <p:sldId id="285" r:id="rId28"/>
    <p:sldId id="282" r:id="rId29"/>
    <p:sldId id="283" r:id="rId30"/>
    <p:sldId id="284" r:id="rId31"/>
    <p:sldId id="286" r:id="rId32"/>
    <p:sldId id="290" r:id="rId33"/>
    <p:sldId id="291" r:id="rId34"/>
    <p:sldId id="263" r:id="rId3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1" autoAdjust="0"/>
    <p:restoredTop sz="86446" autoAdjust="0"/>
  </p:normalViewPr>
  <p:slideViewPr>
    <p:cSldViewPr snapToGrid="0">
      <p:cViewPr varScale="1">
        <p:scale>
          <a:sx n="86" d="100"/>
          <a:sy n="86" d="100"/>
        </p:scale>
        <p:origin x="422" y="5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5" d="100"/>
          <a:sy n="95" d="100"/>
        </p:scale>
        <p:origin x="280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DAE809-BFED-470A-BB70-DBC3965101A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8BBF8A77-8EFF-4027-AE87-008AB85AAA7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F50B1A-2E76-4083-8C1F-14365BFFBCBE}" type="datetimeFigureOut">
              <a:rPr lang="fi-FI" smtClean="0"/>
              <a:t>13.6.2024</a:t>
            </a:fld>
            <a:endParaRPr lang="fi-FI"/>
          </a:p>
        </p:txBody>
      </p:sp>
      <p:sp>
        <p:nvSpPr>
          <p:cNvPr id="4" name="Footer Placeholder 3">
            <a:extLst>
              <a:ext uri="{FF2B5EF4-FFF2-40B4-BE49-F238E27FC236}">
                <a16:creationId xmlns:a16="http://schemas.microsoft.com/office/drawing/2014/main" id="{4A68A2CD-F4C2-4008-AF70-ABF6470F97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C331BFC3-43BC-4C7E-89DB-CD3AFB7027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8CBF08-FC9C-4574-B237-348852A04FD8}" type="slidenum">
              <a:rPr lang="fi-FI" smtClean="0"/>
              <a:t>‹#›</a:t>
            </a:fld>
            <a:endParaRPr lang="fi-FI"/>
          </a:p>
        </p:txBody>
      </p:sp>
    </p:spTree>
    <p:extLst>
      <p:ext uri="{BB962C8B-B14F-4D97-AF65-F5344CB8AC3E}">
        <p14:creationId xmlns:p14="http://schemas.microsoft.com/office/powerpoint/2010/main" val="1475436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DAC96E-1DC8-4EA3-9268-8EA7D1653612}" type="datetimeFigureOut">
              <a:rPr lang="fi-FI" smtClean="0"/>
              <a:t>13.6.2024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2D8B9A-264D-4165-A769-848A3FBDC0CD}" type="slidenum">
              <a:rPr lang="fi-FI" smtClean="0"/>
              <a:t>‹#›</a:t>
            </a:fld>
            <a:endParaRPr lang="fi-FI"/>
          </a:p>
        </p:txBody>
      </p:sp>
    </p:spTree>
    <p:extLst>
      <p:ext uri="{BB962C8B-B14F-4D97-AF65-F5344CB8AC3E}">
        <p14:creationId xmlns:p14="http://schemas.microsoft.com/office/powerpoint/2010/main" val="3069275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6D2D8B9A-264D-4165-A769-848A3FBDC0CD}" type="slidenum">
              <a:rPr lang="fi-FI" smtClean="0"/>
              <a:t>1</a:t>
            </a:fld>
            <a:endParaRPr lang="fi-FI"/>
          </a:p>
        </p:txBody>
      </p:sp>
    </p:spTree>
    <p:extLst>
      <p:ext uri="{BB962C8B-B14F-4D97-AF65-F5344CB8AC3E}">
        <p14:creationId xmlns:p14="http://schemas.microsoft.com/office/powerpoint/2010/main" val="1550811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tsikkodia" preserve="1" userDrawn="1">
  <p:cSld name="otsikkodia">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9D0EB043-CA1E-AC09-354B-2AB400561FC6}"/>
              </a:ext>
            </a:extLst>
          </p:cNvPr>
          <p:cNvSpPr>
            <a:spLocks noGrp="1"/>
          </p:cNvSpPr>
          <p:nvPr>
            <p:ph type="ctrTitle"/>
          </p:nvPr>
        </p:nvSpPr>
        <p:spPr>
          <a:xfrm>
            <a:off x="838800" y="457200"/>
            <a:ext cx="5198400" cy="1602000"/>
          </a:xfrm>
        </p:spPr>
        <p:txBody>
          <a:bodyPr anchor="ctr">
            <a:normAutofit/>
          </a:bodyPr>
          <a:lstStyle>
            <a:lvl1pPr algn="l">
              <a:defRPr sz="3200" b="1">
                <a:latin typeface="+mj-lt"/>
              </a:defRPr>
            </a:lvl1pPr>
          </a:lstStyle>
          <a:p>
            <a:r>
              <a:rPr lang="fi-FI"/>
              <a:t>Muokkaa ots. perustyyl. napsautt.</a:t>
            </a:r>
            <a:endParaRPr lang="fi-FI" dirty="0"/>
          </a:p>
        </p:txBody>
      </p:sp>
      <p:sp>
        <p:nvSpPr>
          <p:cNvPr id="7" name="Alaotsikko 2">
            <a:extLst>
              <a:ext uri="{FF2B5EF4-FFF2-40B4-BE49-F238E27FC236}">
                <a16:creationId xmlns:a16="http://schemas.microsoft.com/office/drawing/2014/main" id="{C0A0CC28-71E9-C488-EDD5-3D5A405D3FBF}"/>
              </a:ext>
            </a:extLst>
          </p:cNvPr>
          <p:cNvSpPr>
            <a:spLocks noGrp="1"/>
          </p:cNvSpPr>
          <p:nvPr>
            <p:ph type="subTitle" idx="1"/>
          </p:nvPr>
        </p:nvSpPr>
        <p:spPr>
          <a:xfrm>
            <a:off x="838800" y="2059200"/>
            <a:ext cx="3931200" cy="986400"/>
          </a:xfrm>
        </p:spPr>
        <p:txBody>
          <a:bodyPr>
            <a:normAutofit/>
          </a:bodyPr>
          <a:lstStyle>
            <a:lvl1pPr marL="0" indent="0" algn="l">
              <a:buNone/>
              <a:defRPr sz="2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18" name="Footer Placeholder 8">
            <a:extLst>
              <a:ext uri="{FF2B5EF4-FFF2-40B4-BE49-F238E27FC236}">
                <a16:creationId xmlns:a16="http://schemas.microsoft.com/office/drawing/2014/main" id="{B3795109-526B-31FD-2547-2E8C6C62E7DF}"/>
              </a:ext>
            </a:extLst>
          </p:cNvPr>
          <p:cNvSpPr>
            <a:spLocks noGrp="1"/>
          </p:cNvSpPr>
          <p:nvPr>
            <p:ph type="ftr" sz="quarter" idx="15"/>
          </p:nvPr>
        </p:nvSpPr>
        <p:spPr>
          <a:xfrm>
            <a:off x="928800" y="3096000"/>
            <a:ext cx="2160000" cy="216000"/>
          </a:xfrm>
        </p:spPr>
        <p:txBody>
          <a:bodyPr vert="horz" lIns="0" tIns="0" rIns="0" bIns="0" rtlCol="0" anchor="t" anchorCtr="0"/>
          <a:lstStyle>
            <a:lvl1pPr>
              <a:defRPr lang="en-US" sz="1400" smtClean="0"/>
            </a:lvl1pPr>
          </a:lstStyle>
          <a:p>
            <a:r>
              <a:rPr lang="fi-FI"/>
              <a:t>Tuomo Ratia</a:t>
            </a:r>
            <a:endParaRPr lang="fi-FI" dirty="0"/>
          </a:p>
        </p:txBody>
      </p:sp>
      <p:sp>
        <p:nvSpPr>
          <p:cNvPr id="15" name="duser_1">
            <a:extLst>
              <a:ext uri="{FF2B5EF4-FFF2-40B4-BE49-F238E27FC236}">
                <a16:creationId xmlns:a16="http://schemas.microsoft.com/office/drawing/2014/main" id="{384B469D-48C8-2202-9444-3E26CCDDE2E9}"/>
              </a:ext>
            </a:extLst>
          </p:cNvPr>
          <p:cNvSpPr txBox="1">
            <a:spLocks/>
          </p:cNvSpPr>
          <p:nvPr userDrawn="1"/>
        </p:nvSpPr>
        <p:spPr>
          <a:xfrm>
            <a:off x="928799" y="3420000"/>
            <a:ext cx="2160000" cy="232919"/>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16" name="duser_2">
            <a:extLst>
              <a:ext uri="{FF2B5EF4-FFF2-40B4-BE49-F238E27FC236}">
                <a16:creationId xmlns:a16="http://schemas.microsoft.com/office/drawing/2014/main" id="{21C13BDF-CE13-A8A8-374A-828D070C76AB}"/>
              </a:ext>
            </a:extLst>
          </p:cNvPr>
          <p:cNvSpPr txBox="1">
            <a:spLocks/>
          </p:cNvSpPr>
          <p:nvPr userDrawn="1"/>
        </p:nvSpPr>
        <p:spPr>
          <a:xfrm>
            <a:off x="3239999" y="3096000"/>
            <a:ext cx="2160000" cy="232919"/>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17" name="duser_3">
            <a:extLst>
              <a:ext uri="{FF2B5EF4-FFF2-40B4-BE49-F238E27FC236}">
                <a16:creationId xmlns:a16="http://schemas.microsoft.com/office/drawing/2014/main" id="{81945E5C-D926-6141-D2D2-B11128E22045}"/>
              </a:ext>
            </a:extLst>
          </p:cNvPr>
          <p:cNvSpPr txBox="1">
            <a:spLocks/>
          </p:cNvSpPr>
          <p:nvPr userDrawn="1"/>
        </p:nvSpPr>
        <p:spPr>
          <a:xfrm>
            <a:off x="3239999" y="3420000"/>
            <a:ext cx="2160000" cy="216000"/>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9" name="Date Placeholder 3">
            <a:extLst>
              <a:ext uri="{FF2B5EF4-FFF2-40B4-BE49-F238E27FC236}">
                <a16:creationId xmlns:a16="http://schemas.microsoft.com/office/drawing/2014/main" id="{1C8758F4-D5A6-6EF5-F877-51D1432C64FC}"/>
              </a:ext>
            </a:extLst>
          </p:cNvPr>
          <p:cNvSpPr>
            <a:spLocks noGrp="1"/>
          </p:cNvSpPr>
          <p:nvPr>
            <p:ph type="dt" sz="half" idx="2"/>
          </p:nvPr>
        </p:nvSpPr>
        <p:spPr>
          <a:xfrm>
            <a:off x="838800" y="3600000"/>
            <a:ext cx="1650783" cy="365125"/>
          </a:xfrm>
          <a:prstGeom prst="rect">
            <a:avLst/>
          </a:prstGeom>
        </p:spPr>
        <p:txBody>
          <a:bodyPr vert="horz" lIns="91440" tIns="45720" rIns="91440" bIns="45720" rtlCol="0" anchor="b"/>
          <a:lstStyle>
            <a:lvl1pPr algn="l">
              <a:defRPr sz="1200">
                <a:solidFill>
                  <a:schemeClr val="tx1">
                    <a:tint val="75000"/>
                  </a:schemeClr>
                </a:solidFill>
              </a:defRPr>
            </a:lvl1pPr>
          </a:lstStyle>
          <a:p>
            <a:r>
              <a:rPr lang="fi-FI"/>
              <a:t>14.6.2024</a:t>
            </a:r>
            <a:endParaRPr lang="en-US"/>
          </a:p>
        </p:txBody>
      </p:sp>
      <p:sp>
        <p:nvSpPr>
          <p:cNvPr id="11" name="DConfidentiality">
            <a:extLst>
              <a:ext uri="{FF2B5EF4-FFF2-40B4-BE49-F238E27FC236}">
                <a16:creationId xmlns:a16="http://schemas.microsoft.com/office/drawing/2014/main" id="{7CA352CF-2876-B635-B133-F5D57F3531C2}"/>
              </a:ext>
            </a:extLst>
          </p:cNvPr>
          <p:cNvSpPr txBox="1">
            <a:spLocks/>
          </p:cNvSpPr>
          <p:nvPr userDrawn="1"/>
        </p:nvSpPr>
        <p:spPr>
          <a:xfrm>
            <a:off x="838800" y="4320000"/>
            <a:ext cx="1811094" cy="216000"/>
          </a:xfrm>
          <a:prstGeom prst="rect">
            <a:avLst/>
          </a:prstGeom>
        </p:spPr>
        <p:txBody>
          <a:bodyPr vert="horz" lIns="91440" tIns="45720" rIns="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3" name="DDecree">
            <a:extLst>
              <a:ext uri="{FF2B5EF4-FFF2-40B4-BE49-F238E27FC236}">
                <a16:creationId xmlns:a16="http://schemas.microsoft.com/office/drawing/2014/main" id="{704FB1C0-8CE8-9326-EA85-86F137F51779}"/>
              </a:ext>
            </a:extLst>
          </p:cNvPr>
          <p:cNvSpPr txBox="1">
            <a:spLocks/>
          </p:cNvSpPr>
          <p:nvPr userDrawn="1"/>
        </p:nvSpPr>
        <p:spPr>
          <a:xfrm>
            <a:off x="2616249" y="4320000"/>
            <a:ext cx="2326280" cy="216000"/>
          </a:xfrm>
          <a:prstGeom prst="rect">
            <a:avLst/>
          </a:prstGeom>
        </p:spPr>
        <p:txBody>
          <a:bodyPr vert="horz" lIns="91440" tIns="45720" rIns="9144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4" name="DSecrecy">
            <a:extLst>
              <a:ext uri="{FF2B5EF4-FFF2-40B4-BE49-F238E27FC236}">
                <a16:creationId xmlns:a16="http://schemas.microsoft.com/office/drawing/2014/main" id="{36D4D699-55A8-C147-9313-552C607E8A0D}"/>
              </a:ext>
            </a:extLst>
          </p:cNvPr>
          <p:cNvSpPr txBox="1">
            <a:spLocks/>
          </p:cNvSpPr>
          <p:nvPr userDrawn="1"/>
        </p:nvSpPr>
        <p:spPr>
          <a:xfrm>
            <a:off x="838800" y="4572000"/>
            <a:ext cx="2326280" cy="216000"/>
          </a:xfrm>
          <a:prstGeom prst="rect">
            <a:avLst/>
          </a:prstGeom>
        </p:spPr>
        <p:txBody>
          <a:bodyPr vert="horz" lIns="91440" tIns="45720" rIns="9144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2" name="Kuvan paikkamerkki 11">
            <a:extLst>
              <a:ext uri="{FF2B5EF4-FFF2-40B4-BE49-F238E27FC236}">
                <a16:creationId xmlns:a16="http://schemas.microsoft.com/office/drawing/2014/main" id="{ECF45415-D8F0-70FA-28BC-973F90567516}"/>
              </a:ext>
            </a:extLst>
          </p:cNvPr>
          <p:cNvSpPr>
            <a:spLocks noGrp="1"/>
          </p:cNvSpPr>
          <p:nvPr>
            <p:ph type="pic" sz="quarter" idx="11" hasCustomPrompt="1"/>
          </p:nvPr>
        </p:nvSpPr>
        <p:spPr>
          <a:xfrm>
            <a:off x="6037200" y="0"/>
            <a:ext cx="6156000" cy="2621118"/>
          </a:xfrm>
          <a:custGeom>
            <a:avLst/>
            <a:gdLst>
              <a:gd name="connsiteX0" fmla="*/ 0 w 6156000"/>
              <a:gd name="connsiteY0" fmla="*/ 0 h 2620800"/>
              <a:gd name="connsiteX1" fmla="*/ 6156000 w 6156000"/>
              <a:gd name="connsiteY1" fmla="*/ 0 h 2620800"/>
              <a:gd name="connsiteX2" fmla="*/ 6156000 w 6156000"/>
              <a:gd name="connsiteY2" fmla="*/ 2620800 h 2620800"/>
              <a:gd name="connsiteX3" fmla="*/ 0 w 6156000"/>
              <a:gd name="connsiteY3" fmla="*/ 2620800 h 2620800"/>
              <a:gd name="connsiteX4" fmla="*/ 0 w 6156000"/>
              <a:gd name="connsiteY4" fmla="*/ 0 h 2620800"/>
              <a:gd name="connsiteX0" fmla="*/ 0 w 6156000"/>
              <a:gd name="connsiteY0" fmla="*/ 0 h 2620800"/>
              <a:gd name="connsiteX1" fmla="*/ 6156000 w 6156000"/>
              <a:gd name="connsiteY1" fmla="*/ 0 h 2620800"/>
              <a:gd name="connsiteX2" fmla="*/ 6156000 w 6156000"/>
              <a:gd name="connsiteY2" fmla="*/ 2620800 h 2620800"/>
              <a:gd name="connsiteX3" fmla="*/ 0 w 6156000"/>
              <a:gd name="connsiteY3" fmla="*/ 2620800 h 2620800"/>
              <a:gd name="connsiteX4" fmla="*/ 0 w 6156000"/>
              <a:gd name="connsiteY4" fmla="*/ 0 h 2620800"/>
              <a:gd name="connsiteX0" fmla="*/ 0 w 6156000"/>
              <a:gd name="connsiteY0" fmla="*/ 318 h 2621118"/>
              <a:gd name="connsiteX1" fmla="*/ 721043 w 6156000"/>
              <a:gd name="connsiteY1" fmla="*/ 0 h 2621118"/>
              <a:gd name="connsiteX2" fmla="*/ 6156000 w 6156000"/>
              <a:gd name="connsiteY2" fmla="*/ 318 h 2621118"/>
              <a:gd name="connsiteX3" fmla="*/ 6156000 w 6156000"/>
              <a:gd name="connsiteY3" fmla="*/ 2621118 h 2621118"/>
              <a:gd name="connsiteX4" fmla="*/ 0 w 6156000"/>
              <a:gd name="connsiteY4" fmla="*/ 2621118 h 2621118"/>
              <a:gd name="connsiteX5" fmla="*/ 0 w 6156000"/>
              <a:gd name="connsiteY5" fmla="*/ 318 h 2621118"/>
              <a:gd name="connsiteX0" fmla="*/ 0 w 6156000"/>
              <a:gd name="connsiteY0" fmla="*/ 2621118 h 2621118"/>
              <a:gd name="connsiteX1" fmla="*/ 721043 w 6156000"/>
              <a:gd name="connsiteY1" fmla="*/ 0 h 2621118"/>
              <a:gd name="connsiteX2" fmla="*/ 6156000 w 6156000"/>
              <a:gd name="connsiteY2" fmla="*/ 318 h 2621118"/>
              <a:gd name="connsiteX3" fmla="*/ 6156000 w 6156000"/>
              <a:gd name="connsiteY3" fmla="*/ 2621118 h 2621118"/>
              <a:gd name="connsiteX4" fmla="*/ 0 w 6156000"/>
              <a:gd name="connsiteY4" fmla="*/ 2621118 h 2621118"/>
              <a:gd name="connsiteX0" fmla="*/ 0 w 6156000"/>
              <a:gd name="connsiteY0" fmla="*/ 2621118 h 2621118"/>
              <a:gd name="connsiteX1" fmla="*/ 721043 w 6156000"/>
              <a:gd name="connsiteY1" fmla="*/ 0 h 2621118"/>
              <a:gd name="connsiteX2" fmla="*/ 6156000 w 6156000"/>
              <a:gd name="connsiteY2" fmla="*/ 318 h 2621118"/>
              <a:gd name="connsiteX3" fmla="*/ 6147687 w 6156000"/>
              <a:gd name="connsiteY3" fmla="*/ 1739969 h 2621118"/>
              <a:gd name="connsiteX4" fmla="*/ 0 w 6156000"/>
              <a:gd name="connsiteY4" fmla="*/ 2621118 h 2621118"/>
              <a:gd name="connsiteX0" fmla="*/ 0 w 6164312"/>
              <a:gd name="connsiteY0" fmla="*/ 2621118 h 2621118"/>
              <a:gd name="connsiteX1" fmla="*/ 721043 w 6164312"/>
              <a:gd name="connsiteY1" fmla="*/ 0 h 2621118"/>
              <a:gd name="connsiteX2" fmla="*/ 6156000 w 6164312"/>
              <a:gd name="connsiteY2" fmla="*/ 318 h 2621118"/>
              <a:gd name="connsiteX3" fmla="*/ 6164312 w 6164312"/>
              <a:gd name="connsiteY3" fmla="*/ 1931162 h 2621118"/>
              <a:gd name="connsiteX4" fmla="*/ 0 w 6164312"/>
              <a:gd name="connsiteY4" fmla="*/ 2621118 h 2621118"/>
              <a:gd name="connsiteX0" fmla="*/ 0 w 6164312"/>
              <a:gd name="connsiteY0" fmla="*/ 2621118 h 2621118"/>
              <a:gd name="connsiteX1" fmla="*/ 679479 w 6164312"/>
              <a:gd name="connsiteY1" fmla="*/ 0 h 2621118"/>
              <a:gd name="connsiteX2" fmla="*/ 6156000 w 6164312"/>
              <a:gd name="connsiteY2" fmla="*/ 318 h 2621118"/>
              <a:gd name="connsiteX3" fmla="*/ 6164312 w 6164312"/>
              <a:gd name="connsiteY3" fmla="*/ 1931162 h 2621118"/>
              <a:gd name="connsiteX4" fmla="*/ 0 w 6164312"/>
              <a:gd name="connsiteY4" fmla="*/ 2621118 h 262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4312" h="2621118">
                <a:moveTo>
                  <a:pt x="0" y="2621118"/>
                </a:moveTo>
                <a:lnTo>
                  <a:pt x="679479" y="0"/>
                </a:lnTo>
                <a:lnTo>
                  <a:pt x="6156000" y="318"/>
                </a:lnTo>
                <a:cubicBezTo>
                  <a:pt x="6158771" y="643933"/>
                  <a:pt x="6161541" y="1287547"/>
                  <a:pt x="6164312" y="1931162"/>
                </a:cubicBezTo>
                <a:lnTo>
                  <a:pt x="0" y="2621118"/>
                </a:lnTo>
                <a:close/>
              </a:path>
            </a:pathLst>
          </a:custGeom>
        </p:spPr>
        <p:txBody>
          <a:bodyPr/>
          <a:lstStyle>
            <a:lvl1pPr marL="0" indent="0" algn="r">
              <a:buFontTx/>
              <a:buNone/>
              <a:defRPr sz="16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i-FI" dirty="0"/>
              <a:t>Lisää 1. kuva kuvagalleriasta, Väylän kuvapankista tai omista tiedostoista</a:t>
            </a:r>
            <a:endParaRPr lang="en-US" dirty="0"/>
          </a:p>
          <a:p>
            <a:endParaRPr lang="fi-FI" dirty="0"/>
          </a:p>
        </p:txBody>
      </p:sp>
      <p:sp>
        <p:nvSpPr>
          <p:cNvPr id="3" name="Kuvan paikkamerkki 11">
            <a:extLst>
              <a:ext uri="{FF2B5EF4-FFF2-40B4-BE49-F238E27FC236}">
                <a16:creationId xmlns:a16="http://schemas.microsoft.com/office/drawing/2014/main" id="{213398F5-290C-A9DF-6523-5B429DFCCF24}"/>
              </a:ext>
              <a:ext uri="{C183D7F6-B498-43B3-948B-1728B52AA6E4}">
                <adec:decorative xmlns:adec="http://schemas.microsoft.com/office/drawing/2017/decorative" val="0"/>
              </a:ext>
            </a:extLst>
          </p:cNvPr>
          <p:cNvSpPr>
            <a:spLocks noGrp="1"/>
          </p:cNvSpPr>
          <p:nvPr>
            <p:ph type="pic" sz="quarter" idx="12" hasCustomPrompt="1"/>
          </p:nvPr>
        </p:nvSpPr>
        <p:spPr>
          <a:xfrm>
            <a:off x="5730289" y="1998000"/>
            <a:ext cx="6459311" cy="3207600"/>
          </a:xfrm>
          <a:custGeom>
            <a:avLst/>
            <a:gdLst>
              <a:gd name="connsiteX0" fmla="*/ 0 w 6469200"/>
              <a:gd name="connsiteY0" fmla="*/ 0 h 3207600"/>
              <a:gd name="connsiteX1" fmla="*/ 6469200 w 6469200"/>
              <a:gd name="connsiteY1" fmla="*/ 0 h 3207600"/>
              <a:gd name="connsiteX2" fmla="*/ 6469200 w 6469200"/>
              <a:gd name="connsiteY2" fmla="*/ 3207600 h 3207600"/>
              <a:gd name="connsiteX3" fmla="*/ 0 w 6469200"/>
              <a:gd name="connsiteY3" fmla="*/ 3207600 h 3207600"/>
              <a:gd name="connsiteX4" fmla="*/ 0 w 6469200"/>
              <a:gd name="connsiteY4" fmla="*/ 0 h 3207600"/>
              <a:gd name="connsiteX0" fmla="*/ 261257 w 6469200"/>
              <a:gd name="connsiteY0" fmla="*/ 718457 h 3207600"/>
              <a:gd name="connsiteX1" fmla="*/ 6469200 w 6469200"/>
              <a:gd name="connsiteY1" fmla="*/ 0 h 3207600"/>
              <a:gd name="connsiteX2" fmla="*/ 6469200 w 6469200"/>
              <a:gd name="connsiteY2" fmla="*/ 3207600 h 3207600"/>
              <a:gd name="connsiteX3" fmla="*/ 0 w 6469200"/>
              <a:gd name="connsiteY3" fmla="*/ 3207600 h 3207600"/>
              <a:gd name="connsiteX4" fmla="*/ 261257 w 6469200"/>
              <a:gd name="connsiteY4" fmla="*/ 718457 h 3207600"/>
              <a:gd name="connsiteX0" fmla="*/ 111968 w 6319911"/>
              <a:gd name="connsiteY0" fmla="*/ 718457 h 3207600"/>
              <a:gd name="connsiteX1" fmla="*/ 6319911 w 6319911"/>
              <a:gd name="connsiteY1" fmla="*/ 0 h 3207600"/>
              <a:gd name="connsiteX2" fmla="*/ 6319911 w 6319911"/>
              <a:gd name="connsiteY2" fmla="*/ 3207600 h 3207600"/>
              <a:gd name="connsiteX3" fmla="*/ 0 w 6319911"/>
              <a:gd name="connsiteY3" fmla="*/ 1770685 h 3207600"/>
              <a:gd name="connsiteX4" fmla="*/ 111968 w 6319911"/>
              <a:gd name="connsiteY4" fmla="*/ 718457 h 3207600"/>
              <a:gd name="connsiteX0" fmla="*/ 158621 w 6319911"/>
              <a:gd name="connsiteY0" fmla="*/ 699796 h 3207600"/>
              <a:gd name="connsiteX1" fmla="*/ 6319911 w 6319911"/>
              <a:gd name="connsiteY1" fmla="*/ 0 h 3207600"/>
              <a:gd name="connsiteX2" fmla="*/ 6319911 w 6319911"/>
              <a:gd name="connsiteY2" fmla="*/ 3207600 h 3207600"/>
              <a:gd name="connsiteX3" fmla="*/ 0 w 6319911"/>
              <a:gd name="connsiteY3" fmla="*/ 1770685 h 3207600"/>
              <a:gd name="connsiteX4" fmla="*/ 158621 w 6319911"/>
              <a:gd name="connsiteY4" fmla="*/ 699796 h 3207600"/>
              <a:gd name="connsiteX0" fmla="*/ 270589 w 6431879"/>
              <a:gd name="connsiteY0" fmla="*/ 699796 h 3207600"/>
              <a:gd name="connsiteX1" fmla="*/ 6431879 w 6431879"/>
              <a:gd name="connsiteY1" fmla="*/ 0 h 3207600"/>
              <a:gd name="connsiteX2" fmla="*/ 6431879 w 6431879"/>
              <a:gd name="connsiteY2" fmla="*/ 3207600 h 3207600"/>
              <a:gd name="connsiteX3" fmla="*/ 0 w 6431879"/>
              <a:gd name="connsiteY3" fmla="*/ 1696040 h 3207600"/>
              <a:gd name="connsiteX4" fmla="*/ 270589 w 6431879"/>
              <a:gd name="connsiteY4" fmla="*/ 699796 h 3207600"/>
              <a:gd name="connsiteX0" fmla="*/ 298021 w 6459311"/>
              <a:gd name="connsiteY0" fmla="*/ 699796 h 3207600"/>
              <a:gd name="connsiteX1" fmla="*/ 6459311 w 6459311"/>
              <a:gd name="connsiteY1" fmla="*/ 0 h 3207600"/>
              <a:gd name="connsiteX2" fmla="*/ 6459311 w 6459311"/>
              <a:gd name="connsiteY2" fmla="*/ 3207600 h 3207600"/>
              <a:gd name="connsiteX3" fmla="*/ 0 w 6459311"/>
              <a:gd name="connsiteY3" fmla="*/ 1824056 h 3207600"/>
              <a:gd name="connsiteX4" fmla="*/ 298021 w 6459311"/>
              <a:gd name="connsiteY4" fmla="*/ 699796 h 3207600"/>
              <a:gd name="connsiteX0" fmla="*/ 298021 w 6459311"/>
              <a:gd name="connsiteY0" fmla="*/ 699796 h 3207600"/>
              <a:gd name="connsiteX1" fmla="*/ 6459311 w 6459311"/>
              <a:gd name="connsiteY1" fmla="*/ 0 h 3207600"/>
              <a:gd name="connsiteX2" fmla="*/ 6459311 w 6459311"/>
              <a:gd name="connsiteY2" fmla="*/ 3207600 h 3207600"/>
              <a:gd name="connsiteX3" fmla="*/ 0 w 6459311"/>
              <a:gd name="connsiteY3" fmla="*/ 1824056 h 3207600"/>
              <a:gd name="connsiteX4" fmla="*/ 298021 w 6459311"/>
              <a:gd name="connsiteY4" fmla="*/ 699796 h 320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9311" h="3207600">
                <a:moveTo>
                  <a:pt x="298021" y="699796"/>
                </a:moveTo>
                <a:lnTo>
                  <a:pt x="6459311" y="0"/>
                </a:lnTo>
                <a:lnTo>
                  <a:pt x="6459311" y="3207600"/>
                </a:lnTo>
                <a:lnTo>
                  <a:pt x="0" y="1824056"/>
                </a:lnTo>
                <a:lnTo>
                  <a:pt x="298021" y="699796"/>
                </a:lnTo>
                <a:close/>
              </a:path>
            </a:pathLst>
          </a:custGeom>
        </p:spPr>
        <p:txBody>
          <a:bodyPr anchor="ctr"/>
          <a:lstStyle>
            <a:lvl1pPr marL="0" indent="0" algn="r">
              <a:buFontTx/>
              <a:buNone/>
              <a:defRPr sz="16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i-FI" dirty="0"/>
              <a:t>Lisää 2. kuva kuvagalleriasta, Väylän kuvapankista tai omista tiedostoista</a:t>
            </a:r>
            <a:endParaRPr lang="en-US" dirty="0"/>
          </a:p>
          <a:p>
            <a:endParaRPr lang="fi-FI" dirty="0"/>
          </a:p>
        </p:txBody>
      </p:sp>
      <p:pic>
        <p:nvPicPr>
          <p:cNvPr id="2" name="Picture 14" descr="Väyläviraston logo">
            <a:extLst>
              <a:ext uri="{FF2B5EF4-FFF2-40B4-BE49-F238E27FC236}">
                <a16:creationId xmlns:a16="http://schemas.microsoft.com/office/drawing/2014/main" id="{5E12AA34-FFF2-FE13-8019-1E02E25CACD1}"/>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116" y="5124315"/>
            <a:ext cx="1673549" cy="1394625"/>
          </a:xfrm>
          <a:prstGeom prst="rect">
            <a:avLst/>
          </a:prstGeom>
        </p:spPr>
      </p:pic>
      <p:sp>
        <p:nvSpPr>
          <p:cNvPr id="37" name="eulogoplaceholder">
            <a:extLst>
              <a:ext uri="{FF2B5EF4-FFF2-40B4-BE49-F238E27FC236}">
                <a16:creationId xmlns:a16="http://schemas.microsoft.com/office/drawing/2014/main" id="{1B9C94C1-FC64-6CE5-CB5C-F93889A10AF7}"/>
              </a:ext>
              <a:ext uri="{C183D7F6-B498-43B3-948B-1728B52AA6E4}">
                <adec:decorative xmlns:adec="http://schemas.microsoft.com/office/drawing/2017/decorative" val="1"/>
              </a:ext>
            </a:extLst>
          </p:cNvPr>
          <p:cNvSpPr txBox="1"/>
          <p:nvPr userDrawn="1"/>
        </p:nvSpPr>
        <p:spPr>
          <a:xfrm>
            <a:off x="2525761" y="5344806"/>
            <a:ext cx="2761856"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4" name="Freeform: Shape 13">
            <a:extLst>
              <a:ext uri="{FF2B5EF4-FFF2-40B4-BE49-F238E27FC236}">
                <a16:creationId xmlns:a16="http://schemas.microsoft.com/office/drawing/2014/main" id="{1DF13E9C-88E0-9FAE-ED4D-11B2B2C4C746}"/>
              </a:ext>
              <a:ext uri="{C183D7F6-B498-43B3-948B-1728B52AA6E4}">
                <adec:decorative xmlns:adec="http://schemas.microsoft.com/office/drawing/2017/decorative" val="1"/>
              </a:ext>
            </a:extLst>
          </p:cNvPr>
          <p:cNvSpPr/>
          <p:nvPr userDrawn="1"/>
        </p:nvSpPr>
        <p:spPr>
          <a:xfrm>
            <a:off x="4942529" y="3889679"/>
            <a:ext cx="7249471" cy="2966677"/>
          </a:xfrm>
          <a:custGeom>
            <a:avLst/>
            <a:gdLst>
              <a:gd name="connsiteX0" fmla="*/ 7249471 w 7249471"/>
              <a:gd name="connsiteY0" fmla="*/ 1375031 h 2966677"/>
              <a:gd name="connsiteX1" fmla="*/ 7249471 w 7249471"/>
              <a:gd name="connsiteY1" fmla="*/ 2966677 h 2966677"/>
              <a:gd name="connsiteX2" fmla="*/ 0 w 7249471"/>
              <a:gd name="connsiteY2" fmla="*/ 2966677 h 2966677"/>
              <a:gd name="connsiteX3" fmla="*/ 765931 w 7249471"/>
              <a:gd name="connsiteY3" fmla="*/ 0 h 2966677"/>
              <a:gd name="connsiteX4" fmla="*/ 7249471 w 7249471"/>
              <a:gd name="connsiteY4" fmla="*/ 1375031 h 296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471" h="2966677">
                <a:moveTo>
                  <a:pt x="7249471" y="1375031"/>
                </a:moveTo>
                <a:lnTo>
                  <a:pt x="7249471" y="2966677"/>
                </a:lnTo>
                <a:lnTo>
                  <a:pt x="0" y="2966677"/>
                </a:lnTo>
                <a:lnTo>
                  <a:pt x="765931" y="0"/>
                </a:lnTo>
                <a:lnTo>
                  <a:pt x="7249471" y="1375031"/>
                </a:lnTo>
                <a:close/>
              </a:path>
            </a:pathLst>
          </a:custGeom>
          <a:gradFill>
            <a:gsLst>
              <a:gs pos="54000">
                <a:schemeClr val="tx2"/>
              </a:gs>
              <a:gs pos="100000">
                <a:schemeClr val="accent1"/>
              </a:gs>
            </a:gsLst>
            <a:lin ang="0" scaled="0"/>
          </a:gradFill>
          <a:ln w="4832" cap="flat">
            <a:noFill/>
            <a:prstDash val="solid"/>
            <a:miter/>
          </a:ln>
        </p:spPr>
        <p:txBody>
          <a:bodyPr rtlCol="0" anchor="ctr"/>
          <a:lstStyle/>
          <a:p>
            <a:pPr algn="ctr"/>
            <a:endParaRPr lang="fi-FI" dirty="0"/>
          </a:p>
        </p:txBody>
      </p:sp>
    </p:spTree>
    <p:extLst>
      <p:ext uri="{BB962C8B-B14F-4D97-AF65-F5344CB8AC3E}">
        <p14:creationId xmlns:p14="http://schemas.microsoft.com/office/powerpoint/2010/main" val="343871974"/>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aripalkki_teksti_vihrea" preserve="1" userDrawn="1">
  <p:cSld name="varipalkki_teksti_vihrea">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8029575"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fi-FI"/>
              <a:t>Muokkaa ots. perustyyl. napsautt.</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9" y="1813968"/>
            <a:ext cx="8029576" cy="41601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grpSp>
        <p:nvGrpSpPr>
          <p:cNvPr id="6" name="Ryhmä 5">
            <a:extLst>
              <a:ext uri="{FF2B5EF4-FFF2-40B4-BE49-F238E27FC236}">
                <a16:creationId xmlns:a16="http://schemas.microsoft.com/office/drawing/2014/main" id="{FE12A800-B557-2BF7-459A-AE820A389173}"/>
              </a:ext>
              <a:ext uri="{C183D7F6-B498-43B3-948B-1728B52AA6E4}">
                <adec:decorative xmlns:adec="http://schemas.microsoft.com/office/drawing/2017/decorative" val="1"/>
              </a:ext>
            </a:extLst>
          </p:cNvPr>
          <p:cNvGrpSpPr/>
          <p:nvPr userDrawn="1"/>
        </p:nvGrpSpPr>
        <p:grpSpPr>
          <a:xfrm>
            <a:off x="9645719" y="0"/>
            <a:ext cx="2548020" cy="6858000"/>
            <a:chOff x="9645719" y="0"/>
            <a:chExt cx="2548020" cy="6858000"/>
          </a:xfrm>
        </p:grpSpPr>
        <p:pic>
          <p:nvPicPr>
            <p:cNvPr id="4" name="Picture 3" descr="Logo&#10;&#10;Description automatically generated">
              <a:extLst>
                <a:ext uri="{FF2B5EF4-FFF2-40B4-BE49-F238E27FC236}">
                  <a16:creationId xmlns:a16="http://schemas.microsoft.com/office/drawing/2014/main" id="{F3ED7395-83A3-3DD8-B91B-C6FD2DD512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7226" y="292735"/>
              <a:ext cx="1833562" cy="1571625"/>
            </a:xfrm>
            <a:prstGeom prst="rect">
              <a:avLst/>
            </a:prstGeom>
          </p:spPr>
        </p:pic>
        <p:grpSp>
          <p:nvGrpSpPr>
            <p:cNvPr id="3" name="Ryhmä 2">
              <a:extLst>
                <a:ext uri="{FF2B5EF4-FFF2-40B4-BE49-F238E27FC236}">
                  <a16:creationId xmlns:a16="http://schemas.microsoft.com/office/drawing/2014/main" id="{AE4EC138-9B2A-E5AC-E31B-690AB90F591A}"/>
                </a:ext>
                <a:ext uri="{C183D7F6-B498-43B3-948B-1728B52AA6E4}">
                  <adec:decorative xmlns:adec="http://schemas.microsoft.com/office/drawing/2017/decorative" val="1"/>
                </a:ext>
              </a:extLst>
            </p:cNvPr>
            <p:cNvGrpSpPr/>
            <p:nvPr userDrawn="1"/>
          </p:nvGrpSpPr>
          <p:grpSpPr>
            <a:xfrm>
              <a:off x="9645719" y="0"/>
              <a:ext cx="2548020" cy="6858000"/>
              <a:chOff x="9645719" y="0"/>
              <a:chExt cx="2548020" cy="6858000"/>
            </a:xfrm>
          </p:grpSpPr>
          <p:sp>
            <p:nvSpPr>
              <p:cNvPr id="9" name="Suorakulmio 8">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9645719" y="0"/>
                <a:ext cx="2548020" cy="6858000"/>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811" h="6858000">
                    <a:moveTo>
                      <a:pt x="0" y="0"/>
                    </a:moveTo>
                    <a:lnTo>
                      <a:pt x="2246811" y="0"/>
                    </a:lnTo>
                    <a:lnTo>
                      <a:pt x="2246811" y="6858000"/>
                    </a:lnTo>
                    <a:lnTo>
                      <a:pt x="627017" y="6858000"/>
                    </a:lnTo>
                    <a:lnTo>
                      <a:pt x="0" y="0"/>
                    </a:lnTo>
                    <a:close/>
                  </a:path>
                </a:pathLst>
              </a:custGeom>
              <a:gradFill>
                <a:gsLst>
                  <a:gs pos="0">
                    <a:schemeClr val="accent4"/>
                  </a:gs>
                  <a:gs pos="100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grpSp>
    </p:spTree>
    <p:extLst>
      <p:ext uri="{BB962C8B-B14F-4D97-AF65-F5344CB8AC3E}">
        <p14:creationId xmlns:p14="http://schemas.microsoft.com/office/powerpoint/2010/main" val="2865710695"/>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aripalkki_teksti_pinkki" preserve="1" userDrawn="1">
  <p:cSld name="varipalkki_teksti_pinkki">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8029575"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fi-FI"/>
              <a:t>Muokkaa ots. perustyyl. napsautt.</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9" y="1813968"/>
            <a:ext cx="8029576" cy="41601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grpSp>
        <p:nvGrpSpPr>
          <p:cNvPr id="6" name="Ryhmä 5">
            <a:extLst>
              <a:ext uri="{FF2B5EF4-FFF2-40B4-BE49-F238E27FC236}">
                <a16:creationId xmlns:a16="http://schemas.microsoft.com/office/drawing/2014/main" id="{E58E1E22-330C-39F9-E7F4-1D54989B96EA}"/>
              </a:ext>
              <a:ext uri="{C183D7F6-B498-43B3-948B-1728B52AA6E4}">
                <adec:decorative xmlns:adec="http://schemas.microsoft.com/office/drawing/2017/decorative" val="1"/>
              </a:ext>
            </a:extLst>
          </p:cNvPr>
          <p:cNvGrpSpPr/>
          <p:nvPr userDrawn="1"/>
        </p:nvGrpSpPr>
        <p:grpSpPr>
          <a:xfrm>
            <a:off x="9655244" y="0"/>
            <a:ext cx="2548020" cy="6858000"/>
            <a:chOff x="9655244" y="0"/>
            <a:chExt cx="2548020" cy="6858000"/>
          </a:xfrm>
        </p:grpSpPr>
        <p:pic>
          <p:nvPicPr>
            <p:cNvPr id="4" name="Picture 3" descr="Logo&#10;&#10;Description automatically generated">
              <a:extLst>
                <a:ext uri="{FF2B5EF4-FFF2-40B4-BE49-F238E27FC236}">
                  <a16:creationId xmlns:a16="http://schemas.microsoft.com/office/drawing/2014/main" id="{F3ED7395-83A3-3DD8-B91B-C6FD2DD512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7226" y="292735"/>
              <a:ext cx="1833562" cy="1571625"/>
            </a:xfrm>
            <a:prstGeom prst="rect">
              <a:avLst/>
            </a:prstGeom>
          </p:spPr>
        </p:pic>
        <p:grpSp>
          <p:nvGrpSpPr>
            <p:cNvPr id="3" name="Ryhmä 2">
              <a:extLst>
                <a:ext uri="{FF2B5EF4-FFF2-40B4-BE49-F238E27FC236}">
                  <a16:creationId xmlns:a16="http://schemas.microsoft.com/office/drawing/2014/main" id="{6B19C80A-C58F-C557-85A0-9708574957E9}"/>
                </a:ext>
                <a:ext uri="{C183D7F6-B498-43B3-948B-1728B52AA6E4}">
                  <adec:decorative xmlns:adec="http://schemas.microsoft.com/office/drawing/2017/decorative" val="1"/>
                </a:ext>
              </a:extLst>
            </p:cNvPr>
            <p:cNvGrpSpPr/>
            <p:nvPr userDrawn="1"/>
          </p:nvGrpSpPr>
          <p:grpSpPr>
            <a:xfrm>
              <a:off x="9655244" y="0"/>
              <a:ext cx="2548020" cy="6858000"/>
              <a:chOff x="9636194" y="0"/>
              <a:chExt cx="2548020" cy="6858000"/>
            </a:xfrm>
          </p:grpSpPr>
          <p:sp>
            <p:nvSpPr>
              <p:cNvPr id="9" name="Suorakulmio 8">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9636194" y="0"/>
                <a:ext cx="2548020" cy="6858000"/>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811" h="6858000">
                    <a:moveTo>
                      <a:pt x="0" y="0"/>
                    </a:moveTo>
                    <a:lnTo>
                      <a:pt x="2246811" y="0"/>
                    </a:lnTo>
                    <a:lnTo>
                      <a:pt x="2246811" y="6858000"/>
                    </a:lnTo>
                    <a:lnTo>
                      <a:pt x="627017" y="6858000"/>
                    </a:lnTo>
                    <a:lnTo>
                      <a:pt x="0" y="0"/>
                    </a:lnTo>
                    <a:close/>
                  </a:path>
                </a:pathLst>
              </a:custGeom>
              <a:gradFill>
                <a:gsLst>
                  <a:gs pos="99500">
                    <a:srgbClr val="E50083"/>
                  </a:gs>
                  <a:gs pos="99000">
                    <a:schemeClr val="accent5">
                      <a:alpha val="72000"/>
                    </a:schemeClr>
                  </a:gs>
                  <a:gs pos="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grpSp>
    </p:spTree>
    <p:extLst>
      <p:ext uri="{BB962C8B-B14F-4D97-AF65-F5344CB8AC3E}">
        <p14:creationId xmlns:p14="http://schemas.microsoft.com/office/powerpoint/2010/main" val="2170866581"/>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ksti_kaksi_kuvaa" preserve="1" userDrawn="1">
  <p:cSld name="teksti_kaksi_kuvaa">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057776"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fi-FI"/>
              <a:t>Muokkaa ots. perustyyl. napsautt.</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9" y="1813968"/>
            <a:ext cx="4371975" cy="41601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Kuvan paikkamerkki 6">
            <a:extLst>
              <a:ext uri="{FF2B5EF4-FFF2-40B4-BE49-F238E27FC236}">
                <a16:creationId xmlns:a16="http://schemas.microsoft.com/office/drawing/2014/main" id="{525CEE5C-0ABB-5FAD-CD62-63A0C7F3CDC8}"/>
              </a:ext>
            </a:extLst>
          </p:cNvPr>
          <p:cNvSpPr>
            <a:spLocks noGrp="1"/>
          </p:cNvSpPr>
          <p:nvPr>
            <p:ph type="pic" sz="quarter" idx="19" hasCustomPrompt="1"/>
          </p:nvPr>
        </p:nvSpPr>
        <p:spPr>
          <a:xfrm>
            <a:off x="5792400" y="0"/>
            <a:ext cx="6399600" cy="3423600"/>
          </a:xfrm>
          <a:custGeom>
            <a:avLst/>
            <a:gdLst>
              <a:gd name="connsiteX0" fmla="*/ 0 w 6399600"/>
              <a:gd name="connsiteY0" fmla="*/ 0 h 3430800"/>
              <a:gd name="connsiteX1" fmla="*/ 6399600 w 6399600"/>
              <a:gd name="connsiteY1" fmla="*/ 0 h 3430800"/>
              <a:gd name="connsiteX2" fmla="*/ 6399600 w 6399600"/>
              <a:gd name="connsiteY2" fmla="*/ 3430800 h 3430800"/>
              <a:gd name="connsiteX3" fmla="*/ 0 w 6399600"/>
              <a:gd name="connsiteY3" fmla="*/ 3430800 h 3430800"/>
              <a:gd name="connsiteX4" fmla="*/ 0 w 6399600"/>
              <a:gd name="connsiteY4" fmla="*/ 0 h 3430800"/>
              <a:gd name="connsiteX0" fmla="*/ 504825 w 6399600"/>
              <a:gd name="connsiteY0" fmla="*/ 0 h 3430800"/>
              <a:gd name="connsiteX1" fmla="*/ 6399600 w 6399600"/>
              <a:gd name="connsiteY1" fmla="*/ 0 h 3430800"/>
              <a:gd name="connsiteX2" fmla="*/ 6399600 w 6399600"/>
              <a:gd name="connsiteY2" fmla="*/ 3430800 h 3430800"/>
              <a:gd name="connsiteX3" fmla="*/ 0 w 6399600"/>
              <a:gd name="connsiteY3" fmla="*/ 3430800 h 3430800"/>
              <a:gd name="connsiteX4" fmla="*/ 504825 w 6399600"/>
              <a:gd name="connsiteY4" fmla="*/ 0 h 3430800"/>
              <a:gd name="connsiteX0" fmla="*/ 581025 w 6399600"/>
              <a:gd name="connsiteY0" fmla="*/ 0 h 3440325"/>
              <a:gd name="connsiteX1" fmla="*/ 6399600 w 6399600"/>
              <a:gd name="connsiteY1" fmla="*/ 9525 h 3440325"/>
              <a:gd name="connsiteX2" fmla="*/ 6399600 w 6399600"/>
              <a:gd name="connsiteY2" fmla="*/ 3440325 h 3440325"/>
              <a:gd name="connsiteX3" fmla="*/ 0 w 6399600"/>
              <a:gd name="connsiteY3" fmla="*/ 3440325 h 3440325"/>
              <a:gd name="connsiteX4" fmla="*/ 581025 w 6399600"/>
              <a:gd name="connsiteY4" fmla="*/ 0 h 344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600" h="3440325">
                <a:moveTo>
                  <a:pt x="581025" y="0"/>
                </a:moveTo>
                <a:lnTo>
                  <a:pt x="6399600" y="9525"/>
                </a:lnTo>
                <a:lnTo>
                  <a:pt x="6399600" y="3440325"/>
                </a:lnTo>
                <a:lnTo>
                  <a:pt x="0" y="3440325"/>
                </a:lnTo>
                <a:lnTo>
                  <a:pt x="581025" y="0"/>
                </a:lnTo>
                <a:close/>
              </a:path>
            </a:pathLst>
          </a:custGeom>
        </p:spPr>
        <p:txBody>
          <a:bodyPr/>
          <a:lstStyle>
            <a:lvl1pPr marL="0" indent="0" algn="ctr">
              <a:buFontTx/>
              <a:buNone/>
              <a:defRPr/>
            </a:lvl1pPr>
          </a:lstStyle>
          <a:p>
            <a:pPr marL="0" marR="0" lvl="0" indent="0" algn="l" defTabSz="914400" rtl="0" eaLnBrk="1" fontAlgn="auto" latinLnBrk="0" hangingPunct="1">
              <a:lnSpc>
                <a:spcPct val="90000"/>
              </a:lnSpc>
              <a:spcBef>
                <a:spcPts val="1000"/>
              </a:spcBef>
              <a:spcAft>
                <a:spcPts val="0"/>
              </a:spcAft>
              <a:buClr>
                <a:srgbClr val="0065AF"/>
              </a:buClr>
              <a:buSzTx/>
              <a:buFontTx/>
              <a:buNone/>
              <a:tabLst/>
              <a:defRPr/>
            </a:pPr>
            <a:r>
              <a:rPr lang="fi-FI" dirty="0"/>
              <a:t>Lisää kuva kuvagalleriasta, Väylän kuvapankista tai omista tiedostoista</a:t>
            </a:r>
            <a:endParaRPr lang="en-US" dirty="0"/>
          </a:p>
        </p:txBody>
      </p:sp>
      <p:sp>
        <p:nvSpPr>
          <p:cNvPr id="11" name="Kuvan paikkamerkki 6">
            <a:extLst>
              <a:ext uri="{FF2B5EF4-FFF2-40B4-BE49-F238E27FC236}">
                <a16:creationId xmlns:a16="http://schemas.microsoft.com/office/drawing/2014/main" id="{16011C4F-724D-8760-175C-BBD6FF19F176}"/>
              </a:ext>
            </a:extLst>
          </p:cNvPr>
          <p:cNvSpPr>
            <a:spLocks noGrp="1"/>
          </p:cNvSpPr>
          <p:nvPr>
            <p:ph type="pic" sz="quarter" idx="20" hasCustomPrompt="1"/>
          </p:nvPr>
        </p:nvSpPr>
        <p:spPr>
          <a:xfrm>
            <a:off x="5211374" y="3456000"/>
            <a:ext cx="6980625" cy="3420000"/>
          </a:xfrm>
          <a:custGeom>
            <a:avLst/>
            <a:gdLst>
              <a:gd name="connsiteX0" fmla="*/ 0 w 6399600"/>
              <a:gd name="connsiteY0" fmla="*/ 0 h 3430800"/>
              <a:gd name="connsiteX1" fmla="*/ 6399600 w 6399600"/>
              <a:gd name="connsiteY1" fmla="*/ 0 h 3430800"/>
              <a:gd name="connsiteX2" fmla="*/ 6399600 w 6399600"/>
              <a:gd name="connsiteY2" fmla="*/ 3430800 h 3430800"/>
              <a:gd name="connsiteX3" fmla="*/ 0 w 6399600"/>
              <a:gd name="connsiteY3" fmla="*/ 3430800 h 3430800"/>
              <a:gd name="connsiteX4" fmla="*/ 0 w 6399600"/>
              <a:gd name="connsiteY4" fmla="*/ 0 h 3430800"/>
              <a:gd name="connsiteX0" fmla="*/ 504825 w 6399600"/>
              <a:gd name="connsiteY0" fmla="*/ 0 h 3430800"/>
              <a:gd name="connsiteX1" fmla="*/ 6399600 w 6399600"/>
              <a:gd name="connsiteY1" fmla="*/ 0 h 3430800"/>
              <a:gd name="connsiteX2" fmla="*/ 6399600 w 6399600"/>
              <a:gd name="connsiteY2" fmla="*/ 3430800 h 3430800"/>
              <a:gd name="connsiteX3" fmla="*/ 0 w 6399600"/>
              <a:gd name="connsiteY3" fmla="*/ 3430800 h 3430800"/>
              <a:gd name="connsiteX4" fmla="*/ 504825 w 6399600"/>
              <a:gd name="connsiteY4" fmla="*/ 0 h 3430800"/>
              <a:gd name="connsiteX0" fmla="*/ 581025 w 6399600"/>
              <a:gd name="connsiteY0" fmla="*/ 0 h 3440325"/>
              <a:gd name="connsiteX1" fmla="*/ 6399600 w 6399600"/>
              <a:gd name="connsiteY1" fmla="*/ 9525 h 3440325"/>
              <a:gd name="connsiteX2" fmla="*/ 6399600 w 6399600"/>
              <a:gd name="connsiteY2" fmla="*/ 3440325 h 3440325"/>
              <a:gd name="connsiteX3" fmla="*/ 0 w 6399600"/>
              <a:gd name="connsiteY3" fmla="*/ 3440325 h 3440325"/>
              <a:gd name="connsiteX4" fmla="*/ 581025 w 6399600"/>
              <a:gd name="connsiteY4" fmla="*/ 0 h 3440325"/>
              <a:gd name="connsiteX0" fmla="*/ 19050 w 6399600"/>
              <a:gd name="connsiteY0" fmla="*/ 0 h 3430800"/>
              <a:gd name="connsiteX1" fmla="*/ 6399600 w 6399600"/>
              <a:gd name="connsiteY1" fmla="*/ 0 h 3430800"/>
              <a:gd name="connsiteX2" fmla="*/ 6399600 w 6399600"/>
              <a:gd name="connsiteY2" fmla="*/ 3430800 h 3430800"/>
              <a:gd name="connsiteX3" fmla="*/ 0 w 6399600"/>
              <a:gd name="connsiteY3" fmla="*/ 3430800 h 3430800"/>
              <a:gd name="connsiteX4" fmla="*/ 19050 w 6399600"/>
              <a:gd name="connsiteY4" fmla="*/ 0 h 3430800"/>
              <a:gd name="connsiteX0" fmla="*/ 600075 w 6980625"/>
              <a:gd name="connsiteY0" fmla="*/ 0 h 3430800"/>
              <a:gd name="connsiteX1" fmla="*/ 6980625 w 6980625"/>
              <a:gd name="connsiteY1" fmla="*/ 0 h 3430800"/>
              <a:gd name="connsiteX2" fmla="*/ 6980625 w 6980625"/>
              <a:gd name="connsiteY2" fmla="*/ 3430800 h 3430800"/>
              <a:gd name="connsiteX3" fmla="*/ 0 w 6980625"/>
              <a:gd name="connsiteY3" fmla="*/ 3421275 h 3430800"/>
              <a:gd name="connsiteX4" fmla="*/ 600075 w 6980625"/>
              <a:gd name="connsiteY4" fmla="*/ 0 h 3430800"/>
              <a:gd name="connsiteX0" fmla="*/ 579979 w 6980625"/>
              <a:gd name="connsiteY0" fmla="*/ 0 h 3430800"/>
              <a:gd name="connsiteX1" fmla="*/ 6980625 w 6980625"/>
              <a:gd name="connsiteY1" fmla="*/ 0 h 3430800"/>
              <a:gd name="connsiteX2" fmla="*/ 6980625 w 6980625"/>
              <a:gd name="connsiteY2" fmla="*/ 3430800 h 3430800"/>
              <a:gd name="connsiteX3" fmla="*/ 0 w 6980625"/>
              <a:gd name="connsiteY3" fmla="*/ 3421275 h 3430800"/>
              <a:gd name="connsiteX4" fmla="*/ 579979 w 6980625"/>
              <a:gd name="connsiteY4" fmla="*/ 0 h 343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0625" h="3430800">
                <a:moveTo>
                  <a:pt x="579979" y="0"/>
                </a:moveTo>
                <a:lnTo>
                  <a:pt x="6980625" y="0"/>
                </a:lnTo>
                <a:lnTo>
                  <a:pt x="6980625" y="3430800"/>
                </a:lnTo>
                <a:lnTo>
                  <a:pt x="0" y="3421275"/>
                </a:lnTo>
                <a:lnTo>
                  <a:pt x="579979" y="0"/>
                </a:lnTo>
                <a:close/>
              </a:path>
            </a:pathLst>
          </a:custGeom>
        </p:spPr>
        <p:txBody>
          <a:bodyPr/>
          <a:lstStyle>
            <a:lvl1pPr marL="0" indent="0" algn="ctr">
              <a:buFontTx/>
              <a:buNone/>
              <a:defRPr/>
            </a:lvl1pPr>
          </a:lstStyle>
          <a:p>
            <a:pPr marL="0" marR="0" lvl="0" indent="0" algn="l" defTabSz="914400" rtl="0" eaLnBrk="1" fontAlgn="auto" latinLnBrk="0" hangingPunct="1">
              <a:lnSpc>
                <a:spcPct val="90000"/>
              </a:lnSpc>
              <a:spcBef>
                <a:spcPts val="1000"/>
              </a:spcBef>
              <a:spcAft>
                <a:spcPts val="0"/>
              </a:spcAft>
              <a:buClr>
                <a:srgbClr val="0065AF"/>
              </a:buClr>
              <a:buSzTx/>
              <a:buFontTx/>
              <a:buNone/>
              <a:tabLst/>
              <a:defRPr/>
            </a:pPr>
            <a:r>
              <a:rPr lang="fi-FI" dirty="0"/>
              <a:t>Lisää kuva kuvagalleriasta, Väylän kuvapankista tai omista tiedostoista</a:t>
            </a:r>
            <a:endParaRPr lang="en-US" dirty="0"/>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2370580185"/>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kstidia" preserve="1" userDrawn="1">
  <p:cSld name="teksti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A08C71-DAD5-0172-0B72-20CFAEED0732}"/>
              </a:ext>
            </a:extLst>
          </p:cNvPr>
          <p:cNvSpPr>
            <a:spLocks noGrp="1"/>
          </p:cNvSpPr>
          <p:nvPr>
            <p:ph type="title"/>
          </p:nvPr>
        </p:nvSpPr>
        <p:spPr>
          <a:xfrm>
            <a:off x="838200" y="365125"/>
            <a:ext cx="8640000" cy="1325563"/>
          </a:xfrm>
        </p:spPr>
        <p:txBody>
          <a:bodyPr>
            <a:normAutofit/>
          </a:bodyPr>
          <a:lstStyle>
            <a:lvl1pPr>
              <a:defRPr sz="3200" b="1"/>
            </a:lvl1pPr>
          </a:lstStyle>
          <a:p>
            <a:r>
              <a:rPr lang="fi-FI"/>
              <a:t>Muokkaa ots. perustyyl. napsautt.</a:t>
            </a:r>
          </a:p>
        </p:txBody>
      </p:sp>
      <p:sp>
        <p:nvSpPr>
          <p:cNvPr id="7" name="Tekstin paikkamerkki 6">
            <a:extLst>
              <a:ext uri="{FF2B5EF4-FFF2-40B4-BE49-F238E27FC236}">
                <a16:creationId xmlns:a16="http://schemas.microsoft.com/office/drawing/2014/main" id="{35AEEA0D-4DDB-7C80-D5A9-2BC0F6746B3C}"/>
              </a:ext>
            </a:extLst>
          </p:cNvPr>
          <p:cNvSpPr>
            <a:spLocks noGrp="1"/>
          </p:cNvSpPr>
          <p:nvPr>
            <p:ph type="body" sz="quarter" idx="13"/>
          </p:nvPr>
        </p:nvSpPr>
        <p:spPr>
          <a:xfrm>
            <a:off x="838200" y="1690688"/>
            <a:ext cx="5067300" cy="4161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Tekstin paikkamerkki 6">
            <a:extLst>
              <a:ext uri="{FF2B5EF4-FFF2-40B4-BE49-F238E27FC236}">
                <a16:creationId xmlns:a16="http://schemas.microsoft.com/office/drawing/2014/main" id="{9952975F-EC22-4458-763E-93FFB91847F8}"/>
              </a:ext>
            </a:extLst>
          </p:cNvPr>
          <p:cNvSpPr>
            <a:spLocks noGrp="1"/>
          </p:cNvSpPr>
          <p:nvPr>
            <p:ph type="body" sz="quarter" idx="14"/>
          </p:nvPr>
        </p:nvSpPr>
        <p:spPr>
          <a:xfrm>
            <a:off x="6076950" y="1690688"/>
            <a:ext cx="5067300" cy="4161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9" name="Picture 10" descr="Väyläviraston logo">
            <a:extLst>
              <a:ext uri="{FF2B5EF4-FFF2-40B4-BE49-F238E27FC236}">
                <a16:creationId xmlns:a16="http://schemas.microsoft.com/office/drawing/2014/main" id="{6FCB4996-D36E-B9B0-A1BC-A9C9A53035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7469" y="381235"/>
            <a:ext cx="1673549" cy="1394625"/>
          </a:xfrm>
          <a:prstGeom prst="rect">
            <a:avLst/>
          </a:prstGeom>
        </p:spPr>
      </p:pic>
      <p:sp>
        <p:nvSpPr>
          <p:cNvPr id="5" name="Dian numeron paikkamerkki 4">
            <a:extLst>
              <a:ext uri="{FF2B5EF4-FFF2-40B4-BE49-F238E27FC236}">
                <a16:creationId xmlns:a16="http://schemas.microsoft.com/office/drawing/2014/main" id="{1EA835E9-4402-B8D6-CFD0-FE95BCF035A5}"/>
              </a:ext>
            </a:extLst>
          </p:cNvPr>
          <p:cNvSpPr>
            <a:spLocks noGrp="1"/>
          </p:cNvSpPr>
          <p:nvPr>
            <p:ph type="sldNum" sz="quarter" idx="12"/>
          </p:nvPr>
        </p:nvSpPr>
        <p:spPr/>
        <p:txBody>
          <a:bodyPr/>
          <a:lstStyle/>
          <a:p>
            <a:fld id="{6BD4A0EF-951A-4343-A672-F31B58E6828E}" type="slidenum">
              <a:rPr lang="en-US" smtClean="0"/>
              <a:pPr/>
              <a:t>‹#›</a:t>
            </a:fld>
            <a:endParaRPr lang="en-US"/>
          </a:p>
        </p:txBody>
      </p:sp>
    </p:spTree>
    <p:extLst>
      <p:ext uri="{BB962C8B-B14F-4D97-AF65-F5344CB8AC3E}">
        <p14:creationId xmlns:p14="http://schemas.microsoft.com/office/powerpoint/2010/main" val="3643085430"/>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ksti_graafi" preserve="1" userDrawn="1">
  <p:cSld name="teksti_graaf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A08C71-DAD5-0172-0B72-20CFAEED0732}"/>
              </a:ext>
            </a:extLst>
          </p:cNvPr>
          <p:cNvSpPr>
            <a:spLocks noGrp="1"/>
          </p:cNvSpPr>
          <p:nvPr>
            <p:ph type="title"/>
          </p:nvPr>
        </p:nvSpPr>
        <p:spPr>
          <a:xfrm>
            <a:off x="838200" y="365125"/>
            <a:ext cx="8640000" cy="1325563"/>
          </a:xfrm>
        </p:spPr>
        <p:txBody>
          <a:bodyPr>
            <a:normAutofit/>
          </a:bodyPr>
          <a:lstStyle>
            <a:lvl1pPr>
              <a:defRPr sz="3200" b="1"/>
            </a:lvl1pPr>
          </a:lstStyle>
          <a:p>
            <a:r>
              <a:rPr lang="fi-FI"/>
              <a:t>Muokkaa ots. perustyyl. napsautt.</a:t>
            </a:r>
          </a:p>
        </p:txBody>
      </p:sp>
      <p:sp>
        <p:nvSpPr>
          <p:cNvPr id="7" name="Tekstin paikkamerkki 6">
            <a:extLst>
              <a:ext uri="{FF2B5EF4-FFF2-40B4-BE49-F238E27FC236}">
                <a16:creationId xmlns:a16="http://schemas.microsoft.com/office/drawing/2014/main" id="{35AEEA0D-4DDB-7C80-D5A9-2BC0F6746B3C}"/>
              </a:ext>
            </a:extLst>
          </p:cNvPr>
          <p:cNvSpPr>
            <a:spLocks noGrp="1"/>
          </p:cNvSpPr>
          <p:nvPr>
            <p:ph type="body" sz="quarter" idx="13"/>
          </p:nvPr>
        </p:nvSpPr>
        <p:spPr>
          <a:xfrm>
            <a:off x="838199" y="1775860"/>
            <a:ext cx="2486025" cy="4161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Kaavion paikkamerkki 9">
            <a:extLst>
              <a:ext uri="{FF2B5EF4-FFF2-40B4-BE49-F238E27FC236}">
                <a16:creationId xmlns:a16="http://schemas.microsoft.com/office/drawing/2014/main" id="{CFB0F0F9-2B0C-1D59-6D78-D7BEBF88F50B}"/>
              </a:ext>
            </a:extLst>
          </p:cNvPr>
          <p:cNvSpPr>
            <a:spLocks noGrp="1"/>
          </p:cNvSpPr>
          <p:nvPr>
            <p:ph type="chart" sz="quarter" idx="14"/>
          </p:nvPr>
        </p:nvSpPr>
        <p:spPr>
          <a:xfrm>
            <a:off x="3495674" y="1776413"/>
            <a:ext cx="8373600" cy="4161048"/>
          </a:xfrm>
        </p:spPr>
        <p:txBody>
          <a:bodyPr/>
          <a:lstStyle/>
          <a:p>
            <a:r>
              <a:rPr lang="fi-FI"/>
              <a:t>Lisää kaavio napsauttamalla kuvaketta</a:t>
            </a:r>
          </a:p>
        </p:txBody>
      </p:sp>
      <p:pic>
        <p:nvPicPr>
          <p:cNvPr id="9" name="Picture 10" descr="Väyläviraston logo">
            <a:extLst>
              <a:ext uri="{FF2B5EF4-FFF2-40B4-BE49-F238E27FC236}">
                <a16:creationId xmlns:a16="http://schemas.microsoft.com/office/drawing/2014/main" id="{6FCB4996-D36E-B9B0-A1BC-A9C9A53035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7469" y="381235"/>
            <a:ext cx="1673549" cy="1394625"/>
          </a:xfrm>
          <a:prstGeom prst="rect">
            <a:avLst/>
          </a:prstGeom>
        </p:spPr>
      </p:pic>
      <p:sp>
        <p:nvSpPr>
          <p:cNvPr id="5" name="Dian numeron paikkamerkki 4">
            <a:extLst>
              <a:ext uri="{FF2B5EF4-FFF2-40B4-BE49-F238E27FC236}">
                <a16:creationId xmlns:a16="http://schemas.microsoft.com/office/drawing/2014/main" id="{1EA835E9-4402-B8D6-CFD0-FE95BCF035A5}"/>
              </a:ext>
            </a:extLst>
          </p:cNvPr>
          <p:cNvSpPr>
            <a:spLocks noGrp="1"/>
          </p:cNvSpPr>
          <p:nvPr>
            <p:ph type="sldNum" sz="quarter" idx="12"/>
          </p:nvPr>
        </p:nvSpPr>
        <p:spPr/>
        <p:txBody>
          <a:bodyPr/>
          <a:lstStyle/>
          <a:p>
            <a:fld id="{6BD4A0EF-951A-4343-A672-F31B58E6828E}" type="slidenum">
              <a:rPr lang="en-US" smtClean="0"/>
              <a:pPr/>
              <a:t>‹#›</a:t>
            </a:fld>
            <a:endParaRPr lang="en-US"/>
          </a:p>
        </p:txBody>
      </p:sp>
    </p:spTree>
    <p:extLst>
      <p:ext uri="{BB962C8B-B14F-4D97-AF65-F5344CB8AC3E}">
        <p14:creationId xmlns:p14="http://schemas.microsoft.com/office/powerpoint/2010/main" val="3070095581"/>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graafi" preserve="1" userDrawn="1">
  <p:cSld name="graaf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A08C71-DAD5-0172-0B72-20CFAEED0732}"/>
              </a:ext>
            </a:extLst>
          </p:cNvPr>
          <p:cNvSpPr>
            <a:spLocks noGrp="1"/>
          </p:cNvSpPr>
          <p:nvPr>
            <p:ph type="title"/>
          </p:nvPr>
        </p:nvSpPr>
        <p:spPr>
          <a:xfrm>
            <a:off x="838200" y="365125"/>
            <a:ext cx="8640000" cy="1325563"/>
          </a:xfrm>
        </p:spPr>
        <p:txBody>
          <a:bodyPr>
            <a:normAutofit/>
          </a:bodyPr>
          <a:lstStyle>
            <a:lvl1pPr>
              <a:defRPr sz="3200" b="1"/>
            </a:lvl1pPr>
          </a:lstStyle>
          <a:p>
            <a:r>
              <a:rPr lang="fi-FI"/>
              <a:t>Muokkaa ots. perustyyl. napsautt.</a:t>
            </a:r>
          </a:p>
        </p:txBody>
      </p:sp>
      <p:sp>
        <p:nvSpPr>
          <p:cNvPr id="10" name="Kaavion paikkamerkki 9">
            <a:extLst>
              <a:ext uri="{FF2B5EF4-FFF2-40B4-BE49-F238E27FC236}">
                <a16:creationId xmlns:a16="http://schemas.microsoft.com/office/drawing/2014/main" id="{CFB0F0F9-2B0C-1D59-6D78-D7BEBF88F50B}"/>
              </a:ext>
            </a:extLst>
          </p:cNvPr>
          <p:cNvSpPr>
            <a:spLocks noGrp="1"/>
          </p:cNvSpPr>
          <p:nvPr>
            <p:ph type="chart" sz="quarter" idx="14"/>
          </p:nvPr>
        </p:nvSpPr>
        <p:spPr>
          <a:xfrm>
            <a:off x="838200" y="1776413"/>
            <a:ext cx="11031074" cy="4172400"/>
          </a:xfrm>
        </p:spPr>
        <p:txBody>
          <a:bodyPr/>
          <a:lstStyle/>
          <a:p>
            <a:r>
              <a:rPr lang="fi-FI"/>
              <a:t>Lisää kaavio napsauttamalla kuvaketta</a:t>
            </a:r>
          </a:p>
        </p:txBody>
      </p:sp>
      <p:pic>
        <p:nvPicPr>
          <p:cNvPr id="9" name="Picture 10" descr="Väyläviraston logo">
            <a:extLst>
              <a:ext uri="{FF2B5EF4-FFF2-40B4-BE49-F238E27FC236}">
                <a16:creationId xmlns:a16="http://schemas.microsoft.com/office/drawing/2014/main" id="{6FCB4996-D36E-B9B0-A1BC-A9C9A53035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7469" y="381235"/>
            <a:ext cx="1673549" cy="1394625"/>
          </a:xfrm>
          <a:prstGeom prst="rect">
            <a:avLst/>
          </a:prstGeom>
        </p:spPr>
      </p:pic>
      <p:sp>
        <p:nvSpPr>
          <p:cNvPr id="5" name="Dian numeron paikkamerkki 4">
            <a:extLst>
              <a:ext uri="{FF2B5EF4-FFF2-40B4-BE49-F238E27FC236}">
                <a16:creationId xmlns:a16="http://schemas.microsoft.com/office/drawing/2014/main" id="{1EA835E9-4402-B8D6-CFD0-FE95BCF035A5}"/>
              </a:ext>
            </a:extLst>
          </p:cNvPr>
          <p:cNvSpPr>
            <a:spLocks noGrp="1"/>
          </p:cNvSpPr>
          <p:nvPr>
            <p:ph type="sldNum" sz="quarter" idx="12"/>
          </p:nvPr>
        </p:nvSpPr>
        <p:spPr/>
        <p:txBody>
          <a:bodyPr/>
          <a:lstStyle/>
          <a:p>
            <a:fld id="{6BD4A0EF-951A-4343-A672-F31B58E6828E}" type="slidenum">
              <a:rPr lang="en-US" smtClean="0"/>
              <a:pPr/>
              <a:t>‹#›</a:t>
            </a:fld>
            <a:endParaRPr lang="en-US"/>
          </a:p>
        </p:txBody>
      </p:sp>
    </p:spTree>
    <p:extLst>
      <p:ext uri="{BB962C8B-B14F-4D97-AF65-F5344CB8AC3E}">
        <p14:creationId xmlns:p14="http://schemas.microsoft.com/office/powerpoint/2010/main" val="3350975914"/>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vea_varipalkki_teksti_sininen_vasen">
    <p:spTree>
      <p:nvGrpSpPr>
        <p:cNvPr id="1" name=""/>
        <p:cNvGrpSpPr/>
        <p:nvPr/>
      </p:nvGrpSpPr>
      <p:grpSpPr>
        <a:xfrm>
          <a:off x="0" y="0"/>
          <a:ext cx="0" cy="0"/>
          <a:chOff x="0" y="0"/>
          <a:chExt cx="0" cy="0"/>
        </a:xfrm>
      </p:grpSpPr>
      <p:sp>
        <p:nvSpPr>
          <p:cNvPr id="6" name="Suorakulmio 8" descr="ogo&#10;&#10;Description automatically generated">
            <a:extLst>
              <a:ext uri="{FF2B5EF4-FFF2-40B4-BE49-F238E27FC236}">
                <a16:creationId xmlns:a16="http://schemas.microsoft.com/office/drawing/2014/main" id="{09BF918C-756A-D299-6903-7233B824C3CC}"/>
              </a:ext>
              <a:ext uri="{C183D7F6-B498-43B3-948B-1728B52AA6E4}">
                <adec:decorative xmlns:adec="http://schemas.microsoft.com/office/drawing/2017/decorative" val="1"/>
              </a:ext>
            </a:extLst>
          </p:cNvPr>
          <p:cNvSpPr/>
          <p:nvPr userDrawn="1"/>
        </p:nvSpPr>
        <p:spPr>
          <a:xfrm flipH="1" flipV="1">
            <a:off x="0" y="1"/>
            <a:ext cx="5899150" cy="6866576"/>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 name="connsiteX0" fmla="*/ 0 w 1657542"/>
              <a:gd name="connsiteY0" fmla="*/ 28575 h 6858000"/>
              <a:gd name="connsiteX1" fmla="*/ 1657542 w 1657542"/>
              <a:gd name="connsiteY1" fmla="*/ 0 h 6858000"/>
              <a:gd name="connsiteX2" fmla="*/ 1657542 w 1657542"/>
              <a:gd name="connsiteY2" fmla="*/ 6858000 h 6858000"/>
              <a:gd name="connsiteX3" fmla="*/ 37748 w 1657542"/>
              <a:gd name="connsiteY3" fmla="*/ 6858000 h 6858000"/>
              <a:gd name="connsiteX4" fmla="*/ 0 w 1657542"/>
              <a:gd name="connsiteY4" fmla="*/ 28575 h 6858000"/>
              <a:gd name="connsiteX0" fmla="*/ 717903 w 2375445"/>
              <a:gd name="connsiteY0" fmla="*/ 28575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28575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472365 w 2375445"/>
              <a:gd name="connsiteY0" fmla="*/ 0 h 6886575"/>
              <a:gd name="connsiteX1" fmla="*/ 2375445 w 2375445"/>
              <a:gd name="connsiteY1" fmla="*/ 19050 h 6886575"/>
              <a:gd name="connsiteX2" fmla="*/ 2375445 w 2375445"/>
              <a:gd name="connsiteY2" fmla="*/ 6877050 h 6886575"/>
              <a:gd name="connsiteX3" fmla="*/ 0 w 2375445"/>
              <a:gd name="connsiteY3" fmla="*/ 6886575 h 6886575"/>
              <a:gd name="connsiteX4" fmla="*/ 472365 w 2375445"/>
              <a:gd name="connsiteY4" fmla="*/ 0 h 6886575"/>
              <a:gd name="connsiteX0" fmla="*/ 474991 w 2375445"/>
              <a:gd name="connsiteY0" fmla="*/ 0 h 6872927"/>
              <a:gd name="connsiteX1" fmla="*/ 2375445 w 2375445"/>
              <a:gd name="connsiteY1" fmla="*/ 5402 h 6872927"/>
              <a:gd name="connsiteX2" fmla="*/ 2375445 w 2375445"/>
              <a:gd name="connsiteY2" fmla="*/ 6863402 h 6872927"/>
              <a:gd name="connsiteX3" fmla="*/ 0 w 2375445"/>
              <a:gd name="connsiteY3" fmla="*/ 6872927 h 6872927"/>
              <a:gd name="connsiteX4" fmla="*/ 474991 w 2375445"/>
              <a:gd name="connsiteY4" fmla="*/ 0 h 6872927"/>
              <a:gd name="connsiteX0" fmla="*/ 218459 w 2118913"/>
              <a:gd name="connsiteY0" fmla="*/ 0 h 6866577"/>
              <a:gd name="connsiteX1" fmla="*/ 2118913 w 2118913"/>
              <a:gd name="connsiteY1" fmla="*/ 5402 h 6866577"/>
              <a:gd name="connsiteX2" fmla="*/ 2118913 w 2118913"/>
              <a:gd name="connsiteY2" fmla="*/ 6863402 h 6866577"/>
              <a:gd name="connsiteX3" fmla="*/ 0 w 2118913"/>
              <a:gd name="connsiteY3" fmla="*/ 6866577 h 6866577"/>
              <a:gd name="connsiteX4" fmla="*/ 218459 w 2118913"/>
              <a:gd name="connsiteY4" fmla="*/ 0 h 6866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8913" h="6866577">
                <a:moveTo>
                  <a:pt x="218459" y="0"/>
                </a:moveTo>
                <a:lnTo>
                  <a:pt x="2118913" y="5402"/>
                </a:lnTo>
                <a:lnTo>
                  <a:pt x="2118913" y="6863402"/>
                </a:lnTo>
                <a:lnTo>
                  <a:pt x="0" y="6866577"/>
                </a:lnTo>
                <a:lnTo>
                  <a:pt x="218459" y="0"/>
                </a:lnTo>
                <a:close/>
              </a:path>
            </a:pathLst>
          </a:custGeom>
          <a:gradFill>
            <a:gsLst>
              <a:gs pos="40000">
                <a:schemeClr val="tx2"/>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Otsikko 1">
            <a:extLst>
              <a:ext uri="{FF2B5EF4-FFF2-40B4-BE49-F238E27FC236}">
                <a16:creationId xmlns:a16="http://schemas.microsoft.com/office/drawing/2014/main" id="{B8B674CA-CF10-258E-43B4-638BFF7C2A7F}"/>
              </a:ext>
            </a:extLst>
          </p:cNvPr>
          <p:cNvSpPr>
            <a:spLocks noGrp="1"/>
          </p:cNvSpPr>
          <p:nvPr>
            <p:ph type="title"/>
          </p:nvPr>
        </p:nvSpPr>
        <p:spPr>
          <a:xfrm>
            <a:off x="615600" y="1173600"/>
            <a:ext cx="4539600" cy="4129200"/>
          </a:xfrm>
        </p:spPr>
        <p:txBody>
          <a:bodyPr vert="horz" lIns="91440" tIns="45720" rIns="91440" bIns="45720" rtlCol="0" anchor="t">
            <a:normAutofit/>
          </a:bodyPr>
          <a:lstStyle>
            <a:lvl1pPr>
              <a:defRPr lang="en-GB" sz="2800" b="1" i="0" baseline="0">
                <a:solidFill>
                  <a:schemeClr val="bg1"/>
                </a:solidFill>
                <a:ea typeface="Calibri" panose="020F0502020204030204" pitchFamily="34" charset="0"/>
                <a:cs typeface="Times New Roman" panose="02020603050405020304" pitchFamily="18" charset="0"/>
              </a:defRPr>
            </a:lvl1pPr>
          </a:lstStyle>
          <a:p>
            <a:pPr lvl="0">
              <a:lnSpc>
                <a:spcPct val="107000"/>
              </a:lnSpc>
              <a:spcAft>
                <a:spcPts val="800"/>
              </a:spcAft>
            </a:pPr>
            <a:r>
              <a:rPr lang="fi-FI"/>
              <a:t>Muokkaa ots. perustyyl. napsautt.</a:t>
            </a:r>
            <a:endParaRPr lang="en-GB"/>
          </a:p>
        </p:txBody>
      </p:sp>
      <p:sp>
        <p:nvSpPr>
          <p:cNvPr id="5" name="Dian numeron paikkamerkki 4">
            <a:extLst>
              <a:ext uri="{FF2B5EF4-FFF2-40B4-BE49-F238E27FC236}">
                <a16:creationId xmlns:a16="http://schemas.microsoft.com/office/drawing/2014/main" id="{64157CC3-A841-439A-4C05-F857C7F670B2}"/>
              </a:ext>
            </a:extLst>
          </p:cNvPr>
          <p:cNvSpPr>
            <a:spLocks noGrp="1"/>
          </p:cNvSpPr>
          <p:nvPr>
            <p:ph type="sldNum" sz="quarter" idx="12"/>
          </p:nvPr>
        </p:nvSpPr>
        <p:spPr>
          <a:xfrm>
            <a:off x="11068049" y="6356350"/>
            <a:ext cx="561975" cy="365125"/>
          </a:xfrm>
        </p:spPr>
        <p:txBody>
          <a:bodyPr/>
          <a:lstStyle/>
          <a:p>
            <a:fld id="{6BD4A0EF-951A-4343-A672-F31B58E6828E}" type="slidenum">
              <a:rPr lang="en-US" smtClean="0"/>
              <a:pPr/>
              <a:t>‹#›</a:t>
            </a:fld>
            <a:endParaRPr lang="en-US"/>
          </a:p>
        </p:txBody>
      </p:sp>
      <p:sp>
        <p:nvSpPr>
          <p:cNvPr id="3" name="Tekstin paikkamerkki 4">
            <a:extLst>
              <a:ext uri="{FF2B5EF4-FFF2-40B4-BE49-F238E27FC236}">
                <a16:creationId xmlns:a16="http://schemas.microsoft.com/office/drawing/2014/main" id="{15475117-2A1A-60AB-CFAB-BAC0630ED138}"/>
              </a:ext>
            </a:extLst>
          </p:cNvPr>
          <p:cNvSpPr>
            <a:spLocks noGrp="1"/>
          </p:cNvSpPr>
          <p:nvPr>
            <p:ph type="body" sz="quarter" idx="18"/>
          </p:nvPr>
        </p:nvSpPr>
        <p:spPr>
          <a:xfrm>
            <a:off x="6292800" y="1173163"/>
            <a:ext cx="5194800" cy="489368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126551968"/>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vea_varipalkki_teksti_vihreä_vasen">
    <p:spTree>
      <p:nvGrpSpPr>
        <p:cNvPr id="1" name=""/>
        <p:cNvGrpSpPr/>
        <p:nvPr/>
      </p:nvGrpSpPr>
      <p:grpSpPr>
        <a:xfrm>
          <a:off x="0" y="0"/>
          <a:ext cx="0" cy="0"/>
          <a:chOff x="0" y="0"/>
          <a:chExt cx="0" cy="0"/>
        </a:xfrm>
      </p:grpSpPr>
      <p:sp>
        <p:nvSpPr>
          <p:cNvPr id="10" name="Suorakulmio 8" descr="Logo&#10;&#10;Description automatically generated">
            <a:extLst>
              <a:ext uri="{FF2B5EF4-FFF2-40B4-BE49-F238E27FC236}">
                <a16:creationId xmlns:a16="http://schemas.microsoft.com/office/drawing/2014/main" id="{216CE938-8470-1DC1-7B71-68B3FC51131A}"/>
              </a:ext>
              <a:ext uri="{C183D7F6-B498-43B3-948B-1728B52AA6E4}">
                <adec:decorative xmlns:adec="http://schemas.microsoft.com/office/drawing/2017/decorative" val="1"/>
              </a:ext>
            </a:extLst>
          </p:cNvPr>
          <p:cNvSpPr/>
          <p:nvPr userDrawn="1"/>
        </p:nvSpPr>
        <p:spPr>
          <a:xfrm flipH="1" flipV="1">
            <a:off x="-1" y="6351"/>
            <a:ext cx="5918199" cy="6866576"/>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 name="connsiteX0" fmla="*/ 0 w 1657542"/>
              <a:gd name="connsiteY0" fmla="*/ 28575 h 6858000"/>
              <a:gd name="connsiteX1" fmla="*/ 1657542 w 1657542"/>
              <a:gd name="connsiteY1" fmla="*/ 0 h 6858000"/>
              <a:gd name="connsiteX2" fmla="*/ 1657542 w 1657542"/>
              <a:gd name="connsiteY2" fmla="*/ 6858000 h 6858000"/>
              <a:gd name="connsiteX3" fmla="*/ 37748 w 1657542"/>
              <a:gd name="connsiteY3" fmla="*/ 6858000 h 6858000"/>
              <a:gd name="connsiteX4" fmla="*/ 0 w 1657542"/>
              <a:gd name="connsiteY4" fmla="*/ 28575 h 6858000"/>
              <a:gd name="connsiteX0" fmla="*/ 717903 w 2375445"/>
              <a:gd name="connsiteY0" fmla="*/ 28575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28575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472365 w 2375445"/>
              <a:gd name="connsiteY0" fmla="*/ 0 h 6886575"/>
              <a:gd name="connsiteX1" fmla="*/ 2375445 w 2375445"/>
              <a:gd name="connsiteY1" fmla="*/ 19050 h 6886575"/>
              <a:gd name="connsiteX2" fmla="*/ 2375445 w 2375445"/>
              <a:gd name="connsiteY2" fmla="*/ 6877050 h 6886575"/>
              <a:gd name="connsiteX3" fmla="*/ 0 w 2375445"/>
              <a:gd name="connsiteY3" fmla="*/ 6886575 h 6886575"/>
              <a:gd name="connsiteX4" fmla="*/ 472365 w 2375445"/>
              <a:gd name="connsiteY4" fmla="*/ 0 h 6886575"/>
              <a:gd name="connsiteX0" fmla="*/ 474991 w 2375445"/>
              <a:gd name="connsiteY0" fmla="*/ 0 h 6872927"/>
              <a:gd name="connsiteX1" fmla="*/ 2375445 w 2375445"/>
              <a:gd name="connsiteY1" fmla="*/ 5402 h 6872927"/>
              <a:gd name="connsiteX2" fmla="*/ 2375445 w 2375445"/>
              <a:gd name="connsiteY2" fmla="*/ 6863402 h 6872927"/>
              <a:gd name="connsiteX3" fmla="*/ 0 w 2375445"/>
              <a:gd name="connsiteY3" fmla="*/ 6872927 h 6872927"/>
              <a:gd name="connsiteX4" fmla="*/ 474991 w 2375445"/>
              <a:gd name="connsiteY4" fmla="*/ 0 h 6872927"/>
              <a:gd name="connsiteX0" fmla="*/ 224224 w 2124678"/>
              <a:gd name="connsiteY0" fmla="*/ 0 h 6866577"/>
              <a:gd name="connsiteX1" fmla="*/ 2124678 w 2124678"/>
              <a:gd name="connsiteY1" fmla="*/ 5402 h 6866577"/>
              <a:gd name="connsiteX2" fmla="*/ 2124678 w 2124678"/>
              <a:gd name="connsiteY2" fmla="*/ 6863402 h 6866577"/>
              <a:gd name="connsiteX3" fmla="*/ 0 w 2124678"/>
              <a:gd name="connsiteY3" fmla="*/ 6866577 h 6866577"/>
              <a:gd name="connsiteX4" fmla="*/ 224224 w 2124678"/>
              <a:gd name="connsiteY4" fmla="*/ 0 h 6866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678" h="6866577">
                <a:moveTo>
                  <a:pt x="224224" y="0"/>
                </a:moveTo>
                <a:lnTo>
                  <a:pt x="2124678" y="5402"/>
                </a:lnTo>
                <a:lnTo>
                  <a:pt x="2124678" y="6863402"/>
                </a:lnTo>
                <a:lnTo>
                  <a:pt x="0" y="6866577"/>
                </a:lnTo>
                <a:lnTo>
                  <a:pt x="224224" y="0"/>
                </a:lnTo>
                <a:close/>
              </a:path>
            </a:pathLst>
          </a:custGeom>
          <a:gradFill>
            <a:gsLst>
              <a:gs pos="45000">
                <a:schemeClr val="accent4"/>
              </a:gs>
              <a:gs pos="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Otsikko 1">
            <a:extLst>
              <a:ext uri="{FF2B5EF4-FFF2-40B4-BE49-F238E27FC236}">
                <a16:creationId xmlns:a16="http://schemas.microsoft.com/office/drawing/2014/main" id="{6A73E609-5A83-1D2D-11CD-A660EA561E99}"/>
              </a:ext>
            </a:extLst>
          </p:cNvPr>
          <p:cNvSpPr>
            <a:spLocks noGrp="1"/>
          </p:cNvSpPr>
          <p:nvPr>
            <p:ph type="title"/>
          </p:nvPr>
        </p:nvSpPr>
        <p:spPr>
          <a:xfrm>
            <a:off x="615600" y="1173600"/>
            <a:ext cx="4539600" cy="4129200"/>
          </a:xfrm>
        </p:spPr>
        <p:txBody>
          <a:bodyPr vert="horz" lIns="91440" tIns="45720" rIns="91440" bIns="45720" rtlCol="0" anchor="t">
            <a:normAutofit/>
          </a:bodyPr>
          <a:lstStyle>
            <a:lvl1pPr>
              <a:defRPr lang="en-GB" sz="2800" b="1" i="0" baseline="0">
                <a:solidFill>
                  <a:schemeClr val="bg1"/>
                </a:solidFill>
                <a:ea typeface="Calibri" panose="020F0502020204030204" pitchFamily="34" charset="0"/>
                <a:cs typeface="Times New Roman" panose="02020603050405020304" pitchFamily="18" charset="0"/>
              </a:defRPr>
            </a:lvl1pPr>
          </a:lstStyle>
          <a:p>
            <a:pPr lvl="0">
              <a:lnSpc>
                <a:spcPct val="107000"/>
              </a:lnSpc>
              <a:spcAft>
                <a:spcPts val="800"/>
              </a:spcAft>
            </a:pPr>
            <a:r>
              <a:rPr lang="fi-FI"/>
              <a:t>Muokkaa ots. perustyyl. napsautt.</a:t>
            </a:r>
            <a:endParaRPr lang="en-GB"/>
          </a:p>
        </p:txBody>
      </p:sp>
      <p:sp>
        <p:nvSpPr>
          <p:cNvPr id="8" name="Dian numeron paikkamerkki 4">
            <a:extLst>
              <a:ext uri="{FF2B5EF4-FFF2-40B4-BE49-F238E27FC236}">
                <a16:creationId xmlns:a16="http://schemas.microsoft.com/office/drawing/2014/main" id="{5764B3CE-F23E-5515-6333-044AF6345372}"/>
              </a:ext>
            </a:extLst>
          </p:cNvPr>
          <p:cNvSpPr>
            <a:spLocks noGrp="1"/>
          </p:cNvSpPr>
          <p:nvPr>
            <p:ph type="sldNum" sz="quarter" idx="12"/>
          </p:nvPr>
        </p:nvSpPr>
        <p:spPr>
          <a:xfrm>
            <a:off x="11068049" y="6356350"/>
            <a:ext cx="561975" cy="365125"/>
          </a:xfrm>
        </p:spPr>
        <p:txBody>
          <a:bodyPr/>
          <a:lstStyle/>
          <a:p>
            <a:fld id="{6BD4A0EF-951A-4343-A672-F31B58E6828E}" type="slidenum">
              <a:rPr lang="en-US" smtClean="0"/>
              <a:pPr/>
              <a:t>‹#›</a:t>
            </a:fld>
            <a:endParaRPr lang="en-US"/>
          </a:p>
        </p:txBody>
      </p:sp>
      <p:sp>
        <p:nvSpPr>
          <p:cNvPr id="3" name="Tekstin paikkamerkki 4">
            <a:extLst>
              <a:ext uri="{FF2B5EF4-FFF2-40B4-BE49-F238E27FC236}">
                <a16:creationId xmlns:a16="http://schemas.microsoft.com/office/drawing/2014/main" id="{9E29234F-F572-CC45-BF45-C462CDB3C73E}"/>
              </a:ext>
            </a:extLst>
          </p:cNvPr>
          <p:cNvSpPr>
            <a:spLocks noGrp="1"/>
          </p:cNvSpPr>
          <p:nvPr>
            <p:ph type="body" sz="quarter" idx="18"/>
          </p:nvPr>
        </p:nvSpPr>
        <p:spPr>
          <a:xfrm>
            <a:off x="6292800" y="1173163"/>
            <a:ext cx="5194800" cy="489368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2425590959"/>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vea_varipalkki_teksti_pinkki_vasen">
    <p:spTree>
      <p:nvGrpSpPr>
        <p:cNvPr id="1" name=""/>
        <p:cNvGrpSpPr/>
        <p:nvPr/>
      </p:nvGrpSpPr>
      <p:grpSpPr>
        <a:xfrm>
          <a:off x="0" y="0"/>
          <a:ext cx="0" cy="0"/>
          <a:chOff x="0" y="0"/>
          <a:chExt cx="0" cy="0"/>
        </a:xfrm>
      </p:grpSpPr>
      <p:sp>
        <p:nvSpPr>
          <p:cNvPr id="10" name="Suorakulmio 8">
            <a:extLst>
              <a:ext uri="{FF2B5EF4-FFF2-40B4-BE49-F238E27FC236}">
                <a16:creationId xmlns:a16="http://schemas.microsoft.com/office/drawing/2014/main" id="{199B2F67-D662-4469-2ECD-11E212B64A12}"/>
              </a:ext>
              <a:ext uri="{C183D7F6-B498-43B3-948B-1728B52AA6E4}">
                <adec:decorative xmlns:adec="http://schemas.microsoft.com/office/drawing/2017/decorative" val="1"/>
              </a:ext>
            </a:extLst>
          </p:cNvPr>
          <p:cNvSpPr/>
          <p:nvPr userDrawn="1"/>
        </p:nvSpPr>
        <p:spPr>
          <a:xfrm flipH="1" flipV="1">
            <a:off x="-1" y="6348"/>
            <a:ext cx="5892801" cy="6851649"/>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 name="connsiteX0" fmla="*/ 0 w 1657542"/>
              <a:gd name="connsiteY0" fmla="*/ 28575 h 6858000"/>
              <a:gd name="connsiteX1" fmla="*/ 1657542 w 1657542"/>
              <a:gd name="connsiteY1" fmla="*/ 0 h 6858000"/>
              <a:gd name="connsiteX2" fmla="*/ 1657542 w 1657542"/>
              <a:gd name="connsiteY2" fmla="*/ 6858000 h 6858000"/>
              <a:gd name="connsiteX3" fmla="*/ 37748 w 1657542"/>
              <a:gd name="connsiteY3" fmla="*/ 6858000 h 6858000"/>
              <a:gd name="connsiteX4" fmla="*/ 0 w 1657542"/>
              <a:gd name="connsiteY4" fmla="*/ 28575 h 6858000"/>
              <a:gd name="connsiteX0" fmla="*/ 717903 w 2375445"/>
              <a:gd name="connsiteY0" fmla="*/ 28575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28575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472365 w 2375445"/>
              <a:gd name="connsiteY0" fmla="*/ 0 h 6886575"/>
              <a:gd name="connsiteX1" fmla="*/ 2375445 w 2375445"/>
              <a:gd name="connsiteY1" fmla="*/ 19050 h 6886575"/>
              <a:gd name="connsiteX2" fmla="*/ 2375445 w 2375445"/>
              <a:gd name="connsiteY2" fmla="*/ 6877050 h 6886575"/>
              <a:gd name="connsiteX3" fmla="*/ 0 w 2375445"/>
              <a:gd name="connsiteY3" fmla="*/ 6886575 h 6886575"/>
              <a:gd name="connsiteX4" fmla="*/ 472365 w 2375445"/>
              <a:gd name="connsiteY4" fmla="*/ 0 h 6886575"/>
              <a:gd name="connsiteX0" fmla="*/ 474991 w 2375445"/>
              <a:gd name="connsiteY0" fmla="*/ 0 h 6872927"/>
              <a:gd name="connsiteX1" fmla="*/ 2375445 w 2375445"/>
              <a:gd name="connsiteY1" fmla="*/ 5402 h 6872927"/>
              <a:gd name="connsiteX2" fmla="*/ 2375445 w 2375445"/>
              <a:gd name="connsiteY2" fmla="*/ 6863402 h 6872927"/>
              <a:gd name="connsiteX3" fmla="*/ 0 w 2375445"/>
              <a:gd name="connsiteY3" fmla="*/ 6872927 h 6872927"/>
              <a:gd name="connsiteX4" fmla="*/ 474991 w 2375445"/>
              <a:gd name="connsiteY4" fmla="*/ 0 h 6872927"/>
              <a:gd name="connsiteX0" fmla="*/ 217138 w 2117592"/>
              <a:gd name="connsiteY0" fmla="*/ 0 h 6866563"/>
              <a:gd name="connsiteX1" fmla="*/ 2117592 w 2117592"/>
              <a:gd name="connsiteY1" fmla="*/ 5402 h 6866563"/>
              <a:gd name="connsiteX2" fmla="*/ 2117592 w 2117592"/>
              <a:gd name="connsiteY2" fmla="*/ 6863402 h 6866563"/>
              <a:gd name="connsiteX3" fmla="*/ 0 w 2117592"/>
              <a:gd name="connsiteY3" fmla="*/ 6866563 h 6866563"/>
              <a:gd name="connsiteX4" fmla="*/ 217138 w 2117592"/>
              <a:gd name="connsiteY4" fmla="*/ 0 h 6866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92" h="6866563">
                <a:moveTo>
                  <a:pt x="217138" y="0"/>
                </a:moveTo>
                <a:lnTo>
                  <a:pt x="2117592" y="5402"/>
                </a:lnTo>
                <a:lnTo>
                  <a:pt x="2117592" y="6863402"/>
                </a:lnTo>
                <a:lnTo>
                  <a:pt x="0" y="6866563"/>
                </a:lnTo>
                <a:lnTo>
                  <a:pt x="217138" y="0"/>
                </a:lnTo>
                <a:close/>
              </a:path>
            </a:pathLst>
          </a:custGeom>
          <a:gradFill>
            <a:gsLst>
              <a:gs pos="45000">
                <a:schemeClr val="accent5"/>
              </a:gs>
              <a:gs pos="0">
                <a:schemeClr val="accent5">
                  <a:alpha val="6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Otsikko 1">
            <a:extLst>
              <a:ext uri="{FF2B5EF4-FFF2-40B4-BE49-F238E27FC236}">
                <a16:creationId xmlns:a16="http://schemas.microsoft.com/office/drawing/2014/main" id="{54836667-EBFC-DA24-C4F2-0B23421BAC3B}"/>
              </a:ext>
            </a:extLst>
          </p:cNvPr>
          <p:cNvSpPr>
            <a:spLocks noGrp="1"/>
          </p:cNvSpPr>
          <p:nvPr>
            <p:ph type="title"/>
          </p:nvPr>
        </p:nvSpPr>
        <p:spPr>
          <a:xfrm>
            <a:off x="615600" y="1173600"/>
            <a:ext cx="4539600" cy="4129200"/>
          </a:xfrm>
        </p:spPr>
        <p:txBody>
          <a:bodyPr vert="horz" lIns="91440" tIns="45720" rIns="91440" bIns="45720" rtlCol="0" anchor="t">
            <a:normAutofit/>
          </a:bodyPr>
          <a:lstStyle>
            <a:lvl1pPr>
              <a:defRPr lang="en-GB" sz="2800" b="1" i="0" baseline="0">
                <a:solidFill>
                  <a:schemeClr val="bg1"/>
                </a:solidFill>
                <a:ea typeface="Calibri" panose="020F0502020204030204" pitchFamily="34" charset="0"/>
                <a:cs typeface="Times New Roman" panose="02020603050405020304" pitchFamily="18" charset="0"/>
              </a:defRPr>
            </a:lvl1pPr>
          </a:lstStyle>
          <a:p>
            <a:pPr lvl="0">
              <a:lnSpc>
                <a:spcPct val="107000"/>
              </a:lnSpc>
              <a:spcAft>
                <a:spcPts val="800"/>
              </a:spcAft>
            </a:pPr>
            <a:r>
              <a:rPr lang="fi-FI"/>
              <a:t>Muokkaa ots. perustyyl. napsautt.</a:t>
            </a:r>
            <a:endParaRPr lang="en-GB" dirty="0"/>
          </a:p>
        </p:txBody>
      </p:sp>
      <p:sp>
        <p:nvSpPr>
          <p:cNvPr id="8" name="Dian numeron paikkamerkki 4">
            <a:extLst>
              <a:ext uri="{FF2B5EF4-FFF2-40B4-BE49-F238E27FC236}">
                <a16:creationId xmlns:a16="http://schemas.microsoft.com/office/drawing/2014/main" id="{43632508-3E39-E574-F8A1-9CEE74677920}"/>
              </a:ext>
            </a:extLst>
          </p:cNvPr>
          <p:cNvSpPr>
            <a:spLocks noGrp="1"/>
          </p:cNvSpPr>
          <p:nvPr>
            <p:ph type="sldNum" sz="quarter" idx="12"/>
          </p:nvPr>
        </p:nvSpPr>
        <p:spPr>
          <a:xfrm>
            <a:off x="11068049" y="6356350"/>
            <a:ext cx="561975" cy="365125"/>
          </a:xfrm>
        </p:spPr>
        <p:txBody>
          <a:bodyPr/>
          <a:lstStyle/>
          <a:p>
            <a:fld id="{6BD4A0EF-951A-4343-A672-F31B58E6828E}" type="slidenum">
              <a:rPr lang="en-US" smtClean="0"/>
              <a:pPr/>
              <a:t>‹#›</a:t>
            </a:fld>
            <a:endParaRPr lang="en-US"/>
          </a:p>
        </p:txBody>
      </p:sp>
      <p:sp>
        <p:nvSpPr>
          <p:cNvPr id="3" name="Tekstin paikkamerkki 4">
            <a:extLst>
              <a:ext uri="{FF2B5EF4-FFF2-40B4-BE49-F238E27FC236}">
                <a16:creationId xmlns:a16="http://schemas.microsoft.com/office/drawing/2014/main" id="{B203B2BF-2C43-085E-64BC-516D0D3D2514}"/>
              </a:ext>
            </a:extLst>
          </p:cNvPr>
          <p:cNvSpPr>
            <a:spLocks noGrp="1"/>
          </p:cNvSpPr>
          <p:nvPr>
            <p:ph type="body" sz="quarter" idx="18"/>
          </p:nvPr>
        </p:nvSpPr>
        <p:spPr>
          <a:xfrm>
            <a:off x="6292800" y="1173163"/>
            <a:ext cx="5194800" cy="489368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88671845"/>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evea_varipalkki_teksti_sininen" preserve="1" userDrawn="1">
  <p:cSld name="levea_varipalkki_teksti_sininen">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4998823"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fi-FI"/>
              <a:t>Muokkaa ots. perustyyl. napsautt.</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8" y="1813967"/>
            <a:ext cx="4998825" cy="4161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grpSp>
        <p:nvGrpSpPr>
          <p:cNvPr id="7" name="Ryhmä 6">
            <a:extLst>
              <a:ext uri="{FF2B5EF4-FFF2-40B4-BE49-F238E27FC236}">
                <a16:creationId xmlns:a16="http://schemas.microsoft.com/office/drawing/2014/main" id="{E83F3351-3664-E6F2-DD7C-91425A8008B5}"/>
              </a:ext>
              <a:ext uri="{C183D7F6-B498-43B3-948B-1728B52AA6E4}">
                <adec:decorative xmlns:adec="http://schemas.microsoft.com/office/drawing/2017/decorative" val="1"/>
              </a:ext>
            </a:extLst>
          </p:cNvPr>
          <p:cNvGrpSpPr/>
          <p:nvPr userDrawn="1"/>
        </p:nvGrpSpPr>
        <p:grpSpPr>
          <a:xfrm>
            <a:off x="6014701" y="0"/>
            <a:ext cx="6174000" cy="6872927"/>
            <a:chOff x="6014701" y="0"/>
            <a:chExt cx="6174000" cy="6872927"/>
          </a:xfrm>
        </p:grpSpPr>
        <p:sp>
          <p:nvSpPr>
            <p:cNvPr id="9" name="Suorakulmio 8" descr="ogo&#10;&#10;Description automatically generated">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6014701" y="0"/>
              <a:ext cx="6174000" cy="6872927"/>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 name="connsiteX0" fmla="*/ 0 w 1657542"/>
                <a:gd name="connsiteY0" fmla="*/ 28575 h 6858000"/>
                <a:gd name="connsiteX1" fmla="*/ 1657542 w 1657542"/>
                <a:gd name="connsiteY1" fmla="*/ 0 h 6858000"/>
                <a:gd name="connsiteX2" fmla="*/ 1657542 w 1657542"/>
                <a:gd name="connsiteY2" fmla="*/ 6858000 h 6858000"/>
                <a:gd name="connsiteX3" fmla="*/ 37748 w 1657542"/>
                <a:gd name="connsiteY3" fmla="*/ 6858000 h 6858000"/>
                <a:gd name="connsiteX4" fmla="*/ 0 w 1657542"/>
                <a:gd name="connsiteY4" fmla="*/ 28575 h 6858000"/>
                <a:gd name="connsiteX0" fmla="*/ 717903 w 2375445"/>
                <a:gd name="connsiteY0" fmla="*/ 28575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28575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472365 w 2375445"/>
                <a:gd name="connsiteY0" fmla="*/ 0 h 6886575"/>
                <a:gd name="connsiteX1" fmla="*/ 2375445 w 2375445"/>
                <a:gd name="connsiteY1" fmla="*/ 19050 h 6886575"/>
                <a:gd name="connsiteX2" fmla="*/ 2375445 w 2375445"/>
                <a:gd name="connsiteY2" fmla="*/ 6877050 h 6886575"/>
                <a:gd name="connsiteX3" fmla="*/ 0 w 2375445"/>
                <a:gd name="connsiteY3" fmla="*/ 6886575 h 6886575"/>
                <a:gd name="connsiteX4" fmla="*/ 472365 w 2375445"/>
                <a:gd name="connsiteY4" fmla="*/ 0 h 6886575"/>
                <a:gd name="connsiteX0" fmla="*/ 474991 w 2375445"/>
                <a:gd name="connsiteY0" fmla="*/ 0 h 6872927"/>
                <a:gd name="connsiteX1" fmla="*/ 2375445 w 2375445"/>
                <a:gd name="connsiteY1" fmla="*/ 5402 h 6872927"/>
                <a:gd name="connsiteX2" fmla="*/ 2375445 w 2375445"/>
                <a:gd name="connsiteY2" fmla="*/ 6863402 h 6872927"/>
                <a:gd name="connsiteX3" fmla="*/ 0 w 2375445"/>
                <a:gd name="connsiteY3" fmla="*/ 6872927 h 6872927"/>
                <a:gd name="connsiteX4" fmla="*/ 474991 w 2375445"/>
                <a:gd name="connsiteY4" fmla="*/ 0 h 6872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5445" h="6872927">
                  <a:moveTo>
                    <a:pt x="474991" y="0"/>
                  </a:moveTo>
                  <a:lnTo>
                    <a:pt x="2375445" y="5402"/>
                  </a:lnTo>
                  <a:lnTo>
                    <a:pt x="2375445" y="6863402"/>
                  </a:lnTo>
                  <a:lnTo>
                    <a:pt x="0" y="6872927"/>
                  </a:lnTo>
                  <a:lnTo>
                    <a:pt x="474991" y="0"/>
                  </a:lnTo>
                  <a:close/>
                </a:path>
              </a:pathLst>
            </a:custGeom>
            <a:gradFill>
              <a:gsLst>
                <a:gs pos="27000">
                  <a:schemeClr val="tx2"/>
                </a:gs>
                <a:gs pos="100000">
                  <a:schemeClr val="accent1"/>
                </a:gs>
              </a:gsLst>
              <a:lin ang="0" scaled="0"/>
            </a:gradFill>
            <a:ln>
              <a:gradFill flip="none" rotWithShape="1">
                <a:gsLst>
                  <a:gs pos="27000">
                    <a:schemeClr val="tx2"/>
                  </a:gs>
                  <a:gs pos="100000">
                    <a:schemeClr val="accent1"/>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spTree>
    <p:extLst>
      <p:ext uri="{BB962C8B-B14F-4D97-AF65-F5344CB8AC3E}">
        <p14:creationId xmlns:p14="http://schemas.microsoft.com/office/powerpoint/2010/main" val="1318576461"/>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dia2" preserve="1" userDrawn="1">
  <p:cSld name="otsikkodia2">
    <p:spTree>
      <p:nvGrpSpPr>
        <p:cNvPr id="1" name=""/>
        <p:cNvGrpSpPr/>
        <p:nvPr/>
      </p:nvGrpSpPr>
      <p:grpSpPr>
        <a:xfrm>
          <a:off x="0" y="0"/>
          <a:ext cx="0" cy="0"/>
          <a:chOff x="0" y="0"/>
          <a:chExt cx="0" cy="0"/>
        </a:xfrm>
      </p:grpSpPr>
      <p:sp>
        <p:nvSpPr>
          <p:cNvPr id="16" name="Otsikko 1">
            <a:extLst>
              <a:ext uri="{FF2B5EF4-FFF2-40B4-BE49-F238E27FC236}">
                <a16:creationId xmlns:a16="http://schemas.microsoft.com/office/drawing/2014/main" id="{DFC2DB4D-F6F1-70BF-17DD-1AA29EFBCE57}"/>
              </a:ext>
            </a:extLst>
          </p:cNvPr>
          <p:cNvSpPr>
            <a:spLocks noGrp="1"/>
          </p:cNvSpPr>
          <p:nvPr>
            <p:ph type="ctrTitle"/>
          </p:nvPr>
        </p:nvSpPr>
        <p:spPr>
          <a:xfrm>
            <a:off x="838800" y="457200"/>
            <a:ext cx="5198400" cy="1602000"/>
          </a:xfrm>
        </p:spPr>
        <p:txBody>
          <a:bodyPr anchor="ctr">
            <a:normAutofit/>
          </a:bodyPr>
          <a:lstStyle>
            <a:lvl1pPr algn="l">
              <a:defRPr sz="3200" b="1">
                <a:latin typeface="+mj-lt"/>
              </a:defRPr>
            </a:lvl1pPr>
          </a:lstStyle>
          <a:p>
            <a:r>
              <a:rPr lang="fi-FI"/>
              <a:t>Muokkaa ots. perustyyl. napsautt.</a:t>
            </a:r>
            <a:endParaRPr lang="fi-FI" dirty="0"/>
          </a:p>
        </p:txBody>
      </p:sp>
      <p:sp>
        <p:nvSpPr>
          <p:cNvPr id="17" name="Alaotsikko 2">
            <a:extLst>
              <a:ext uri="{FF2B5EF4-FFF2-40B4-BE49-F238E27FC236}">
                <a16:creationId xmlns:a16="http://schemas.microsoft.com/office/drawing/2014/main" id="{6F168DCC-AB8D-D777-5744-5D09315B00DB}"/>
              </a:ext>
            </a:extLst>
          </p:cNvPr>
          <p:cNvSpPr>
            <a:spLocks noGrp="1"/>
          </p:cNvSpPr>
          <p:nvPr>
            <p:ph type="subTitle" idx="1"/>
          </p:nvPr>
        </p:nvSpPr>
        <p:spPr>
          <a:xfrm>
            <a:off x="838800" y="2059200"/>
            <a:ext cx="3931200" cy="986400"/>
          </a:xfrm>
        </p:spPr>
        <p:txBody>
          <a:bodyPr>
            <a:normAutofit/>
          </a:bodyPr>
          <a:lstStyle>
            <a:lvl1pPr marL="0" indent="0" algn="l">
              <a:buNone/>
              <a:defRPr sz="2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34" name="Footer Placeholder 8">
            <a:extLst>
              <a:ext uri="{FF2B5EF4-FFF2-40B4-BE49-F238E27FC236}">
                <a16:creationId xmlns:a16="http://schemas.microsoft.com/office/drawing/2014/main" id="{3CAC7758-6477-FDA0-A312-E39FBF533C9C}"/>
              </a:ext>
            </a:extLst>
          </p:cNvPr>
          <p:cNvSpPr>
            <a:spLocks noGrp="1"/>
          </p:cNvSpPr>
          <p:nvPr>
            <p:ph type="ftr" sz="quarter" idx="15"/>
          </p:nvPr>
        </p:nvSpPr>
        <p:spPr>
          <a:xfrm>
            <a:off x="928800" y="3096000"/>
            <a:ext cx="2160000" cy="216000"/>
          </a:xfrm>
        </p:spPr>
        <p:txBody>
          <a:bodyPr vert="horz" lIns="0" tIns="0" rIns="0" bIns="0" rtlCol="0" anchor="t" anchorCtr="0"/>
          <a:lstStyle>
            <a:lvl1pPr>
              <a:defRPr lang="en-US" sz="1400" smtClean="0"/>
            </a:lvl1pPr>
          </a:lstStyle>
          <a:p>
            <a:r>
              <a:rPr lang="fi-FI"/>
              <a:t>Tuomo Ratia</a:t>
            </a:r>
            <a:endParaRPr lang="fi-FI" dirty="0"/>
          </a:p>
        </p:txBody>
      </p:sp>
      <p:sp>
        <p:nvSpPr>
          <p:cNvPr id="22" name="duser_1">
            <a:extLst>
              <a:ext uri="{FF2B5EF4-FFF2-40B4-BE49-F238E27FC236}">
                <a16:creationId xmlns:a16="http://schemas.microsoft.com/office/drawing/2014/main" id="{96E05E4F-2793-6EFA-B9DE-D89A4CA0AA36}"/>
              </a:ext>
            </a:extLst>
          </p:cNvPr>
          <p:cNvSpPr txBox="1">
            <a:spLocks/>
          </p:cNvSpPr>
          <p:nvPr userDrawn="1"/>
        </p:nvSpPr>
        <p:spPr>
          <a:xfrm>
            <a:off x="928799" y="3420000"/>
            <a:ext cx="2160000" cy="232919"/>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23" name="duser_2">
            <a:extLst>
              <a:ext uri="{FF2B5EF4-FFF2-40B4-BE49-F238E27FC236}">
                <a16:creationId xmlns:a16="http://schemas.microsoft.com/office/drawing/2014/main" id="{98E864E4-8ADA-E257-0001-5B72FE7C0F82}"/>
              </a:ext>
            </a:extLst>
          </p:cNvPr>
          <p:cNvSpPr txBox="1">
            <a:spLocks/>
          </p:cNvSpPr>
          <p:nvPr userDrawn="1"/>
        </p:nvSpPr>
        <p:spPr>
          <a:xfrm>
            <a:off x="3239999" y="3096000"/>
            <a:ext cx="2160000" cy="232919"/>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33" name="duser_3">
            <a:extLst>
              <a:ext uri="{FF2B5EF4-FFF2-40B4-BE49-F238E27FC236}">
                <a16:creationId xmlns:a16="http://schemas.microsoft.com/office/drawing/2014/main" id="{909C2D96-06D0-78D4-C04E-8397680CD559}"/>
              </a:ext>
            </a:extLst>
          </p:cNvPr>
          <p:cNvSpPr txBox="1">
            <a:spLocks/>
          </p:cNvSpPr>
          <p:nvPr userDrawn="1"/>
        </p:nvSpPr>
        <p:spPr>
          <a:xfrm>
            <a:off x="3239999" y="3420000"/>
            <a:ext cx="2160000" cy="216000"/>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18" name="Date Placeholder 3">
            <a:extLst>
              <a:ext uri="{FF2B5EF4-FFF2-40B4-BE49-F238E27FC236}">
                <a16:creationId xmlns:a16="http://schemas.microsoft.com/office/drawing/2014/main" id="{A6038138-08D9-D7C9-A694-E9CF3C1484CE}"/>
              </a:ext>
            </a:extLst>
          </p:cNvPr>
          <p:cNvSpPr>
            <a:spLocks noGrp="1"/>
          </p:cNvSpPr>
          <p:nvPr>
            <p:ph type="dt" sz="half" idx="2"/>
          </p:nvPr>
        </p:nvSpPr>
        <p:spPr>
          <a:xfrm>
            <a:off x="838800" y="3600000"/>
            <a:ext cx="1650783" cy="365125"/>
          </a:xfrm>
          <a:prstGeom prst="rect">
            <a:avLst/>
          </a:prstGeom>
        </p:spPr>
        <p:txBody>
          <a:bodyPr vert="horz" lIns="91440" tIns="45720" rIns="91440" bIns="45720" rtlCol="0" anchor="b"/>
          <a:lstStyle>
            <a:lvl1pPr algn="l">
              <a:defRPr sz="1200">
                <a:solidFill>
                  <a:schemeClr val="tx1">
                    <a:tint val="75000"/>
                  </a:schemeClr>
                </a:solidFill>
              </a:defRPr>
            </a:lvl1pPr>
          </a:lstStyle>
          <a:p>
            <a:r>
              <a:rPr lang="fi-FI"/>
              <a:t>14.6.2024</a:t>
            </a:r>
            <a:endParaRPr lang="en-US"/>
          </a:p>
        </p:txBody>
      </p:sp>
      <p:sp>
        <p:nvSpPr>
          <p:cNvPr id="19" name="DConfidentiality">
            <a:extLst>
              <a:ext uri="{FF2B5EF4-FFF2-40B4-BE49-F238E27FC236}">
                <a16:creationId xmlns:a16="http://schemas.microsoft.com/office/drawing/2014/main" id="{FC7A8C6D-1D34-6242-745E-73CE1B9BA5CC}"/>
              </a:ext>
            </a:extLst>
          </p:cNvPr>
          <p:cNvSpPr txBox="1">
            <a:spLocks/>
          </p:cNvSpPr>
          <p:nvPr userDrawn="1"/>
        </p:nvSpPr>
        <p:spPr>
          <a:xfrm>
            <a:off x="838800" y="4320000"/>
            <a:ext cx="1811094" cy="216000"/>
          </a:xfrm>
          <a:prstGeom prst="rect">
            <a:avLst/>
          </a:prstGeom>
        </p:spPr>
        <p:txBody>
          <a:bodyPr vert="horz" lIns="91440" tIns="45720" rIns="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0" name="DDecree">
            <a:extLst>
              <a:ext uri="{FF2B5EF4-FFF2-40B4-BE49-F238E27FC236}">
                <a16:creationId xmlns:a16="http://schemas.microsoft.com/office/drawing/2014/main" id="{B412038A-9C06-5541-DDE0-39817F62FBAB}"/>
              </a:ext>
            </a:extLst>
          </p:cNvPr>
          <p:cNvSpPr txBox="1">
            <a:spLocks/>
          </p:cNvSpPr>
          <p:nvPr userDrawn="1"/>
        </p:nvSpPr>
        <p:spPr>
          <a:xfrm>
            <a:off x="2616249" y="4320000"/>
            <a:ext cx="2326280" cy="216000"/>
          </a:xfrm>
          <a:prstGeom prst="rect">
            <a:avLst/>
          </a:prstGeom>
        </p:spPr>
        <p:txBody>
          <a:bodyPr vert="horz" lIns="91440" tIns="45720" rIns="9144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21" name="DSecrecy">
            <a:extLst>
              <a:ext uri="{FF2B5EF4-FFF2-40B4-BE49-F238E27FC236}">
                <a16:creationId xmlns:a16="http://schemas.microsoft.com/office/drawing/2014/main" id="{31AB12EB-ADA8-E3EB-1FF2-07370C7A067C}"/>
              </a:ext>
            </a:extLst>
          </p:cNvPr>
          <p:cNvSpPr txBox="1">
            <a:spLocks/>
          </p:cNvSpPr>
          <p:nvPr userDrawn="1"/>
        </p:nvSpPr>
        <p:spPr>
          <a:xfrm>
            <a:off x="838800" y="4572000"/>
            <a:ext cx="2326280" cy="216000"/>
          </a:xfrm>
          <a:prstGeom prst="rect">
            <a:avLst/>
          </a:prstGeom>
        </p:spPr>
        <p:txBody>
          <a:bodyPr vert="horz" lIns="91440" tIns="45720" rIns="9144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2" name="Kuvan paikkamerkki 11">
            <a:extLst>
              <a:ext uri="{FF2B5EF4-FFF2-40B4-BE49-F238E27FC236}">
                <a16:creationId xmlns:a16="http://schemas.microsoft.com/office/drawing/2014/main" id="{ECF45415-D8F0-70FA-28BC-973F90567516}"/>
              </a:ext>
            </a:extLst>
          </p:cNvPr>
          <p:cNvSpPr>
            <a:spLocks noGrp="1"/>
          </p:cNvSpPr>
          <p:nvPr>
            <p:ph type="pic" sz="quarter" idx="11" hasCustomPrompt="1"/>
          </p:nvPr>
        </p:nvSpPr>
        <p:spPr>
          <a:xfrm>
            <a:off x="6037200" y="0"/>
            <a:ext cx="6156000" cy="2621118"/>
          </a:xfrm>
          <a:custGeom>
            <a:avLst/>
            <a:gdLst>
              <a:gd name="connsiteX0" fmla="*/ 0 w 6156000"/>
              <a:gd name="connsiteY0" fmla="*/ 0 h 2620800"/>
              <a:gd name="connsiteX1" fmla="*/ 6156000 w 6156000"/>
              <a:gd name="connsiteY1" fmla="*/ 0 h 2620800"/>
              <a:gd name="connsiteX2" fmla="*/ 6156000 w 6156000"/>
              <a:gd name="connsiteY2" fmla="*/ 2620800 h 2620800"/>
              <a:gd name="connsiteX3" fmla="*/ 0 w 6156000"/>
              <a:gd name="connsiteY3" fmla="*/ 2620800 h 2620800"/>
              <a:gd name="connsiteX4" fmla="*/ 0 w 6156000"/>
              <a:gd name="connsiteY4" fmla="*/ 0 h 2620800"/>
              <a:gd name="connsiteX0" fmla="*/ 0 w 6156000"/>
              <a:gd name="connsiteY0" fmla="*/ 0 h 2620800"/>
              <a:gd name="connsiteX1" fmla="*/ 6156000 w 6156000"/>
              <a:gd name="connsiteY1" fmla="*/ 0 h 2620800"/>
              <a:gd name="connsiteX2" fmla="*/ 6156000 w 6156000"/>
              <a:gd name="connsiteY2" fmla="*/ 2620800 h 2620800"/>
              <a:gd name="connsiteX3" fmla="*/ 0 w 6156000"/>
              <a:gd name="connsiteY3" fmla="*/ 2620800 h 2620800"/>
              <a:gd name="connsiteX4" fmla="*/ 0 w 6156000"/>
              <a:gd name="connsiteY4" fmla="*/ 0 h 2620800"/>
              <a:gd name="connsiteX0" fmla="*/ 0 w 6156000"/>
              <a:gd name="connsiteY0" fmla="*/ 318 h 2621118"/>
              <a:gd name="connsiteX1" fmla="*/ 721043 w 6156000"/>
              <a:gd name="connsiteY1" fmla="*/ 0 h 2621118"/>
              <a:gd name="connsiteX2" fmla="*/ 6156000 w 6156000"/>
              <a:gd name="connsiteY2" fmla="*/ 318 h 2621118"/>
              <a:gd name="connsiteX3" fmla="*/ 6156000 w 6156000"/>
              <a:gd name="connsiteY3" fmla="*/ 2621118 h 2621118"/>
              <a:gd name="connsiteX4" fmla="*/ 0 w 6156000"/>
              <a:gd name="connsiteY4" fmla="*/ 2621118 h 2621118"/>
              <a:gd name="connsiteX5" fmla="*/ 0 w 6156000"/>
              <a:gd name="connsiteY5" fmla="*/ 318 h 2621118"/>
              <a:gd name="connsiteX0" fmla="*/ 0 w 6156000"/>
              <a:gd name="connsiteY0" fmla="*/ 2621118 h 2621118"/>
              <a:gd name="connsiteX1" fmla="*/ 721043 w 6156000"/>
              <a:gd name="connsiteY1" fmla="*/ 0 h 2621118"/>
              <a:gd name="connsiteX2" fmla="*/ 6156000 w 6156000"/>
              <a:gd name="connsiteY2" fmla="*/ 318 h 2621118"/>
              <a:gd name="connsiteX3" fmla="*/ 6156000 w 6156000"/>
              <a:gd name="connsiteY3" fmla="*/ 2621118 h 2621118"/>
              <a:gd name="connsiteX4" fmla="*/ 0 w 6156000"/>
              <a:gd name="connsiteY4" fmla="*/ 2621118 h 2621118"/>
              <a:gd name="connsiteX0" fmla="*/ 0 w 6156000"/>
              <a:gd name="connsiteY0" fmla="*/ 2621118 h 2621118"/>
              <a:gd name="connsiteX1" fmla="*/ 721043 w 6156000"/>
              <a:gd name="connsiteY1" fmla="*/ 0 h 2621118"/>
              <a:gd name="connsiteX2" fmla="*/ 6156000 w 6156000"/>
              <a:gd name="connsiteY2" fmla="*/ 318 h 2621118"/>
              <a:gd name="connsiteX3" fmla="*/ 6147687 w 6156000"/>
              <a:gd name="connsiteY3" fmla="*/ 1739969 h 2621118"/>
              <a:gd name="connsiteX4" fmla="*/ 0 w 6156000"/>
              <a:gd name="connsiteY4" fmla="*/ 2621118 h 2621118"/>
              <a:gd name="connsiteX0" fmla="*/ 0 w 6164312"/>
              <a:gd name="connsiteY0" fmla="*/ 2621118 h 2621118"/>
              <a:gd name="connsiteX1" fmla="*/ 721043 w 6164312"/>
              <a:gd name="connsiteY1" fmla="*/ 0 h 2621118"/>
              <a:gd name="connsiteX2" fmla="*/ 6156000 w 6164312"/>
              <a:gd name="connsiteY2" fmla="*/ 318 h 2621118"/>
              <a:gd name="connsiteX3" fmla="*/ 6164312 w 6164312"/>
              <a:gd name="connsiteY3" fmla="*/ 1931162 h 2621118"/>
              <a:gd name="connsiteX4" fmla="*/ 0 w 6164312"/>
              <a:gd name="connsiteY4" fmla="*/ 2621118 h 2621118"/>
              <a:gd name="connsiteX0" fmla="*/ 0 w 6164312"/>
              <a:gd name="connsiteY0" fmla="*/ 2621118 h 2621118"/>
              <a:gd name="connsiteX1" fmla="*/ 679479 w 6164312"/>
              <a:gd name="connsiteY1" fmla="*/ 0 h 2621118"/>
              <a:gd name="connsiteX2" fmla="*/ 6156000 w 6164312"/>
              <a:gd name="connsiteY2" fmla="*/ 318 h 2621118"/>
              <a:gd name="connsiteX3" fmla="*/ 6164312 w 6164312"/>
              <a:gd name="connsiteY3" fmla="*/ 1931162 h 2621118"/>
              <a:gd name="connsiteX4" fmla="*/ 0 w 6164312"/>
              <a:gd name="connsiteY4" fmla="*/ 2621118 h 262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4312" h="2621118">
                <a:moveTo>
                  <a:pt x="0" y="2621118"/>
                </a:moveTo>
                <a:lnTo>
                  <a:pt x="679479" y="0"/>
                </a:lnTo>
                <a:lnTo>
                  <a:pt x="6156000" y="318"/>
                </a:lnTo>
                <a:cubicBezTo>
                  <a:pt x="6158771" y="643933"/>
                  <a:pt x="6161541" y="1287547"/>
                  <a:pt x="6164312" y="1931162"/>
                </a:cubicBezTo>
                <a:lnTo>
                  <a:pt x="0" y="2621118"/>
                </a:lnTo>
                <a:close/>
              </a:path>
            </a:pathLst>
          </a:custGeom>
        </p:spPr>
        <p:txBody>
          <a:bodyPr/>
          <a:lstStyle>
            <a:lvl1pPr marL="0" indent="0" algn="r">
              <a:buFontTx/>
              <a:buNone/>
              <a:defRPr sz="16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i-FI" dirty="0"/>
              <a:t>Lisää 1. kuva tai väri kuvagalleriasta. Muita kuvia voit lisätä Väylän kuvapankista tai omista tiedostoista</a:t>
            </a:r>
            <a:endParaRPr lang="en-US" dirty="0"/>
          </a:p>
          <a:p>
            <a:endParaRPr lang="fi-FI" dirty="0"/>
          </a:p>
        </p:txBody>
      </p:sp>
      <p:sp>
        <p:nvSpPr>
          <p:cNvPr id="3" name="Kuvan paikkamerkki 11">
            <a:extLst>
              <a:ext uri="{FF2B5EF4-FFF2-40B4-BE49-F238E27FC236}">
                <a16:creationId xmlns:a16="http://schemas.microsoft.com/office/drawing/2014/main" id="{213398F5-290C-A9DF-6523-5B429DFCCF24}"/>
              </a:ext>
            </a:extLst>
          </p:cNvPr>
          <p:cNvSpPr>
            <a:spLocks noGrp="1"/>
          </p:cNvSpPr>
          <p:nvPr>
            <p:ph type="pic" sz="quarter" idx="12" hasCustomPrompt="1"/>
          </p:nvPr>
        </p:nvSpPr>
        <p:spPr>
          <a:xfrm>
            <a:off x="5730289" y="1998000"/>
            <a:ext cx="6459311" cy="3207600"/>
          </a:xfrm>
          <a:custGeom>
            <a:avLst/>
            <a:gdLst>
              <a:gd name="connsiteX0" fmla="*/ 0 w 6469200"/>
              <a:gd name="connsiteY0" fmla="*/ 0 h 3207600"/>
              <a:gd name="connsiteX1" fmla="*/ 6469200 w 6469200"/>
              <a:gd name="connsiteY1" fmla="*/ 0 h 3207600"/>
              <a:gd name="connsiteX2" fmla="*/ 6469200 w 6469200"/>
              <a:gd name="connsiteY2" fmla="*/ 3207600 h 3207600"/>
              <a:gd name="connsiteX3" fmla="*/ 0 w 6469200"/>
              <a:gd name="connsiteY3" fmla="*/ 3207600 h 3207600"/>
              <a:gd name="connsiteX4" fmla="*/ 0 w 6469200"/>
              <a:gd name="connsiteY4" fmla="*/ 0 h 3207600"/>
              <a:gd name="connsiteX0" fmla="*/ 261257 w 6469200"/>
              <a:gd name="connsiteY0" fmla="*/ 718457 h 3207600"/>
              <a:gd name="connsiteX1" fmla="*/ 6469200 w 6469200"/>
              <a:gd name="connsiteY1" fmla="*/ 0 h 3207600"/>
              <a:gd name="connsiteX2" fmla="*/ 6469200 w 6469200"/>
              <a:gd name="connsiteY2" fmla="*/ 3207600 h 3207600"/>
              <a:gd name="connsiteX3" fmla="*/ 0 w 6469200"/>
              <a:gd name="connsiteY3" fmla="*/ 3207600 h 3207600"/>
              <a:gd name="connsiteX4" fmla="*/ 261257 w 6469200"/>
              <a:gd name="connsiteY4" fmla="*/ 718457 h 3207600"/>
              <a:gd name="connsiteX0" fmla="*/ 111968 w 6319911"/>
              <a:gd name="connsiteY0" fmla="*/ 718457 h 3207600"/>
              <a:gd name="connsiteX1" fmla="*/ 6319911 w 6319911"/>
              <a:gd name="connsiteY1" fmla="*/ 0 h 3207600"/>
              <a:gd name="connsiteX2" fmla="*/ 6319911 w 6319911"/>
              <a:gd name="connsiteY2" fmla="*/ 3207600 h 3207600"/>
              <a:gd name="connsiteX3" fmla="*/ 0 w 6319911"/>
              <a:gd name="connsiteY3" fmla="*/ 1770685 h 3207600"/>
              <a:gd name="connsiteX4" fmla="*/ 111968 w 6319911"/>
              <a:gd name="connsiteY4" fmla="*/ 718457 h 3207600"/>
              <a:gd name="connsiteX0" fmla="*/ 158621 w 6319911"/>
              <a:gd name="connsiteY0" fmla="*/ 699796 h 3207600"/>
              <a:gd name="connsiteX1" fmla="*/ 6319911 w 6319911"/>
              <a:gd name="connsiteY1" fmla="*/ 0 h 3207600"/>
              <a:gd name="connsiteX2" fmla="*/ 6319911 w 6319911"/>
              <a:gd name="connsiteY2" fmla="*/ 3207600 h 3207600"/>
              <a:gd name="connsiteX3" fmla="*/ 0 w 6319911"/>
              <a:gd name="connsiteY3" fmla="*/ 1770685 h 3207600"/>
              <a:gd name="connsiteX4" fmla="*/ 158621 w 6319911"/>
              <a:gd name="connsiteY4" fmla="*/ 699796 h 3207600"/>
              <a:gd name="connsiteX0" fmla="*/ 270589 w 6431879"/>
              <a:gd name="connsiteY0" fmla="*/ 699796 h 3207600"/>
              <a:gd name="connsiteX1" fmla="*/ 6431879 w 6431879"/>
              <a:gd name="connsiteY1" fmla="*/ 0 h 3207600"/>
              <a:gd name="connsiteX2" fmla="*/ 6431879 w 6431879"/>
              <a:gd name="connsiteY2" fmla="*/ 3207600 h 3207600"/>
              <a:gd name="connsiteX3" fmla="*/ 0 w 6431879"/>
              <a:gd name="connsiteY3" fmla="*/ 1696040 h 3207600"/>
              <a:gd name="connsiteX4" fmla="*/ 270589 w 6431879"/>
              <a:gd name="connsiteY4" fmla="*/ 699796 h 3207600"/>
              <a:gd name="connsiteX0" fmla="*/ 298021 w 6459311"/>
              <a:gd name="connsiteY0" fmla="*/ 699796 h 3207600"/>
              <a:gd name="connsiteX1" fmla="*/ 6459311 w 6459311"/>
              <a:gd name="connsiteY1" fmla="*/ 0 h 3207600"/>
              <a:gd name="connsiteX2" fmla="*/ 6459311 w 6459311"/>
              <a:gd name="connsiteY2" fmla="*/ 3207600 h 3207600"/>
              <a:gd name="connsiteX3" fmla="*/ 0 w 6459311"/>
              <a:gd name="connsiteY3" fmla="*/ 1824056 h 3207600"/>
              <a:gd name="connsiteX4" fmla="*/ 298021 w 6459311"/>
              <a:gd name="connsiteY4" fmla="*/ 699796 h 3207600"/>
              <a:gd name="connsiteX0" fmla="*/ 298021 w 6459311"/>
              <a:gd name="connsiteY0" fmla="*/ 699796 h 3207600"/>
              <a:gd name="connsiteX1" fmla="*/ 6459311 w 6459311"/>
              <a:gd name="connsiteY1" fmla="*/ 0 h 3207600"/>
              <a:gd name="connsiteX2" fmla="*/ 6459311 w 6459311"/>
              <a:gd name="connsiteY2" fmla="*/ 3207600 h 3207600"/>
              <a:gd name="connsiteX3" fmla="*/ 0 w 6459311"/>
              <a:gd name="connsiteY3" fmla="*/ 1824056 h 3207600"/>
              <a:gd name="connsiteX4" fmla="*/ 298021 w 6459311"/>
              <a:gd name="connsiteY4" fmla="*/ 699796 h 320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9311" h="3207600">
                <a:moveTo>
                  <a:pt x="298021" y="699796"/>
                </a:moveTo>
                <a:lnTo>
                  <a:pt x="6459311" y="0"/>
                </a:lnTo>
                <a:lnTo>
                  <a:pt x="6459311" y="3207600"/>
                </a:lnTo>
                <a:lnTo>
                  <a:pt x="0" y="1824056"/>
                </a:lnTo>
                <a:lnTo>
                  <a:pt x="298021" y="699796"/>
                </a:lnTo>
                <a:close/>
              </a:path>
            </a:pathLst>
          </a:custGeom>
        </p:spPr>
        <p:txBody>
          <a:bodyPr anchor="ctr"/>
          <a:lstStyle>
            <a:lvl1pPr marL="0" indent="0" algn="r">
              <a:buFontTx/>
              <a:buNone/>
              <a:defRPr sz="16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i-FI" dirty="0"/>
              <a:t>Lisää 2. kuva tai väri kuvagalleriasta. Muita kuvia voit lisätä Väylän kuvapankista tai omista tiedostoista</a:t>
            </a:r>
            <a:endParaRPr lang="en-US" dirty="0"/>
          </a:p>
          <a:p>
            <a:endParaRPr lang="fi-FI" dirty="0"/>
          </a:p>
        </p:txBody>
      </p:sp>
      <p:sp>
        <p:nvSpPr>
          <p:cNvPr id="2" name="Kuvan paikkamerkki 11">
            <a:extLst>
              <a:ext uri="{FF2B5EF4-FFF2-40B4-BE49-F238E27FC236}">
                <a16:creationId xmlns:a16="http://schemas.microsoft.com/office/drawing/2014/main" id="{A1029FCA-64BC-6BB6-607F-AC980FC6642D}"/>
              </a:ext>
            </a:extLst>
          </p:cNvPr>
          <p:cNvSpPr>
            <a:spLocks noGrp="1"/>
          </p:cNvSpPr>
          <p:nvPr>
            <p:ph type="pic" sz="quarter" idx="13" hasCustomPrompt="1"/>
          </p:nvPr>
        </p:nvSpPr>
        <p:spPr>
          <a:xfrm>
            <a:off x="4929540" y="3882368"/>
            <a:ext cx="7254877" cy="2972083"/>
          </a:xfrm>
          <a:custGeom>
            <a:avLst/>
            <a:gdLst>
              <a:gd name="connsiteX0" fmla="*/ 0 w 7250400"/>
              <a:gd name="connsiteY0" fmla="*/ 0 h 2966400"/>
              <a:gd name="connsiteX1" fmla="*/ 7250400 w 7250400"/>
              <a:gd name="connsiteY1" fmla="*/ 0 h 2966400"/>
              <a:gd name="connsiteX2" fmla="*/ 7250400 w 7250400"/>
              <a:gd name="connsiteY2" fmla="*/ 2966400 h 2966400"/>
              <a:gd name="connsiteX3" fmla="*/ 0 w 7250400"/>
              <a:gd name="connsiteY3" fmla="*/ 2966400 h 2966400"/>
              <a:gd name="connsiteX4" fmla="*/ 0 w 7250400"/>
              <a:gd name="connsiteY4" fmla="*/ 0 h 2966400"/>
              <a:gd name="connsiteX0" fmla="*/ 811764 w 7250400"/>
              <a:gd name="connsiteY0" fmla="*/ 0 h 3097028"/>
              <a:gd name="connsiteX1" fmla="*/ 7250400 w 7250400"/>
              <a:gd name="connsiteY1" fmla="*/ 130628 h 3097028"/>
              <a:gd name="connsiteX2" fmla="*/ 7250400 w 7250400"/>
              <a:gd name="connsiteY2" fmla="*/ 3097028 h 3097028"/>
              <a:gd name="connsiteX3" fmla="*/ 0 w 7250400"/>
              <a:gd name="connsiteY3" fmla="*/ 3097028 h 3097028"/>
              <a:gd name="connsiteX4" fmla="*/ 811764 w 7250400"/>
              <a:gd name="connsiteY4" fmla="*/ 0 h 3097028"/>
              <a:gd name="connsiteX0" fmla="*/ 811764 w 7250400"/>
              <a:gd name="connsiteY0" fmla="*/ 0 h 3097028"/>
              <a:gd name="connsiteX1" fmla="*/ 7241069 w 7250400"/>
              <a:gd name="connsiteY1" fmla="*/ 1520890 h 3097028"/>
              <a:gd name="connsiteX2" fmla="*/ 7250400 w 7250400"/>
              <a:gd name="connsiteY2" fmla="*/ 3097028 h 3097028"/>
              <a:gd name="connsiteX3" fmla="*/ 0 w 7250400"/>
              <a:gd name="connsiteY3" fmla="*/ 3097028 h 3097028"/>
              <a:gd name="connsiteX4" fmla="*/ 811764 w 7250400"/>
              <a:gd name="connsiteY4" fmla="*/ 0 h 3097028"/>
              <a:gd name="connsiteX0" fmla="*/ 811764 w 7250400"/>
              <a:gd name="connsiteY0" fmla="*/ 0 h 3097028"/>
              <a:gd name="connsiteX1" fmla="*/ 7241069 w 7250400"/>
              <a:gd name="connsiteY1" fmla="*/ 1425640 h 3097028"/>
              <a:gd name="connsiteX2" fmla="*/ 7250400 w 7250400"/>
              <a:gd name="connsiteY2" fmla="*/ 3097028 h 3097028"/>
              <a:gd name="connsiteX3" fmla="*/ 0 w 7250400"/>
              <a:gd name="connsiteY3" fmla="*/ 3097028 h 3097028"/>
              <a:gd name="connsiteX4" fmla="*/ 811764 w 7250400"/>
              <a:gd name="connsiteY4" fmla="*/ 0 h 3097028"/>
              <a:gd name="connsiteX0" fmla="*/ 811764 w 7250400"/>
              <a:gd name="connsiteY0" fmla="*/ 0 h 3058928"/>
              <a:gd name="connsiteX1" fmla="*/ 7241069 w 7250400"/>
              <a:gd name="connsiteY1" fmla="*/ 1387540 h 3058928"/>
              <a:gd name="connsiteX2" fmla="*/ 7250400 w 7250400"/>
              <a:gd name="connsiteY2" fmla="*/ 3058928 h 3058928"/>
              <a:gd name="connsiteX3" fmla="*/ 0 w 7250400"/>
              <a:gd name="connsiteY3" fmla="*/ 3058928 h 3058928"/>
              <a:gd name="connsiteX4" fmla="*/ 811764 w 7250400"/>
              <a:gd name="connsiteY4" fmla="*/ 0 h 3058928"/>
              <a:gd name="connsiteX0" fmla="*/ 783189 w 7221825"/>
              <a:gd name="connsiteY0" fmla="*/ 0 h 3058928"/>
              <a:gd name="connsiteX1" fmla="*/ 7212494 w 7221825"/>
              <a:gd name="connsiteY1" fmla="*/ 1387540 h 3058928"/>
              <a:gd name="connsiteX2" fmla="*/ 7221825 w 7221825"/>
              <a:gd name="connsiteY2" fmla="*/ 3058928 h 3058928"/>
              <a:gd name="connsiteX3" fmla="*/ 0 w 7221825"/>
              <a:gd name="connsiteY3" fmla="*/ 2954153 h 3058928"/>
              <a:gd name="connsiteX4" fmla="*/ 783189 w 7221825"/>
              <a:gd name="connsiteY4" fmla="*/ 0 h 3058928"/>
              <a:gd name="connsiteX0" fmla="*/ 783189 w 7231350"/>
              <a:gd name="connsiteY0" fmla="*/ 0 h 2963678"/>
              <a:gd name="connsiteX1" fmla="*/ 7212494 w 7231350"/>
              <a:gd name="connsiteY1" fmla="*/ 1387540 h 2963678"/>
              <a:gd name="connsiteX2" fmla="*/ 7231350 w 7231350"/>
              <a:gd name="connsiteY2" fmla="*/ 2963678 h 2963678"/>
              <a:gd name="connsiteX3" fmla="*/ 0 w 7231350"/>
              <a:gd name="connsiteY3" fmla="*/ 2954153 h 2963678"/>
              <a:gd name="connsiteX4" fmla="*/ 783189 w 7231350"/>
              <a:gd name="connsiteY4" fmla="*/ 0 h 2963678"/>
              <a:gd name="connsiteX0" fmla="*/ 741353 w 7231350"/>
              <a:gd name="connsiteY0" fmla="*/ 0 h 2975631"/>
              <a:gd name="connsiteX1" fmla="*/ 7212494 w 7231350"/>
              <a:gd name="connsiteY1" fmla="*/ 1399493 h 2975631"/>
              <a:gd name="connsiteX2" fmla="*/ 7231350 w 7231350"/>
              <a:gd name="connsiteY2" fmla="*/ 2975631 h 2975631"/>
              <a:gd name="connsiteX3" fmla="*/ 0 w 7231350"/>
              <a:gd name="connsiteY3" fmla="*/ 2966106 h 2975631"/>
              <a:gd name="connsiteX4" fmla="*/ 741353 w 7231350"/>
              <a:gd name="connsiteY4" fmla="*/ 0 h 2975631"/>
              <a:gd name="connsiteX0" fmla="*/ 783188 w 7273185"/>
              <a:gd name="connsiteY0" fmla="*/ 0 h 2975631"/>
              <a:gd name="connsiteX1" fmla="*/ 7254329 w 7273185"/>
              <a:gd name="connsiteY1" fmla="*/ 1399493 h 2975631"/>
              <a:gd name="connsiteX2" fmla="*/ 7273185 w 7273185"/>
              <a:gd name="connsiteY2" fmla="*/ 2975631 h 2975631"/>
              <a:gd name="connsiteX3" fmla="*/ 0 w 7273185"/>
              <a:gd name="connsiteY3" fmla="*/ 2972083 h 2975631"/>
              <a:gd name="connsiteX4" fmla="*/ 783188 w 7273185"/>
              <a:gd name="connsiteY4" fmla="*/ 0 h 2975631"/>
              <a:gd name="connsiteX0" fmla="*/ 783188 w 7254877"/>
              <a:gd name="connsiteY0" fmla="*/ 0 h 2972083"/>
              <a:gd name="connsiteX1" fmla="*/ 7254329 w 7254877"/>
              <a:gd name="connsiteY1" fmla="*/ 1399493 h 2972083"/>
              <a:gd name="connsiteX2" fmla="*/ 7249279 w 7254877"/>
              <a:gd name="connsiteY2" fmla="*/ 2969655 h 2972083"/>
              <a:gd name="connsiteX3" fmla="*/ 0 w 7254877"/>
              <a:gd name="connsiteY3" fmla="*/ 2972083 h 2972083"/>
              <a:gd name="connsiteX4" fmla="*/ 783188 w 7254877"/>
              <a:gd name="connsiteY4" fmla="*/ 0 h 2972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4877" h="2972083">
                <a:moveTo>
                  <a:pt x="783188" y="0"/>
                </a:moveTo>
                <a:lnTo>
                  <a:pt x="7254329" y="1399493"/>
                </a:lnTo>
                <a:cubicBezTo>
                  <a:pt x="7257439" y="1924872"/>
                  <a:pt x="7246169" y="2444276"/>
                  <a:pt x="7249279" y="2969655"/>
                </a:cubicBezTo>
                <a:lnTo>
                  <a:pt x="0" y="2972083"/>
                </a:lnTo>
                <a:lnTo>
                  <a:pt x="783188" y="0"/>
                </a:lnTo>
                <a:close/>
              </a:path>
            </a:pathLst>
          </a:custGeom>
        </p:spPr>
        <p:txBody>
          <a:bodyPr anchor="b"/>
          <a:lstStyle>
            <a:lvl1pPr marL="0" indent="0" algn="ctr">
              <a:buFontTx/>
              <a:buNone/>
              <a:defRPr sz="16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i-FI" dirty="0"/>
              <a:t>Lisää 3. kuva tai väri kuvagalleriasta. Muita kuvia voit lisätä Väylän kuvapankista tai omista tiedostoista</a:t>
            </a:r>
            <a:endParaRPr lang="en-US" dirty="0"/>
          </a:p>
          <a:p>
            <a:endParaRPr lang="fi-FI" dirty="0"/>
          </a:p>
        </p:txBody>
      </p:sp>
      <p:pic>
        <p:nvPicPr>
          <p:cNvPr id="37" name="Picture 14" descr="Väyläviraston logo">
            <a:extLst>
              <a:ext uri="{FF2B5EF4-FFF2-40B4-BE49-F238E27FC236}">
                <a16:creationId xmlns:a16="http://schemas.microsoft.com/office/drawing/2014/main" id="{CFE18993-6749-2E5A-E9F6-584C91719FF8}"/>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116" y="5124315"/>
            <a:ext cx="1673549" cy="1394625"/>
          </a:xfrm>
          <a:prstGeom prst="rect">
            <a:avLst/>
          </a:prstGeom>
        </p:spPr>
      </p:pic>
      <p:sp>
        <p:nvSpPr>
          <p:cNvPr id="4" name="eulogoplaceholder">
            <a:extLst>
              <a:ext uri="{FF2B5EF4-FFF2-40B4-BE49-F238E27FC236}">
                <a16:creationId xmlns:a16="http://schemas.microsoft.com/office/drawing/2014/main" id="{D86EE20E-F09E-B6DE-CDF6-15CD9710B97A}"/>
              </a:ext>
              <a:ext uri="{C183D7F6-B498-43B3-948B-1728B52AA6E4}">
                <adec:decorative xmlns:adec="http://schemas.microsoft.com/office/drawing/2017/decorative" val="1"/>
              </a:ext>
            </a:extLst>
          </p:cNvPr>
          <p:cNvSpPr txBox="1"/>
          <p:nvPr userDrawn="1"/>
        </p:nvSpPr>
        <p:spPr>
          <a:xfrm>
            <a:off x="2525761" y="5344806"/>
            <a:ext cx="2761856"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Tree>
    <p:extLst>
      <p:ext uri="{BB962C8B-B14F-4D97-AF65-F5344CB8AC3E}">
        <p14:creationId xmlns:p14="http://schemas.microsoft.com/office/powerpoint/2010/main" val="1997281149"/>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levea_varipalkki_teksti_vihrea" preserve="1" userDrawn="1">
  <p:cSld name="levea_varipalkki_teksti_vihrea">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4998823"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fi-FI"/>
              <a:t>Muokkaa ots. perustyyl. napsautt.</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8" y="1813968"/>
            <a:ext cx="4998825" cy="4161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grpSp>
        <p:nvGrpSpPr>
          <p:cNvPr id="7" name="Ryhmä 6">
            <a:extLst>
              <a:ext uri="{FF2B5EF4-FFF2-40B4-BE49-F238E27FC236}">
                <a16:creationId xmlns:a16="http://schemas.microsoft.com/office/drawing/2014/main" id="{591FEF7D-CAD8-A887-CD45-EA3B051F053E}"/>
              </a:ext>
              <a:ext uri="{C183D7F6-B498-43B3-948B-1728B52AA6E4}">
                <adec:decorative xmlns:adec="http://schemas.microsoft.com/office/drawing/2017/decorative" val="1"/>
              </a:ext>
            </a:extLst>
          </p:cNvPr>
          <p:cNvGrpSpPr/>
          <p:nvPr userDrawn="1"/>
        </p:nvGrpSpPr>
        <p:grpSpPr>
          <a:xfrm>
            <a:off x="6024226" y="0"/>
            <a:ext cx="6174000" cy="6872927"/>
            <a:chOff x="6024226" y="0"/>
            <a:chExt cx="6174000" cy="6872927"/>
          </a:xfrm>
        </p:grpSpPr>
        <p:sp>
          <p:nvSpPr>
            <p:cNvPr id="9" name="Suorakulmio 8" descr="Logo&#10;&#10;Description automatically generated">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6024226" y="0"/>
              <a:ext cx="6174000" cy="6872927"/>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 name="connsiteX0" fmla="*/ 0 w 1657542"/>
                <a:gd name="connsiteY0" fmla="*/ 28575 h 6858000"/>
                <a:gd name="connsiteX1" fmla="*/ 1657542 w 1657542"/>
                <a:gd name="connsiteY1" fmla="*/ 0 h 6858000"/>
                <a:gd name="connsiteX2" fmla="*/ 1657542 w 1657542"/>
                <a:gd name="connsiteY2" fmla="*/ 6858000 h 6858000"/>
                <a:gd name="connsiteX3" fmla="*/ 37748 w 1657542"/>
                <a:gd name="connsiteY3" fmla="*/ 6858000 h 6858000"/>
                <a:gd name="connsiteX4" fmla="*/ 0 w 1657542"/>
                <a:gd name="connsiteY4" fmla="*/ 28575 h 6858000"/>
                <a:gd name="connsiteX0" fmla="*/ 717903 w 2375445"/>
                <a:gd name="connsiteY0" fmla="*/ 28575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28575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472365 w 2375445"/>
                <a:gd name="connsiteY0" fmla="*/ 0 h 6886575"/>
                <a:gd name="connsiteX1" fmla="*/ 2375445 w 2375445"/>
                <a:gd name="connsiteY1" fmla="*/ 19050 h 6886575"/>
                <a:gd name="connsiteX2" fmla="*/ 2375445 w 2375445"/>
                <a:gd name="connsiteY2" fmla="*/ 6877050 h 6886575"/>
                <a:gd name="connsiteX3" fmla="*/ 0 w 2375445"/>
                <a:gd name="connsiteY3" fmla="*/ 6886575 h 6886575"/>
                <a:gd name="connsiteX4" fmla="*/ 472365 w 2375445"/>
                <a:gd name="connsiteY4" fmla="*/ 0 h 6886575"/>
                <a:gd name="connsiteX0" fmla="*/ 474991 w 2375445"/>
                <a:gd name="connsiteY0" fmla="*/ 0 h 6872927"/>
                <a:gd name="connsiteX1" fmla="*/ 2375445 w 2375445"/>
                <a:gd name="connsiteY1" fmla="*/ 5402 h 6872927"/>
                <a:gd name="connsiteX2" fmla="*/ 2375445 w 2375445"/>
                <a:gd name="connsiteY2" fmla="*/ 6863402 h 6872927"/>
                <a:gd name="connsiteX3" fmla="*/ 0 w 2375445"/>
                <a:gd name="connsiteY3" fmla="*/ 6872927 h 6872927"/>
                <a:gd name="connsiteX4" fmla="*/ 474991 w 2375445"/>
                <a:gd name="connsiteY4" fmla="*/ 0 h 6872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5445" h="6872927">
                  <a:moveTo>
                    <a:pt x="474991" y="0"/>
                  </a:moveTo>
                  <a:lnTo>
                    <a:pt x="2375445" y="5402"/>
                  </a:lnTo>
                  <a:lnTo>
                    <a:pt x="2375445" y="6863402"/>
                  </a:lnTo>
                  <a:lnTo>
                    <a:pt x="0" y="6872927"/>
                  </a:lnTo>
                  <a:lnTo>
                    <a:pt x="474991" y="0"/>
                  </a:lnTo>
                  <a:close/>
                </a:path>
              </a:pathLst>
            </a:custGeom>
            <a:gradFill>
              <a:gsLst>
                <a:gs pos="0">
                  <a:schemeClr val="accent4"/>
                </a:gs>
                <a:gs pos="100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spTree>
    <p:extLst>
      <p:ext uri="{BB962C8B-B14F-4D97-AF65-F5344CB8AC3E}">
        <p14:creationId xmlns:p14="http://schemas.microsoft.com/office/powerpoint/2010/main" val="1697836350"/>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levea_varipalkki_teksti_pinkki" preserve="1" userDrawn="1">
  <p:cSld name="levea_varipalkki_teksti_pinkki">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4998823"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fi-FI"/>
              <a:t>Muokkaa ots. perustyyl. napsautt.</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8" y="1813968"/>
            <a:ext cx="4998825" cy="4161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grpSp>
        <p:nvGrpSpPr>
          <p:cNvPr id="3" name="Ryhmä 2">
            <a:extLst>
              <a:ext uri="{FF2B5EF4-FFF2-40B4-BE49-F238E27FC236}">
                <a16:creationId xmlns:a16="http://schemas.microsoft.com/office/drawing/2014/main" id="{0FF513F4-A0EE-7D01-E70F-9949F2BAC684}"/>
              </a:ext>
            </a:extLst>
          </p:cNvPr>
          <p:cNvGrpSpPr/>
          <p:nvPr userDrawn="1"/>
        </p:nvGrpSpPr>
        <p:grpSpPr>
          <a:xfrm>
            <a:off x="6024226" y="0"/>
            <a:ext cx="6174000" cy="6872927"/>
            <a:chOff x="6024226" y="0"/>
            <a:chExt cx="6174000" cy="6872927"/>
          </a:xfrm>
        </p:grpSpPr>
        <p:sp>
          <p:nvSpPr>
            <p:cNvPr id="9" name="Suorakulmio 8">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6024226" y="0"/>
              <a:ext cx="6174000" cy="6872927"/>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 name="connsiteX0" fmla="*/ 0 w 1657542"/>
                <a:gd name="connsiteY0" fmla="*/ 28575 h 6858000"/>
                <a:gd name="connsiteX1" fmla="*/ 1657542 w 1657542"/>
                <a:gd name="connsiteY1" fmla="*/ 0 h 6858000"/>
                <a:gd name="connsiteX2" fmla="*/ 1657542 w 1657542"/>
                <a:gd name="connsiteY2" fmla="*/ 6858000 h 6858000"/>
                <a:gd name="connsiteX3" fmla="*/ 37748 w 1657542"/>
                <a:gd name="connsiteY3" fmla="*/ 6858000 h 6858000"/>
                <a:gd name="connsiteX4" fmla="*/ 0 w 1657542"/>
                <a:gd name="connsiteY4" fmla="*/ 28575 h 6858000"/>
                <a:gd name="connsiteX0" fmla="*/ 717903 w 2375445"/>
                <a:gd name="connsiteY0" fmla="*/ 28575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28575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472365 w 2375445"/>
                <a:gd name="connsiteY0" fmla="*/ 0 h 6886575"/>
                <a:gd name="connsiteX1" fmla="*/ 2375445 w 2375445"/>
                <a:gd name="connsiteY1" fmla="*/ 19050 h 6886575"/>
                <a:gd name="connsiteX2" fmla="*/ 2375445 w 2375445"/>
                <a:gd name="connsiteY2" fmla="*/ 6877050 h 6886575"/>
                <a:gd name="connsiteX3" fmla="*/ 0 w 2375445"/>
                <a:gd name="connsiteY3" fmla="*/ 6886575 h 6886575"/>
                <a:gd name="connsiteX4" fmla="*/ 472365 w 2375445"/>
                <a:gd name="connsiteY4" fmla="*/ 0 h 6886575"/>
                <a:gd name="connsiteX0" fmla="*/ 474991 w 2375445"/>
                <a:gd name="connsiteY0" fmla="*/ 0 h 6872927"/>
                <a:gd name="connsiteX1" fmla="*/ 2375445 w 2375445"/>
                <a:gd name="connsiteY1" fmla="*/ 5402 h 6872927"/>
                <a:gd name="connsiteX2" fmla="*/ 2375445 w 2375445"/>
                <a:gd name="connsiteY2" fmla="*/ 6863402 h 6872927"/>
                <a:gd name="connsiteX3" fmla="*/ 0 w 2375445"/>
                <a:gd name="connsiteY3" fmla="*/ 6872927 h 6872927"/>
                <a:gd name="connsiteX4" fmla="*/ 474991 w 2375445"/>
                <a:gd name="connsiteY4" fmla="*/ 0 h 6872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5445" h="6872927">
                  <a:moveTo>
                    <a:pt x="474991" y="0"/>
                  </a:moveTo>
                  <a:lnTo>
                    <a:pt x="2375445" y="5402"/>
                  </a:lnTo>
                  <a:lnTo>
                    <a:pt x="2375445" y="6863402"/>
                  </a:lnTo>
                  <a:lnTo>
                    <a:pt x="0" y="6872927"/>
                  </a:lnTo>
                  <a:lnTo>
                    <a:pt x="474991" y="0"/>
                  </a:lnTo>
                  <a:close/>
                </a:path>
              </a:pathLst>
            </a:custGeom>
            <a:gradFill>
              <a:gsLst>
                <a:gs pos="0">
                  <a:schemeClr val="accent5"/>
                </a:gs>
                <a:gs pos="100000">
                  <a:schemeClr val="accent5">
                    <a:alpha val="6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spTree>
    <p:extLst>
      <p:ext uri="{BB962C8B-B14F-4D97-AF65-F5344CB8AC3E}">
        <p14:creationId xmlns:p14="http://schemas.microsoft.com/office/powerpoint/2010/main" val="901605374"/>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petusdia">
    <p:spTree>
      <p:nvGrpSpPr>
        <p:cNvPr id="1" name=""/>
        <p:cNvGrpSpPr/>
        <p:nvPr/>
      </p:nvGrpSpPr>
      <p:grpSpPr>
        <a:xfrm>
          <a:off x="0" y="0"/>
          <a:ext cx="0" cy="0"/>
          <a:chOff x="0" y="0"/>
          <a:chExt cx="0" cy="0"/>
        </a:xfrm>
      </p:grpSpPr>
      <p:pic>
        <p:nvPicPr>
          <p:cNvPr id="6" name="Picture 5" descr="Esityksen loppudia">
            <a:extLst>
              <a:ext uri="{FF2B5EF4-FFF2-40B4-BE49-F238E27FC236}">
                <a16:creationId xmlns:a16="http://schemas.microsoft.com/office/drawing/2014/main" id="{8011D531-C477-E90E-BB81-1C49976BFEA9}"/>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635737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petusdia_2">
    <p:spTree>
      <p:nvGrpSpPr>
        <p:cNvPr id="1" name=""/>
        <p:cNvGrpSpPr/>
        <p:nvPr/>
      </p:nvGrpSpPr>
      <p:grpSpPr>
        <a:xfrm>
          <a:off x="0" y="0"/>
          <a:ext cx="0" cy="0"/>
          <a:chOff x="0" y="0"/>
          <a:chExt cx="0" cy="0"/>
        </a:xfrm>
      </p:grpSpPr>
      <p:pic>
        <p:nvPicPr>
          <p:cNvPr id="6" name="Picture 5" descr="Esityksen loppudia">
            <a:extLst>
              <a:ext uri="{FF2B5EF4-FFF2-40B4-BE49-F238E27FC236}">
                <a16:creationId xmlns:a16="http://schemas.microsoft.com/office/drawing/2014/main" id="{8011D531-C477-E90E-BB81-1C49976BFEA9}"/>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2" descr="A flag with stars in a circle&#10;&#10;Description automatically generated">
            <a:extLst>
              <a:ext uri="{FF2B5EF4-FFF2-40B4-BE49-F238E27FC236}">
                <a16:creationId xmlns:a16="http://schemas.microsoft.com/office/drawing/2014/main" id="{666C0BEF-5609-84D3-ED23-674DA3A5A25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81691" y="4853555"/>
            <a:ext cx="1628617" cy="1650093"/>
          </a:xfrm>
          <a:prstGeom prst="rect">
            <a:avLst/>
          </a:prstGeom>
        </p:spPr>
      </p:pic>
      <p:sp>
        <p:nvSpPr>
          <p:cNvPr id="3" name="Tekstiruutu 2">
            <a:extLst>
              <a:ext uri="{FF2B5EF4-FFF2-40B4-BE49-F238E27FC236}">
                <a16:creationId xmlns:a16="http://schemas.microsoft.com/office/drawing/2014/main" id="{2E451BAC-D4F8-7C4C-7EF6-FBB6D9FA1B3F}"/>
              </a:ext>
            </a:extLst>
          </p:cNvPr>
          <p:cNvSpPr txBox="1"/>
          <p:nvPr userDrawn="1"/>
        </p:nvSpPr>
        <p:spPr>
          <a:xfrm>
            <a:off x="7815713" y="5957258"/>
            <a:ext cx="3455469" cy="430887"/>
          </a:xfrm>
          <a:prstGeom prst="rect">
            <a:avLst/>
          </a:prstGeom>
          <a:noFill/>
        </p:spPr>
        <p:txBody>
          <a:bodyPr wrap="square" rtlCol="0">
            <a:spAutoFit/>
          </a:bodyPr>
          <a:lstStyle/>
          <a:p>
            <a:r>
              <a:rPr lang="fi-FI" sz="1100" b="0" i="1" dirty="0">
                <a:solidFill>
                  <a:schemeClr val="bg1"/>
                </a:solidFill>
                <a:effectLst/>
                <a:latin typeface="Calibri" panose="020F0502020204030204" pitchFamily="34" charset="0"/>
              </a:rPr>
              <a:t>Tämän julkaisun sisällöstä vastaa yksin Väylävirasto, eikä se välttämättä vastaa Euroopan Unionin mielipidettä.</a:t>
            </a:r>
            <a:endParaRPr lang="fi-FI" sz="1100" dirty="0">
              <a:solidFill>
                <a:schemeClr val="bg1"/>
              </a:solidFill>
            </a:endParaRPr>
          </a:p>
        </p:txBody>
      </p:sp>
    </p:spTree>
    <p:extLst>
      <p:ext uri="{BB962C8B-B14F-4D97-AF65-F5344CB8AC3E}">
        <p14:creationId xmlns:p14="http://schemas.microsoft.com/office/powerpoint/2010/main" val="2019665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aaka_kuva_sininen" preserve="1" userDrawn="1">
  <p:cSld name="vaaka_kuva_sininen">
    <p:spTree>
      <p:nvGrpSpPr>
        <p:cNvPr id="1" name=""/>
        <p:cNvGrpSpPr/>
        <p:nvPr/>
      </p:nvGrpSpPr>
      <p:grpSpPr>
        <a:xfrm>
          <a:off x="0" y="0"/>
          <a:ext cx="0" cy="0"/>
          <a:chOff x="0" y="0"/>
          <a:chExt cx="0" cy="0"/>
        </a:xfrm>
      </p:grpSpPr>
      <p:sp>
        <p:nvSpPr>
          <p:cNvPr id="4" name="Kuvan paikkamerkki 3">
            <a:extLst>
              <a:ext uri="{FF2B5EF4-FFF2-40B4-BE49-F238E27FC236}">
                <a16:creationId xmlns:a16="http://schemas.microsoft.com/office/drawing/2014/main" id="{AB4047D7-75ED-C176-9F2B-759FC5065591}"/>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solidFill>
            <a:schemeClr val="accent1">
              <a:lumMod val="20000"/>
              <a:lumOff val="80000"/>
            </a:schemeClr>
          </a:solidFill>
        </p:spPr>
        <p:txBody>
          <a:bodyPr/>
          <a:lstStyle>
            <a:lvl1pPr marL="0" indent="0">
              <a:buNone/>
              <a:defRPr/>
            </a:lvl1pPr>
          </a:lstStyle>
          <a:p>
            <a:r>
              <a:rPr lang="fi-FI" dirty="0"/>
              <a:t>Lisää kuva kuvagalleriasta, Väylän kuvapankista tai omista tiedostoista</a:t>
            </a:r>
          </a:p>
        </p:txBody>
      </p:sp>
      <p:sp>
        <p:nvSpPr>
          <p:cNvPr id="5" name="Text Placeholder 2">
            <a:extLst>
              <a:ext uri="{FF2B5EF4-FFF2-40B4-BE49-F238E27FC236}">
                <a16:creationId xmlns:a16="http://schemas.microsoft.com/office/drawing/2014/main" id="{168E480F-6969-9C85-3F13-C2581A92F7D1}"/>
              </a:ext>
            </a:extLst>
          </p:cNvPr>
          <p:cNvSpPr>
            <a:spLocks noGrp="1"/>
          </p:cNvSpPr>
          <p:nvPr>
            <p:ph type="body" idx="1" hasCustomPrompt="1"/>
          </p:nvPr>
        </p:nvSpPr>
        <p:spPr>
          <a:xfrm>
            <a:off x="0" y="4589338"/>
            <a:ext cx="12192000" cy="792000"/>
          </a:xfrm>
          <a:gradFill>
            <a:gsLst>
              <a:gs pos="100000">
                <a:schemeClr val="accent1">
                  <a:alpha val="11000"/>
                </a:schemeClr>
              </a:gs>
              <a:gs pos="0">
                <a:schemeClr val="tx2">
                  <a:alpha val="70000"/>
                </a:schemeClr>
              </a:gs>
            </a:gsLst>
            <a:lin ang="0" scaled="0"/>
          </a:gradFill>
        </p:spPr>
        <p:txBody>
          <a:bodyPr lIns="108000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Kirjoita</a:t>
            </a:r>
            <a:r>
              <a:rPr lang="en-US" dirty="0"/>
              <a:t> </a:t>
            </a:r>
            <a:r>
              <a:rPr lang="en-US" dirty="0" err="1"/>
              <a:t>alaotsikko</a:t>
            </a:r>
            <a:endParaRPr lang="en-US" dirty="0"/>
          </a:p>
        </p:txBody>
      </p:sp>
      <p:sp>
        <p:nvSpPr>
          <p:cNvPr id="7" name="Text Placeholder 3">
            <a:extLst>
              <a:ext uri="{FF2B5EF4-FFF2-40B4-BE49-F238E27FC236}">
                <a16:creationId xmlns:a16="http://schemas.microsoft.com/office/drawing/2014/main" id="{D6A058AD-20D3-103F-BE1A-6A66EEE2A881}"/>
              </a:ext>
            </a:extLst>
          </p:cNvPr>
          <p:cNvSpPr>
            <a:spLocks noGrp="1"/>
          </p:cNvSpPr>
          <p:nvPr>
            <p:ph type="body" idx="10" hasCustomPrompt="1"/>
          </p:nvPr>
        </p:nvSpPr>
        <p:spPr>
          <a:xfrm>
            <a:off x="0" y="3510000"/>
            <a:ext cx="12192000" cy="1080000"/>
          </a:xfrm>
          <a:gradFill>
            <a:gsLst>
              <a:gs pos="100000">
                <a:schemeClr val="accent1">
                  <a:alpha val="11000"/>
                </a:schemeClr>
              </a:gs>
              <a:gs pos="0">
                <a:schemeClr val="tx2">
                  <a:alpha val="70000"/>
                </a:schemeClr>
              </a:gs>
            </a:gsLst>
            <a:lin ang="0" scaled="0"/>
          </a:gradFill>
        </p:spPr>
        <p:txBody>
          <a:bodyPr lIns="1080000" anchor="b">
            <a:normAutofit/>
          </a:bodyPr>
          <a:lstStyle>
            <a:lvl1pPr marL="0" indent="0">
              <a:buNone/>
              <a:defRPr sz="3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Kirjoita</a:t>
            </a:r>
            <a:r>
              <a:rPr lang="en-US" dirty="0"/>
              <a:t> </a:t>
            </a:r>
            <a:r>
              <a:rPr lang="en-US" dirty="0" err="1"/>
              <a:t>otsikko</a:t>
            </a:r>
            <a:endParaRPr lang="en-US" dirty="0"/>
          </a:p>
        </p:txBody>
      </p:sp>
    </p:spTree>
    <p:extLst>
      <p:ext uri="{BB962C8B-B14F-4D97-AF65-F5344CB8AC3E}">
        <p14:creationId xmlns:p14="http://schemas.microsoft.com/office/powerpoint/2010/main" val="603636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aaka_kuva_vihrea" preserve="1" userDrawn="1">
  <p:cSld name="vaaka_kuva_vihrea">
    <p:spTree>
      <p:nvGrpSpPr>
        <p:cNvPr id="1" name=""/>
        <p:cNvGrpSpPr/>
        <p:nvPr/>
      </p:nvGrpSpPr>
      <p:grpSpPr>
        <a:xfrm>
          <a:off x="0" y="0"/>
          <a:ext cx="0" cy="0"/>
          <a:chOff x="0" y="0"/>
          <a:chExt cx="0" cy="0"/>
        </a:xfrm>
      </p:grpSpPr>
      <p:sp>
        <p:nvSpPr>
          <p:cNvPr id="5" name="Kuvan paikkamerkki 3">
            <a:extLst>
              <a:ext uri="{FF2B5EF4-FFF2-40B4-BE49-F238E27FC236}">
                <a16:creationId xmlns:a16="http://schemas.microsoft.com/office/drawing/2014/main" id="{37D1F390-B184-4B82-1464-B4F5FE461F80}"/>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solidFill>
            <a:schemeClr val="bg2">
              <a:lumMod val="20000"/>
              <a:lumOff val="80000"/>
            </a:schemeClr>
          </a:solidFill>
        </p:spPr>
        <p:txBody>
          <a:bodyPr/>
          <a:lstStyle>
            <a:lvl1pPr marL="0" indent="0">
              <a:buNone/>
              <a:defRPr/>
            </a:lvl1pPr>
          </a:lstStyle>
          <a:p>
            <a:r>
              <a:rPr lang="fi-FI" dirty="0"/>
              <a:t>Lisää kuva kuvagalleriasta, Väylän kuvapankista tai omista tiedostoista</a:t>
            </a:r>
          </a:p>
        </p:txBody>
      </p:sp>
      <p:sp>
        <p:nvSpPr>
          <p:cNvPr id="6" name="Text Placeholder 2">
            <a:extLst>
              <a:ext uri="{FF2B5EF4-FFF2-40B4-BE49-F238E27FC236}">
                <a16:creationId xmlns:a16="http://schemas.microsoft.com/office/drawing/2014/main" id="{C01834BC-D657-9433-05AE-301C6EFE0B67}"/>
              </a:ext>
            </a:extLst>
          </p:cNvPr>
          <p:cNvSpPr>
            <a:spLocks noGrp="1"/>
          </p:cNvSpPr>
          <p:nvPr>
            <p:ph type="body" idx="1" hasCustomPrompt="1"/>
          </p:nvPr>
        </p:nvSpPr>
        <p:spPr>
          <a:xfrm>
            <a:off x="0" y="4589338"/>
            <a:ext cx="12192000" cy="792000"/>
          </a:xfrm>
          <a:gradFill>
            <a:gsLst>
              <a:gs pos="100000">
                <a:schemeClr val="bg2">
                  <a:alpha val="11000"/>
                </a:schemeClr>
              </a:gs>
              <a:gs pos="0">
                <a:schemeClr val="accent4">
                  <a:alpha val="71000"/>
                </a:schemeClr>
              </a:gs>
            </a:gsLst>
            <a:lin ang="0" scaled="0"/>
          </a:gradFill>
        </p:spPr>
        <p:txBody>
          <a:bodyPr lIns="108000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Kirjoita</a:t>
            </a:r>
            <a:r>
              <a:rPr lang="en-US" dirty="0"/>
              <a:t> </a:t>
            </a:r>
            <a:r>
              <a:rPr lang="en-US" dirty="0" err="1"/>
              <a:t>alaotsikko</a:t>
            </a:r>
            <a:endParaRPr lang="en-US" dirty="0"/>
          </a:p>
        </p:txBody>
      </p:sp>
      <p:sp>
        <p:nvSpPr>
          <p:cNvPr id="8" name="Text Placeholder 3">
            <a:extLst>
              <a:ext uri="{FF2B5EF4-FFF2-40B4-BE49-F238E27FC236}">
                <a16:creationId xmlns:a16="http://schemas.microsoft.com/office/drawing/2014/main" id="{3391C4EA-1BDA-2FE2-EC62-4C09E203DD3D}"/>
              </a:ext>
            </a:extLst>
          </p:cNvPr>
          <p:cNvSpPr>
            <a:spLocks noGrp="1"/>
          </p:cNvSpPr>
          <p:nvPr>
            <p:ph type="body" idx="10" hasCustomPrompt="1"/>
          </p:nvPr>
        </p:nvSpPr>
        <p:spPr>
          <a:xfrm>
            <a:off x="0" y="3510000"/>
            <a:ext cx="12192000" cy="1080000"/>
          </a:xfrm>
          <a:gradFill>
            <a:gsLst>
              <a:gs pos="100000">
                <a:schemeClr val="bg2">
                  <a:alpha val="11000"/>
                </a:schemeClr>
              </a:gs>
              <a:gs pos="0">
                <a:schemeClr val="accent4">
                  <a:alpha val="71000"/>
                </a:schemeClr>
              </a:gs>
            </a:gsLst>
            <a:lin ang="0" scaled="0"/>
          </a:gradFill>
        </p:spPr>
        <p:txBody>
          <a:bodyPr lIns="1080000" anchor="b">
            <a:normAutofit/>
          </a:bodyPr>
          <a:lstStyle>
            <a:lvl1pPr marL="0" indent="0">
              <a:buNone/>
              <a:defRPr sz="3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Kirjoita</a:t>
            </a:r>
            <a:r>
              <a:rPr lang="en-US" dirty="0"/>
              <a:t> </a:t>
            </a:r>
            <a:r>
              <a:rPr lang="en-US" dirty="0" err="1"/>
              <a:t>otsikko</a:t>
            </a:r>
            <a:endParaRPr lang="en-US" dirty="0"/>
          </a:p>
        </p:txBody>
      </p:sp>
    </p:spTree>
    <p:extLst>
      <p:ext uri="{BB962C8B-B14F-4D97-AF65-F5344CB8AC3E}">
        <p14:creationId xmlns:p14="http://schemas.microsoft.com/office/powerpoint/2010/main" val="575190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aaka_kuva_pinkki" preserve="1" userDrawn="1">
  <p:cSld name="vaaka_kuva_pinkki">
    <p:bg>
      <p:bgPr>
        <a:solidFill>
          <a:schemeClr val="bg1"/>
        </a:solidFill>
        <a:effectLst/>
      </p:bgPr>
    </p:bg>
    <p:spTree>
      <p:nvGrpSpPr>
        <p:cNvPr id="1" name=""/>
        <p:cNvGrpSpPr/>
        <p:nvPr/>
      </p:nvGrpSpPr>
      <p:grpSpPr>
        <a:xfrm>
          <a:off x="0" y="0"/>
          <a:ext cx="0" cy="0"/>
          <a:chOff x="0" y="0"/>
          <a:chExt cx="0" cy="0"/>
        </a:xfrm>
      </p:grpSpPr>
      <p:sp>
        <p:nvSpPr>
          <p:cNvPr id="6" name="Kuvan paikkamerkki 3">
            <a:extLst>
              <a:ext uri="{FF2B5EF4-FFF2-40B4-BE49-F238E27FC236}">
                <a16:creationId xmlns:a16="http://schemas.microsoft.com/office/drawing/2014/main" id="{552D661D-62EC-E4F9-7F2D-E30CA1F0A89B}"/>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solidFill>
            <a:schemeClr val="accent5">
              <a:lumMod val="20000"/>
              <a:lumOff val="80000"/>
            </a:schemeClr>
          </a:solidFill>
        </p:spPr>
        <p:txBody>
          <a:bodyPr/>
          <a:lstStyle>
            <a:lvl1pPr marL="0" indent="0">
              <a:buNone/>
              <a:defRPr/>
            </a:lvl1pPr>
          </a:lstStyle>
          <a:p>
            <a:r>
              <a:rPr lang="fi-FI" dirty="0"/>
              <a:t>Lisää kuva kuvagalleriasta, Väylän kuvapankista tai omista tiedostoista</a:t>
            </a:r>
          </a:p>
        </p:txBody>
      </p:sp>
      <p:sp>
        <p:nvSpPr>
          <p:cNvPr id="3" name="Text Placeholder 2">
            <a:extLst>
              <a:ext uri="{FF2B5EF4-FFF2-40B4-BE49-F238E27FC236}">
                <a16:creationId xmlns:a16="http://schemas.microsoft.com/office/drawing/2014/main" id="{F0F83D4C-14C0-1A7B-8488-471A0D5995CB}"/>
              </a:ext>
            </a:extLst>
          </p:cNvPr>
          <p:cNvSpPr>
            <a:spLocks noGrp="1"/>
          </p:cNvSpPr>
          <p:nvPr>
            <p:ph type="body" idx="1" hasCustomPrompt="1"/>
          </p:nvPr>
        </p:nvSpPr>
        <p:spPr>
          <a:xfrm>
            <a:off x="0" y="4589338"/>
            <a:ext cx="12192000" cy="792000"/>
          </a:xfrm>
          <a:gradFill>
            <a:gsLst>
              <a:gs pos="100000">
                <a:schemeClr val="accent5">
                  <a:alpha val="14000"/>
                </a:schemeClr>
              </a:gs>
              <a:gs pos="0">
                <a:schemeClr val="accent5">
                  <a:alpha val="77000"/>
                </a:schemeClr>
              </a:gs>
            </a:gsLst>
            <a:lin ang="0" scaled="0"/>
          </a:gradFill>
        </p:spPr>
        <p:txBody>
          <a:bodyPr lIns="108000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Kirjoita</a:t>
            </a:r>
            <a:r>
              <a:rPr lang="en-US" dirty="0"/>
              <a:t> </a:t>
            </a:r>
            <a:r>
              <a:rPr lang="en-US" dirty="0" err="1"/>
              <a:t>alaotsikko</a:t>
            </a:r>
            <a:endParaRPr lang="en-US" dirty="0"/>
          </a:p>
        </p:txBody>
      </p:sp>
      <p:sp>
        <p:nvSpPr>
          <p:cNvPr id="4" name="Text Placeholder 3">
            <a:extLst>
              <a:ext uri="{FF2B5EF4-FFF2-40B4-BE49-F238E27FC236}">
                <a16:creationId xmlns:a16="http://schemas.microsoft.com/office/drawing/2014/main" id="{5BCB0C59-FB4D-3FDE-13BC-9E175336B7A8}"/>
              </a:ext>
            </a:extLst>
          </p:cNvPr>
          <p:cNvSpPr>
            <a:spLocks noGrp="1"/>
          </p:cNvSpPr>
          <p:nvPr>
            <p:ph type="body" idx="10" hasCustomPrompt="1"/>
          </p:nvPr>
        </p:nvSpPr>
        <p:spPr>
          <a:xfrm>
            <a:off x="0" y="3510000"/>
            <a:ext cx="12192000" cy="1080000"/>
          </a:xfrm>
          <a:gradFill>
            <a:gsLst>
              <a:gs pos="100000">
                <a:schemeClr val="accent5">
                  <a:alpha val="14000"/>
                </a:schemeClr>
              </a:gs>
              <a:gs pos="0">
                <a:schemeClr val="accent5">
                  <a:alpha val="77000"/>
                </a:schemeClr>
              </a:gs>
            </a:gsLst>
            <a:lin ang="0" scaled="0"/>
          </a:gradFill>
        </p:spPr>
        <p:txBody>
          <a:bodyPr lIns="1080000" anchor="b">
            <a:normAutofit/>
          </a:bodyPr>
          <a:lstStyle>
            <a:lvl1pPr marL="0" indent="0">
              <a:buNone/>
              <a:defRPr sz="3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Kirjoita</a:t>
            </a:r>
            <a:r>
              <a:rPr lang="en-US" dirty="0"/>
              <a:t> </a:t>
            </a:r>
            <a:r>
              <a:rPr lang="en-US" dirty="0" err="1"/>
              <a:t>otsikko</a:t>
            </a:r>
            <a:endParaRPr lang="en-US" dirty="0"/>
          </a:p>
        </p:txBody>
      </p:sp>
    </p:spTree>
    <p:extLst>
      <p:ext uri="{BB962C8B-B14F-4D97-AF65-F5344CB8AC3E}">
        <p14:creationId xmlns:p14="http://schemas.microsoft.com/office/powerpoint/2010/main" val="894581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va_teksti" preserve="1" userDrawn="1">
  <p:cSld name="kuva_teks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955970"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fi-FI"/>
              <a:t>Muokkaa ots. perustyyl. napsautt.</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9" y="1813968"/>
            <a:ext cx="6955971" cy="4320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Kuvan paikkamerkki 6">
            <a:extLst>
              <a:ext uri="{FF2B5EF4-FFF2-40B4-BE49-F238E27FC236}">
                <a16:creationId xmlns:a16="http://schemas.microsoft.com/office/drawing/2014/main" id="{A458CFA8-08E7-DAA8-E9CA-979753669B34}"/>
              </a:ext>
            </a:extLst>
          </p:cNvPr>
          <p:cNvSpPr>
            <a:spLocks noGrp="1"/>
          </p:cNvSpPr>
          <p:nvPr>
            <p:ph type="pic" sz="quarter" idx="19" hasCustomPrompt="1"/>
          </p:nvPr>
        </p:nvSpPr>
        <p:spPr>
          <a:xfrm>
            <a:off x="7920000" y="0"/>
            <a:ext cx="4284000" cy="6858000"/>
          </a:xfrm>
          <a:custGeom>
            <a:avLst/>
            <a:gdLst>
              <a:gd name="connsiteX0" fmla="*/ 0 w 4294800"/>
              <a:gd name="connsiteY0" fmla="*/ 0 h 6858000"/>
              <a:gd name="connsiteX1" fmla="*/ 4294800 w 4294800"/>
              <a:gd name="connsiteY1" fmla="*/ 0 h 6858000"/>
              <a:gd name="connsiteX2" fmla="*/ 4294800 w 4294800"/>
              <a:gd name="connsiteY2" fmla="*/ 6858000 h 6858000"/>
              <a:gd name="connsiteX3" fmla="*/ 0 w 4294800"/>
              <a:gd name="connsiteY3" fmla="*/ 6858000 h 6858000"/>
              <a:gd name="connsiteX4" fmla="*/ 0 w 4294800"/>
              <a:gd name="connsiteY4" fmla="*/ 0 h 6858000"/>
              <a:gd name="connsiteX0" fmla="*/ 1384662 w 4294800"/>
              <a:gd name="connsiteY0" fmla="*/ 0 h 6866708"/>
              <a:gd name="connsiteX1" fmla="*/ 4294800 w 4294800"/>
              <a:gd name="connsiteY1" fmla="*/ 8708 h 6866708"/>
              <a:gd name="connsiteX2" fmla="*/ 4294800 w 4294800"/>
              <a:gd name="connsiteY2" fmla="*/ 6866708 h 6866708"/>
              <a:gd name="connsiteX3" fmla="*/ 0 w 4294800"/>
              <a:gd name="connsiteY3" fmla="*/ 6866708 h 6866708"/>
              <a:gd name="connsiteX4" fmla="*/ 1384662 w 4294800"/>
              <a:gd name="connsiteY4" fmla="*/ 0 h 6866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800" h="6866708">
                <a:moveTo>
                  <a:pt x="1384662" y="0"/>
                </a:moveTo>
                <a:lnTo>
                  <a:pt x="4294800" y="8708"/>
                </a:lnTo>
                <a:lnTo>
                  <a:pt x="4294800" y="6866708"/>
                </a:lnTo>
                <a:lnTo>
                  <a:pt x="0" y="6866708"/>
                </a:lnTo>
                <a:lnTo>
                  <a:pt x="1384662" y="0"/>
                </a:lnTo>
                <a:close/>
              </a:path>
            </a:pathLst>
          </a:custGeom>
        </p:spPr>
        <p:txBody>
          <a:bodyPr anchor="ctr"/>
          <a:lstStyle>
            <a:lvl1pPr marL="0" indent="0" algn="r">
              <a:buNone/>
              <a:defRPr/>
            </a:lvl1pPr>
          </a:lstStyle>
          <a:p>
            <a:pPr marL="0" marR="0" lvl="0" indent="0" algn="l" defTabSz="914400" rtl="0" eaLnBrk="1" fontAlgn="auto" latinLnBrk="0" hangingPunct="1">
              <a:lnSpc>
                <a:spcPct val="90000"/>
              </a:lnSpc>
              <a:spcBef>
                <a:spcPts val="1000"/>
              </a:spcBef>
              <a:spcAft>
                <a:spcPts val="0"/>
              </a:spcAft>
              <a:buClr>
                <a:srgbClr val="0065AF"/>
              </a:buClr>
              <a:buSzTx/>
              <a:buFont typeface="Arial"/>
              <a:buNone/>
              <a:tabLst/>
              <a:defRPr/>
            </a:pPr>
            <a:r>
              <a:rPr lang="fi-FI" dirty="0"/>
              <a:t>Lisää kuva kuvagalleriasta, Väylän kuvapankista tai omista tiedostoista</a:t>
            </a:r>
            <a:endParaRPr lang="en-US" dirty="0"/>
          </a:p>
          <a:p>
            <a:endParaRPr lang="fi-FI" dirty="0"/>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108644832"/>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vea_kuva_teksti" preserve="1" userDrawn="1">
  <p:cSld name="levea_kuva_teks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162006"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fi-FI"/>
              <a:t>Muokkaa ots. perustyyl. napsautt.</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200" y="1813968"/>
            <a:ext cx="4177938" cy="4320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Kuvan paikkamerkki 6">
            <a:extLst>
              <a:ext uri="{FF2B5EF4-FFF2-40B4-BE49-F238E27FC236}">
                <a16:creationId xmlns:a16="http://schemas.microsoft.com/office/drawing/2014/main" id="{A458CFA8-08E7-DAA8-E9CA-979753669B34}"/>
              </a:ext>
            </a:extLst>
          </p:cNvPr>
          <p:cNvSpPr>
            <a:spLocks noGrp="1"/>
          </p:cNvSpPr>
          <p:nvPr>
            <p:ph type="pic" sz="quarter" idx="19" hasCustomPrompt="1"/>
          </p:nvPr>
        </p:nvSpPr>
        <p:spPr>
          <a:xfrm>
            <a:off x="4732800" y="0"/>
            <a:ext cx="7459200" cy="6858000"/>
          </a:xfrm>
          <a:custGeom>
            <a:avLst/>
            <a:gdLst>
              <a:gd name="connsiteX0" fmla="*/ 0 w 4294800"/>
              <a:gd name="connsiteY0" fmla="*/ 0 h 6858000"/>
              <a:gd name="connsiteX1" fmla="*/ 4294800 w 4294800"/>
              <a:gd name="connsiteY1" fmla="*/ 0 h 6858000"/>
              <a:gd name="connsiteX2" fmla="*/ 4294800 w 4294800"/>
              <a:gd name="connsiteY2" fmla="*/ 6858000 h 6858000"/>
              <a:gd name="connsiteX3" fmla="*/ 0 w 4294800"/>
              <a:gd name="connsiteY3" fmla="*/ 6858000 h 6858000"/>
              <a:gd name="connsiteX4" fmla="*/ 0 w 4294800"/>
              <a:gd name="connsiteY4" fmla="*/ 0 h 6858000"/>
              <a:gd name="connsiteX0" fmla="*/ 1384662 w 4294800"/>
              <a:gd name="connsiteY0" fmla="*/ 0 h 6866708"/>
              <a:gd name="connsiteX1" fmla="*/ 4294800 w 4294800"/>
              <a:gd name="connsiteY1" fmla="*/ 8708 h 6866708"/>
              <a:gd name="connsiteX2" fmla="*/ 4294800 w 4294800"/>
              <a:gd name="connsiteY2" fmla="*/ 6866708 h 6866708"/>
              <a:gd name="connsiteX3" fmla="*/ 0 w 4294800"/>
              <a:gd name="connsiteY3" fmla="*/ 6866708 h 6866708"/>
              <a:gd name="connsiteX4" fmla="*/ 1384662 w 4294800"/>
              <a:gd name="connsiteY4" fmla="*/ 0 h 6866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800" h="6866708">
                <a:moveTo>
                  <a:pt x="1384662" y="0"/>
                </a:moveTo>
                <a:lnTo>
                  <a:pt x="4294800" y="8708"/>
                </a:lnTo>
                <a:lnTo>
                  <a:pt x="4294800" y="6866708"/>
                </a:lnTo>
                <a:lnTo>
                  <a:pt x="0" y="6866708"/>
                </a:lnTo>
                <a:lnTo>
                  <a:pt x="1384662" y="0"/>
                </a:lnTo>
                <a:close/>
              </a:path>
            </a:pathLst>
          </a:custGeom>
        </p:spPr>
        <p:txBody>
          <a:bodyPr anchor="ctr"/>
          <a:lstStyle>
            <a:lvl1pPr marL="0" indent="0" algn="r">
              <a:buNone/>
              <a:defRPr/>
            </a:lvl1pPr>
          </a:lstStyle>
          <a:p>
            <a:pPr marL="0" marR="0" lvl="0" indent="0" algn="l" defTabSz="914400" rtl="0" eaLnBrk="1" fontAlgn="auto" latinLnBrk="0" hangingPunct="1">
              <a:lnSpc>
                <a:spcPct val="90000"/>
              </a:lnSpc>
              <a:spcBef>
                <a:spcPts val="1000"/>
              </a:spcBef>
              <a:spcAft>
                <a:spcPts val="0"/>
              </a:spcAft>
              <a:buClr>
                <a:srgbClr val="0065AF"/>
              </a:buClr>
              <a:buSzTx/>
              <a:buFont typeface="Arial"/>
              <a:buNone/>
              <a:tabLst/>
              <a:defRPr/>
            </a:pPr>
            <a:r>
              <a:rPr lang="fi-FI" dirty="0"/>
              <a:t>Lisää kuva kuvagalleriasta, Väylän kuvapankista tai omista tiedostoista</a:t>
            </a:r>
            <a:endParaRPr lang="en-US" dirty="0"/>
          </a:p>
          <a:p>
            <a:endParaRPr lang="fi-FI" dirty="0"/>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2431842974"/>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ma_kuva_teksti" preserve="1" userDrawn="1">
  <p:cSld name="oma_kuva_tekst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5527675"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fi-FI" dirty="0"/>
              <a:t>Kirjoita tähän nimi</a:t>
            </a:r>
            <a:endParaRPr lang="en-US" dirty="0"/>
          </a:p>
        </p:txBody>
      </p:sp>
      <p:sp>
        <p:nvSpPr>
          <p:cNvPr id="7" name="Kuvan paikkamerkki 6">
            <a:extLst>
              <a:ext uri="{FF2B5EF4-FFF2-40B4-BE49-F238E27FC236}">
                <a16:creationId xmlns:a16="http://schemas.microsoft.com/office/drawing/2014/main" id="{A458CFA8-08E7-DAA8-E9CA-979753669B34}"/>
              </a:ext>
            </a:extLst>
          </p:cNvPr>
          <p:cNvSpPr>
            <a:spLocks noGrp="1"/>
          </p:cNvSpPr>
          <p:nvPr>
            <p:ph type="pic" sz="quarter" idx="19" hasCustomPrompt="1"/>
          </p:nvPr>
        </p:nvSpPr>
        <p:spPr>
          <a:xfrm>
            <a:off x="6744339" y="8709"/>
            <a:ext cx="5439600" cy="6858000"/>
          </a:xfrm>
          <a:custGeom>
            <a:avLst/>
            <a:gdLst>
              <a:gd name="connsiteX0" fmla="*/ 0 w 4294800"/>
              <a:gd name="connsiteY0" fmla="*/ 0 h 6858000"/>
              <a:gd name="connsiteX1" fmla="*/ 4294800 w 4294800"/>
              <a:gd name="connsiteY1" fmla="*/ 0 h 6858000"/>
              <a:gd name="connsiteX2" fmla="*/ 4294800 w 4294800"/>
              <a:gd name="connsiteY2" fmla="*/ 6858000 h 6858000"/>
              <a:gd name="connsiteX3" fmla="*/ 0 w 4294800"/>
              <a:gd name="connsiteY3" fmla="*/ 6858000 h 6858000"/>
              <a:gd name="connsiteX4" fmla="*/ 0 w 4294800"/>
              <a:gd name="connsiteY4" fmla="*/ 0 h 6858000"/>
              <a:gd name="connsiteX0" fmla="*/ 1384662 w 4294800"/>
              <a:gd name="connsiteY0" fmla="*/ 0 h 6866708"/>
              <a:gd name="connsiteX1" fmla="*/ 4294800 w 4294800"/>
              <a:gd name="connsiteY1" fmla="*/ 8708 h 6866708"/>
              <a:gd name="connsiteX2" fmla="*/ 4294800 w 4294800"/>
              <a:gd name="connsiteY2" fmla="*/ 6866708 h 6866708"/>
              <a:gd name="connsiteX3" fmla="*/ 0 w 4294800"/>
              <a:gd name="connsiteY3" fmla="*/ 6866708 h 6866708"/>
              <a:gd name="connsiteX4" fmla="*/ 1384662 w 4294800"/>
              <a:gd name="connsiteY4" fmla="*/ 0 h 6866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800" h="6866708">
                <a:moveTo>
                  <a:pt x="1384662" y="0"/>
                </a:moveTo>
                <a:lnTo>
                  <a:pt x="4294800" y="8708"/>
                </a:lnTo>
                <a:lnTo>
                  <a:pt x="4294800" y="6866708"/>
                </a:lnTo>
                <a:lnTo>
                  <a:pt x="0" y="6866708"/>
                </a:lnTo>
                <a:lnTo>
                  <a:pt x="1384662" y="0"/>
                </a:lnTo>
                <a:close/>
              </a:path>
            </a:pathLst>
          </a:custGeom>
        </p:spPr>
        <p:txBody>
          <a:bodyPr anchor="ctr"/>
          <a:lstStyle>
            <a:lvl1pPr marL="0" indent="0" algn="r">
              <a:buNone/>
              <a:defRPr/>
            </a:lvl1pPr>
          </a:lstStyle>
          <a:p>
            <a:pPr marL="0" marR="0" lvl="0" indent="0" algn="l" defTabSz="914400" rtl="0" eaLnBrk="1" fontAlgn="auto" latinLnBrk="0" hangingPunct="1">
              <a:lnSpc>
                <a:spcPct val="90000"/>
              </a:lnSpc>
              <a:spcBef>
                <a:spcPts val="1000"/>
              </a:spcBef>
              <a:spcAft>
                <a:spcPts val="0"/>
              </a:spcAft>
              <a:buClr>
                <a:srgbClr val="0065AF"/>
              </a:buClr>
              <a:buSzTx/>
              <a:buFont typeface="Arial"/>
              <a:buNone/>
              <a:tabLst/>
              <a:defRPr/>
            </a:pPr>
            <a:r>
              <a:rPr lang="fi-FI" dirty="0"/>
              <a:t>Lisää oma kuva</a:t>
            </a:r>
            <a:endParaRPr lang="en-US" dirty="0"/>
          </a:p>
          <a:p>
            <a:endParaRPr lang="fi-FI" dirty="0"/>
          </a:p>
        </p:txBody>
      </p:sp>
      <p:sp>
        <p:nvSpPr>
          <p:cNvPr id="4" name="Tekstin paikkamerkki 3">
            <a:extLst>
              <a:ext uri="{FF2B5EF4-FFF2-40B4-BE49-F238E27FC236}">
                <a16:creationId xmlns:a16="http://schemas.microsoft.com/office/drawing/2014/main" id="{2FE7494B-1547-CA50-9CF3-C058329BD5D0}"/>
              </a:ext>
            </a:extLst>
          </p:cNvPr>
          <p:cNvSpPr>
            <a:spLocks noGrp="1"/>
          </p:cNvSpPr>
          <p:nvPr>
            <p:ph type="body" sz="quarter" idx="20" hasCustomPrompt="1"/>
          </p:nvPr>
        </p:nvSpPr>
        <p:spPr>
          <a:xfrm>
            <a:off x="838200" y="1793876"/>
            <a:ext cx="5527675" cy="4320000"/>
          </a:xfrm>
        </p:spPr>
        <p:txBody>
          <a:bodyPr/>
          <a:lstStyle>
            <a:lvl1pPr marL="0" indent="0">
              <a:spcAft>
                <a:spcPts val="1000"/>
              </a:spcAft>
              <a:buNone/>
              <a:defRPr sz="2000">
                <a:solidFill>
                  <a:schemeClr val="tx1">
                    <a:lumMod val="65000"/>
                    <a:lumOff val="35000"/>
                  </a:schemeClr>
                </a:solidFill>
              </a:defRPr>
            </a:lvl1pPr>
          </a:lstStyle>
          <a:p>
            <a:pPr lvl="0"/>
            <a:r>
              <a:rPr lang="fi-FI" dirty="0"/>
              <a:t>Kirjoita tähän nimike</a:t>
            </a:r>
            <a:br>
              <a:rPr lang="fi-FI" dirty="0"/>
            </a:br>
            <a:r>
              <a:rPr lang="fi-FI" dirty="0"/>
              <a:t>Osasto/Yksikkö</a:t>
            </a:r>
            <a:br>
              <a:rPr lang="fi-FI" dirty="0"/>
            </a:br>
            <a:r>
              <a:rPr lang="fi-FI" dirty="0"/>
              <a:t>Sähköpostiosoite</a:t>
            </a:r>
            <a:br>
              <a:rPr lang="fi-FI" dirty="0"/>
            </a:br>
            <a:r>
              <a:rPr lang="fi-FI" dirty="0"/>
              <a:t>some</a:t>
            </a:r>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1320433060"/>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aripalkki_teksti_sininen" preserve="1" userDrawn="1">
  <p:cSld name="varipalkki_teksti_sininen">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8029575"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fi-FI"/>
              <a:t>Muokkaa ots. perustyyl. napsautt.</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9" y="1813968"/>
            <a:ext cx="8029576" cy="41601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grpSp>
        <p:nvGrpSpPr>
          <p:cNvPr id="3" name="Ryhmä 2">
            <a:extLst>
              <a:ext uri="{FF2B5EF4-FFF2-40B4-BE49-F238E27FC236}">
                <a16:creationId xmlns:a16="http://schemas.microsoft.com/office/drawing/2014/main" id="{6460D66B-6E51-6FDF-D981-ABB668FF8A3D}"/>
              </a:ext>
              <a:ext uri="{C183D7F6-B498-43B3-948B-1728B52AA6E4}">
                <adec:decorative xmlns:adec="http://schemas.microsoft.com/office/drawing/2017/decorative" val="1"/>
              </a:ext>
            </a:extLst>
          </p:cNvPr>
          <p:cNvGrpSpPr/>
          <p:nvPr userDrawn="1"/>
        </p:nvGrpSpPr>
        <p:grpSpPr>
          <a:xfrm>
            <a:off x="9636194" y="0"/>
            <a:ext cx="2548020" cy="6858000"/>
            <a:chOff x="9636194" y="0"/>
            <a:chExt cx="2548020" cy="6858000"/>
          </a:xfrm>
        </p:grpSpPr>
        <p:pic>
          <p:nvPicPr>
            <p:cNvPr id="4" name="Picture 3" descr="Logo&#10;&#10;Description automatically generated">
              <a:extLst>
                <a:ext uri="{FF2B5EF4-FFF2-40B4-BE49-F238E27FC236}">
                  <a16:creationId xmlns:a16="http://schemas.microsoft.com/office/drawing/2014/main" id="{F3ED7395-83A3-3DD8-B91B-C6FD2DD512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7226" y="292735"/>
              <a:ext cx="1833562" cy="1571625"/>
            </a:xfrm>
            <a:prstGeom prst="rect">
              <a:avLst/>
            </a:prstGeom>
          </p:spPr>
        </p:pic>
        <p:grpSp>
          <p:nvGrpSpPr>
            <p:cNvPr id="15" name="Ryhmä 14">
              <a:extLst>
                <a:ext uri="{FF2B5EF4-FFF2-40B4-BE49-F238E27FC236}">
                  <a16:creationId xmlns:a16="http://schemas.microsoft.com/office/drawing/2014/main" id="{AB624DEC-2732-7717-5E45-E5C24426D194}"/>
                </a:ext>
                <a:ext uri="{C183D7F6-B498-43B3-948B-1728B52AA6E4}">
                  <adec:decorative xmlns:adec="http://schemas.microsoft.com/office/drawing/2017/decorative" val="1"/>
                </a:ext>
              </a:extLst>
            </p:cNvPr>
            <p:cNvGrpSpPr/>
            <p:nvPr userDrawn="1"/>
          </p:nvGrpSpPr>
          <p:grpSpPr>
            <a:xfrm>
              <a:off x="9636194" y="0"/>
              <a:ext cx="2548020" cy="6858000"/>
              <a:chOff x="9636194" y="0"/>
              <a:chExt cx="2548020" cy="6858000"/>
            </a:xfrm>
          </p:grpSpPr>
          <p:sp>
            <p:nvSpPr>
              <p:cNvPr id="9" name="Suorakulmio 8">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9636194" y="0"/>
                <a:ext cx="2548020" cy="6858000"/>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811" h="6858000">
                    <a:moveTo>
                      <a:pt x="0" y="0"/>
                    </a:moveTo>
                    <a:lnTo>
                      <a:pt x="2246811" y="0"/>
                    </a:lnTo>
                    <a:lnTo>
                      <a:pt x="2246811" y="6858000"/>
                    </a:lnTo>
                    <a:lnTo>
                      <a:pt x="627017" y="6858000"/>
                    </a:lnTo>
                    <a:lnTo>
                      <a:pt x="0" y="0"/>
                    </a:lnTo>
                    <a:close/>
                  </a:path>
                </a:pathLst>
              </a:custGeom>
              <a:gradFill>
                <a:gsLst>
                  <a:gs pos="27000">
                    <a:schemeClr val="tx2"/>
                  </a:gs>
                  <a:gs pos="100000">
                    <a:schemeClr val="accent1"/>
                  </a:gs>
                </a:gsLst>
                <a:lin ang="0" scaled="0"/>
              </a:gradFill>
              <a:ln>
                <a:gradFill flip="none" rotWithShape="1">
                  <a:gsLst>
                    <a:gs pos="27000">
                      <a:schemeClr val="tx2"/>
                    </a:gs>
                    <a:gs pos="100000">
                      <a:schemeClr val="accent1"/>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gr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264728943"/>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5" name="Footer Placeholder 4"/>
          <p:cNvSpPr>
            <a:spLocks noGrp="1"/>
          </p:cNvSpPr>
          <p:nvPr>
            <p:ph type="ftr" sz="quarter" idx="3"/>
          </p:nvPr>
        </p:nvSpPr>
        <p:spPr>
          <a:xfrm>
            <a:off x="2800350" y="6356350"/>
            <a:ext cx="2212497"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en-US"/>
              <a:t>Tuomo Ratia</a:t>
            </a:r>
            <a:endParaRPr lang="en-US" dirty="0"/>
          </a:p>
        </p:txBody>
      </p:sp>
      <p:sp>
        <p:nvSpPr>
          <p:cNvPr id="4" name="Date Placeholder 3"/>
          <p:cNvSpPr>
            <a:spLocks noGrp="1"/>
          </p:cNvSpPr>
          <p:nvPr>
            <p:ph type="dt" sz="half" idx="2"/>
          </p:nvPr>
        </p:nvSpPr>
        <p:spPr>
          <a:xfrm>
            <a:off x="5017561" y="6356350"/>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fi-FI"/>
              <a:t>14.6.2024</a:t>
            </a:r>
            <a:endParaRPr lang="en-US"/>
          </a:p>
        </p:txBody>
      </p:sp>
      <p:sp>
        <p:nvSpPr>
          <p:cNvPr id="6" name="Slide Number Placeholder 5"/>
          <p:cNvSpPr>
            <a:spLocks noGrp="1"/>
          </p:cNvSpPr>
          <p:nvPr>
            <p:ph type="sldNum" sz="quarter" idx="4"/>
          </p:nvPr>
        </p:nvSpPr>
        <p:spPr>
          <a:xfrm>
            <a:off x="857249" y="6356350"/>
            <a:ext cx="561975" cy="365125"/>
          </a:xfrm>
          <a:prstGeom prst="rect">
            <a:avLst/>
          </a:prstGeom>
        </p:spPr>
        <p:txBody>
          <a:bodyPr vert="horz" lIns="91440" tIns="45720" rIns="91440" bIns="45720" rtlCol="0" anchor="ctr"/>
          <a:lstStyle>
            <a:lvl1pPr algn="l">
              <a:defRPr sz="1200" b="0">
                <a:solidFill>
                  <a:schemeClr val="tx1">
                    <a:lumMod val="50000"/>
                    <a:lumOff val="50000"/>
                  </a:schemeClr>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1390004058"/>
      </p:ext>
    </p:extLst>
  </p:cSld>
  <p:clrMap bg1="lt1" tx1="dk1" bg2="lt2" tx2="dk2" accent1="accent1" accent2="accent2" accent3="accent3" accent4="accent4" accent5="accent5" accent6="accent6" hlink="hlink" folHlink="folHlink"/>
  <p:sldLayoutIdLst>
    <p:sldLayoutId id="2147483747" r:id="rId1"/>
    <p:sldLayoutId id="2147483762" r:id="rId2"/>
    <p:sldLayoutId id="2147483764" r:id="rId3"/>
    <p:sldLayoutId id="2147483765" r:id="rId4"/>
    <p:sldLayoutId id="2147483763"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80" r:id="rId16"/>
    <p:sldLayoutId id="2147483781" r:id="rId17"/>
    <p:sldLayoutId id="2147483782" r:id="rId18"/>
    <p:sldLayoutId id="2147483776" r:id="rId19"/>
    <p:sldLayoutId id="2147483777" r:id="rId20"/>
    <p:sldLayoutId id="2147483778" r:id="rId21"/>
    <p:sldLayoutId id="2147483779" r:id="rId22"/>
    <p:sldLayoutId id="2147483783" r:id="rId2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84400" indent="-284400" algn="l" defTabSz="914400" rtl="0" eaLnBrk="1" latinLnBrk="0" hangingPunct="1">
        <a:lnSpc>
          <a:spcPct val="120000"/>
        </a:lnSpc>
        <a:spcBef>
          <a:spcPts val="1000"/>
        </a:spcBef>
        <a:buClr>
          <a:srgbClr val="0065AF"/>
        </a:buClr>
        <a:buFont typeface="Arial"/>
        <a:buChar char="•"/>
        <a:defRPr sz="2000" kern="1200">
          <a:solidFill>
            <a:schemeClr val="tx1"/>
          </a:solidFill>
          <a:latin typeface="+mn-lt"/>
          <a:ea typeface="+mn-ea"/>
          <a:cs typeface="+mn-cs"/>
        </a:defRPr>
      </a:lvl1pPr>
      <a:lvl2pPr marL="741600" indent="-284400" algn="l" defTabSz="914400" rtl="0" eaLnBrk="1" latinLnBrk="0" hangingPunct="1">
        <a:lnSpc>
          <a:spcPct val="120000"/>
        </a:lnSpc>
        <a:spcBef>
          <a:spcPts val="500"/>
        </a:spcBef>
        <a:buClr>
          <a:srgbClr val="0065AF"/>
        </a:buClr>
        <a:buFont typeface="Arial"/>
        <a:buChar char="•"/>
        <a:defRPr sz="1600" kern="1200">
          <a:solidFill>
            <a:schemeClr val="tx1"/>
          </a:solidFill>
          <a:latin typeface="+mn-lt"/>
          <a:ea typeface="+mn-ea"/>
          <a:cs typeface="+mn-cs"/>
        </a:defRPr>
      </a:lvl2pPr>
      <a:lvl3pPr marL="1087200" indent="-172800" algn="l" defTabSz="914400" rtl="0" eaLnBrk="1" latinLnBrk="0" hangingPunct="1">
        <a:lnSpc>
          <a:spcPct val="120000"/>
        </a:lnSpc>
        <a:spcBef>
          <a:spcPts val="500"/>
        </a:spcBef>
        <a:buClr>
          <a:srgbClr val="0065AF"/>
        </a:buClr>
        <a:buFont typeface="Arial"/>
        <a:buChar char="•"/>
        <a:defRPr sz="1400" kern="1200">
          <a:solidFill>
            <a:schemeClr val="tx1"/>
          </a:solidFill>
          <a:latin typeface="+mn-lt"/>
          <a:ea typeface="+mn-ea"/>
          <a:cs typeface="+mn-cs"/>
        </a:defRPr>
      </a:lvl3pPr>
      <a:lvl4pPr marL="1600200" indent="-172800" algn="l" defTabSz="914400" rtl="0" eaLnBrk="1" latinLnBrk="0" hangingPunct="1">
        <a:lnSpc>
          <a:spcPct val="120000"/>
        </a:lnSpc>
        <a:spcBef>
          <a:spcPts val="500"/>
        </a:spcBef>
        <a:buClr>
          <a:srgbClr val="0065AF"/>
        </a:buClr>
        <a:buFont typeface="Arial"/>
        <a:buChar char="•"/>
        <a:defRPr sz="1400" kern="1200">
          <a:solidFill>
            <a:schemeClr val="tx1"/>
          </a:solidFill>
          <a:latin typeface="+mn-lt"/>
          <a:ea typeface="+mn-ea"/>
          <a:cs typeface="+mn-cs"/>
        </a:defRPr>
      </a:lvl4pPr>
      <a:lvl5pPr marL="2057400" indent="-172800" algn="l" defTabSz="914400" rtl="0" eaLnBrk="1" latinLnBrk="0" hangingPunct="1">
        <a:lnSpc>
          <a:spcPct val="120000"/>
        </a:lnSpc>
        <a:spcBef>
          <a:spcPts val="500"/>
        </a:spcBef>
        <a:buClr>
          <a:srgbClr val="0065AF"/>
        </a:buClr>
        <a:buFont typeface="Arial"/>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hyperlink" Target="mailto:tuomo.ratia@vayla.fi" TargetMode="Externa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hyperlink" Target="https://vayla.fi/palveluntuottajat/hankinnat/tieurakat" TargetMode="Externa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Kuvan paikkamerkki 14">
            <a:extLst>
              <a:ext uri="{FF2B5EF4-FFF2-40B4-BE49-F238E27FC236}">
                <a16:creationId xmlns:a16="http://schemas.microsoft.com/office/drawing/2014/main" id="{0AB5521A-6D3E-6CFC-F86B-43C295458EBD}"/>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12157" b="12157"/>
          <a:stretch>
            <a:fillRect/>
          </a:stretch>
        </p:blipFill>
        <p:spPr/>
      </p:pic>
      <p:pic>
        <p:nvPicPr>
          <p:cNvPr id="11" name="Kuvan paikkamerkki 10">
            <a:extLst>
              <a:ext uri="{FF2B5EF4-FFF2-40B4-BE49-F238E27FC236}">
                <a16:creationId xmlns:a16="http://schemas.microsoft.com/office/drawing/2014/main" id="{5B418155-09C8-D12D-B3A0-688905CBD7CF}"/>
              </a:ext>
            </a:extLst>
          </p:cNvPr>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t="5861" b="5861"/>
          <a:stretch>
            <a:fillRect/>
          </a:stretch>
        </p:blipFill>
        <p:spPr/>
      </p:pic>
      <p:sp>
        <p:nvSpPr>
          <p:cNvPr id="2" name="Otsikko 1">
            <a:extLst>
              <a:ext uri="{FF2B5EF4-FFF2-40B4-BE49-F238E27FC236}">
                <a16:creationId xmlns:a16="http://schemas.microsoft.com/office/drawing/2014/main" id="{AC1A0C6F-A31C-8334-209D-2C8ECB5D2CDA}"/>
              </a:ext>
            </a:extLst>
          </p:cNvPr>
          <p:cNvSpPr>
            <a:spLocks noGrp="1"/>
          </p:cNvSpPr>
          <p:nvPr>
            <p:ph type="ctrTitle"/>
          </p:nvPr>
        </p:nvSpPr>
        <p:spPr/>
        <p:txBody>
          <a:bodyPr/>
          <a:lstStyle/>
          <a:p>
            <a:r>
              <a:rPr lang="fi-FI"/>
              <a:t>MHU 2025-, Kaupallisten asiakirjojen muutokset</a:t>
            </a:r>
            <a:endParaRPr lang="fi-FI" dirty="0"/>
          </a:p>
        </p:txBody>
      </p:sp>
      <p:sp>
        <p:nvSpPr>
          <p:cNvPr id="6" name="Päivämäärän paikkamerkki 5">
            <a:extLst>
              <a:ext uri="{FF2B5EF4-FFF2-40B4-BE49-F238E27FC236}">
                <a16:creationId xmlns:a16="http://schemas.microsoft.com/office/drawing/2014/main" id="{81525A53-2973-72FC-A1AB-9CA2D6397A3B}"/>
              </a:ext>
            </a:extLst>
          </p:cNvPr>
          <p:cNvSpPr>
            <a:spLocks noGrp="1"/>
          </p:cNvSpPr>
          <p:nvPr>
            <p:ph type="dt" sz="half" idx="2"/>
          </p:nvPr>
        </p:nvSpPr>
        <p:spPr/>
        <p:txBody>
          <a:bodyPr/>
          <a:lstStyle/>
          <a:p>
            <a:r>
              <a:rPr lang="fi-FI"/>
              <a:t>14.6.2024</a:t>
            </a:r>
            <a:endParaRPr lang="en-US"/>
          </a:p>
        </p:txBody>
      </p:sp>
      <p:sp>
        <p:nvSpPr>
          <p:cNvPr id="7" name="Alatunnisteen paikkamerkki 6">
            <a:extLst>
              <a:ext uri="{FF2B5EF4-FFF2-40B4-BE49-F238E27FC236}">
                <a16:creationId xmlns:a16="http://schemas.microsoft.com/office/drawing/2014/main" id="{3380CF4B-913B-095D-9E8B-2ADB2BBFA354}"/>
              </a:ext>
            </a:extLst>
          </p:cNvPr>
          <p:cNvSpPr>
            <a:spLocks noGrp="1"/>
          </p:cNvSpPr>
          <p:nvPr>
            <p:ph type="ftr" sz="quarter" idx="15"/>
          </p:nvPr>
        </p:nvSpPr>
        <p:spPr/>
        <p:txBody>
          <a:bodyPr/>
          <a:lstStyle/>
          <a:p>
            <a:r>
              <a:rPr lang="fi-FI"/>
              <a:t>Tuomo Ratia</a:t>
            </a:r>
            <a:endParaRPr lang="fi-FI" dirty="0"/>
          </a:p>
        </p:txBody>
      </p:sp>
    </p:spTree>
    <p:extLst>
      <p:ext uri="{BB962C8B-B14F-4D97-AF65-F5344CB8AC3E}">
        <p14:creationId xmlns:p14="http://schemas.microsoft.com/office/powerpoint/2010/main" val="1260623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1A015E-F06A-6262-D8A3-077379902E0E}"/>
              </a:ext>
            </a:extLst>
          </p:cNvPr>
          <p:cNvSpPr>
            <a:spLocks noGrp="1"/>
          </p:cNvSpPr>
          <p:nvPr>
            <p:ph type="title"/>
          </p:nvPr>
        </p:nvSpPr>
        <p:spPr/>
        <p:txBody>
          <a:bodyPr/>
          <a:lstStyle/>
          <a:p>
            <a:r>
              <a:rPr lang="fi-FI" dirty="0"/>
              <a:t>6.2 Vuosittainen tavoitehinta</a:t>
            </a:r>
          </a:p>
        </p:txBody>
      </p:sp>
      <p:sp>
        <p:nvSpPr>
          <p:cNvPr id="3" name="Tekstin paikkamerkki 2">
            <a:extLst>
              <a:ext uri="{FF2B5EF4-FFF2-40B4-BE49-F238E27FC236}">
                <a16:creationId xmlns:a16="http://schemas.microsoft.com/office/drawing/2014/main" id="{12DBA6B5-1E2D-DBF3-3991-2F8A43439CF0}"/>
              </a:ext>
            </a:extLst>
          </p:cNvPr>
          <p:cNvSpPr>
            <a:spLocks noGrp="1"/>
          </p:cNvSpPr>
          <p:nvPr>
            <p:ph type="body" sz="quarter" idx="18"/>
          </p:nvPr>
        </p:nvSpPr>
        <p:spPr/>
        <p:txBody>
          <a:bodyPr>
            <a:normAutofit/>
          </a:bodyPr>
          <a:lstStyle/>
          <a:p>
            <a:pPr marL="0" indent="0">
              <a:buNone/>
            </a:pPr>
            <a:r>
              <a:rPr lang="fi-FI" sz="1800" b="1" dirty="0">
                <a:solidFill>
                  <a:srgbClr val="000000"/>
                </a:solidFill>
                <a:latin typeface="Tahoma" panose="020B0604030504040204" pitchFamily="34" charset="0"/>
              </a:rPr>
              <a:t>6.2.1 </a:t>
            </a:r>
            <a:r>
              <a:rPr lang="fi-FI" sz="1800" b="1" i="0" dirty="0">
                <a:solidFill>
                  <a:srgbClr val="000000"/>
                </a:solidFill>
                <a:effectLst/>
                <a:latin typeface="Tahoma" panose="020B0604030504040204" pitchFamily="34" charset="0"/>
              </a:rPr>
              <a:t>Tavoitehinnan muodostuminen</a:t>
            </a:r>
          </a:p>
          <a:p>
            <a:pPr marL="0" indent="0">
              <a:buNone/>
            </a:pPr>
            <a:r>
              <a:rPr lang="fi-FI" sz="1600" dirty="0">
                <a:latin typeface="Tahoma" panose="020B0604030504040204" pitchFamily="34" charset="0"/>
              </a:rPr>
              <a:t>Ensimmäisen hoitovuoden ja valmistelukauden (urakkasopimuksen allekirjoituksesta ensimmäisen hoitovuoden alkuun) urakoitsijan tarjoukseen perustuva tavoitehinta on ​Numeroin​ euroa. Tämä tarkistetaan indeksillä kohdan 6.9 mukaisesti ensimmäisen hoitovuoden lokakuussa, kun hoitovuotta edeltävän elokuun indeksi on tiedossa.</a:t>
            </a:r>
          </a:p>
          <a:p>
            <a:pPr marL="0" indent="0">
              <a:buNone/>
            </a:pPr>
            <a:r>
              <a:rPr lang="fi-FI" sz="1600" dirty="0">
                <a:latin typeface="Tahoma" panose="020B0604030504040204" pitchFamily="34" charset="0"/>
              </a:rPr>
              <a:t>Muiden hoitovuosien tavoitehinnat perustuvat urakoitsijan tarjouslomakkeella (liite 10a) ilmoittamiin hintoihin. </a:t>
            </a:r>
            <a:r>
              <a:rPr lang="fi-FI" sz="1600" strike="sngStrike" dirty="0">
                <a:latin typeface="Tahoma" panose="020B0604030504040204" pitchFamily="34" charset="0"/>
              </a:rPr>
              <a:t>Hintoihin huomioidaan sopimuksessa jäljempänä mainitulla tavalla hoitotöiden mahdollisten määrä-, laatu- tai laajuusmuutosten vaikutus. Tämän jälkeen tavoitehintaan tehdään kohdan 6.9 mukainen vuotuinen indeksitarkastus, kun hoitovuotta edeltävän elokuun indeksi on tiedossa. </a:t>
            </a:r>
          </a:p>
        </p:txBody>
      </p:sp>
      <p:sp>
        <p:nvSpPr>
          <p:cNvPr id="4" name="Dian numeron paikkamerkki 3">
            <a:extLst>
              <a:ext uri="{FF2B5EF4-FFF2-40B4-BE49-F238E27FC236}">
                <a16:creationId xmlns:a16="http://schemas.microsoft.com/office/drawing/2014/main" id="{2776D061-1020-B0EB-2CD1-5F41B963DE96}"/>
              </a:ext>
            </a:extLst>
          </p:cNvPr>
          <p:cNvSpPr>
            <a:spLocks noGrp="1"/>
          </p:cNvSpPr>
          <p:nvPr>
            <p:ph type="sldNum" sz="quarter" idx="17"/>
          </p:nvPr>
        </p:nvSpPr>
        <p:spPr/>
        <p:txBody>
          <a:bodyPr/>
          <a:lstStyle/>
          <a:p>
            <a:fld id="{6BD4A0EF-951A-4343-A672-F31B58E6828E}" type="slidenum">
              <a:rPr lang="en-US" smtClean="0"/>
              <a:pPr/>
              <a:t>10</a:t>
            </a:fld>
            <a:endParaRPr lang="en-US"/>
          </a:p>
        </p:txBody>
      </p:sp>
    </p:spTree>
    <p:extLst>
      <p:ext uri="{BB962C8B-B14F-4D97-AF65-F5344CB8AC3E}">
        <p14:creationId xmlns:p14="http://schemas.microsoft.com/office/powerpoint/2010/main" val="1437565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1A015E-F06A-6262-D8A3-077379902E0E}"/>
              </a:ext>
            </a:extLst>
          </p:cNvPr>
          <p:cNvSpPr>
            <a:spLocks noGrp="1"/>
          </p:cNvSpPr>
          <p:nvPr>
            <p:ph type="title"/>
          </p:nvPr>
        </p:nvSpPr>
        <p:spPr/>
        <p:txBody>
          <a:bodyPr/>
          <a:lstStyle/>
          <a:p>
            <a:r>
              <a:rPr lang="fi-FI" dirty="0"/>
              <a:t>6.2 Vuosittainen tavoitehinta</a:t>
            </a:r>
          </a:p>
        </p:txBody>
      </p:sp>
      <p:sp>
        <p:nvSpPr>
          <p:cNvPr id="3" name="Tekstin paikkamerkki 2">
            <a:extLst>
              <a:ext uri="{FF2B5EF4-FFF2-40B4-BE49-F238E27FC236}">
                <a16:creationId xmlns:a16="http://schemas.microsoft.com/office/drawing/2014/main" id="{12DBA6B5-1E2D-DBF3-3991-2F8A43439CF0}"/>
              </a:ext>
            </a:extLst>
          </p:cNvPr>
          <p:cNvSpPr>
            <a:spLocks noGrp="1"/>
          </p:cNvSpPr>
          <p:nvPr>
            <p:ph type="body" sz="quarter" idx="18"/>
          </p:nvPr>
        </p:nvSpPr>
        <p:spPr/>
        <p:txBody>
          <a:bodyPr>
            <a:normAutofit fontScale="92500"/>
          </a:bodyPr>
          <a:lstStyle/>
          <a:p>
            <a:pPr marL="0" indent="0">
              <a:buNone/>
            </a:pPr>
            <a:r>
              <a:rPr lang="fi-FI" sz="1800" b="1" dirty="0">
                <a:solidFill>
                  <a:srgbClr val="000000"/>
                </a:solidFill>
                <a:latin typeface="Tahoma" panose="020B0604030504040204" pitchFamily="34" charset="0"/>
              </a:rPr>
              <a:t>6.2.1 </a:t>
            </a:r>
            <a:r>
              <a:rPr lang="fi-FI" sz="1800" b="1" i="0" dirty="0">
                <a:solidFill>
                  <a:srgbClr val="000000"/>
                </a:solidFill>
                <a:effectLst/>
                <a:latin typeface="Tahoma" panose="020B0604030504040204" pitchFamily="34" charset="0"/>
              </a:rPr>
              <a:t>Tavoitehinnan muodostuminen</a:t>
            </a:r>
          </a:p>
          <a:p>
            <a:pPr marL="0" indent="0">
              <a:buNone/>
            </a:pPr>
            <a:r>
              <a:rPr lang="fi-FI" sz="1800" i="0" dirty="0">
                <a:solidFill>
                  <a:srgbClr val="FF0000"/>
                </a:solidFill>
                <a:effectLst/>
                <a:latin typeface="Tahoma" panose="020B0604030504040204" pitchFamily="34" charset="0"/>
              </a:rPr>
              <a:t>Urakkaan myöhemmin urakan kuluessa kohdistuvat mahdolliset pysyvät määrä-, laatu- tai laajuusmuutokset voivat perustua urakoitsijan antamaan tarjoukseen, jolloin tavoitehintaa muutetaan annettua tarjousta vastaavasti siitä hetkestä alkaen, kun muutos tulee voimaan. Näin muutettuun tavoitehintaan tehdään sopimuksen kohdan 6.9 mukainen indeksitarkastus seuraavasta täydestä hoitovuodesta alkaen. Tilaajalla on kuitenkin oikeus edellyttää, että kaikki pysyvät urakan määrä-, laatu- tai laajuusmuutokset laskutetaan toteutuneiden kustannusten mukaisesti, jolloin muutosten tavoitehintavaikutukset määräytyvät hoitovuosittain sopimuksen kohdan 6.5.1 mukaisesti. </a:t>
            </a:r>
          </a:p>
          <a:p>
            <a:pPr marL="0" indent="0">
              <a:buNone/>
            </a:pPr>
            <a:r>
              <a:rPr lang="fi-FI" sz="1800" dirty="0">
                <a:effectLst/>
                <a:latin typeface="Tahoma" panose="020B0604030504040204" pitchFamily="34" charset="0"/>
                <a:ea typeface="Calibri" panose="020F0502020204030204" pitchFamily="34" charset="0"/>
              </a:rPr>
              <a:t>Tavoitehinta voi muuttua myös hoitovuoden aikana jäljempänä </a:t>
            </a:r>
            <a:r>
              <a:rPr lang="fi-FI" sz="1800" dirty="0">
                <a:solidFill>
                  <a:srgbClr val="FF0000"/>
                </a:solidFill>
                <a:effectLst/>
                <a:latin typeface="Tahoma" panose="020B0604030504040204" pitchFamily="34" charset="0"/>
                <a:ea typeface="Calibri" panose="020F0502020204030204" pitchFamily="34" charset="0"/>
              </a:rPr>
              <a:t>kohdissa 6.5.1–6.5.2</a:t>
            </a:r>
            <a:r>
              <a:rPr lang="fi-FI" sz="1800" dirty="0">
                <a:effectLst/>
                <a:latin typeface="Tahoma" panose="020B0604030504040204" pitchFamily="34" charset="0"/>
                <a:ea typeface="Calibri" panose="020F0502020204030204" pitchFamily="34" charset="0"/>
              </a:rPr>
              <a:t> esitetyllä tavalla.    </a:t>
            </a:r>
          </a:p>
          <a:p>
            <a:pPr marL="0" indent="0">
              <a:buNone/>
            </a:pPr>
            <a:endParaRPr lang="fi-FI" sz="1800" i="0" dirty="0">
              <a:solidFill>
                <a:srgbClr val="FF0000"/>
              </a:solidFill>
              <a:effectLst/>
              <a:latin typeface="Tahoma" panose="020B0604030504040204" pitchFamily="34" charset="0"/>
            </a:endParaRPr>
          </a:p>
        </p:txBody>
      </p:sp>
      <p:sp>
        <p:nvSpPr>
          <p:cNvPr id="4" name="Dian numeron paikkamerkki 3">
            <a:extLst>
              <a:ext uri="{FF2B5EF4-FFF2-40B4-BE49-F238E27FC236}">
                <a16:creationId xmlns:a16="http://schemas.microsoft.com/office/drawing/2014/main" id="{2776D061-1020-B0EB-2CD1-5F41B963DE96}"/>
              </a:ext>
            </a:extLst>
          </p:cNvPr>
          <p:cNvSpPr>
            <a:spLocks noGrp="1"/>
          </p:cNvSpPr>
          <p:nvPr>
            <p:ph type="sldNum" sz="quarter" idx="17"/>
          </p:nvPr>
        </p:nvSpPr>
        <p:spPr/>
        <p:txBody>
          <a:bodyPr/>
          <a:lstStyle/>
          <a:p>
            <a:fld id="{6BD4A0EF-951A-4343-A672-F31B58E6828E}" type="slidenum">
              <a:rPr lang="en-US" smtClean="0"/>
              <a:pPr/>
              <a:t>11</a:t>
            </a:fld>
            <a:endParaRPr lang="en-US"/>
          </a:p>
        </p:txBody>
      </p:sp>
    </p:spTree>
    <p:extLst>
      <p:ext uri="{BB962C8B-B14F-4D97-AF65-F5344CB8AC3E}">
        <p14:creationId xmlns:p14="http://schemas.microsoft.com/office/powerpoint/2010/main" val="64534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1A015E-F06A-6262-D8A3-077379902E0E}"/>
              </a:ext>
            </a:extLst>
          </p:cNvPr>
          <p:cNvSpPr>
            <a:spLocks noGrp="1"/>
          </p:cNvSpPr>
          <p:nvPr>
            <p:ph type="title"/>
          </p:nvPr>
        </p:nvSpPr>
        <p:spPr/>
        <p:txBody>
          <a:bodyPr/>
          <a:lstStyle/>
          <a:p>
            <a:r>
              <a:rPr lang="fi-FI" dirty="0"/>
              <a:t>6.2 Vuosittainen tavoitehinta</a:t>
            </a:r>
          </a:p>
        </p:txBody>
      </p:sp>
      <p:sp>
        <p:nvSpPr>
          <p:cNvPr id="3" name="Tekstin paikkamerkki 2">
            <a:extLst>
              <a:ext uri="{FF2B5EF4-FFF2-40B4-BE49-F238E27FC236}">
                <a16:creationId xmlns:a16="http://schemas.microsoft.com/office/drawing/2014/main" id="{12DBA6B5-1E2D-DBF3-3991-2F8A43439CF0}"/>
              </a:ext>
            </a:extLst>
          </p:cNvPr>
          <p:cNvSpPr>
            <a:spLocks noGrp="1"/>
          </p:cNvSpPr>
          <p:nvPr>
            <p:ph type="body" sz="quarter" idx="18"/>
          </p:nvPr>
        </p:nvSpPr>
        <p:spPr/>
        <p:txBody>
          <a:bodyPr>
            <a:normAutofit fontScale="85000" lnSpcReduction="20000"/>
          </a:bodyPr>
          <a:lstStyle/>
          <a:p>
            <a:pPr marL="0" indent="0">
              <a:buNone/>
            </a:pPr>
            <a:r>
              <a:rPr lang="fi-FI" sz="1800" b="1" dirty="0">
                <a:solidFill>
                  <a:srgbClr val="000000"/>
                </a:solidFill>
                <a:latin typeface="Tahoma" panose="020B0604030504040204" pitchFamily="34" charset="0"/>
              </a:rPr>
              <a:t>6.2.3 Johto- ja hallintokorvaus</a:t>
            </a:r>
            <a:endParaRPr lang="fi-FI" sz="1800" b="1" i="0" dirty="0">
              <a:solidFill>
                <a:srgbClr val="000000"/>
              </a:solidFill>
              <a:effectLst/>
              <a:latin typeface="Tahoma" panose="020B0604030504040204" pitchFamily="34" charset="0"/>
            </a:endParaRPr>
          </a:p>
          <a:p>
            <a:pPr marL="0" indent="0">
              <a:buNone/>
            </a:pPr>
            <a:r>
              <a:rPr lang="fi-FI" sz="1800" i="0" dirty="0">
                <a:effectLst/>
                <a:latin typeface="Tahoma" panose="020B0604030504040204" pitchFamily="34" charset="0"/>
              </a:rPr>
              <a:t>Johto- ja hallintokorvaukset ovat tarjouslomakkeen mukaisia. Urakan johto- ja hallintokorvaus kattaa tehtävä- ja määräluettelon mukaisten tehtävien ja toimintojen hoidonjohtotöiden kustannukset ja vastuut. </a:t>
            </a:r>
          </a:p>
          <a:p>
            <a:pPr marL="0" indent="0">
              <a:buNone/>
            </a:pPr>
            <a:r>
              <a:rPr lang="fi-FI" sz="1800" i="0" dirty="0">
                <a:solidFill>
                  <a:srgbClr val="0000FF"/>
                </a:solidFill>
                <a:effectLst/>
                <a:latin typeface="Tahoma" panose="020B0604030504040204" pitchFamily="34" charset="0"/>
              </a:rPr>
              <a:t>Johto- ja hallintokorvaus perustuu urakkaohjelmassa (kohta 5.1) määritettyyn henkilöresursointiin. Työpanoksen tulee olla </a:t>
            </a:r>
            <a:r>
              <a:rPr lang="fi-FI" sz="1800" i="0" strike="sngStrike" dirty="0">
                <a:effectLst/>
                <a:latin typeface="Tahoma" panose="020B0604030504040204" pitchFamily="34" charset="0"/>
              </a:rPr>
              <a:t>lähtökohtaisesti </a:t>
            </a:r>
            <a:r>
              <a:rPr lang="fi-FI" sz="1800" i="0" dirty="0">
                <a:solidFill>
                  <a:srgbClr val="0000FF"/>
                </a:solidFill>
                <a:effectLst/>
                <a:latin typeface="Tahoma" panose="020B0604030504040204" pitchFamily="34" charset="0"/>
              </a:rPr>
              <a:t>vähintään urakkaohjelman mukainen. </a:t>
            </a:r>
          </a:p>
          <a:p>
            <a:pPr marL="0" indent="0">
              <a:buNone/>
            </a:pPr>
            <a:r>
              <a:rPr lang="fi-FI" sz="1800" i="0" dirty="0">
                <a:solidFill>
                  <a:srgbClr val="0000FF"/>
                </a:solidFill>
                <a:effectLst/>
                <a:latin typeface="Tahoma" panose="020B0604030504040204" pitchFamily="34" charset="0"/>
              </a:rPr>
              <a:t>Mikäli urakkaohjelmassa määritetty työpanos ei toteudu, verrataan johto- ja hallintokorvausta toteutuneeseen tasoon, ja työpanoksen alitus (pl. lomat ja muut perustellut poissaolot) vähentää urakoitsijalle maksettavaa johto- ja hallintokorvausta vastaavasti. Jos työpanos ei palaudu </a:t>
            </a:r>
            <a:r>
              <a:rPr lang="fi-FI" sz="1800" i="0" strike="sngStrike" dirty="0">
                <a:effectLst/>
                <a:latin typeface="Tahoma" panose="020B0604030504040204" pitchFamily="34" charset="0"/>
              </a:rPr>
              <a:t>määritellylle </a:t>
            </a:r>
            <a:r>
              <a:rPr lang="fi-FI" sz="1800" i="0" dirty="0">
                <a:solidFill>
                  <a:srgbClr val="FF0000"/>
                </a:solidFill>
                <a:effectLst/>
                <a:latin typeface="Tahoma" panose="020B0604030504040204" pitchFamily="34" charset="0"/>
              </a:rPr>
              <a:t>urakkaohjelman mukaiselle </a:t>
            </a:r>
            <a:r>
              <a:rPr lang="fi-FI" sz="1800" i="0" dirty="0">
                <a:solidFill>
                  <a:srgbClr val="0000FF"/>
                </a:solidFill>
                <a:effectLst/>
                <a:latin typeface="Tahoma" panose="020B0604030504040204" pitchFamily="34" charset="0"/>
              </a:rPr>
              <a:t>tasolle </a:t>
            </a:r>
            <a:r>
              <a:rPr lang="fi-FI" sz="1800" i="0" dirty="0">
                <a:solidFill>
                  <a:srgbClr val="FF0000"/>
                </a:solidFill>
                <a:effectLst/>
                <a:latin typeface="Tahoma" panose="020B0604030504040204" pitchFamily="34" charset="0"/>
              </a:rPr>
              <a:t>kohtuullisessa ajassa tilaajan huomautuksesta huolimatta, </a:t>
            </a:r>
            <a:r>
              <a:rPr lang="fi-FI" sz="1800" i="0" strike="sngStrike" dirty="0">
                <a:effectLst/>
                <a:latin typeface="Tahoma" panose="020B0604030504040204" pitchFamily="34" charset="0"/>
              </a:rPr>
              <a:t>ja tilaaja katsoo sen tarpeelliseksi </a:t>
            </a:r>
            <a:r>
              <a:rPr lang="fi-FI" sz="1800" i="0" dirty="0">
                <a:solidFill>
                  <a:srgbClr val="0000FF"/>
                </a:solidFill>
                <a:effectLst/>
                <a:latin typeface="Tahoma" panose="020B0604030504040204" pitchFamily="34" charset="0"/>
              </a:rPr>
              <a:t>on tilaajalla oikeus määrätä </a:t>
            </a:r>
            <a:r>
              <a:rPr lang="fi-FI" sz="1800" i="0" dirty="0">
                <a:solidFill>
                  <a:srgbClr val="FF0000"/>
                </a:solidFill>
                <a:effectLst/>
                <a:latin typeface="Tahoma" panose="020B0604030504040204" pitchFamily="34" charset="0"/>
              </a:rPr>
              <a:t>myös liitteen 9 mukainen </a:t>
            </a:r>
            <a:r>
              <a:rPr lang="fi-FI" sz="1800" i="0" dirty="0">
                <a:solidFill>
                  <a:srgbClr val="0000FF"/>
                </a:solidFill>
                <a:effectLst/>
                <a:latin typeface="Tahoma" panose="020B0604030504040204" pitchFamily="34" charset="0"/>
              </a:rPr>
              <a:t>sakko sopimuksen vastaisesta toiminnasta</a:t>
            </a:r>
            <a:r>
              <a:rPr lang="fi-FI" sz="1800" i="0" dirty="0">
                <a:solidFill>
                  <a:srgbClr val="FF0000"/>
                </a:solidFill>
                <a:effectLst/>
                <a:latin typeface="Tahoma" panose="020B0604030504040204" pitchFamily="34" charset="0"/>
              </a:rPr>
              <a:t> </a:t>
            </a:r>
            <a:r>
              <a:rPr lang="fi-FI" sz="1800" i="0" strike="sngStrike" dirty="0">
                <a:effectLst/>
                <a:latin typeface="Tahoma" panose="020B0604030504040204" pitchFamily="34" charset="0"/>
              </a:rPr>
              <a:t>tilanteen korjaamisesta keskustellaan</a:t>
            </a:r>
            <a:r>
              <a:rPr lang="fi-FI" sz="1800" i="0" dirty="0">
                <a:solidFill>
                  <a:srgbClr val="FF0000"/>
                </a:solidFill>
                <a:effectLst/>
                <a:latin typeface="Tahoma" panose="020B0604030504040204" pitchFamily="34" charset="0"/>
              </a:rPr>
              <a:t>.</a:t>
            </a:r>
          </a:p>
          <a:p>
            <a:pPr marL="0" indent="0">
              <a:buNone/>
            </a:pPr>
            <a:r>
              <a:rPr lang="fi-FI" sz="1800" i="0" dirty="0">
                <a:effectLst/>
                <a:latin typeface="Tahoma" panose="020B0604030504040204" pitchFamily="34" charset="0"/>
              </a:rPr>
              <a:t>Valmistelukaudella sopimukseen käytetystä työpanoksesta maksetaan kokonaiskorvaus. </a:t>
            </a:r>
          </a:p>
        </p:txBody>
      </p:sp>
      <p:sp>
        <p:nvSpPr>
          <p:cNvPr id="4" name="Dian numeron paikkamerkki 3">
            <a:extLst>
              <a:ext uri="{FF2B5EF4-FFF2-40B4-BE49-F238E27FC236}">
                <a16:creationId xmlns:a16="http://schemas.microsoft.com/office/drawing/2014/main" id="{2776D061-1020-B0EB-2CD1-5F41B963DE96}"/>
              </a:ext>
            </a:extLst>
          </p:cNvPr>
          <p:cNvSpPr>
            <a:spLocks noGrp="1"/>
          </p:cNvSpPr>
          <p:nvPr>
            <p:ph type="sldNum" sz="quarter" idx="17"/>
          </p:nvPr>
        </p:nvSpPr>
        <p:spPr/>
        <p:txBody>
          <a:bodyPr/>
          <a:lstStyle/>
          <a:p>
            <a:fld id="{6BD4A0EF-951A-4343-A672-F31B58E6828E}" type="slidenum">
              <a:rPr lang="en-US" smtClean="0"/>
              <a:pPr/>
              <a:t>12</a:t>
            </a:fld>
            <a:endParaRPr lang="en-US"/>
          </a:p>
        </p:txBody>
      </p:sp>
    </p:spTree>
    <p:extLst>
      <p:ext uri="{BB962C8B-B14F-4D97-AF65-F5344CB8AC3E}">
        <p14:creationId xmlns:p14="http://schemas.microsoft.com/office/powerpoint/2010/main" val="3631459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1A015E-F06A-6262-D8A3-077379902E0E}"/>
              </a:ext>
            </a:extLst>
          </p:cNvPr>
          <p:cNvSpPr>
            <a:spLocks noGrp="1"/>
          </p:cNvSpPr>
          <p:nvPr>
            <p:ph type="title"/>
          </p:nvPr>
        </p:nvSpPr>
        <p:spPr/>
        <p:txBody>
          <a:bodyPr/>
          <a:lstStyle/>
          <a:p>
            <a:r>
              <a:rPr lang="fi-FI" dirty="0"/>
              <a:t>6.2 Vuosittainen tavoitehinta</a:t>
            </a:r>
          </a:p>
        </p:txBody>
      </p:sp>
      <p:sp>
        <p:nvSpPr>
          <p:cNvPr id="3" name="Tekstin paikkamerkki 2">
            <a:extLst>
              <a:ext uri="{FF2B5EF4-FFF2-40B4-BE49-F238E27FC236}">
                <a16:creationId xmlns:a16="http://schemas.microsoft.com/office/drawing/2014/main" id="{12DBA6B5-1E2D-DBF3-3991-2F8A43439CF0}"/>
              </a:ext>
            </a:extLst>
          </p:cNvPr>
          <p:cNvSpPr>
            <a:spLocks noGrp="1"/>
          </p:cNvSpPr>
          <p:nvPr>
            <p:ph type="body" sz="quarter" idx="18"/>
          </p:nvPr>
        </p:nvSpPr>
        <p:spPr/>
        <p:txBody>
          <a:bodyPr>
            <a:normAutofit fontScale="92500" lnSpcReduction="10000"/>
          </a:bodyPr>
          <a:lstStyle/>
          <a:p>
            <a:pPr marL="0" indent="0">
              <a:buNone/>
            </a:pPr>
            <a:r>
              <a:rPr lang="fi-FI" sz="1800" b="1" dirty="0">
                <a:solidFill>
                  <a:srgbClr val="000000"/>
                </a:solidFill>
                <a:latin typeface="Tahoma" panose="020B0604030504040204" pitchFamily="34" charset="0"/>
              </a:rPr>
              <a:t>6.2.4 Hoidonjohtopalkkio</a:t>
            </a:r>
            <a:endParaRPr lang="fi-FI" sz="1800" b="1" i="0" dirty="0">
              <a:solidFill>
                <a:srgbClr val="000000"/>
              </a:solidFill>
              <a:effectLst/>
              <a:latin typeface="Tahoma" panose="020B0604030504040204" pitchFamily="34" charset="0"/>
            </a:endParaRPr>
          </a:p>
          <a:p>
            <a:pPr marL="0" indent="0">
              <a:buNone/>
            </a:pPr>
            <a:r>
              <a:rPr lang="fi-FI" sz="1800" i="0" dirty="0">
                <a:effectLst/>
                <a:latin typeface="Tahoma" panose="020B0604030504040204" pitchFamily="34" charset="0"/>
              </a:rPr>
              <a:t>Kiinteä hoidonjohtopalkkio on vuosittain Numeroin euroa. Hoidonjohtopalkkio sisältää urakoitsijan riskin, katteen, vakuuskustannukset, yleiskulut (esim. vastuuvakuutus-kustannukset ja keskuskonttorikulut) ja urakoitsijan keskushallinnon johto- ja muun henkilöstön kulut siltä osin, mikä ei nimenomaisesti sisälly johto- ja hallintokorvaukseen.</a:t>
            </a:r>
          </a:p>
          <a:p>
            <a:pPr marL="0" indent="0">
              <a:buNone/>
            </a:pPr>
            <a:r>
              <a:rPr lang="fi-FI" sz="1800" i="0" strike="sngStrike" dirty="0">
                <a:effectLst/>
                <a:latin typeface="Tahoma" panose="020B0604030504040204" pitchFamily="34" charset="0"/>
              </a:rPr>
              <a:t>Hoidonjohtopalkkio voi muuttua myös hoitovuoden aikana jäljempänä esitetyllä tavalla. </a:t>
            </a:r>
          </a:p>
          <a:p>
            <a:pPr marL="0" indent="0">
              <a:buNone/>
            </a:pPr>
            <a:r>
              <a:rPr lang="fi-FI" sz="1800" i="0" dirty="0">
                <a:solidFill>
                  <a:srgbClr val="0000FF"/>
                </a:solidFill>
                <a:effectLst/>
                <a:latin typeface="Tahoma" panose="020B0604030504040204" pitchFamily="34" charset="0"/>
              </a:rPr>
              <a:t>Hoitovuoden hoidonjohtopalkkioon tehdään muutos, jos hoitovuoden lopullinen tavoitehinta ilman kohdan 6.9 mukaisia indeksitarkistuksia muuttuu enemmän kuin 5 % verrattuna ko. vuoden tarjouksen mukaiseen tavoitehintaan. Tällöin kyseisen vuoden indeksitarkistettuun hoidonjohtopalkkioon tehdään muutos tavoitehinnan muutoksen prosenttiosuudella.</a:t>
            </a:r>
          </a:p>
        </p:txBody>
      </p:sp>
      <p:sp>
        <p:nvSpPr>
          <p:cNvPr id="4" name="Dian numeron paikkamerkki 3">
            <a:extLst>
              <a:ext uri="{FF2B5EF4-FFF2-40B4-BE49-F238E27FC236}">
                <a16:creationId xmlns:a16="http://schemas.microsoft.com/office/drawing/2014/main" id="{2776D061-1020-B0EB-2CD1-5F41B963DE96}"/>
              </a:ext>
            </a:extLst>
          </p:cNvPr>
          <p:cNvSpPr>
            <a:spLocks noGrp="1"/>
          </p:cNvSpPr>
          <p:nvPr>
            <p:ph type="sldNum" sz="quarter" idx="17"/>
          </p:nvPr>
        </p:nvSpPr>
        <p:spPr/>
        <p:txBody>
          <a:bodyPr/>
          <a:lstStyle/>
          <a:p>
            <a:fld id="{6BD4A0EF-951A-4343-A672-F31B58E6828E}" type="slidenum">
              <a:rPr lang="en-US" smtClean="0"/>
              <a:pPr/>
              <a:t>13</a:t>
            </a:fld>
            <a:endParaRPr lang="en-US"/>
          </a:p>
        </p:txBody>
      </p:sp>
    </p:spTree>
    <p:extLst>
      <p:ext uri="{BB962C8B-B14F-4D97-AF65-F5344CB8AC3E}">
        <p14:creationId xmlns:p14="http://schemas.microsoft.com/office/powerpoint/2010/main" val="245117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1A015E-F06A-6262-D8A3-077379902E0E}"/>
              </a:ext>
            </a:extLst>
          </p:cNvPr>
          <p:cNvSpPr>
            <a:spLocks noGrp="1"/>
          </p:cNvSpPr>
          <p:nvPr>
            <p:ph type="title"/>
          </p:nvPr>
        </p:nvSpPr>
        <p:spPr/>
        <p:txBody>
          <a:bodyPr/>
          <a:lstStyle/>
          <a:p>
            <a:pPr marL="0" indent="0">
              <a:buNone/>
            </a:pPr>
            <a:r>
              <a:rPr lang="fi-FI" sz="3200" b="1" i="0" dirty="0">
                <a:solidFill>
                  <a:srgbClr val="000000"/>
                </a:solidFill>
                <a:effectLst/>
                <a:latin typeface="Tahoma" panose="020B0604030504040204" pitchFamily="34" charset="0"/>
              </a:rPr>
              <a:t>6.3 </a:t>
            </a:r>
            <a:r>
              <a:rPr lang="fi-FI" sz="3200" b="1" dirty="0">
                <a:solidFill>
                  <a:srgbClr val="000000"/>
                </a:solidFill>
                <a:latin typeface="Tahoma" panose="020B0604030504040204" pitchFamily="34" charset="0"/>
              </a:rPr>
              <a:t>Vuosittaisen tavoitehinnan ylittyminen tai alittuminen </a:t>
            </a:r>
          </a:p>
        </p:txBody>
      </p:sp>
      <p:sp>
        <p:nvSpPr>
          <p:cNvPr id="3" name="Tekstin paikkamerkki 2">
            <a:extLst>
              <a:ext uri="{FF2B5EF4-FFF2-40B4-BE49-F238E27FC236}">
                <a16:creationId xmlns:a16="http://schemas.microsoft.com/office/drawing/2014/main" id="{12DBA6B5-1E2D-DBF3-3991-2F8A43439CF0}"/>
              </a:ext>
            </a:extLst>
          </p:cNvPr>
          <p:cNvSpPr>
            <a:spLocks noGrp="1"/>
          </p:cNvSpPr>
          <p:nvPr>
            <p:ph type="body" sz="quarter" idx="18"/>
          </p:nvPr>
        </p:nvSpPr>
        <p:spPr/>
        <p:txBody>
          <a:bodyPr>
            <a:normAutofit fontScale="92500" lnSpcReduction="10000"/>
          </a:bodyPr>
          <a:lstStyle/>
          <a:p>
            <a:pPr marL="0" indent="0">
              <a:buNone/>
            </a:pPr>
            <a:r>
              <a:rPr lang="fi-FI" sz="1800" dirty="0">
                <a:solidFill>
                  <a:srgbClr val="000000"/>
                </a:solidFill>
                <a:latin typeface="Tahoma" panose="020B0604030504040204" pitchFamily="34" charset="0"/>
              </a:rPr>
              <a:t>Mikäli toteutuneiden hankintakustannusten, johto- ja hallintokorvauksen sekä hoidonjohtopalkkion yhteisarvo ylittää kyseisen hoitovuoden tavoitehinnan, maksaa tilaaja urakoitsijalle tavoitehinnan ylittävistä kustannuksista </a:t>
            </a:r>
            <a:r>
              <a:rPr lang="fi-FI" sz="1800" strike="sngStrike" dirty="0">
                <a:solidFill>
                  <a:srgbClr val="000000"/>
                </a:solidFill>
                <a:latin typeface="Tahoma" panose="020B0604030504040204" pitchFamily="34" charset="0"/>
              </a:rPr>
              <a:t>70</a:t>
            </a:r>
            <a:r>
              <a:rPr lang="fi-FI" sz="1800" dirty="0">
                <a:solidFill>
                  <a:srgbClr val="000000"/>
                </a:solidFill>
                <a:latin typeface="Tahoma" panose="020B0604030504040204" pitchFamily="34" charset="0"/>
              </a:rPr>
              <a:t> </a:t>
            </a:r>
            <a:r>
              <a:rPr lang="fi-FI" sz="1800" dirty="0">
                <a:solidFill>
                  <a:srgbClr val="FF0000"/>
                </a:solidFill>
                <a:latin typeface="Tahoma" panose="020B0604030504040204" pitchFamily="34" charset="0"/>
              </a:rPr>
              <a:t>25 %:</a:t>
            </a:r>
            <a:r>
              <a:rPr lang="fi-FI" sz="1800" dirty="0">
                <a:latin typeface="Tahoma" panose="020B0604030504040204" pitchFamily="34" charset="0"/>
              </a:rPr>
              <a:t>a</a:t>
            </a:r>
            <a:r>
              <a:rPr lang="fi-FI" sz="1800" dirty="0">
                <a:solidFill>
                  <a:srgbClr val="FF0000"/>
                </a:solidFill>
                <a:latin typeface="Tahoma" panose="020B0604030504040204" pitchFamily="34" charset="0"/>
              </a:rPr>
              <a:t> </a:t>
            </a:r>
            <a:r>
              <a:rPr lang="fi-FI" sz="1800" dirty="0">
                <a:solidFill>
                  <a:srgbClr val="000000"/>
                </a:solidFill>
                <a:latin typeface="Tahoma" panose="020B0604030504040204" pitchFamily="34" charset="0"/>
              </a:rPr>
              <a:t>kattohintaan saakka. </a:t>
            </a:r>
          </a:p>
          <a:p>
            <a:pPr marL="0" indent="0">
              <a:buNone/>
            </a:pPr>
            <a:r>
              <a:rPr lang="fi-FI" sz="1800" dirty="0">
                <a:solidFill>
                  <a:srgbClr val="000000"/>
                </a:solidFill>
                <a:latin typeface="Tahoma" panose="020B0604030504040204" pitchFamily="34" charset="0"/>
              </a:rPr>
              <a:t>Mikäli toteutuneiden hankintakustannusten, johto- ja hallintokorvauksen sekä hoidonjohtopalkkion yhteisarvo alittaa kyseisen hoitovuoden tavoitehinnan, maksetaan urakoitsijalle tavoitepalkkiota </a:t>
            </a:r>
            <a:r>
              <a:rPr lang="fi-FI" sz="1800" strike="sngStrike" dirty="0">
                <a:solidFill>
                  <a:srgbClr val="000000"/>
                </a:solidFill>
                <a:latin typeface="Tahoma" panose="020B0604030504040204" pitchFamily="34" charset="0"/>
              </a:rPr>
              <a:t>30</a:t>
            </a:r>
            <a:r>
              <a:rPr lang="fi-FI" sz="1800" dirty="0">
                <a:solidFill>
                  <a:srgbClr val="000000"/>
                </a:solidFill>
                <a:latin typeface="Tahoma" panose="020B0604030504040204" pitchFamily="34" charset="0"/>
              </a:rPr>
              <a:t> </a:t>
            </a:r>
            <a:r>
              <a:rPr lang="fi-FI" sz="1800" dirty="0">
                <a:solidFill>
                  <a:srgbClr val="FF0000"/>
                </a:solidFill>
                <a:latin typeface="Tahoma" panose="020B0604030504040204" pitchFamily="34" charset="0"/>
              </a:rPr>
              <a:t>75 %:</a:t>
            </a:r>
            <a:r>
              <a:rPr lang="fi-FI" sz="1800" dirty="0">
                <a:solidFill>
                  <a:srgbClr val="000000"/>
                </a:solidFill>
                <a:latin typeface="Tahoma" panose="020B0604030504040204" pitchFamily="34" charset="0"/>
              </a:rPr>
              <a:t>a hoitovuoden tavoitehinnan alituksesta. </a:t>
            </a:r>
          </a:p>
          <a:p>
            <a:pPr marL="0" indent="0">
              <a:buNone/>
            </a:pPr>
            <a:r>
              <a:rPr lang="fi-FI" sz="1800" dirty="0">
                <a:solidFill>
                  <a:srgbClr val="000000"/>
                </a:solidFill>
                <a:latin typeface="Tahoma" panose="020B0604030504040204" pitchFamily="34" charset="0"/>
              </a:rPr>
              <a:t>Tavoitepalkkio voi olla enintään 3 %:a vuotuisesta tavoitehinnasta. Jos tavoitepalkkio on suurempi kuin 3 %:a, siirretään ylittävä osuus seuraavan hoitovuoden hankintakustannuksiin alennukseksi. </a:t>
            </a:r>
          </a:p>
          <a:p>
            <a:pPr marL="0" indent="0">
              <a:buNone/>
            </a:pPr>
            <a:r>
              <a:rPr lang="fi-FI" sz="1800" dirty="0">
                <a:solidFill>
                  <a:srgbClr val="000000"/>
                </a:solidFill>
                <a:latin typeface="Tahoma" panose="020B0604030504040204" pitchFamily="34" charset="0"/>
              </a:rPr>
              <a:t>Viimeisenä hoitovuonna tavoitepalkkio maksetaan koko viimeisen vuoden tavoitehinnan alittavasta osuudesta. </a:t>
            </a:r>
            <a:endParaRPr lang="fi-FI" sz="1800" i="0" dirty="0">
              <a:effectLst/>
              <a:latin typeface="Tahoma" panose="020B0604030504040204" pitchFamily="34" charset="0"/>
            </a:endParaRPr>
          </a:p>
        </p:txBody>
      </p:sp>
      <p:sp>
        <p:nvSpPr>
          <p:cNvPr id="4" name="Dian numeron paikkamerkki 3">
            <a:extLst>
              <a:ext uri="{FF2B5EF4-FFF2-40B4-BE49-F238E27FC236}">
                <a16:creationId xmlns:a16="http://schemas.microsoft.com/office/drawing/2014/main" id="{2776D061-1020-B0EB-2CD1-5F41B963DE96}"/>
              </a:ext>
            </a:extLst>
          </p:cNvPr>
          <p:cNvSpPr>
            <a:spLocks noGrp="1"/>
          </p:cNvSpPr>
          <p:nvPr>
            <p:ph type="sldNum" sz="quarter" idx="17"/>
          </p:nvPr>
        </p:nvSpPr>
        <p:spPr/>
        <p:txBody>
          <a:bodyPr/>
          <a:lstStyle/>
          <a:p>
            <a:fld id="{6BD4A0EF-951A-4343-A672-F31B58E6828E}" type="slidenum">
              <a:rPr lang="en-US" smtClean="0"/>
              <a:pPr/>
              <a:t>14</a:t>
            </a:fld>
            <a:endParaRPr lang="en-US"/>
          </a:p>
        </p:txBody>
      </p:sp>
    </p:spTree>
    <p:extLst>
      <p:ext uri="{BB962C8B-B14F-4D97-AF65-F5344CB8AC3E}">
        <p14:creationId xmlns:p14="http://schemas.microsoft.com/office/powerpoint/2010/main" val="1625825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1A015E-F06A-6262-D8A3-077379902E0E}"/>
              </a:ext>
            </a:extLst>
          </p:cNvPr>
          <p:cNvSpPr>
            <a:spLocks noGrp="1"/>
          </p:cNvSpPr>
          <p:nvPr>
            <p:ph type="title"/>
          </p:nvPr>
        </p:nvSpPr>
        <p:spPr/>
        <p:txBody>
          <a:bodyPr/>
          <a:lstStyle/>
          <a:p>
            <a:r>
              <a:rPr lang="fi-FI" dirty="0"/>
              <a:t>6.5 Hoitovuoden tavoitehinnan muuttaminen hoitovuoden aikana</a:t>
            </a:r>
          </a:p>
        </p:txBody>
      </p:sp>
      <p:sp>
        <p:nvSpPr>
          <p:cNvPr id="3" name="Tekstin paikkamerkki 2">
            <a:extLst>
              <a:ext uri="{FF2B5EF4-FFF2-40B4-BE49-F238E27FC236}">
                <a16:creationId xmlns:a16="http://schemas.microsoft.com/office/drawing/2014/main" id="{12DBA6B5-1E2D-DBF3-3991-2F8A43439CF0}"/>
              </a:ext>
            </a:extLst>
          </p:cNvPr>
          <p:cNvSpPr>
            <a:spLocks noGrp="1"/>
          </p:cNvSpPr>
          <p:nvPr>
            <p:ph type="body" sz="quarter" idx="18"/>
          </p:nvPr>
        </p:nvSpPr>
        <p:spPr/>
        <p:txBody>
          <a:bodyPr>
            <a:normAutofit fontScale="70000" lnSpcReduction="20000"/>
          </a:bodyPr>
          <a:lstStyle/>
          <a:p>
            <a:pPr marL="0" indent="0">
              <a:buNone/>
            </a:pPr>
            <a:r>
              <a:rPr lang="fi-FI" sz="1800" b="1" i="0" dirty="0">
                <a:solidFill>
                  <a:srgbClr val="000000"/>
                </a:solidFill>
                <a:effectLst/>
                <a:latin typeface="Tahoma" panose="020B0604030504040204" pitchFamily="34" charset="0"/>
              </a:rPr>
              <a:t>6.5.1 Hoitotöiden hankintakustannukset</a:t>
            </a:r>
          </a:p>
          <a:p>
            <a:pPr marL="0" indent="0">
              <a:buNone/>
            </a:pPr>
            <a:r>
              <a:rPr lang="fi-FI" sz="1800" i="0" dirty="0">
                <a:solidFill>
                  <a:srgbClr val="000000"/>
                </a:solidFill>
                <a:effectLst/>
                <a:latin typeface="Tahoma" panose="020B0604030504040204" pitchFamily="34" charset="0"/>
              </a:rPr>
              <a:t>Tämän sopimuksen tavoitehinta ja kattohinta perustuvat tarjouspyyntöasiakirjojen tietoihin. Tilaajalla on oikeus muuttaa tehtävien määriä, laatua ja laajuutta sopimuskauden aikana.</a:t>
            </a:r>
          </a:p>
          <a:p>
            <a:pPr marL="0" indent="0">
              <a:buNone/>
            </a:pPr>
            <a:r>
              <a:rPr lang="fi-FI" sz="1800" i="0" dirty="0">
                <a:solidFill>
                  <a:srgbClr val="000000"/>
                </a:solidFill>
                <a:effectLst/>
                <a:latin typeface="Tahoma" panose="020B0604030504040204" pitchFamily="34" charset="0"/>
              </a:rPr>
              <a:t>Urakan tehtävä- ja määräluettelon lihavoidulla ja kursivoidulla esitettyjen tehtävien määrämuutokset vaikuttavat tavoitehintaan. Muutosten vaikutus tavoitehintaan määritetään seuraavien periaatteiden mukaisesti:</a:t>
            </a:r>
          </a:p>
          <a:p>
            <a:pPr>
              <a:buFont typeface="Arial" panose="020B0604020202020204" pitchFamily="34" charset="0"/>
              <a:buChar char="•"/>
            </a:pPr>
            <a:r>
              <a:rPr lang="fi-FI" sz="1800" i="0" dirty="0">
                <a:solidFill>
                  <a:srgbClr val="000000"/>
                </a:solidFill>
                <a:effectLst/>
                <a:latin typeface="Tahoma" panose="020B0604030504040204" pitchFamily="34" charset="0"/>
              </a:rPr>
              <a:t>Mikäli jotain suoritetta tehdään tehtävä- ja määräluettelossa kerrottua määrää vähemmän, määritetään vähentyneen määrän vaikutus tavoitehintaan ko. suoritteiden tässä urakassa toteutuneiden kustannusten perusteella </a:t>
            </a:r>
            <a:r>
              <a:rPr lang="fi-FI" sz="1800" i="0" dirty="0">
                <a:solidFill>
                  <a:srgbClr val="FF0000"/>
                </a:solidFill>
                <a:effectLst/>
                <a:latin typeface="Tahoma" panose="020B0604030504040204" pitchFamily="34" charset="0"/>
              </a:rPr>
              <a:t>noudattaen seuraavaa kaavaa:</a:t>
            </a:r>
          </a:p>
          <a:p>
            <a:pPr marL="457200" lvl="1" indent="0">
              <a:buNone/>
            </a:pPr>
            <a:r>
              <a:rPr lang="fi-FI" sz="1800" i="0" dirty="0">
                <a:solidFill>
                  <a:srgbClr val="FF0000"/>
                </a:solidFill>
                <a:effectLst/>
                <a:latin typeface="Tahoma" panose="020B0604030504040204" pitchFamily="34" charset="0"/>
              </a:rPr>
              <a:t>a=  (b/c)×d</a:t>
            </a:r>
          </a:p>
          <a:p>
            <a:pPr marL="457200" lvl="1" indent="0">
              <a:buNone/>
            </a:pPr>
            <a:r>
              <a:rPr lang="fi-FI" sz="1800" i="0" dirty="0">
                <a:solidFill>
                  <a:srgbClr val="FF0000"/>
                </a:solidFill>
                <a:effectLst/>
                <a:latin typeface="Tahoma" panose="020B0604030504040204" pitchFamily="34" charset="0"/>
              </a:rPr>
              <a:t>a tarkoittaa tavoitehintavaikutusta ko. suoritteen osalta; ja</a:t>
            </a:r>
          </a:p>
          <a:p>
            <a:pPr marL="457200" lvl="1" indent="0">
              <a:buNone/>
            </a:pPr>
            <a:r>
              <a:rPr lang="fi-FI" sz="1800" i="0" dirty="0">
                <a:solidFill>
                  <a:srgbClr val="FF0000"/>
                </a:solidFill>
                <a:effectLst/>
                <a:latin typeface="Tahoma" panose="020B0604030504040204" pitchFamily="34" charset="0"/>
              </a:rPr>
              <a:t>b tarkoittaa ko. suoritteen tässä urakassa toteutuneita hankintakustannuksia yhteensä; ja</a:t>
            </a:r>
          </a:p>
          <a:p>
            <a:pPr marL="457200" lvl="1" indent="0">
              <a:buNone/>
            </a:pPr>
            <a:r>
              <a:rPr lang="fi-FI" sz="1800" i="0" dirty="0">
                <a:solidFill>
                  <a:srgbClr val="FF0000"/>
                </a:solidFill>
                <a:effectLst/>
                <a:latin typeface="Tahoma" panose="020B0604030504040204" pitchFamily="34" charset="0"/>
              </a:rPr>
              <a:t>c tarkoittaa ko. suoritteen tässä urakassa toteutuneita hoitovuoden aikaisia määriä yhteensä; ja</a:t>
            </a:r>
          </a:p>
          <a:p>
            <a:pPr marL="457200" lvl="1" indent="0">
              <a:buNone/>
            </a:pPr>
            <a:r>
              <a:rPr lang="fi-FI" sz="1800" i="0" dirty="0">
                <a:solidFill>
                  <a:srgbClr val="FF0000"/>
                </a:solidFill>
                <a:effectLst/>
                <a:latin typeface="Tahoma" panose="020B0604030504040204" pitchFamily="34" charset="0"/>
              </a:rPr>
              <a:t>d tarkoittaa ko. suoritteen tehtävä- ja määräluettelon mukaista määrää, josta on vähennetty</a:t>
            </a:r>
          </a:p>
          <a:p>
            <a:pPr marL="457200" lvl="1" indent="0">
              <a:spcBef>
                <a:spcPts val="0"/>
              </a:spcBef>
              <a:buNone/>
            </a:pPr>
            <a:r>
              <a:rPr lang="fi-FI" sz="1800" i="0" dirty="0">
                <a:solidFill>
                  <a:srgbClr val="FF0000"/>
                </a:solidFill>
                <a:effectLst/>
                <a:latin typeface="Tahoma" panose="020B0604030504040204" pitchFamily="34" charset="0"/>
              </a:rPr>
              <a:t>   toteutunut määrä</a:t>
            </a:r>
          </a:p>
        </p:txBody>
      </p:sp>
      <p:sp>
        <p:nvSpPr>
          <p:cNvPr id="4" name="Dian numeron paikkamerkki 3">
            <a:extLst>
              <a:ext uri="{FF2B5EF4-FFF2-40B4-BE49-F238E27FC236}">
                <a16:creationId xmlns:a16="http://schemas.microsoft.com/office/drawing/2014/main" id="{2776D061-1020-B0EB-2CD1-5F41B963DE96}"/>
              </a:ext>
            </a:extLst>
          </p:cNvPr>
          <p:cNvSpPr>
            <a:spLocks noGrp="1"/>
          </p:cNvSpPr>
          <p:nvPr>
            <p:ph type="sldNum" sz="quarter" idx="17"/>
          </p:nvPr>
        </p:nvSpPr>
        <p:spPr/>
        <p:txBody>
          <a:bodyPr/>
          <a:lstStyle/>
          <a:p>
            <a:fld id="{6BD4A0EF-951A-4343-A672-F31B58E6828E}" type="slidenum">
              <a:rPr lang="en-US" smtClean="0"/>
              <a:pPr/>
              <a:t>15</a:t>
            </a:fld>
            <a:endParaRPr lang="en-US"/>
          </a:p>
        </p:txBody>
      </p:sp>
    </p:spTree>
    <p:extLst>
      <p:ext uri="{BB962C8B-B14F-4D97-AF65-F5344CB8AC3E}">
        <p14:creationId xmlns:p14="http://schemas.microsoft.com/office/powerpoint/2010/main" val="1679456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1A015E-F06A-6262-D8A3-077379902E0E}"/>
              </a:ext>
            </a:extLst>
          </p:cNvPr>
          <p:cNvSpPr>
            <a:spLocks noGrp="1"/>
          </p:cNvSpPr>
          <p:nvPr>
            <p:ph type="title"/>
          </p:nvPr>
        </p:nvSpPr>
        <p:spPr/>
        <p:txBody>
          <a:bodyPr/>
          <a:lstStyle/>
          <a:p>
            <a:pPr marL="0" indent="0">
              <a:buNone/>
            </a:pPr>
            <a:r>
              <a:rPr lang="fi-FI" sz="3200" b="1" i="0" dirty="0">
                <a:solidFill>
                  <a:srgbClr val="000000"/>
                </a:solidFill>
                <a:effectLst/>
                <a:latin typeface="Tahoma" panose="020B0604030504040204" pitchFamily="34" charset="0"/>
              </a:rPr>
              <a:t>6.5 Hoitovuoden tavoitehinnan muuttaminen hoitovuoden aikana</a:t>
            </a:r>
          </a:p>
        </p:txBody>
      </p:sp>
      <p:sp>
        <p:nvSpPr>
          <p:cNvPr id="3" name="Tekstin paikkamerkki 2">
            <a:extLst>
              <a:ext uri="{FF2B5EF4-FFF2-40B4-BE49-F238E27FC236}">
                <a16:creationId xmlns:a16="http://schemas.microsoft.com/office/drawing/2014/main" id="{12DBA6B5-1E2D-DBF3-3991-2F8A43439CF0}"/>
              </a:ext>
            </a:extLst>
          </p:cNvPr>
          <p:cNvSpPr>
            <a:spLocks noGrp="1"/>
          </p:cNvSpPr>
          <p:nvPr>
            <p:ph type="body" sz="quarter" idx="18"/>
          </p:nvPr>
        </p:nvSpPr>
        <p:spPr/>
        <p:txBody>
          <a:bodyPr>
            <a:normAutofit fontScale="77500" lnSpcReduction="20000"/>
          </a:bodyPr>
          <a:lstStyle/>
          <a:p>
            <a:pPr marL="0" indent="0">
              <a:buNone/>
            </a:pPr>
            <a:r>
              <a:rPr lang="fi-FI" sz="2200" b="1" i="0" dirty="0">
                <a:solidFill>
                  <a:srgbClr val="000000"/>
                </a:solidFill>
                <a:effectLst/>
                <a:latin typeface="Tahoma" panose="020B0604030504040204" pitchFamily="34" charset="0"/>
              </a:rPr>
              <a:t>6.5.1 Hoitotöiden hankintakustannukset</a:t>
            </a:r>
          </a:p>
          <a:p>
            <a:pPr>
              <a:buFont typeface="Arial" panose="020B0604020202020204" pitchFamily="34" charset="0"/>
              <a:buChar char="•"/>
            </a:pPr>
            <a:r>
              <a:rPr lang="fi-FI" sz="1800" i="0" dirty="0">
                <a:effectLst/>
                <a:latin typeface="Tahoma" panose="020B0604030504040204" pitchFamily="34" charset="0"/>
              </a:rPr>
              <a:t>Mikäli jotain suoritetta tehdään tehtävä- ja määräluettelossa kerrottua määrää enemmän, on lisääntyneen määrän vaikutus tavoitehintaan lisääntyneen määrän toteutuneiden hankintakustannusten suuruinen. Tavoitehintavaikutus lasketaan </a:t>
            </a:r>
            <a:r>
              <a:rPr lang="fi-FI" sz="1800" i="0" dirty="0">
                <a:solidFill>
                  <a:srgbClr val="FF0000"/>
                </a:solidFill>
                <a:effectLst/>
                <a:latin typeface="Tahoma" panose="020B0604030504040204" pitchFamily="34" charset="0"/>
              </a:rPr>
              <a:t>noudattaen seuraavaa kaavaa:</a:t>
            </a:r>
          </a:p>
          <a:p>
            <a:pPr marL="457200" lvl="1" indent="0">
              <a:buNone/>
            </a:pPr>
            <a:r>
              <a:rPr lang="fi-FI" sz="1800" i="0" dirty="0">
                <a:solidFill>
                  <a:srgbClr val="FF0000"/>
                </a:solidFill>
                <a:effectLst/>
                <a:latin typeface="Tahoma" panose="020B0604030504040204" pitchFamily="34" charset="0"/>
              </a:rPr>
              <a:t>a=</a:t>
            </a:r>
            <a:r>
              <a:rPr lang="fi-FI" sz="1800" i="0" dirty="0" err="1">
                <a:solidFill>
                  <a:srgbClr val="FF0000"/>
                </a:solidFill>
                <a:effectLst/>
                <a:latin typeface="Tahoma" panose="020B0604030504040204" pitchFamily="34" charset="0"/>
              </a:rPr>
              <a:t>e×f</a:t>
            </a:r>
            <a:endParaRPr lang="fi-FI" sz="1800" i="0" dirty="0">
              <a:solidFill>
                <a:srgbClr val="FF0000"/>
              </a:solidFill>
              <a:effectLst/>
              <a:latin typeface="Tahoma" panose="020B0604030504040204" pitchFamily="34" charset="0"/>
            </a:endParaRPr>
          </a:p>
          <a:p>
            <a:pPr marL="457200" lvl="1" indent="0">
              <a:buNone/>
            </a:pPr>
            <a:r>
              <a:rPr lang="fi-FI" sz="1800" i="0" dirty="0">
                <a:solidFill>
                  <a:srgbClr val="FF0000"/>
                </a:solidFill>
                <a:effectLst/>
                <a:latin typeface="Tahoma" panose="020B0604030504040204" pitchFamily="34" charset="0"/>
              </a:rPr>
              <a:t>a tarkoittaa tavoitehintavaikutusta ko. suoritteen osalta; ja</a:t>
            </a:r>
          </a:p>
          <a:p>
            <a:pPr marL="457200" lvl="1" indent="0">
              <a:buNone/>
            </a:pPr>
            <a:r>
              <a:rPr lang="fi-FI" sz="1800" i="0" dirty="0">
                <a:solidFill>
                  <a:srgbClr val="FF0000"/>
                </a:solidFill>
                <a:effectLst/>
                <a:latin typeface="Tahoma" panose="020B0604030504040204" pitchFamily="34" charset="0"/>
              </a:rPr>
              <a:t>e tarkoittaa ko. suoritteen toteutunutta hankintakustannusta tehtävä- ja määräluettelon</a:t>
            </a:r>
          </a:p>
          <a:p>
            <a:pPr marL="457200" lvl="1" indent="0">
              <a:spcBef>
                <a:spcPts val="0"/>
              </a:spcBef>
              <a:buNone/>
            </a:pPr>
            <a:r>
              <a:rPr lang="fi-FI" sz="1800" i="0" dirty="0">
                <a:solidFill>
                  <a:srgbClr val="FF0000"/>
                </a:solidFill>
                <a:effectLst/>
                <a:latin typeface="Tahoma" panose="020B0604030504040204" pitchFamily="34" charset="0"/>
              </a:rPr>
              <a:t>   ylittävältä osalta; ja</a:t>
            </a:r>
          </a:p>
          <a:p>
            <a:pPr marL="457200" lvl="1" indent="0">
              <a:buNone/>
            </a:pPr>
            <a:r>
              <a:rPr lang="fi-FI" sz="1800" i="0" dirty="0">
                <a:solidFill>
                  <a:srgbClr val="FF0000"/>
                </a:solidFill>
                <a:effectLst/>
                <a:latin typeface="Tahoma" panose="020B0604030504040204" pitchFamily="34" charset="0"/>
              </a:rPr>
              <a:t>f tarkoittaa ko. suoritteen toteutunutta määrää tehtävä- ja määräluettelon ylittävältä osalta.</a:t>
            </a:r>
          </a:p>
          <a:p>
            <a:pPr marL="457200" lvl="1" indent="0">
              <a:buNone/>
            </a:pPr>
            <a:endParaRPr lang="fi-FI" sz="1800" i="0" dirty="0">
              <a:solidFill>
                <a:srgbClr val="FF0000"/>
              </a:solidFill>
              <a:effectLst/>
              <a:latin typeface="Tahoma" panose="020B0604030504040204" pitchFamily="34" charset="0"/>
            </a:endParaRPr>
          </a:p>
          <a:p>
            <a:pPr marL="457200" lvl="1" indent="0">
              <a:buNone/>
            </a:pPr>
            <a:r>
              <a:rPr lang="fi-FI" sz="1800" i="0" dirty="0">
                <a:solidFill>
                  <a:srgbClr val="FF0000"/>
                </a:solidFill>
                <a:effectLst/>
                <a:latin typeface="Tahoma" panose="020B0604030504040204" pitchFamily="34" charset="0"/>
              </a:rPr>
              <a:t>Mikäli samalla suoritteella on hoitovuoden aikana useampia eri hankintahintoja, suoritetaan edellä kerrotun kaavan mukainen laskenta jokaiselle eri yksikköhinnalla hankitulle määrälle erikseen, jotta lisääntyneen määrän yhteisvaikutus tavoitehintaan saadaan selville.</a:t>
            </a:r>
          </a:p>
          <a:p>
            <a:pPr marL="0" indent="0">
              <a:buNone/>
            </a:pPr>
            <a:endParaRPr lang="fi-FI" sz="1800" i="0" dirty="0">
              <a:solidFill>
                <a:srgbClr val="FF0000"/>
              </a:solidFill>
              <a:effectLst/>
              <a:latin typeface="Tahoma" panose="020B0604030504040204" pitchFamily="34" charset="0"/>
            </a:endParaRPr>
          </a:p>
        </p:txBody>
      </p:sp>
      <p:sp>
        <p:nvSpPr>
          <p:cNvPr id="4" name="Dian numeron paikkamerkki 3">
            <a:extLst>
              <a:ext uri="{FF2B5EF4-FFF2-40B4-BE49-F238E27FC236}">
                <a16:creationId xmlns:a16="http://schemas.microsoft.com/office/drawing/2014/main" id="{2776D061-1020-B0EB-2CD1-5F41B963DE96}"/>
              </a:ext>
            </a:extLst>
          </p:cNvPr>
          <p:cNvSpPr>
            <a:spLocks noGrp="1"/>
          </p:cNvSpPr>
          <p:nvPr>
            <p:ph type="sldNum" sz="quarter" idx="17"/>
          </p:nvPr>
        </p:nvSpPr>
        <p:spPr/>
        <p:txBody>
          <a:bodyPr/>
          <a:lstStyle/>
          <a:p>
            <a:fld id="{6BD4A0EF-951A-4343-A672-F31B58E6828E}" type="slidenum">
              <a:rPr lang="en-US" smtClean="0"/>
              <a:pPr/>
              <a:t>16</a:t>
            </a:fld>
            <a:endParaRPr lang="en-US"/>
          </a:p>
        </p:txBody>
      </p:sp>
    </p:spTree>
    <p:extLst>
      <p:ext uri="{BB962C8B-B14F-4D97-AF65-F5344CB8AC3E}">
        <p14:creationId xmlns:p14="http://schemas.microsoft.com/office/powerpoint/2010/main" val="2797868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1A015E-F06A-6262-D8A3-077379902E0E}"/>
              </a:ext>
            </a:extLst>
          </p:cNvPr>
          <p:cNvSpPr>
            <a:spLocks noGrp="1"/>
          </p:cNvSpPr>
          <p:nvPr>
            <p:ph type="title"/>
          </p:nvPr>
        </p:nvSpPr>
        <p:spPr/>
        <p:txBody>
          <a:bodyPr/>
          <a:lstStyle/>
          <a:p>
            <a:r>
              <a:rPr lang="fi-FI" dirty="0"/>
              <a:t>6.5 Hoitovuoden tavoitehinnan muuttaminen hoitovuoden aikana</a:t>
            </a:r>
          </a:p>
        </p:txBody>
      </p:sp>
      <p:sp>
        <p:nvSpPr>
          <p:cNvPr id="3" name="Tekstin paikkamerkki 2">
            <a:extLst>
              <a:ext uri="{FF2B5EF4-FFF2-40B4-BE49-F238E27FC236}">
                <a16:creationId xmlns:a16="http://schemas.microsoft.com/office/drawing/2014/main" id="{12DBA6B5-1E2D-DBF3-3991-2F8A43439CF0}"/>
              </a:ext>
            </a:extLst>
          </p:cNvPr>
          <p:cNvSpPr>
            <a:spLocks noGrp="1"/>
          </p:cNvSpPr>
          <p:nvPr>
            <p:ph type="body" sz="quarter" idx="18"/>
          </p:nvPr>
        </p:nvSpPr>
        <p:spPr>
          <a:xfrm>
            <a:off x="838199" y="1813967"/>
            <a:ext cx="8029576" cy="4444789"/>
          </a:xfrm>
        </p:spPr>
        <p:txBody>
          <a:bodyPr>
            <a:normAutofit fontScale="77500" lnSpcReduction="20000"/>
          </a:bodyPr>
          <a:lstStyle/>
          <a:p>
            <a:pPr marL="0" indent="0">
              <a:buNone/>
            </a:pPr>
            <a:r>
              <a:rPr lang="fi-FI" sz="2400" b="1" i="0" dirty="0">
                <a:solidFill>
                  <a:srgbClr val="000000"/>
                </a:solidFill>
                <a:effectLst/>
                <a:latin typeface="Tahoma" panose="020B0604030504040204" pitchFamily="34" charset="0"/>
              </a:rPr>
              <a:t>6.5.1 Hoitotöiden hankintakustannukset</a:t>
            </a:r>
          </a:p>
          <a:p>
            <a:pPr>
              <a:buFont typeface="Arial" panose="020B0604020202020204" pitchFamily="34" charset="0"/>
              <a:buChar char="•"/>
            </a:pPr>
            <a:r>
              <a:rPr lang="fi-FI" sz="1800" i="0" dirty="0">
                <a:effectLst/>
                <a:latin typeface="Tahoma" panose="020B0604030504040204" pitchFamily="34" charset="0"/>
              </a:rPr>
              <a:t>Mikäli jotain </a:t>
            </a:r>
            <a:r>
              <a:rPr lang="fi-FI" sz="1800" i="0" strike="sngStrike" dirty="0">
                <a:effectLst/>
                <a:latin typeface="Tahoma" panose="020B0604030504040204" pitchFamily="34" charset="0"/>
              </a:rPr>
              <a:t>työtä</a:t>
            </a:r>
            <a:r>
              <a:rPr lang="fi-FI" sz="1800" i="0" dirty="0">
                <a:effectLst/>
                <a:latin typeface="Tahoma" panose="020B0604030504040204" pitchFamily="34" charset="0"/>
              </a:rPr>
              <a:t> </a:t>
            </a:r>
            <a:r>
              <a:rPr lang="fi-FI" sz="1800" i="0" dirty="0">
                <a:solidFill>
                  <a:srgbClr val="FF0000"/>
                </a:solidFill>
                <a:effectLst/>
                <a:latin typeface="Tahoma" panose="020B0604030504040204" pitchFamily="34" charset="0"/>
              </a:rPr>
              <a:t>suoritetta</a:t>
            </a:r>
            <a:r>
              <a:rPr lang="fi-FI" sz="1800" i="0" dirty="0">
                <a:effectLst/>
                <a:latin typeface="Tahoma" panose="020B0604030504040204" pitchFamily="34" charset="0"/>
              </a:rPr>
              <a:t> ei ole </a:t>
            </a:r>
            <a:r>
              <a:rPr lang="fi-FI" sz="1800" i="0" strike="sngStrike" dirty="0">
                <a:effectLst/>
                <a:latin typeface="Tahoma" panose="020B0604030504040204" pitchFamily="34" charset="0"/>
              </a:rPr>
              <a:t>toteutettu</a:t>
            </a:r>
            <a:r>
              <a:rPr lang="fi-FI" sz="1800" i="0" dirty="0">
                <a:effectLst/>
                <a:latin typeface="Tahoma" panose="020B0604030504040204" pitchFamily="34" charset="0"/>
              </a:rPr>
              <a:t> </a:t>
            </a:r>
            <a:r>
              <a:rPr lang="fi-FI" sz="1800" i="0" dirty="0">
                <a:solidFill>
                  <a:srgbClr val="FF0000"/>
                </a:solidFill>
                <a:effectLst/>
                <a:latin typeface="Tahoma" panose="020B0604030504040204" pitchFamily="34" charset="0"/>
              </a:rPr>
              <a:t>tehty hoitovuoden aikana </a:t>
            </a:r>
            <a:r>
              <a:rPr lang="fi-FI" sz="1800" i="0" dirty="0">
                <a:effectLst/>
                <a:latin typeface="Tahoma" panose="020B0604030504040204" pitchFamily="34" charset="0"/>
              </a:rPr>
              <a:t>ollenkaan, </a:t>
            </a:r>
            <a:r>
              <a:rPr lang="fi-FI" sz="1800" i="0" strike="sngStrike" dirty="0">
                <a:effectLst/>
                <a:latin typeface="Tahoma" panose="020B0604030504040204" pitchFamily="34" charset="0"/>
              </a:rPr>
              <a:t>sovitaan tämän vaikutus tavoitehintaan erikseen.</a:t>
            </a:r>
            <a:r>
              <a:rPr lang="fi-FI" sz="1800" i="0" dirty="0">
                <a:effectLst/>
                <a:latin typeface="Tahoma" panose="020B0604030504040204" pitchFamily="34" charset="0"/>
              </a:rPr>
              <a:t> </a:t>
            </a:r>
            <a:r>
              <a:rPr lang="fi-FI" sz="1800" i="0" dirty="0">
                <a:solidFill>
                  <a:srgbClr val="FF0000"/>
                </a:solidFill>
                <a:effectLst/>
                <a:latin typeface="Tahoma" panose="020B0604030504040204" pitchFamily="34" charset="0"/>
              </a:rPr>
              <a:t>alentaa tekemätön työ tavoitehintaa tekemättömän työn kustannusvaikutuksen verran. Mikäli suoritetta on tehty aiemmin tässä urakassa, hyödynnetään aiempien toteutumien hintoja kustannusvaikutuksen laskennassa. Muutoin kustannusvaikutus sovitaan osapuolten kesken. </a:t>
            </a:r>
          </a:p>
          <a:p>
            <a:pPr marL="0" indent="0">
              <a:buNone/>
            </a:pPr>
            <a:r>
              <a:rPr lang="fi-FI" sz="1800" i="0" dirty="0">
                <a:effectLst/>
                <a:latin typeface="Tahoma" panose="020B0604030504040204" pitchFamily="34" charset="0"/>
              </a:rPr>
              <a:t>Urakan tehtävä- ja määräluettelossa normaalilla fontilla esitettyjen tehtävien määrien muutokset eivät vaikuta tavoitehintaan.</a:t>
            </a:r>
          </a:p>
          <a:p>
            <a:pPr marL="0" indent="0">
              <a:buNone/>
            </a:pPr>
            <a:r>
              <a:rPr lang="fi-FI" sz="1800" i="0" dirty="0">
                <a:effectLst/>
                <a:latin typeface="Tahoma" panose="020B0604030504040204" pitchFamily="34" charset="0"/>
              </a:rPr>
              <a:t>Muut kuin edellä mainitut sekä sopimuksenmukaista sisältöä, laajuutta, laatutasoa aiheuttavat muutokset ja lisäykset käsitellään mahdollisilta kustannusvaikutuksiltaan kohdan 6.6 Muutos- ja lisätyöt mukaisesti.</a:t>
            </a:r>
          </a:p>
          <a:p>
            <a:pPr marL="0" indent="0">
              <a:buNone/>
            </a:pPr>
            <a:r>
              <a:rPr lang="fi-FI" sz="1800" i="0" strike="sngStrike" dirty="0">
                <a:effectLst/>
                <a:latin typeface="Tahoma" panose="020B0604030504040204" pitchFamily="34" charset="0"/>
              </a:rPr>
              <a:t>Mikäli tilaaja ei hyväksy urakoitsijan esittämää edullisinta hyväksyttävää kilpailutettua alihankkijaa, vaan valitsee toisen, samassa kilpailutuksessa mukana olleen alihankkijan, tilaaja sitoutuu maksamaan näiden välisen erotuksen. Kyseinen erotus nostaa urakan tavoitehintaa. </a:t>
            </a:r>
            <a:r>
              <a:rPr lang="fi-FI" sz="1800" i="0" dirty="0">
                <a:solidFill>
                  <a:srgbClr val="FF0000"/>
                </a:solidFill>
                <a:effectLst/>
                <a:latin typeface="Tahoma" panose="020B0604030504040204" pitchFamily="34" charset="0"/>
              </a:rPr>
              <a:t>Jos kohdan 3 mukaisen hankinnan samassa kilpailutuksessa tilaaja on hylännyt edullisimman hyväksyttävän alihankkijan ja valitsee toisen samassa kilpailutuksessa mukana olleen kalliimman alihankkijan, tavoitehinta nousee näiden tarjoushintojen välisellä erotuksella. </a:t>
            </a:r>
          </a:p>
        </p:txBody>
      </p:sp>
      <p:sp>
        <p:nvSpPr>
          <p:cNvPr id="4" name="Dian numeron paikkamerkki 3">
            <a:extLst>
              <a:ext uri="{FF2B5EF4-FFF2-40B4-BE49-F238E27FC236}">
                <a16:creationId xmlns:a16="http://schemas.microsoft.com/office/drawing/2014/main" id="{2776D061-1020-B0EB-2CD1-5F41B963DE96}"/>
              </a:ext>
            </a:extLst>
          </p:cNvPr>
          <p:cNvSpPr>
            <a:spLocks noGrp="1"/>
          </p:cNvSpPr>
          <p:nvPr>
            <p:ph type="sldNum" sz="quarter" idx="17"/>
          </p:nvPr>
        </p:nvSpPr>
        <p:spPr/>
        <p:txBody>
          <a:bodyPr/>
          <a:lstStyle/>
          <a:p>
            <a:fld id="{6BD4A0EF-951A-4343-A672-F31B58E6828E}" type="slidenum">
              <a:rPr lang="en-US" smtClean="0"/>
              <a:pPr/>
              <a:t>17</a:t>
            </a:fld>
            <a:endParaRPr lang="en-US"/>
          </a:p>
        </p:txBody>
      </p:sp>
    </p:spTree>
    <p:extLst>
      <p:ext uri="{BB962C8B-B14F-4D97-AF65-F5344CB8AC3E}">
        <p14:creationId xmlns:p14="http://schemas.microsoft.com/office/powerpoint/2010/main" val="2178800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1A015E-F06A-6262-D8A3-077379902E0E}"/>
              </a:ext>
            </a:extLst>
          </p:cNvPr>
          <p:cNvSpPr>
            <a:spLocks noGrp="1"/>
          </p:cNvSpPr>
          <p:nvPr>
            <p:ph type="title"/>
          </p:nvPr>
        </p:nvSpPr>
        <p:spPr/>
        <p:txBody>
          <a:bodyPr/>
          <a:lstStyle/>
          <a:p>
            <a:r>
              <a:rPr lang="fi-FI" dirty="0"/>
              <a:t>6.5 Hoitovuoden tavoitehinnan muuttaminen hoitovuoden aikana</a:t>
            </a:r>
          </a:p>
        </p:txBody>
      </p:sp>
      <p:sp>
        <p:nvSpPr>
          <p:cNvPr id="3" name="Tekstin paikkamerkki 2">
            <a:extLst>
              <a:ext uri="{FF2B5EF4-FFF2-40B4-BE49-F238E27FC236}">
                <a16:creationId xmlns:a16="http://schemas.microsoft.com/office/drawing/2014/main" id="{12DBA6B5-1E2D-DBF3-3991-2F8A43439CF0}"/>
              </a:ext>
            </a:extLst>
          </p:cNvPr>
          <p:cNvSpPr>
            <a:spLocks noGrp="1"/>
          </p:cNvSpPr>
          <p:nvPr>
            <p:ph type="body" sz="quarter" idx="18"/>
          </p:nvPr>
        </p:nvSpPr>
        <p:spPr/>
        <p:txBody>
          <a:bodyPr>
            <a:normAutofit fontScale="70000" lnSpcReduction="20000"/>
          </a:bodyPr>
          <a:lstStyle/>
          <a:p>
            <a:pPr marL="0" indent="0">
              <a:buNone/>
            </a:pPr>
            <a:r>
              <a:rPr lang="fi-FI" sz="2900" b="1" i="0" dirty="0">
                <a:solidFill>
                  <a:srgbClr val="000000"/>
                </a:solidFill>
                <a:effectLst/>
                <a:latin typeface="Tahoma" panose="020B0604030504040204" pitchFamily="34" charset="0"/>
              </a:rPr>
              <a:t>6.5.2 Johto- ja hallintokorvaus </a:t>
            </a:r>
          </a:p>
          <a:p>
            <a:pPr marL="0" indent="0">
              <a:buNone/>
            </a:pPr>
            <a:r>
              <a:rPr lang="fi-FI" sz="2200" i="0" strike="sngStrike" dirty="0">
                <a:solidFill>
                  <a:srgbClr val="0000FF"/>
                </a:solidFill>
                <a:effectLst/>
                <a:latin typeface="Tahoma" panose="020B0604030504040204" pitchFamily="34" charset="0"/>
              </a:rPr>
              <a:t>Johto- ja hallintokorvaukseen kuuluvan henkilön työpanosta verrataan urakkaohjelmassa määritettyyn työpanokseen. Mikäli henkilöiden työpanos ei täytä määritettyä työpanosta (pl. lomat ja muut perustellut poissaolot), tilanteen korjaamisesta keskustellaan. Jos työpanos ei palaudu määritetylle tasolle ja tilaaja katsoo sen tarpeelliseksi, on tilaajalla oikeus määrätä sakko sopimuksen vastaisesta toiminnasta. </a:t>
            </a:r>
          </a:p>
          <a:p>
            <a:pPr marL="0" indent="0">
              <a:buNone/>
            </a:pPr>
            <a:r>
              <a:rPr lang="fi-FI" sz="2200" i="0" strike="sngStrike" dirty="0">
                <a:solidFill>
                  <a:srgbClr val="000000"/>
                </a:solidFill>
                <a:effectLst/>
                <a:latin typeface="Tahoma" panose="020B0604030504040204" pitchFamily="34" charset="0"/>
              </a:rPr>
              <a:t>Johto- ja hallintoresurssien määrää tai ajallista käyttöä voidaan tarvittaessa muuttaa tilaajan tai urakoitsijan esityksestä, molempien osapuolten kirjallisella hyväksynnällä. Resurssimuutoksien kustannusvaikutukset muuttavat tavoitehintaa. </a:t>
            </a:r>
          </a:p>
          <a:p>
            <a:pPr marL="0" indent="0">
              <a:buNone/>
            </a:pPr>
            <a:r>
              <a:rPr lang="fi-FI" sz="2200" i="0" dirty="0">
                <a:solidFill>
                  <a:srgbClr val="FF0000"/>
                </a:solidFill>
                <a:effectLst/>
                <a:latin typeface="Tahoma" panose="020B0604030504040204" pitchFamily="34" charset="0"/>
              </a:rPr>
              <a:t>Resurssimuutoksien kustannusvaikutukset eivät muuta tavoitehintaa. Urakoitsija voi halutessaan omalla kustannuksellaan lisätä johto- ja hallintoresurssien määrää tai ajallista käyttöä. </a:t>
            </a:r>
            <a:r>
              <a:rPr lang="fi-FI" sz="1800" i="0" dirty="0">
                <a:solidFill>
                  <a:srgbClr val="FF0000"/>
                </a:solidFill>
                <a:effectLst/>
                <a:latin typeface="Tahoma" panose="020B0604030504040204" pitchFamily="34" charset="0"/>
              </a:rPr>
              <a:t>. </a:t>
            </a:r>
          </a:p>
          <a:p>
            <a:pPr marL="0" indent="0">
              <a:buNone/>
            </a:pPr>
            <a:endParaRPr lang="fi-FI" sz="1800" i="0" dirty="0">
              <a:solidFill>
                <a:srgbClr val="FF0000"/>
              </a:solidFill>
              <a:effectLst/>
              <a:latin typeface="Tahoma" panose="020B0604030504040204" pitchFamily="34" charset="0"/>
            </a:endParaRPr>
          </a:p>
        </p:txBody>
      </p:sp>
      <p:sp>
        <p:nvSpPr>
          <p:cNvPr id="4" name="Dian numeron paikkamerkki 3">
            <a:extLst>
              <a:ext uri="{FF2B5EF4-FFF2-40B4-BE49-F238E27FC236}">
                <a16:creationId xmlns:a16="http://schemas.microsoft.com/office/drawing/2014/main" id="{2776D061-1020-B0EB-2CD1-5F41B963DE96}"/>
              </a:ext>
            </a:extLst>
          </p:cNvPr>
          <p:cNvSpPr>
            <a:spLocks noGrp="1"/>
          </p:cNvSpPr>
          <p:nvPr>
            <p:ph type="sldNum" sz="quarter" idx="17"/>
          </p:nvPr>
        </p:nvSpPr>
        <p:spPr/>
        <p:txBody>
          <a:bodyPr/>
          <a:lstStyle/>
          <a:p>
            <a:fld id="{6BD4A0EF-951A-4343-A672-F31B58E6828E}" type="slidenum">
              <a:rPr lang="en-US" smtClean="0"/>
              <a:pPr/>
              <a:t>18</a:t>
            </a:fld>
            <a:endParaRPr lang="en-US"/>
          </a:p>
        </p:txBody>
      </p:sp>
    </p:spTree>
    <p:extLst>
      <p:ext uri="{BB962C8B-B14F-4D97-AF65-F5344CB8AC3E}">
        <p14:creationId xmlns:p14="http://schemas.microsoft.com/office/powerpoint/2010/main" val="661615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1A015E-F06A-6262-D8A3-077379902E0E}"/>
              </a:ext>
            </a:extLst>
          </p:cNvPr>
          <p:cNvSpPr>
            <a:spLocks noGrp="1"/>
          </p:cNvSpPr>
          <p:nvPr>
            <p:ph type="title"/>
          </p:nvPr>
        </p:nvSpPr>
        <p:spPr/>
        <p:txBody>
          <a:bodyPr/>
          <a:lstStyle/>
          <a:p>
            <a:r>
              <a:rPr lang="fi-FI" dirty="0"/>
              <a:t>6.5 Hoitovuoden tavoitehinnan muuttaminen hoitovuoden aikana</a:t>
            </a:r>
          </a:p>
        </p:txBody>
      </p:sp>
      <p:sp>
        <p:nvSpPr>
          <p:cNvPr id="3" name="Tekstin paikkamerkki 2">
            <a:extLst>
              <a:ext uri="{FF2B5EF4-FFF2-40B4-BE49-F238E27FC236}">
                <a16:creationId xmlns:a16="http://schemas.microsoft.com/office/drawing/2014/main" id="{12DBA6B5-1E2D-DBF3-3991-2F8A43439CF0}"/>
              </a:ext>
            </a:extLst>
          </p:cNvPr>
          <p:cNvSpPr>
            <a:spLocks noGrp="1"/>
          </p:cNvSpPr>
          <p:nvPr>
            <p:ph type="body" sz="quarter" idx="18"/>
          </p:nvPr>
        </p:nvSpPr>
        <p:spPr/>
        <p:txBody>
          <a:bodyPr>
            <a:normAutofit/>
          </a:bodyPr>
          <a:lstStyle/>
          <a:p>
            <a:pPr marL="0" indent="0">
              <a:buNone/>
            </a:pPr>
            <a:r>
              <a:rPr lang="fi-FI" b="1" i="0" dirty="0">
                <a:solidFill>
                  <a:srgbClr val="000000"/>
                </a:solidFill>
                <a:effectLst/>
                <a:latin typeface="Tahoma" panose="020B0604030504040204" pitchFamily="34" charset="0"/>
              </a:rPr>
              <a:t>6.5.3 Hoidonjohtopalkkio </a:t>
            </a:r>
          </a:p>
          <a:p>
            <a:pPr marL="0" indent="0">
              <a:buNone/>
            </a:pPr>
            <a:r>
              <a:rPr lang="fi-FI" sz="1600" i="0" strike="sngStrike" dirty="0">
                <a:solidFill>
                  <a:srgbClr val="0000FF"/>
                </a:solidFill>
                <a:effectLst/>
                <a:latin typeface="Tahoma" panose="020B0604030504040204" pitchFamily="34" charset="0"/>
              </a:rPr>
              <a:t>Hoitovuoden hoidonjohtopalkkioon tehdään muutos, jos hoitovuoden lopullinen tavoitehinta ilman kohdan 6.9 mukaisia indeksitarkistuksia muuttuu enemmän kuin 5 % verrattuna ko. vuoden tarjouksen mukaiseen tavoitehintaan. Tällöin kyseisen vuoden indeksitarkistettuun hoidonjohtopalkkioon tehdään muutos tavoitehinnan muutoksen prosenttiosuudella. </a:t>
            </a:r>
          </a:p>
          <a:p>
            <a:pPr marL="0" indent="0">
              <a:buNone/>
            </a:pPr>
            <a:r>
              <a:rPr lang="fi-FI" sz="1600" i="0" strike="sngStrike" dirty="0">
                <a:effectLst/>
                <a:latin typeface="Tahoma" panose="020B0604030504040204" pitchFamily="34" charset="0"/>
              </a:rPr>
              <a:t>Hoidonjohtopalkkion muutos ei sisälly eikä muuta tavoitehintaa. </a:t>
            </a:r>
          </a:p>
          <a:p>
            <a:pPr marL="0" indent="0">
              <a:buNone/>
            </a:pPr>
            <a:r>
              <a:rPr lang="fi-FI" sz="1800" dirty="0">
                <a:solidFill>
                  <a:srgbClr val="FF0000"/>
                </a:solidFill>
                <a:effectLst/>
                <a:latin typeface="Tahoma" panose="020B0604030504040204" pitchFamily="34" charset="0"/>
                <a:ea typeface="Calibri" panose="020F0502020204030204" pitchFamily="34" charset="0"/>
              </a:rPr>
              <a:t>Muutokset hoidonjohtopalkkiossa eivät muuta tavoitehintaa.</a:t>
            </a:r>
            <a:endParaRPr lang="fi-FI" sz="1800" dirty="0">
              <a:effectLst/>
              <a:latin typeface="Tahoma" panose="020B0604030504040204" pitchFamily="34" charset="0"/>
              <a:ea typeface="Calibri" panose="020F0502020204030204" pitchFamily="34" charset="0"/>
            </a:endParaRPr>
          </a:p>
          <a:p>
            <a:pPr marL="0" indent="0">
              <a:buNone/>
            </a:pPr>
            <a:endParaRPr lang="fi-FI" sz="1600" i="0" dirty="0">
              <a:effectLst/>
              <a:latin typeface="Tahoma" panose="020B0604030504040204" pitchFamily="34" charset="0"/>
            </a:endParaRPr>
          </a:p>
        </p:txBody>
      </p:sp>
      <p:sp>
        <p:nvSpPr>
          <p:cNvPr id="4" name="Dian numeron paikkamerkki 3">
            <a:extLst>
              <a:ext uri="{FF2B5EF4-FFF2-40B4-BE49-F238E27FC236}">
                <a16:creationId xmlns:a16="http://schemas.microsoft.com/office/drawing/2014/main" id="{2776D061-1020-B0EB-2CD1-5F41B963DE96}"/>
              </a:ext>
            </a:extLst>
          </p:cNvPr>
          <p:cNvSpPr>
            <a:spLocks noGrp="1"/>
          </p:cNvSpPr>
          <p:nvPr>
            <p:ph type="sldNum" sz="quarter" idx="17"/>
          </p:nvPr>
        </p:nvSpPr>
        <p:spPr/>
        <p:txBody>
          <a:bodyPr/>
          <a:lstStyle/>
          <a:p>
            <a:fld id="{6BD4A0EF-951A-4343-A672-F31B58E6828E}" type="slidenum">
              <a:rPr lang="en-US" smtClean="0"/>
              <a:pPr/>
              <a:t>19</a:t>
            </a:fld>
            <a:endParaRPr lang="en-US"/>
          </a:p>
        </p:txBody>
      </p:sp>
    </p:spTree>
    <p:extLst>
      <p:ext uri="{BB962C8B-B14F-4D97-AF65-F5344CB8AC3E}">
        <p14:creationId xmlns:p14="http://schemas.microsoft.com/office/powerpoint/2010/main" val="946411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217D81-D574-FA01-DC1E-FD581914A799}"/>
              </a:ext>
            </a:extLst>
          </p:cNvPr>
          <p:cNvSpPr>
            <a:spLocks noGrp="1"/>
          </p:cNvSpPr>
          <p:nvPr>
            <p:ph type="title"/>
          </p:nvPr>
        </p:nvSpPr>
        <p:spPr/>
        <p:txBody>
          <a:bodyPr/>
          <a:lstStyle/>
          <a:p>
            <a:r>
              <a:rPr lang="fi-FI" dirty="0"/>
              <a:t>Miksi muutoksia?</a:t>
            </a:r>
          </a:p>
        </p:txBody>
      </p:sp>
      <p:sp>
        <p:nvSpPr>
          <p:cNvPr id="3" name="Tekstin paikkamerkki 2">
            <a:extLst>
              <a:ext uri="{FF2B5EF4-FFF2-40B4-BE49-F238E27FC236}">
                <a16:creationId xmlns:a16="http://schemas.microsoft.com/office/drawing/2014/main" id="{A71CB4AB-6C0E-2837-DFD5-1EDB0E74A270}"/>
              </a:ext>
            </a:extLst>
          </p:cNvPr>
          <p:cNvSpPr>
            <a:spLocks noGrp="1"/>
          </p:cNvSpPr>
          <p:nvPr>
            <p:ph type="body" sz="quarter" idx="18"/>
          </p:nvPr>
        </p:nvSpPr>
        <p:spPr/>
        <p:txBody>
          <a:bodyPr/>
          <a:lstStyle/>
          <a:p>
            <a:pPr marL="0" indent="0">
              <a:buNone/>
            </a:pPr>
            <a:endParaRPr lang="fi-FI" dirty="0"/>
          </a:p>
          <a:p>
            <a:pPr marL="0" indent="0">
              <a:buNone/>
            </a:pPr>
            <a:r>
              <a:rPr lang="fi-FI" dirty="0"/>
              <a:t> </a:t>
            </a:r>
          </a:p>
        </p:txBody>
      </p:sp>
      <p:pic>
        <p:nvPicPr>
          <p:cNvPr id="7" name="Kuvan paikkamerkki 6" descr="Kulma kynä kaavion laukaisu">
            <a:extLst>
              <a:ext uri="{FF2B5EF4-FFF2-40B4-BE49-F238E27FC236}">
                <a16:creationId xmlns:a16="http://schemas.microsoft.com/office/drawing/2014/main" id="{17144AD6-EF99-077C-41C9-99D135DE3F41}"/>
              </a:ext>
            </a:extLst>
          </p:cNvPr>
          <p:cNvPicPr>
            <a:picLocks noGrp="1" noChangeAspect="1"/>
          </p:cNvPicPr>
          <p:nvPr>
            <p:ph type="pic" sz="quarter" idx="19"/>
          </p:nvPr>
        </p:nvPicPr>
        <p:blipFill>
          <a:blip r:embed="rId2" cstate="print">
            <a:extLst>
              <a:ext uri="{28A0092B-C50C-407E-A947-70E740481C1C}">
                <a14:useLocalDpi xmlns:a14="http://schemas.microsoft.com/office/drawing/2010/main" val="0"/>
              </a:ext>
            </a:extLst>
          </a:blip>
          <a:srcRect l="29161" r="29161"/>
          <a:stretch/>
        </p:blipFill>
        <p:spPr/>
      </p:pic>
      <p:sp>
        <p:nvSpPr>
          <p:cNvPr id="5" name="Dian numeron paikkamerkki 4">
            <a:extLst>
              <a:ext uri="{FF2B5EF4-FFF2-40B4-BE49-F238E27FC236}">
                <a16:creationId xmlns:a16="http://schemas.microsoft.com/office/drawing/2014/main" id="{AC6049A5-6DC1-86A2-94B4-031962DD4275}"/>
              </a:ext>
            </a:extLst>
          </p:cNvPr>
          <p:cNvSpPr>
            <a:spLocks noGrp="1"/>
          </p:cNvSpPr>
          <p:nvPr>
            <p:ph type="sldNum" sz="quarter" idx="17"/>
          </p:nvPr>
        </p:nvSpPr>
        <p:spPr/>
        <p:txBody>
          <a:bodyPr/>
          <a:lstStyle/>
          <a:p>
            <a:fld id="{6BD4A0EF-951A-4343-A672-F31B58E6828E}" type="slidenum">
              <a:rPr lang="en-US" smtClean="0"/>
              <a:pPr/>
              <a:t>2</a:t>
            </a:fld>
            <a:endParaRPr lang="en-US"/>
          </a:p>
        </p:txBody>
      </p:sp>
      <p:sp>
        <p:nvSpPr>
          <p:cNvPr id="9" name="Tekstiruutu 8">
            <a:extLst>
              <a:ext uri="{FF2B5EF4-FFF2-40B4-BE49-F238E27FC236}">
                <a16:creationId xmlns:a16="http://schemas.microsoft.com/office/drawing/2014/main" id="{C5EEEB49-FBA9-BC67-340A-891CCEA19EBC}"/>
              </a:ext>
            </a:extLst>
          </p:cNvPr>
          <p:cNvSpPr txBox="1"/>
          <p:nvPr/>
        </p:nvSpPr>
        <p:spPr>
          <a:xfrm>
            <a:off x="857249" y="1627536"/>
            <a:ext cx="7558782" cy="3939540"/>
          </a:xfrm>
          <a:prstGeom prst="rect">
            <a:avLst/>
          </a:prstGeom>
          <a:noFill/>
        </p:spPr>
        <p:txBody>
          <a:bodyPr wrap="square">
            <a:spAutoFit/>
          </a:bodyPr>
          <a:lstStyle/>
          <a:p>
            <a:r>
              <a:rPr lang="fi-FI" b="1" dirty="0">
                <a:latin typeface="Franklin Gothic Book" panose="020B0503020102020204" pitchFamily="34" charset="0"/>
              </a:rPr>
              <a:t>TAVOITTEET:</a:t>
            </a:r>
            <a:r>
              <a:rPr lang="fi-FI" dirty="0">
                <a:latin typeface="Franklin Gothic Book" panose="020B0503020102020204" pitchFamily="34" charset="0"/>
              </a:rPr>
              <a:t> </a:t>
            </a:r>
          </a:p>
          <a:p>
            <a:pPr marL="285750" indent="-285750">
              <a:buFont typeface="Arial" panose="020B0604020202020204" pitchFamily="34" charset="0"/>
              <a:buChar char="•"/>
            </a:pPr>
            <a:r>
              <a:rPr lang="fi-FI" sz="2000" dirty="0">
                <a:latin typeface="Franklin Gothic Book" panose="020B0503020102020204" pitchFamily="34" charset="0"/>
              </a:rPr>
              <a:t>Vähentää hinnoitteluun liittyviä epäselvyyksiä, monimutkaisuutta sekä parantaa urakoitsijan kannustimia</a:t>
            </a:r>
          </a:p>
          <a:p>
            <a:pPr marL="285750" indent="-285750">
              <a:buFont typeface="Arial" panose="020B0604020202020204" pitchFamily="34" charset="0"/>
              <a:buChar char="•"/>
            </a:pPr>
            <a:r>
              <a:rPr lang="fi-FI" sz="2000" dirty="0">
                <a:latin typeface="Franklin Gothic Book" panose="020B0503020102020204" pitchFamily="34" charset="0"/>
              </a:rPr>
              <a:t>Korjata liian alhaiset tarjoushinnat oikealle hoitovuoden toteutuvalle tasolle, </a:t>
            </a:r>
          </a:p>
          <a:p>
            <a:pPr marL="285750" indent="-285750">
              <a:buFont typeface="Arial" panose="020B0604020202020204" pitchFamily="34" charset="0"/>
              <a:buChar char="•"/>
            </a:pPr>
            <a:r>
              <a:rPr lang="fi-FI" sz="2000" dirty="0">
                <a:latin typeface="Franklin Gothic Book" panose="020B0503020102020204" pitchFamily="34" charset="0"/>
              </a:rPr>
              <a:t>Rajata tilaajan maksuvelvollisuutta merkittävissä kattohinnan ylityksen tapauksissa </a:t>
            </a:r>
          </a:p>
          <a:p>
            <a:pPr marL="285750" indent="-285750">
              <a:buFont typeface="Arial" panose="020B0604020202020204" pitchFamily="34" charset="0"/>
              <a:buChar char="•"/>
            </a:pPr>
            <a:r>
              <a:rPr lang="fi-FI" sz="2000" dirty="0">
                <a:latin typeface="Franklin Gothic Book" panose="020B0503020102020204" pitchFamily="34" charset="0"/>
              </a:rPr>
              <a:t>Muuttaa tilaajan kustannustietoutta proaktiivisempaan suuntaan ja lisätä taloudellisen ohjauksen osalta yhteistoimintaa</a:t>
            </a:r>
          </a:p>
          <a:p>
            <a:endParaRPr lang="fi-FI" dirty="0">
              <a:latin typeface="Franklin Gothic Book" panose="020B0503020102020204" pitchFamily="34" charset="0"/>
            </a:endParaRPr>
          </a:p>
          <a:p>
            <a:endParaRPr lang="fi-FI" dirty="0"/>
          </a:p>
          <a:p>
            <a:endParaRPr lang="fi-FI" dirty="0"/>
          </a:p>
          <a:p>
            <a:endParaRPr lang="fi-FI" dirty="0"/>
          </a:p>
        </p:txBody>
      </p:sp>
    </p:spTree>
    <p:extLst>
      <p:ext uri="{BB962C8B-B14F-4D97-AF65-F5344CB8AC3E}">
        <p14:creationId xmlns:p14="http://schemas.microsoft.com/office/powerpoint/2010/main" val="21194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1A015E-F06A-6262-D8A3-077379902E0E}"/>
              </a:ext>
            </a:extLst>
          </p:cNvPr>
          <p:cNvSpPr>
            <a:spLocks noGrp="1"/>
          </p:cNvSpPr>
          <p:nvPr>
            <p:ph type="title"/>
          </p:nvPr>
        </p:nvSpPr>
        <p:spPr/>
        <p:txBody>
          <a:bodyPr/>
          <a:lstStyle/>
          <a:p>
            <a:r>
              <a:rPr lang="fi-FI" dirty="0"/>
              <a:t>6.7 Laskutus</a:t>
            </a:r>
          </a:p>
        </p:txBody>
      </p:sp>
      <p:sp>
        <p:nvSpPr>
          <p:cNvPr id="3" name="Tekstin paikkamerkki 2">
            <a:extLst>
              <a:ext uri="{FF2B5EF4-FFF2-40B4-BE49-F238E27FC236}">
                <a16:creationId xmlns:a16="http://schemas.microsoft.com/office/drawing/2014/main" id="{12DBA6B5-1E2D-DBF3-3991-2F8A43439CF0}"/>
              </a:ext>
            </a:extLst>
          </p:cNvPr>
          <p:cNvSpPr>
            <a:spLocks noGrp="1"/>
          </p:cNvSpPr>
          <p:nvPr>
            <p:ph type="body" sz="quarter" idx="18"/>
          </p:nvPr>
        </p:nvSpPr>
        <p:spPr>
          <a:xfrm>
            <a:off x="838199" y="1813967"/>
            <a:ext cx="8029576" cy="4678907"/>
          </a:xfrm>
        </p:spPr>
        <p:txBody>
          <a:bodyPr>
            <a:normAutofit fontScale="85000" lnSpcReduction="10000"/>
          </a:bodyPr>
          <a:lstStyle/>
          <a:p>
            <a:pPr marL="0" indent="0">
              <a:buNone/>
            </a:pPr>
            <a:r>
              <a:rPr lang="fi-FI" b="1" i="0" dirty="0">
                <a:solidFill>
                  <a:srgbClr val="000000"/>
                </a:solidFill>
                <a:effectLst/>
                <a:latin typeface="Tahoma" panose="020B0604030504040204" pitchFamily="34" charset="0"/>
              </a:rPr>
              <a:t>6.7.1 Yleistä laskuttamisesta </a:t>
            </a:r>
          </a:p>
          <a:p>
            <a:pPr marL="0" indent="0">
              <a:buNone/>
            </a:pPr>
            <a:r>
              <a:rPr lang="fi-FI" sz="1600" i="0" dirty="0">
                <a:effectLst/>
                <a:latin typeface="Tahoma" panose="020B0604030504040204" pitchFamily="34" charset="0"/>
              </a:rPr>
              <a:t>……….</a:t>
            </a:r>
          </a:p>
          <a:p>
            <a:pPr marL="0" indent="0">
              <a:buNone/>
            </a:pPr>
            <a:r>
              <a:rPr lang="fi-FI" sz="1600" i="0" strike="sngStrike" dirty="0">
                <a:effectLst/>
                <a:latin typeface="Tahoma" panose="020B0604030504040204" pitchFamily="34" charset="0"/>
              </a:rPr>
              <a:t>Urakoitsija voi laskuttaa kaikki hoitovuonna syntyneet hankintakustannukset, johto- ja hallintokorvauksen sekä hoidonjohtopalkkion. Vuosittainen lopullinen tavoite- ja kattohinta todetaan välikatselmuksessa. Jos tavoitehinnan todetaan ylittyneen, tekee urakoitsija tilaajalle hyvityslaskun urakoitsijan osuudesta (30 %) kattohintaan saakka.  </a:t>
            </a:r>
            <a:endParaRPr lang="fi-FI" sz="1600" i="0" strike="sngStrike" dirty="0">
              <a:solidFill>
                <a:srgbClr val="0000FF"/>
              </a:solidFill>
              <a:effectLst/>
              <a:latin typeface="Tahoma" panose="020B0604030504040204" pitchFamily="34" charset="0"/>
            </a:endParaRPr>
          </a:p>
          <a:p>
            <a:pPr marL="0" indent="0">
              <a:buNone/>
            </a:pPr>
            <a:r>
              <a:rPr lang="fi-FI" sz="1600" i="0" dirty="0">
                <a:solidFill>
                  <a:srgbClr val="FF0000"/>
                </a:solidFill>
                <a:effectLst/>
                <a:latin typeface="Tahoma" panose="020B0604030504040204" pitchFamily="34" charset="0"/>
              </a:rPr>
              <a:t>Urakoitsija voi laskuttaa kaikki hoitovuonna syntyneet hankintakustannukset, johto- ja hallintokorvauksen sekä hoidonjohtopalkkion vuosittaiseen laskutusrajaan asti. Laskutusrajana pidetään hoitovuoden alun indeksikorjattua tavoitehintaa. Laskutusrajan täytyttyä, urakoitsija vastaa kaikista hankintakustannuksista, johto- ja hallintokorvauksesta sekä hoidonjohtopalkkiosta välikatselmukseen saakka, missä todetaan vuosittainen lopullinen tavoite- ja kattohinta sekä urakoitsijan (75 %) ja tilaajan (25 %) maksuosuudet tavoitehinnan ylityksestä. Välikatselmuksen jälkeen tilaaja antaa laskutusoikeuden niihin laskutusrajan ylittäviin kustannuksiin, joihin tilaajalla on sopimuksen perusteella maksuvelvollisuus. </a:t>
            </a:r>
          </a:p>
          <a:p>
            <a:pPr marL="0" indent="0">
              <a:buNone/>
            </a:pPr>
            <a:r>
              <a:rPr lang="fi-FI" sz="1500" dirty="0">
                <a:solidFill>
                  <a:srgbClr val="FF0000"/>
                </a:solidFill>
                <a:latin typeface="Tahoma" panose="020B0604030504040204" pitchFamily="34" charset="0"/>
              </a:rPr>
              <a:t>Edellä kerrottua laskutusrajaa voidaan tarkastaa hoitovuoden aikana, mikäli tilaaja teettää sille myönnetyllä lisärahoituksella muutostöitä, ja lisärahoituksen määrä kyseiselle hoitovuodelle on vähintään 100 000 euroa.</a:t>
            </a:r>
          </a:p>
          <a:p>
            <a:pPr marL="0" indent="0">
              <a:buNone/>
            </a:pPr>
            <a:endParaRPr lang="fi-FI" sz="1600" i="0" dirty="0">
              <a:solidFill>
                <a:srgbClr val="FF0000"/>
              </a:solidFill>
              <a:effectLst/>
              <a:latin typeface="Tahoma" panose="020B0604030504040204" pitchFamily="34" charset="0"/>
            </a:endParaRPr>
          </a:p>
        </p:txBody>
      </p:sp>
      <p:sp>
        <p:nvSpPr>
          <p:cNvPr id="4" name="Dian numeron paikkamerkki 3">
            <a:extLst>
              <a:ext uri="{FF2B5EF4-FFF2-40B4-BE49-F238E27FC236}">
                <a16:creationId xmlns:a16="http://schemas.microsoft.com/office/drawing/2014/main" id="{2776D061-1020-B0EB-2CD1-5F41B963DE96}"/>
              </a:ext>
            </a:extLst>
          </p:cNvPr>
          <p:cNvSpPr>
            <a:spLocks noGrp="1"/>
          </p:cNvSpPr>
          <p:nvPr>
            <p:ph type="sldNum" sz="quarter" idx="17"/>
          </p:nvPr>
        </p:nvSpPr>
        <p:spPr/>
        <p:txBody>
          <a:bodyPr/>
          <a:lstStyle/>
          <a:p>
            <a:fld id="{6BD4A0EF-951A-4343-A672-F31B58E6828E}" type="slidenum">
              <a:rPr lang="en-US" smtClean="0"/>
              <a:pPr/>
              <a:t>20</a:t>
            </a:fld>
            <a:endParaRPr lang="en-US"/>
          </a:p>
        </p:txBody>
      </p:sp>
    </p:spTree>
    <p:extLst>
      <p:ext uri="{BB962C8B-B14F-4D97-AF65-F5344CB8AC3E}">
        <p14:creationId xmlns:p14="http://schemas.microsoft.com/office/powerpoint/2010/main" val="4283144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1A015E-F06A-6262-D8A3-077379902E0E}"/>
              </a:ext>
            </a:extLst>
          </p:cNvPr>
          <p:cNvSpPr>
            <a:spLocks noGrp="1"/>
          </p:cNvSpPr>
          <p:nvPr>
            <p:ph type="title"/>
          </p:nvPr>
        </p:nvSpPr>
        <p:spPr/>
        <p:txBody>
          <a:bodyPr/>
          <a:lstStyle/>
          <a:p>
            <a:r>
              <a:rPr lang="fi-FI" dirty="0"/>
              <a:t>6.7 Laskutus</a:t>
            </a:r>
          </a:p>
        </p:txBody>
      </p:sp>
      <p:sp>
        <p:nvSpPr>
          <p:cNvPr id="3" name="Tekstin paikkamerkki 2">
            <a:extLst>
              <a:ext uri="{FF2B5EF4-FFF2-40B4-BE49-F238E27FC236}">
                <a16:creationId xmlns:a16="http://schemas.microsoft.com/office/drawing/2014/main" id="{12DBA6B5-1E2D-DBF3-3991-2F8A43439CF0}"/>
              </a:ext>
            </a:extLst>
          </p:cNvPr>
          <p:cNvSpPr>
            <a:spLocks noGrp="1"/>
          </p:cNvSpPr>
          <p:nvPr>
            <p:ph type="body" sz="quarter" idx="18"/>
          </p:nvPr>
        </p:nvSpPr>
        <p:spPr/>
        <p:txBody>
          <a:bodyPr>
            <a:normAutofit fontScale="92500" lnSpcReduction="20000"/>
          </a:bodyPr>
          <a:lstStyle/>
          <a:p>
            <a:pPr marL="0" indent="0">
              <a:buNone/>
            </a:pPr>
            <a:r>
              <a:rPr lang="fi-FI" b="1" i="0" dirty="0">
                <a:solidFill>
                  <a:srgbClr val="000000"/>
                </a:solidFill>
                <a:effectLst/>
                <a:latin typeface="Tahoma" panose="020B0604030504040204" pitchFamily="34" charset="0"/>
              </a:rPr>
              <a:t>6.7.1 Yleistä laskuttamisesta </a:t>
            </a:r>
            <a:endParaRPr lang="fi-FI" sz="1600" i="0" dirty="0">
              <a:effectLst/>
              <a:latin typeface="Tahoma" panose="020B0604030504040204" pitchFamily="34" charset="0"/>
            </a:endParaRPr>
          </a:p>
          <a:p>
            <a:pPr marL="0" indent="0">
              <a:buNone/>
            </a:pPr>
            <a:r>
              <a:rPr lang="fi-FI" sz="1600" i="0" dirty="0">
                <a:solidFill>
                  <a:srgbClr val="FF0000"/>
                </a:solidFill>
                <a:effectLst/>
                <a:latin typeface="Tahoma" panose="020B0604030504040204" pitchFamily="34" charset="0"/>
              </a:rPr>
              <a:t>Mikäli urakoitsija toteaa välikatselmuksessa, että se haluaa sopimuksen kohdan 6.4 mukaisesti siirtää osan kattohinnan ylittävistä kustannuksista seuraavan vuoden hankintakustannuksiksi, antaa tilaaja näihinkin kustannuksiin laskutusoikeuden välikatselmuksessa.  </a:t>
            </a:r>
          </a:p>
          <a:p>
            <a:pPr marL="0" indent="0">
              <a:buNone/>
            </a:pPr>
            <a:r>
              <a:rPr lang="fi-FI" sz="1600" i="0" strike="sngStrike" dirty="0">
                <a:effectLst/>
                <a:latin typeface="Tahoma" panose="020B0604030504040204" pitchFamily="34" charset="0"/>
              </a:rPr>
              <a:t>Urakoitsijan tulee tehdä hyvityslasku myös kattohinnan ylittävästä osuudesta siltä osin, kun ylitystä ei siirretä seuraavan vuoden hankintakustannukseksi.  </a:t>
            </a:r>
          </a:p>
          <a:p>
            <a:pPr marL="0" indent="0">
              <a:buNone/>
            </a:pPr>
            <a:r>
              <a:rPr lang="fi-FI" sz="1600" i="0" strike="sngStrike" dirty="0">
                <a:effectLst/>
                <a:latin typeface="Tahoma" panose="020B0604030504040204" pitchFamily="34" charset="0"/>
              </a:rPr>
              <a:t>Hyvityslaskut tulee tehdä 30 vrk:n kuluessa välikatselmuksesta (maksuehto 21 vrk). Hyvityslaskut kohdistetaan toimenpiteelle MHU hoidon johto. </a:t>
            </a:r>
          </a:p>
          <a:p>
            <a:pPr marL="0" indent="0">
              <a:buNone/>
            </a:pPr>
            <a:r>
              <a:rPr lang="fi-FI" sz="1600" i="0" strike="sngStrike" dirty="0">
                <a:effectLst/>
                <a:latin typeface="Tahoma" panose="020B0604030504040204" pitchFamily="34" charset="0"/>
              </a:rPr>
              <a:t>Urakoitsija on velvollinen palauttamaan tilaajalle viimeisen hoitovuoden tavoitehinnan ylityksen urakoitsijan osuuden (30 %) ja kattohinnan ylityksen urakan päättymisvuonna 15.12. mennessä. Sen lisäksi, mitä AYSE 25 §:ssä todetaan vakuudesta, voidaan vakuutta käyttää urakoitsijan em. velvoitteiden suorittamiseen. </a:t>
            </a:r>
          </a:p>
          <a:p>
            <a:pPr marL="0" indent="0">
              <a:buNone/>
            </a:pPr>
            <a:r>
              <a:rPr lang="fi-FI" sz="1600" i="0" dirty="0">
                <a:effectLst/>
                <a:latin typeface="Tahoma" panose="020B0604030504040204" pitchFamily="34" charset="0"/>
              </a:rPr>
              <a:t>Sanktioiden ja bonusten käsittely </a:t>
            </a:r>
            <a:r>
              <a:rPr lang="fi-FI" sz="1600" i="0" dirty="0">
                <a:solidFill>
                  <a:srgbClr val="FF0000"/>
                </a:solidFill>
                <a:effectLst/>
                <a:latin typeface="Tahoma" panose="020B0604030504040204" pitchFamily="34" charset="0"/>
              </a:rPr>
              <a:t>laskutuksessa</a:t>
            </a:r>
            <a:r>
              <a:rPr lang="fi-FI" sz="1600" i="0" dirty="0">
                <a:effectLst/>
                <a:latin typeface="Tahoma" panose="020B0604030504040204" pitchFamily="34" charset="0"/>
              </a:rPr>
              <a:t> on kuvattu kohdassa 8.</a:t>
            </a:r>
            <a:endParaRPr lang="fi-FI" sz="1600" i="0" dirty="0">
              <a:solidFill>
                <a:srgbClr val="FF0000"/>
              </a:solidFill>
              <a:effectLst/>
              <a:latin typeface="Tahoma" panose="020B0604030504040204" pitchFamily="34" charset="0"/>
            </a:endParaRPr>
          </a:p>
        </p:txBody>
      </p:sp>
      <p:sp>
        <p:nvSpPr>
          <p:cNvPr id="4" name="Dian numeron paikkamerkki 3">
            <a:extLst>
              <a:ext uri="{FF2B5EF4-FFF2-40B4-BE49-F238E27FC236}">
                <a16:creationId xmlns:a16="http://schemas.microsoft.com/office/drawing/2014/main" id="{2776D061-1020-B0EB-2CD1-5F41B963DE96}"/>
              </a:ext>
            </a:extLst>
          </p:cNvPr>
          <p:cNvSpPr>
            <a:spLocks noGrp="1"/>
          </p:cNvSpPr>
          <p:nvPr>
            <p:ph type="sldNum" sz="quarter" idx="17"/>
          </p:nvPr>
        </p:nvSpPr>
        <p:spPr/>
        <p:txBody>
          <a:bodyPr/>
          <a:lstStyle/>
          <a:p>
            <a:fld id="{6BD4A0EF-951A-4343-A672-F31B58E6828E}" type="slidenum">
              <a:rPr lang="en-US" smtClean="0"/>
              <a:pPr/>
              <a:t>21</a:t>
            </a:fld>
            <a:endParaRPr lang="en-US"/>
          </a:p>
        </p:txBody>
      </p:sp>
    </p:spTree>
    <p:extLst>
      <p:ext uri="{BB962C8B-B14F-4D97-AF65-F5344CB8AC3E}">
        <p14:creationId xmlns:p14="http://schemas.microsoft.com/office/powerpoint/2010/main" val="2437227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1A015E-F06A-6262-D8A3-077379902E0E}"/>
              </a:ext>
            </a:extLst>
          </p:cNvPr>
          <p:cNvSpPr>
            <a:spLocks noGrp="1"/>
          </p:cNvSpPr>
          <p:nvPr>
            <p:ph type="title"/>
          </p:nvPr>
        </p:nvSpPr>
        <p:spPr/>
        <p:txBody>
          <a:bodyPr/>
          <a:lstStyle/>
          <a:p>
            <a:r>
              <a:rPr lang="fi-FI" dirty="0"/>
              <a:t>6.7 Laskutus</a:t>
            </a:r>
          </a:p>
        </p:txBody>
      </p:sp>
      <p:sp>
        <p:nvSpPr>
          <p:cNvPr id="3" name="Tekstin paikkamerkki 2">
            <a:extLst>
              <a:ext uri="{FF2B5EF4-FFF2-40B4-BE49-F238E27FC236}">
                <a16:creationId xmlns:a16="http://schemas.microsoft.com/office/drawing/2014/main" id="{12DBA6B5-1E2D-DBF3-3991-2F8A43439CF0}"/>
              </a:ext>
            </a:extLst>
          </p:cNvPr>
          <p:cNvSpPr>
            <a:spLocks noGrp="1"/>
          </p:cNvSpPr>
          <p:nvPr>
            <p:ph type="body" sz="quarter" idx="18"/>
          </p:nvPr>
        </p:nvSpPr>
        <p:spPr/>
        <p:txBody>
          <a:bodyPr>
            <a:normAutofit fontScale="92500"/>
          </a:bodyPr>
          <a:lstStyle/>
          <a:p>
            <a:pPr marL="0" indent="0">
              <a:buNone/>
            </a:pPr>
            <a:r>
              <a:rPr lang="fi-FI" b="1" i="0" dirty="0">
                <a:solidFill>
                  <a:srgbClr val="000000"/>
                </a:solidFill>
                <a:effectLst/>
                <a:latin typeface="Tahoma" panose="020B0604030504040204" pitchFamily="34" charset="0"/>
              </a:rPr>
              <a:t>6.7.2 Hoitotöiden hankintakustannukset</a:t>
            </a:r>
            <a:endParaRPr lang="fi-FI" sz="1600" i="0" dirty="0">
              <a:effectLst/>
              <a:latin typeface="Tahoma" panose="020B0604030504040204" pitchFamily="34" charset="0"/>
            </a:endParaRPr>
          </a:p>
          <a:p>
            <a:pPr marL="0" indent="0">
              <a:buNone/>
            </a:pPr>
            <a:r>
              <a:rPr lang="fi-FI" sz="1600" i="0" dirty="0">
                <a:effectLst/>
                <a:latin typeface="Tahoma" panose="020B0604030504040204" pitchFamily="34" charset="0"/>
              </a:rPr>
              <a:t>Hoitotöiden hankintakustannukset laskutetaan koontilaskulla 14 vrk:n välein. Hankintakustannukset ovat tilaajalta veloituskelpoisia, kun urakoitsija on itse hyväksynyt alihankkijansa laskun maksukelpoiseksi</a:t>
            </a:r>
            <a:r>
              <a:rPr lang="fi-FI" sz="1600" i="0" dirty="0">
                <a:solidFill>
                  <a:srgbClr val="FF0000"/>
                </a:solidFill>
                <a:effectLst/>
                <a:latin typeface="Tahoma" panose="020B0604030504040204" pitchFamily="34" charset="0"/>
              </a:rPr>
              <a:t> </a:t>
            </a:r>
            <a:r>
              <a:rPr lang="fi-FI" sz="1600" i="0" strike="sngStrike" dirty="0">
                <a:effectLst/>
                <a:latin typeface="Tahoma" panose="020B0604030504040204" pitchFamily="34" charset="0"/>
              </a:rPr>
              <a:t>ja</a:t>
            </a:r>
            <a:r>
              <a:rPr lang="fi-FI" sz="1600" i="0" dirty="0">
                <a:solidFill>
                  <a:srgbClr val="FF0000"/>
                </a:solidFill>
                <a:effectLst/>
                <a:latin typeface="Tahoma" panose="020B0604030504040204" pitchFamily="34" charset="0"/>
              </a:rPr>
              <a:t>, </a:t>
            </a:r>
            <a:r>
              <a:rPr lang="fi-FI" sz="1600" i="0" dirty="0">
                <a:effectLst/>
                <a:latin typeface="Tahoma" panose="020B0604030504040204" pitchFamily="34" charset="0"/>
              </a:rPr>
              <a:t>varusteiden ja laitteiden muuttuneet tiedot on päivitetty Velhoon</a:t>
            </a:r>
            <a:r>
              <a:rPr lang="fi-FI" sz="1600" i="0" dirty="0">
                <a:solidFill>
                  <a:srgbClr val="FF0000"/>
                </a:solidFill>
                <a:effectLst/>
                <a:latin typeface="Tahoma" panose="020B0604030504040204" pitchFamily="34" charset="0"/>
              </a:rPr>
              <a:t> ja toteutuneet tehtävämäärät sekä materiaalit on kirjattu Harja-järjestelmään. </a:t>
            </a:r>
            <a:r>
              <a:rPr lang="fi-FI" sz="1600" i="0" dirty="0">
                <a:effectLst/>
                <a:latin typeface="Tahoma" panose="020B0604030504040204" pitchFamily="34" charset="0"/>
              </a:rPr>
              <a:t>Tilaajalla on aina oikeus saada alihankintalaskut nähtäväkseen. </a:t>
            </a:r>
          </a:p>
          <a:p>
            <a:pPr marL="0" indent="0">
              <a:buNone/>
            </a:pPr>
            <a:r>
              <a:rPr lang="fi-FI" sz="1600" i="0" dirty="0">
                <a:effectLst/>
                <a:latin typeface="Tahoma" panose="020B0604030504040204" pitchFamily="34" charset="0"/>
              </a:rPr>
              <a:t>………….</a:t>
            </a:r>
          </a:p>
          <a:p>
            <a:pPr marL="0" indent="0">
              <a:buNone/>
            </a:pPr>
            <a:r>
              <a:rPr lang="fi-FI" sz="1600" i="0" dirty="0">
                <a:solidFill>
                  <a:srgbClr val="FF0000"/>
                </a:solidFill>
                <a:effectLst/>
                <a:latin typeface="Tahoma" panose="020B0604030504040204" pitchFamily="34" charset="0"/>
              </a:rPr>
              <a:t>Vaikka vuosittainen laskutusraja olisi saavutettu, eikä urakoitsijalla ole oikeutta laskuttaa hoitotöistä ennen välikatselmusta, on toteutuneet hankintakustannukset kuitenkin ilmoitettava Harja-järjestelmään tässä luvussa kerrotun mukaisesti vähintään 14 vrk:n välein koko hoitovuoden ajan. Hoitotöiden hankintakustannusten ilmoittamatta jättäminen katsotaan sopimuksen vastaiseksi toiminnaksi, josta määrätään sopimuksen </a:t>
            </a:r>
            <a:r>
              <a:rPr lang="fi-FI" sz="1600" dirty="0">
                <a:solidFill>
                  <a:srgbClr val="FF0000"/>
                </a:solidFill>
                <a:latin typeface="Tahoma" panose="020B0604030504040204" pitchFamily="34" charset="0"/>
              </a:rPr>
              <a:t>liittee</a:t>
            </a:r>
            <a:r>
              <a:rPr lang="fi-FI" sz="1600" i="0" dirty="0">
                <a:solidFill>
                  <a:srgbClr val="FF0000"/>
                </a:solidFill>
                <a:effectLst/>
                <a:latin typeface="Tahoma" panose="020B0604030504040204" pitchFamily="34" charset="0"/>
              </a:rPr>
              <a:t>n </a:t>
            </a:r>
            <a:r>
              <a:rPr lang="fi-FI" sz="1600" dirty="0">
                <a:solidFill>
                  <a:srgbClr val="FF0000"/>
                </a:solidFill>
                <a:latin typeface="Tahoma" panose="020B0604030504040204" pitchFamily="34" charset="0"/>
              </a:rPr>
              <a:t>9</a:t>
            </a:r>
            <a:r>
              <a:rPr lang="fi-FI" sz="1600" i="0" dirty="0">
                <a:solidFill>
                  <a:srgbClr val="FF0000"/>
                </a:solidFill>
                <a:effectLst/>
                <a:latin typeface="Tahoma" panose="020B0604030504040204" pitchFamily="34" charset="0"/>
              </a:rPr>
              <a:t> mukainen sanktio. </a:t>
            </a:r>
          </a:p>
        </p:txBody>
      </p:sp>
      <p:sp>
        <p:nvSpPr>
          <p:cNvPr id="4" name="Dian numeron paikkamerkki 3">
            <a:extLst>
              <a:ext uri="{FF2B5EF4-FFF2-40B4-BE49-F238E27FC236}">
                <a16:creationId xmlns:a16="http://schemas.microsoft.com/office/drawing/2014/main" id="{2776D061-1020-B0EB-2CD1-5F41B963DE96}"/>
              </a:ext>
            </a:extLst>
          </p:cNvPr>
          <p:cNvSpPr>
            <a:spLocks noGrp="1"/>
          </p:cNvSpPr>
          <p:nvPr>
            <p:ph type="sldNum" sz="quarter" idx="17"/>
          </p:nvPr>
        </p:nvSpPr>
        <p:spPr/>
        <p:txBody>
          <a:bodyPr/>
          <a:lstStyle/>
          <a:p>
            <a:fld id="{6BD4A0EF-951A-4343-A672-F31B58E6828E}" type="slidenum">
              <a:rPr lang="en-US" smtClean="0"/>
              <a:pPr/>
              <a:t>22</a:t>
            </a:fld>
            <a:endParaRPr lang="en-US"/>
          </a:p>
        </p:txBody>
      </p:sp>
    </p:spTree>
    <p:extLst>
      <p:ext uri="{BB962C8B-B14F-4D97-AF65-F5344CB8AC3E}">
        <p14:creationId xmlns:p14="http://schemas.microsoft.com/office/powerpoint/2010/main" val="3935253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1A015E-F06A-6262-D8A3-077379902E0E}"/>
              </a:ext>
            </a:extLst>
          </p:cNvPr>
          <p:cNvSpPr>
            <a:spLocks noGrp="1"/>
          </p:cNvSpPr>
          <p:nvPr>
            <p:ph type="title"/>
          </p:nvPr>
        </p:nvSpPr>
        <p:spPr/>
        <p:txBody>
          <a:bodyPr/>
          <a:lstStyle/>
          <a:p>
            <a:r>
              <a:rPr lang="fi-FI" dirty="0"/>
              <a:t>6.7 Laskutus</a:t>
            </a:r>
          </a:p>
        </p:txBody>
      </p:sp>
      <p:sp>
        <p:nvSpPr>
          <p:cNvPr id="3" name="Tekstin paikkamerkki 2">
            <a:extLst>
              <a:ext uri="{FF2B5EF4-FFF2-40B4-BE49-F238E27FC236}">
                <a16:creationId xmlns:a16="http://schemas.microsoft.com/office/drawing/2014/main" id="{12DBA6B5-1E2D-DBF3-3991-2F8A43439CF0}"/>
              </a:ext>
            </a:extLst>
          </p:cNvPr>
          <p:cNvSpPr>
            <a:spLocks noGrp="1"/>
          </p:cNvSpPr>
          <p:nvPr>
            <p:ph type="body" sz="quarter" idx="18"/>
          </p:nvPr>
        </p:nvSpPr>
        <p:spPr>
          <a:xfrm>
            <a:off x="838199" y="1813968"/>
            <a:ext cx="8029576" cy="4542382"/>
          </a:xfrm>
        </p:spPr>
        <p:txBody>
          <a:bodyPr>
            <a:normAutofit fontScale="70000" lnSpcReduction="20000"/>
          </a:bodyPr>
          <a:lstStyle/>
          <a:p>
            <a:pPr marL="0" indent="0">
              <a:buNone/>
            </a:pPr>
            <a:r>
              <a:rPr lang="fi-FI" sz="2900" b="1" i="0" dirty="0">
                <a:solidFill>
                  <a:srgbClr val="000000"/>
                </a:solidFill>
                <a:effectLst/>
                <a:latin typeface="Tahoma" panose="020B0604030504040204" pitchFamily="34" charset="0"/>
              </a:rPr>
              <a:t>6.7.3 Johto- ja hallintokorvaus</a:t>
            </a:r>
            <a:endParaRPr lang="fi-FI" sz="2900" i="0" dirty="0">
              <a:effectLst/>
              <a:latin typeface="Tahoma" panose="020B0604030504040204" pitchFamily="34" charset="0"/>
            </a:endParaRPr>
          </a:p>
          <a:p>
            <a:pPr marL="0" indent="0">
              <a:buNone/>
            </a:pPr>
            <a:r>
              <a:rPr lang="fi-FI" i="0" dirty="0">
                <a:effectLst/>
                <a:latin typeface="Tahoma" panose="020B0604030504040204" pitchFamily="34" charset="0"/>
              </a:rPr>
              <a:t>Valmistelukaudella sopimukseen käytetystä työpanoksesta maksettava kokonaiskorvaus voidaan laskuttaa aikaisintaan 1.10.2025. Laskun maksamiseen on varattava 21 päivää. </a:t>
            </a:r>
          </a:p>
          <a:p>
            <a:pPr marL="0" indent="0">
              <a:buNone/>
            </a:pPr>
            <a:r>
              <a:rPr lang="fi-FI" i="0" dirty="0">
                <a:solidFill>
                  <a:srgbClr val="FF0000"/>
                </a:solidFill>
                <a:effectLst/>
                <a:latin typeface="Tahoma" panose="020B0604030504040204" pitchFamily="34" charset="0"/>
              </a:rPr>
              <a:t>Mikäli tarjouslomakkeella johto- ja hallintokorvauksessa määritellyn henkilön työpanos ei toteudu urakkaohjelmassa kohta 5.1 määritellyn mukaisesti, vähennetään kuukausittaisessa laskutuksessa johto- ja hallintokorvauksesta toteutumatta jääneen työpanoksen osuus.  </a:t>
            </a:r>
          </a:p>
          <a:p>
            <a:pPr marL="0" indent="0">
              <a:buNone/>
            </a:pPr>
            <a:r>
              <a:rPr lang="fi-FI" i="0" dirty="0">
                <a:solidFill>
                  <a:srgbClr val="FF0000"/>
                </a:solidFill>
                <a:effectLst/>
                <a:latin typeface="Tahoma" panose="020B0604030504040204" pitchFamily="34" charset="0"/>
              </a:rPr>
              <a:t>Tämä lasketaan siten, että tarjouksessa annettu henkilön vuosihinta jaetaan hoitovuoden vaatimuksen mukaisen työpanoksen (urakkaohjelman kohdan 5.1 mukainen taulukko) tuntimäärällä. 100 %:n työpanos kuukaudessa on 160 tuntia riippumatta kuukauden päivien lukumäärästä. Näin määritellään henkilön tuntihinta, jota käytetään toteutumatta jääneen työpanoksen rahallisessa arvioinnissa. </a:t>
            </a:r>
          </a:p>
          <a:p>
            <a:pPr marL="0" indent="0">
              <a:buNone/>
            </a:pPr>
            <a:r>
              <a:rPr lang="fi-FI" i="0" dirty="0">
                <a:solidFill>
                  <a:srgbClr val="FF0000"/>
                </a:solidFill>
                <a:effectLst/>
                <a:latin typeface="Tahoma" panose="020B0604030504040204" pitchFamily="34" charset="0"/>
              </a:rPr>
              <a:t>Mikäli tarjouslomakkeella johto- ja hallintokorvauksessa määritellyn henkilön työpanos ylittää urakkaohjelman kohdassa 5.1. määritellyn vaatimuksen, ei urakoitsija saa laskuttaa ylitystä tilaajalta. </a:t>
            </a:r>
          </a:p>
          <a:p>
            <a:pPr marL="0" indent="0">
              <a:buNone/>
            </a:pPr>
            <a:r>
              <a:rPr lang="fi-FI" i="0" strike="sngStrike" dirty="0">
                <a:effectLst/>
                <a:latin typeface="Tahoma" panose="020B0604030504040204" pitchFamily="34" charset="0"/>
              </a:rPr>
              <a:t>Muutettaessa johto- ja hallintokorvaukseen sisältyvien henkilöiden urakkaan tehtävää työpanosta, muutos huomioidaan laskutuksessa muutoksen ajankohdasta alkaen. </a:t>
            </a:r>
            <a:endParaRPr lang="fi-FI" i="0" strike="sngStrike" dirty="0">
              <a:solidFill>
                <a:srgbClr val="FF0000"/>
              </a:solidFill>
              <a:effectLst/>
              <a:latin typeface="Tahoma" panose="020B0604030504040204" pitchFamily="34" charset="0"/>
            </a:endParaRPr>
          </a:p>
        </p:txBody>
      </p:sp>
      <p:sp>
        <p:nvSpPr>
          <p:cNvPr id="4" name="Dian numeron paikkamerkki 3">
            <a:extLst>
              <a:ext uri="{FF2B5EF4-FFF2-40B4-BE49-F238E27FC236}">
                <a16:creationId xmlns:a16="http://schemas.microsoft.com/office/drawing/2014/main" id="{2776D061-1020-B0EB-2CD1-5F41B963DE96}"/>
              </a:ext>
            </a:extLst>
          </p:cNvPr>
          <p:cNvSpPr>
            <a:spLocks noGrp="1"/>
          </p:cNvSpPr>
          <p:nvPr>
            <p:ph type="sldNum" sz="quarter" idx="17"/>
          </p:nvPr>
        </p:nvSpPr>
        <p:spPr/>
        <p:txBody>
          <a:bodyPr/>
          <a:lstStyle/>
          <a:p>
            <a:fld id="{6BD4A0EF-951A-4343-A672-F31B58E6828E}" type="slidenum">
              <a:rPr lang="en-US" smtClean="0"/>
              <a:pPr/>
              <a:t>23</a:t>
            </a:fld>
            <a:endParaRPr lang="en-US"/>
          </a:p>
        </p:txBody>
      </p:sp>
    </p:spTree>
    <p:extLst>
      <p:ext uri="{BB962C8B-B14F-4D97-AF65-F5344CB8AC3E}">
        <p14:creationId xmlns:p14="http://schemas.microsoft.com/office/powerpoint/2010/main" val="2033480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1A015E-F06A-6262-D8A3-077379902E0E}"/>
              </a:ext>
            </a:extLst>
          </p:cNvPr>
          <p:cNvSpPr>
            <a:spLocks noGrp="1"/>
          </p:cNvSpPr>
          <p:nvPr>
            <p:ph type="title"/>
          </p:nvPr>
        </p:nvSpPr>
        <p:spPr/>
        <p:txBody>
          <a:bodyPr/>
          <a:lstStyle/>
          <a:p>
            <a:r>
              <a:rPr lang="fi-FI" dirty="0"/>
              <a:t>6.9 Indeksisidonnaisuus</a:t>
            </a:r>
          </a:p>
        </p:txBody>
      </p:sp>
      <p:sp>
        <p:nvSpPr>
          <p:cNvPr id="3" name="Tekstin paikkamerkki 2">
            <a:extLst>
              <a:ext uri="{FF2B5EF4-FFF2-40B4-BE49-F238E27FC236}">
                <a16:creationId xmlns:a16="http://schemas.microsoft.com/office/drawing/2014/main" id="{12DBA6B5-1E2D-DBF3-3991-2F8A43439CF0}"/>
              </a:ext>
            </a:extLst>
          </p:cNvPr>
          <p:cNvSpPr>
            <a:spLocks noGrp="1"/>
          </p:cNvSpPr>
          <p:nvPr>
            <p:ph type="body" sz="quarter" idx="18"/>
          </p:nvPr>
        </p:nvSpPr>
        <p:spPr>
          <a:xfrm>
            <a:off x="838199" y="1813968"/>
            <a:ext cx="8029576" cy="4542382"/>
          </a:xfrm>
        </p:spPr>
        <p:txBody>
          <a:bodyPr>
            <a:normAutofit/>
          </a:bodyPr>
          <a:lstStyle/>
          <a:p>
            <a:pPr marL="0" indent="0">
              <a:buNone/>
            </a:pPr>
            <a:r>
              <a:rPr lang="fi-FI" sz="1800" b="0" i="0" dirty="0">
                <a:solidFill>
                  <a:srgbClr val="000000"/>
                </a:solidFill>
                <a:effectLst/>
                <a:latin typeface="Tahoma" panose="020B0604030504040204" pitchFamily="34" charset="0"/>
              </a:rPr>
              <a:t>Maanteiden hoitourakka sidotaan tilastokeskuksen julkaisemaan maarakennuskustannusindeksin (MAKU </a:t>
            </a:r>
            <a:r>
              <a:rPr lang="fi-FI" sz="1800" b="0" i="0" strike="sngStrike" dirty="0">
                <a:solidFill>
                  <a:srgbClr val="000000"/>
                </a:solidFill>
                <a:effectLst/>
                <a:latin typeface="Tahoma" panose="020B0604030504040204" pitchFamily="34" charset="0"/>
              </a:rPr>
              <a:t>2015</a:t>
            </a:r>
            <a:r>
              <a:rPr lang="fi-FI" sz="1800" b="0" i="0" dirty="0">
                <a:solidFill>
                  <a:srgbClr val="FF0000"/>
                </a:solidFill>
                <a:effectLst/>
                <a:latin typeface="Tahoma" panose="020B0604030504040204" pitchFamily="34" charset="0"/>
              </a:rPr>
              <a:t> 2020</a:t>
            </a:r>
            <a:r>
              <a:rPr lang="fi-FI" sz="1800" b="0" i="0" dirty="0">
                <a:solidFill>
                  <a:srgbClr val="000000"/>
                </a:solidFill>
                <a:effectLst/>
                <a:latin typeface="Tahoma" panose="020B0604030504040204" pitchFamily="34" charset="0"/>
              </a:rPr>
              <a:t>=100) teiden ylläpidon erillisindeksiin. Indeksikorjaus tehdään vuosittain kyseisen hoitovuoden tavoitehintaan. Indeksitarkistus on prosentuaalisesti samansuuruinen tavoitehinnan muodostavissa hoitotöiden hankintakustannuksissa, johto- ja hallintokorvauksessa sekä hoidonjohtopalkkiossa.  </a:t>
            </a:r>
          </a:p>
          <a:p>
            <a:pPr marL="0" indent="0">
              <a:buNone/>
            </a:pPr>
            <a:r>
              <a:rPr lang="fi-FI" sz="1800" dirty="0">
                <a:solidFill>
                  <a:srgbClr val="000000"/>
                </a:solidFill>
                <a:latin typeface="Tahoma" panose="020B0604030504040204" pitchFamily="34" charset="0"/>
              </a:rPr>
              <a:t>……….</a:t>
            </a:r>
            <a:endParaRPr lang="fi-FI" i="0" dirty="0">
              <a:solidFill>
                <a:srgbClr val="FF0000"/>
              </a:solidFill>
              <a:effectLst/>
              <a:latin typeface="Tahoma" panose="020B0604030504040204" pitchFamily="34" charset="0"/>
            </a:endParaRPr>
          </a:p>
        </p:txBody>
      </p:sp>
      <p:sp>
        <p:nvSpPr>
          <p:cNvPr id="4" name="Dian numeron paikkamerkki 3">
            <a:extLst>
              <a:ext uri="{FF2B5EF4-FFF2-40B4-BE49-F238E27FC236}">
                <a16:creationId xmlns:a16="http://schemas.microsoft.com/office/drawing/2014/main" id="{2776D061-1020-B0EB-2CD1-5F41B963DE96}"/>
              </a:ext>
            </a:extLst>
          </p:cNvPr>
          <p:cNvSpPr>
            <a:spLocks noGrp="1"/>
          </p:cNvSpPr>
          <p:nvPr>
            <p:ph type="sldNum" sz="quarter" idx="17"/>
          </p:nvPr>
        </p:nvSpPr>
        <p:spPr/>
        <p:txBody>
          <a:bodyPr/>
          <a:lstStyle/>
          <a:p>
            <a:fld id="{6BD4A0EF-951A-4343-A672-F31B58E6828E}" type="slidenum">
              <a:rPr lang="en-US" smtClean="0"/>
              <a:pPr/>
              <a:t>24</a:t>
            </a:fld>
            <a:endParaRPr lang="en-US"/>
          </a:p>
        </p:txBody>
      </p:sp>
    </p:spTree>
    <p:extLst>
      <p:ext uri="{BB962C8B-B14F-4D97-AF65-F5344CB8AC3E}">
        <p14:creationId xmlns:p14="http://schemas.microsoft.com/office/powerpoint/2010/main" val="2888044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1A015E-F06A-6262-D8A3-077379902E0E}"/>
              </a:ext>
            </a:extLst>
          </p:cNvPr>
          <p:cNvSpPr>
            <a:spLocks noGrp="1"/>
          </p:cNvSpPr>
          <p:nvPr>
            <p:ph type="title"/>
          </p:nvPr>
        </p:nvSpPr>
        <p:spPr/>
        <p:txBody>
          <a:bodyPr/>
          <a:lstStyle/>
          <a:p>
            <a:r>
              <a:rPr lang="fi-FI" dirty="0"/>
              <a:t>8 Sanktiot, bonukset ja arvonvähennykset</a:t>
            </a:r>
          </a:p>
        </p:txBody>
      </p:sp>
      <p:sp>
        <p:nvSpPr>
          <p:cNvPr id="3" name="Tekstin paikkamerkki 2">
            <a:extLst>
              <a:ext uri="{FF2B5EF4-FFF2-40B4-BE49-F238E27FC236}">
                <a16:creationId xmlns:a16="http://schemas.microsoft.com/office/drawing/2014/main" id="{12DBA6B5-1E2D-DBF3-3991-2F8A43439CF0}"/>
              </a:ext>
            </a:extLst>
          </p:cNvPr>
          <p:cNvSpPr>
            <a:spLocks noGrp="1"/>
          </p:cNvSpPr>
          <p:nvPr>
            <p:ph type="body" sz="quarter" idx="18"/>
          </p:nvPr>
        </p:nvSpPr>
        <p:spPr>
          <a:xfrm>
            <a:off x="838199" y="1813968"/>
            <a:ext cx="8029576" cy="4542382"/>
          </a:xfrm>
        </p:spPr>
        <p:txBody>
          <a:bodyPr>
            <a:normAutofit/>
          </a:bodyPr>
          <a:lstStyle/>
          <a:p>
            <a:pPr marL="0" indent="0">
              <a:buNone/>
            </a:pPr>
            <a:r>
              <a:rPr lang="fi-FI" b="1" i="0" dirty="0">
                <a:solidFill>
                  <a:srgbClr val="000000"/>
                </a:solidFill>
                <a:effectLst/>
                <a:latin typeface="Tahoma" panose="020B0604030504040204" pitchFamily="34" charset="0"/>
              </a:rPr>
              <a:t>Sanktioiden ja bonusten laskutus</a:t>
            </a:r>
          </a:p>
          <a:p>
            <a:pPr marL="0" indent="0">
              <a:buNone/>
            </a:pPr>
            <a:r>
              <a:rPr lang="fi-FI" i="0" dirty="0">
                <a:solidFill>
                  <a:srgbClr val="000000"/>
                </a:solidFill>
                <a:effectLst/>
                <a:latin typeface="Tahoma" panose="020B0604030504040204" pitchFamily="34" charset="0"/>
              </a:rPr>
              <a:t>Näiden laskutuksesta on kerrottu todella vähän, eikä yhtenäistä valtakunnallista käytäntöä ole. </a:t>
            </a:r>
          </a:p>
          <a:p>
            <a:pPr marL="0" indent="0">
              <a:buNone/>
            </a:pPr>
            <a:r>
              <a:rPr lang="fi-FI" dirty="0">
                <a:solidFill>
                  <a:srgbClr val="000000"/>
                </a:solidFill>
                <a:latin typeface="Tahoma" panose="020B0604030504040204" pitchFamily="34" charset="0"/>
              </a:rPr>
              <a:t>Määritykset tullaan lisäämään tämän otsikkokohdan alle. Tällä hetkellä ei ole vielä valmiita kirjauksia asiasta.</a:t>
            </a:r>
            <a:endParaRPr lang="fi-FI" i="0" dirty="0">
              <a:solidFill>
                <a:srgbClr val="FF0000"/>
              </a:solidFill>
              <a:effectLst/>
              <a:latin typeface="Tahoma" panose="020B0604030504040204" pitchFamily="34" charset="0"/>
            </a:endParaRPr>
          </a:p>
        </p:txBody>
      </p:sp>
      <p:sp>
        <p:nvSpPr>
          <p:cNvPr id="4" name="Dian numeron paikkamerkki 3">
            <a:extLst>
              <a:ext uri="{FF2B5EF4-FFF2-40B4-BE49-F238E27FC236}">
                <a16:creationId xmlns:a16="http://schemas.microsoft.com/office/drawing/2014/main" id="{2776D061-1020-B0EB-2CD1-5F41B963DE96}"/>
              </a:ext>
            </a:extLst>
          </p:cNvPr>
          <p:cNvSpPr>
            <a:spLocks noGrp="1"/>
          </p:cNvSpPr>
          <p:nvPr>
            <p:ph type="sldNum" sz="quarter" idx="17"/>
          </p:nvPr>
        </p:nvSpPr>
        <p:spPr/>
        <p:txBody>
          <a:bodyPr/>
          <a:lstStyle/>
          <a:p>
            <a:fld id="{6BD4A0EF-951A-4343-A672-F31B58E6828E}" type="slidenum">
              <a:rPr lang="en-US" smtClean="0"/>
              <a:pPr/>
              <a:t>25</a:t>
            </a:fld>
            <a:endParaRPr lang="en-US"/>
          </a:p>
        </p:txBody>
      </p:sp>
    </p:spTree>
    <p:extLst>
      <p:ext uri="{BB962C8B-B14F-4D97-AF65-F5344CB8AC3E}">
        <p14:creationId xmlns:p14="http://schemas.microsoft.com/office/powerpoint/2010/main" val="697053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n paikkamerkki 5" descr="Ihmiset asiakirjojen täyttäminen">
            <a:extLst>
              <a:ext uri="{FF2B5EF4-FFF2-40B4-BE49-F238E27FC236}">
                <a16:creationId xmlns:a16="http://schemas.microsoft.com/office/drawing/2014/main" id="{36AA2112-5D49-E532-72F0-58B328AD6002}"/>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7791" b="7791"/>
          <a:stretch/>
        </p:blipFill>
        <p:spPr/>
      </p:pic>
      <p:sp>
        <p:nvSpPr>
          <p:cNvPr id="4" name="Tekstin paikkamerkki 3">
            <a:extLst>
              <a:ext uri="{FF2B5EF4-FFF2-40B4-BE49-F238E27FC236}">
                <a16:creationId xmlns:a16="http://schemas.microsoft.com/office/drawing/2014/main" id="{A2DFC2DE-EAA8-9122-95BB-58537E96A69D}"/>
              </a:ext>
            </a:extLst>
          </p:cNvPr>
          <p:cNvSpPr>
            <a:spLocks noGrp="1"/>
          </p:cNvSpPr>
          <p:nvPr>
            <p:ph type="body" idx="10"/>
          </p:nvPr>
        </p:nvSpPr>
        <p:spPr/>
        <p:txBody>
          <a:bodyPr/>
          <a:lstStyle/>
          <a:p>
            <a:r>
              <a:rPr lang="fi-FI" dirty="0"/>
              <a:t>Muiden urakka-asiakirjojen muutokset, periaatteet</a:t>
            </a:r>
          </a:p>
        </p:txBody>
      </p:sp>
    </p:spTree>
    <p:extLst>
      <p:ext uri="{BB962C8B-B14F-4D97-AF65-F5344CB8AC3E}">
        <p14:creationId xmlns:p14="http://schemas.microsoft.com/office/powerpoint/2010/main" val="1293178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1A015E-F06A-6262-D8A3-077379902E0E}"/>
              </a:ext>
            </a:extLst>
          </p:cNvPr>
          <p:cNvSpPr>
            <a:spLocks noGrp="1"/>
          </p:cNvSpPr>
          <p:nvPr>
            <p:ph type="title"/>
          </p:nvPr>
        </p:nvSpPr>
        <p:spPr/>
        <p:txBody>
          <a:bodyPr/>
          <a:lstStyle/>
          <a:p>
            <a:r>
              <a:rPr lang="fi-FI" dirty="0"/>
              <a:t>Urakkaohjelma</a:t>
            </a:r>
          </a:p>
        </p:txBody>
      </p:sp>
      <p:sp>
        <p:nvSpPr>
          <p:cNvPr id="3" name="Tekstin paikkamerkki 2">
            <a:extLst>
              <a:ext uri="{FF2B5EF4-FFF2-40B4-BE49-F238E27FC236}">
                <a16:creationId xmlns:a16="http://schemas.microsoft.com/office/drawing/2014/main" id="{12DBA6B5-1E2D-DBF3-3991-2F8A43439CF0}"/>
              </a:ext>
            </a:extLst>
          </p:cNvPr>
          <p:cNvSpPr>
            <a:spLocks noGrp="1"/>
          </p:cNvSpPr>
          <p:nvPr>
            <p:ph type="body" sz="quarter" idx="18"/>
          </p:nvPr>
        </p:nvSpPr>
        <p:spPr>
          <a:xfrm>
            <a:off x="838199" y="1813967"/>
            <a:ext cx="8029576" cy="4678907"/>
          </a:xfrm>
        </p:spPr>
        <p:txBody>
          <a:bodyPr>
            <a:normAutofit lnSpcReduction="10000"/>
          </a:bodyPr>
          <a:lstStyle/>
          <a:p>
            <a:pPr marL="0" indent="0">
              <a:buNone/>
            </a:pPr>
            <a:r>
              <a:rPr lang="fi-FI" sz="1800" b="1" i="0" dirty="0">
                <a:solidFill>
                  <a:srgbClr val="000000"/>
                </a:solidFill>
                <a:effectLst/>
                <a:latin typeface="Tahoma" panose="020B0604030504040204" pitchFamily="34" charset="0"/>
              </a:rPr>
              <a:t>5.1 Urakan työnjohto</a:t>
            </a:r>
          </a:p>
          <a:p>
            <a:pPr>
              <a:buFont typeface="Arial" panose="020B0604020202020204" pitchFamily="34" charset="0"/>
              <a:buChar char="•"/>
            </a:pPr>
            <a:r>
              <a:rPr lang="fi-FI" sz="1800" dirty="0">
                <a:solidFill>
                  <a:srgbClr val="000000"/>
                </a:solidFill>
                <a:latin typeface="Tahoma" panose="020B0604030504040204" pitchFamily="34" charset="0"/>
              </a:rPr>
              <a:t>Minimivaatimus työnjohdon määräksi ja työpanokseksi. </a:t>
            </a:r>
          </a:p>
          <a:p>
            <a:pPr>
              <a:buFont typeface="Arial" panose="020B0604020202020204" pitchFamily="34" charset="0"/>
              <a:buChar char="•"/>
            </a:pPr>
            <a:r>
              <a:rPr lang="fi-FI" sz="1800" i="0" dirty="0">
                <a:solidFill>
                  <a:srgbClr val="000000"/>
                </a:solidFill>
                <a:effectLst/>
                <a:latin typeface="Tahoma" panose="020B0604030504040204" pitchFamily="34" charset="0"/>
              </a:rPr>
              <a:t>Harjoittelijan osalta työpanos 5 kk /hoitovuosi (</a:t>
            </a:r>
            <a:r>
              <a:rPr lang="fi-FI" sz="1800" dirty="0">
                <a:solidFill>
                  <a:srgbClr val="000000"/>
                </a:solidFill>
                <a:latin typeface="Tahoma" panose="020B0604030504040204" pitchFamily="34" charset="0"/>
              </a:rPr>
              <a:t>aiemmin 1.5.-30.9.</a:t>
            </a:r>
            <a:r>
              <a:rPr lang="fi-FI" sz="1800" i="0" dirty="0">
                <a:solidFill>
                  <a:srgbClr val="000000"/>
                </a:solidFill>
                <a:effectLst/>
                <a:latin typeface="Tahoma" panose="020B0604030504040204" pitchFamily="34" charset="0"/>
              </a:rPr>
              <a:t>)</a:t>
            </a:r>
          </a:p>
          <a:p>
            <a:pPr marL="0" indent="0">
              <a:buNone/>
            </a:pPr>
            <a:r>
              <a:rPr lang="fi-FI" sz="1800" b="1" dirty="0">
                <a:solidFill>
                  <a:srgbClr val="000000"/>
                </a:solidFill>
                <a:latin typeface="Tahoma" panose="020B0604030504040204" pitchFamily="34" charset="0"/>
              </a:rPr>
              <a:t>5.2 Urakoitsijan valmius</a:t>
            </a:r>
          </a:p>
          <a:p>
            <a:r>
              <a:rPr lang="fi-FI" sz="1800" i="0" dirty="0">
                <a:solidFill>
                  <a:srgbClr val="000000"/>
                </a:solidFill>
                <a:effectLst/>
                <a:latin typeface="Tahoma" panose="020B0604030504040204" pitchFamily="34" charset="0"/>
              </a:rPr>
              <a:t>Yhtenäistetään valtakunnallisesti urakkakohtaisia vaatimuksia työnjohdon päivystysalueista (talvi/kesä).</a:t>
            </a:r>
          </a:p>
          <a:p>
            <a:pPr marL="0" indent="0">
              <a:buNone/>
            </a:pPr>
            <a:r>
              <a:rPr lang="fi-FI" sz="1800" b="1" dirty="0">
                <a:solidFill>
                  <a:srgbClr val="000000"/>
                </a:solidFill>
                <a:latin typeface="Tahoma" panose="020B0604030504040204" pitchFamily="34" charset="0"/>
              </a:rPr>
              <a:t>5.5 Urakan kalustoa koskevat vaatimukset</a:t>
            </a:r>
          </a:p>
          <a:p>
            <a:r>
              <a:rPr lang="fi-FI" sz="1800" i="0" dirty="0">
                <a:solidFill>
                  <a:srgbClr val="000000"/>
                </a:solidFill>
                <a:effectLst/>
                <a:latin typeface="Tahoma" panose="020B0604030504040204" pitchFamily="34" charset="0"/>
              </a:rPr>
              <a:t>Tiekartan mukaisesti kuorma-autot </a:t>
            </a:r>
            <a:r>
              <a:rPr lang="fi-FI" sz="1800" b="1" i="0" dirty="0">
                <a:solidFill>
                  <a:srgbClr val="FF0000"/>
                </a:solidFill>
                <a:effectLst/>
                <a:latin typeface="Tahoma" panose="020B0604030504040204" pitchFamily="34" charset="0"/>
              </a:rPr>
              <a:t>Euro V</a:t>
            </a:r>
            <a:r>
              <a:rPr lang="fi-FI" sz="1800" b="1" i="0" dirty="0">
                <a:solidFill>
                  <a:srgbClr val="000000"/>
                </a:solidFill>
                <a:effectLst/>
                <a:latin typeface="Tahoma" panose="020B0604030504040204" pitchFamily="34" charset="0"/>
              </a:rPr>
              <a:t> </a:t>
            </a:r>
            <a:r>
              <a:rPr lang="fi-FI" sz="1800" i="0" dirty="0">
                <a:solidFill>
                  <a:srgbClr val="000000"/>
                </a:solidFill>
                <a:effectLst/>
                <a:latin typeface="Tahoma" panose="020B0604030504040204" pitchFamily="34" charset="0"/>
              </a:rPr>
              <a:t>(EPO,POS,POP ja LAP ELY Euro IV) ja muu kalusto </a:t>
            </a:r>
            <a:r>
              <a:rPr lang="fi-FI" sz="1800" b="1" dirty="0" err="1">
                <a:solidFill>
                  <a:srgbClr val="FF0000"/>
                </a:solidFill>
                <a:latin typeface="Tahoma" panose="020B0604030504040204" pitchFamily="34" charset="0"/>
              </a:rPr>
              <a:t>S</a:t>
            </a:r>
            <a:r>
              <a:rPr lang="fi-FI" sz="1800" b="1" i="0" dirty="0" err="1">
                <a:solidFill>
                  <a:srgbClr val="FF0000"/>
                </a:solidFill>
                <a:effectLst/>
                <a:latin typeface="Tahoma" panose="020B0604030504040204" pitchFamily="34" charset="0"/>
              </a:rPr>
              <a:t>tage</a:t>
            </a:r>
            <a:r>
              <a:rPr lang="fi-FI" sz="1800" b="1" i="0" dirty="0">
                <a:solidFill>
                  <a:srgbClr val="FF0000"/>
                </a:solidFill>
                <a:effectLst/>
                <a:latin typeface="Tahoma" panose="020B0604030504040204" pitchFamily="34" charset="0"/>
              </a:rPr>
              <a:t> IV</a:t>
            </a:r>
            <a:r>
              <a:rPr lang="fi-FI" sz="1800" i="0" dirty="0">
                <a:solidFill>
                  <a:srgbClr val="000000"/>
                </a:solidFill>
                <a:effectLst/>
                <a:latin typeface="Tahoma" panose="020B0604030504040204" pitchFamily="34" charset="0"/>
              </a:rPr>
              <a:t>. </a:t>
            </a:r>
            <a:r>
              <a:rPr lang="fi-FI" sz="1800" b="0" i="0" dirty="0">
                <a:solidFill>
                  <a:srgbClr val="000000"/>
                </a:solidFill>
                <a:effectLst/>
                <a:latin typeface="Tahoma" panose="020B0604030504040204" pitchFamily="34" charset="0"/>
              </a:rPr>
              <a:t>Vaatimus ei koske tiehöyliä eikä tilapäisesti (enintään 14 vuorokautena hoitovuodessa) käytössä olevia kalustoja. </a:t>
            </a:r>
          </a:p>
          <a:p>
            <a:r>
              <a:rPr lang="fi-FI" sz="1800" dirty="0">
                <a:solidFill>
                  <a:srgbClr val="000000"/>
                </a:solidFill>
                <a:latin typeface="Tahoma" panose="020B0604030504040204" pitchFamily="34" charset="0"/>
              </a:rPr>
              <a:t>Vaatimus kameralaitteistosta työnjohdon autoihin (kuvadata ja sen </a:t>
            </a:r>
            <a:r>
              <a:rPr lang="fi-FI" sz="1800" dirty="0" err="1">
                <a:solidFill>
                  <a:srgbClr val="000000"/>
                </a:solidFill>
                <a:latin typeface="Tahoma" panose="020B0604030504040204" pitchFamily="34" charset="0"/>
              </a:rPr>
              <a:t>anonymisointi</a:t>
            </a:r>
            <a:r>
              <a:rPr lang="fi-FI" sz="1800" dirty="0">
                <a:solidFill>
                  <a:srgbClr val="000000"/>
                </a:solidFill>
                <a:latin typeface="Tahoma" panose="020B0604030504040204" pitchFamily="34" charset="0"/>
              </a:rPr>
              <a:t>) ja sen käytöstä urakka-alueella liikuttaessa.</a:t>
            </a:r>
            <a:endParaRPr lang="fi-FI" sz="1800" i="0" dirty="0">
              <a:solidFill>
                <a:srgbClr val="000000"/>
              </a:solidFill>
              <a:effectLst/>
              <a:latin typeface="Tahoma" panose="020B0604030504040204" pitchFamily="34" charset="0"/>
            </a:endParaRPr>
          </a:p>
        </p:txBody>
      </p:sp>
      <p:sp>
        <p:nvSpPr>
          <p:cNvPr id="4" name="Dian numeron paikkamerkki 3">
            <a:extLst>
              <a:ext uri="{FF2B5EF4-FFF2-40B4-BE49-F238E27FC236}">
                <a16:creationId xmlns:a16="http://schemas.microsoft.com/office/drawing/2014/main" id="{2776D061-1020-B0EB-2CD1-5F41B963DE96}"/>
              </a:ext>
            </a:extLst>
          </p:cNvPr>
          <p:cNvSpPr>
            <a:spLocks noGrp="1"/>
          </p:cNvSpPr>
          <p:nvPr>
            <p:ph type="sldNum" sz="quarter" idx="17"/>
          </p:nvPr>
        </p:nvSpPr>
        <p:spPr/>
        <p:txBody>
          <a:bodyPr/>
          <a:lstStyle/>
          <a:p>
            <a:fld id="{6BD4A0EF-951A-4343-A672-F31B58E6828E}" type="slidenum">
              <a:rPr lang="en-US" smtClean="0"/>
              <a:pPr/>
              <a:t>27</a:t>
            </a:fld>
            <a:endParaRPr lang="en-US"/>
          </a:p>
        </p:txBody>
      </p:sp>
      <p:pic>
        <p:nvPicPr>
          <p:cNvPr id="6" name="Kuva 5">
            <a:extLst>
              <a:ext uri="{FF2B5EF4-FFF2-40B4-BE49-F238E27FC236}">
                <a16:creationId xmlns:a16="http://schemas.microsoft.com/office/drawing/2014/main" id="{99BEC23B-B23D-0D4E-465B-D8F81EFC89D8}"/>
              </a:ext>
            </a:extLst>
          </p:cNvPr>
          <p:cNvPicPr>
            <a:picLocks noChangeAspect="1"/>
          </p:cNvPicPr>
          <p:nvPr/>
        </p:nvPicPr>
        <p:blipFill rotWithShape="1">
          <a:blip r:embed="rId2"/>
          <a:srcRect l="29855" t="30970" r="33883" b="25923"/>
          <a:stretch/>
        </p:blipFill>
        <p:spPr>
          <a:xfrm>
            <a:off x="8250776" y="5326451"/>
            <a:ext cx="2086252" cy="1395024"/>
          </a:xfrm>
          <a:prstGeom prst="rect">
            <a:avLst/>
          </a:prstGeom>
        </p:spPr>
      </p:pic>
    </p:spTree>
    <p:extLst>
      <p:ext uri="{BB962C8B-B14F-4D97-AF65-F5344CB8AC3E}">
        <p14:creationId xmlns:p14="http://schemas.microsoft.com/office/powerpoint/2010/main" val="1106484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1A015E-F06A-6262-D8A3-077379902E0E}"/>
              </a:ext>
            </a:extLst>
          </p:cNvPr>
          <p:cNvSpPr>
            <a:spLocks noGrp="1"/>
          </p:cNvSpPr>
          <p:nvPr>
            <p:ph type="title"/>
          </p:nvPr>
        </p:nvSpPr>
        <p:spPr/>
        <p:txBody>
          <a:bodyPr/>
          <a:lstStyle/>
          <a:p>
            <a:r>
              <a:rPr lang="fi-FI" dirty="0"/>
              <a:t>Tehtävä- ja määräluettelo</a:t>
            </a:r>
          </a:p>
        </p:txBody>
      </p:sp>
      <p:sp>
        <p:nvSpPr>
          <p:cNvPr id="3" name="Tekstin paikkamerkki 2">
            <a:extLst>
              <a:ext uri="{FF2B5EF4-FFF2-40B4-BE49-F238E27FC236}">
                <a16:creationId xmlns:a16="http://schemas.microsoft.com/office/drawing/2014/main" id="{12DBA6B5-1E2D-DBF3-3991-2F8A43439CF0}"/>
              </a:ext>
            </a:extLst>
          </p:cNvPr>
          <p:cNvSpPr>
            <a:spLocks noGrp="1"/>
          </p:cNvSpPr>
          <p:nvPr>
            <p:ph type="body" sz="quarter" idx="18"/>
          </p:nvPr>
        </p:nvSpPr>
        <p:spPr>
          <a:xfrm>
            <a:off x="838199" y="1813968"/>
            <a:ext cx="8029576" cy="4542382"/>
          </a:xfrm>
        </p:spPr>
        <p:txBody>
          <a:bodyPr>
            <a:normAutofit fontScale="92500" lnSpcReduction="10000"/>
          </a:bodyPr>
          <a:lstStyle/>
          <a:p>
            <a:pPr marL="0" indent="0">
              <a:buNone/>
            </a:pPr>
            <a:r>
              <a:rPr lang="fi-FI" sz="1800" b="1" i="0" dirty="0">
                <a:solidFill>
                  <a:srgbClr val="000000"/>
                </a:solidFill>
                <a:effectLst/>
                <a:latin typeface="Tahoma" panose="020B0604030504040204" pitchFamily="34" charset="0"/>
              </a:rPr>
              <a:t>Liukkaudentorjuntamateriaalit (suolat ja </a:t>
            </a:r>
            <a:r>
              <a:rPr lang="fi-FI" sz="1800" b="1" i="0" dirty="0" err="1">
                <a:solidFill>
                  <a:srgbClr val="000000"/>
                </a:solidFill>
                <a:effectLst/>
                <a:latin typeface="Tahoma" panose="020B0604030504040204" pitchFamily="34" charset="0"/>
              </a:rPr>
              <a:t>formiaatit</a:t>
            </a:r>
            <a:r>
              <a:rPr lang="fi-FI" sz="1800" b="1" i="0" dirty="0">
                <a:solidFill>
                  <a:srgbClr val="000000"/>
                </a:solidFill>
                <a:effectLst/>
                <a:latin typeface="Tahoma" panose="020B0604030504040204" pitchFamily="34" charset="0"/>
              </a:rPr>
              <a:t>)</a:t>
            </a:r>
          </a:p>
          <a:p>
            <a:pPr marL="0" indent="0">
              <a:buNone/>
            </a:pPr>
            <a:r>
              <a:rPr lang="fi-FI" sz="1800" dirty="0">
                <a:solidFill>
                  <a:srgbClr val="000000"/>
                </a:solidFill>
                <a:latin typeface="Tahoma" panose="020B0604030504040204" pitchFamily="34" charset="0"/>
              </a:rPr>
              <a:t>Tavoite: Materiaalin optimointiin kannustaminen ja hinnoittelun selkeyttäminen. Pohdinnassa vielä eri vaihtoehtoja, esim.  </a:t>
            </a:r>
          </a:p>
          <a:p>
            <a:pPr>
              <a:spcBef>
                <a:spcPts val="0"/>
              </a:spcBef>
            </a:pPr>
            <a:r>
              <a:rPr lang="fi-FI" sz="1800" dirty="0">
                <a:solidFill>
                  <a:srgbClr val="000000"/>
                </a:solidFill>
                <a:latin typeface="Tahoma" panose="020B0604030504040204" pitchFamily="34" charset="0"/>
              </a:rPr>
              <a:t>Tavallinen fontti (ei </a:t>
            </a:r>
            <a:r>
              <a:rPr lang="fi-FI" sz="1800" b="1" i="1" dirty="0" err="1">
                <a:solidFill>
                  <a:srgbClr val="000000"/>
                </a:solidFill>
                <a:latin typeface="Tahoma" panose="020B0604030504040204" pitchFamily="34" charset="0"/>
              </a:rPr>
              <a:t>boldattu</a:t>
            </a:r>
            <a:r>
              <a:rPr lang="fi-FI" sz="1800" b="1" i="1" dirty="0">
                <a:solidFill>
                  <a:srgbClr val="000000"/>
                </a:solidFill>
                <a:latin typeface="Tahoma" panose="020B0604030504040204" pitchFamily="34" charset="0"/>
              </a:rPr>
              <a:t> ja kursivoitu</a:t>
            </a:r>
            <a:r>
              <a:rPr lang="fi-FI" sz="1800" dirty="0">
                <a:solidFill>
                  <a:srgbClr val="000000"/>
                </a:solidFill>
                <a:latin typeface="Tahoma" panose="020B0604030504040204" pitchFamily="34" charset="0"/>
              </a:rPr>
              <a:t>)</a:t>
            </a:r>
          </a:p>
          <a:p>
            <a:pPr>
              <a:spcBef>
                <a:spcPts val="0"/>
              </a:spcBef>
            </a:pPr>
            <a:r>
              <a:rPr lang="fi-FI" sz="1800" i="0" dirty="0">
                <a:solidFill>
                  <a:srgbClr val="000000"/>
                </a:solidFill>
                <a:effectLst/>
                <a:latin typeface="Tahoma" panose="020B0604030504040204" pitchFamily="34" charset="0"/>
              </a:rPr>
              <a:t>Materiaalien hinnoittelu erikseen + indeksien hyödyntäminen</a:t>
            </a:r>
          </a:p>
          <a:p>
            <a:pPr>
              <a:spcBef>
                <a:spcPts val="0"/>
              </a:spcBef>
            </a:pPr>
            <a:r>
              <a:rPr lang="fi-FI" sz="1800" dirty="0">
                <a:solidFill>
                  <a:srgbClr val="000000"/>
                </a:solidFill>
                <a:latin typeface="Tahoma" panose="020B0604030504040204" pitchFamily="34" charset="0"/>
              </a:rPr>
              <a:t>V</a:t>
            </a:r>
            <a:r>
              <a:rPr lang="fi-FI" sz="1800" i="0" dirty="0">
                <a:solidFill>
                  <a:srgbClr val="000000"/>
                </a:solidFill>
                <a:effectLst/>
                <a:latin typeface="Tahoma" panose="020B0604030504040204" pitchFamily="34" charset="0"/>
              </a:rPr>
              <a:t>aikutus tavoitehintaan pienempi alituksissa tietyillä rajoilla verrattuna tilaajan määrittelemän </a:t>
            </a:r>
            <a:r>
              <a:rPr lang="fi-FI" sz="1800" dirty="0">
                <a:solidFill>
                  <a:srgbClr val="000000"/>
                </a:solidFill>
                <a:latin typeface="Tahoma" panose="020B0604030504040204" pitchFamily="34" charset="0"/>
              </a:rPr>
              <a:t>tehtävä- ja määräluettelon materiaali</a:t>
            </a:r>
            <a:r>
              <a:rPr lang="fi-FI" sz="1800" i="0" dirty="0">
                <a:solidFill>
                  <a:srgbClr val="000000"/>
                </a:solidFill>
                <a:effectLst/>
                <a:latin typeface="Tahoma" panose="020B0604030504040204" pitchFamily="34" charset="0"/>
              </a:rPr>
              <a:t>määrään</a:t>
            </a:r>
          </a:p>
          <a:p>
            <a:pPr>
              <a:spcBef>
                <a:spcPts val="0"/>
              </a:spcBef>
            </a:pPr>
            <a:r>
              <a:rPr lang="fi-FI" sz="1800" dirty="0">
                <a:solidFill>
                  <a:srgbClr val="000000"/>
                </a:solidFill>
                <a:latin typeface="Tahoma" panose="020B0604030504040204" pitchFamily="34" charset="0"/>
              </a:rPr>
              <a:t>V</a:t>
            </a:r>
            <a:r>
              <a:rPr lang="fi-FI" sz="1800" i="0" dirty="0">
                <a:solidFill>
                  <a:srgbClr val="000000"/>
                </a:solidFill>
                <a:effectLst/>
                <a:latin typeface="Tahoma" panose="020B0604030504040204" pitchFamily="34" charset="0"/>
              </a:rPr>
              <a:t>aikutus tavoitehintaan </a:t>
            </a:r>
            <a:r>
              <a:rPr lang="fi-FI" sz="1800" dirty="0">
                <a:solidFill>
                  <a:srgbClr val="000000"/>
                </a:solidFill>
                <a:latin typeface="Tahoma" panose="020B0604030504040204" pitchFamily="34" charset="0"/>
              </a:rPr>
              <a:t>ylity</a:t>
            </a:r>
            <a:r>
              <a:rPr lang="fi-FI" sz="1800" i="0" dirty="0">
                <a:solidFill>
                  <a:srgbClr val="000000"/>
                </a:solidFill>
                <a:effectLst/>
                <a:latin typeface="Tahoma" panose="020B0604030504040204" pitchFamily="34" charset="0"/>
              </a:rPr>
              <a:t>ksissä </a:t>
            </a:r>
            <a:r>
              <a:rPr lang="fi-FI" sz="1800" dirty="0">
                <a:solidFill>
                  <a:srgbClr val="000000"/>
                </a:solidFill>
                <a:latin typeface="Tahoma" panose="020B0604030504040204" pitchFamily="34" charset="0"/>
              </a:rPr>
              <a:t>urakassa </a:t>
            </a:r>
            <a:r>
              <a:rPr lang="fi-FI" sz="1800" i="0" dirty="0">
                <a:solidFill>
                  <a:srgbClr val="000000"/>
                </a:solidFill>
                <a:effectLst/>
                <a:latin typeface="Tahoma" panose="020B0604030504040204" pitchFamily="34" charset="0"/>
              </a:rPr>
              <a:t>toteutuneiden keskiarvohintojen perusteella.</a:t>
            </a:r>
          </a:p>
          <a:p>
            <a:pPr marL="0" indent="0">
              <a:spcBef>
                <a:spcPts val="0"/>
              </a:spcBef>
              <a:buNone/>
            </a:pPr>
            <a:endParaRPr lang="fi-FI" sz="1800" dirty="0">
              <a:solidFill>
                <a:srgbClr val="000000"/>
              </a:solidFill>
              <a:latin typeface="Tahoma" panose="020B0604030504040204" pitchFamily="34" charset="0"/>
            </a:endParaRPr>
          </a:p>
          <a:p>
            <a:pPr marL="0" indent="0">
              <a:spcBef>
                <a:spcPts val="0"/>
              </a:spcBef>
              <a:buNone/>
            </a:pPr>
            <a:r>
              <a:rPr lang="fi-FI" sz="1800" b="1" i="0" dirty="0">
                <a:solidFill>
                  <a:srgbClr val="000000"/>
                </a:solidFill>
                <a:effectLst/>
                <a:latin typeface="Tahoma" panose="020B0604030504040204" pitchFamily="34" charset="0"/>
              </a:rPr>
              <a:t>Tehtäväryhmittelyn tarkentaminen</a:t>
            </a:r>
          </a:p>
          <a:p>
            <a:pPr>
              <a:spcBef>
                <a:spcPts val="0"/>
              </a:spcBef>
            </a:pPr>
            <a:r>
              <a:rPr lang="fi-FI" sz="1800" b="1" i="1" dirty="0" err="1">
                <a:solidFill>
                  <a:srgbClr val="000000"/>
                </a:solidFill>
                <a:latin typeface="Tahoma" panose="020B0604030504040204" pitchFamily="34" charset="0"/>
              </a:rPr>
              <a:t>Boldatut</a:t>
            </a:r>
            <a:r>
              <a:rPr lang="fi-FI" sz="1800" dirty="0">
                <a:solidFill>
                  <a:srgbClr val="000000"/>
                </a:solidFill>
                <a:latin typeface="Tahoma" panose="020B0604030504040204" pitchFamily="34" charset="0"/>
              </a:rPr>
              <a:t> rivit + osin materiaalit  (Kesken)</a:t>
            </a:r>
          </a:p>
          <a:p>
            <a:pPr>
              <a:spcBef>
                <a:spcPts val="0"/>
              </a:spcBef>
            </a:pPr>
            <a:endParaRPr lang="fi-FI" sz="1800" dirty="0">
              <a:solidFill>
                <a:srgbClr val="000000"/>
              </a:solidFill>
              <a:latin typeface="Tahoma" panose="020B0604030504040204" pitchFamily="34" charset="0"/>
            </a:endParaRPr>
          </a:p>
          <a:p>
            <a:pPr marL="0" indent="0">
              <a:spcBef>
                <a:spcPts val="0"/>
              </a:spcBef>
              <a:buNone/>
            </a:pPr>
            <a:r>
              <a:rPr lang="fi-FI" sz="1800" b="1" i="0" dirty="0">
                <a:solidFill>
                  <a:srgbClr val="000000"/>
                </a:solidFill>
                <a:effectLst/>
                <a:latin typeface="Tahoma" panose="020B0604030504040204" pitchFamily="34" charset="0"/>
              </a:rPr>
              <a:t>Työnjohto </a:t>
            </a:r>
          </a:p>
          <a:p>
            <a:pPr>
              <a:spcBef>
                <a:spcPts val="0"/>
              </a:spcBef>
            </a:pPr>
            <a:r>
              <a:rPr lang="fi-FI" sz="1800" dirty="0">
                <a:solidFill>
                  <a:srgbClr val="000000"/>
                </a:solidFill>
                <a:latin typeface="Tahoma" panose="020B0604030504040204" pitchFamily="34" charset="0"/>
              </a:rPr>
              <a:t>Tavallinen fontti (ei </a:t>
            </a:r>
            <a:r>
              <a:rPr lang="fi-FI" sz="1800" b="1" i="1" dirty="0" err="1">
                <a:solidFill>
                  <a:srgbClr val="000000"/>
                </a:solidFill>
                <a:latin typeface="Tahoma" panose="020B0604030504040204" pitchFamily="34" charset="0"/>
              </a:rPr>
              <a:t>boldattu</a:t>
            </a:r>
            <a:r>
              <a:rPr lang="fi-FI" sz="1800" b="1" i="1" dirty="0">
                <a:solidFill>
                  <a:srgbClr val="000000"/>
                </a:solidFill>
                <a:latin typeface="Tahoma" panose="020B0604030504040204" pitchFamily="34" charset="0"/>
              </a:rPr>
              <a:t> ja kursivoitu</a:t>
            </a:r>
            <a:r>
              <a:rPr lang="fi-FI" sz="1800" dirty="0">
                <a:solidFill>
                  <a:srgbClr val="000000"/>
                </a:solidFill>
                <a:latin typeface="Tahoma" panose="020B0604030504040204" pitchFamily="34" charset="0"/>
              </a:rPr>
              <a:t>)</a:t>
            </a:r>
          </a:p>
          <a:p>
            <a:pPr marL="0" indent="0">
              <a:spcBef>
                <a:spcPts val="0"/>
              </a:spcBef>
              <a:buNone/>
            </a:pPr>
            <a:endParaRPr lang="fi-FI" sz="1800" b="1" i="0" dirty="0">
              <a:solidFill>
                <a:srgbClr val="000000"/>
              </a:solidFill>
              <a:effectLst/>
              <a:latin typeface="Tahoma" panose="020B0604030504040204" pitchFamily="34" charset="0"/>
            </a:endParaRPr>
          </a:p>
        </p:txBody>
      </p:sp>
      <p:sp>
        <p:nvSpPr>
          <p:cNvPr id="4" name="Dian numeron paikkamerkki 3">
            <a:extLst>
              <a:ext uri="{FF2B5EF4-FFF2-40B4-BE49-F238E27FC236}">
                <a16:creationId xmlns:a16="http://schemas.microsoft.com/office/drawing/2014/main" id="{2776D061-1020-B0EB-2CD1-5F41B963DE96}"/>
              </a:ext>
            </a:extLst>
          </p:cNvPr>
          <p:cNvSpPr>
            <a:spLocks noGrp="1"/>
          </p:cNvSpPr>
          <p:nvPr>
            <p:ph type="sldNum" sz="quarter" idx="17"/>
          </p:nvPr>
        </p:nvSpPr>
        <p:spPr/>
        <p:txBody>
          <a:bodyPr/>
          <a:lstStyle/>
          <a:p>
            <a:fld id="{6BD4A0EF-951A-4343-A672-F31B58E6828E}" type="slidenum">
              <a:rPr lang="en-US" smtClean="0"/>
              <a:pPr/>
              <a:t>28</a:t>
            </a:fld>
            <a:endParaRPr lang="en-US"/>
          </a:p>
        </p:txBody>
      </p:sp>
    </p:spTree>
    <p:extLst>
      <p:ext uri="{BB962C8B-B14F-4D97-AF65-F5344CB8AC3E}">
        <p14:creationId xmlns:p14="http://schemas.microsoft.com/office/powerpoint/2010/main" val="1519910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1A015E-F06A-6262-D8A3-077379902E0E}"/>
              </a:ext>
            </a:extLst>
          </p:cNvPr>
          <p:cNvSpPr>
            <a:spLocks noGrp="1"/>
          </p:cNvSpPr>
          <p:nvPr>
            <p:ph type="title"/>
          </p:nvPr>
        </p:nvSpPr>
        <p:spPr/>
        <p:txBody>
          <a:bodyPr/>
          <a:lstStyle/>
          <a:p>
            <a:r>
              <a:rPr lang="fi-FI" dirty="0"/>
              <a:t>Sanktiot, bonukset ja arvonvähennykset</a:t>
            </a:r>
          </a:p>
        </p:txBody>
      </p:sp>
      <p:sp>
        <p:nvSpPr>
          <p:cNvPr id="3" name="Tekstin paikkamerkki 2">
            <a:extLst>
              <a:ext uri="{FF2B5EF4-FFF2-40B4-BE49-F238E27FC236}">
                <a16:creationId xmlns:a16="http://schemas.microsoft.com/office/drawing/2014/main" id="{12DBA6B5-1E2D-DBF3-3991-2F8A43439CF0}"/>
              </a:ext>
            </a:extLst>
          </p:cNvPr>
          <p:cNvSpPr>
            <a:spLocks noGrp="1"/>
          </p:cNvSpPr>
          <p:nvPr>
            <p:ph type="body" sz="quarter" idx="18"/>
          </p:nvPr>
        </p:nvSpPr>
        <p:spPr>
          <a:xfrm>
            <a:off x="838199" y="1813968"/>
            <a:ext cx="8029576" cy="4542382"/>
          </a:xfrm>
        </p:spPr>
        <p:txBody>
          <a:bodyPr>
            <a:normAutofit/>
          </a:bodyPr>
          <a:lstStyle/>
          <a:p>
            <a:pPr>
              <a:buFont typeface="Arial" panose="020B0604020202020204" pitchFamily="34" charset="0"/>
              <a:buChar char="•"/>
            </a:pPr>
            <a:r>
              <a:rPr lang="fi-FI" sz="1800" i="0" dirty="0">
                <a:solidFill>
                  <a:srgbClr val="000000"/>
                </a:solidFill>
                <a:effectLst/>
                <a:latin typeface="Tahoma" panose="020B0604030504040204" pitchFamily="34" charset="0"/>
              </a:rPr>
              <a:t>7 Vastuuhenkilöiden vaihto:</a:t>
            </a:r>
          </a:p>
          <a:p>
            <a:pPr marL="0" indent="0">
              <a:buNone/>
            </a:pPr>
            <a:r>
              <a:rPr lang="fi-FI" sz="1800" i="0" dirty="0">
                <a:solidFill>
                  <a:srgbClr val="000000"/>
                </a:solidFill>
                <a:effectLst/>
                <a:latin typeface="Tahoma" panose="020B0604030504040204" pitchFamily="34" charset="0"/>
              </a:rPr>
              <a:t>	Testiin liittyvien kirjausten ja sanktioiden poisto</a:t>
            </a:r>
          </a:p>
          <a:p>
            <a:pPr marL="0" indent="0">
              <a:buNone/>
            </a:pPr>
            <a:endParaRPr lang="fi-FI" sz="1800" dirty="0">
              <a:solidFill>
                <a:srgbClr val="000000"/>
              </a:solidFill>
              <a:latin typeface="Tahoma" panose="020B0604030504040204" pitchFamily="34" charset="0"/>
            </a:endParaRPr>
          </a:p>
          <a:p>
            <a:pPr marL="0" indent="0">
              <a:buNone/>
            </a:pPr>
            <a:endParaRPr lang="fi-FI" sz="1800" i="0" dirty="0">
              <a:solidFill>
                <a:srgbClr val="000000"/>
              </a:solidFill>
              <a:effectLst/>
              <a:latin typeface="Tahoma" panose="020B0604030504040204" pitchFamily="34" charset="0"/>
            </a:endParaRPr>
          </a:p>
          <a:p>
            <a:pPr marL="0" indent="0">
              <a:buNone/>
            </a:pPr>
            <a:endParaRPr lang="fi-FI" sz="1800" i="0" dirty="0">
              <a:solidFill>
                <a:srgbClr val="000000"/>
              </a:solidFill>
              <a:effectLst/>
              <a:latin typeface="Tahoma" panose="020B0604030504040204" pitchFamily="34" charset="0"/>
            </a:endParaRPr>
          </a:p>
          <a:p>
            <a:endParaRPr lang="fi-FI" sz="1800" i="0" dirty="0">
              <a:solidFill>
                <a:srgbClr val="000000"/>
              </a:solidFill>
              <a:effectLst/>
              <a:latin typeface="Tahoma" panose="020B0604030504040204" pitchFamily="34" charset="0"/>
            </a:endParaRPr>
          </a:p>
        </p:txBody>
      </p:sp>
      <p:sp>
        <p:nvSpPr>
          <p:cNvPr id="4" name="Dian numeron paikkamerkki 3">
            <a:extLst>
              <a:ext uri="{FF2B5EF4-FFF2-40B4-BE49-F238E27FC236}">
                <a16:creationId xmlns:a16="http://schemas.microsoft.com/office/drawing/2014/main" id="{2776D061-1020-B0EB-2CD1-5F41B963DE96}"/>
              </a:ext>
            </a:extLst>
          </p:cNvPr>
          <p:cNvSpPr>
            <a:spLocks noGrp="1"/>
          </p:cNvSpPr>
          <p:nvPr>
            <p:ph type="sldNum" sz="quarter" idx="17"/>
          </p:nvPr>
        </p:nvSpPr>
        <p:spPr/>
        <p:txBody>
          <a:bodyPr/>
          <a:lstStyle/>
          <a:p>
            <a:fld id="{6BD4A0EF-951A-4343-A672-F31B58E6828E}" type="slidenum">
              <a:rPr lang="en-US" smtClean="0"/>
              <a:pPr/>
              <a:t>29</a:t>
            </a:fld>
            <a:endParaRPr lang="en-US"/>
          </a:p>
        </p:txBody>
      </p:sp>
    </p:spTree>
    <p:extLst>
      <p:ext uri="{BB962C8B-B14F-4D97-AF65-F5344CB8AC3E}">
        <p14:creationId xmlns:p14="http://schemas.microsoft.com/office/powerpoint/2010/main" val="991557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217D81-D574-FA01-DC1E-FD581914A799}"/>
              </a:ext>
            </a:extLst>
          </p:cNvPr>
          <p:cNvSpPr>
            <a:spLocks noGrp="1"/>
          </p:cNvSpPr>
          <p:nvPr>
            <p:ph type="title"/>
          </p:nvPr>
        </p:nvSpPr>
        <p:spPr/>
        <p:txBody>
          <a:bodyPr/>
          <a:lstStyle/>
          <a:p>
            <a:r>
              <a:rPr lang="fi-FI" dirty="0"/>
              <a:t>Muutosten merkinnät esityksessä</a:t>
            </a:r>
          </a:p>
        </p:txBody>
      </p:sp>
      <p:sp>
        <p:nvSpPr>
          <p:cNvPr id="3" name="Tekstin paikkamerkki 2">
            <a:extLst>
              <a:ext uri="{FF2B5EF4-FFF2-40B4-BE49-F238E27FC236}">
                <a16:creationId xmlns:a16="http://schemas.microsoft.com/office/drawing/2014/main" id="{A71CB4AB-6C0E-2837-DFD5-1EDB0E74A270}"/>
              </a:ext>
            </a:extLst>
          </p:cNvPr>
          <p:cNvSpPr>
            <a:spLocks noGrp="1"/>
          </p:cNvSpPr>
          <p:nvPr>
            <p:ph type="body" sz="quarter" idx="18"/>
          </p:nvPr>
        </p:nvSpPr>
        <p:spPr/>
        <p:txBody>
          <a:bodyPr/>
          <a:lstStyle/>
          <a:p>
            <a:pPr marL="0" indent="0">
              <a:buNone/>
            </a:pPr>
            <a:r>
              <a:rPr lang="fi-FI" strike="sngStrike" dirty="0"/>
              <a:t>Yliviivaus</a:t>
            </a:r>
            <a:r>
              <a:rPr lang="fi-FI" dirty="0"/>
              <a:t> tarkoittaa, että teksti / vaatimukset on poistettu.</a:t>
            </a:r>
          </a:p>
          <a:p>
            <a:pPr marL="0" indent="0">
              <a:buNone/>
            </a:pPr>
            <a:r>
              <a:rPr lang="fi-FI" dirty="0">
                <a:solidFill>
                  <a:srgbClr val="FF0000"/>
                </a:solidFill>
              </a:rPr>
              <a:t>Punaisella</a:t>
            </a:r>
            <a:r>
              <a:rPr lang="fi-FI" dirty="0"/>
              <a:t> fontilla esitetty teksti / vaatimukset on lisätty.</a:t>
            </a:r>
          </a:p>
          <a:p>
            <a:pPr marL="0" indent="0">
              <a:buNone/>
            </a:pPr>
            <a:r>
              <a:rPr lang="fi-FI" dirty="0">
                <a:solidFill>
                  <a:srgbClr val="0000FF"/>
                </a:solidFill>
              </a:rPr>
              <a:t>Sinisellä</a:t>
            </a:r>
            <a:r>
              <a:rPr lang="fi-FI" dirty="0"/>
              <a:t> fontilla oleva teksti on ollut aiemminkin asiakirjoissa, mutta sen paikkaa on siirretty.</a:t>
            </a:r>
          </a:p>
          <a:p>
            <a:pPr marL="0" indent="0">
              <a:buNone/>
            </a:pPr>
            <a:endParaRPr lang="fi-FI" dirty="0"/>
          </a:p>
          <a:p>
            <a:pPr marL="0" indent="0">
              <a:buNone/>
            </a:pPr>
            <a:r>
              <a:rPr lang="fi-FI" sz="2800" dirty="0"/>
              <a:t>Yleisesti asiakirjojen yksiselitteisyys ja selkeyttäminen</a:t>
            </a:r>
          </a:p>
        </p:txBody>
      </p:sp>
      <p:pic>
        <p:nvPicPr>
          <p:cNvPr id="7" name="Kuvan paikkamerkki 6" descr="Paperi isä on muotoiltu kolmio, jossa on yksi keltainen paperi taso ylimpänä">
            <a:extLst>
              <a:ext uri="{FF2B5EF4-FFF2-40B4-BE49-F238E27FC236}">
                <a16:creationId xmlns:a16="http://schemas.microsoft.com/office/drawing/2014/main" id="{17144AD6-EF99-077C-41C9-99D135DE3F41}"/>
              </a:ext>
            </a:extLst>
          </p:cNvPr>
          <p:cNvPicPr>
            <a:picLocks noGrp="1" noChangeAspect="1"/>
          </p:cNvPicPr>
          <p:nvPr>
            <p:ph type="pic" sz="quarter" idx="19"/>
          </p:nvPr>
        </p:nvPicPr>
        <p:blipFill>
          <a:blip r:embed="rId2" cstate="print">
            <a:extLst>
              <a:ext uri="{28A0092B-C50C-407E-A947-70E740481C1C}">
                <a14:useLocalDpi xmlns:a14="http://schemas.microsoft.com/office/drawing/2010/main" val="0"/>
              </a:ext>
            </a:extLst>
          </a:blip>
          <a:srcRect l="31263" r="31263"/>
          <a:stretch/>
        </p:blipFill>
        <p:spPr/>
      </p:pic>
      <p:sp>
        <p:nvSpPr>
          <p:cNvPr id="5" name="Dian numeron paikkamerkki 4">
            <a:extLst>
              <a:ext uri="{FF2B5EF4-FFF2-40B4-BE49-F238E27FC236}">
                <a16:creationId xmlns:a16="http://schemas.microsoft.com/office/drawing/2014/main" id="{AC6049A5-6DC1-86A2-94B4-031962DD4275}"/>
              </a:ext>
            </a:extLst>
          </p:cNvPr>
          <p:cNvSpPr>
            <a:spLocks noGrp="1"/>
          </p:cNvSpPr>
          <p:nvPr>
            <p:ph type="sldNum" sz="quarter" idx="17"/>
          </p:nvPr>
        </p:nvSpPr>
        <p:spPr/>
        <p:txBody>
          <a:bodyPr/>
          <a:lstStyle/>
          <a:p>
            <a:fld id="{6BD4A0EF-951A-4343-A672-F31B58E6828E}" type="slidenum">
              <a:rPr lang="en-US" smtClean="0"/>
              <a:pPr/>
              <a:t>3</a:t>
            </a:fld>
            <a:endParaRPr lang="en-US"/>
          </a:p>
        </p:txBody>
      </p:sp>
    </p:spTree>
    <p:extLst>
      <p:ext uri="{BB962C8B-B14F-4D97-AF65-F5344CB8AC3E}">
        <p14:creationId xmlns:p14="http://schemas.microsoft.com/office/powerpoint/2010/main" val="1984396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1A015E-F06A-6262-D8A3-077379902E0E}"/>
              </a:ext>
            </a:extLst>
          </p:cNvPr>
          <p:cNvSpPr>
            <a:spLocks noGrp="1"/>
          </p:cNvSpPr>
          <p:nvPr>
            <p:ph type="title"/>
          </p:nvPr>
        </p:nvSpPr>
        <p:spPr/>
        <p:txBody>
          <a:bodyPr/>
          <a:lstStyle/>
          <a:p>
            <a:r>
              <a:rPr lang="fi-FI" dirty="0"/>
              <a:t>Kysyttävää tai kommentoitavaa?</a:t>
            </a:r>
          </a:p>
        </p:txBody>
      </p:sp>
      <p:sp>
        <p:nvSpPr>
          <p:cNvPr id="3" name="Tekstin paikkamerkki 2">
            <a:extLst>
              <a:ext uri="{FF2B5EF4-FFF2-40B4-BE49-F238E27FC236}">
                <a16:creationId xmlns:a16="http://schemas.microsoft.com/office/drawing/2014/main" id="{12DBA6B5-1E2D-DBF3-3991-2F8A43439CF0}"/>
              </a:ext>
            </a:extLst>
          </p:cNvPr>
          <p:cNvSpPr>
            <a:spLocks noGrp="1"/>
          </p:cNvSpPr>
          <p:nvPr>
            <p:ph type="body" sz="quarter" idx="18"/>
          </p:nvPr>
        </p:nvSpPr>
        <p:spPr>
          <a:xfrm>
            <a:off x="838199" y="1813968"/>
            <a:ext cx="8029576" cy="4542382"/>
          </a:xfrm>
        </p:spPr>
        <p:txBody>
          <a:bodyPr>
            <a:normAutofit/>
          </a:bodyPr>
          <a:lstStyle/>
          <a:p>
            <a:pPr marL="0" indent="0">
              <a:buNone/>
            </a:pPr>
            <a:r>
              <a:rPr lang="fi-FI" sz="2800" i="0" dirty="0">
                <a:solidFill>
                  <a:srgbClr val="000000"/>
                </a:solidFill>
                <a:effectLst/>
                <a:latin typeface="Tahoma" panose="020B0604030504040204" pitchFamily="34" charset="0"/>
              </a:rPr>
              <a:t>Mahdolliset jälkeenpäin tulevat kommentit pe 28.6. mennessä osoitteeseen  </a:t>
            </a:r>
            <a:r>
              <a:rPr lang="fi-FI" sz="2800" i="0" dirty="0">
                <a:solidFill>
                  <a:srgbClr val="000000"/>
                </a:solidFill>
                <a:effectLst/>
                <a:latin typeface="Tahoma" panose="020B0604030504040204" pitchFamily="34" charset="0"/>
                <a:hlinkClick r:id="rId2"/>
              </a:rPr>
              <a:t>tuomo.ratia@vayla.fi</a:t>
            </a:r>
            <a:r>
              <a:rPr lang="fi-FI" sz="2800" i="0" dirty="0">
                <a:solidFill>
                  <a:srgbClr val="000000"/>
                </a:solidFill>
                <a:effectLst/>
                <a:latin typeface="Tahoma" panose="020B0604030504040204" pitchFamily="34" charset="0"/>
              </a:rPr>
              <a:t> kaikista maanteiden hoitourakoihin liittyvistä asioista. </a:t>
            </a:r>
          </a:p>
          <a:p>
            <a:pPr marL="0" indent="0">
              <a:buNone/>
            </a:pPr>
            <a:r>
              <a:rPr lang="fi-FI" sz="3200" i="0" dirty="0">
                <a:solidFill>
                  <a:srgbClr val="000000"/>
                </a:solidFill>
                <a:effectLst/>
                <a:latin typeface="Tahoma" panose="020B0604030504040204" pitchFamily="34" charset="0"/>
              </a:rPr>
              <a:t>Kiitos</a:t>
            </a:r>
            <a:endParaRPr lang="fi-FI" sz="3200" dirty="0">
              <a:solidFill>
                <a:srgbClr val="000000"/>
              </a:solidFill>
              <a:latin typeface="Tahoma" panose="020B0604030504040204" pitchFamily="34" charset="0"/>
            </a:endParaRPr>
          </a:p>
          <a:p>
            <a:pPr marL="0" indent="0">
              <a:buNone/>
            </a:pPr>
            <a:endParaRPr lang="fi-FI" sz="1000" dirty="0">
              <a:solidFill>
                <a:srgbClr val="000000"/>
              </a:solidFill>
              <a:latin typeface="Tahoma" panose="020B0604030504040204" pitchFamily="34" charset="0"/>
            </a:endParaRPr>
          </a:p>
          <a:p>
            <a:pPr marL="0" indent="0">
              <a:buNone/>
            </a:pPr>
            <a:r>
              <a:rPr lang="fi-FI" sz="2800" dirty="0">
                <a:solidFill>
                  <a:srgbClr val="000000"/>
                </a:solidFill>
                <a:latin typeface="Tahoma" panose="020B0604030504040204" pitchFamily="34" charset="0"/>
              </a:rPr>
              <a:t>Kaikki palautteet käsitellään ja niistä voi aiheutua muutoksia asiakirjoihin.</a:t>
            </a:r>
          </a:p>
          <a:p>
            <a:pPr marL="0" indent="0">
              <a:buNone/>
            </a:pPr>
            <a:endParaRPr lang="fi-FI" sz="1800" i="0" dirty="0">
              <a:solidFill>
                <a:srgbClr val="000000"/>
              </a:solidFill>
              <a:effectLst/>
              <a:latin typeface="Tahoma" panose="020B0604030504040204" pitchFamily="34" charset="0"/>
            </a:endParaRPr>
          </a:p>
          <a:p>
            <a:pPr marL="0" indent="0">
              <a:buNone/>
            </a:pPr>
            <a:endParaRPr lang="fi-FI" sz="1800" i="0" dirty="0">
              <a:solidFill>
                <a:srgbClr val="000000"/>
              </a:solidFill>
              <a:effectLst/>
              <a:latin typeface="Tahoma" panose="020B0604030504040204" pitchFamily="34" charset="0"/>
            </a:endParaRPr>
          </a:p>
          <a:p>
            <a:endParaRPr lang="fi-FI" sz="1800" i="0" dirty="0">
              <a:solidFill>
                <a:srgbClr val="000000"/>
              </a:solidFill>
              <a:effectLst/>
              <a:latin typeface="Tahoma" panose="020B0604030504040204" pitchFamily="34" charset="0"/>
            </a:endParaRPr>
          </a:p>
        </p:txBody>
      </p:sp>
      <p:sp>
        <p:nvSpPr>
          <p:cNvPr id="4" name="Dian numeron paikkamerkki 3">
            <a:extLst>
              <a:ext uri="{FF2B5EF4-FFF2-40B4-BE49-F238E27FC236}">
                <a16:creationId xmlns:a16="http://schemas.microsoft.com/office/drawing/2014/main" id="{2776D061-1020-B0EB-2CD1-5F41B963DE96}"/>
              </a:ext>
            </a:extLst>
          </p:cNvPr>
          <p:cNvSpPr>
            <a:spLocks noGrp="1"/>
          </p:cNvSpPr>
          <p:nvPr>
            <p:ph type="sldNum" sz="quarter" idx="17"/>
          </p:nvPr>
        </p:nvSpPr>
        <p:spPr/>
        <p:txBody>
          <a:bodyPr/>
          <a:lstStyle/>
          <a:p>
            <a:fld id="{6BD4A0EF-951A-4343-A672-F31B58E6828E}" type="slidenum">
              <a:rPr lang="en-US" smtClean="0"/>
              <a:pPr/>
              <a:t>30</a:t>
            </a:fld>
            <a:endParaRPr lang="en-US"/>
          </a:p>
        </p:txBody>
      </p:sp>
    </p:spTree>
    <p:extLst>
      <p:ext uri="{BB962C8B-B14F-4D97-AF65-F5344CB8AC3E}">
        <p14:creationId xmlns:p14="http://schemas.microsoft.com/office/powerpoint/2010/main" val="1833567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1A015E-F06A-6262-D8A3-077379902E0E}"/>
              </a:ext>
            </a:extLst>
          </p:cNvPr>
          <p:cNvSpPr>
            <a:spLocks noGrp="1"/>
          </p:cNvSpPr>
          <p:nvPr>
            <p:ph type="title"/>
          </p:nvPr>
        </p:nvSpPr>
        <p:spPr/>
        <p:txBody>
          <a:bodyPr/>
          <a:lstStyle/>
          <a:p>
            <a:r>
              <a:rPr lang="fi-FI" dirty="0"/>
              <a:t>Tilaisuuden aineistot</a:t>
            </a:r>
          </a:p>
        </p:txBody>
      </p:sp>
      <p:sp>
        <p:nvSpPr>
          <p:cNvPr id="3" name="Tekstin paikkamerkki 2">
            <a:extLst>
              <a:ext uri="{FF2B5EF4-FFF2-40B4-BE49-F238E27FC236}">
                <a16:creationId xmlns:a16="http://schemas.microsoft.com/office/drawing/2014/main" id="{12DBA6B5-1E2D-DBF3-3991-2F8A43439CF0}"/>
              </a:ext>
            </a:extLst>
          </p:cNvPr>
          <p:cNvSpPr>
            <a:spLocks noGrp="1"/>
          </p:cNvSpPr>
          <p:nvPr>
            <p:ph type="body" sz="quarter" idx="18"/>
          </p:nvPr>
        </p:nvSpPr>
        <p:spPr>
          <a:xfrm>
            <a:off x="838199" y="1813968"/>
            <a:ext cx="8029576" cy="4542382"/>
          </a:xfrm>
        </p:spPr>
        <p:txBody>
          <a:bodyPr>
            <a:normAutofit/>
          </a:bodyPr>
          <a:lstStyle/>
          <a:p>
            <a:pPr marL="0" indent="0">
              <a:buNone/>
            </a:pPr>
            <a:r>
              <a:rPr lang="fi-FI" sz="2800" i="0" dirty="0">
                <a:solidFill>
                  <a:srgbClr val="000000"/>
                </a:solidFill>
                <a:effectLst/>
                <a:latin typeface="Tahoma" panose="020B0604030504040204" pitchFamily="34" charset="0"/>
              </a:rPr>
              <a:t>Maanteiden hoidon urakoitsijaseminaarin 14.6. aineistot löytyvät pian tilaisuuden jälkeen linkitettynä väyläviraston sivuilta:</a:t>
            </a:r>
            <a:endParaRPr lang="fi-FI" sz="1800" i="0" dirty="0">
              <a:solidFill>
                <a:srgbClr val="000000"/>
              </a:solidFill>
              <a:effectLst/>
              <a:latin typeface="Tahoma" panose="020B0604030504040204" pitchFamily="34" charset="0"/>
            </a:endParaRPr>
          </a:p>
          <a:p>
            <a:pPr marL="0" indent="0">
              <a:buNone/>
            </a:pPr>
            <a:endParaRPr lang="fi-FI" sz="1800" i="0" dirty="0">
              <a:solidFill>
                <a:srgbClr val="000000"/>
              </a:solidFill>
              <a:effectLst/>
              <a:latin typeface="Tahoma" panose="020B0604030504040204" pitchFamily="34" charset="0"/>
            </a:endParaRPr>
          </a:p>
          <a:p>
            <a:pPr marL="0" indent="0">
              <a:buNone/>
            </a:pPr>
            <a:r>
              <a:rPr lang="fi-FI" sz="2400" i="0" dirty="0">
                <a:solidFill>
                  <a:srgbClr val="000000"/>
                </a:solidFill>
                <a:effectLst/>
                <a:latin typeface="Tahoma" panose="020B0604030504040204" pitchFamily="34" charset="0"/>
                <a:hlinkClick r:id="rId2"/>
              </a:rPr>
              <a:t>https://vayla.fi/palveluntuottajat/hankinnat/tieurakat</a:t>
            </a:r>
            <a:endParaRPr lang="fi-FI" sz="2400" i="0" dirty="0">
              <a:solidFill>
                <a:srgbClr val="000000"/>
              </a:solidFill>
              <a:effectLst/>
              <a:latin typeface="Tahoma" panose="020B0604030504040204" pitchFamily="34" charset="0"/>
            </a:endParaRPr>
          </a:p>
        </p:txBody>
      </p:sp>
      <p:sp>
        <p:nvSpPr>
          <p:cNvPr id="4" name="Dian numeron paikkamerkki 3">
            <a:extLst>
              <a:ext uri="{FF2B5EF4-FFF2-40B4-BE49-F238E27FC236}">
                <a16:creationId xmlns:a16="http://schemas.microsoft.com/office/drawing/2014/main" id="{2776D061-1020-B0EB-2CD1-5F41B963DE96}"/>
              </a:ext>
            </a:extLst>
          </p:cNvPr>
          <p:cNvSpPr>
            <a:spLocks noGrp="1"/>
          </p:cNvSpPr>
          <p:nvPr>
            <p:ph type="sldNum" sz="quarter" idx="17"/>
          </p:nvPr>
        </p:nvSpPr>
        <p:spPr/>
        <p:txBody>
          <a:bodyPr/>
          <a:lstStyle/>
          <a:p>
            <a:fld id="{6BD4A0EF-951A-4343-A672-F31B58E6828E}" type="slidenum">
              <a:rPr lang="en-US" smtClean="0"/>
              <a:pPr/>
              <a:t>31</a:t>
            </a:fld>
            <a:endParaRPr lang="en-US"/>
          </a:p>
        </p:txBody>
      </p:sp>
    </p:spTree>
    <p:extLst>
      <p:ext uri="{BB962C8B-B14F-4D97-AF65-F5344CB8AC3E}">
        <p14:creationId xmlns:p14="http://schemas.microsoft.com/office/powerpoint/2010/main" val="1849057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3702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n paikkamerkki 5" descr="Nainen allekirjoittaa sopimusta">
            <a:extLst>
              <a:ext uri="{FF2B5EF4-FFF2-40B4-BE49-F238E27FC236}">
                <a16:creationId xmlns:a16="http://schemas.microsoft.com/office/drawing/2014/main" id="{36AA2112-5D49-E532-72F0-58B328AD6002}"/>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7802" b="7802"/>
          <a:stretch>
            <a:fillRect/>
          </a:stretch>
        </p:blipFill>
        <p:spPr/>
      </p:pic>
      <p:sp>
        <p:nvSpPr>
          <p:cNvPr id="4" name="Tekstin paikkamerkki 3">
            <a:extLst>
              <a:ext uri="{FF2B5EF4-FFF2-40B4-BE49-F238E27FC236}">
                <a16:creationId xmlns:a16="http://schemas.microsoft.com/office/drawing/2014/main" id="{A2DFC2DE-EAA8-9122-95BB-58537E96A69D}"/>
              </a:ext>
            </a:extLst>
          </p:cNvPr>
          <p:cNvSpPr>
            <a:spLocks noGrp="1"/>
          </p:cNvSpPr>
          <p:nvPr>
            <p:ph type="body" idx="10"/>
          </p:nvPr>
        </p:nvSpPr>
        <p:spPr/>
        <p:txBody>
          <a:bodyPr/>
          <a:lstStyle/>
          <a:p>
            <a:r>
              <a:rPr lang="fi-FI" dirty="0"/>
              <a:t>Palvelusopimukseen suunnitellut muutokset</a:t>
            </a:r>
          </a:p>
        </p:txBody>
      </p:sp>
    </p:spTree>
    <p:extLst>
      <p:ext uri="{BB962C8B-B14F-4D97-AF65-F5344CB8AC3E}">
        <p14:creationId xmlns:p14="http://schemas.microsoft.com/office/powerpoint/2010/main" val="2692123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1A015E-F06A-6262-D8A3-077379902E0E}"/>
              </a:ext>
            </a:extLst>
          </p:cNvPr>
          <p:cNvSpPr>
            <a:spLocks noGrp="1"/>
          </p:cNvSpPr>
          <p:nvPr>
            <p:ph type="title"/>
          </p:nvPr>
        </p:nvSpPr>
        <p:spPr/>
        <p:txBody>
          <a:bodyPr/>
          <a:lstStyle/>
          <a:p>
            <a:r>
              <a:rPr lang="fi-FI" dirty="0"/>
              <a:t>Johdanto</a:t>
            </a:r>
          </a:p>
        </p:txBody>
      </p:sp>
      <p:sp>
        <p:nvSpPr>
          <p:cNvPr id="3" name="Tekstin paikkamerkki 2">
            <a:extLst>
              <a:ext uri="{FF2B5EF4-FFF2-40B4-BE49-F238E27FC236}">
                <a16:creationId xmlns:a16="http://schemas.microsoft.com/office/drawing/2014/main" id="{12DBA6B5-1E2D-DBF3-3991-2F8A43439CF0}"/>
              </a:ext>
            </a:extLst>
          </p:cNvPr>
          <p:cNvSpPr>
            <a:spLocks noGrp="1"/>
          </p:cNvSpPr>
          <p:nvPr>
            <p:ph type="body" sz="quarter" idx="18"/>
          </p:nvPr>
        </p:nvSpPr>
        <p:spPr>
          <a:xfrm>
            <a:off x="838198" y="1813968"/>
            <a:ext cx="8199269" cy="4160112"/>
          </a:xfrm>
        </p:spPr>
        <p:txBody>
          <a:bodyPr>
            <a:normAutofit fontScale="70000" lnSpcReduction="20000"/>
          </a:bodyPr>
          <a:lstStyle/>
          <a:p>
            <a:pPr marL="0" indent="0">
              <a:buNone/>
            </a:pPr>
            <a:r>
              <a:rPr lang="fi-FI" b="1" dirty="0">
                <a:solidFill>
                  <a:srgbClr val="FF0000"/>
                </a:solidFill>
              </a:rPr>
              <a:t>Määritelmät (esimerkki, ei täydellinen)</a:t>
            </a:r>
          </a:p>
          <a:p>
            <a:pPr marL="1315800" lvl="3" indent="0">
              <a:buNone/>
            </a:pPr>
            <a:endParaRPr lang="fi-FI" sz="2000" b="0" i="0" dirty="0">
              <a:solidFill>
                <a:srgbClr val="000000"/>
              </a:solidFill>
              <a:effectLst/>
              <a:latin typeface="Tahoma" panose="020B0604030504040204" pitchFamily="34" charset="0"/>
            </a:endParaRPr>
          </a:p>
          <a:p>
            <a:pPr marL="0" indent="0">
              <a:buNone/>
            </a:pPr>
            <a:r>
              <a:rPr lang="fi-FI" dirty="0">
                <a:solidFill>
                  <a:srgbClr val="FF0000"/>
                </a:solidFill>
                <a:latin typeface="Tahoma" panose="020B0604030504040204" pitchFamily="34" charset="0"/>
              </a:rPr>
              <a:t>Tavoitehinta		Hoitovuoden tavoitehinta, joka pitää sisällään vuosittaiset 				hoitotöiden hankintakustannukset, erillishankinnat, johto- ja 			hallintokorvaukset sekä hoidonjohtopalkkion yhteensä.  </a:t>
            </a:r>
          </a:p>
          <a:p>
            <a:pPr marL="0" indent="0">
              <a:buNone/>
            </a:pPr>
            <a:r>
              <a:rPr lang="fi-FI" dirty="0">
                <a:solidFill>
                  <a:srgbClr val="FF0000"/>
                </a:solidFill>
                <a:latin typeface="Tahoma" panose="020B0604030504040204" pitchFamily="34" charset="0"/>
              </a:rPr>
              <a:t>Tarjouksen mukainen tavoitehinta	Urakoitsijan tarjoukseen perustuva tavoitehinta ilman 				indeksitarkastusta ja muita myöhempiä muutoksia. </a:t>
            </a:r>
          </a:p>
          <a:p>
            <a:pPr marL="0" indent="0">
              <a:buNone/>
            </a:pPr>
            <a:r>
              <a:rPr lang="fi-FI" dirty="0">
                <a:solidFill>
                  <a:srgbClr val="FF0000"/>
                </a:solidFill>
                <a:latin typeface="Tahoma" panose="020B0604030504040204" pitchFamily="34" charset="0"/>
              </a:rPr>
              <a:t>Hoitovuoden alun tavoitehinta	Urakoitsijan tarjoukseen perustuva tavoitehinta, johon on tehty 			sopimuksen mukainen indeksitarkastus, ja johon on ennen 			indeksitarkastuksen tekemistä sisällytetty aikaisempina 				hoitovuosina tehtyjen pysyvien muutosten kustannusvaikutus. </a:t>
            </a:r>
          </a:p>
          <a:p>
            <a:pPr marL="0" indent="0">
              <a:buNone/>
            </a:pPr>
            <a:r>
              <a:rPr lang="fi-FI" dirty="0">
                <a:solidFill>
                  <a:srgbClr val="FF0000"/>
                </a:solidFill>
                <a:latin typeface="Tahoma" panose="020B0604030504040204" pitchFamily="34" charset="0"/>
              </a:rPr>
              <a:t>Hoitovuoden lopun tavoitehinta	Tarkastettu tavoitehinta hoitovuodelle, mistä tilaaja vastaa 			täysimääräisesti. Hoitovuoden lopun tavoitehinta muodostuu 			hoitovuoden alun tavoitehinnasta, johon tehdään muutokset 			perustuen hoitovuoden aikana toteutuneisiin määriin ja 				hankintakustannuksiin. </a:t>
            </a:r>
            <a:endParaRPr lang="fi-FI" sz="2000" dirty="0">
              <a:solidFill>
                <a:srgbClr val="FF0000"/>
              </a:solidFill>
            </a:endParaRPr>
          </a:p>
        </p:txBody>
      </p:sp>
      <p:sp>
        <p:nvSpPr>
          <p:cNvPr id="4" name="Dian numeron paikkamerkki 3">
            <a:extLst>
              <a:ext uri="{FF2B5EF4-FFF2-40B4-BE49-F238E27FC236}">
                <a16:creationId xmlns:a16="http://schemas.microsoft.com/office/drawing/2014/main" id="{2776D061-1020-B0EB-2CD1-5F41B963DE96}"/>
              </a:ext>
            </a:extLst>
          </p:cNvPr>
          <p:cNvSpPr>
            <a:spLocks noGrp="1"/>
          </p:cNvSpPr>
          <p:nvPr>
            <p:ph type="sldNum" sz="quarter" idx="17"/>
          </p:nvPr>
        </p:nvSpPr>
        <p:spPr/>
        <p:txBody>
          <a:bodyPr/>
          <a:lstStyle/>
          <a:p>
            <a:fld id="{6BD4A0EF-951A-4343-A672-F31B58E6828E}" type="slidenum">
              <a:rPr lang="en-US" smtClean="0"/>
              <a:pPr/>
              <a:t>5</a:t>
            </a:fld>
            <a:endParaRPr lang="en-US"/>
          </a:p>
        </p:txBody>
      </p:sp>
    </p:spTree>
    <p:extLst>
      <p:ext uri="{BB962C8B-B14F-4D97-AF65-F5344CB8AC3E}">
        <p14:creationId xmlns:p14="http://schemas.microsoft.com/office/powerpoint/2010/main" val="1590991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1A015E-F06A-6262-D8A3-077379902E0E}"/>
              </a:ext>
            </a:extLst>
          </p:cNvPr>
          <p:cNvSpPr>
            <a:spLocks noGrp="1"/>
          </p:cNvSpPr>
          <p:nvPr>
            <p:ph type="title"/>
          </p:nvPr>
        </p:nvSpPr>
        <p:spPr/>
        <p:txBody>
          <a:bodyPr/>
          <a:lstStyle/>
          <a:p>
            <a:r>
              <a:rPr lang="fi-FI" dirty="0"/>
              <a:t>2 Urakan määrittely</a:t>
            </a:r>
          </a:p>
        </p:txBody>
      </p:sp>
      <p:sp>
        <p:nvSpPr>
          <p:cNvPr id="3" name="Tekstin paikkamerkki 2">
            <a:extLst>
              <a:ext uri="{FF2B5EF4-FFF2-40B4-BE49-F238E27FC236}">
                <a16:creationId xmlns:a16="http://schemas.microsoft.com/office/drawing/2014/main" id="{12DBA6B5-1E2D-DBF3-3991-2F8A43439CF0}"/>
              </a:ext>
            </a:extLst>
          </p:cNvPr>
          <p:cNvSpPr>
            <a:spLocks noGrp="1"/>
          </p:cNvSpPr>
          <p:nvPr>
            <p:ph type="body" sz="quarter" idx="18"/>
          </p:nvPr>
        </p:nvSpPr>
        <p:spPr>
          <a:xfrm>
            <a:off x="838198" y="1813968"/>
            <a:ext cx="8199269" cy="4160112"/>
          </a:xfrm>
        </p:spPr>
        <p:txBody>
          <a:bodyPr>
            <a:normAutofit fontScale="85000" lnSpcReduction="20000"/>
          </a:bodyPr>
          <a:lstStyle/>
          <a:p>
            <a:pPr marL="0" indent="0">
              <a:buNone/>
            </a:pPr>
            <a:r>
              <a:rPr lang="fi-FI" b="1" dirty="0"/>
              <a:t>2.1      Yleistä</a:t>
            </a:r>
          </a:p>
          <a:p>
            <a:pPr marL="1315800" lvl="3" indent="0">
              <a:buNone/>
            </a:pPr>
            <a:r>
              <a:rPr lang="fi-FI" sz="2000" b="0" i="0" dirty="0">
                <a:solidFill>
                  <a:srgbClr val="000000"/>
                </a:solidFill>
                <a:effectLst/>
                <a:latin typeface="Tahoma" panose="020B0604030504040204" pitchFamily="34" charset="0"/>
              </a:rPr>
              <a:t>Vuosittainen kattohinta on hoitovuoden tavoitehinta (kohta 6.2.1</a:t>
            </a:r>
            <a:r>
              <a:rPr lang="fi-FI" sz="2000" b="0" i="0" strike="sngStrike" dirty="0">
                <a:effectLst/>
                <a:latin typeface="Tahoma" panose="020B0604030504040204" pitchFamily="34" charset="0"/>
              </a:rPr>
              <a:t>) + 10 % </a:t>
            </a:r>
            <a:r>
              <a:rPr lang="fi-FI" sz="2000" b="0" i="0" dirty="0">
                <a:solidFill>
                  <a:srgbClr val="FF0000"/>
                </a:solidFill>
                <a:effectLst/>
                <a:latin typeface="Tahoma" panose="020B0604030504040204" pitchFamily="34" charset="0"/>
              </a:rPr>
              <a:t>+ 20 %</a:t>
            </a:r>
            <a:r>
              <a:rPr lang="fi-FI" sz="2000" b="0" i="0" dirty="0">
                <a:solidFill>
                  <a:srgbClr val="000000"/>
                </a:solidFill>
                <a:effectLst/>
                <a:latin typeface="Tahoma" panose="020B0604030504040204" pitchFamily="34" charset="0"/>
              </a:rPr>
              <a:t>.</a:t>
            </a:r>
          </a:p>
          <a:p>
            <a:pPr marL="0" indent="0">
              <a:buNone/>
            </a:pPr>
            <a:r>
              <a:rPr lang="fi-FI" b="1" dirty="0">
                <a:solidFill>
                  <a:srgbClr val="000000"/>
                </a:solidFill>
                <a:latin typeface="Tahoma" panose="020B0604030504040204" pitchFamily="34" charset="0"/>
              </a:rPr>
              <a:t>2.3      Sivuvelvollisuudet</a:t>
            </a:r>
          </a:p>
          <a:p>
            <a:pPr marL="1315800" lvl="3" indent="0">
              <a:buNone/>
            </a:pPr>
            <a:r>
              <a:rPr lang="fi-FI" sz="2000" dirty="0" err="1"/>
              <a:t>AYSE:n</a:t>
            </a:r>
            <a:r>
              <a:rPr lang="fi-FI" sz="2000" dirty="0"/>
              <a:t> 2 §:n luettelossa mainitun lisäksi urakoitsijalla on seuraavat sivuvelvollisuudet:</a:t>
            </a:r>
          </a:p>
          <a:p>
            <a:pPr marL="1658700" lvl="3" indent="-342900">
              <a:buFont typeface="+mj-lt"/>
              <a:buAutoNum type="alphaLcParenR" startAt="5"/>
            </a:pPr>
            <a:r>
              <a:rPr lang="fi-FI" sz="1800" b="0" i="0" dirty="0">
                <a:solidFill>
                  <a:srgbClr val="FF0000"/>
                </a:solidFill>
                <a:effectLst/>
                <a:latin typeface="Tahoma" panose="020B0604030504040204" pitchFamily="34" charset="0"/>
              </a:rPr>
              <a:t>osallistua yksin tai yhdessä alihankkijoidensa kanssa urakkaohjelmassa määritettyihin koulutuksiin ja muihin tilaajan ja urakoitsijan välistä yhteistyötä kehittäviin tilaisuuksiin siten kuin urakkaohjelmassa tarkemmin määritetään </a:t>
            </a:r>
          </a:p>
          <a:p>
            <a:pPr marL="0" indent="0">
              <a:buNone/>
            </a:pPr>
            <a:r>
              <a:rPr lang="fi-FI" b="1" dirty="0">
                <a:solidFill>
                  <a:srgbClr val="000000"/>
                </a:solidFill>
                <a:latin typeface="Tahoma" panose="020B0604030504040204" pitchFamily="34" charset="0"/>
              </a:rPr>
              <a:t>2.4      Urakoitsijan vastuu</a:t>
            </a:r>
          </a:p>
          <a:p>
            <a:pPr marL="1315800" lvl="3" indent="0">
              <a:buNone/>
            </a:pPr>
            <a:r>
              <a:rPr lang="fi-FI" sz="2000" dirty="0">
                <a:solidFill>
                  <a:srgbClr val="FF0000"/>
                </a:solidFill>
              </a:rPr>
              <a:t>Vaaranvastuu tilaajan ennakkoon maksamista materiaaleista on urakoitsijalla siihen asti, kun materiaali on käytetty hoitourakkaan kuuluvassa tehtävässä.</a:t>
            </a:r>
          </a:p>
          <a:p>
            <a:pPr marL="1658700" lvl="3" indent="-342900">
              <a:buFont typeface="+mj-lt"/>
              <a:buAutoNum type="alphaLcParenR" startAt="5"/>
            </a:pPr>
            <a:endParaRPr lang="fi-FI" sz="2000" dirty="0"/>
          </a:p>
        </p:txBody>
      </p:sp>
      <p:sp>
        <p:nvSpPr>
          <p:cNvPr id="4" name="Dian numeron paikkamerkki 3">
            <a:extLst>
              <a:ext uri="{FF2B5EF4-FFF2-40B4-BE49-F238E27FC236}">
                <a16:creationId xmlns:a16="http://schemas.microsoft.com/office/drawing/2014/main" id="{2776D061-1020-B0EB-2CD1-5F41B963DE96}"/>
              </a:ext>
            </a:extLst>
          </p:cNvPr>
          <p:cNvSpPr>
            <a:spLocks noGrp="1"/>
          </p:cNvSpPr>
          <p:nvPr>
            <p:ph type="sldNum" sz="quarter" idx="17"/>
          </p:nvPr>
        </p:nvSpPr>
        <p:spPr/>
        <p:txBody>
          <a:bodyPr/>
          <a:lstStyle/>
          <a:p>
            <a:fld id="{6BD4A0EF-951A-4343-A672-F31B58E6828E}" type="slidenum">
              <a:rPr lang="en-US" smtClean="0"/>
              <a:pPr/>
              <a:t>6</a:t>
            </a:fld>
            <a:endParaRPr lang="en-US"/>
          </a:p>
        </p:txBody>
      </p:sp>
    </p:spTree>
    <p:extLst>
      <p:ext uri="{BB962C8B-B14F-4D97-AF65-F5344CB8AC3E}">
        <p14:creationId xmlns:p14="http://schemas.microsoft.com/office/powerpoint/2010/main" val="2142917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1A015E-F06A-6262-D8A3-077379902E0E}"/>
              </a:ext>
            </a:extLst>
          </p:cNvPr>
          <p:cNvSpPr>
            <a:spLocks noGrp="1"/>
          </p:cNvSpPr>
          <p:nvPr>
            <p:ph type="title"/>
          </p:nvPr>
        </p:nvSpPr>
        <p:spPr/>
        <p:txBody>
          <a:bodyPr/>
          <a:lstStyle/>
          <a:p>
            <a:r>
              <a:rPr lang="fi-FI" dirty="0"/>
              <a:t>3 Hankinnat</a:t>
            </a:r>
          </a:p>
        </p:txBody>
      </p:sp>
      <p:sp>
        <p:nvSpPr>
          <p:cNvPr id="3" name="Tekstin paikkamerkki 2">
            <a:extLst>
              <a:ext uri="{FF2B5EF4-FFF2-40B4-BE49-F238E27FC236}">
                <a16:creationId xmlns:a16="http://schemas.microsoft.com/office/drawing/2014/main" id="{12DBA6B5-1E2D-DBF3-3991-2F8A43439CF0}"/>
              </a:ext>
            </a:extLst>
          </p:cNvPr>
          <p:cNvSpPr>
            <a:spLocks noGrp="1"/>
          </p:cNvSpPr>
          <p:nvPr>
            <p:ph type="body" sz="quarter" idx="18"/>
          </p:nvPr>
        </p:nvSpPr>
        <p:spPr/>
        <p:txBody>
          <a:bodyPr>
            <a:normAutofit/>
          </a:bodyPr>
          <a:lstStyle/>
          <a:p>
            <a:pPr marL="802800" lvl="2" indent="0">
              <a:buNone/>
            </a:pPr>
            <a:r>
              <a:rPr lang="fi-FI" sz="1600" b="0" i="0" dirty="0">
                <a:solidFill>
                  <a:srgbClr val="000000"/>
                </a:solidFill>
                <a:effectLst/>
                <a:latin typeface="Tahoma" panose="020B0604030504040204" pitchFamily="34" charset="0"/>
              </a:rPr>
              <a:t>Urakoitsijan nimiin tehtävät hankinnat sisältävät kaikki työvaiheet valmiin hoitotuotteen aikaansaamiseksi. Hankintoja ovat alihankinnat, materiaalit, työsuoritukset ja palvelut. Kalustoa voidaan vuokrata tai tehdä niistä leasing-sopimus. </a:t>
            </a:r>
          </a:p>
          <a:p>
            <a:pPr marL="802800" lvl="2" indent="0">
              <a:buNone/>
            </a:pPr>
            <a:endParaRPr lang="fi-FI" sz="1600" b="0" i="0" dirty="0">
              <a:solidFill>
                <a:srgbClr val="000000"/>
              </a:solidFill>
              <a:effectLst/>
              <a:latin typeface="Tahoma" panose="020B0604030504040204" pitchFamily="34" charset="0"/>
            </a:endParaRPr>
          </a:p>
          <a:p>
            <a:pPr marL="802800" lvl="2" indent="0">
              <a:buNone/>
            </a:pPr>
            <a:r>
              <a:rPr lang="fi-FI" sz="1600" b="0" i="0" dirty="0">
                <a:solidFill>
                  <a:srgbClr val="FF0000"/>
                </a:solidFill>
                <a:effectLst/>
                <a:latin typeface="Tahoma" panose="020B0604030504040204" pitchFamily="34" charset="0"/>
              </a:rPr>
              <a:t>Hankintakustannuksiksi katsotaan edellä mainittujen lisäksi </a:t>
            </a:r>
            <a:r>
              <a:rPr lang="fi-FI" sz="1600" b="0" i="0" dirty="0">
                <a:solidFill>
                  <a:srgbClr val="0000FF"/>
                </a:solidFill>
                <a:effectLst/>
                <a:latin typeface="Tahoma" panose="020B0604030504040204" pitchFamily="34" charset="0"/>
              </a:rPr>
              <a:t>urakka-alueen tila-päiset turvallisuus- ja liikennejärjestelyt, ja muut vastaavat hankinnat, jotka eivät sisälly hoidonjohtopalkkioon tai johto- ja hallintokorvaukseen.</a:t>
            </a:r>
            <a:r>
              <a:rPr lang="fi-FI" sz="1600" b="0" i="0" dirty="0">
                <a:solidFill>
                  <a:srgbClr val="000000"/>
                </a:solidFill>
                <a:effectLst/>
                <a:latin typeface="Tahoma" panose="020B0604030504040204" pitchFamily="34" charset="0"/>
              </a:rPr>
              <a:t> </a:t>
            </a:r>
            <a:r>
              <a:rPr lang="fi-FI" sz="1600" b="0" i="0" dirty="0">
                <a:solidFill>
                  <a:srgbClr val="FF0000"/>
                </a:solidFill>
                <a:effectLst/>
                <a:latin typeface="Tahoma" panose="020B0604030504040204" pitchFamily="34" charset="0"/>
              </a:rPr>
              <a:t>Urakoitsijan itseltään tekemät hankinnat hoitotuotteen aikaansaamiseksi ovat myös urakan hankintakustannuksia</a:t>
            </a:r>
            <a:r>
              <a:rPr lang="fi-FI" sz="1600" b="0" i="0" dirty="0">
                <a:solidFill>
                  <a:srgbClr val="000000"/>
                </a:solidFill>
                <a:effectLst/>
                <a:latin typeface="Tahoma" panose="020B0604030504040204" pitchFamily="34" charset="0"/>
              </a:rPr>
              <a:t>. </a:t>
            </a:r>
            <a:r>
              <a:rPr lang="fi-FI" sz="1600" b="0" i="0" strike="sngStrike" dirty="0">
                <a:solidFill>
                  <a:srgbClr val="000000"/>
                </a:solidFill>
                <a:effectLst/>
                <a:latin typeface="Tahoma" panose="020B0604030504040204" pitchFamily="34" charset="0"/>
              </a:rPr>
              <a:t>Urakoitsijan oman työn tarjouksen mukaiset hoitotyöt sisältyvät myös urakan hankintakustannuksiin. </a:t>
            </a:r>
            <a:r>
              <a:rPr lang="fi-FI" sz="1600" b="0" i="0" dirty="0">
                <a:solidFill>
                  <a:srgbClr val="000000"/>
                </a:solidFill>
                <a:effectLst/>
                <a:latin typeface="Tahoma" panose="020B0604030504040204" pitchFamily="34" charset="0"/>
              </a:rPr>
              <a:t>Hankintakustannuksiin voi sisällyttää ainoastaan tilaajan </a:t>
            </a:r>
            <a:r>
              <a:rPr lang="fi-FI" sz="1600" b="0" i="0" dirty="0">
                <a:solidFill>
                  <a:srgbClr val="FF0000"/>
                </a:solidFill>
                <a:effectLst/>
                <a:latin typeface="Tahoma" panose="020B0604030504040204" pitchFamily="34" charset="0"/>
              </a:rPr>
              <a:t>kirjallisesti</a:t>
            </a:r>
            <a:r>
              <a:rPr lang="fi-FI" sz="1600" b="0" i="0" dirty="0">
                <a:solidFill>
                  <a:srgbClr val="000000"/>
                </a:solidFill>
                <a:effectLst/>
                <a:latin typeface="Tahoma" panose="020B0604030504040204" pitchFamily="34" charset="0"/>
              </a:rPr>
              <a:t>  hyväksymät hankinnat.</a:t>
            </a:r>
          </a:p>
        </p:txBody>
      </p:sp>
      <p:sp>
        <p:nvSpPr>
          <p:cNvPr id="4" name="Dian numeron paikkamerkki 3">
            <a:extLst>
              <a:ext uri="{FF2B5EF4-FFF2-40B4-BE49-F238E27FC236}">
                <a16:creationId xmlns:a16="http://schemas.microsoft.com/office/drawing/2014/main" id="{2776D061-1020-B0EB-2CD1-5F41B963DE96}"/>
              </a:ext>
            </a:extLst>
          </p:cNvPr>
          <p:cNvSpPr>
            <a:spLocks noGrp="1"/>
          </p:cNvSpPr>
          <p:nvPr>
            <p:ph type="sldNum" sz="quarter" idx="17"/>
          </p:nvPr>
        </p:nvSpPr>
        <p:spPr/>
        <p:txBody>
          <a:bodyPr/>
          <a:lstStyle/>
          <a:p>
            <a:fld id="{6BD4A0EF-951A-4343-A672-F31B58E6828E}" type="slidenum">
              <a:rPr lang="en-US" smtClean="0"/>
              <a:pPr/>
              <a:t>7</a:t>
            </a:fld>
            <a:endParaRPr lang="en-US"/>
          </a:p>
        </p:txBody>
      </p:sp>
    </p:spTree>
    <p:extLst>
      <p:ext uri="{BB962C8B-B14F-4D97-AF65-F5344CB8AC3E}">
        <p14:creationId xmlns:p14="http://schemas.microsoft.com/office/powerpoint/2010/main" val="4116928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1A015E-F06A-6262-D8A3-077379902E0E}"/>
              </a:ext>
            </a:extLst>
          </p:cNvPr>
          <p:cNvSpPr>
            <a:spLocks noGrp="1"/>
          </p:cNvSpPr>
          <p:nvPr>
            <p:ph type="title"/>
          </p:nvPr>
        </p:nvSpPr>
        <p:spPr/>
        <p:txBody>
          <a:bodyPr/>
          <a:lstStyle/>
          <a:p>
            <a:r>
              <a:rPr lang="fi-FI" dirty="0"/>
              <a:t>3 Hankinnat</a:t>
            </a:r>
          </a:p>
        </p:txBody>
      </p:sp>
      <p:sp>
        <p:nvSpPr>
          <p:cNvPr id="3" name="Tekstin paikkamerkki 2">
            <a:extLst>
              <a:ext uri="{FF2B5EF4-FFF2-40B4-BE49-F238E27FC236}">
                <a16:creationId xmlns:a16="http://schemas.microsoft.com/office/drawing/2014/main" id="{12DBA6B5-1E2D-DBF3-3991-2F8A43439CF0}"/>
              </a:ext>
            </a:extLst>
          </p:cNvPr>
          <p:cNvSpPr>
            <a:spLocks noGrp="1"/>
          </p:cNvSpPr>
          <p:nvPr>
            <p:ph type="body" sz="quarter" idx="18"/>
          </p:nvPr>
        </p:nvSpPr>
        <p:spPr/>
        <p:txBody>
          <a:bodyPr>
            <a:normAutofit/>
          </a:bodyPr>
          <a:lstStyle/>
          <a:p>
            <a:pPr marL="802800" lvl="2" indent="0">
              <a:buNone/>
            </a:pPr>
            <a:r>
              <a:rPr lang="fi-FI" sz="1600" b="0" i="0" dirty="0">
                <a:solidFill>
                  <a:srgbClr val="000000"/>
                </a:solidFill>
                <a:effectLst/>
                <a:latin typeface="Tahoma" panose="020B0604030504040204" pitchFamily="34" charset="0"/>
              </a:rPr>
              <a:t>Urakoitsijan on annettava tilaajalle mahdollisuus olla mukana hankintojen valmistelussa. Urakoitsijan on kartoitettava potentiaaliset tarjoajat ja kilpailutettava hankinnat, ellei se ole mahdotonta johtuen esim. tarjoajien vähyydestä tai erityisalasta. </a:t>
            </a:r>
            <a:r>
              <a:rPr lang="fi-FI" sz="1600" b="0" i="0" dirty="0">
                <a:solidFill>
                  <a:srgbClr val="FF0000"/>
                </a:solidFill>
                <a:effectLst/>
                <a:latin typeface="Tahoma" panose="020B0604030504040204" pitchFamily="34" charset="0"/>
              </a:rPr>
              <a:t>Tilaaja on pidettävä tietoisena hankintaprosessista sekä sen etenemisestä ja tuloksista. </a:t>
            </a:r>
            <a:r>
              <a:rPr lang="fi-FI" sz="1600" b="0" i="0" dirty="0">
                <a:solidFill>
                  <a:srgbClr val="000000"/>
                </a:solidFill>
                <a:effectLst/>
                <a:latin typeface="Tahoma" panose="020B0604030504040204" pitchFamily="34" charset="0"/>
              </a:rPr>
              <a:t>Tilaaja osallistuu halutessaan urakkaneuvotteluihin. </a:t>
            </a:r>
            <a:r>
              <a:rPr lang="fi-FI" sz="1600" b="0" i="0" dirty="0">
                <a:solidFill>
                  <a:srgbClr val="FF0000"/>
                </a:solidFill>
                <a:effectLst/>
                <a:latin typeface="Tahoma" panose="020B0604030504040204" pitchFamily="34" charset="0"/>
              </a:rPr>
              <a:t>Urakoitsijan tulee tehdä tilaajalle perustellut esitykset hankinnoista. </a:t>
            </a:r>
            <a:r>
              <a:rPr lang="fi-FI" sz="1600" b="0" i="0" dirty="0">
                <a:solidFill>
                  <a:srgbClr val="000000"/>
                </a:solidFill>
                <a:effectLst/>
                <a:latin typeface="Tahoma" panose="020B0604030504040204" pitchFamily="34" charset="0"/>
              </a:rPr>
              <a:t>Tilaaja voi pätevästä syystä kieltäytyä hyväksymästä esitettyä hankintaa. Pätevät syyt on esitetty AYSE 5 §:</a:t>
            </a:r>
            <a:r>
              <a:rPr lang="fi-FI" sz="1600" b="0" i="0" dirty="0" err="1">
                <a:solidFill>
                  <a:srgbClr val="000000"/>
                </a:solidFill>
                <a:effectLst/>
                <a:latin typeface="Tahoma" panose="020B0604030504040204" pitchFamily="34" charset="0"/>
              </a:rPr>
              <a:t>ssä</a:t>
            </a:r>
            <a:r>
              <a:rPr lang="fi-FI" sz="1600" b="0" i="0" dirty="0">
                <a:solidFill>
                  <a:srgbClr val="000000"/>
                </a:solidFill>
                <a:effectLst/>
                <a:latin typeface="Tahoma" panose="020B0604030504040204" pitchFamily="34" charset="0"/>
              </a:rPr>
              <a:t>., </a:t>
            </a:r>
            <a:r>
              <a:rPr lang="fi-FI" sz="1600" b="0" i="0" dirty="0">
                <a:solidFill>
                  <a:srgbClr val="FF0000"/>
                </a:solidFill>
                <a:effectLst/>
                <a:latin typeface="Tahoma" panose="020B0604030504040204" pitchFamily="34" charset="0"/>
              </a:rPr>
              <a:t>minkä lisäksi päteväksi syyksi katsotaan se, jos urakoitsija muotoilee tarjouspyynnön vaatimuksia kilpailunrajoittamistarkoituksessa.</a:t>
            </a:r>
            <a:r>
              <a:rPr lang="fi-FI" sz="1600" b="0" i="0" dirty="0">
                <a:solidFill>
                  <a:srgbClr val="000000"/>
                </a:solidFill>
                <a:effectLst/>
                <a:latin typeface="Tahoma" panose="020B0604030504040204" pitchFamily="34" charset="0"/>
              </a:rPr>
              <a:t> Lisäksi tilaajalla on aina oikeus hylätä hankinta, jos alihankkijaa koskee jokin julkisista hankinnoista ja käyttöoikeussopimuksista annetussa laissa (1397/2016) säädetty pakollinen tai harkinnanvarainen poissulkemisperuste (80 ja 81 §). </a:t>
            </a:r>
            <a:endParaRPr lang="fi-FI" sz="1600" dirty="0">
              <a:solidFill>
                <a:srgbClr val="000000"/>
              </a:solidFill>
              <a:latin typeface="Tahoma" panose="020B0604030504040204" pitchFamily="34" charset="0"/>
            </a:endParaRPr>
          </a:p>
        </p:txBody>
      </p:sp>
      <p:sp>
        <p:nvSpPr>
          <p:cNvPr id="4" name="Dian numeron paikkamerkki 3">
            <a:extLst>
              <a:ext uri="{FF2B5EF4-FFF2-40B4-BE49-F238E27FC236}">
                <a16:creationId xmlns:a16="http://schemas.microsoft.com/office/drawing/2014/main" id="{2776D061-1020-B0EB-2CD1-5F41B963DE96}"/>
              </a:ext>
            </a:extLst>
          </p:cNvPr>
          <p:cNvSpPr>
            <a:spLocks noGrp="1"/>
          </p:cNvSpPr>
          <p:nvPr>
            <p:ph type="sldNum" sz="quarter" idx="17"/>
          </p:nvPr>
        </p:nvSpPr>
        <p:spPr/>
        <p:txBody>
          <a:bodyPr/>
          <a:lstStyle/>
          <a:p>
            <a:fld id="{6BD4A0EF-951A-4343-A672-F31B58E6828E}" type="slidenum">
              <a:rPr lang="en-US" smtClean="0"/>
              <a:pPr/>
              <a:t>8</a:t>
            </a:fld>
            <a:endParaRPr lang="en-US"/>
          </a:p>
        </p:txBody>
      </p:sp>
    </p:spTree>
    <p:extLst>
      <p:ext uri="{BB962C8B-B14F-4D97-AF65-F5344CB8AC3E}">
        <p14:creationId xmlns:p14="http://schemas.microsoft.com/office/powerpoint/2010/main" val="1907695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1A015E-F06A-6262-D8A3-077379902E0E}"/>
              </a:ext>
            </a:extLst>
          </p:cNvPr>
          <p:cNvSpPr>
            <a:spLocks noGrp="1"/>
          </p:cNvSpPr>
          <p:nvPr>
            <p:ph type="title"/>
          </p:nvPr>
        </p:nvSpPr>
        <p:spPr/>
        <p:txBody>
          <a:bodyPr/>
          <a:lstStyle/>
          <a:p>
            <a:r>
              <a:rPr lang="fi-FI" dirty="0"/>
              <a:t>6.1 urakan tarjouksen mukainen tavoitehinta</a:t>
            </a:r>
          </a:p>
        </p:txBody>
      </p:sp>
      <p:sp>
        <p:nvSpPr>
          <p:cNvPr id="3" name="Tekstin paikkamerkki 2">
            <a:extLst>
              <a:ext uri="{FF2B5EF4-FFF2-40B4-BE49-F238E27FC236}">
                <a16:creationId xmlns:a16="http://schemas.microsoft.com/office/drawing/2014/main" id="{12DBA6B5-1E2D-DBF3-3991-2F8A43439CF0}"/>
              </a:ext>
            </a:extLst>
          </p:cNvPr>
          <p:cNvSpPr>
            <a:spLocks noGrp="1"/>
          </p:cNvSpPr>
          <p:nvPr>
            <p:ph type="body" sz="quarter" idx="18"/>
          </p:nvPr>
        </p:nvSpPr>
        <p:spPr/>
        <p:txBody>
          <a:bodyPr>
            <a:normAutofit/>
          </a:bodyPr>
          <a:lstStyle/>
          <a:p>
            <a:pPr marL="0" indent="0">
              <a:buNone/>
            </a:pPr>
            <a:r>
              <a:rPr lang="fi-FI" sz="1600" b="0" i="0" strike="sngStrike" dirty="0">
                <a:solidFill>
                  <a:srgbClr val="000000"/>
                </a:solidFill>
                <a:effectLst/>
                <a:latin typeface="Tahoma" panose="020B0604030504040204" pitchFamily="34" charset="0"/>
              </a:rPr>
              <a:t>Tavoitehintaan sisältyvät, urakan kilpailutettavat hankinnat tulee sopimuskatselmuksessa eritellä ensimmäiselle hoitovuodelle toimenpiteittäin (talvihoito, liikenneympäristön hoito, sorateiden hoito, päällysteiden paikkaus, MHU korvausinvestointi, MHU ylläpito ja MHU hoidon johto) tilaajan toiminnanohjauksen tarpeisiin. </a:t>
            </a:r>
          </a:p>
          <a:p>
            <a:pPr marL="0" indent="0">
              <a:buNone/>
            </a:pPr>
            <a:r>
              <a:rPr lang="fi-FI" sz="1600" b="0" i="0" dirty="0">
                <a:solidFill>
                  <a:srgbClr val="FF0000"/>
                </a:solidFill>
                <a:effectLst/>
                <a:latin typeface="Tahoma" panose="020B0604030504040204" pitchFamily="34" charset="0"/>
              </a:rPr>
              <a:t>Tavoitehintaan sisältyvät, urakan kilpailutettavat hankinnat tulee eritellä hoito- ja kalenterivuosittain tilaajan toiminnanohjauksen tarpeisiin toimenpiteittäin (talvihoito, liikenneympäristön hoito, sorateiden hoito, päällysteiden paikkaus, MHU korvausinvestointi, MHU ylläpito ja MHU hoidon johto) ensimmäiselle hoitovuodelle sopimuskatselmuksessa ja muille hoitovuosille aina ennen kunkin hoitovuoden alkua. </a:t>
            </a:r>
            <a:endParaRPr lang="fi-FI" sz="1600" dirty="0">
              <a:solidFill>
                <a:srgbClr val="FF0000"/>
              </a:solidFill>
              <a:latin typeface="Tahoma" panose="020B0604030504040204" pitchFamily="34" charset="0"/>
            </a:endParaRPr>
          </a:p>
        </p:txBody>
      </p:sp>
      <p:sp>
        <p:nvSpPr>
          <p:cNvPr id="4" name="Dian numeron paikkamerkki 3">
            <a:extLst>
              <a:ext uri="{FF2B5EF4-FFF2-40B4-BE49-F238E27FC236}">
                <a16:creationId xmlns:a16="http://schemas.microsoft.com/office/drawing/2014/main" id="{2776D061-1020-B0EB-2CD1-5F41B963DE96}"/>
              </a:ext>
            </a:extLst>
          </p:cNvPr>
          <p:cNvSpPr>
            <a:spLocks noGrp="1"/>
          </p:cNvSpPr>
          <p:nvPr>
            <p:ph type="sldNum" sz="quarter" idx="17"/>
          </p:nvPr>
        </p:nvSpPr>
        <p:spPr/>
        <p:txBody>
          <a:bodyPr/>
          <a:lstStyle/>
          <a:p>
            <a:fld id="{6BD4A0EF-951A-4343-A672-F31B58E6828E}" type="slidenum">
              <a:rPr lang="en-US" smtClean="0"/>
              <a:pPr/>
              <a:t>9</a:t>
            </a:fld>
            <a:endParaRPr lang="en-US"/>
          </a:p>
        </p:txBody>
      </p:sp>
    </p:spTree>
    <p:extLst>
      <p:ext uri="{BB962C8B-B14F-4D97-AF65-F5344CB8AC3E}">
        <p14:creationId xmlns:p14="http://schemas.microsoft.com/office/powerpoint/2010/main" val="1667333350"/>
      </p:ext>
    </p:extLst>
  </p:cSld>
  <p:clrMapOvr>
    <a:masterClrMapping/>
  </p:clrMapOvr>
</p:sld>
</file>

<file path=ppt/theme/theme1.xml><?xml version="1.0" encoding="utf-8"?>
<a:theme xmlns:a="http://schemas.openxmlformats.org/drawingml/2006/main" name="vayla_uusi2023">
  <a:themeElements>
    <a:clrScheme name="Vayla_PP">
      <a:dk1>
        <a:srgbClr val="000000"/>
      </a:dk1>
      <a:lt1>
        <a:srgbClr val="FFFFFF"/>
      </a:lt1>
      <a:dk2>
        <a:srgbClr val="0065AF"/>
      </a:dk2>
      <a:lt2>
        <a:srgbClr val="8DCB6D"/>
      </a:lt2>
      <a:accent1>
        <a:srgbClr val="009BFF"/>
      </a:accent1>
      <a:accent2>
        <a:srgbClr val="00AFCB"/>
      </a:accent2>
      <a:accent3>
        <a:srgbClr val="FF5100"/>
      </a:accent3>
      <a:accent4>
        <a:srgbClr val="228848"/>
      </a:accent4>
      <a:accent5>
        <a:srgbClr val="E50083"/>
      </a:accent5>
      <a:accent6>
        <a:srgbClr val="FFC300"/>
      </a:accent6>
      <a:hlink>
        <a:srgbClr val="00AFCB"/>
      </a:hlink>
      <a:folHlink>
        <a:srgbClr val="49C2EF"/>
      </a:folHlink>
    </a:clrScheme>
    <a:fontScheme name="Mukautettu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yla_ilmeella_fi_uusi.potx" id="{2CC3DBB0-35AF-48C7-AD1A-CEF8C22A9352}" vid="{3E5DD8B1-C0B0-4CD2-BA70-BF6418ED7510}"/>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xml_kameleon>
  <dsecrecy/>
  <dconfidentiality/>
  <dlevelofprotection/>
  <ddecree/>
  <subtitle/>
</xml_kameleon>
</file>

<file path=customXml/item2.xml><?xml version="1.0" encoding="utf-8"?>
<livi_kameleon xmlns="" xmlns:xsi="http://www.w3.org/2001/XMLSchema-instance">
  <tyyppi>Esitys</tyyppi>
  <author>Tuomo Ratia</author>
  <title>MHU 2025-, Kaupallisten asiakirjojen muutokset</title>
  <paivays>14.6.2024</paivays>
</livi_kameleon>
</file>

<file path=customXml/itemProps1.xml><?xml version="1.0" encoding="utf-8"?>
<ds:datastoreItem xmlns:ds="http://schemas.openxmlformats.org/officeDocument/2006/customXml" ds:itemID="{1CA0BC3A-0A4D-492F-A048-6C1D082065E0}">
  <ds:schemaRefs/>
</ds:datastoreItem>
</file>

<file path=customXml/itemProps2.xml><?xml version="1.0" encoding="utf-8"?>
<ds:datastoreItem xmlns:ds="http://schemas.openxmlformats.org/officeDocument/2006/customXml" ds:itemID="{5ECA6320-B728-42D6-A856-89416D0A450D}">
  <ds:schemaRefs>
    <ds:schemaRef ds:uri=""/>
  </ds:schemaRefs>
</ds:datastoreItem>
</file>

<file path=docProps/app.xml><?xml version="1.0" encoding="utf-8"?>
<Properties xmlns="http://schemas.openxmlformats.org/officeDocument/2006/extended-properties" xmlns:vt="http://schemas.openxmlformats.org/officeDocument/2006/docPropsVTypes">
  <Template>vayla_ilmeella_fi_uusi</Template>
  <TotalTime>1119</TotalTime>
  <Words>2593</Words>
  <Application>Microsoft Office PowerPoint</Application>
  <PresentationFormat>Laajakuva</PresentationFormat>
  <Paragraphs>204</Paragraphs>
  <Slides>32</Slides>
  <Notes>1</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32</vt:i4>
      </vt:variant>
    </vt:vector>
  </HeadingPairs>
  <TitlesOfParts>
    <vt:vector size="38" baseType="lpstr">
      <vt:lpstr>Arial</vt:lpstr>
      <vt:lpstr>Calibri</vt:lpstr>
      <vt:lpstr>Felbridge Pro</vt:lpstr>
      <vt:lpstr>Franklin Gothic Book</vt:lpstr>
      <vt:lpstr>Tahoma</vt:lpstr>
      <vt:lpstr>vayla_uusi2023</vt:lpstr>
      <vt:lpstr>MHU 2025-, Kaupallisten asiakirjojen muutokset</vt:lpstr>
      <vt:lpstr>Miksi muutoksia?</vt:lpstr>
      <vt:lpstr>Muutosten merkinnät esityksessä</vt:lpstr>
      <vt:lpstr>PowerPoint-esitys</vt:lpstr>
      <vt:lpstr>Johdanto</vt:lpstr>
      <vt:lpstr>2 Urakan määrittely</vt:lpstr>
      <vt:lpstr>3 Hankinnat</vt:lpstr>
      <vt:lpstr>3 Hankinnat</vt:lpstr>
      <vt:lpstr>6.1 urakan tarjouksen mukainen tavoitehinta</vt:lpstr>
      <vt:lpstr>6.2 Vuosittainen tavoitehinta</vt:lpstr>
      <vt:lpstr>6.2 Vuosittainen tavoitehinta</vt:lpstr>
      <vt:lpstr>6.2 Vuosittainen tavoitehinta</vt:lpstr>
      <vt:lpstr>6.2 Vuosittainen tavoitehinta</vt:lpstr>
      <vt:lpstr>6.3 Vuosittaisen tavoitehinnan ylittyminen tai alittuminen </vt:lpstr>
      <vt:lpstr>6.5 Hoitovuoden tavoitehinnan muuttaminen hoitovuoden aikana</vt:lpstr>
      <vt:lpstr>6.5 Hoitovuoden tavoitehinnan muuttaminen hoitovuoden aikana</vt:lpstr>
      <vt:lpstr>6.5 Hoitovuoden tavoitehinnan muuttaminen hoitovuoden aikana</vt:lpstr>
      <vt:lpstr>6.5 Hoitovuoden tavoitehinnan muuttaminen hoitovuoden aikana</vt:lpstr>
      <vt:lpstr>6.5 Hoitovuoden tavoitehinnan muuttaminen hoitovuoden aikana</vt:lpstr>
      <vt:lpstr>6.7 Laskutus</vt:lpstr>
      <vt:lpstr>6.7 Laskutus</vt:lpstr>
      <vt:lpstr>6.7 Laskutus</vt:lpstr>
      <vt:lpstr>6.7 Laskutus</vt:lpstr>
      <vt:lpstr>6.9 Indeksisidonnaisuus</vt:lpstr>
      <vt:lpstr>8 Sanktiot, bonukset ja arvonvähennykset</vt:lpstr>
      <vt:lpstr>PowerPoint-esitys</vt:lpstr>
      <vt:lpstr>Urakkaohjelma</vt:lpstr>
      <vt:lpstr>Tehtävä- ja määräluettelo</vt:lpstr>
      <vt:lpstr>Sanktiot, bonukset ja arvonvähennykset</vt:lpstr>
      <vt:lpstr>Kysyttävää tai kommentoitavaa?</vt:lpstr>
      <vt:lpstr>Tilaisuuden aineistot</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MHU 2025-, Kaupallisten asiakirjojen muutokset</dc:title>
  <dc:creator>Tuomo Ratia</dc:creator>
  <cp:keywords>Esitys</cp:keywords>
  <cp:lastModifiedBy>Ratia Tuomo</cp:lastModifiedBy>
  <cp:revision>10</cp:revision>
  <dcterms:created xsi:type="dcterms:W3CDTF">2024-06-12T07:53:02Z</dcterms:created>
  <dcterms:modified xsi:type="dcterms:W3CDTF">2024-06-13T15:17:43Z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473.707.02.004</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vayla_ilmeella_fi_uusi.potx</vt:lpwstr>
  </property>
  <property fmtid="{D5CDD505-2E9C-101B-9397-08002B2CF9AE}" pid="6" name="dvDefinition">
    <vt:lpwstr>707 (dd_default.xml)</vt:lpwstr>
  </property>
  <property fmtid="{D5CDD505-2E9C-101B-9397-08002B2CF9AE}" pid="7" name="dvDefinitionID">
    <vt:lpwstr>707</vt:lpwstr>
  </property>
  <property fmtid="{D5CDD505-2E9C-101B-9397-08002B2CF9AE}" pid="8" name="dvContentFile">
    <vt:lpwstr>dd_default.xml</vt:lpwstr>
  </property>
  <property fmtid="{D5CDD505-2E9C-101B-9397-08002B2CF9AE}" pid="9" name="dvGlobalVerID">
    <vt:lpwstr>473.85.02.275</vt:lpwstr>
  </property>
  <property fmtid="{D5CDD505-2E9C-101B-9397-08002B2CF9AE}" pid="10" name="dvDefinitionVersion">
    <vt:lpwstr>4.0 / 19.3.2024</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2</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VAYL</vt:lpwstr>
  </property>
  <property fmtid="{D5CDD505-2E9C-101B-9397-08002B2CF9AE}" pid="21" name="dvSite">
    <vt:lpwstr>Turun toimipiste</vt:lpwstr>
  </property>
  <property fmtid="{D5CDD505-2E9C-101B-9397-08002B2CF9AE}" pid="22" name="dvNumbering">
    <vt:lpwstr>0</vt:lpwstr>
  </property>
  <property fmtid="{D5CDD505-2E9C-101B-9397-08002B2CF9AE}" pid="23" name="dvDUname">
    <vt:lpwstr>Tuomo Ratia</vt:lpwstr>
  </property>
  <property fmtid="{D5CDD505-2E9C-101B-9397-08002B2CF9AE}" pid="24" name="dvDUFname">
    <vt:lpwstr>Tuomo</vt:lpwstr>
  </property>
  <property fmtid="{D5CDD505-2E9C-101B-9397-08002B2CF9AE}" pid="25" name="dvDULname">
    <vt:lpwstr>Ratia</vt:lpwstr>
  </property>
  <property fmtid="{D5CDD505-2E9C-101B-9397-08002B2CF9AE}" pid="26" name="dvDUBusinessarea">
    <vt:lpwstr>Väylänpito</vt:lpwstr>
  </property>
  <property fmtid="{D5CDD505-2E9C-101B-9397-08002B2CF9AE}" pid="27" name="dvDUdepartment">
    <vt:lpwstr>Teiden kunnossapidon ohjaus</vt:lpwstr>
  </property>
  <property fmtid="{D5CDD505-2E9C-101B-9397-08002B2CF9AE}" pid="28" name="dvLogoExist">
    <vt:lpwstr>0</vt:lpwstr>
  </property>
  <property fmtid="{D5CDD505-2E9C-101B-9397-08002B2CF9AE}" pid="29" name="dvCurrentlogo">
    <vt:lpwstr>vayla_fi.jpg</vt:lpwstr>
  </property>
  <property fmtid="{D5CDD505-2E9C-101B-9397-08002B2CF9AE}" pid="30" name="dvEULogoExist">
    <vt:lpwstr>0</vt:lpwstr>
  </property>
  <property fmtid="{D5CDD505-2E9C-101B-9397-08002B2CF9AE}" pid="31" name="dvCurrentEUListLogo">
    <vt:lpwstr/>
  </property>
  <property fmtid="{D5CDD505-2E9C-101B-9397-08002B2CF9AE}" pid="32" name="dvCurrentEUlogo">
    <vt:lpwstr/>
  </property>
  <property fmtid="{D5CDD505-2E9C-101B-9397-08002B2CF9AE}" pid="33" name="dsecrecy">
    <vt:lpwstr/>
  </property>
  <property fmtid="{D5CDD505-2E9C-101B-9397-08002B2CF9AE}" pid="34" name="dconfidentiality">
    <vt:lpwstr/>
  </property>
  <property fmtid="{D5CDD505-2E9C-101B-9397-08002B2CF9AE}" pid="35" name="dlevelofprotection">
    <vt:lpwstr/>
  </property>
  <property fmtid="{D5CDD505-2E9C-101B-9397-08002B2CF9AE}" pid="36" name="tyyppi">
    <vt:lpwstr>Esitys</vt:lpwstr>
  </property>
  <property fmtid="{D5CDD505-2E9C-101B-9397-08002B2CF9AE}" pid="37" name="ddecree">
    <vt:lpwstr/>
  </property>
  <property fmtid="{D5CDD505-2E9C-101B-9397-08002B2CF9AE}" pid="38" name="author">
    <vt:lpwstr>Tuomo Ratia</vt:lpwstr>
  </property>
  <property fmtid="{D5CDD505-2E9C-101B-9397-08002B2CF9AE}" pid="39" name="title">
    <vt:lpwstr>MHU 2025-, Kaupallisten asiakirjojen muutokset</vt:lpwstr>
  </property>
  <property fmtid="{D5CDD505-2E9C-101B-9397-08002B2CF9AE}" pid="40" name="paivays">
    <vt:lpwstr>14.6.2024</vt:lpwstr>
  </property>
</Properties>
</file>