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6"/>
  </p:notesMasterIdLst>
  <p:sldIdLst>
    <p:sldId id="256" r:id="rId3"/>
    <p:sldId id="258" r:id="rId4"/>
    <p:sldId id="257" r:id="rId5"/>
    <p:sldId id="259" r:id="rId6"/>
    <p:sldId id="261" r:id="rId7"/>
    <p:sldId id="260" r:id="rId8"/>
    <p:sldId id="262" r:id="rId9"/>
    <p:sldId id="264" r:id="rId10"/>
    <p:sldId id="265" r:id="rId11"/>
    <p:sldId id="269" r:id="rId12"/>
    <p:sldId id="270" r:id="rId13"/>
    <p:sldId id="267" r:id="rId14"/>
    <p:sldId id="268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0C2B118-62F8-E3B1-F030-8F13CF4390F9}" name="Uljas Juuso (ELY)" initials="JU" userId="S::juuso.uljas@ely-keskus.fi::2b028867-4d7e-4aae-8c8b-4d4c631f49b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F32AC2-6064-419C-9213-4CE8338AB3DC}" v="10" dt="2024-06-14T05:27:44.6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Normaali tyyli 4 - Korost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58" autoAdjust="0"/>
  </p:normalViewPr>
  <p:slideViewPr>
    <p:cSldViewPr snapToGrid="0">
      <p:cViewPr varScale="1">
        <p:scale>
          <a:sx n="154" d="100"/>
          <a:sy n="154" d="100"/>
        </p:scale>
        <p:origin x="51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8/10/relationships/authors" Target="authors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jas Juuso (ELY)" userId="2b028867-4d7e-4aae-8c8b-4d4c631f49bf" providerId="ADAL" clId="{3DF32AC2-6064-419C-9213-4CE8338AB3DC}"/>
    <pc:docChg chg="undo redo custSel addSld delSld modSld sldOrd">
      <pc:chgData name="Uljas Juuso (ELY)" userId="2b028867-4d7e-4aae-8c8b-4d4c631f49bf" providerId="ADAL" clId="{3DF32AC2-6064-419C-9213-4CE8338AB3DC}" dt="2024-06-14T05:51:06.326" v="2092" actId="20577"/>
      <pc:docMkLst>
        <pc:docMk/>
      </pc:docMkLst>
      <pc:sldChg chg="modSp mod">
        <pc:chgData name="Uljas Juuso (ELY)" userId="2b028867-4d7e-4aae-8c8b-4d4c631f49bf" providerId="ADAL" clId="{3DF32AC2-6064-419C-9213-4CE8338AB3DC}" dt="2024-06-14T05:50:58.283" v="2082" actId="14734"/>
        <pc:sldMkLst>
          <pc:docMk/>
          <pc:sldMk cId="3575081338" sldId="257"/>
        </pc:sldMkLst>
        <pc:graphicFrameChg chg="mod modGraphic">
          <ac:chgData name="Uljas Juuso (ELY)" userId="2b028867-4d7e-4aae-8c8b-4d4c631f49bf" providerId="ADAL" clId="{3DF32AC2-6064-419C-9213-4CE8338AB3DC}" dt="2024-06-14T05:50:58.283" v="2082" actId="14734"/>
          <ac:graphicFrameMkLst>
            <pc:docMk/>
            <pc:sldMk cId="3575081338" sldId="257"/>
            <ac:graphicFrameMk id="8" creationId="{797B18BF-3369-EA1B-9627-A8DE463CD770}"/>
          </ac:graphicFrameMkLst>
        </pc:graphicFrameChg>
      </pc:sldChg>
      <pc:sldChg chg="modSp mod">
        <pc:chgData name="Uljas Juuso (ELY)" userId="2b028867-4d7e-4aae-8c8b-4d4c631f49bf" providerId="ADAL" clId="{3DF32AC2-6064-419C-9213-4CE8338AB3DC}" dt="2024-06-14T05:44:32.326" v="2077" actId="20577"/>
        <pc:sldMkLst>
          <pc:docMk/>
          <pc:sldMk cId="644309912" sldId="258"/>
        </pc:sldMkLst>
        <pc:spChg chg="mod">
          <ac:chgData name="Uljas Juuso (ELY)" userId="2b028867-4d7e-4aae-8c8b-4d4c631f49bf" providerId="ADAL" clId="{3DF32AC2-6064-419C-9213-4CE8338AB3DC}" dt="2024-06-14T05:44:32.326" v="2077" actId="20577"/>
          <ac:spMkLst>
            <pc:docMk/>
            <pc:sldMk cId="644309912" sldId="258"/>
            <ac:spMk id="7" creationId="{ED8489DD-65D6-1C31-E296-8B2FF8D707D8}"/>
          </ac:spMkLst>
        </pc:spChg>
      </pc:sldChg>
      <pc:sldChg chg="modSp mod">
        <pc:chgData name="Uljas Juuso (ELY)" userId="2b028867-4d7e-4aae-8c8b-4d4c631f49bf" providerId="ADAL" clId="{3DF32AC2-6064-419C-9213-4CE8338AB3DC}" dt="2024-06-14T05:48:45.485" v="2080" actId="14100"/>
        <pc:sldMkLst>
          <pc:docMk/>
          <pc:sldMk cId="3540591876" sldId="259"/>
        </pc:sldMkLst>
        <pc:graphicFrameChg chg="mod modGraphic">
          <ac:chgData name="Uljas Juuso (ELY)" userId="2b028867-4d7e-4aae-8c8b-4d4c631f49bf" providerId="ADAL" clId="{3DF32AC2-6064-419C-9213-4CE8338AB3DC}" dt="2024-06-14T05:48:45.485" v="2080" actId="14100"/>
          <ac:graphicFrameMkLst>
            <pc:docMk/>
            <pc:sldMk cId="3540591876" sldId="259"/>
            <ac:graphicFrameMk id="8" creationId="{797B18BF-3369-EA1B-9627-A8DE463CD770}"/>
          </ac:graphicFrameMkLst>
        </pc:graphicFrameChg>
      </pc:sldChg>
      <pc:sldChg chg="modSp mod">
        <pc:chgData name="Uljas Juuso (ELY)" userId="2b028867-4d7e-4aae-8c8b-4d4c631f49bf" providerId="ADAL" clId="{3DF32AC2-6064-419C-9213-4CE8338AB3DC}" dt="2024-06-13T11:20:18.299" v="1221" actId="20577"/>
        <pc:sldMkLst>
          <pc:docMk/>
          <pc:sldMk cId="2066694004" sldId="260"/>
        </pc:sldMkLst>
        <pc:graphicFrameChg chg="modGraphic">
          <ac:chgData name="Uljas Juuso (ELY)" userId="2b028867-4d7e-4aae-8c8b-4d4c631f49bf" providerId="ADAL" clId="{3DF32AC2-6064-419C-9213-4CE8338AB3DC}" dt="2024-06-13T11:20:18.299" v="1221" actId="20577"/>
          <ac:graphicFrameMkLst>
            <pc:docMk/>
            <pc:sldMk cId="2066694004" sldId="260"/>
            <ac:graphicFrameMk id="8" creationId="{797B18BF-3369-EA1B-9627-A8DE463CD770}"/>
          </ac:graphicFrameMkLst>
        </pc:graphicFrameChg>
      </pc:sldChg>
      <pc:sldChg chg="addSp modSp mod">
        <pc:chgData name="Uljas Juuso (ELY)" userId="2b028867-4d7e-4aae-8c8b-4d4c631f49bf" providerId="ADAL" clId="{3DF32AC2-6064-419C-9213-4CE8338AB3DC}" dt="2024-06-13T11:21:10.765" v="1229" actId="1076"/>
        <pc:sldMkLst>
          <pc:docMk/>
          <pc:sldMk cId="168808559" sldId="262"/>
        </pc:sldMkLst>
        <pc:spChg chg="add mod">
          <ac:chgData name="Uljas Juuso (ELY)" userId="2b028867-4d7e-4aae-8c8b-4d4c631f49bf" providerId="ADAL" clId="{3DF32AC2-6064-419C-9213-4CE8338AB3DC}" dt="2024-06-13T11:21:10.765" v="1229" actId="1076"/>
          <ac:spMkLst>
            <pc:docMk/>
            <pc:sldMk cId="168808559" sldId="262"/>
            <ac:spMk id="2" creationId="{C5413972-3A08-C223-CF5D-426EC14E53D2}"/>
          </ac:spMkLst>
        </pc:spChg>
      </pc:sldChg>
      <pc:sldChg chg="del">
        <pc:chgData name="Uljas Juuso (ELY)" userId="2b028867-4d7e-4aae-8c8b-4d4c631f49bf" providerId="ADAL" clId="{3DF32AC2-6064-419C-9213-4CE8338AB3DC}" dt="2024-06-13T11:01:47.550" v="1173" actId="2696"/>
        <pc:sldMkLst>
          <pc:docMk/>
          <pc:sldMk cId="4036102855" sldId="263"/>
        </pc:sldMkLst>
      </pc:sldChg>
      <pc:sldChg chg="delSp modSp mod delCm modCm">
        <pc:chgData name="Uljas Juuso (ELY)" userId="2b028867-4d7e-4aae-8c8b-4d4c631f49bf" providerId="ADAL" clId="{3DF32AC2-6064-419C-9213-4CE8338AB3DC}" dt="2024-06-14T05:25:43.239" v="1602" actId="21"/>
        <pc:sldMkLst>
          <pc:docMk/>
          <pc:sldMk cId="599455332" sldId="265"/>
        </pc:sldMkLst>
        <pc:spChg chg="mod">
          <ac:chgData name="Uljas Juuso (ELY)" userId="2b028867-4d7e-4aae-8c8b-4d4c631f49bf" providerId="ADAL" clId="{3DF32AC2-6064-419C-9213-4CE8338AB3DC}" dt="2024-06-13T11:32:37.579" v="1255" actId="20577"/>
          <ac:spMkLst>
            <pc:docMk/>
            <pc:sldMk cId="599455332" sldId="265"/>
            <ac:spMk id="6" creationId="{BD2160D2-9B1C-1B4F-DA23-F26FF8E38A40}"/>
          </ac:spMkLst>
        </pc:spChg>
        <pc:graphicFrameChg chg="del">
          <ac:chgData name="Uljas Juuso (ELY)" userId="2b028867-4d7e-4aae-8c8b-4d4c631f49bf" providerId="ADAL" clId="{3DF32AC2-6064-419C-9213-4CE8338AB3DC}" dt="2024-06-14T05:25:43.239" v="1602" actId="21"/>
          <ac:graphicFrameMkLst>
            <pc:docMk/>
            <pc:sldMk cId="599455332" sldId="265"/>
            <ac:graphicFrameMk id="2" creationId="{B22D32AF-8A9E-CAB9-68AF-1421188346AB}"/>
          </ac:graphicFrameMkLst>
        </pc:graphicFrameChg>
        <pc:graphicFrameChg chg="modGraphic">
          <ac:chgData name="Uljas Juuso (ELY)" userId="2b028867-4d7e-4aae-8c8b-4d4c631f49bf" providerId="ADAL" clId="{3DF32AC2-6064-419C-9213-4CE8338AB3DC}" dt="2024-06-14T05:22:17.621" v="1587" actId="20577"/>
          <ac:graphicFrameMkLst>
            <pc:docMk/>
            <pc:sldMk cId="599455332" sldId="265"/>
            <ac:graphicFrameMk id="8" creationId="{797B18BF-3369-EA1B-9627-A8DE463CD77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Uljas Juuso (ELY)" userId="2b028867-4d7e-4aae-8c8b-4d4c631f49bf" providerId="ADAL" clId="{3DF32AC2-6064-419C-9213-4CE8338AB3DC}" dt="2024-06-14T05:21:09.906" v="1513"/>
              <pc2:cmMkLst xmlns:pc2="http://schemas.microsoft.com/office/powerpoint/2019/9/main/command">
                <pc:docMk/>
                <pc:sldMk cId="599455332" sldId="265"/>
                <pc2:cmMk id="{01F53BF0-0EA6-4F27-A320-C4D0290C235F}"/>
              </pc2:cmMkLst>
            </pc226:cmChg>
          </p:ext>
        </pc:extLst>
      </pc:sldChg>
      <pc:sldChg chg="addSp delSp modSp del mod">
        <pc:chgData name="Uljas Juuso (ELY)" userId="2b028867-4d7e-4aae-8c8b-4d4c631f49bf" providerId="ADAL" clId="{3DF32AC2-6064-419C-9213-4CE8338AB3DC}" dt="2024-06-13T10:06:22.747" v="120" actId="47"/>
        <pc:sldMkLst>
          <pc:docMk/>
          <pc:sldMk cId="2700563188" sldId="266"/>
        </pc:sldMkLst>
        <pc:spChg chg="del mod">
          <ac:chgData name="Uljas Juuso (ELY)" userId="2b028867-4d7e-4aae-8c8b-4d4c631f49bf" providerId="ADAL" clId="{3DF32AC2-6064-419C-9213-4CE8338AB3DC}" dt="2024-06-13T10:05:52.040" v="114" actId="3680"/>
          <ac:spMkLst>
            <pc:docMk/>
            <pc:sldMk cId="2700563188" sldId="266"/>
            <ac:spMk id="3" creationId="{2CA10769-DE3B-C9B4-237B-C43F6BA29DB0}"/>
          </ac:spMkLst>
        </pc:spChg>
        <pc:spChg chg="mod">
          <ac:chgData name="Uljas Juuso (ELY)" userId="2b028867-4d7e-4aae-8c8b-4d4c631f49bf" providerId="ADAL" clId="{3DF32AC2-6064-419C-9213-4CE8338AB3DC}" dt="2024-06-13T10:05:14.933" v="112" actId="20577"/>
          <ac:spMkLst>
            <pc:docMk/>
            <pc:sldMk cId="2700563188" sldId="266"/>
            <ac:spMk id="7" creationId="{1998B097-5C6B-2A1E-AF60-97377022F6EB}"/>
          </ac:spMkLst>
        </pc:spChg>
        <pc:spChg chg="add mod">
          <ac:chgData name="Uljas Juuso (ELY)" userId="2b028867-4d7e-4aae-8c8b-4d4c631f49bf" providerId="ADAL" clId="{3DF32AC2-6064-419C-9213-4CE8338AB3DC}" dt="2024-06-13T10:06:20.179" v="119"/>
          <ac:spMkLst>
            <pc:docMk/>
            <pc:sldMk cId="2700563188" sldId="266"/>
            <ac:spMk id="9" creationId="{9AEB5926-97D6-C1BA-CBBA-DF74C6BC7726}"/>
          </ac:spMkLst>
        </pc:spChg>
        <pc:graphicFrameChg chg="add del mod ord modGraphic">
          <ac:chgData name="Uljas Juuso (ELY)" userId="2b028867-4d7e-4aae-8c8b-4d4c631f49bf" providerId="ADAL" clId="{3DF32AC2-6064-419C-9213-4CE8338AB3DC}" dt="2024-06-13T10:06:07.052" v="115" actId="478"/>
          <ac:graphicFrameMkLst>
            <pc:docMk/>
            <pc:sldMk cId="2700563188" sldId="266"/>
            <ac:graphicFrameMk id="2" creationId="{1E03C51C-6797-92D7-DE3D-21725BB40784}"/>
          </ac:graphicFrameMkLst>
        </pc:graphicFrameChg>
      </pc:sldChg>
      <pc:sldChg chg="modSp mod">
        <pc:chgData name="Uljas Juuso (ELY)" userId="2b028867-4d7e-4aae-8c8b-4d4c631f49bf" providerId="ADAL" clId="{3DF32AC2-6064-419C-9213-4CE8338AB3DC}" dt="2024-06-14T05:51:06.326" v="2092" actId="20577"/>
        <pc:sldMkLst>
          <pc:docMk/>
          <pc:sldMk cId="1601030027" sldId="268"/>
        </pc:sldMkLst>
        <pc:graphicFrameChg chg="modGraphic">
          <ac:chgData name="Uljas Juuso (ELY)" userId="2b028867-4d7e-4aae-8c8b-4d4c631f49bf" providerId="ADAL" clId="{3DF32AC2-6064-419C-9213-4CE8338AB3DC}" dt="2024-06-14T05:51:06.326" v="2092" actId="20577"/>
          <ac:graphicFrameMkLst>
            <pc:docMk/>
            <pc:sldMk cId="1601030027" sldId="268"/>
            <ac:graphicFrameMk id="7" creationId="{87864B32-222D-BC41-7DA1-B600975591B8}"/>
          </ac:graphicFrameMkLst>
        </pc:graphicFrameChg>
      </pc:sldChg>
      <pc:sldChg chg="del">
        <pc:chgData name="Uljas Juuso (ELY)" userId="2b028867-4d7e-4aae-8c8b-4d4c631f49bf" providerId="ADAL" clId="{3DF32AC2-6064-419C-9213-4CE8338AB3DC}" dt="2024-06-12T10:58:41.863" v="62" actId="47"/>
        <pc:sldMkLst>
          <pc:docMk/>
          <pc:sldMk cId="1920728663" sldId="269"/>
        </pc:sldMkLst>
      </pc:sldChg>
      <pc:sldChg chg="addSp delSp modSp add mod ord">
        <pc:chgData name="Uljas Juuso (ELY)" userId="2b028867-4d7e-4aae-8c8b-4d4c631f49bf" providerId="ADAL" clId="{3DF32AC2-6064-419C-9213-4CE8338AB3DC}" dt="2024-06-14T05:35:58.155" v="2075" actId="20577"/>
        <pc:sldMkLst>
          <pc:docMk/>
          <pc:sldMk cId="3101556405" sldId="269"/>
        </pc:sldMkLst>
        <pc:spChg chg="add del mod">
          <ac:chgData name="Uljas Juuso (ELY)" userId="2b028867-4d7e-4aae-8c8b-4d4c631f49bf" providerId="ADAL" clId="{3DF32AC2-6064-419C-9213-4CE8338AB3DC}" dt="2024-06-14T05:25:36.471" v="1601" actId="478"/>
          <ac:spMkLst>
            <pc:docMk/>
            <pc:sldMk cId="3101556405" sldId="269"/>
            <ac:spMk id="2" creationId="{B0831662-810D-7BFF-E57E-1BD78302631B}"/>
          </ac:spMkLst>
        </pc:spChg>
        <pc:spChg chg="mod">
          <ac:chgData name="Uljas Juuso (ELY)" userId="2b028867-4d7e-4aae-8c8b-4d4c631f49bf" providerId="ADAL" clId="{3DF32AC2-6064-419C-9213-4CE8338AB3DC}" dt="2024-06-13T10:07:09.834" v="146" actId="20577"/>
          <ac:spMkLst>
            <pc:docMk/>
            <pc:sldMk cId="3101556405" sldId="269"/>
            <ac:spMk id="6" creationId="{BD2160D2-9B1C-1B4F-DA23-F26FF8E38A40}"/>
          </ac:spMkLst>
        </pc:spChg>
        <pc:graphicFrameChg chg="add del mod">
          <ac:chgData name="Uljas Juuso (ELY)" userId="2b028867-4d7e-4aae-8c8b-4d4c631f49bf" providerId="ADAL" clId="{3DF32AC2-6064-419C-9213-4CE8338AB3DC}" dt="2024-06-14T05:25:50.072" v="1605" actId="21"/>
          <ac:graphicFrameMkLst>
            <pc:docMk/>
            <pc:sldMk cId="3101556405" sldId="269"/>
            <ac:graphicFrameMk id="3" creationId="{B22D32AF-8A9E-CAB9-68AF-1421188346AB}"/>
          </ac:graphicFrameMkLst>
        </pc:graphicFrameChg>
        <pc:graphicFrameChg chg="add mod">
          <ac:chgData name="Uljas Juuso (ELY)" userId="2b028867-4d7e-4aae-8c8b-4d4c631f49bf" providerId="ADAL" clId="{3DF32AC2-6064-419C-9213-4CE8338AB3DC}" dt="2024-06-14T05:27:57.746" v="1610" actId="1076"/>
          <ac:graphicFrameMkLst>
            <pc:docMk/>
            <pc:sldMk cId="3101556405" sldId="269"/>
            <ac:graphicFrameMk id="7" creationId="{F00494D8-B5BC-3200-5A53-52896A4E4D79}"/>
          </ac:graphicFrameMkLst>
        </pc:graphicFrameChg>
        <pc:graphicFrameChg chg="mod modGraphic">
          <ac:chgData name="Uljas Juuso (ELY)" userId="2b028867-4d7e-4aae-8c8b-4d4c631f49bf" providerId="ADAL" clId="{3DF32AC2-6064-419C-9213-4CE8338AB3DC}" dt="2024-06-14T05:35:58.155" v="2075" actId="20577"/>
          <ac:graphicFrameMkLst>
            <pc:docMk/>
            <pc:sldMk cId="3101556405" sldId="269"/>
            <ac:graphicFrameMk id="8" creationId="{797B18BF-3369-EA1B-9627-A8DE463CD770}"/>
          </ac:graphicFrameMkLst>
        </pc:graphicFrameChg>
      </pc:sldChg>
      <pc:sldChg chg="addSp delSp modSp add mod">
        <pc:chgData name="Uljas Juuso (ELY)" userId="2b028867-4d7e-4aae-8c8b-4d4c631f49bf" providerId="ADAL" clId="{3DF32AC2-6064-419C-9213-4CE8338AB3DC}" dt="2024-06-14T05:32:25.348" v="1996" actId="1076"/>
        <pc:sldMkLst>
          <pc:docMk/>
          <pc:sldMk cId="450070404" sldId="270"/>
        </pc:sldMkLst>
        <pc:spChg chg="del mod">
          <ac:chgData name="Uljas Juuso (ELY)" userId="2b028867-4d7e-4aae-8c8b-4d4c631f49bf" providerId="ADAL" clId="{3DF32AC2-6064-419C-9213-4CE8338AB3DC}" dt="2024-06-14T05:25:28.765" v="1600" actId="478"/>
          <ac:spMkLst>
            <pc:docMk/>
            <pc:sldMk cId="450070404" sldId="270"/>
            <ac:spMk id="2" creationId="{B0831662-810D-7BFF-E57E-1BD78302631B}"/>
          </ac:spMkLst>
        </pc:spChg>
        <pc:spChg chg="add mod">
          <ac:chgData name="Uljas Juuso (ELY)" userId="2b028867-4d7e-4aae-8c8b-4d4c631f49bf" providerId="ADAL" clId="{3DF32AC2-6064-419C-9213-4CE8338AB3DC}" dt="2024-06-14T05:32:25.348" v="1996" actId="1076"/>
          <ac:spMkLst>
            <pc:docMk/>
            <pc:sldMk cId="450070404" sldId="270"/>
            <ac:spMk id="7" creationId="{FA120126-D20B-C86D-8AC5-817323906632}"/>
          </ac:spMkLst>
        </pc:spChg>
        <pc:graphicFrameChg chg="del">
          <ac:chgData name="Uljas Juuso (ELY)" userId="2b028867-4d7e-4aae-8c8b-4d4c631f49bf" providerId="ADAL" clId="{3DF32AC2-6064-419C-9213-4CE8338AB3DC}" dt="2024-06-14T05:25:16.714" v="1597" actId="478"/>
          <ac:graphicFrameMkLst>
            <pc:docMk/>
            <pc:sldMk cId="450070404" sldId="270"/>
            <ac:graphicFrameMk id="8" creationId="{797B18BF-3369-EA1B-9627-A8DE463CD770}"/>
          </ac:graphicFrameMkLst>
        </pc:graphicFrameChg>
        <pc:graphicFrameChg chg="add mod">
          <ac:chgData name="Uljas Juuso (ELY)" userId="2b028867-4d7e-4aae-8c8b-4d4c631f49bf" providerId="ADAL" clId="{3DF32AC2-6064-419C-9213-4CE8338AB3DC}" dt="2024-06-14T05:25:56.684" v="1607" actId="1076"/>
          <ac:graphicFrameMkLst>
            <pc:docMk/>
            <pc:sldMk cId="450070404" sldId="270"/>
            <ac:graphicFrameMk id="10" creationId="{B22D32AF-8A9E-CAB9-68AF-1421188346AB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96F1C-BDB6-48DF-AA5A-F892CFC8AEDB}" type="datetimeFigureOut">
              <a:rPr lang="fi-FI" smtClean="0"/>
              <a:t>13.6.2024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68DED-8533-4DBC-BB68-A563674A5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2163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" type="title" preserve="1">
  <p:cSld name="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6">
            <a:extLst>
              <a:ext uri="{FF2B5EF4-FFF2-40B4-BE49-F238E27FC236}">
                <a16:creationId xmlns:a16="http://schemas.microsoft.com/office/drawing/2014/main" id="{AF5ED276-0204-40E6-B3D6-A29A0811A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510394"/>
            <a:ext cx="11834341" cy="3159498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  <a:gd name="connsiteX0" fmla="*/ 0 w 10000"/>
              <a:gd name="connsiteY0" fmla="*/ 4445 h 10553"/>
              <a:gd name="connsiteX1" fmla="*/ 0 w 10000"/>
              <a:gd name="connsiteY1" fmla="*/ 10553 h 10553"/>
              <a:gd name="connsiteX2" fmla="*/ 4985 w 10000"/>
              <a:gd name="connsiteY2" fmla="*/ 5425 h 10553"/>
              <a:gd name="connsiteX3" fmla="*/ 10000 w 10000"/>
              <a:gd name="connsiteY3" fmla="*/ 5419 h 10553"/>
              <a:gd name="connsiteX4" fmla="*/ 10000 w 10000"/>
              <a:gd name="connsiteY4" fmla="*/ 553 h 10553"/>
              <a:gd name="connsiteX5" fmla="*/ 4601 w 10000"/>
              <a:gd name="connsiteY5" fmla="*/ 0 h 10553"/>
              <a:gd name="connsiteX6" fmla="*/ 0 w 10000"/>
              <a:gd name="connsiteY6" fmla="*/ 4445 h 10553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  <a:gd name="connsiteX0" fmla="*/ 0 w 10000"/>
              <a:gd name="connsiteY0" fmla="*/ 4468 h 10576"/>
              <a:gd name="connsiteX1" fmla="*/ 0 w 10000"/>
              <a:gd name="connsiteY1" fmla="*/ 10576 h 10576"/>
              <a:gd name="connsiteX2" fmla="*/ 4985 w 10000"/>
              <a:gd name="connsiteY2" fmla="*/ 5448 h 10576"/>
              <a:gd name="connsiteX3" fmla="*/ 10000 w 10000"/>
              <a:gd name="connsiteY3" fmla="*/ 5442 h 10576"/>
              <a:gd name="connsiteX4" fmla="*/ 10000 w 10000"/>
              <a:gd name="connsiteY4" fmla="*/ 576 h 10576"/>
              <a:gd name="connsiteX5" fmla="*/ 4601 w 10000"/>
              <a:gd name="connsiteY5" fmla="*/ 23 h 10576"/>
              <a:gd name="connsiteX6" fmla="*/ 0 w 10000"/>
              <a:gd name="connsiteY6" fmla="*/ 4468 h 1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576">
                <a:moveTo>
                  <a:pt x="0" y="4468"/>
                </a:moveTo>
                <a:lnTo>
                  <a:pt x="0" y="10576"/>
                </a:lnTo>
                <a:cubicBezTo>
                  <a:pt x="1195" y="6090"/>
                  <a:pt x="3644" y="5440"/>
                  <a:pt x="4985" y="5448"/>
                </a:cubicBezTo>
                <a:lnTo>
                  <a:pt x="10000" y="5442"/>
                </a:lnTo>
                <a:lnTo>
                  <a:pt x="10000" y="576"/>
                </a:lnTo>
                <a:cubicBezTo>
                  <a:pt x="7689" y="-155"/>
                  <a:pt x="4944" y="14"/>
                  <a:pt x="4601" y="23"/>
                </a:cubicBezTo>
                <a:cubicBezTo>
                  <a:pt x="2299" y="83"/>
                  <a:pt x="342" y="2596"/>
                  <a:pt x="0" y="4468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18A66D6D-8F98-4660-A768-97FB85B49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74025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3166" y="11041"/>
                  <a:pt x="8177" y="9815"/>
                  <a:pt x="15744" y="9766"/>
                </a:cubicBezTo>
                <a:cubicBezTo>
                  <a:pt x="16871" y="9758"/>
                  <a:pt x="24550" y="9754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378395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 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458" y="5732590"/>
            <a:ext cx="7060949" cy="642035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B88DF8E-5E02-40AB-90C4-DE45B779F0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14879" y="5732590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tx2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14.6.2024</a:t>
            </a:r>
            <a:endParaRPr lang="fi-FI" sz="1600" dirty="0">
              <a:solidFill>
                <a:schemeClr val="tx2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E79E75F-9A0D-4860-913E-C4C401DAD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28116" y="5455057"/>
            <a:ext cx="4114800" cy="204601"/>
          </a:xfrm>
        </p:spPr>
        <p:txBody>
          <a:bodyPr/>
          <a:lstStyle>
            <a:lvl1pPr algn="r">
              <a:defRPr lang="fi-FI" sz="16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i-FI"/>
              <a:t>Juuso Uljas</a:t>
            </a:r>
            <a:endParaRPr lang="fi-FI" sz="16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1135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ulukko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/>
              <a:t>Taulukkosivu</a:t>
            </a:r>
            <a:br>
              <a:rPr lang="en-GB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Taulukon paikkamerkki 2">
            <a:extLst>
              <a:ext uri="{FF2B5EF4-FFF2-40B4-BE49-F238E27FC236}">
                <a16:creationId xmlns:a16="http://schemas.microsoft.com/office/drawing/2014/main" id="{E46430B6-E098-40A9-A388-1C65D76FE095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22338" y="1857375"/>
            <a:ext cx="10636236" cy="4087813"/>
          </a:xfrm>
        </p:spPr>
        <p:txBody>
          <a:bodyPr/>
          <a:lstStyle/>
          <a:p>
            <a:r>
              <a:rPr lang="fi-FI"/>
              <a:t>Lisää taulukko napsauttamalla kuvaketta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7027DE1D-8E91-406F-8B96-045A387C48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E58D47DE-4D0E-4225-AD7A-47FB6CC3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14.6.2024   |   </a:t>
            </a:r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34D358F0-BE1E-4ABA-A0E1-A93C9E529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Juuso Uljas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459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" preserve="1" userDrawn="1">
  <p:cSld name="title_conten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7092366" cy="1119501"/>
          </a:xfrm>
        </p:spPr>
        <p:txBody>
          <a:bodyPr/>
          <a:lstStyle/>
          <a:p>
            <a:r>
              <a:rPr lang="fi-FI" dirty="0"/>
              <a:t>Tekstisivu kapealla kuvalla</a:t>
            </a:r>
            <a:br>
              <a:rPr lang="fi-FI" dirty="0"/>
            </a:br>
            <a:r>
              <a:rPr lang="fi-FI" dirty="0"/>
              <a:t>ja lyhyellä otsikolla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7092366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FFD8799F-5DA0-4FBF-A2A7-B65BDEB3B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1F75C40-780C-491C-87BC-6A3B74DBF7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14.6.2024   |   </a:t>
            </a:r>
            <a:endParaRPr lang="fi-FI" dirty="0"/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A3A71661-0388-4C74-813D-CFA192A73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Juuso Uljas</a:t>
            </a:r>
            <a:endParaRPr lang="fi-FI" dirty="0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414654" y="180000"/>
            <a:ext cx="3598545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09584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set kuvat" preserve="1" userDrawn="1">
  <p:cSld name="title_content_two_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7092366" cy="1119501"/>
          </a:xfrm>
        </p:spPr>
        <p:txBody>
          <a:bodyPr/>
          <a:lstStyle/>
          <a:p>
            <a:r>
              <a:rPr lang="fi-FI" noProof="0" dirty="0"/>
              <a:t>Tekstisivu kahdella kuvalla</a:t>
            </a:r>
            <a:br>
              <a:rPr lang="fi-FI" noProof="0" dirty="0"/>
            </a:br>
            <a:r>
              <a:rPr lang="fi-FI" noProof="0" dirty="0"/>
              <a:t>ja lyhyellä otsikolla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7092366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15" name="Kuvan paikkamerkki 2">
            <a:extLst>
              <a:ext uri="{FF2B5EF4-FFF2-40B4-BE49-F238E27FC236}">
                <a16:creationId xmlns:a16="http://schemas.microsoft.com/office/drawing/2014/main" id="{FC94B34F-00DC-4D30-896A-91EC80CD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8427599" y="180000"/>
            <a:ext cx="3585600" cy="315537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8427599" y="3527892"/>
            <a:ext cx="3585600" cy="3150108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F7012681-75A7-47D7-8444-7D3FBA4E5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6" name="Päivämäärän paikkamerkki 3">
            <a:extLst>
              <a:ext uri="{FF2B5EF4-FFF2-40B4-BE49-F238E27FC236}">
                <a16:creationId xmlns:a16="http://schemas.microsoft.com/office/drawing/2014/main" id="{E0FBAD70-7499-4E1B-A701-03775CBA2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14.6.2024   |   </a:t>
            </a:r>
            <a:endParaRPr lang="fi-FI" dirty="0"/>
          </a:p>
        </p:txBody>
      </p:sp>
      <p:sp>
        <p:nvSpPr>
          <p:cNvPr id="17" name="Alatunnisteen paikkamerkki 4">
            <a:extLst>
              <a:ext uri="{FF2B5EF4-FFF2-40B4-BE49-F238E27FC236}">
                <a16:creationId xmlns:a16="http://schemas.microsoft.com/office/drawing/2014/main" id="{0AB49502-F625-40AF-9F75-9B1F2A7FD3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Juuso Uljas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5627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tekstillinen kuva iso" preserve="1" userDrawn="1">
  <p:cSld name="title_content_pictur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>
            <a:extLst>
              <a:ext uri="{FF2B5EF4-FFF2-40B4-BE49-F238E27FC236}">
                <a16:creationId xmlns:a16="http://schemas.microsoft.com/office/drawing/2014/main" id="{E4DF926F-18A8-4323-87C1-43E1E0CBC5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5224068" cy="1119501"/>
          </a:xfrm>
        </p:spPr>
        <p:txBody>
          <a:bodyPr/>
          <a:lstStyle/>
          <a:p>
            <a:r>
              <a:rPr lang="fi-FI" noProof="0" dirty="0"/>
              <a:t>Tekstisivu isolla  kuvalla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5224068" cy="4089200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 dirty="0"/>
              <a:t>Kuvasivun teksti tulee tiivistää lyhyeksi.</a:t>
            </a:r>
            <a:br>
              <a:rPr lang="fi-FI" dirty="0"/>
            </a:br>
            <a:r>
              <a:rPr lang="fi-FI" dirty="0"/>
              <a:t>Käytä laadukkaita kuvia.</a:t>
            </a:r>
            <a:br>
              <a:rPr lang="fi-FI" dirty="0"/>
            </a:br>
            <a:r>
              <a:rPr lang="fi-FI" dirty="0"/>
              <a:t>Vältä tiedostokooltaan isoja kuvia, jotta esityksestä ei tule liian raskasta.</a:t>
            </a:r>
            <a:br>
              <a:rPr lang="fi-FI" dirty="0"/>
            </a:br>
            <a:r>
              <a:rPr lang="fi-FI" dirty="0"/>
              <a:t>Sivun tulee olla helposti silmäiltävissä ja teksti koon tulee olla luettavissa.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428597" y="180000"/>
            <a:ext cx="5584602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5F3AB46-DDE8-48A9-B165-54E07D0B6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0AA848AD-B333-42B9-B9E4-08ABFCD612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14.6.2024   |   </a:t>
            </a:r>
            <a:endParaRPr lang="fi-FI" dirty="0"/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97CFB4B-70A9-4C59-8AFC-86477E70A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Juuso Uljas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700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uva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2">
            <a:extLst>
              <a:ext uri="{FF2B5EF4-FFF2-40B4-BE49-F238E27FC236}">
                <a16:creationId xmlns:a16="http://schemas.microsoft.com/office/drawing/2014/main" id="{EE37F6CA-4A02-4DC9-9F8B-1339CABEBC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79999" y="180000"/>
            <a:ext cx="11833200" cy="649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5133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" preserve="1" userDrawn="1">
  <p:cSld name="title_content_curve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dirty="0" err="1"/>
              <a:t>Tekstisivu</a:t>
            </a:r>
            <a:r>
              <a:rPr lang="en-GB" dirty="0"/>
              <a:t> </a:t>
            </a:r>
            <a:r>
              <a:rPr lang="en-GB" dirty="0" err="1"/>
              <a:t>isolla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kaarevalla</a:t>
            </a:r>
            <a:r>
              <a:rPr lang="en-GB" dirty="0"/>
              <a:t> </a:t>
            </a:r>
            <a:r>
              <a:rPr lang="en-GB" dirty="0" err="1"/>
              <a:t>kuvalla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03725" y="180000"/>
            <a:ext cx="440947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6488358 h 6488358"/>
              <a:gd name="connsiteX5" fmla="*/ 0 w 4408944"/>
              <a:gd name="connsiteY5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0 w 4408944"/>
              <a:gd name="connsiteY4" fmla="*/ 0 h 6488358"/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1709367 w 4408944"/>
              <a:gd name="connsiteY3" fmla="*/ 6487088 h 6488358"/>
              <a:gd name="connsiteX4" fmla="*/ 991817 w 4408944"/>
              <a:gd name="connsiteY4" fmla="*/ 3753413 h 6488358"/>
              <a:gd name="connsiteX5" fmla="*/ 0 w 4408944"/>
              <a:gd name="connsiteY5" fmla="*/ 0 h 6488358"/>
              <a:gd name="connsiteX0" fmla="*/ 144667 w 4553611"/>
              <a:gd name="connsiteY0" fmla="*/ 0 h 6488358"/>
              <a:gd name="connsiteX1" fmla="*/ 4553611 w 4553611"/>
              <a:gd name="connsiteY1" fmla="*/ 0 h 6488358"/>
              <a:gd name="connsiteX2" fmla="*/ 4553611 w 4553611"/>
              <a:gd name="connsiteY2" fmla="*/ 6488358 h 6488358"/>
              <a:gd name="connsiteX3" fmla="*/ 1854034 w 4553611"/>
              <a:gd name="connsiteY3" fmla="*/ 6487088 h 6488358"/>
              <a:gd name="connsiteX4" fmla="*/ 1136484 w 4553611"/>
              <a:gd name="connsiteY4" fmla="*/ 3753413 h 6488358"/>
              <a:gd name="connsiteX5" fmla="*/ 144667 w 4553611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214805 w 4623749"/>
              <a:gd name="connsiteY0" fmla="*/ 0 h 6488358"/>
              <a:gd name="connsiteX1" fmla="*/ 4623749 w 4623749"/>
              <a:gd name="connsiteY1" fmla="*/ 0 h 6488358"/>
              <a:gd name="connsiteX2" fmla="*/ 4623749 w 4623749"/>
              <a:gd name="connsiteY2" fmla="*/ 6488358 h 6488358"/>
              <a:gd name="connsiteX3" fmla="*/ 1924172 w 4623749"/>
              <a:gd name="connsiteY3" fmla="*/ 6487088 h 6488358"/>
              <a:gd name="connsiteX4" fmla="*/ 641472 w 4623749"/>
              <a:gd name="connsiteY4" fmla="*/ 4051863 h 6488358"/>
              <a:gd name="connsiteX5" fmla="*/ 214805 w 4623749"/>
              <a:gd name="connsiteY5" fmla="*/ 0 h 6488358"/>
              <a:gd name="connsiteX0" fmla="*/ 530 w 4409474"/>
              <a:gd name="connsiteY0" fmla="*/ 0 h 6488358"/>
              <a:gd name="connsiteX1" fmla="*/ 4409474 w 4409474"/>
              <a:gd name="connsiteY1" fmla="*/ 0 h 6488358"/>
              <a:gd name="connsiteX2" fmla="*/ 4409474 w 4409474"/>
              <a:gd name="connsiteY2" fmla="*/ 6488358 h 6488358"/>
              <a:gd name="connsiteX3" fmla="*/ 1709897 w 4409474"/>
              <a:gd name="connsiteY3" fmla="*/ 6487088 h 6488358"/>
              <a:gd name="connsiteX4" fmla="*/ 427197 w 4409474"/>
              <a:gd name="connsiteY4" fmla="*/ 4051863 h 6488358"/>
              <a:gd name="connsiteX5" fmla="*/ 530 w 4409474"/>
              <a:gd name="connsiteY5" fmla="*/ 0 h 64883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09474" h="6488358">
                <a:moveTo>
                  <a:pt x="530" y="0"/>
                </a:moveTo>
                <a:lnTo>
                  <a:pt x="4409474" y="0"/>
                </a:lnTo>
                <a:lnTo>
                  <a:pt x="4409474" y="6488358"/>
                </a:lnTo>
                <a:lnTo>
                  <a:pt x="1709897" y="6487088"/>
                </a:lnTo>
                <a:cubicBezTo>
                  <a:pt x="1168951" y="5999514"/>
                  <a:pt x="712091" y="5133044"/>
                  <a:pt x="427197" y="4051863"/>
                </a:cubicBezTo>
                <a:cubicBezTo>
                  <a:pt x="142303" y="2970682"/>
                  <a:pt x="-10191" y="1358994"/>
                  <a:pt x="5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8CBE0249-DC84-4C39-89AB-E97D6F0F8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71815122-4A8E-4281-87AC-8D44BE6CC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14.6.2024   |   </a:t>
            </a:r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788FD0A6-21DD-4310-9D7C-EC77DE9DF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Juuso Uljas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448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isältö kaarevalla kuvalla 2" preserve="1" userDrawn="1">
  <p:cSld name="title_content_curve_pictur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22350" y="470390"/>
            <a:ext cx="6482227" cy="1119501"/>
          </a:xfrm>
        </p:spPr>
        <p:txBody>
          <a:bodyPr/>
          <a:lstStyle/>
          <a:p>
            <a:r>
              <a:rPr lang="en-GB" dirty="0" err="1"/>
              <a:t>Tekstisivu</a:t>
            </a:r>
            <a:r>
              <a:rPr lang="en-GB" dirty="0"/>
              <a:t> </a:t>
            </a:r>
            <a:r>
              <a:rPr lang="en-GB" dirty="0" err="1"/>
              <a:t>isolla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kaarevalla</a:t>
            </a:r>
            <a:r>
              <a:rPr lang="en-GB" dirty="0"/>
              <a:t> </a:t>
            </a:r>
            <a:r>
              <a:rPr lang="en-GB" dirty="0" err="1"/>
              <a:t>kuvalla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46D95DB7-D85C-4651-BD0D-60A1252BA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3" hasCustomPrompt="1"/>
          </p:nvPr>
        </p:nvSpPr>
        <p:spPr>
          <a:xfrm>
            <a:off x="7611518" y="180000"/>
            <a:ext cx="4401681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065E56D1-9BA4-4424-AA13-FA7AB94799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889983E-086F-483E-ACC1-0D3B42D4E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14.6.2024   |   </a:t>
            </a:r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C519B920-C56F-4E32-B399-E7C752AC7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Juuso Uljas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1709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sältö kaarevalla kuvalla 3" preserve="1" userDrawn="1">
  <p:cSld name="title_content_curve_pictur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77491" y="1856630"/>
            <a:ext cx="6482227" cy="4089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Käytä laadukkaita kuvia</a:t>
            </a:r>
            <a:br>
              <a:rPr lang="fi-FI" dirty="0"/>
            </a:br>
            <a:r>
              <a:rPr lang="fi-FI" dirty="0"/>
              <a:t>Vältä tiedostokooltaan isoja kuvia, jotta esityksestä ei tule liian raskas.</a:t>
            </a:r>
            <a:br>
              <a:rPr lang="fi-FI" dirty="0"/>
            </a:br>
            <a:r>
              <a:rPr lang="fi-FI" dirty="0"/>
              <a:t>Sivun tulee olla helposti silmäiltävissä ja teksti koon tulee olla luettavissa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77491" y="470390"/>
            <a:ext cx="6482227" cy="1119501"/>
          </a:xfrm>
        </p:spPr>
        <p:txBody>
          <a:bodyPr/>
          <a:lstStyle/>
          <a:p>
            <a:r>
              <a:rPr lang="fi-FI" noProof="0" dirty="0"/>
              <a:t>Tekstisivu isolla </a:t>
            </a:r>
            <a:br>
              <a:rPr lang="fi-FI" noProof="0" dirty="0"/>
            </a:br>
            <a:r>
              <a:rPr lang="fi-FI" noProof="0" dirty="0"/>
              <a:t>kaarevalla kuvalla</a:t>
            </a:r>
            <a:endParaRPr lang="fi-FI" dirty="0"/>
          </a:p>
        </p:txBody>
      </p:sp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FFA32AF2-F2A2-4E4F-9C2B-365AAAFFC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spect="1"/>
          </p:cNvSpPr>
          <p:nvPr>
            <p:ph type="pic" idx="14" hasCustomPrompt="1"/>
          </p:nvPr>
        </p:nvSpPr>
        <p:spPr>
          <a:xfrm>
            <a:off x="179999" y="180000"/>
            <a:ext cx="4420767" cy="6498000"/>
          </a:xfrm>
          <a:custGeom>
            <a:avLst/>
            <a:gdLst>
              <a:gd name="connsiteX0" fmla="*/ 0 w 4430891"/>
              <a:gd name="connsiteY0" fmla="*/ 0 h 6488358"/>
              <a:gd name="connsiteX1" fmla="*/ 4430891 w 4430891"/>
              <a:gd name="connsiteY1" fmla="*/ 0 h 6488358"/>
              <a:gd name="connsiteX2" fmla="*/ 4430891 w 4430891"/>
              <a:gd name="connsiteY2" fmla="*/ 6488358 h 6488358"/>
              <a:gd name="connsiteX3" fmla="*/ 0 w 4430891"/>
              <a:gd name="connsiteY3" fmla="*/ 6488358 h 6488358"/>
              <a:gd name="connsiteX4" fmla="*/ 0 w 4430891"/>
              <a:gd name="connsiteY4" fmla="*/ 0 h 6488358"/>
              <a:gd name="connsiteX0" fmla="*/ 0 w 4430891"/>
              <a:gd name="connsiteY0" fmla="*/ 2986 h 6491344"/>
              <a:gd name="connsiteX1" fmla="*/ 2727596 w 4430891"/>
              <a:gd name="connsiteY1" fmla="*/ 0 h 6491344"/>
              <a:gd name="connsiteX2" fmla="*/ 4430891 w 4430891"/>
              <a:gd name="connsiteY2" fmla="*/ 2986 h 6491344"/>
              <a:gd name="connsiteX3" fmla="*/ 4430891 w 4430891"/>
              <a:gd name="connsiteY3" fmla="*/ 6491344 h 6491344"/>
              <a:gd name="connsiteX4" fmla="*/ 0 w 4430891"/>
              <a:gd name="connsiteY4" fmla="*/ 6491344 h 6491344"/>
              <a:gd name="connsiteX5" fmla="*/ 0 w 4430891"/>
              <a:gd name="connsiteY5" fmla="*/ 2986 h 6491344"/>
              <a:gd name="connsiteX0" fmla="*/ 0 w 4831678"/>
              <a:gd name="connsiteY0" fmla="*/ 481615 h 6969973"/>
              <a:gd name="connsiteX1" fmla="*/ 2727596 w 4831678"/>
              <a:gd name="connsiteY1" fmla="*/ 478629 h 6969973"/>
              <a:gd name="connsiteX2" fmla="*/ 4430891 w 4831678"/>
              <a:gd name="connsiteY2" fmla="*/ 481615 h 6969973"/>
              <a:gd name="connsiteX3" fmla="*/ 4430891 w 4831678"/>
              <a:gd name="connsiteY3" fmla="*/ 6969973 h 6969973"/>
              <a:gd name="connsiteX4" fmla="*/ 0 w 4831678"/>
              <a:gd name="connsiteY4" fmla="*/ 6969973 h 6969973"/>
              <a:gd name="connsiteX5" fmla="*/ 0 w 4831678"/>
              <a:gd name="connsiteY5" fmla="*/ 481615 h 6969973"/>
              <a:gd name="connsiteX0" fmla="*/ 0 w 4706556"/>
              <a:gd name="connsiteY0" fmla="*/ 2986 h 6491344"/>
              <a:gd name="connsiteX1" fmla="*/ 2727596 w 4706556"/>
              <a:gd name="connsiteY1" fmla="*/ 0 h 6491344"/>
              <a:gd name="connsiteX2" fmla="*/ 3937832 w 4706556"/>
              <a:gd name="connsiteY2" fmla="*/ 2217269 h 6491344"/>
              <a:gd name="connsiteX3" fmla="*/ 4430891 w 4706556"/>
              <a:gd name="connsiteY3" fmla="*/ 6491344 h 6491344"/>
              <a:gd name="connsiteX4" fmla="*/ 0 w 4706556"/>
              <a:gd name="connsiteY4" fmla="*/ 6491344 h 6491344"/>
              <a:gd name="connsiteX5" fmla="*/ 0 w 4706556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713104"/>
              <a:gd name="connsiteY0" fmla="*/ 2986 h 6491344"/>
              <a:gd name="connsiteX1" fmla="*/ 2727596 w 4713104"/>
              <a:gd name="connsiteY1" fmla="*/ 0 h 6491344"/>
              <a:gd name="connsiteX2" fmla="*/ 3937832 w 4713104"/>
              <a:gd name="connsiteY2" fmla="*/ 2217269 h 6491344"/>
              <a:gd name="connsiteX3" fmla="*/ 4430891 w 4713104"/>
              <a:gd name="connsiteY3" fmla="*/ 6491344 h 6491344"/>
              <a:gd name="connsiteX4" fmla="*/ 0 w 4713104"/>
              <a:gd name="connsiteY4" fmla="*/ 6491344 h 6491344"/>
              <a:gd name="connsiteX5" fmla="*/ 0 w 4713104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  <a:gd name="connsiteX0" fmla="*/ 0 w 4431482"/>
              <a:gd name="connsiteY0" fmla="*/ 2986 h 6491344"/>
              <a:gd name="connsiteX1" fmla="*/ 2727596 w 4431482"/>
              <a:gd name="connsiteY1" fmla="*/ 0 h 6491344"/>
              <a:gd name="connsiteX2" fmla="*/ 3937832 w 4431482"/>
              <a:gd name="connsiteY2" fmla="*/ 2217269 h 6491344"/>
              <a:gd name="connsiteX3" fmla="*/ 4430891 w 4431482"/>
              <a:gd name="connsiteY3" fmla="*/ 6491344 h 6491344"/>
              <a:gd name="connsiteX4" fmla="*/ 0 w 4431482"/>
              <a:gd name="connsiteY4" fmla="*/ 6491344 h 6491344"/>
              <a:gd name="connsiteX5" fmla="*/ 0 w 4431482"/>
              <a:gd name="connsiteY5" fmla="*/ 2986 h 6491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31482" h="6491344">
                <a:moveTo>
                  <a:pt x="0" y="2986"/>
                </a:moveTo>
                <a:lnTo>
                  <a:pt x="2727596" y="0"/>
                </a:lnTo>
                <a:cubicBezTo>
                  <a:pt x="3107490" y="349624"/>
                  <a:pt x="3613608" y="1148825"/>
                  <a:pt x="3937832" y="2217269"/>
                </a:cubicBezTo>
                <a:cubicBezTo>
                  <a:pt x="4262056" y="3285713"/>
                  <a:pt x="4443231" y="4809316"/>
                  <a:pt x="4430891" y="6491344"/>
                </a:cubicBezTo>
                <a:lnTo>
                  <a:pt x="0" y="6491344"/>
                </a:lnTo>
                <a:lnTo>
                  <a:pt x="0" y="298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91083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" preserve="1" userDrawn="1">
  <p:cSld name="sub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4020341"/>
            <a:ext cx="11832392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180000"/>
            <a:ext cx="11832392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411694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2" preserve="1" userDrawn="1">
  <p:cSld name="sub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20341"/>
            <a:ext cx="11834341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B6B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78377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2" type="title" preserve="1">
  <p:cSld name="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939871"/>
            <a:ext cx="11834341" cy="2720456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2577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2864">
                <a:moveTo>
                  <a:pt x="32870" y="11160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1116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720931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 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35458" y="4737495"/>
            <a:ext cx="7068698" cy="642035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14" name="Päivämäärän paikkamerkki 3">
            <a:extLst>
              <a:ext uri="{FF2B5EF4-FFF2-40B4-BE49-F238E27FC236}">
                <a16:creationId xmlns:a16="http://schemas.microsoft.com/office/drawing/2014/main" id="{39075F1A-02C4-4735-B1E3-C64DC67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04156" y="4737495"/>
            <a:ext cx="1240109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14.6.2024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6BD6B811-C650-4A18-9C6D-CB0DEFCA7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1172" y="4459962"/>
            <a:ext cx="4114800" cy="20460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Juuso Uljas</a:t>
            </a:r>
            <a:endParaRPr lang="fi-FI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4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3" preserve="1" userDrawn="1">
  <p:cSld name="subtitl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7">
            <a:extLst>
              <a:ext uri="{FF2B5EF4-FFF2-40B4-BE49-F238E27FC236}">
                <a16:creationId xmlns:a16="http://schemas.microsoft.com/office/drawing/2014/main" id="{FCE9B700-78CD-4A46-8766-AF0BB370C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20341"/>
            <a:ext cx="11834341" cy="2666209"/>
          </a:xfrm>
          <a:custGeom>
            <a:avLst/>
            <a:gdLst>
              <a:gd name="T0" fmla="*/ 0 w 32870"/>
              <a:gd name="T1" fmla="*/ 2673 h 7243"/>
              <a:gd name="T2" fmla="*/ 0 w 32870"/>
              <a:gd name="T3" fmla="*/ 7243 h 7243"/>
              <a:gd name="T4" fmla="*/ 19357 w 32870"/>
              <a:gd name="T5" fmla="*/ 7227 h 7243"/>
              <a:gd name="T6" fmla="*/ 32870 w 32870"/>
              <a:gd name="T7" fmla="*/ 5129 h 7243"/>
              <a:gd name="T8" fmla="*/ 32870 w 32870"/>
              <a:gd name="T9" fmla="*/ 0 h 7243"/>
              <a:gd name="T10" fmla="*/ 18713 w 32870"/>
              <a:gd name="T11" fmla="*/ 2667 h 7243"/>
              <a:gd name="T12" fmla="*/ 0 w 32870"/>
              <a:gd name="T13" fmla="*/ 2673 h 7243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  <a:gd name="connsiteX0" fmla="*/ 0 w 10000"/>
              <a:gd name="connsiteY0" fmla="*/ 3690 h 10000"/>
              <a:gd name="connsiteX1" fmla="*/ 0 w 10000"/>
              <a:gd name="connsiteY1" fmla="*/ 10000 h 10000"/>
              <a:gd name="connsiteX2" fmla="*/ 5889 w 10000"/>
              <a:gd name="connsiteY2" fmla="*/ 9978 h 10000"/>
              <a:gd name="connsiteX3" fmla="*/ 10000 w 10000"/>
              <a:gd name="connsiteY3" fmla="*/ 7081 h 10000"/>
              <a:gd name="connsiteX4" fmla="*/ 10000 w 10000"/>
              <a:gd name="connsiteY4" fmla="*/ 0 h 10000"/>
              <a:gd name="connsiteX5" fmla="*/ 5697 w 10000"/>
              <a:gd name="connsiteY5" fmla="*/ 3613 h 10000"/>
              <a:gd name="connsiteX6" fmla="*/ 0 w 10000"/>
              <a:gd name="connsiteY6" fmla="*/ 369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3690"/>
                </a:moveTo>
                <a:lnTo>
                  <a:pt x="0" y="10000"/>
                </a:lnTo>
                <a:lnTo>
                  <a:pt x="5889" y="9978"/>
                </a:lnTo>
                <a:cubicBezTo>
                  <a:pt x="7711" y="9924"/>
                  <a:pt x="9045" y="8853"/>
                  <a:pt x="10000" y="7081"/>
                </a:cubicBezTo>
                <a:lnTo>
                  <a:pt x="10000" y="0"/>
                </a:lnTo>
                <a:cubicBezTo>
                  <a:pt x="8680" y="2670"/>
                  <a:pt x="6906" y="3414"/>
                  <a:pt x="5697" y="3613"/>
                </a:cubicBezTo>
                <a:lnTo>
                  <a:pt x="0" y="369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6D37437-23D8-4818-9C76-1C816B5145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856905"/>
          </a:xfrm>
          <a:custGeom>
            <a:avLst/>
            <a:gdLst>
              <a:gd name="T0" fmla="*/ 0 w 32870"/>
              <a:gd name="T1" fmla="*/ 0 h 13403"/>
              <a:gd name="T2" fmla="*/ 0 w 32870"/>
              <a:gd name="T3" fmla="*/ 13403 h 13403"/>
              <a:gd name="T4" fmla="*/ 18713 w 32870"/>
              <a:gd name="T5" fmla="*/ 13397 h 13403"/>
              <a:gd name="T6" fmla="*/ 32870 w 32870"/>
              <a:gd name="T7" fmla="*/ 10730 h 13403"/>
              <a:gd name="T8" fmla="*/ 32870 w 32870"/>
              <a:gd name="T9" fmla="*/ 0 h 13403"/>
              <a:gd name="T10" fmla="*/ 0 w 32870"/>
              <a:gd name="T11" fmla="*/ 0 h 1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3403">
                <a:moveTo>
                  <a:pt x="0" y="0"/>
                </a:moveTo>
                <a:lnTo>
                  <a:pt x="0" y="13403"/>
                </a:lnTo>
                <a:cubicBezTo>
                  <a:pt x="9000" y="13399"/>
                  <a:pt x="17833" y="13396"/>
                  <a:pt x="18713" y="13397"/>
                </a:cubicBezTo>
                <a:cubicBezTo>
                  <a:pt x="22399" y="13403"/>
                  <a:pt x="28631" y="13027"/>
                  <a:pt x="32870" y="10730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39385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4" preserve="1" userDrawn="1">
  <p:cSld name="subtitl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8632" y="180000"/>
            <a:ext cx="11834341" cy="648815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5770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8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40699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5" preserve="1" userDrawn="1">
  <p:cSld name="subtitl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699CDD43-C904-4C83-89E3-B4A65DCAA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8632" y="180000"/>
            <a:ext cx="11834341" cy="6488159"/>
            <a:chOff x="178632" y="172167"/>
            <a:chExt cx="11834341" cy="6488159"/>
          </a:xfrm>
        </p:grpSpPr>
        <p:sp>
          <p:nvSpPr>
            <p:cNvPr id="9" name="Freeform 12">
              <a:extLst>
                <a:ext uri="{FF2B5EF4-FFF2-40B4-BE49-F238E27FC236}">
                  <a16:creationId xmlns:a16="http://schemas.microsoft.com/office/drawing/2014/main" id="{90CE7767-6758-4913-9796-391DDD99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3955066"/>
              <a:ext cx="11834341" cy="2705260"/>
            </a:xfrm>
            <a:custGeom>
              <a:avLst/>
              <a:gdLst>
                <a:gd name="T0" fmla="*/ 0 w 32870"/>
                <a:gd name="T1" fmla="*/ 2226 h 7510"/>
                <a:gd name="T2" fmla="*/ 0 w 32870"/>
                <a:gd name="T3" fmla="*/ 7510 h 7510"/>
                <a:gd name="T4" fmla="*/ 14422 w 32870"/>
                <a:gd name="T5" fmla="*/ 4695 h 7510"/>
                <a:gd name="T6" fmla="*/ 32870 w 32870"/>
                <a:gd name="T7" fmla="*/ 4690 h 7510"/>
                <a:gd name="T8" fmla="*/ 32870 w 32870"/>
                <a:gd name="T9" fmla="*/ 0 h 7510"/>
                <a:gd name="T10" fmla="*/ 13779 w 32870"/>
                <a:gd name="T11" fmla="*/ 16 h 7510"/>
                <a:gd name="T12" fmla="*/ 0 w 32870"/>
                <a:gd name="T13" fmla="*/ 2226 h 7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70" h="7510">
                  <a:moveTo>
                    <a:pt x="0" y="2226"/>
                  </a:moveTo>
                  <a:lnTo>
                    <a:pt x="0" y="7510"/>
                  </a:lnTo>
                  <a:cubicBezTo>
                    <a:pt x="4241" y="5081"/>
                    <a:pt x="10659" y="4690"/>
                    <a:pt x="14422" y="4695"/>
                  </a:cubicBezTo>
                  <a:cubicBezTo>
                    <a:pt x="15294" y="4696"/>
                    <a:pt x="23963" y="4693"/>
                    <a:pt x="32870" y="4690"/>
                  </a:cubicBezTo>
                  <a:lnTo>
                    <a:pt x="32870" y="0"/>
                  </a:lnTo>
                  <a:cubicBezTo>
                    <a:pt x="23927" y="3"/>
                    <a:pt x="15112" y="8"/>
                    <a:pt x="13779" y="16"/>
                  </a:cubicBezTo>
                  <a:cubicBezTo>
                    <a:pt x="7620" y="56"/>
                    <a:pt x="3156" y="876"/>
                    <a:pt x="0" y="2226"/>
                  </a:cubicBezTo>
                  <a:close/>
                </a:path>
              </a:pathLst>
            </a:custGeom>
            <a:solidFill>
              <a:srgbClr val="B6B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13">
              <a:extLst>
                <a:ext uri="{FF2B5EF4-FFF2-40B4-BE49-F238E27FC236}">
                  <a16:creationId xmlns:a16="http://schemas.microsoft.com/office/drawing/2014/main" id="{C7A82CFE-FC2A-469E-AAFA-303040F09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8632" y="172167"/>
              <a:ext cx="11834341" cy="4632577"/>
            </a:xfrm>
            <a:custGeom>
              <a:avLst/>
              <a:gdLst>
                <a:gd name="T0" fmla="*/ 0 w 32870"/>
                <a:gd name="T1" fmla="*/ 0 h 12864"/>
                <a:gd name="T2" fmla="*/ 0 w 32870"/>
                <a:gd name="T3" fmla="*/ 12864 h 12864"/>
                <a:gd name="T4" fmla="*/ 13779 w 32870"/>
                <a:gd name="T5" fmla="*/ 10654 h 12864"/>
                <a:gd name="T6" fmla="*/ 32870 w 32870"/>
                <a:gd name="T7" fmla="*/ 10638 h 12864"/>
                <a:gd name="T8" fmla="*/ 32870 w 32870"/>
                <a:gd name="T9" fmla="*/ 0 h 12864"/>
                <a:gd name="T10" fmla="*/ 0 w 32870"/>
                <a:gd name="T11" fmla="*/ 0 h 12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870" h="12864">
                  <a:moveTo>
                    <a:pt x="0" y="0"/>
                  </a:moveTo>
                  <a:lnTo>
                    <a:pt x="0" y="12864"/>
                  </a:lnTo>
                  <a:cubicBezTo>
                    <a:pt x="3156" y="11514"/>
                    <a:pt x="7620" y="10694"/>
                    <a:pt x="13779" y="10654"/>
                  </a:cubicBezTo>
                  <a:cubicBezTo>
                    <a:pt x="15112" y="10646"/>
                    <a:pt x="23927" y="10641"/>
                    <a:pt x="32870" y="10638"/>
                  </a:cubicBezTo>
                  <a:lnTo>
                    <a:pt x="328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A81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10568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6" preserve="1" userDrawn="1">
  <p:cSld name="subtitle_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2">
            <a:extLst>
              <a:ext uri="{FF2B5EF4-FFF2-40B4-BE49-F238E27FC236}">
                <a16:creationId xmlns:a16="http://schemas.microsoft.com/office/drawing/2014/main" id="{90CE7767-6758-4913-9796-391DDD99B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3962899"/>
            <a:ext cx="11834341" cy="2705260"/>
          </a:xfrm>
          <a:custGeom>
            <a:avLst/>
            <a:gdLst>
              <a:gd name="T0" fmla="*/ 0 w 32870"/>
              <a:gd name="T1" fmla="*/ 2226 h 7510"/>
              <a:gd name="T2" fmla="*/ 0 w 32870"/>
              <a:gd name="T3" fmla="*/ 7510 h 7510"/>
              <a:gd name="T4" fmla="*/ 14422 w 32870"/>
              <a:gd name="T5" fmla="*/ 4695 h 7510"/>
              <a:gd name="T6" fmla="*/ 32870 w 32870"/>
              <a:gd name="T7" fmla="*/ 4690 h 7510"/>
              <a:gd name="T8" fmla="*/ 32870 w 32870"/>
              <a:gd name="T9" fmla="*/ 0 h 7510"/>
              <a:gd name="T10" fmla="*/ 13779 w 32870"/>
              <a:gd name="T11" fmla="*/ 16 h 7510"/>
              <a:gd name="T12" fmla="*/ 0 w 32870"/>
              <a:gd name="T13" fmla="*/ 2226 h 7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510">
                <a:moveTo>
                  <a:pt x="0" y="2226"/>
                </a:moveTo>
                <a:lnTo>
                  <a:pt x="0" y="7510"/>
                </a:lnTo>
                <a:cubicBezTo>
                  <a:pt x="4241" y="5081"/>
                  <a:pt x="10659" y="4690"/>
                  <a:pt x="14422" y="4695"/>
                </a:cubicBezTo>
                <a:cubicBezTo>
                  <a:pt x="15294" y="4696"/>
                  <a:pt x="23963" y="4693"/>
                  <a:pt x="32870" y="469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D964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C7A82CFE-FC2A-469E-AAFA-303040F09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2577"/>
          </a:xfrm>
          <a:custGeom>
            <a:avLst/>
            <a:gdLst>
              <a:gd name="T0" fmla="*/ 0 w 32870"/>
              <a:gd name="T1" fmla="*/ 0 h 12864"/>
              <a:gd name="T2" fmla="*/ 0 w 32870"/>
              <a:gd name="T3" fmla="*/ 12864 h 12864"/>
              <a:gd name="T4" fmla="*/ 13779 w 32870"/>
              <a:gd name="T5" fmla="*/ 10654 h 12864"/>
              <a:gd name="T6" fmla="*/ 32870 w 32870"/>
              <a:gd name="T7" fmla="*/ 10638 h 12864"/>
              <a:gd name="T8" fmla="*/ 32870 w 32870"/>
              <a:gd name="T9" fmla="*/ 0 h 12864"/>
              <a:gd name="T10" fmla="*/ 0 w 32870"/>
              <a:gd name="T11" fmla="*/ 0 h 12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870" h="12864">
                <a:moveTo>
                  <a:pt x="0" y="0"/>
                </a:moveTo>
                <a:lnTo>
                  <a:pt x="0" y="12864"/>
                </a:lnTo>
                <a:cubicBezTo>
                  <a:pt x="3156" y="11514"/>
                  <a:pt x="7620" y="10694"/>
                  <a:pt x="13779" y="10654"/>
                </a:cubicBezTo>
                <a:cubicBezTo>
                  <a:pt x="15112" y="10646"/>
                  <a:pt x="23927" y="10641"/>
                  <a:pt x="32870" y="10638"/>
                </a:cubicBezTo>
                <a:lnTo>
                  <a:pt x="3287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5A0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1519434"/>
            <a:ext cx="7523132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jäsentämiseen 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</p:spTree>
    <p:extLst>
      <p:ext uri="{BB962C8B-B14F-4D97-AF65-F5344CB8AC3E}">
        <p14:creationId xmlns:p14="http://schemas.microsoft.com/office/powerpoint/2010/main" val="210258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" preserve="1" userDrawn="1">
  <p:cSld name="subtitle_1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9">
            <a:extLst>
              <a:ext uri="{FF2B5EF4-FFF2-40B4-BE49-F238E27FC236}">
                <a16:creationId xmlns:a16="http://schemas.microsoft.com/office/drawing/2014/main" id="{14FF7E8B-4CDF-4CAC-83E6-4DFDE038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Kuvallinen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väliotsikkosivu</a:t>
            </a:r>
            <a:r>
              <a:rPr lang="en-GB" dirty="0"/>
              <a:t> </a:t>
            </a:r>
            <a:r>
              <a:rPr lang="en-GB" dirty="0" err="1"/>
              <a:t>esityksen</a:t>
            </a:r>
            <a:r>
              <a:rPr lang="en-GB" dirty="0"/>
              <a:t> </a:t>
            </a:r>
            <a:r>
              <a:rPr lang="en-GB" dirty="0" err="1"/>
              <a:t>jäsentämiseen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1865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55098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2" preserve="1" userDrawn="1">
  <p:cSld name="subtitle_2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86227721-48B2-43B3-8526-34B0C73A1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5A81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Kuvallinen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väliotsikkosivu</a:t>
            </a:r>
            <a:r>
              <a:rPr lang="en-GB" dirty="0"/>
              <a:t> </a:t>
            </a:r>
            <a:r>
              <a:rPr lang="en-GB" dirty="0" err="1"/>
              <a:t>esityksen</a:t>
            </a:r>
            <a:r>
              <a:rPr lang="en-GB" dirty="0"/>
              <a:t> </a:t>
            </a:r>
            <a:r>
              <a:rPr lang="en-GB" dirty="0" err="1"/>
              <a:t>jäsentämiseen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3200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93306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san ylätunniste kuva 3" preserve="1" userDrawn="1">
  <p:cSld name="subtitle_3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orakulmio 9">
            <a:extLst>
              <a:ext uri="{FF2B5EF4-FFF2-40B4-BE49-F238E27FC236}">
                <a16:creationId xmlns:a16="http://schemas.microsoft.com/office/drawing/2014/main" id="{F4B276F3-D064-4656-A9E4-A4F6D1ABBF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9144000" cy="6498000"/>
          </a:xfrm>
          <a:custGeom>
            <a:avLst/>
            <a:gdLst>
              <a:gd name="connsiteX0" fmla="*/ 0 w 9144000"/>
              <a:gd name="connsiteY0" fmla="*/ 0 h 6513234"/>
              <a:gd name="connsiteX1" fmla="*/ 9144000 w 9144000"/>
              <a:gd name="connsiteY1" fmla="*/ 0 h 6513234"/>
              <a:gd name="connsiteX2" fmla="*/ 9144000 w 9144000"/>
              <a:gd name="connsiteY2" fmla="*/ 6513234 h 6513234"/>
              <a:gd name="connsiteX3" fmla="*/ 0 w 9144000"/>
              <a:gd name="connsiteY3" fmla="*/ 6513234 h 6513234"/>
              <a:gd name="connsiteX4" fmla="*/ 0 w 9144000"/>
              <a:gd name="connsiteY4" fmla="*/ 0 h 6513234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9144000 w 9144000"/>
              <a:gd name="connsiteY2" fmla="*/ 6513234 h 6514355"/>
              <a:gd name="connsiteX3" fmla="*/ 7431035 w 9144000"/>
              <a:gd name="connsiteY3" fmla="*/ 6514355 h 6514355"/>
              <a:gd name="connsiteX4" fmla="*/ 0 w 9144000"/>
              <a:gd name="connsiteY4" fmla="*/ 6513234 h 6514355"/>
              <a:gd name="connsiteX5" fmla="*/ 0 w 9144000"/>
              <a:gd name="connsiteY5" fmla="*/ 0 h 6514355"/>
              <a:gd name="connsiteX0" fmla="*/ 0 w 9144000"/>
              <a:gd name="connsiteY0" fmla="*/ 0 h 6514355"/>
              <a:gd name="connsiteX1" fmla="*/ 9144000 w 9144000"/>
              <a:gd name="connsiteY1" fmla="*/ 0 h 6514355"/>
              <a:gd name="connsiteX2" fmla="*/ 7431035 w 9144000"/>
              <a:gd name="connsiteY2" fmla="*/ 6514355 h 6514355"/>
              <a:gd name="connsiteX3" fmla="*/ 0 w 9144000"/>
              <a:gd name="connsiteY3" fmla="*/ 6513234 h 6514355"/>
              <a:gd name="connsiteX4" fmla="*/ 0 w 9144000"/>
              <a:gd name="connsiteY4" fmla="*/ 0 h 651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6514355">
                <a:moveTo>
                  <a:pt x="0" y="0"/>
                </a:moveTo>
                <a:lnTo>
                  <a:pt x="9144000" y="0"/>
                </a:lnTo>
                <a:lnTo>
                  <a:pt x="7431035" y="6514355"/>
                </a:lnTo>
                <a:lnTo>
                  <a:pt x="0" y="6513234"/>
                </a:lnTo>
                <a:lnTo>
                  <a:pt x="0" y="0"/>
                </a:lnTo>
                <a:close/>
              </a:path>
            </a:pathLst>
          </a:custGeom>
          <a:solidFill>
            <a:srgbClr val="D964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2318" y="2451851"/>
            <a:ext cx="6450106" cy="1980640"/>
          </a:xfrm>
        </p:spPr>
        <p:txBody>
          <a:bodyPr anchor="ctr" anchorCtr="0"/>
          <a:lstStyle>
            <a:lvl1pPr>
              <a:lnSpc>
                <a:spcPct val="95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Kuvallinen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 err="1"/>
              <a:t>väliotsikkosivu</a:t>
            </a:r>
            <a:r>
              <a:rPr lang="en-GB" dirty="0"/>
              <a:t> </a:t>
            </a:r>
            <a:r>
              <a:rPr lang="en-GB" dirty="0" err="1"/>
              <a:t>esityksen</a:t>
            </a:r>
            <a:r>
              <a:rPr lang="en-GB" dirty="0"/>
              <a:t> </a:t>
            </a:r>
            <a:r>
              <a:rPr lang="en-GB" dirty="0" err="1"/>
              <a:t>jäsentämiseen</a:t>
            </a:r>
            <a:endParaRPr lang="fi-FI" dirty="0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A1F3F41D-5BA7-4AD3-81B0-B935DD9E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7603200" y="180000"/>
            <a:ext cx="4410734" cy="6498000"/>
          </a:xfrm>
          <a:custGeom>
            <a:avLst/>
            <a:gdLst>
              <a:gd name="connsiteX0" fmla="*/ 0 w 4408944"/>
              <a:gd name="connsiteY0" fmla="*/ 0 h 6488358"/>
              <a:gd name="connsiteX1" fmla="*/ 4408944 w 4408944"/>
              <a:gd name="connsiteY1" fmla="*/ 0 h 6488358"/>
              <a:gd name="connsiteX2" fmla="*/ 4408944 w 4408944"/>
              <a:gd name="connsiteY2" fmla="*/ 6488358 h 6488358"/>
              <a:gd name="connsiteX3" fmla="*/ 0 w 4408944"/>
              <a:gd name="connsiteY3" fmla="*/ 6488358 h 6488358"/>
              <a:gd name="connsiteX4" fmla="*/ 0 w 4408944"/>
              <a:gd name="connsiteY4" fmla="*/ 0 h 6488358"/>
              <a:gd name="connsiteX0" fmla="*/ 0 w 4408944"/>
              <a:gd name="connsiteY0" fmla="*/ 2612 h 6490970"/>
              <a:gd name="connsiteX1" fmla="*/ 1703017 w 4408944"/>
              <a:gd name="connsiteY1" fmla="*/ 0 h 6490970"/>
              <a:gd name="connsiteX2" fmla="*/ 4408944 w 4408944"/>
              <a:gd name="connsiteY2" fmla="*/ 2612 h 6490970"/>
              <a:gd name="connsiteX3" fmla="*/ 4408944 w 4408944"/>
              <a:gd name="connsiteY3" fmla="*/ 6490970 h 6490970"/>
              <a:gd name="connsiteX4" fmla="*/ 0 w 4408944"/>
              <a:gd name="connsiteY4" fmla="*/ 6490970 h 6490970"/>
              <a:gd name="connsiteX5" fmla="*/ 0 w 4408944"/>
              <a:gd name="connsiteY5" fmla="*/ 2612 h 6490970"/>
              <a:gd name="connsiteX0" fmla="*/ 399196 w 4808140"/>
              <a:gd name="connsiteY0" fmla="*/ 481490 h 6969848"/>
              <a:gd name="connsiteX1" fmla="*/ 2102213 w 4808140"/>
              <a:gd name="connsiteY1" fmla="*/ 478878 h 6969848"/>
              <a:gd name="connsiteX2" fmla="*/ 4808140 w 4808140"/>
              <a:gd name="connsiteY2" fmla="*/ 481490 h 6969848"/>
              <a:gd name="connsiteX3" fmla="*/ 4808140 w 4808140"/>
              <a:gd name="connsiteY3" fmla="*/ 6969848 h 6969848"/>
              <a:gd name="connsiteX4" fmla="*/ 399196 w 4808140"/>
              <a:gd name="connsiteY4" fmla="*/ 6969848 h 6969848"/>
              <a:gd name="connsiteX5" fmla="*/ 399196 w 4808140"/>
              <a:gd name="connsiteY5" fmla="*/ 481490 h 6969848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707025 w 4696869"/>
              <a:gd name="connsiteY0" fmla="*/ 2450537 h 6490970"/>
              <a:gd name="connsiteX1" fmla="*/ 1990942 w 4696869"/>
              <a:gd name="connsiteY1" fmla="*/ 0 h 6490970"/>
              <a:gd name="connsiteX2" fmla="*/ 4696869 w 4696869"/>
              <a:gd name="connsiteY2" fmla="*/ 2612 h 6490970"/>
              <a:gd name="connsiteX3" fmla="*/ 4696869 w 4696869"/>
              <a:gd name="connsiteY3" fmla="*/ 6490970 h 6490970"/>
              <a:gd name="connsiteX4" fmla="*/ 287925 w 4696869"/>
              <a:gd name="connsiteY4" fmla="*/ 6490970 h 6490970"/>
              <a:gd name="connsiteX5" fmla="*/ 707025 w 4696869"/>
              <a:gd name="connsiteY5" fmla="*/ 2450537 h 6490970"/>
              <a:gd name="connsiteX0" fmla="*/ 420890 w 4410734"/>
              <a:gd name="connsiteY0" fmla="*/ 2450537 h 6490970"/>
              <a:gd name="connsiteX1" fmla="*/ 1704807 w 4410734"/>
              <a:gd name="connsiteY1" fmla="*/ 0 h 6490970"/>
              <a:gd name="connsiteX2" fmla="*/ 4410734 w 4410734"/>
              <a:gd name="connsiteY2" fmla="*/ 2612 h 6490970"/>
              <a:gd name="connsiteX3" fmla="*/ 4410734 w 4410734"/>
              <a:gd name="connsiteY3" fmla="*/ 6490970 h 6490970"/>
              <a:gd name="connsiteX4" fmla="*/ 1790 w 4410734"/>
              <a:gd name="connsiteY4" fmla="*/ 6490970 h 6490970"/>
              <a:gd name="connsiteX5" fmla="*/ 420890 w 4410734"/>
              <a:gd name="connsiteY5" fmla="*/ 2450537 h 649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10734" h="6490970">
                <a:moveTo>
                  <a:pt x="420890" y="2450537"/>
                </a:moveTo>
                <a:cubicBezTo>
                  <a:pt x="704726" y="1368709"/>
                  <a:pt x="1192233" y="476250"/>
                  <a:pt x="1704807" y="0"/>
                </a:cubicBezTo>
                <a:lnTo>
                  <a:pt x="4410734" y="2612"/>
                </a:lnTo>
                <a:lnTo>
                  <a:pt x="4410734" y="6490970"/>
                </a:lnTo>
                <a:lnTo>
                  <a:pt x="1790" y="6490970"/>
                </a:lnTo>
                <a:cubicBezTo>
                  <a:pt x="-18659" y="5206377"/>
                  <a:pt x="137054" y="3532365"/>
                  <a:pt x="420890" y="24505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98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ain otsikko" preserve="1" userDrawn="1">
  <p:cSld name="only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4B3679A-A389-400D-A744-C43C2270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EF9C706D-5C6A-42FA-B522-02CB8028F4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Päivämäärän paikkamerkki 3">
            <a:extLst>
              <a:ext uri="{FF2B5EF4-FFF2-40B4-BE49-F238E27FC236}">
                <a16:creationId xmlns:a16="http://schemas.microsoft.com/office/drawing/2014/main" id="{A08CEC9F-7456-473A-8F4A-6918F37BC3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14.6.2024   |   </a:t>
            </a:r>
            <a:endParaRPr lang="fi-FI" dirty="0"/>
          </a:p>
        </p:txBody>
      </p:sp>
      <p:sp>
        <p:nvSpPr>
          <p:cNvPr id="12" name="Alatunnisteen paikkamerkki 4">
            <a:extLst>
              <a:ext uri="{FF2B5EF4-FFF2-40B4-BE49-F238E27FC236}">
                <a16:creationId xmlns:a16="http://schemas.microsoft.com/office/drawing/2014/main" id="{9A5411A7-57B3-491D-9820-EBA16DCC4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Juuso Uljas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09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hjä" type="blank" preserve="1">
  <p:cSld name="kml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CB941E6F-111D-4022-8CFD-1CC1B2ADB7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3A4A4694-9735-4EF6-8D9E-9C60AE2853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14.6.2024   |   </a:t>
            </a:r>
            <a:endParaRPr lang="fi-FI" dirty="0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78F21DE0-9EC0-4B8E-AE3C-CC8F7C9E3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Juuso Uljas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7414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" type="title" preserve="1">
  <p:cSld name="endpag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3">
            <a:extLst>
              <a:ext uri="{FF2B5EF4-FFF2-40B4-BE49-F238E27FC236}">
                <a16:creationId xmlns:a16="http://schemas.microsoft.com/office/drawing/2014/main" id="{E1153FAC-44DF-431E-A26D-60482F426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11834341" cy="4639603"/>
          </a:xfrm>
          <a:custGeom>
            <a:avLst/>
            <a:gdLst>
              <a:gd name="T0" fmla="*/ 32870 w 32870"/>
              <a:gd name="T1" fmla="*/ 11160 h 12864"/>
              <a:gd name="T2" fmla="*/ 32870 w 32870"/>
              <a:gd name="T3" fmla="*/ 0 h 12864"/>
              <a:gd name="T4" fmla="*/ 11591 w 32870"/>
              <a:gd name="T5" fmla="*/ 0 h 12864"/>
              <a:gd name="T6" fmla="*/ 0 w 32870"/>
              <a:gd name="T7" fmla="*/ 4209 h 12864"/>
              <a:gd name="T8" fmla="*/ 0 w 32870"/>
              <a:gd name="T9" fmla="*/ 12864 h 12864"/>
              <a:gd name="T10" fmla="*/ 13779 w 32870"/>
              <a:gd name="T11" fmla="*/ 10654 h 12864"/>
              <a:gd name="T12" fmla="*/ 32870 w 32870"/>
              <a:gd name="T13" fmla="*/ 10638 h 12864"/>
              <a:gd name="T14" fmla="*/ 32870 w 32870"/>
              <a:gd name="T15" fmla="*/ 11160 h 12864"/>
              <a:gd name="connsiteX0" fmla="*/ 32870 w 32870"/>
              <a:gd name="connsiteY0" fmla="*/ 11160 h 13093"/>
              <a:gd name="connsiteX1" fmla="*/ 32870 w 32870"/>
              <a:gd name="connsiteY1" fmla="*/ 0 h 13093"/>
              <a:gd name="connsiteX2" fmla="*/ 11591 w 32870"/>
              <a:gd name="connsiteY2" fmla="*/ 0 h 13093"/>
              <a:gd name="connsiteX3" fmla="*/ 0 w 32870"/>
              <a:gd name="connsiteY3" fmla="*/ 4209 h 13093"/>
              <a:gd name="connsiteX4" fmla="*/ 0 w 32870"/>
              <a:gd name="connsiteY4" fmla="*/ 12864 h 13093"/>
              <a:gd name="connsiteX5" fmla="*/ 32870 w 32870"/>
              <a:gd name="connsiteY5" fmla="*/ 10638 h 13093"/>
              <a:gd name="connsiteX6" fmla="*/ 32870 w 32870"/>
              <a:gd name="connsiteY6" fmla="*/ 11160 h 13093"/>
              <a:gd name="connsiteX0" fmla="*/ 32870 w 32870"/>
              <a:gd name="connsiteY0" fmla="*/ 11160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6" fmla="*/ 32870 w 32870"/>
              <a:gd name="connsiteY6" fmla="*/ 11160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  <a:gd name="connsiteX0" fmla="*/ 32870 w 32870"/>
              <a:gd name="connsiteY0" fmla="*/ 10638 h 12864"/>
              <a:gd name="connsiteX1" fmla="*/ 32870 w 32870"/>
              <a:gd name="connsiteY1" fmla="*/ 0 h 12864"/>
              <a:gd name="connsiteX2" fmla="*/ 11591 w 32870"/>
              <a:gd name="connsiteY2" fmla="*/ 0 h 12864"/>
              <a:gd name="connsiteX3" fmla="*/ 0 w 32870"/>
              <a:gd name="connsiteY3" fmla="*/ 4209 h 12864"/>
              <a:gd name="connsiteX4" fmla="*/ 0 w 32870"/>
              <a:gd name="connsiteY4" fmla="*/ 12864 h 12864"/>
              <a:gd name="connsiteX5" fmla="*/ 32870 w 32870"/>
              <a:gd name="connsiteY5" fmla="*/ 10638 h 12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864">
                <a:moveTo>
                  <a:pt x="32870" y="10638"/>
                </a:move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2864"/>
                </a:lnTo>
                <a:cubicBezTo>
                  <a:pt x="65" y="12881"/>
                  <a:pt x="32861" y="10626"/>
                  <a:pt x="32870" y="10638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9" name="Freeform 12">
            <a:extLst>
              <a:ext uri="{FF2B5EF4-FFF2-40B4-BE49-F238E27FC236}">
                <a16:creationId xmlns:a16="http://schemas.microsoft.com/office/drawing/2014/main" id="{05F8CEAE-2B96-485D-B411-8B7C510B0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4016534"/>
            <a:ext cx="11834341" cy="2661466"/>
          </a:xfrm>
          <a:custGeom>
            <a:avLst/>
            <a:gdLst>
              <a:gd name="T0" fmla="*/ 0 w 32870"/>
              <a:gd name="T1" fmla="*/ 2226 h 7380"/>
              <a:gd name="T2" fmla="*/ 0 w 32870"/>
              <a:gd name="T3" fmla="*/ 7380 h 7380"/>
              <a:gd name="T4" fmla="*/ 14422 w 32870"/>
              <a:gd name="T5" fmla="*/ 4565 h 7380"/>
              <a:gd name="T6" fmla="*/ 32870 w 32870"/>
              <a:gd name="T7" fmla="*/ 4560 h 7380"/>
              <a:gd name="T8" fmla="*/ 32870 w 32870"/>
              <a:gd name="T9" fmla="*/ 0 h 7380"/>
              <a:gd name="T10" fmla="*/ 13779 w 32870"/>
              <a:gd name="T11" fmla="*/ 16 h 7380"/>
              <a:gd name="T12" fmla="*/ 0 w 32870"/>
              <a:gd name="T13" fmla="*/ 2226 h 7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7380">
                <a:moveTo>
                  <a:pt x="0" y="2226"/>
                </a:moveTo>
                <a:lnTo>
                  <a:pt x="0" y="7380"/>
                </a:lnTo>
                <a:cubicBezTo>
                  <a:pt x="4241" y="4951"/>
                  <a:pt x="10659" y="4560"/>
                  <a:pt x="14422" y="4565"/>
                </a:cubicBezTo>
                <a:cubicBezTo>
                  <a:pt x="15294" y="4566"/>
                  <a:pt x="23963" y="4563"/>
                  <a:pt x="32870" y="4560"/>
                </a:cubicBezTo>
                <a:lnTo>
                  <a:pt x="32870" y="0"/>
                </a:lnTo>
                <a:cubicBezTo>
                  <a:pt x="23927" y="3"/>
                  <a:pt x="15112" y="8"/>
                  <a:pt x="13779" y="16"/>
                </a:cubicBezTo>
                <a:cubicBezTo>
                  <a:pt x="7620" y="56"/>
                  <a:pt x="3156" y="876"/>
                  <a:pt x="0" y="2226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755647"/>
            <a:ext cx="8193024" cy="117092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Loppunosto</a:t>
            </a:r>
            <a:r>
              <a:rPr lang="en-GB" dirty="0"/>
              <a:t> / </a:t>
            </a:r>
            <a:r>
              <a:rPr lang="en-GB" dirty="0" err="1"/>
              <a:t>kehoitus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4375404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sähköpostiosoite, tasaus oikeaan reunaan</a:t>
            </a:r>
            <a:br>
              <a:rPr lang="fi-FI" dirty="0"/>
            </a:br>
            <a:r>
              <a:rPr lang="fi-FI" dirty="0"/>
              <a:t>Toinen rivi tarvittaessa</a:t>
            </a:r>
            <a:br>
              <a:rPr lang="fi-FI" dirty="0"/>
            </a:br>
            <a:r>
              <a:rPr lang="fi-FI" dirty="0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0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3" preserve="1" userDrawn="1">
  <p:cSld name="titl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19E26A5B-0527-2A40-8198-D97AB2849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0" y="180000"/>
            <a:ext cx="11834343" cy="5653369"/>
          </a:xfrm>
          <a:custGeom>
            <a:avLst/>
            <a:gdLst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4632577 h 5653369"/>
              <a:gd name="connsiteX7" fmla="*/ 2 w 11834343"/>
              <a:gd name="connsiteY7" fmla="*/ 2262418 h 5653369"/>
              <a:gd name="connsiteX8" fmla="*/ 2 w 11834343"/>
              <a:gd name="connsiteY8" fmla="*/ 1515743 h 5653369"/>
              <a:gd name="connsiteX9" fmla="*/ 4173164 w 11834343"/>
              <a:gd name="connsiteY9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2262418 h 5653369"/>
              <a:gd name="connsiteX7" fmla="*/ 2 w 11834343"/>
              <a:gd name="connsiteY7" fmla="*/ 1515743 h 5653369"/>
              <a:gd name="connsiteX8" fmla="*/ 4173164 w 11834343"/>
              <a:gd name="connsiteY8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3830951 h 5653369"/>
              <a:gd name="connsiteX4" fmla="*/ 11834343 w 11834343"/>
              <a:gd name="connsiteY4" fmla="*/ 4781242 h 5653369"/>
              <a:gd name="connsiteX5" fmla="*/ 2 w 11834343"/>
              <a:gd name="connsiteY5" fmla="*/ 5653369 h 5653369"/>
              <a:gd name="connsiteX6" fmla="*/ 2 w 11834343"/>
              <a:gd name="connsiteY6" fmla="*/ 1515743 h 5653369"/>
              <a:gd name="connsiteX7" fmla="*/ 4173164 w 11834343"/>
              <a:gd name="connsiteY7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613369 h 5653369"/>
              <a:gd name="connsiteX3" fmla="*/ 11834343 w 11834343"/>
              <a:gd name="connsiteY3" fmla="*/ 4781242 h 5653369"/>
              <a:gd name="connsiteX4" fmla="*/ 2 w 11834343"/>
              <a:gd name="connsiteY4" fmla="*/ 5653369 h 5653369"/>
              <a:gd name="connsiteX5" fmla="*/ 2 w 11834343"/>
              <a:gd name="connsiteY5" fmla="*/ 1515743 h 5653369"/>
              <a:gd name="connsiteX6" fmla="*/ 4173164 w 11834343"/>
              <a:gd name="connsiteY6" fmla="*/ 0 h 5653369"/>
              <a:gd name="connsiteX0" fmla="*/ 4173164 w 11834343"/>
              <a:gd name="connsiteY0" fmla="*/ 0 h 5653369"/>
              <a:gd name="connsiteX1" fmla="*/ 11834343 w 11834343"/>
              <a:gd name="connsiteY1" fmla="*/ 0 h 5653369"/>
              <a:gd name="connsiteX2" fmla="*/ 11834343 w 11834343"/>
              <a:gd name="connsiteY2" fmla="*/ 4781242 h 5653369"/>
              <a:gd name="connsiteX3" fmla="*/ 2 w 11834343"/>
              <a:gd name="connsiteY3" fmla="*/ 5653369 h 5653369"/>
              <a:gd name="connsiteX4" fmla="*/ 2 w 11834343"/>
              <a:gd name="connsiteY4" fmla="*/ 1515743 h 5653369"/>
              <a:gd name="connsiteX5" fmla="*/ 4173164 w 11834343"/>
              <a:gd name="connsiteY5" fmla="*/ 0 h 5653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343" h="5653369">
                <a:moveTo>
                  <a:pt x="4173164" y="0"/>
                </a:moveTo>
                <a:lnTo>
                  <a:pt x="11834343" y="0"/>
                </a:lnTo>
                <a:lnTo>
                  <a:pt x="11834343" y="4781242"/>
                </a:lnTo>
                <a:cubicBezTo>
                  <a:pt x="11819942" y="4767138"/>
                  <a:pt x="-5758" y="5651802"/>
                  <a:pt x="2" y="5653369"/>
                </a:cubicBezTo>
                <a:lnTo>
                  <a:pt x="2" y="1515743"/>
                </a:lnTo>
                <a:cubicBezTo>
                  <a:pt x="2819434" y="1624499"/>
                  <a:pt x="3916820" y="928388"/>
                  <a:pt x="4173164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fi-FI" dirty="0"/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178858" y="3996390"/>
            <a:ext cx="11834341" cy="268161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35341" h="2994355">
                <a:moveTo>
                  <a:pt x="0" y="898261"/>
                </a:moveTo>
                <a:cubicBezTo>
                  <a:pt x="436248" y="646332"/>
                  <a:pt x="1024862" y="449117"/>
                  <a:pt x="2025820" y="264554"/>
                </a:cubicBezTo>
                <a:cubicBezTo>
                  <a:pt x="3026778" y="79991"/>
                  <a:pt x="3851536" y="-24505"/>
                  <a:pt x="5916845" y="4924"/>
                </a:cubicBezTo>
                <a:lnTo>
                  <a:pt x="11835341" y="6932"/>
                </a:lnTo>
                <a:lnTo>
                  <a:pt x="11835341" y="2994355"/>
                </a:lnTo>
                <a:lnTo>
                  <a:pt x="1000" y="2994355"/>
                </a:lnTo>
                <a:cubicBezTo>
                  <a:pt x="667" y="2295657"/>
                  <a:pt x="333" y="1596959"/>
                  <a:pt x="0" y="89826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 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 tai poistamalla kuvan ja lisäämällä uuden kuvan napsauttamalla kuvaketta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184148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 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12948" y="3325673"/>
            <a:ext cx="6950798" cy="642034"/>
          </a:xfrm>
        </p:spPr>
        <p:txBody>
          <a:bodyPr anchor="t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885340FB-A085-44AC-B06C-1418A7E1FA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63972" y="3326656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14.6.2024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F912D628-CD7A-4946-A2B4-D103992E9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91172" y="3052610"/>
            <a:ext cx="4114800" cy="20460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Juuso Uljas</a:t>
            </a:r>
            <a:endParaRPr lang="fi-FI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81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2" type="title" preserve="1">
  <p:cSld name="endpag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7">
            <a:extLst>
              <a:ext uri="{FF2B5EF4-FFF2-40B4-BE49-F238E27FC236}">
                <a16:creationId xmlns:a16="http://schemas.microsoft.com/office/drawing/2014/main" id="{EB983361-D7DC-4F8A-A98B-CCC6C2C2A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180000"/>
            <a:ext cx="11832392" cy="4674025"/>
          </a:xfrm>
          <a:custGeom>
            <a:avLst/>
            <a:gdLst>
              <a:gd name="T0" fmla="*/ 0 w 32870"/>
              <a:gd name="T1" fmla="*/ 4209 h 12980"/>
              <a:gd name="T2" fmla="*/ 0 w 32870"/>
              <a:gd name="T3" fmla="*/ 12980 h 12980"/>
              <a:gd name="T4" fmla="*/ 15744 w 32870"/>
              <a:gd name="T5" fmla="*/ 9766 h 12980"/>
              <a:gd name="T6" fmla="*/ 32870 w 32870"/>
              <a:gd name="T7" fmla="*/ 9751 h 12980"/>
              <a:gd name="T8" fmla="*/ 32870 w 32870"/>
              <a:gd name="T9" fmla="*/ 0 h 12980"/>
              <a:gd name="T10" fmla="*/ 11591 w 32870"/>
              <a:gd name="T11" fmla="*/ 0 h 12980"/>
              <a:gd name="T12" fmla="*/ 0 w 32870"/>
              <a:gd name="T13" fmla="*/ 4209 h 12980"/>
              <a:gd name="connsiteX0" fmla="*/ 0 w 32870"/>
              <a:gd name="connsiteY0" fmla="*/ 4209 h 13212"/>
              <a:gd name="connsiteX1" fmla="*/ 0 w 32870"/>
              <a:gd name="connsiteY1" fmla="*/ 12980 h 13212"/>
              <a:gd name="connsiteX2" fmla="*/ 32870 w 32870"/>
              <a:gd name="connsiteY2" fmla="*/ 9751 h 13212"/>
              <a:gd name="connsiteX3" fmla="*/ 32870 w 32870"/>
              <a:gd name="connsiteY3" fmla="*/ 0 h 13212"/>
              <a:gd name="connsiteX4" fmla="*/ 11591 w 32870"/>
              <a:gd name="connsiteY4" fmla="*/ 0 h 13212"/>
              <a:gd name="connsiteX5" fmla="*/ 0 w 32870"/>
              <a:gd name="connsiteY5" fmla="*/ 4209 h 13212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  <a:gd name="connsiteX0" fmla="*/ 0 w 32870"/>
              <a:gd name="connsiteY0" fmla="*/ 4209 h 12980"/>
              <a:gd name="connsiteX1" fmla="*/ 0 w 32870"/>
              <a:gd name="connsiteY1" fmla="*/ 12980 h 12980"/>
              <a:gd name="connsiteX2" fmla="*/ 32870 w 32870"/>
              <a:gd name="connsiteY2" fmla="*/ 9751 h 12980"/>
              <a:gd name="connsiteX3" fmla="*/ 32870 w 32870"/>
              <a:gd name="connsiteY3" fmla="*/ 0 h 12980"/>
              <a:gd name="connsiteX4" fmla="*/ 11591 w 32870"/>
              <a:gd name="connsiteY4" fmla="*/ 0 h 12980"/>
              <a:gd name="connsiteX5" fmla="*/ 0 w 32870"/>
              <a:gd name="connsiteY5" fmla="*/ 4209 h 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2980">
                <a:moveTo>
                  <a:pt x="0" y="4209"/>
                </a:moveTo>
                <a:lnTo>
                  <a:pt x="0" y="12980"/>
                </a:lnTo>
                <a:cubicBezTo>
                  <a:pt x="-29" y="12959"/>
                  <a:pt x="32843" y="9745"/>
                  <a:pt x="32870" y="9751"/>
                </a:cubicBezTo>
                <a:lnTo>
                  <a:pt x="32870" y="0"/>
                </a:ln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8425028E-4F6B-423C-8786-AC5A436EB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3" y="3690302"/>
            <a:ext cx="11832392" cy="2987423"/>
          </a:xfrm>
          <a:custGeom>
            <a:avLst/>
            <a:gdLst>
              <a:gd name="T0" fmla="*/ 0 w 32870"/>
              <a:gd name="T1" fmla="*/ 3229 h 8296"/>
              <a:gd name="T2" fmla="*/ 0 w 32870"/>
              <a:gd name="T3" fmla="*/ 8296 h 8296"/>
              <a:gd name="T4" fmla="*/ 16387 w 32870"/>
              <a:gd name="T5" fmla="*/ 4042 h 8296"/>
              <a:gd name="T6" fmla="*/ 32870 w 32870"/>
              <a:gd name="T7" fmla="*/ 4037 h 8296"/>
              <a:gd name="T8" fmla="*/ 32870 w 32870"/>
              <a:gd name="T9" fmla="*/ 0 h 8296"/>
              <a:gd name="T10" fmla="*/ 15744 w 32870"/>
              <a:gd name="T11" fmla="*/ 14 h 8296"/>
              <a:gd name="T12" fmla="*/ 0 w 32870"/>
              <a:gd name="T13" fmla="*/ 3229 h 8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8296">
                <a:moveTo>
                  <a:pt x="0" y="3229"/>
                </a:moveTo>
                <a:lnTo>
                  <a:pt x="0" y="8296"/>
                </a:lnTo>
                <a:cubicBezTo>
                  <a:pt x="3928" y="4574"/>
                  <a:pt x="11978" y="4035"/>
                  <a:pt x="16387" y="4042"/>
                </a:cubicBezTo>
                <a:cubicBezTo>
                  <a:pt x="17194" y="4043"/>
                  <a:pt x="24691" y="4041"/>
                  <a:pt x="32870" y="4037"/>
                </a:cubicBezTo>
                <a:lnTo>
                  <a:pt x="32870" y="0"/>
                </a:lnTo>
                <a:cubicBezTo>
                  <a:pt x="24550" y="3"/>
                  <a:pt x="16871" y="7"/>
                  <a:pt x="15744" y="14"/>
                </a:cubicBezTo>
                <a:cubicBezTo>
                  <a:pt x="8177" y="64"/>
                  <a:pt x="3166" y="1290"/>
                  <a:pt x="0" y="3229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1126571"/>
            <a:ext cx="8193024" cy="1415461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Loppunosto</a:t>
            </a:r>
            <a:r>
              <a:rPr lang="en-GB" dirty="0"/>
              <a:t> / </a:t>
            </a:r>
            <a:r>
              <a:rPr lang="en-GB" dirty="0" err="1"/>
              <a:t>kehoitus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5518404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sähköpostiosoite, tasaus oikeaan reunaan</a:t>
            </a:r>
            <a:br>
              <a:rPr lang="fi-FI" dirty="0"/>
            </a:br>
            <a:r>
              <a:rPr lang="fi-FI" dirty="0"/>
              <a:t>Toinen rivi tarvittaessa</a:t>
            </a:r>
            <a:br>
              <a:rPr lang="fi-FI" dirty="0"/>
            </a:br>
            <a:r>
              <a:rPr lang="fi-FI" dirty="0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91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Lopetus 3" type="title" preserve="1">
  <p:cSld name="endpag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9">
            <a:extLst>
              <a:ext uri="{FF2B5EF4-FFF2-40B4-BE49-F238E27FC236}">
                <a16:creationId xmlns:a16="http://schemas.microsoft.com/office/drawing/2014/main" id="{2F879CE6-F58E-498F-BFF8-897875D76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2393" cy="4209097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  <a:gd name="connsiteX0" fmla="*/ 0 w 32870"/>
              <a:gd name="connsiteY0" fmla="*/ 4740 h 11678"/>
              <a:gd name="connsiteX1" fmla="*/ 0 w 32870"/>
              <a:gd name="connsiteY1" fmla="*/ 11678 h 11678"/>
              <a:gd name="connsiteX2" fmla="*/ 32870 w 32870"/>
              <a:gd name="connsiteY2" fmla="*/ 4650 h 11678"/>
              <a:gd name="connsiteX3" fmla="*/ 32870 w 32870"/>
              <a:gd name="connsiteY3" fmla="*/ 0 h 11678"/>
              <a:gd name="connsiteX4" fmla="*/ 18389 w 32870"/>
              <a:gd name="connsiteY4" fmla="*/ 20 h 11678"/>
              <a:gd name="connsiteX5" fmla="*/ 0 w 32870"/>
              <a:gd name="connsiteY5" fmla="*/ 4740 h 11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-29" y="11700"/>
                  <a:pt x="32880" y="4689"/>
                  <a:pt x="32870" y="4650"/>
                </a:cubicBezTo>
                <a:lnTo>
                  <a:pt x="32870" y="0"/>
                </a:lnTo>
                <a:lnTo>
                  <a:pt x="18389" y="20"/>
                </a:ln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18">
            <a:extLst>
              <a:ext uri="{FF2B5EF4-FFF2-40B4-BE49-F238E27FC236}">
                <a16:creationId xmlns:a16="http://schemas.microsoft.com/office/drawing/2014/main" id="{3308B19E-C811-4A25-A76E-FD76B06ED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2393" cy="5588186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870" h="15500">
                <a:moveTo>
                  <a:pt x="32870" y="15500"/>
                </a:moveTo>
                <a:lnTo>
                  <a:pt x="32870" y="0"/>
                </a:lnTo>
                <a:lnTo>
                  <a:pt x="32870" y="0"/>
                </a:lnTo>
                <a:lnTo>
                  <a:pt x="32870" y="4650"/>
                </a:lnTo>
                <a:cubicBezTo>
                  <a:pt x="28166" y="4655"/>
                  <a:pt x="20406" y="4664"/>
                  <a:pt x="19067" y="4661"/>
                </a:cubicBezTo>
                <a:cubicBezTo>
                  <a:pt x="13563" y="4653"/>
                  <a:pt x="2671" y="5450"/>
                  <a:pt x="0" y="11678"/>
                </a:cubicBezTo>
                <a:lnTo>
                  <a:pt x="0" y="15500"/>
                </a:lnTo>
                <a:lnTo>
                  <a:pt x="32870" y="1550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012948" y="3428999"/>
            <a:ext cx="8193024" cy="1125203"/>
          </a:xfrm>
        </p:spPr>
        <p:txBody>
          <a:bodyPr anchor="b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Loppunosto</a:t>
            </a:r>
            <a:r>
              <a:rPr lang="en-GB" dirty="0"/>
              <a:t> / </a:t>
            </a:r>
            <a:r>
              <a:rPr lang="en-GB" dirty="0" err="1"/>
              <a:t>kehoitus</a:t>
            </a:r>
            <a:r>
              <a:rPr lang="en-GB" dirty="0"/>
              <a:t> 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12948" y="5102352"/>
            <a:ext cx="8193024" cy="891540"/>
          </a:xfrm>
        </p:spPr>
        <p:txBody>
          <a:bodyPr anchor="ctr" anchorCtr="0"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sähköpostiosoite, tasaus oikeaan reunaan</a:t>
            </a:r>
            <a:br>
              <a:rPr lang="fi-FI" dirty="0"/>
            </a:br>
            <a:r>
              <a:rPr lang="fi-FI" dirty="0"/>
              <a:t>Toinen rivi tarvittaessa</a:t>
            </a:r>
            <a:br>
              <a:rPr lang="fi-FI" dirty="0"/>
            </a:br>
            <a:r>
              <a:rPr lang="fi-FI" dirty="0"/>
              <a:t>ely-keskus.fi</a:t>
            </a:r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19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4" preserve="1" userDrawn="1">
  <p:cSld name="titl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8">
            <a:extLst>
              <a:ext uri="{FF2B5EF4-FFF2-40B4-BE49-F238E27FC236}">
                <a16:creationId xmlns:a16="http://schemas.microsoft.com/office/drawing/2014/main" id="{9D79146F-FB5D-482D-BEE2-42A25810FC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2661957"/>
            <a:ext cx="11834341" cy="3985046"/>
          </a:xfrm>
          <a:custGeom>
            <a:avLst/>
            <a:gdLst>
              <a:gd name="T0" fmla="*/ 32870 w 32870"/>
              <a:gd name="T1" fmla="*/ 15500 h 15500"/>
              <a:gd name="T2" fmla="*/ 32870 w 32870"/>
              <a:gd name="T3" fmla="*/ 0 h 15500"/>
              <a:gd name="T4" fmla="*/ 32870 w 32870"/>
              <a:gd name="T5" fmla="*/ 0 h 15500"/>
              <a:gd name="T6" fmla="*/ 32870 w 32870"/>
              <a:gd name="T7" fmla="*/ 4650 h 15500"/>
              <a:gd name="T8" fmla="*/ 19067 w 32870"/>
              <a:gd name="T9" fmla="*/ 4661 h 15500"/>
              <a:gd name="T10" fmla="*/ 0 w 32870"/>
              <a:gd name="T11" fmla="*/ 11678 h 15500"/>
              <a:gd name="T12" fmla="*/ 0 w 32870"/>
              <a:gd name="T13" fmla="*/ 15500 h 15500"/>
              <a:gd name="T14" fmla="*/ 32870 w 32870"/>
              <a:gd name="T15" fmla="*/ 15500 h 15500"/>
              <a:gd name="connsiteX0" fmla="*/ 32870 w 32870"/>
              <a:gd name="connsiteY0" fmla="*/ 15500 h 15500"/>
              <a:gd name="connsiteX1" fmla="*/ 32870 w 32870"/>
              <a:gd name="connsiteY1" fmla="*/ 0 h 15500"/>
              <a:gd name="connsiteX2" fmla="*/ 32870 w 32870"/>
              <a:gd name="connsiteY2" fmla="*/ 4650 h 15500"/>
              <a:gd name="connsiteX3" fmla="*/ 19067 w 32870"/>
              <a:gd name="connsiteY3" fmla="*/ 4661 h 15500"/>
              <a:gd name="connsiteX4" fmla="*/ 0 w 32870"/>
              <a:gd name="connsiteY4" fmla="*/ 11678 h 15500"/>
              <a:gd name="connsiteX5" fmla="*/ 0 w 32870"/>
              <a:gd name="connsiteY5" fmla="*/ 15500 h 15500"/>
              <a:gd name="connsiteX6" fmla="*/ 32870 w 32870"/>
              <a:gd name="connsiteY6" fmla="*/ 15500 h 15500"/>
              <a:gd name="connsiteX0" fmla="*/ 32870 w 32870"/>
              <a:gd name="connsiteY0" fmla="*/ 10850 h 10850"/>
              <a:gd name="connsiteX1" fmla="*/ 32870 w 32870"/>
              <a:gd name="connsiteY1" fmla="*/ 0 h 10850"/>
              <a:gd name="connsiteX2" fmla="*/ 19067 w 32870"/>
              <a:gd name="connsiteY2" fmla="*/ 11 h 10850"/>
              <a:gd name="connsiteX3" fmla="*/ 0 w 32870"/>
              <a:gd name="connsiteY3" fmla="*/ 7028 h 10850"/>
              <a:gd name="connsiteX4" fmla="*/ 0 w 32870"/>
              <a:gd name="connsiteY4" fmla="*/ 10850 h 10850"/>
              <a:gd name="connsiteX5" fmla="*/ 32870 w 32870"/>
              <a:gd name="connsiteY5" fmla="*/ 10850 h 10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870" h="10850">
                <a:moveTo>
                  <a:pt x="32870" y="10850"/>
                </a:moveTo>
                <a:lnTo>
                  <a:pt x="32870" y="0"/>
                </a:lnTo>
                <a:lnTo>
                  <a:pt x="19067" y="11"/>
                </a:lnTo>
                <a:cubicBezTo>
                  <a:pt x="13563" y="3"/>
                  <a:pt x="2671" y="800"/>
                  <a:pt x="0" y="7028"/>
                </a:cubicBezTo>
                <a:lnTo>
                  <a:pt x="0" y="10850"/>
                </a:lnTo>
                <a:lnTo>
                  <a:pt x="32870" y="10850"/>
                </a:ln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B5B976A8-CE61-4DC9-871A-17A9AC0F8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098364"/>
            <a:ext cx="11834341" cy="4209096"/>
          </a:xfrm>
          <a:custGeom>
            <a:avLst/>
            <a:gdLst>
              <a:gd name="T0" fmla="*/ 0 w 32870"/>
              <a:gd name="T1" fmla="*/ 4740 h 11678"/>
              <a:gd name="T2" fmla="*/ 0 w 32870"/>
              <a:gd name="T3" fmla="*/ 11678 h 11678"/>
              <a:gd name="T4" fmla="*/ 19067 w 32870"/>
              <a:gd name="T5" fmla="*/ 4661 h 11678"/>
              <a:gd name="T6" fmla="*/ 32870 w 32870"/>
              <a:gd name="T7" fmla="*/ 4650 h 11678"/>
              <a:gd name="T8" fmla="*/ 32870 w 32870"/>
              <a:gd name="T9" fmla="*/ 0 h 11678"/>
              <a:gd name="T10" fmla="*/ 18389 w 32870"/>
              <a:gd name="T11" fmla="*/ 20 h 11678"/>
              <a:gd name="T12" fmla="*/ 0 w 32870"/>
              <a:gd name="T13" fmla="*/ 4740 h 11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2870" h="11678">
                <a:moveTo>
                  <a:pt x="0" y="4740"/>
                </a:moveTo>
                <a:lnTo>
                  <a:pt x="0" y="11678"/>
                </a:lnTo>
                <a:cubicBezTo>
                  <a:pt x="2671" y="5450"/>
                  <a:pt x="13563" y="4653"/>
                  <a:pt x="19067" y="4661"/>
                </a:cubicBezTo>
                <a:cubicBezTo>
                  <a:pt x="20406" y="4663"/>
                  <a:pt x="28166" y="4655"/>
                  <a:pt x="32870" y="4650"/>
                </a:cubicBezTo>
                <a:lnTo>
                  <a:pt x="32870" y="0"/>
                </a:lnTo>
                <a:cubicBezTo>
                  <a:pt x="28197" y="2"/>
                  <a:pt x="20433" y="7"/>
                  <a:pt x="18389" y="20"/>
                </a:cubicBezTo>
                <a:cubicBezTo>
                  <a:pt x="8797" y="82"/>
                  <a:pt x="3102" y="1939"/>
                  <a:pt x="0" y="4740"/>
                </a:cubicBezTo>
                <a:close/>
              </a:path>
            </a:pathLst>
          </a:custGeom>
          <a:solidFill>
            <a:srgbClr val="5770A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3012948" y="3387374"/>
            <a:ext cx="8193024" cy="1800000"/>
          </a:xfrm>
        </p:spPr>
        <p:txBody>
          <a:bodyPr anchor="ctr" anchorCtr="0"/>
          <a:lstStyle>
            <a:lvl1pPr algn="r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3012949" y="5597458"/>
            <a:ext cx="6969312" cy="642035"/>
          </a:xfrm>
        </p:spPr>
        <p:txBody>
          <a:bodyPr/>
          <a:lstStyle>
            <a:lvl1pPr marL="0" indent="0" algn="r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1985E3F4-62CC-4CEC-8965-E8A66FBC7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982260" y="5597458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14.6.2024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253E613E-3102-404E-9128-95F7165B5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9460" y="5307460"/>
            <a:ext cx="4114800" cy="241091"/>
          </a:xfrm>
        </p:spPr>
        <p:txBody>
          <a:bodyPr vert="horz" lIns="0" tIns="0" rIns="0" bIns="0" rtlCol="0" anchor="t" anchorCtr="0">
            <a:noAutofit/>
          </a:bodyPr>
          <a:lstStyle>
            <a:lvl1pPr algn="r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Juuso Uljas</a:t>
            </a:r>
            <a:endParaRPr lang="fi-FI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40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Otsikkodia 5" preserve="1" userDrawn="1">
  <p:cSld name="titl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BCDB66CB-32B3-4919-96E8-5955B8D699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897" y="453334"/>
            <a:ext cx="2538989" cy="652273"/>
          </a:xfrm>
          <a:prstGeom prst="rect">
            <a:avLst/>
          </a:prstGeom>
        </p:spPr>
      </p:pic>
      <p:sp>
        <p:nvSpPr>
          <p:cNvPr id="7" name="Freeform 24">
            <a:extLst>
              <a:ext uri="{FF2B5EF4-FFF2-40B4-BE49-F238E27FC236}">
                <a16:creationId xmlns:a16="http://schemas.microsoft.com/office/drawing/2014/main" id="{1A042BF1-EF78-493D-A6DE-B399BD8FC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auto">
          <a:xfrm>
            <a:off x="178632" y="180000"/>
            <a:ext cx="8284039" cy="6515254"/>
          </a:xfrm>
          <a:custGeom>
            <a:avLst/>
            <a:gdLst>
              <a:gd name="T0" fmla="*/ 23006 w 23006"/>
              <a:gd name="T1" fmla="*/ 0 h 18070"/>
              <a:gd name="T2" fmla="*/ 11591 w 23006"/>
              <a:gd name="T3" fmla="*/ 0 h 18070"/>
              <a:gd name="T4" fmla="*/ 0 w 23006"/>
              <a:gd name="T5" fmla="*/ 4209 h 18070"/>
              <a:gd name="T6" fmla="*/ 0 w 23006"/>
              <a:gd name="T7" fmla="*/ 18070 h 18070"/>
              <a:gd name="T8" fmla="*/ 18262 w 23006"/>
              <a:gd name="T9" fmla="*/ 18070 h 18070"/>
              <a:gd name="T10" fmla="*/ 18262 w 23006"/>
              <a:gd name="T11" fmla="*/ 17566 h 18070"/>
              <a:gd name="T12" fmla="*/ 23006 w 23006"/>
              <a:gd name="T13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18295 w 23006"/>
              <a:gd name="connsiteY5" fmla="*/ 17555 h 18070"/>
              <a:gd name="connsiteX6" fmla="*/ 23006 w 23006"/>
              <a:gd name="connsiteY6" fmla="*/ 0 h 18070"/>
              <a:gd name="connsiteX0" fmla="*/ 23006 w 23120"/>
              <a:gd name="connsiteY0" fmla="*/ 0 h 18070"/>
              <a:gd name="connsiteX1" fmla="*/ 11591 w 23120"/>
              <a:gd name="connsiteY1" fmla="*/ 0 h 18070"/>
              <a:gd name="connsiteX2" fmla="*/ 0 w 23120"/>
              <a:gd name="connsiteY2" fmla="*/ 4209 h 18070"/>
              <a:gd name="connsiteX3" fmla="*/ 0 w 23120"/>
              <a:gd name="connsiteY3" fmla="*/ 18070 h 18070"/>
              <a:gd name="connsiteX4" fmla="*/ 18262 w 23120"/>
              <a:gd name="connsiteY4" fmla="*/ 18070 h 18070"/>
              <a:gd name="connsiteX5" fmla="*/ 23120 w 23120"/>
              <a:gd name="connsiteY5" fmla="*/ 7420 h 18070"/>
              <a:gd name="connsiteX6" fmla="*/ 23006 w 23120"/>
              <a:gd name="connsiteY6" fmla="*/ 0 h 18070"/>
              <a:gd name="connsiteX0" fmla="*/ 23006 w 23309"/>
              <a:gd name="connsiteY0" fmla="*/ 0 h 18070"/>
              <a:gd name="connsiteX1" fmla="*/ 11591 w 23309"/>
              <a:gd name="connsiteY1" fmla="*/ 0 h 18070"/>
              <a:gd name="connsiteX2" fmla="*/ 0 w 23309"/>
              <a:gd name="connsiteY2" fmla="*/ 4209 h 18070"/>
              <a:gd name="connsiteX3" fmla="*/ 0 w 23309"/>
              <a:gd name="connsiteY3" fmla="*/ 18070 h 18070"/>
              <a:gd name="connsiteX4" fmla="*/ 18262 w 23309"/>
              <a:gd name="connsiteY4" fmla="*/ 18070 h 18070"/>
              <a:gd name="connsiteX5" fmla="*/ 23006 w 23309"/>
              <a:gd name="connsiteY5" fmla="*/ 0 h 18070"/>
              <a:gd name="connsiteX0" fmla="*/ 23006 w 23146"/>
              <a:gd name="connsiteY0" fmla="*/ 0 h 18070"/>
              <a:gd name="connsiteX1" fmla="*/ 11591 w 23146"/>
              <a:gd name="connsiteY1" fmla="*/ 0 h 18070"/>
              <a:gd name="connsiteX2" fmla="*/ 0 w 23146"/>
              <a:gd name="connsiteY2" fmla="*/ 4209 h 18070"/>
              <a:gd name="connsiteX3" fmla="*/ 0 w 23146"/>
              <a:gd name="connsiteY3" fmla="*/ 18070 h 18070"/>
              <a:gd name="connsiteX4" fmla="*/ 18262 w 23146"/>
              <a:gd name="connsiteY4" fmla="*/ 18070 h 18070"/>
              <a:gd name="connsiteX5" fmla="*/ 23006 w 23146"/>
              <a:gd name="connsiteY5" fmla="*/ 0 h 18070"/>
              <a:gd name="connsiteX0" fmla="*/ 23006 w 23006"/>
              <a:gd name="connsiteY0" fmla="*/ 0 h 18070"/>
              <a:gd name="connsiteX1" fmla="*/ 11591 w 23006"/>
              <a:gd name="connsiteY1" fmla="*/ 0 h 18070"/>
              <a:gd name="connsiteX2" fmla="*/ 0 w 23006"/>
              <a:gd name="connsiteY2" fmla="*/ 4209 h 18070"/>
              <a:gd name="connsiteX3" fmla="*/ 0 w 23006"/>
              <a:gd name="connsiteY3" fmla="*/ 18070 h 18070"/>
              <a:gd name="connsiteX4" fmla="*/ 18262 w 23006"/>
              <a:gd name="connsiteY4" fmla="*/ 18070 h 18070"/>
              <a:gd name="connsiteX5" fmla="*/ 23006 w 23006"/>
              <a:gd name="connsiteY5" fmla="*/ 0 h 1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006" h="18070">
                <a:moveTo>
                  <a:pt x="23006" y="0"/>
                </a:moveTo>
                <a:lnTo>
                  <a:pt x="11591" y="0"/>
                </a:lnTo>
                <a:cubicBezTo>
                  <a:pt x="10879" y="2578"/>
                  <a:pt x="7831" y="4511"/>
                  <a:pt x="0" y="4209"/>
                </a:cubicBezTo>
                <a:lnTo>
                  <a:pt x="0" y="18070"/>
                </a:lnTo>
                <a:lnTo>
                  <a:pt x="18262" y="18070"/>
                </a:lnTo>
                <a:cubicBezTo>
                  <a:pt x="18287" y="18090"/>
                  <a:pt x="22931" y="62"/>
                  <a:pt x="23006" y="0"/>
                </a:cubicBezTo>
                <a:close/>
              </a:path>
            </a:pathLst>
          </a:custGeom>
          <a:solidFill>
            <a:srgbClr val="00388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29868" y="2825496"/>
            <a:ext cx="5143500" cy="2391156"/>
          </a:xfrm>
        </p:spPr>
        <p:txBody>
          <a:bodyPr anchor="ctr" anchorCtr="0"/>
          <a:lstStyle>
            <a:lvl1pPr algn="l">
              <a:lnSpc>
                <a:spcPct val="95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Otsikko, Esityksen aloitussivu </a:t>
            </a:r>
            <a:br>
              <a:rPr lang="fi-FI" dirty="0"/>
            </a:br>
            <a:r>
              <a:rPr lang="fi-FI" dirty="0"/>
              <a:t>–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Bold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kolme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2074" y="5703145"/>
            <a:ext cx="4195818" cy="642035"/>
          </a:xfrm>
        </p:spPr>
        <p:txBody>
          <a:bodyPr anchor="t" anchorCtr="0"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3" name="Kuvan paikkamerkki 2">
            <a:extLst>
              <a:ext uri="{FF2B5EF4-FFF2-40B4-BE49-F238E27FC236}">
                <a16:creationId xmlns:a16="http://schemas.microsoft.com/office/drawing/2014/main" id="{BFBF6B36-2C5D-4C96-B600-824137F55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747818" y="180000"/>
            <a:ext cx="5266800" cy="6516000"/>
          </a:xfrm>
          <a:custGeom>
            <a:avLst/>
            <a:gdLst>
              <a:gd name="connsiteX0" fmla="*/ 0 w 11834341"/>
              <a:gd name="connsiteY0" fmla="*/ 0 h 2987423"/>
              <a:gd name="connsiteX1" fmla="*/ 11834341 w 11834341"/>
              <a:gd name="connsiteY1" fmla="*/ 0 h 2987423"/>
              <a:gd name="connsiteX2" fmla="*/ 11834341 w 11834341"/>
              <a:gd name="connsiteY2" fmla="*/ 2987423 h 2987423"/>
              <a:gd name="connsiteX3" fmla="*/ 0 w 11834341"/>
              <a:gd name="connsiteY3" fmla="*/ 2987423 h 2987423"/>
              <a:gd name="connsiteX4" fmla="*/ 0 w 11834341"/>
              <a:gd name="connsiteY4" fmla="*/ 0 h 2987423"/>
              <a:gd name="connsiteX0" fmla="*/ 9467 w 11843808"/>
              <a:gd name="connsiteY0" fmla="*/ 0 h 2987423"/>
              <a:gd name="connsiteX1" fmla="*/ 11843808 w 11843808"/>
              <a:gd name="connsiteY1" fmla="*/ 0 h 2987423"/>
              <a:gd name="connsiteX2" fmla="*/ 11843808 w 11843808"/>
              <a:gd name="connsiteY2" fmla="*/ 2987423 h 2987423"/>
              <a:gd name="connsiteX3" fmla="*/ 9467 w 11843808"/>
              <a:gd name="connsiteY3" fmla="*/ 2987423 h 2987423"/>
              <a:gd name="connsiteX4" fmla="*/ 0 w 11843808"/>
              <a:gd name="connsiteY4" fmla="*/ 1159280 h 2987423"/>
              <a:gd name="connsiteX5" fmla="*/ 9467 w 11843808"/>
              <a:gd name="connsiteY5" fmla="*/ 0 h 2987423"/>
              <a:gd name="connsiteX0" fmla="*/ 9467 w 11843808"/>
              <a:gd name="connsiteY0" fmla="*/ 2008 h 2989431"/>
              <a:gd name="connsiteX1" fmla="*/ 5925312 w 11843808"/>
              <a:gd name="connsiteY1" fmla="*/ 0 h 2989431"/>
              <a:gd name="connsiteX2" fmla="*/ 11843808 w 11843808"/>
              <a:gd name="connsiteY2" fmla="*/ 2008 h 2989431"/>
              <a:gd name="connsiteX3" fmla="*/ 11843808 w 11843808"/>
              <a:gd name="connsiteY3" fmla="*/ 2989431 h 2989431"/>
              <a:gd name="connsiteX4" fmla="*/ 9467 w 11843808"/>
              <a:gd name="connsiteY4" fmla="*/ 2989431 h 2989431"/>
              <a:gd name="connsiteX5" fmla="*/ 0 w 11843808"/>
              <a:gd name="connsiteY5" fmla="*/ 1161288 h 2989431"/>
              <a:gd name="connsiteX6" fmla="*/ 9467 w 11843808"/>
              <a:gd name="connsiteY6" fmla="*/ 2008 h 2989431"/>
              <a:gd name="connsiteX0" fmla="*/ 650 w 11834991"/>
              <a:gd name="connsiteY0" fmla="*/ 2008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6" fmla="*/ 650 w 11834991"/>
              <a:gd name="connsiteY6" fmla="*/ 2008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463 h 2989431"/>
              <a:gd name="connsiteX1" fmla="*/ 5916495 w 11834991"/>
              <a:gd name="connsiteY1" fmla="*/ 0 h 2989431"/>
              <a:gd name="connsiteX2" fmla="*/ 11834991 w 11834991"/>
              <a:gd name="connsiteY2" fmla="*/ 2008 h 2989431"/>
              <a:gd name="connsiteX3" fmla="*/ 11834991 w 11834991"/>
              <a:gd name="connsiteY3" fmla="*/ 2989431 h 2989431"/>
              <a:gd name="connsiteX4" fmla="*/ 650 w 11834991"/>
              <a:gd name="connsiteY4" fmla="*/ 2989431 h 2989431"/>
              <a:gd name="connsiteX5" fmla="*/ 3883 w 11834991"/>
              <a:gd name="connsiteY5" fmla="*/ 1164463 h 2989431"/>
              <a:gd name="connsiteX0" fmla="*/ 3883 w 11834991"/>
              <a:gd name="connsiteY0" fmla="*/ 1164732 h 2989700"/>
              <a:gd name="connsiteX1" fmla="*/ 5916495 w 11834991"/>
              <a:gd name="connsiteY1" fmla="*/ 269 h 2989700"/>
              <a:gd name="connsiteX2" fmla="*/ 11834991 w 11834991"/>
              <a:gd name="connsiteY2" fmla="*/ 2277 h 2989700"/>
              <a:gd name="connsiteX3" fmla="*/ 11834991 w 11834991"/>
              <a:gd name="connsiteY3" fmla="*/ 2989700 h 2989700"/>
              <a:gd name="connsiteX4" fmla="*/ 650 w 11834991"/>
              <a:gd name="connsiteY4" fmla="*/ 2989700 h 2989700"/>
              <a:gd name="connsiteX5" fmla="*/ 3883 w 11834991"/>
              <a:gd name="connsiteY5" fmla="*/ 1164732 h 2989700"/>
              <a:gd name="connsiteX0" fmla="*/ 3883 w 11834991"/>
              <a:gd name="connsiteY0" fmla="*/ 1164463 h 2989431"/>
              <a:gd name="connsiteX1" fmla="*/ 1805336 w 11834991"/>
              <a:gd name="connsiteY1" fmla="*/ 525357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4463 h 2989431"/>
              <a:gd name="connsiteX1" fmla="*/ 1758770 w 11834991"/>
              <a:gd name="connsiteY1" fmla="*/ 451274 h 2989431"/>
              <a:gd name="connsiteX2" fmla="*/ 5916495 w 11834991"/>
              <a:gd name="connsiteY2" fmla="*/ 0 h 2989431"/>
              <a:gd name="connsiteX3" fmla="*/ 11834991 w 11834991"/>
              <a:gd name="connsiteY3" fmla="*/ 2008 h 2989431"/>
              <a:gd name="connsiteX4" fmla="*/ 11834991 w 11834991"/>
              <a:gd name="connsiteY4" fmla="*/ 2989431 h 2989431"/>
              <a:gd name="connsiteX5" fmla="*/ 650 w 11834991"/>
              <a:gd name="connsiteY5" fmla="*/ 2989431 h 2989431"/>
              <a:gd name="connsiteX6" fmla="*/ 3883 w 11834991"/>
              <a:gd name="connsiteY6" fmla="*/ 1164463 h 2989431"/>
              <a:gd name="connsiteX0" fmla="*/ 3883 w 11834991"/>
              <a:gd name="connsiteY0" fmla="*/ 1166530 h 2991498"/>
              <a:gd name="connsiteX1" fmla="*/ 1758770 w 11834991"/>
              <a:gd name="connsiteY1" fmla="*/ 453341 h 2991498"/>
              <a:gd name="connsiteX2" fmla="*/ 5916495 w 11834991"/>
              <a:gd name="connsiteY2" fmla="*/ 2067 h 2991498"/>
              <a:gd name="connsiteX3" fmla="*/ 11834991 w 11834991"/>
              <a:gd name="connsiteY3" fmla="*/ 4075 h 2991498"/>
              <a:gd name="connsiteX4" fmla="*/ 11834991 w 11834991"/>
              <a:gd name="connsiteY4" fmla="*/ 2991498 h 2991498"/>
              <a:gd name="connsiteX5" fmla="*/ 650 w 11834991"/>
              <a:gd name="connsiteY5" fmla="*/ 2991498 h 2991498"/>
              <a:gd name="connsiteX6" fmla="*/ 3883 w 11834991"/>
              <a:gd name="connsiteY6" fmla="*/ 1166530 h 2991498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834 h 2989802"/>
              <a:gd name="connsiteX1" fmla="*/ 1758770 w 11834991"/>
              <a:gd name="connsiteY1" fmla="*/ 451645 h 2989802"/>
              <a:gd name="connsiteX2" fmla="*/ 5916495 w 11834991"/>
              <a:gd name="connsiteY2" fmla="*/ 371 h 2989802"/>
              <a:gd name="connsiteX3" fmla="*/ 11834991 w 11834991"/>
              <a:gd name="connsiteY3" fmla="*/ 2379 h 2989802"/>
              <a:gd name="connsiteX4" fmla="*/ 11834991 w 11834991"/>
              <a:gd name="connsiteY4" fmla="*/ 2989802 h 2989802"/>
              <a:gd name="connsiteX5" fmla="*/ 650 w 11834991"/>
              <a:gd name="connsiteY5" fmla="*/ 2989802 h 2989802"/>
              <a:gd name="connsiteX6" fmla="*/ 3883 w 11834991"/>
              <a:gd name="connsiteY6" fmla="*/ 1164834 h 2989802"/>
              <a:gd name="connsiteX0" fmla="*/ 3883 w 11834991"/>
              <a:gd name="connsiteY0" fmla="*/ 1164775 h 2989743"/>
              <a:gd name="connsiteX1" fmla="*/ 1758770 w 11834991"/>
              <a:gd name="connsiteY1" fmla="*/ 451586 h 2989743"/>
              <a:gd name="connsiteX2" fmla="*/ 5916495 w 11834991"/>
              <a:gd name="connsiteY2" fmla="*/ 312 h 2989743"/>
              <a:gd name="connsiteX3" fmla="*/ 11834991 w 11834991"/>
              <a:gd name="connsiteY3" fmla="*/ 2320 h 2989743"/>
              <a:gd name="connsiteX4" fmla="*/ 11834991 w 11834991"/>
              <a:gd name="connsiteY4" fmla="*/ 2989743 h 2989743"/>
              <a:gd name="connsiteX5" fmla="*/ 650 w 11834991"/>
              <a:gd name="connsiteY5" fmla="*/ 2989743 h 2989743"/>
              <a:gd name="connsiteX6" fmla="*/ 3883 w 11834991"/>
              <a:gd name="connsiteY6" fmla="*/ 1164775 h 2989743"/>
              <a:gd name="connsiteX0" fmla="*/ 3883 w 11834991"/>
              <a:gd name="connsiteY0" fmla="*/ 1164880 h 2989848"/>
              <a:gd name="connsiteX1" fmla="*/ 1932336 w 11834991"/>
              <a:gd name="connsiteY1" fmla="*/ 411474 h 2989848"/>
              <a:gd name="connsiteX2" fmla="*/ 5916495 w 11834991"/>
              <a:gd name="connsiteY2" fmla="*/ 417 h 2989848"/>
              <a:gd name="connsiteX3" fmla="*/ 11834991 w 11834991"/>
              <a:gd name="connsiteY3" fmla="*/ 2425 h 2989848"/>
              <a:gd name="connsiteX4" fmla="*/ 11834991 w 11834991"/>
              <a:gd name="connsiteY4" fmla="*/ 2989848 h 2989848"/>
              <a:gd name="connsiteX5" fmla="*/ 650 w 11834991"/>
              <a:gd name="connsiteY5" fmla="*/ 2989848 h 2989848"/>
              <a:gd name="connsiteX6" fmla="*/ 3883 w 11834991"/>
              <a:gd name="connsiteY6" fmla="*/ 1164880 h 2989848"/>
              <a:gd name="connsiteX0" fmla="*/ 3883 w 11834991"/>
              <a:gd name="connsiteY0" fmla="*/ 1164867 h 2989835"/>
              <a:gd name="connsiteX1" fmla="*/ 1932336 w 11834991"/>
              <a:gd name="connsiteY1" fmla="*/ 411461 h 2989835"/>
              <a:gd name="connsiteX2" fmla="*/ 5916495 w 11834991"/>
              <a:gd name="connsiteY2" fmla="*/ 404 h 2989835"/>
              <a:gd name="connsiteX3" fmla="*/ 11834991 w 11834991"/>
              <a:gd name="connsiteY3" fmla="*/ 2412 h 2989835"/>
              <a:gd name="connsiteX4" fmla="*/ 11834991 w 11834991"/>
              <a:gd name="connsiteY4" fmla="*/ 2989835 h 2989835"/>
              <a:gd name="connsiteX5" fmla="*/ 650 w 11834991"/>
              <a:gd name="connsiteY5" fmla="*/ 2989835 h 2989835"/>
              <a:gd name="connsiteX6" fmla="*/ 3883 w 11834991"/>
              <a:gd name="connsiteY6" fmla="*/ 1164867 h 2989835"/>
              <a:gd name="connsiteX0" fmla="*/ 3883 w 11834991"/>
              <a:gd name="connsiteY0" fmla="*/ 1164888 h 2989856"/>
              <a:gd name="connsiteX1" fmla="*/ 1921753 w 11834991"/>
              <a:gd name="connsiteY1" fmla="*/ 405132 h 2989856"/>
              <a:gd name="connsiteX2" fmla="*/ 5916495 w 11834991"/>
              <a:gd name="connsiteY2" fmla="*/ 425 h 2989856"/>
              <a:gd name="connsiteX3" fmla="*/ 11834991 w 11834991"/>
              <a:gd name="connsiteY3" fmla="*/ 2433 h 2989856"/>
              <a:gd name="connsiteX4" fmla="*/ 11834991 w 11834991"/>
              <a:gd name="connsiteY4" fmla="*/ 2989856 h 2989856"/>
              <a:gd name="connsiteX5" fmla="*/ 650 w 11834991"/>
              <a:gd name="connsiteY5" fmla="*/ 2989856 h 2989856"/>
              <a:gd name="connsiteX6" fmla="*/ 3883 w 11834991"/>
              <a:gd name="connsiteY6" fmla="*/ 1164888 h 2989856"/>
              <a:gd name="connsiteX0" fmla="*/ 43 w 11835384"/>
              <a:gd name="connsiteY0" fmla="*/ 893516 h 2989610"/>
              <a:gd name="connsiteX1" fmla="*/ 1922146 w 11835384"/>
              <a:gd name="connsiteY1" fmla="*/ 404886 h 2989610"/>
              <a:gd name="connsiteX2" fmla="*/ 5916888 w 11835384"/>
              <a:gd name="connsiteY2" fmla="*/ 179 h 2989610"/>
              <a:gd name="connsiteX3" fmla="*/ 11835384 w 11835384"/>
              <a:gd name="connsiteY3" fmla="*/ 2187 h 2989610"/>
              <a:gd name="connsiteX4" fmla="*/ 11835384 w 11835384"/>
              <a:gd name="connsiteY4" fmla="*/ 2989610 h 2989610"/>
              <a:gd name="connsiteX5" fmla="*/ 1043 w 11835384"/>
              <a:gd name="connsiteY5" fmla="*/ 2989610 h 2989610"/>
              <a:gd name="connsiteX6" fmla="*/ 43 w 11835384"/>
              <a:gd name="connsiteY6" fmla="*/ 893516 h 2989610"/>
              <a:gd name="connsiteX0" fmla="*/ 0 w 11835341"/>
              <a:gd name="connsiteY0" fmla="*/ 893516 h 2989610"/>
              <a:gd name="connsiteX1" fmla="*/ 1922103 w 11835341"/>
              <a:gd name="connsiteY1" fmla="*/ 404886 h 2989610"/>
              <a:gd name="connsiteX2" fmla="*/ 5916845 w 11835341"/>
              <a:gd name="connsiteY2" fmla="*/ 179 h 2989610"/>
              <a:gd name="connsiteX3" fmla="*/ 11835341 w 11835341"/>
              <a:gd name="connsiteY3" fmla="*/ 2187 h 2989610"/>
              <a:gd name="connsiteX4" fmla="*/ 11835341 w 11835341"/>
              <a:gd name="connsiteY4" fmla="*/ 2989610 h 2989610"/>
              <a:gd name="connsiteX5" fmla="*/ 1000 w 11835341"/>
              <a:gd name="connsiteY5" fmla="*/ 2989610 h 2989610"/>
              <a:gd name="connsiteX6" fmla="*/ 0 w 11835341"/>
              <a:gd name="connsiteY6" fmla="*/ 893516 h 2989610"/>
              <a:gd name="connsiteX0" fmla="*/ 0 w 11835341"/>
              <a:gd name="connsiteY0" fmla="*/ 893720 h 2989814"/>
              <a:gd name="connsiteX1" fmla="*/ 2025820 w 11835341"/>
              <a:gd name="connsiteY1" fmla="*/ 260013 h 2989814"/>
              <a:gd name="connsiteX2" fmla="*/ 5916845 w 11835341"/>
              <a:gd name="connsiteY2" fmla="*/ 383 h 2989814"/>
              <a:gd name="connsiteX3" fmla="*/ 11835341 w 11835341"/>
              <a:gd name="connsiteY3" fmla="*/ 2391 h 2989814"/>
              <a:gd name="connsiteX4" fmla="*/ 11835341 w 11835341"/>
              <a:gd name="connsiteY4" fmla="*/ 2989814 h 2989814"/>
              <a:gd name="connsiteX5" fmla="*/ 1000 w 11835341"/>
              <a:gd name="connsiteY5" fmla="*/ 2989814 h 2989814"/>
              <a:gd name="connsiteX6" fmla="*/ 0 w 11835341"/>
              <a:gd name="connsiteY6" fmla="*/ 893720 h 2989814"/>
              <a:gd name="connsiteX0" fmla="*/ 0 w 11835341"/>
              <a:gd name="connsiteY0" fmla="*/ 897278 h 2993372"/>
              <a:gd name="connsiteX1" fmla="*/ 2025820 w 11835341"/>
              <a:gd name="connsiteY1" fmla="*/ 263571 h 2993372"/>
              <a:gd name="connsiteX2" fmla="*/ 5916845 w 11835341"/>
              <a:gd name="connsiteY2" fmla="*/ 3941 h 2993372"/>
              <a:gd name="connsiteX3" fmla="*/ 11835341 w 11835341"/>
              <a:gd name="connsiteY3" fmla="*/ 5949 h 2993372"/>
              <a:gd name="connsiteX4" fmla="*/ 11835341 w 11835341"/>
              <a:gd name="connsiteY4" fmla="*/ 2993372 h 2993372"/>
              <a:gd name="connsiteX5" fmla="*/ 1000 w 11835341"/>
              <a:gd name="connsiteY5" fmla="*/ 2993372 h 2993372"/>
              <a:gd name="connsiteX6" fmla="*/ 0 w 11835341"/>
              <a:gd name="connsiteY6" fmla="*/ 897278 h 2993372"/>
              <a:gd name="connsiteX0" fmla="*/ 0 w 11835341"/>
              <a:gd name="connsiteY0" fmla="*/ 898261 h 2994355"/>
              <a:gd name="connsiteX1" fmla="*/ 2025820 w 11835341"/>
              <a:gd name="connsiteY1" fmla="*/ 264554 h 2994355"/>
              <a:gd name="connsiteX2" fmla="*/ 5916845 w 11835341"/>
              <a:gd name="connsiteY2" fmla="*/ 4924 h 2994355"/>
              <a:gd name="connsiteX3" fmla="*/ 11835341 w 11835341"/>
              <a:gd name="connsiteY3" fmla="*/ 6932 h 2994355"/>
              <a:gd name="connsiteX4" fmla="*/ 11835341 w 11835341"/>
              <a:gd name="connsiteY4" fmla="*/ 2994355 h 2994355"/>
              <a:gd name="connsiteX5" fmla="*/ 1000 w 11835341"/>
              <a:gd name="connsiteY5" fmla="*/ 2994355 h 2994355"/>
              <a:gd name="connsiteX6" fmla="*/ 0 w 11835341"/>
              <a:gd name="connsiteY6" fmla="*/ 898261 h 2994355"/>
              <a:gd name="connsiteX0" fmla="*/ 0 w 11835341"/>
              <a:gd name="connsiteY0" fmla="*/ 901345 h 2997439"/>
              <a:gd name="connsiteX1" fmla="*/ 2025820 w 11835341"/>
              <a:gd name="connsiteY1" fmla="*/ 267638 h 2997439"/>
              <a:gd name="connsiteX2" fmla="*/ 3810844 w 11835341"/>
              <a:gd name="connsiteY2" fmla="*/ 3863 h 2997439"/>
              <a:gd name="connsiteX3" fmla="*/ 11835341 w 11835341"/>
              <a:gd name="connsiteY3" fmla="*/ 10016 h 2997439"/>
              <a:gd name="connsiteX4" fmla="*/ 11835341 w 11835341"/>
              <a:gd name="connsiteY4" fmla="*/ 2997439 h 2997439"/>
              <a:gd name="connsiteX5" fmla="*/ 1000 w 11835341"/>
              <a:gd name="connsiteY5" fmla="*/ 2997439 h 2997439"/>
              <a:gd name="connsiteX6" fmla="*/ 0 w 11835341"/>
              <a:gd name="connsiteY6" fmla="*/ 901345 h 2997439"/>
              <a:gd name="connsiteX0" fmla="*/ 0 w 11835341"/>
              <a:gd name="connsiteY0" fmla="*/ 897482 h 2993576"/>
              <a:gd name="connsiteX1" fmla="*/ 2025820 w 11835341"/>
              <a:gd name="connsiteY1" fmla="*/ 263775 h 2993576"/>
              <a:gd name="connsiteX2" fmla="*/ 3810844 w 11835341"/>
              <a:gd name="connsiteY2" fmla="*/ 0 h 2993576"/>
              <a:gd name="connsiteX3" fmla="*/ 11835341 w 11835341"/>
              <a:gd name="connsiteY3" fmla="*/ 6153 h 2993576"/>
              <a:gd name="connsiteX4" fmla="*/ 11835341 w 11835341"/>
              <a:gd name="connsiteY4" fmla="*/ 2993576 h 2993576"/>
              <a:gd name="connsiteX5" fmla="*/ 1000 w 11835341"/>
              <a:gd name="connsiteY5" fmla="*/ 2993576 h 2993576"/>
              <a:gd name="connsiteX6" fmla="*/ 0 w 11835341"/>
              <a:gd name="connsiteY6" fmla="*/ 897482 h 2993576"/>
              <a:gd name="connsiteX0" fmla="*/ 478839 w 12313180"/>
              <a:gd name="connsiteY0" fmla="*/ 2993576 h 2993576"/>
              <a:gd name="connsiteX1" fmla="*/ 2503659 w 12313180"/>
              <a:gd name="connsiteY1" fmla="*/ 263775 h 2993576"/>
              <a:gd name="connsiteX2" fmla="*/ 4288683 w 12313180"/>
              <a:gd name="connsiteY2" fmla="*/ 0 h 2993576"/>
              <a:gd name="connsiteX3" fmla="*/ 12313180 w 12313180"/>
              <a:gd name="connsiteY3" fmla="*/ 6153 h 2993576"/>
              <a:gd name="connsiteX4" fmla="*/ 12313180 w 12313180"/>
              <a:gd name="connsiteY4" fmla="*/ 2993576 h 2993576"/>
              <a:gd name="connsiteX5" fmla="*/ 478839 w 12313180"/>
              <a:gd name="connsiteY5" fmla="*/ 2993576 h 2993576"/>
              <a:gd name="connsiteX0" fmla="*/ 478855 w 12313196"/>
              <a:gd name="connsiteY0" fmla="*/ 2993576 h 2993576"/>
              <a:gd name="connsiteX1" fmla="*/ 2503675 w 12313196"/>
              <a:gd name="connsiteY1" fmla="*/ 263775 h 2993576"/>
              <a:gd name="connsiteX2" fmla="*/ 4288699 w 12313196"/>
              <a:gd name="connsiteY2" fmla="*/ 0 h 2993576"/>
              <a:gd name="connsiteX3" fmla="*/ 12313196 w 12313196"/>
              <a:gd name="connsiteY3" fmla="*/ 6153 h 2993576"/>
              <a:gd name="connsiteX4" fmla="*/ 12313196 w 12313196"/>
              <a:gd name="connsiteY4" fmla="*/ 2993576 h 2993576"/>
              <a:gd name="connsiteX5" fmla="*/ 478855 w 12313196"/>
              <a:gd name="connsiteY5" fmla="*/ 2993576 h 2993576"/>
              <a:gd name="connsiteX0" fmla="*/ 455988 w 12290329"/>
              <a:gd name="connsiteY0" fmla="*/ 2993576 h 2993576"/>
              <a:gd name="connsiteX1" fmla="*/ 2694909 w 12290329"/>
              <a:gd name="connsiteY1" fmla="*/ 983556 h 2993576"/>
              <a:gd name="connsiteX2" fmla="*/ 4265832 w 12290329"/>
              <a:gd name="connsiteY2" fmla="*/ 0 h 2993576"/>
              <a:gd name="connsiteX3" fmla="*/ 12290329 w 12290329"/>
              <a:gd name="connsiteY3" fmla="*/ 6153 h 2993576"/>
              <a:gd name="connsiteX4" fmla="*/ 12290329 w 12290329"/>
              <a:gd name="connsiteY4" fmla="*/ 2993576 h 2993576"/>
              <a:gd name="connsiteX5" fmla="*/ 455988 w 12290329"/>
              <a:gd name="connsiteY5" fmla="*/ 2993576 h 2993576"/>
              <a:gd name="connsiteX0" fmla="*/ 611227 w 12445568"/>
              <a:gd name="connsiteY0" fmla="*/ 2993576 h 2993576"/>
              <a:gd name="connsiteX1" fmla="*/ 1703514 w 12445568"/>
              <a:gd name="connsiteY1" fmla="*/ 1061475 h 2993576"/>
              <a:gd name="connsiteX2" fmla="*/ 4421071 w 12445568"/>
              <a:gd name="connsiteY2" fmla="*/ 0 h 2993576"/>
              <a:gd name="connsiteX3" fmla="*/ 12445568 w 12445568"/>
              <a:gd name="connsiteY3" fmla="*/ 6153 h 2993576"/>
              <a:gd name="connsiteX4" fmla="*/ 12445568 w 12445568"/>
              <a:gd name="connsiteY4" fmla="*/ 2993576 h 2993576"/>
              <a:gd name="connsiteX5" fmla="*/ 611227 w 12445568"/>
              <a:gd name="connsiteY5" fmla="*/ 2993576 h 2993576"/>
              <a:gd name="connsiteX0" fmla="*/ 591975 w 12426316"/>
              <a:gd name="connsiteY0" fmla="*/ 2993576 h 2993576"/>
              <a:gd name="connsiteX1" fmla="*/ 1684262 w 12426316"/>
              <a:gd name="connsiteY1" fmla="*/ 1061475 h 2993576"/>
              <a:gd name="connsiteX2" fmla="*/ 4401819 w 12426316"/>
              <a:gd name="connsiteY2" fmla="*/ 0 h 2993576"/>
              <a:gd name="connsiteX3" fmla="*/ 12426316 w 12426316"/>
              <a:gd name="connsiteY3" fmla="*/ 6153 h 2993576"/>
              <a:gd name="connsiteX4" fmla="*/ 12426316 w 12426316"/>
              <a:gd name="connsiteY4" fmla="*/ 2993576 h 2993576"/>
              <a:gd name="connsiteX5" fmla="*/ 591975 w 12426316"/>
              <a:gd name="connsiteY5" fmla="*/ 2993576 h 2993576"/>
              <a:gd name="connsiteX0" fmla="*/ 0 w 11834341"/>
              <a:gd name="connsiteY0" fmla="*/ 2993576 h 2993576"/>
              <a:gd name="connsiteX1" fmla="*/ 1092287 w 11834341"/>
              <a:gd name="connsiteY1" fmla="*/ 1061475 h 2993576"/>
              <a:gd name="connsiteX2" fmla="*/ 3809844 w 11834341"/>
              <a:gd name="connsiteY2" fmla="*/ 0 h 2993576"/>
              <a:gd name="connsiteX3" fmla="*/ 11834341 w 11834341"/>
              <a:gd name="connsiteY3" fmla="*/ 6153 h 2993576"/>
              <a:gd name="connsiteX4" fmla="*/ 11834341 w 11834341"/>
              <a:gd name="connsiteY4" fmla="*/ 2993576 h 2993576"/>
              <a:gd name="connsiteX5" fmla="*/ 0 w 11834341"/>
              <a:gd name="connsiteY5" fmla="*/ 2993576 h 2993576"/>
              <a:gd name="connsiteX0" fmla="*/ 274 w 11834615"/>
              <a:gd name="connsiteY0" fmla="*/ 2993576 h 2993576"/>
              <a:gd name="connsiteX1" fmla="*/ 1092561 w 11834615"/>
              <a:gd name="connsiteY1" fmla="*/ 1061475 h 2993576"/>
              <a:gd name="connsiteX2" fmla="*/ 3810118 w 11834615"/>
              <a:gd name="connsiteY2" fmla="*/ 0 h 2993576"/>
              <a:gd name="connsiteX3" fmla="*/ 11834615 w 11834615"/>
              <a:gd name="connsiteY3" fmla="*/ 6153 h 2993576"/>
              <a:gd name="connsiteX4" fmla="*/ 11834615 w 11834615"/>
              <a:gd name="connsiteY4" fmla="*/ 2993576 h 2993576"/>
              <a:gd name="connsiteX5" fmla="*/ 274 w 11834615"/>
              <a:gd name="connsiteY5" fmla="*/ 2993576 h 2993576"/>
              <a:gd name="connsiteX0" fmla="*/ 400 w 11834741"/>
              <a:gd name="connsiteY0" fmla="*/ 2993576 h 2993576"/>
              <a:gd name="connsiteX1" fmla="*/ 900311 w 11834741"/>
              <a:gd name="connsiteY1" fmla="*/ 1204494 h 2993576"/>
              <a:gd name="connsiteX2" fmla="*/ 3810244 w 11834741"/>
              <a:gd name="connsiteY2" fmla="*/ 0 h 2993576"/>
              <a:gd name="connsiteX3" fmla="*/ 11834741 w 11834741"/>
              <a:gd name="connsiteY3" fmla="*/ 6153 h 2993576"/>
              <a:gd name="connsiteX4" fmla="*/ 11834741 w 11834741"/>
              <a:gd name="connsiteY4" fmla="*/ 2993576 h 2993576"/>
              <a:gd name="connsiteX5" fmla="*/ 400 w 11834741"/>
              <a:gd name="connsiteY5" fmla="*/ 2993576 h 2993576"/>
              <a:gd name="connsiteX0" fmla="*/ 494 w 11834835"/>
              <a:gd name="connsiteY0" fmla="*/ 2993576 h 2993576"/>
              <a:gd name="connsiteX1" fmla="*/ 900405 w 11834835"/>
              <a:gd name="connsiteY1" fmla="*/ 1204494 h 2993576"/>
              <a:gd name="connsiteX2" fmla="*/ 3810338 w 11834835"/>
              <a:gd name="connsiteY2" fmla="*/ 0 h 2993576"/>
              <a:gd name="connsiteX3" fmla="*/ 11834835 w 11834835"/>
              <a:gd name="connsiteY3" fmla="*/ 6153 h 2993576"/>
              <a:gd name="connsiteX4" fmla="*/ 11834835 w 11834835"/>
              <a:gd name="connsiteY4" fmla="*/ 2993576 h 2993576"/>
              <a:gd name="connsiteX5" fmla="*/ 494 w 11834835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602 w 11834943"/>
              <a:gd name="connsiteY0" fmla="*/ 2993576 h 2993576"/>
              <a:gd name="connsiteX1" fmla="*/ 900513 w 11834943"/>
              <a:gd name="connsiteY1" fmla="*/ 1204494 h 2993576"/>
              <a:gd name="connsiteX2" fmla="*/ 3810446 w 11834943"/>
              <a:gd name="connsiteY2" fmla="*/ 0 h 2993576"/>
              <a:gd name="connsiteX3" fmla="*/ 11834943 w 11834943"/>
              <a:gd name="connsiteY3" fmla="*/ 6153 h 2993576"/>
              <a:gd name="connsiteX4" fmla="*/ 11834943 w 11834943"/>
              <a:gd name="connsiteY4" fmla="*/ 2993576 h 2993576"/>
              <a:gd name="connsiteX5" fmla="*/ 602 w 11834943"/>
              <a:gd name="connsiteY5" fmla="*/ 2993576 h 2993576"/>
              <a:gd name="connsiteX0" fmla="*/ 566 w 11834907"/>
              <a:gd name="connsiteY0" fmla="*/ 2991384 h 2991384"/>
              <a:gd name="connsiteX1" fmla="*/ 900477 w 11834907"/>
              <a:gd name="connsiteY1" fmla="*/ 1202302 h 2991384"/>
              <a:gd name="connsiteX2" fmla="*/ 3813977 w 11834907"/>
              <a:gd name="connsiteY2" fmla="*/ 0 h 2991384"/>
              <a:gd name="connsiteX3" fmla="*/ 11834907 w 11834907"/>
              <a:gd name="connsiteY3" fmla="*/ 3961 h 2991384"/>
              <a:gd name="connsiteX4" fmla="*/ 11834907 w 11834907"/>
              <a:gd name="connsiteY4" fmla="*/ 2991384 h 2991384"/>
              <a:gd name="connsiteX5" fmla="*/ 566 w 11834907"/>
              <a:gd name="connsiteY5" fmla="*/ 2991384 h 299138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77 w 11834918"/>
              <a:gd name="connsiteY0" fmla="*/ 2992114 h 2992114"/>
              <a:gd name="connsiteX1" fmla="*/ 900488 w 11834918"/>
              <a:gd name="connsiteY1" fmla="*/ 1203032 h 2992114"/>
              <a:gd name="connsiteX2" fmla="*/ 3853241 w 11834918"/>
              <a:gd name="connsiteY2" fmla="*/ 0 h 2992114"/>
              <a:gd name="connsiteX3" fmla="*/ 11834918 w 11834918"/>
              <a:gd name="connsiteY3" fmla="*/ 4691 h 2992114"/>
              <a:gd name="connsiteX4" fmla="*/ 11834918 w 11834918"/>
              <a:gd name="connsiteY4" fmla="*/ 2992114 h 2992114"/>
              <a:gd name="connsiteX5" fmla="*/ 577 w 11834918"/>
              <a:gd name="connsiteY5" fmla="*/ 2992114 h 2992114"/>
              <a:gd name="connsiteX0" fmla="*/ 599 w 11834940"/>
              <a:gd name="connsiteY0" fmla="*/ 2992114 h 2992114"/>
              <a:gd name="connsiteX1" fmla="*/ 889804 w 11834940"/>
              <a:gd name="connsiteY1" fmla="*/ 1201573 h 2992114"/>
              <a:gd name="connsiteX2" fmla="*/ 3853263 w 11834940"/>
              <a:gd name="connsiteY2" fmla="*/ 0 h 2992114"/>
              <a:gd name="connsiteX3" fmla="*/ 11834940 w 11834940"/>
              <a:gd name="connsiteY3" fmla="*/ 4691 h 2992114"/>
              <a:gd name="connsiteX4" fmla="*/ 11834940 w 11834940"/>
              <a:gd name="connsiteY4" fmla="*/ 2992114 h 2992114"/>
              <a:gd name="connsiteX5" fmla="*/ 599 w 11834940"/>
              <a:gd name="connsiteY5" fmla="*/ 2992114 h 299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834940" h="2992114">
                <a:moveTo>
                  <a:pt x="599" y="2992114"/>
                </a:moveTo>
                <a:cubicBezTo>
                  <a:pt x="-14320" y="2456311"/>
                  <a:pt x="247693" y="1700259"/>
                  <a:pt x="889804" y="1201573"/>
                </a:cubicBezTo>
                <a:cubicBezTo>
                  <a:pt x="1531915" y="702887"/>
                  <a:pt x="2418364" y="284089"/>
                  <a:pt x="3853263" y="0"/>
                </a:cubicBezTo>
                <a:lnTo>
                  <a:pt x="11834940" y="4691"/>
                </a:lnTo>
                <a:lnTo>
                  <a:pt x="11834940" y="2992114"/>
                </a:lnTo>
                <a:lnTo>
                  <a:pt x="599" y="299211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">
            <a:noFill/>
          </a:ln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dirty="0"/>
              <a:t>Lisää kuva napsauttamalla kuvaketta</a:t>
            </a:r>
            <a:br>
              <a:rPr lang="fi-FI" dirty="0"/>
            </a:br>
            <a:r>
              <a:rPr lang="fi-FI" dirty="0"/>
              <a:t>tai valitsemalla </a:t>
            </a:r>
            <a:r>
              <a:rPr lang="fi-FI" dirty="0" err="1"/>
              <a:t>Kameleonin</a:t>
            </a:r>
            <a:r>
              <a:rPr lang="fi-FI" dirty="0"/>
              <a:t> Kuvagalleriasta</a:t>
            </a:r>
            <a:br>
              <a:rPr lang="fi-FI" dirty="0"/>
            </a:br>
            <a:br>
              <a:rPr lang="fi-FI" dirty="0"/>
            </a:br>
            <a:r>
              <a:rPr lang="fi-FI" dirty="0"/>
              <a:t>Voit vaihtaa kuvan Kuvagalleriasta</a:t>
            </a:r>
            <a:br>
              <a:rPr lang="fi-FI" dirty="0"/>
            </a:br>
            <a:r>
              <a:rPr lang="fi-FI" dirty="0"/>
              <a:t>tai poistamalla kuvan ja lisäämällä uuden kuvan napsauttamalla kuvaketta</a:t>
            </a:r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C6FEECCB-0ADF-4D17-9F84-4B82085D7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29867" y="5719568"/>
            <a:ext cx="1242000" cy="642035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60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14.6.2024</a:t>
            </a:r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580B187D-B133-4F32-8568-D26ED15FC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9868" y="5462054"/>
            <a:ext cx="4114800" cy="241091"/>
          </a:xfr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fi-FI" sz="1600" dirty="0" smtClean="0">
                <a:solidFill>
                  <a:schemeClr val="bg1"/>
                </a:solidFill>
              </a:defRPr>
            </a:lvl1pPr>
          </a:lstStyle>
          <a:p>
            <a:pPr algn="l">
              <a:lnSpc>
                <a:spcPct val="110000"/>
              </a:lnSpc>
              <a:buClr>
                <a:schemeClr val="tx2"/>
              </a:buClr>
            </a:pPr>
            <a:r>
              <a:rPr lang="fi-FI"/>
              <a:t>Juuso Uljas</a:t>
            </a:r>
          </a:p>
        </p:txBody>
      </p:sp>
    </p:spTree>
    <p:extLst>
      <p:ext uri="{BB962C8B-B14F-4D97-AF65-F5344CB8AC3E}">
        <p14:creationId xmlns:p14="http://schemas.microsoft.com/office/powerpoint/2010/main" val="350094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 preserve="1" userDrawn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/>
              <a:t>Tekstisivu, yksipalstainen.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marL="357188" marR="0" lvl="0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dirty="0"/>
              <a:t>Esityksen tekstisisältö tulee aina tiivistää mahdollisimman lyhyeksi.</a:t>
            </a:r>
            <a:br>
              <a:rPr lang="fi-FI" dirty="0"/>
            </a:br>
            <a:r>
              <a:rPr lang="fi-FI" dirty="0"/>
              <a:t>Esityksen tarkoitus on toimia esiintyjän ja kuulijan tukena.</a:t>
            </a:r>
            <a:br>
              <a:rPr lang="fi-FI" dirty="0"/>
            </a:br>
            <a:r>
              <a:rPr lang="fi-FI" dirty="0"/>
              <a:t>     Toinen tekstitaso, jos sivulle tulee enemmän tekstiä.</a:t>
            </a:r>
            <a:br>
              <a:rPr lang="fi-FI" dirty="0"/>
            </a:br>
            <a:r>
              <a:rPr lang="fi-FI" dirty="0"/>
              <a:t>           Kolmas tekstitaso, jos haluat esittää enemmän tekstiä.</a:t>
            </a:r>
            <a:br>
              <a:rPr lang="fi-FI" dirty="0"/>
            </a:br>
            <a:r>
              <a:rPr lang="fi-FI" dirty="0"/>
              <a:t>Muistathan, että kun tekstin koko pienenee, myös viesti pienenee.</a:t>
            </a:r>
            <a:br>
              <a:rPr lang="fi-FI" dirty="0"/>
            </a:br>
            <a:r>
              <a:rPr lang="fi-FI" noProof="0" dirty="0"/>
              <a:t>Esityksen tulee olla myös kaukaa luettavissa.</a:t>
            </a:r>
            <a:endParaRPr lang="fi-FI" dirty="0"/>
          </a:p>
          <a:p>
            <a:pPr marL="715963" marR="0" lvl="1" indent="-357188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tx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59A7EFB5-C255-48FB-AC67-FD651DD26D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Päivämäärän paikkamerkki 3">
            <a:extLst>
              <a:ext uri="{FF2B5EF4-FFF2-40B4-BE49-F238E27FC236}">
                <a16:creationId xmlns:a16="http://schemas.microsoft.com/office/drawing/2014/main" id="{AFC3A855-B6C3-4D1E-B148-55910A2578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14.6.2024   |   </a:t>
            </a:r>
            <a:endParaRPr lang="fi-FI" dirty="0"/>
          </a:p>
        </p:txBody>
      </p:sp>
      <p:sp>
        <p:nvSpPr>
          <p:cNvPr id="9" name="Alatunnisteen paikkamerkki 4">
            <a:extLst>
              <a:ext uri="{FF2B5EF4-FFF2-40B4-BE49-F238E27FC236}">
                <a16:creationId xmlns:a16="http://schemas.microsoft.com/office/drawing/2014/main" id="{032AC8CB-3366-4A2A-8272-93E368384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Juuso Uljas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7162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avio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587E3A4C-54E7-4182-8680-0F86558127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noProof="0" dirty="0"/>
              <a:t>Graafisivu</a:t>
            </a:r>
            <a:endParaRPr lang="fi-FI" dirty="0"/>
          </a:p>
        </p:txBody>
      </p:sp>
      <p:sp>
        <p:nvSpPr>
          <p:cNvPr id="7" name="Kaavion paikkamerkki 6">
            <a:extLst>
              <a:ext uri="{FF2B5EF4-FFF2-40B4-BE49-F238E27FC236}">
                <a16:creationId xmlns:a16="http://schemas.microsoft.com/office/drawing/2014/main" id="{0579DF22-3A20-4908-84E3-C2B55F28B856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922338" y="1857375"/>
            <a:ext cx="10636236" cy="4087813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Käytä graafissa esityspohjan väripalettiin määriteltyjä värejä.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209C6B0D-979F-4D60-BDCD-B9E08FEB1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AC29B563-2EC1-44DE-A678-D8C61D32B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14.6.2024   |   </a:t>
            </a:r>
            <a:endParaRPr lang="fi-FI" dirty="0"/>
          </a:p>
        </p:txBody>
      </p:sp>
      <p:sp>
        <p:nvSpPr>
          <p:cNvPr id="11" name="Alatunnisteen paikkamerkki 4">
            <a:extLst>
              <a:ext uri="{FF2B5EF4-FFF2-40B4-BE49-F238E27FC236}">
                <a16:creationId xmlns:a16="http://schemas.microsoft.com/office/drawing/2014/main" id="{26AFE581-53A8-4FFC-BC3A-F2173293E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Juuso Uljas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5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ksi sisältökohdetta" preserve="1" userDrawn="1">
  <p:cSld name="title_and_two_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i-FI" dirty="0"/>
              <a:t>Tekstisivu, kaksi palstaa. 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60330"/>
            <a:ext cx="5094402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 dirty="0"/>
              <a:t>Esityksen teksti tulee aina tiivistää mahdollisimman lyhyeksi ja selkeäksi.</a:t>
            </a:r>
            <a:br>
              <a:rPr lang="fi-FI" dirty="0"/>
            </a:br>
            <a:r>
              <a:rPr lang="fi-FI" dirty="0"/>
              <a:t>Esityksen tarkoitus on toimia esiintyjän ja kuulijan tukena.</a:t>
            </a:r>
            <a:br>
              <a:rPr lang="fi-FI" dirty="0"/>
            </a:br>
            <a:r>
              <a:rPr lang="fi-FI" dirty="0"/>
              <a:t>Muistathan, että kun tekstin koko pienenee, myös viesti pienenee. Esityksen tulee olla myös kaukaa luettavissa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  <a:p>
            <a:pPr lvl="0"/>
            <a:endParaRPr lang="fi-FI" dirty="0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28EEFB21-D5D7-40FA-809A-551ABC7D90A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64608" y="1860330"/>
            <a:ext cx="5094402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fi-FI" dirty="0"/>
              <a:t>Esityksen teksti tulee aina tiivistää mahdollisimman lyhyeksi ja selkeäksi.</a:t>
            </a:r>
            <a:br>
              <a:rPr lang="fi-FI" dirty="0"/>
            </a:br>
            <a:r>
              <a:rPr lang="fi-FI" dirty="0"/>
              <a:t>Esityksen tarkoitus on toimia esiintyjän ja kuulijan tukena.</a:t>
            </a:r>
            <a:br>
              <a:rPr lang="fi-FI" dirty="0"/>
            </a:br>
            <a:r>
              <a:rPr lang="fi-FI" dirty="0"/>
              <a:t>Muistathan, että kun tekstin koko pienenee, myös viesti pienenee. Esityksen tulee olla myös kaukaa luettavissa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D47A3072-D8CC-4075-92AE-6CB4C819B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980BC45E-8E9E-4CF2-9961-01D999365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14.6.2024   |   </a:t>
            </a:r>
            <a:endParaRPr lang="fi-FI" dirty="0"/>
          </a:p>
        </p:txBody>
      </p:sp>
      <p:sp>
        <p:nvSpPr>
          <p:cNvPr id="14" name="Alatunnisteen paikkamerkki 4">
            <a:extLst>
              <a:ext uri="{FF2B5EF4-FFF2-40B4-BE49-F238E27FC236}">
                <a16:creationId xmlns:a16="http://schemas.microsoft.com/office/drawing/2014/main" id="{B063AE42-CA71-44E3-9D58-B8058F37E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Juuso Uljas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42973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kaavio" preserve="1" userDrawn="1">
  <p:cSld name="title_content_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365B018F-777B-44D1-9664-1407CB845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 dirty="0"/>
              <a:t>Graafisivu</a:t>
            </a:r>
            <a:br>
              <a:rPr lang="fi-FI" noProof="0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22350" y="1860330"/>
            <a:ext cx="3827881" cy="4085499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GB" dirty="0" err="1"/>
              <a:t>Värejä</a:t>
            </a:r>
            <a:r>
              <a:rPr lang="en-GB" dirty="0"/>
              <a:t> </a:t>
            </a:r>
            <a:r>
              <a:rPr lang="en-GB" dirty="0" err="1"/>
              <a:t>käytetään</a:t>
            </a:r>
            <a:r>
              <a:rPr lang="en-GB" dirty="0"/>
              <a:t> </a:t>
            </a:r>
            <a:r>
              <a:rPr lang="en-GB" dirty="0" err="1"/>
              <a:t>malliesimerkin</a:t>
            </a:r>
            <a:r>
              <a:rPr lang="en-GB" dirty="0"/>
              <a:t> </a:t>
            </a:r>
            <a:r>
              <a:rPr lang="en-GB" dirty="0" err="1"/>
              <a:t>järjestyksessä</a:t>
            </a:r>
            <a:endParaRPr lang="en-GB" dirty="0"/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fi-FI" dirty="0"/>
          </a:p>
        </p:txBody>
      </p:sp>
      <p:sp>
        <p:nvSpPr>
          <p:cNvPr id="4" name="Kaavion paikkamerkki 3">
            <a:extLst>
              <a:ext uri="{FF2B5EF4-FFF2-40B4-BE49-F238E27FC236}">
                <a16:creationId xmlns:a16="http://schemas.microsoft.com/office/drawing/2014/main" id="{E32C4822-3ED1-4503-A322-1C32778E2B1A}"/>
              </a:ext>
            </a:extLst>
          </p:cNvPr>
          <p:cNvSpPr>
            <a:spLocks noGrp="1"/>
          </p:cNvSpPr>
          <p:nvPr>
            <p:ph type="chart" sz="quarter" idx="17"/>
          </p:nvPr>
        </p:nvSpPr>
        <p:spPr>
          <a:xfrm>
            <a:off x="4866468" y="1860550"/>
            <a:ext cx="6692117" cy="4084638"/>
          </a:xfrm>
        </p:spPr>
        <p:txBody>
          <a:bodyPr/>
          <a:lstStyle/>
          <a:p>
            <a:r>
              <a:rPr lang="fi-FI"/>
              <a:t>Lisää kaavio napsauttamalla kuvaketta</a:t>
            </a:r>
          </a:p>
        </p:txBody>
      </p:sp>
      <p:sp>
        <p:nvSpPr>
          <p:cNvPr id="8" name="Dian numeron paikkamerkki 5">
            <a:extLst>
              <a:ext uri="{FF2B5EF4-FFF2-40B4-BE49-F238E27FC236}">
                <a16:creationId xmlns:a16="http://schemas.microsoft.com/office/drawing/2014/main" id="{B133760A-D9BD-4C93-958B-C47029D5F0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Päivämäärän paikkamerkki 3">
            <a:extLst>
              <a:ext uri="{FF2B5EF4-FFF2-40B4-BE49-F238E27FC236}">
                <a16:creationId xmlns:a16="http://schemas.microsoft.com/office/drawing/2014/main" id="{232B50DE-A870-4680-8BF1-626B59A71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14.6.2024   |   </a:t>
            </a:r>
            <a:endParaRPr lang="fi-FI" dirty="0"/>
          </a:p>
        </p:txBody>
      </p:sp>
      <p:sp>
        <p:nvSpPr>
          <p:cNvPr id="10" name="Alatunnisteen paikkamerkki 4">
            <a:extLst>
              <a:ext uri="{FF2B5EF4-FFF2-40B4-BE49-F238E27FC236}">
                <a16:creationId xmlns:a16="http://schemas.microsoft.com/office/drawing/2014/main" id="{660E423A-B2D8-4B91-B7C0-AB18B43AB2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1" y="6374625"/>
            <a:ext cx="4114800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Juuso Uljas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466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Elinkeino-, liikenne- ja ympäristökeskus logo">
            <a:extLst>
              <a:ext uri="{FF2B5EF4-FFF2-40B4-BE49-F238E27FC236}">
                <a16:creationId xmlns:a16="http://schemas.microsoft.com/office/drawing/2014/main" id="{D9176E3B-6C79-4FAA-BB36-05A4122C9DCF}"/>
              </a:ext>
            </a:extLst>
          </p:cNvPr>
          <p:cNvPicPr>
            <a:picLocks noChangeAspect="1"/>
          </p:cNvPicPr>
          <p:nvPr userDrawn="1"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100" y="6186237"/>
            <a:ext cx="1487486" cy="382139"/>
          </a:xfrm>
          <a:prstGeom prst="rect">
            <a:avLst/>
          </a:prstGeom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350" y="470390"/>
            <a:ext cx="10636236" cy="11195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2350" y="1856630"/>
            <a:ext cx="10636236" cy="4089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350" y="6374625"/>
            <a:ext cx="482704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49661" y="6374625"/>
            <a:ext cx="976847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algn="r"/>
            <a:r>
              <a:rPr lang="fi-FI"/>
              <a:t>14.6.2024  |  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5272" y="6374625"/>
            <a:ext cx="3600728" cy="20460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algn="l"/>
            <a:r>
              <a:rPr lang="fi-FI"/>
              <a:t>Juuso Uljas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6786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89" r:id="rId7"/>
    <p:sldLayoutId id="2147483667" r:id="rId8"/>
    <p:sldLayoutId id="2147483690" r:id="rId9"/>
    <p:sldLayoutId id="2147483691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79" r:id="rId22"/>
    <p:sldLayoutId id="2147483680" r:id="rId23"/>
    <p:sldLayoutId id="2147483681" r:id="rId24"/>
    <p:sldLayoutId id="2147483682" r:id="rId25"/>
    <p:sldLayoutId id="2147483683" r:id="rId26"/>
    <p:sldLayoutId id="2147483684" r:id="rId27"/>
    <p:sldLayoutId id="2147483685" r:id="rId28"/>
    <p:sldLayoutId id="2147483686" r:id="rId29"/>
    <p:sldLayoutId id="2147483687" r:id="rId30"/>
    <p:sldLayoutId id="2147483688" r:id="rId3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7913" indent="-360363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5100" indent="-358775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22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66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114">
          <p15:clr>
            <a:srgbClr val="F26B43"/>
          </p15:clr>
        </p15:guide>
        <p15:guide id="4" orient="horz" pos="108">
          <p15:clr>
            <a:srgbClr val="F26B43"/>
          </p15:clr>
        </p15:guide>
        <p15:guide id="5" orient="horz" pos="4212">
          <p15:clr>
            <a:srgbClr val="F26B43"/>
          </p15:clr>
        </p15:guide>
        <p15:guide id="6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>
            <a:extLst>
              <a:ext uri="{FF2B5EF4-FFF2-40B4-BE49-F238E27FC236}">
                <a16:creationId xmlns:a16="http://schemas.microsoft.com/office/drawing/2014/main" id="{ED0CB4EE-CC8F-C88D-E47F-39CAD3B123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MHU 2025 lupaukset</a:t>
            </a:r>
            <a:endParaRPr lang="fi-FI" dirty="0"/>
          </a:p>
        </p:txBody>
      </p:sp>
      <p:sp>
        <p:nvSpPr>
          <p:cNvPr id="9" name="Alaotsikko 8">
            <a:extLst>
              <a:ext uri="{FF2B5EF4-FFF2-40B4-BE49-F238E27FC236}">
                <a16:creationId xmlns:a16="http://schemas.microsoft.com/office/drawing/2014/main" id="{8958FF21-FDEB-21FD-CF28-5AF9EFA8DC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Varsinais-Suomen ELY-keskus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8C87E24-3AA9-4184-C4C9-6FECCDF1A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14.6.2024</a:t>
            </a:r>
            <a:endParaRPr lang="fi-FI" sz="1600" dirty="0">
              <a:solidFill>
                <a:schemeClr val="tx2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4C21304-D9B3-6374-7286-3A93BEA81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Juuso Uljas</a:t>
            </a:r>
            <a:endParaRPr lang="fi-FI" sz="16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5262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D2160D2-9B1C-1B4F-DA23-F26FF8E3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Tiestötarkastuksen raportointi, mittari</a:t>
            </a: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797B18BF-3369-EA1B-9627-A8DE463CD7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743597"/>
              </p:ext>
            </p:extLst>
          </p:nvPr>
        </p:nvGraphicFramePr>
        <p:xfrm>
          <a:off x="493952" y="1365956"/>
          <a:ext cx="10795247" cy="36128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97802">
                  <a:extLst>
                    <a:ext uri="{9D8B030D-6E8A-4147-A177-3AD203B41FA5}">
                      <a16:colId xmlns:a16="http://schemas.microsoft.com/office/drawing/2014/main" val="3961408565"/>
                    </a:ext>
                  </a:extLst>
                </a:gridCol>
                <a:gridCol w="7297445">
                  <a:extLst>
                    <a:ext uri="{9D8B030D-6E8A-4147-A177-3AD203B41FA5}">
                      <a16:colId xmlns:a16="http://schemas.microsoft.com/office/drawing/2014/main" val="2655579305"/>
                    </a:ext>
                  </a:extLst>
                </a:gridCol>
              </a:tblGrid>
              <a:tr h="503857">
                <a:tc>
                  <a:txBody>
                    <a:bodyPr/>
                    <a:lstStyle/>
                    <a:p>
                      <a:r>
                        <a:rPr lang="fi-FI" dirty="0"/>
                        <a:t>Hoitokausi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Kaikki laadunalitukset raportoitava vähintään näistä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474420"/>
                  </a:ext>
                </a:extLst>
              </a:tr>
              <a:tr h="2771215">
                <a:tc>
                  <a:txBody>
                    <a:bodyPr/>
                    <a:lstStyle/>
                    <a:p>
                      <a:r>
                        <a:rPr lang="fi-FI" dirty="0"/>
                        <a:t>Talvihoitokausi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Talvi- ja kesähoitokauden vaihde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Sulamiskausi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Kelirikkokausi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Kesähoitokausi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Lumisuus, liukkaus, pinnan tasaisuus, liikennemerkit ja opasteet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Aurausviitoitus, reunapaalut, kaiteet, liikennemerkit ja opasteet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Paanneongelmat, sohjo-ojat, lammikoituminen, reunapolanteet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Sorateillä runko- ja pintakelirikko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Sorateillä pintakunnon määritys VO 39/2022 mukaan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Päällystetyillä teillä päällystevauriot, mikäli kuuluu urakkaan</a:t>
                      </a:r>
                    </a:p>
                    <a:p>
                      <a:r>
                        <a:rPr lang="fi-FI" dirty="0"/>
                        <a:t>Kaikilla teillä viherhoito, liikenneympäristön hoito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501959"/>
                  </a:ext>
                </a:extLst>
              </a:tr>
            </a:tbl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3DE3AA-103C-C6BC-2537-B81E68CF360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14.6.2024   |   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1FA9994-83D1-EC56-9C6B-AA4E401EF8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Juuso Uljas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BA61CC5-665F-3F71-F7DA-ECADCD929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10</a:t>
            </a:fld>
            <a:endParaRPr lang="fi-FI" dirty="0"/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F00494D8-B5BC-3200-5A53-52896A4E4D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731706"/>
              </p:ext>
            </p:extLst>
          </p:nvPr>
        </p:nvGraphicFramePr>
        <p:xfrm>
          <a:off x="573445" y="5031682"/>
          <a:ext cx="10636260" cy="1103422"/>
        </p:xfrm>
        <a:graphic>
          <a:graphicData uri="http://schemas.openxmlformats.org/drawingml/2006/table">
            <a:tbl>
              <a:tblPr/>
              <a:tblGrid>
                <a:gridCol w="1393716">
                  <a:extLst>
                    <a:ext uri="{9D8B030D-6E8A-4147-A177-3AD203B41FA5}">
                      <a16:colId xmlns:a16="http://schemas.microsoft.com/office/drawing/2014/main" val="1306217402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1516867816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496282272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2938045386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867195391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1876533792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97589927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3515605510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111940778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1810653125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2660662827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1673541711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3690866497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662828813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1818852411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1627993101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1148469599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1898397096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2954416478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2910416194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446345481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2127621659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2749199788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2688933115"/>
                    </a:ext>
                  </a:extLst>
                </a:gridCol>
                <a:gridCol w="385106">
                  <a:extLst>
                    <a:ext uri="{9D8B030D-6E8A-4147-A177-3AD203B41FA5}">
                      <a16:colId xmlns:a16="http://schemas.microsoft.com/office/drawing/2014/main" val="3618134553"/>
                    </a:ext>
                  </a:extLst>
                </a:gridCol>
              </a:tblGrid>
              <a:tr h="189933">
                <a:tc>
                  <a:txBody>
                    <a:bodyPr/>
                    <a:lstStyle/>
                    <a:p>
                      <a:pPr algn="l" fontAlgn="b"/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loka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marras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joulu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maalis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kesä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heinä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489950"/>
                  </a:ext>
                </a:extLst>
              </a:tr>
              <a:tr h="18088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Talvihoitokausi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41062"/>
                  </a:ext>
                </a:extLst>
              </a:tr>
              <a:tr h="18088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Hoitokauden vaihde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BFBF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204586"/>
                  </a:ext>
                </a:extLst>
              </a:tr>
              <a:tr h="18088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Sulamiskausi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8CBAD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107652"/>
                  </a:ext>
                </a:extLst>
              </a:tr>
              <a:tr h="180889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Kelirikkokausi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8F00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8F00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8F00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8F00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BF8F00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1318175"/>
                  </a:ext>
                </a:extLst>
              </a:tr>
              <a:tr h="189933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Kesähoitokausi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6259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556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D2160D2-9B1C-1B4F-DA23-F26FF8E3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Tiestötarkastuksen raportointi, mittari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3DE3AA-103C-C6BC-2537-B81E68CF360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14.6.2024   |   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1FA9994-83D1-EC56-9C6B-AA4E401EF8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Juuso Uljas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BA61CC5-665F-3F71-F7DA-ECADCD929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11</a:t>
            </a:fld>
            <a:endParaRPr lang="fi-FI" dirty="0"/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FA120126-D20B-C86D-8AC5-817323906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350" y="1490365"/>
            <a:ext cx="10636236" cy="4089200"/>
          </a:xfrm>
        </p:spPr>
        <p:txBody>
          <a:bodyPr/>
          <a:lstStyle/>
          <a:p>
            <a:r>
              <a:rPr lang="fi-FI" dirty="0"/>
              <a:t>Kausien mennessä päällekkäin, tulee havaintoja tehdä useammasta aihepiiristä</a:t>
            </a:r>
          </a:p>
          <a:p>
            <a:r>
              <a:rPr lang="fi-FI" dirty="0"/>
              <a:t>Kaikki laatupoikkeamat tulee dokumentoida</a:t>
            </a:r>
          </a:p>
          <a:p>
            <a:pPr lvl="1"/>
            <a:r>
              <a:rPr lang="fi-FI" dirty="0"/>
              <a:t>Havaintoja tehtävä vähintään 1 kpl / 10 km</a:t>
            </a:r>
          </a:p>
          <a:p>
            <a:pPr lvl="1"/>
            <a:r>
              <a:rPr lang="fi-FI" dirty="0"/>
              <a:t>Mikäli havaitaan, että urakoitsijalla on jäänyt teemakauden mukainen laatupoikkeama dokumentoimatta tai tarvittava toimenpide käynnistämättä, laatulupauksen toteumaan kirjataan -1 pistettä/havaittu dokumentaatiopuute. </a:t>
            </a:r>
          </a:p>
          <a:p>
            <a:endParaRPr lang="fi-FI" dirty="0"/>
          </a:p>
        </p:txBody>
      </p:sp>
      <p:graphicFrame>
        <p:nvGraphicFramePr>
          <p:cNvPr id="10" name="Taulukko 9">
            <a:extLst>
              <a:ext uri="{FF2B5EF4-FFF2-40B4-BE49-F238E27FC236}">
                <a16:creationId xmlns:a16="http://schemas.microsoft.com/office/drawing/2014/main" id="{B22D32AF-8A9E-CAB9-68AF-142118834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111057"/>
              </p:ext>
            </p:extLst>
          </p:nvPr>
        </p:nvGraphicFramePr>
        <p:xfrm>
          <a:off x="984554" y="4777576"/>
          <a:ext cx="10102758" cy="1005727"/>
        </p:xfrm>
        <a:graphic>
          <a:graphicData uri="http://schemas.openxmlformats.org/drawingml/2006/table">
            <a:tbl>
              <a:tblPr/>
              <a:tblGrid>
                <a:gridCol w="1261149">
                  <a:extLst>
                    <a:ext uri="{9D8B030D-6E8A-4147-A177-3AD203B41FA5}">
                      <a16:colId xmlns:a16="http://schemas.microsoft.com/office/drawing/2014/main" val="3355332577"/>
                    </a:ext>
                  </a:extLst>
                </a:gridCol>
                <a:gridCol w="650916">
                  <a:extLst>
                    <a:ext uri="{9D8B030D-6E8A-4147-A177-3AD203B41FA5}">
                      <a16:colId xmlns:a16="http://schemas.microsoft.com/office/drawing/2014/main" val="1403566309"/>
                    </a:ext>
                  </a:extLst>
                </a:gridCol>
                <a:gridCol w="650916">
                  <a:extLst>
                    <a:ext uri="{9D8B030D-6E8A-4147-A177-3AD203B41FA5}">
                      <a16:colId xmlns:a16="http://schemas.microsoft.com/office/drawing/2014/main" val="2383940200"/>
                    </a:ext>
                  </a:extLst>
                </a:gridCol>
                <a:gridCol w="650916">
                  <a:extLst>
                    <a:ext uri="{9D8B030D-6E8A-4147-A177-3AD203B41FA5}">
                      <a16:colId xmlns:a16="http://schemas.microsoft.com/office/drawing/2014/main" val="3136619722"/>
                    </a:ext>
                  </a:extLst>
                </a:gridCol>
                <a:gridCol w="650916">
                  <a:extLst>
                    <a:ext uri="{9D8B030D-6E8A-4147-A177-3AD203B41FA5}">
                      <a16:colId xmlns:a16="http://schemas.microsoft.com/office/drawing/2014/main" val="2325851655"/>
                    </a:ext>
                  </a:extLst>
                </a:gridCol>
                <a:gridCol w="650916">
                  <a:extLst>
                    <a:ext uri="{9D8B030D-6E8A-4147-A177-3AD203B41FA5}">
                      <a16:colId xmlns:a16="http://schemas.microsoft.com/office/drawing/2014/main" val="31233776"/>
                    </a:ext>
                  </a:extLst>
                </a:gridCol>
                <a:gridCol w="650916">
                  <a:extLst>
                    <a:ext uri="{9D8B030D-6E8A-4147-A177-3AD203B41FA5}">
                      <a16:colId xmlns:a16="http://schemas.microsoft.com/office/drawing/2014/main" val="214185386"/>
                    </a:ext>
                  </a:extLst>
                </a:gridCol>
                <a:gridCol w="650916">
                  <a:extLst>
                    <a:ext uri="{9D8B030D-6E8A-4147-A177-3AD203B41FA5}">
                      <a16:colId xmlns:a16="http://schemas.microsoft.com/office/drawing/2014/main" val="2273919680"/>
                    </a:ext>
                  </a:extLst>
                </a:gridCol>
                <a:gridCol w="650916">
                  <a:extLst>
                    <a:ext uri="{9D8B030D-6E8A-4147-A177-3AD203B41FA5}">
                      <a16:colId xmlns:a16="http://schemas.microsoft.com/office/drawing/2014/main" val="2767263445"/>
                    </a:ext>
                  </a:extLst>
                </a:gridCol>
                <a:gridCol w="650916">
                  <a:extLst>
                    <a:ext uri="{9D8B030D-6E8A-4147-A177-3AD203B41FA5}">
                      <a16:colId xmlns:a16="http://schemas.microsoft.com/office/drawing/2014/main" val="2426113646"/>
                    </a:ext>
                  </a:extLst>
                </a:gridCol>
                <a:gridCol w="650916">
                  <a:extLst>
                    <a:ext uri="{9D8B030D-6E8A-4147-A177-3AD203B41FA5}">
                      <a16:colId xmlns:a16="http://schemas.microsoft.com/office/drawing/2014/main" val="851934349"/>
                    </a:ext>
                  </a:extLst>
                </a:gridCol>
                <a:gridCol w="650916">
                  <a:extLst>
                    <a:ext uri="{9D8B030D-6E8A-4147-A177-3AD203B41FA5}">
                      <a16:colId xmlns:a16="http://schemas.microsoft.com/office/drawing/2014/main" val="1357719416"/>
                    </a:ext>
                  </a:extLst>
                </a:gridCol>
                <a:gridCol w="650916">
                  <a:extLst>
                    <a:ext uri="{9D8B030D-6E8A-4147-A177-3AD203B41FA5}">
                      <a16:colId xmlns:a16="http://schemas.microsoft.com/office/drawing/2014/main" val="2003627472"/>
                    </a:ext>
                  </a:extLst>
                </a:gridCol>
                <a:gridCol w="1030617">
                  <a:extLst>
                    <a:ext uri="{9D8B030D-6E8A-4147-A177-3AD203B41FA5}">
                      <a16:colId xmlns:a16="http://schemas.microsoft.com/office/drawing/2014/main" val="781254887"/>
                    </a:ext>
                  </a:extLst>
                </a:gridCol>
              </a:tblGrid>
              <a:tr h="23287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Esimerkki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loka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marras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joulu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maalis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huhti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touko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kesä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heinä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hoitovuosi yht.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7753298"/>
                  </a:ext>
                </a:extLst>
              </a:tr>
              <a:tr h="528329"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Lupauksen mukainen tiestötarkastuksen raportointi tehty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100 %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25 %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25 %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25 %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30 %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50 %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30 %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10 %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20 %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20 %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35 %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30 %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1320286"/>
                  </a:ext>
                </a:extLst>
              </a:tr>
              <a:tr h="24452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pistettä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C6E0B4"/>
                          </a:highligh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CE4D6"/>
                          </a:highligh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2CC"/>
                          </a:highligh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2302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070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3676C0-C0D0-1FEF-27D3-D347CDFA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Turvallisuus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9D919AC-02D6-86B3-DACC-AC8282B37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12</a:t>
            </a:fld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9DBD50F-796B-013B-01DA-600C89FAD88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fi-FI"/>
              <a:t>14.6.2024   |   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4E05962-F2ED-0457-B46F-EC13C4EDD1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fi-FI"/>
              <a:t>Juuso Uljas</a:t>
            </a:r>
            <a:endParaRPr lang="fi-FI" dirty="0"/>
          </a:p>
        </p:txBody>
      </p:sp>
      <p:graphicFrame>
        <p:nvGraphicFramePr>
          <p:cNvPr id="7" name="Sisällön paikkamerkki 7">
            <a:extLst>
              <a:ext uri="{FF2B5EF4-FFF2-40B4-BE49-F238E27FC236}">
                <a16:creationId xmlns:a16="http://schemas.microsoft.com/office/drawing/2014/main" id="{87864B32-222D-BC41-7DA1-B600975591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203076"/>
              </p:ext>
            </p:extLst>
          </p:nvPr>
        </p:nvGraphicFramePr>
        <p:xfrm>
          <a:off x="922338" y="1857375"/>
          <a:ext cx="10201382" cy="32750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03816">
                  <a:extLst>
                    <a:ext uri="{9D8B030D-6E8A-4147-A177-3AD203B41FA5}">
                      <a16:colId xmlns:a16="http://schemas.microsoft.com/office/drawing/2014/main" val="3961408565"/>
                    </a:ext>
                  </a:extLst>
                </a:gridCol>
                <a:gridCol w="5087730">
                  <a:extLst>
                    <a:ext uri="{9D8B030D-6E8A-4147-A177-3AD203B41FA5}">
                      <a16:colId xmlns:a16="http://schemas.microsoft.com/office/drawing/2014/main" val="364734678"/>
                    </a:ext>
                  </a:extLst>
                </a:gridCol>
                <a:gridCol w="2909836">
                  <a:extLst>
                    <a:ext uri="{9D8B030D-6E8A-4147-A177-3AD203B41FA5}">
                      <a16:colId xmlns:a16="http://schemas.microsoft.com/office/drawing/2014/main" val="2655579305"/>
                    </a:ext>
                  </a:extLst>
                </a:gridCol>
              </a:tblGrid>
              <a:tr h="503857">
                <a:tc>
                  <a:txBody>
                    <a:bodyPr/>
                    <a:lstStyle/>
                    <a:p>
                      <a:r>
                        <a:rPr lang="fi-FI" dirty="0"/>
                        <a:t>Lupaus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Muutokset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Tavoite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474420"/>
                  </a:ext>
                </a:extLst>
              </a:tr>
              <a:tr h="2771215">
                <a:tc>
                  <a:txBody>
                    <a:bodyPr/>
                    <a:lstStyle/>
                    <a:p>
                      <a:r>
                        <a:rPr lang="fi-FI" dirty="0"/>
                        <a:t>Turvallisuuden teemakokoukset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Portaittainen mittari turvallisuuden teemakokousten osallistujaprosentin mukaan:</a:t>
                      </a:r>
                    </a:p>
                    <a:p>
                      <a:endParaRPr lang="fi-FI" dirty="0"/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9</a:t>
                      </a:r>
                      <a:r>
                        <a:rPr lang="fi-FI" dirty="0"/>
                        <a:t>0</a:t>
                      </a: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r>
                        <a:rPr lang="fi-FI" dirty="0"/>
                        <a:t> </a:t>
                      </a:r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70 %</a:t>
                      </a:r>
                      <a:r>
                        <a:rPr lang="fi-FI" dirty="0"/>
                        <a:t> </a:t>
                      </a:r>
                      <a:endParaRPr lang="fi-FI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50 %</a:t>
                      </a:r>
                      <a:r>
                        <a:rPr lang="fi-FI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Mittaroinnin</a:t>
                      </a:r>
                      <a:r>
                        <a:rPr lang="fi-FI" dirty="0"/>
                        <a:t> helpottaminen.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Tarjoajalle vapaampi skaala luvata ja toteuttaa.</a:t>
                      </a:r>
                    </a:p>
                    <a:p>
                      <a:r>
                        <a:rPr lang="fi-FI" dirty="0"/>
                        <a:t>Helpottaa seurantaa.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501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3859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3676C0-C0D0-1FEF-27D3-D347CDFA6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Viestintä ja tienkäyttäjäasiakkaan palvelu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9D919AC-02D6-86B3-DACC-AC8282B37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13</a:t>
            </a:fld>
            <a:endParaRPr lang="fi-FI" dirty="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9DBD50F-796B-013B-01DA-600C89FAD88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fi-FI"/>
              <a:t>14.6.2024   |   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4E05962-F2ED-0457-B46F-EC13C4EDD1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fi-FI"/>
              <a:t>Juuso Uljas</a:t>
            </a:r>
            <a:endParaRPr lang="fi-FI" dirty="0"/>
          </a:p>
        </p:txBody>
      </p:sp>
      <p:graphicFrame>
        <p:nvGraphicFramePr>
          <p:cNvPr id="7" name="Sisällön paikkamerkki 7">
            <a:extLst>
              <a:ext uri="{FF2B5EF4-FFF2-40B4-BE49-F238E27FC236}">
                <a16:creationId xmlns:a16="http://schemas.microsoft.com/office/drawing/2014/main" id="{87864B32-222D-BC41-7DA1-B600975591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994452"/>
              </p:ext>
            </p:extLst>
          </p:nvPr>
        </p:nvGraphicFramePr>
        <p:xfrm>
          <a:off x="922350" y="1433583"/>
          <a:ext cx="10201382" cy="523285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149465">
                  <a:extLst>
                    <a:ext uri="{9D8B030D-6E8A-4147-A177-3AD203B41FA5}">
                      <a16:colId xmlns:a16="http://schemas.microsoft.com/office/drawing/2014/main" val="3961408565"/>
                    </a:ext>
                  </a:extLst>
                </a:gridCol>
                <a:gridCol w="4017108">
                  <a:extLst>
                    <a:ext uri="{9D8B030D-6E8A-4147-A177-3AD203B41FA5}">
                      <a16:colId xmlns:a16="http://schemas.microsoft.com/office/drawing/2014/main" val="364734678"/>
                    </a:ext>
                  </a:extLst>
                </a:gridCol>
                <a:gridCol w="3034809">
                  <a:extLst>
                    <a:ext uri="{9D8B030D-6E8A-4147-A177-3AD203B41FA5}">
                      <a16:colId xmlns:a16="http://schemas.microsoft.com/office/drawing/2014/main" val="2655579305"/>
                    </a:ext>
                  </a:extLst>
                </a:gridCol>
              </a:tblGrid>
              <a:tr h="339004">
                <a:tc>
                  <a:txBody>
                    <a:bodyPr/>
                    <a:lstStyle/>
                    <a:p>
                      <a:r>
                        <a:rPr lang="fi-FI" dirty="0"/>
                        <a:t>Lupaus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Muutokset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Tavoite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474420"/>
                  </a:ext>
                </a:extLst>
              </a:tr>
              <a:tr h="2373023">
                <a:tc>
                  <a:txBody>
                    <a:bodyPr/>
                    <a:lstStyle/>
                    <a:p>
                      <a:r>
                        <a:rPr lang="fi-FI" dirty="0"/>
                        <a:t>Tilanne ja ennakkotiedottaminen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Taso 1: nykyinen lupaus</a:t>
                      </a:r>
                    </a:p>
                    <a:p>
                      <a:endParaRPr lang="fi-FI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Taso 2: nykyinen lupaus + julkaisu tavoittaa keskimäärin vähintään: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perusurakka 10 000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vaativa 20 000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erittäin vaativa 30 000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henkilöä urakka-alueelta.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Parantaa viestinnän vaikuttavuutta ja laatua.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501959"/>
                  </a:ext>
                </a:extLst>
              </a:tr>
              <a:tr h="970429">
                <a:tc>
                  <a:txBody>
                    <a:bodyPr/>
                    <a:lstStyle/>
                    <a:p>
                      <a:r>
                        <a:rPr lang="fi-FI" dirty="0"/>
                        <a:t>Sidosryhmävuoropuhelu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Portaittainen mittari, montako vuoropuhelua hoitovuodessa käy:</a:t>
                      </a:r>
                    </a:p>
                    <a:p>
                      <a:r>
                        <a:rPr lang="fi-FI" dirty="0"/>
                        <a:t>5 kpl…1 kpl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Tarjoajalle vapaampi skaala luvata ja toteuttaa.</a:t>
                      </a:r>
                    </a:p>
                    <a:p>
                      <a:r>
                        <a:rPr lang="fi-FI" dirty="0"/>
                        <a:t>Helpottaa seurantaa.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414315"/>
                  </a:ext>
                </a:extLst>
              </a:tr>
              <a:tr h="1336342">
                <a:tc>
                  <a:txBody>
                    <a:bodyPr/>
                    <a:lstStyle/>
                    <a:p>
                      <a:r>
                        <a:rPr lang="fi-FI" dirty="0"/>
                        <a:t>Palautteiden pohjalta kehittäminen ja Tienkäyttäjätyytyväisyystutkimustulosten analyysi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Ei muutoksia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347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030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26E2511E-BDFF-CE5D-9EEC-2AB759CC1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Yleistä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ED8489DD-65D6-1C31-E296-8B2FF8D70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2350" y="1490147"/>
            <a:ext cx="9767422" cy="4089200"/>
          </a:xfrm>
        </p:spPr>
        <p:txBody>
          <a:bodyPr/>
          <a:lstStyle/>
          <a:p>
            <a:pPr marL="0" indent="0">
              <a:buNone/>
            </a:pPr>
            <a:r>
              <a:rPr lang="fi-FI" sz="2400" dirty="0"/>
              <a:t>Muutosten tavoitteena mm.:</a:t>
            </a:r>
          </a:p>
          <a:p>
            <a:pPr lvl="1"/>
            <a:r>
              <a:rPr lang="fi-FI" sz="2000" dirty="0"/>
              <a:t>Vahventaa lupausten roolia </a:t>
            </a:r>
          </a:p>
          <a:p>
            <a:pPr lvl="1"/>
            <a:r>
              <a:rPr lang="fi-FI" sz="2000" dirty="0"/>
              <a:t>Mahdollisuuksien mukaan portaittainen mittari, eli lievempi tuomarointi</a:t>
            </a:r>
          </a:p>
          <a:p>
            <a:pPr lvl="1"/>
            <a:r>
              <a:rPr lang="fi-FI" sz="2000" dirty="0"/>
              <a:t>Parantaa mittareita ja helpottaa seurantaa</a:t>
            </a:r>
          </a:p>
          <a:p>
            <a:pPr marL="0" indent="0">
              <a:buNone/>
            </a:pPr>
            <a:r>
              <a:rPr lang="fi-FI" sz="2400" dirty="0"/>
              <a:t>Poistuvat lupaukset:</a:t>
            </a:r>
          </a:p>
          <a:p>
            <a:pPr lvl="1"/>
            <a:r>
              <a:rPr lang="fi-FI" sz="2000" dirty="0"/>
              <a:t>Toimenpiteitä aiheuttaneet harja-viestit</a:t>
            </a:r>
          </a:p>
          <a:p>
            <a:pPr lvl="1"/>
            <a:r>
              <a:rPr lang="fi-FI" sz="2000" dirty="0"/>
              <a:t>Pistokoe omavalvonta</a:t>
            </a:r>
          </a:p>
          <a:p>
            <a:pPr lvl="1"/>
            <a:r>
              <a:rPr lang="fi-FI" sz="2000" dirty="0"/>
              <a:t>Alihankkijakoulutus</a:t>
            </a:r>
          </a:p>
          <a:p>
            <a:pPr lvl="2"/>
            <a:endParaRPr lang="fi-FI" dirty="0"/>
          </a:p>
          <a:p>
            <a:pPr marL="358775" lvl="1" indent="0">
              <a:buNone/>
            </a:pPr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8F631A9-E346-B518-E236-6CDE086FE98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14.6.2024   |   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BF46BBF-C55B-CBB1-0B83-B8EDC8B135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Juuso Uljas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3A5BC19-9A18-9A3C-B81E-EEB3269331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430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D2160D2-9B1C-1B4F-DA23-F26FF8E3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Kannustavat alihankintasopimukset</a:t>
            </a: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797B18BF-3369-EA1B-9627-A8DE463CD7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0484107"/>
              </p:ext>
            </p:extLst>
          </p:nvPr>
        </p:nvGraphicFramePr>
        <p:xfrm>
          <a:off x="922350" y="1453049"/>
          <a:ext cx="10201382" cy="4490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29055">
                  <a:extLst>
                    <a:ext uri="{9D8B030D-6E8A-4147-A177-3AD203B41FA5}">
                      <a16:colId xmlns:a16="http://schemas.microsoft.com/office/drawing/2014/main" val="3961408565"/>
                    </a:ext>
                  </a:extLst>
                </a:gridCol>
                <a:gridCol w="3162491">
                  <a:extLst>
                    <a:ext uri="{9D8B030D-6E8A-4147-A177-3AD203B41FA5}">
                      <a16:colId xmlns:a16="http://schemas.microsoft.com/office/drawing/2014/main" val="364734678"/>
                    </a:ext>
                  </a:extLst>
                </a:gridCol>
                <a:gridCol w="2909836">
                  <a:extLst>
                    <a:ext uri="{9D8B030D-6E8A-4147-A177-3AD203B41FA5}">
                      <a16:colId xmlns:a16="http://schemas.microsoft.com/office/drawing/2014/main" val="26555793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Lupaus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Muutokset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Tavoite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4744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i-FI" dirty="0"/>
                        <a:t>Kannustavat alihankintasopimukset, talvihoito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Alihankintasopimuksiin</a:t>
                      </a:r>
                    </a:p>
                    <a:p>
                      <a:r>
                        <a:rPr lang="fi-FI" dirty="0"/>
                        <a:t>20 </a:t>
                      </a:r>
                      <a:r>
                        <a:rPr lang="fi-FI" dirty="0" err="1"/>
                        <a:t>htpv</a:t>
                      </a:r>
                      <a:r>
                        <a:rPr lang="fi-FI" dirty="0"/>
                        <a:t> / 10 000 €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Varaus 1 % urakan kilpailutettavien hankintojen arvosta eli keskikokoisessa urakassa n. 20 000 €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Laajempi vaikutus alihankkijakenttään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Varauksen suuruus tarkoituksenmukainen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501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Kannustavat alihankintasopimukset, kesähoito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Alihankintasopimuksiin</a:t>
                      </a:r>
                    </a:p>
                    <a:p>
                      <a:r>
                        <a:rPr lang="fi-FI" dirty="0"/>
                        <a:t>20 </a:t>
                      </a:r>
                      <a:r>
                        <a:rPr lang="fi-FI" dirty="0" err="1"/>
                        <a:t>htpv</a:t>
                      </a:r>
                      <a:r>
                        <a:rPr lang="fi-FI" dirty="0"/>
                        <a:t> / 10 000 €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Varaus 0,5 % urakan kilpailutettavien hankintojen arvosta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Laajempi vaikutus alihankkijakenttään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Varauksen suuruus tarkoituksenmukainen</a:t>
                      </a:r>
                    </a:p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363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Kyselytutkimus alihankkijoille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Ei muutoksia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263973"/>
                  </a:ext>
                </a:extLst>
              </a:tr>
            </a:tbl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3DE3AA-103C-C6BC-2537-B81E68CF360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14.6.2024   |   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1FA9994-83D1-EC56-9C6B-AA4E401EF8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Juuso Uljas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BA61CC5-665F-3F71-F7DA-ECADCD929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75081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D2160D2-9B1C-1B4F-DA23-F26FF8E3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Kannustavat alihankintasopimukset, uudet lupaukset</a:t>
            </a: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797B18BF-3369-EA1B-9627-A8DE463CD7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9315"/>
              </p:ext>
            </p:extLst>
          </p:nvPr>
        </p:nvGraphicFramePr>
        <p:xfrm>
          <a:off x="922350" y="1713115"/>
          <a:ext cx="10204290" cy="43891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73680">
                  <a:extLst>
                    <a:ext uri="{9D8B030D-6E8A-4147-A177-3AD203B41FA5}">
                      <a16:colId xmlns:a16="http://schemas.microsoft.com/office/drawing/2014/main" val="3961408565"/>
                    </a:ext>
                  </a:extLst>
                </a:gridCol>
                <a:gridCol w="4520774">
                  <a:extLst>
                    <a:ext uri="{9D8B030D-6E8A-4147-A177-3AD203B41FA5}">
                      <a16:colId xmlns:a16="http://schemas.microsoft.com/office/drawing/2014/main" val="364734678"/>
                    </a:ext>
                  </a:extLst>
                </a:gridCol>
                <a:gridCol w="2909836">
                  <a:extLst>
                    <a:ext uri="{9D8B030D-6E8A-4147-A177-3AD203B41FA5}">
                      <a16:colId xmlns:a16="http://schemas.microsoft.com/office/drawing/2014/main" val="2655579305"/>
                    </a:ext>
                  </a:extLst>
                </a:gridCol>
              </a:tblGrid>
              <a:tr h="347616">
                <a:tc>
                  <a:txBody>
                    <a:bodyPr/>
                    <a:lstStyle/>
                    <a:p>
                      <a:r>
                        <a:rPr lang="fi-FI" dirty="0"/>
                        <a:t>Lupaus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Lupauksen sisältö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Tavoite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474420"/>
                  </a:ext>
                </a:extLst>
              </a:tr>
              <a:tr h="869040">
                <a:tc>
                  <a:txBody>
                    <a:bodyPr/>
                    <a:lstStyle/>
                    <a:p>
                      <a:r>
                        <a:rPr lang="fi-FI" dirty="0"/>
                        <a:t>Alihankinnan indeksiehto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Sidomme kaikki yli vuoden pituiset alihankintasopimuksemme indeksiin.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Alihankinnan tasapuolinen kohtelu ja taloudellisen aseman parantaminen.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501959"/>
                  </a:ext>
                </a:extLst>
              </a:tr>
              <a:tr h="29547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Alihankinnan maksuehto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Lupaamme, ettei palvelusopimuksen mukainen laskutusoikeuden rajoittaminen vaikuta alihankintasopimusten maksuehtoihin ja/tai maksuliikenteeseen.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Portaittainen pisteytys, maksuehto </a:t>
                      </a:r>
                      <a:r>
                        <a:rPr lang="fi-FI" dirty="0" err="1"/>
                        <a:t>max</a:t>
                      </a:r>
                      <a:r>
                        <a:rPr lang="fi-FI" dirty="0"/>
                        <a:t>:</a:t>
                      </a:r>
                    </a:p>
                    <a:p>
                      <a:r>
                        <a:rPr lang="fi-FI" dirty="0"/>
                        <a:t>≤ 14 pv</a:t>
                      </a:r>
                    </a:p>
                    <a:p>
                      <a:r>
                        <a:rPr lang="fi-FI" dirty="0"/>
                        <a:t>≤ 21 pv</a:t>
                      </a:r>
                    </a:p>
                    <a:p>
                      <a:r>
                        <a:rPr lang="fi-FI" dirty="0"/>
                        <a:t>≤ 30 pv</a:t>
                      </a:r>
                    </a:p>
                    <a:p>
                      <a:r>
                        <a:rPr lang="fi-FI" dirty="0"/>
                        <a:t>≤ 45 pv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Alihankinnan oikeudenmukainen kohtelu ja hoitourakan operatiivisen toiminnan varmistaminen.</a:t>
                      </a:r>
                    </a:p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363682"/>
                  </a:ext>
                </a:extLst>
              </a:tr>
            </a:tbl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3DE3AA-103C-C6BC-2537-B81E68CF360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14.6.2024   |   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1FA9994-83D1-EC56-9C6B-AA4E401EF8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Juuso Uljas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BA61CC5-665F-3F71-F7DA-ECADCD929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40591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D2160D2-9B1C-1B4F-DA23-F26FF8E3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Toiminnan suunnitelmallisuus</a:t>
            </a: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797B18BF-3369-EA1B-9627-A8DE463CD7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9481898"/>
              </p:ext>
            </p:extLst>
          </p:nvPr>
        </p:nvGraphicFramePr>
        <p:xfrm>
          <a:off x="922350" y="1589891"/>
          <a:ext cx="10201382" cy="32750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38932">
                  <a:extLst>
                    <a:ext uri="{9D8B030D-6E8A-4147-A177-3AD203B41FA5}">
                      <a16:colId xmlns:a16="http://schemas.microsoft.com/office/drawing/2014/main" val="3961408565"/>
                    </a:ext>
                  </a:extLst>
                </a:gridCol>
                <a:gridCol w="3952614">
                  <a:extLst>
                    <a:ext uri="{9D8B030D-6E8A-4147-A177-3AD203B41FA5}">
                      <a16:colId xmlns:a16="http://schemas.microsoft.com/office/drawing/2014/main" val="364734678"/>
                    </a:ext>
                  </a:extLst>
                </a:gridCol>
                <a:gridCol w="2909836">
                  <a:extLst>
                    <a:ext uri="{9D8B030D-6E8A-4147-A177-3AD203B41FA5}">
                      <a16:colId xmlns:a16="http://schemas.microsoft.com/office/drawing/2014/main" val="2655579305"/>
                    </a:ext>
                  </a:extLst>
                </a:gridCol>
              </a:tblGrid>
              <a:tr h="503857">
                <a:tc>
                  <a:txBody>
                    <a:bodyPr/>
                    <a:lstStyle/>
                    <a:p>
                      <a:r>
                        <a:rPr lang="fi-FI" dirty="0"/>
                        <a:t>Lupaus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Muutokset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Tavoite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474420"/>
                  </a:ext>
                </a:extLst>
              </a:tr>
              <a:tr h="2771215">
                <a:tc>
                  <a:txBody>
                    <a:bodyPr/>
                    <a:lstStyle/>
                    <a:p>
                      <a:r>
                        <a:rPr lang="fi-FI" dirty="0"/>
                        <a:t>Töiden kolmikantasuunnittelu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Suunnittelu hoidon vuosikierron mukaisesti, mittarina suunnittelukertaa/hoitovuosi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Portaittainen mittari:</a:t>
                      </a:r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</a:t>
                      </a:r>
                      <a:r>
                        <a:rPr lang="fi-FI" dirty="0"/>
                        <a:t>12 suunnittelukertaa/hoitovuosi</a:t>
                      </a:r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</a:t>
                      </a:r>
                      <a:r>
                        <a:rPr lang="fi-FI" dirty="0"/>
                        <a:t>10 suunnittelukertaa/hoitovuosi</a:t>
                      </a:r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</a:t>
                      </a:r>
                      <a:r>
                        <a:rPr lang="fi-FI" dirty="0"/>
                        <a:t>8 suunnittelukertaa/hoitovuosi</a:t>
                      </a:r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</a:t>
                      </a:r>
                      <a:r>
                        <a:rPr lang="fi-FI" dirty="0"/>
                        <a:t>6 suunnittelukertaa/hoitovuosi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Suunnittelun rytmitys tarkoituksenmukaisesti hoitotöiden mukaisesti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Tarjoajalle vapaampi skaala luvata ja toteuttaa. </a:t>
                      </a:r>
                    </a:p>
                    <a:p>
                      <a:r>
                        <a:rPr lang="fi-FI" dirty="0"/>
                        <a:t>Helpottaa seurantaa.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501959"/>
                  </a:ext>
                </a:extLst>
              </a:tr>
            </a:tbl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3DE3AA-103C-C6BC-2537-B81E68CF360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14.6.2024   |   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1FA9994-83D1-EC56-9C6B-AA4E401EF8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Juuso Uljas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BA61CC5-665F-3F71-F7DA-ECADCD929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192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D2160D2-9B1C-1B4F-DA23-F26FF8E3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Toiminnan suunnitelmallisuus</a:t>
            </a:r>
            <a:br>
              <a:rPr lang="fi-FI" dirty="0"/>
            </a:br>
            <a:r>
              <a:rPr lang="fi-FI" dirty="0"/>
              <a:t>Uusi lupaus: talouden ennustaminen</a:t>
            </a: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797B18BF-3369-EA1B-9627-A8DE463CD7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09770"/>
              </p:ext>
            </p:extLst>
          </p:nvPr>
        </p:nvGraphicFramePr>
        <p:xfrm>
          <a:off x="922350" y="1589891"/>
          <a:ext cx="10102754" cy="236954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03095">
                  <a:extLst>
                    <a:ext uri="{9D8B030D-6E8A-4147-A177-3AD203B41FA5}">
                      <a16:colId xmlns:a16="http://schemas.microsoft.com/office/drawing/2014/main" val="3961408565"/>
                    </a:ext>
                  </a:extLst>
                </a:gridCol>
                <a:gridCol w="4039339">
                  <a:extLst>
                    <a:ext uri="{9D8B030D-6E8A-4147-A177-3AD203B41FA5}">
                      <a16:colId xmlns:a16="http://schemas.microsoft.com/office/drawing/2014/main" val="364734678"/>
                    </a:ext>
                  </a:extLst>
                </a:gridCol>
                <a:gridCol w="4260320">
                  <a:extLst>
                    <a:ext uri="{9D8B030D-6E8A-4147-A177-3AD203B41FA5}">
                      <a16:colId xmlns:a16="http://schemas.microsoft.com/office/drawing/2014/main" val="2655579305"/>
                    </a:ext>
                  </a:extLst>
                </a:gridCol>
              </a:tblGrid>
              <a:tr h="658413">
                <a:tc>
                  <a:txBody>
                    <a:bodyPr/>
                    <a:lstStyle/>
                    <a:p>
                      <a:r>
                        <a:rPr lang="fi-FI" dirty="0"/>
                        <a:t>Lupaus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Lupauksen sisältö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Tavoite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474420"/>
                  </a:ext>
                </a:extLst>
              </a:tr>
              <a:tr h="1711136">
                <a:tc>
                  <a:txBody>
                    <a:bodyPr/>
                    <a:lstStyle/>
                    <a:p>
                      <a:r>
                        <a:rPr lang="fi-FI" dirty="0"/>
                        <a:t>Talouden ennustaminen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Ennustamme parhaalla mahdollisella tarkkuudella urakan hoitovuoden lopun tavoitehintaa ja toteutuvia kustannuksia 4 kertaa vuodessa alla mainittuihin määräpäiviin mennessä.</a:t>
                      </a:r>
                      <a:r>
                        <a:rPr lang="fi-FI" dirty="0">
                          <a:effectLst/>
                        </a:rPr>
                        <a:t> </a:t>
                      </a:r>
                      <a:endParaRPr lang="fi-FI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Parantaa urakan taloudenhallinnan yhteistoimintaa, hyödyntää urakoitsijan talousosaamista sekä lisätä avoimuutta.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501959"/>
                  </a:ext>
                </a:extLst>
              </a:tr>
            </a:tbl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3DE3AA-103C-C6BC-2537-B81E68CF360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14.6.2024   |   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1FA9994-83D1-EC56-9C6B-AA4E401EF8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Juuso Uljas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BA61CC5-665F-3F71-F7DA-ECADCD929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6</a:t>
            </a:fld>
            <a:endParaRPr lang="fi-FI" dirty="0"/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D6B7DF49-C7B7-3565-A8E9-DE784D74C1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824506"/>
              </p:ext>
            </p:extLst>
          </p:nvPr>
        </p:nvGraphicFramePr>
        <p:xfrm>
          <a:off x="922350" y="4162458"/>
          <a:ext cx="10102753" cy="18761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5754">
                  <a:extLst>
                    <a:ext uri="{9D8B030D-6E8A-4147-A177-3AD203B41FA5}">
                      <a16:colId xmlns:a16="http://schemas.microsoft.com/office/drawing/2014/main" val="2149109224"/>
                    </a:ext>
                  </a:extLst>
                </a:gridCol>
                <a:gridCol w="760264">
                  <a:extLst>
                    <a:ext uri="{9D8B030D-6E8A-4147-A177-3AD203B41FA5}">
                      <a16:colId xmlns:a16="http://schemas.microsoft.com/office/drawing/2014/main" val="1636000931"/>
                    </a:ext>
                  </a:extLst>
                </a:gridCol>
                <a:gridCol w="1745754">
                  <a:extLst>
                    <a:ext uri="{9D8B030D-6E8A-4147-A177-3AD203B41FA5}">
                      <a16:colId xmlns:a16="http://schemas.microsoft.com/office/drawing/2014/main" val="3077172233"/>
                    </a:ext>
                  </a:extLst>
                </a:gridCol>
                <a:gridCol w="761247">
                  <a:extLst>
                    <a:ext uri="{9D8B030D-6E8A-4147-A177-3AD203B41FA5}">
                      <a16:colId xmlns:a16="http://schemas.microsoft.com/office/drawing/2014/main" val="3341205791"/>
                    </a:ext>
                  </a:extLst>
                </a:gridCol>
                <a:gridCol w="1746738">
                  <a:extLst>
                    <a:ext uri="{9D8B030D-6E8A-4147-A177-3AD203B41FA5}">
                      <a16:colId xmlns:a16="http://schemas.microsoft.com/office/drawing/2014/main" val="3026048309"/>
                    </a:ext>
                  </a:extLst>
                </a:gridCol>
                <a:gridCol w="761247">
                  <a:extLst>
                    <a:ext uri="{9D8B030D-6E8A-4147-A177-3AD203B41FA5}">
                      <a16:colId xmlns:a16="http://schemas.microsoft.com/office/drawing/2014/main" val="1944772667"/>
                    </a:ext>
                  </a:extLst>
                </a:gridCol>
                <a:gridCol w="1746738">
                  <a:extLst>
                    <a:ext uri="{9D8B030D-6E8A-4147-A177-3AD203B41FA5}">
                      <a16:colId xmlns:a16="http://schemas.microsoft.com/office/drawing/2014/main" val="3278183951"/>
                    </a:ext>
                  </a:extLst>
                </a:gridCol>
                <a:gridCol w="835011">
                  <a:extLst>
                    <a:ext uri="{9D8B030D-6E8A-4147-A177-3AD203B41FA5}">
                      <a16:colId xmlns:a16="http://schemas.microsoft.com/office/drawing/2014/main" val="3904134875"/>
                    </a:ext>
                  </a:extLst>
                </a:gridCol>
              </a:tblGrid>
              <a:tr h="46870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31.8.*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20.12.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15.3.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600" dirty="0">
                          <a:effectLst/>
                        </a:rPr>
                        <a:t>15.6</a:t>
                      </a:r>
                      <a:endParaRPr lang="fi-F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3609301"/>
                  </a:ext>
                </a:extLst>
              </a:tr>
              <a:tr h="2570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Ennusteen tarkkuus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Pistettä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Ennusteen tarkkuus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Pistettä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Ennusteen tarkkuus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Pistettä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Ennusteen tarkkuus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Pistettä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072773720"/>
                  </a:ext>
                </a:extLst>
              </a:tr>
              <a:tr h="38345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± 9,0 %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± 6,0 %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± 3,0 %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± 2,0 %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282868526"/>
                  </a:ext>
                </a:extLst>
              </a:tr>
              <a:tr h="38345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± 9,0 %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± 6,0 %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± 3,0 %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± 2,0 %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13124265"/>
                  </a:ext>
                </a:extLst>
              </a:tr>
              <a:tr h="38345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± 7,0 %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± 4,0 %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± 2,0 %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≤ ± 1,0 %</a:t>
                      </a:r>
                    </a:p>
                  </a:txBody>
                  <a:tcPr marL="44450" marR="44450" marT="0" marB="0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44450" marR="44450" marT="0" marB="0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62521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694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D2160D2-9B1C-1B4F-DA23-F26FF8E3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Talouden ennustaminen, mittari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3DE3AA-103C-C6BC-2537-B81E68CF360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14.6.2024   |   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1FA9994-83D1-EC56-9C6B-AA4E401EF8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Juuso Uljas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BA61CC5-665F-3F71-F7DA-ECADCD929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7</a:t>
            </a:fld>
            <a:endParaRPr lang="fi-FI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isällön paikkamerkki 6">
                <a:extLst>
                  <a:ext uri="{FF2B5EF4-FFF2-40B4-BE49-F238E27FC236}">
                    <a16:creationId xmlns:a16="http://schemas.microsoft.com/office/drawing/2014/main" id="{3F346481-812C-89A0-D249-91CF5BA43CA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00642" y="5080098"/>
                <a:ext cx="10636236" cy="66462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i-FI" sz="1800" b="0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𝑒𝑛𝑛𝑢𝑠𝑡𝑒𝑡𝑎𝑟𝑘𝑘𝑢𝑢𝑠</m:t>
                      </m:r>
                      <m:r>
                        <a:rPr lang="fi-FI" sz="1800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fi-FI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fi-FI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fi-FI" sz="1800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𝑒𝑛𝑛𝑢𝑠𝑡𝑒𝑡𝑡𝑢</m:t>
                          </m:r>
                          <m:r>
                            <a:rPr lang="fi-FI" sz="1800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fi-FI" sz="1800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𝑡𝑎𝑣𝑜𝑖𝑡𝑒h𝑖𝑛𝑡𝑎𝑦𝑙𝑖𝑡𝑦𝑠</m:t>
                          </m:r>
                          <m:r>
                            <a:rPr lang="fi-FI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fi-FI" sz="1800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𝑡𝑜𝑡</m:t>
                          </m:r>
                          <m:r>
                            <a:rPr lang="fi-FI" sz="1800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 </m:t>
                          </m:r>
                          <m:r>
                            <a:rPr lang="fi-FI" sz="1800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𝑡𝑎𝑣𝑜𝑖𝑡𝑒h𝑖𝑛𝑡𝑎𝑦𝑙𝑖𝑡𝑦𝑠</m:t>
                          </m:r>
                          <m:r>
                            <a:rPr lang="fi-FI" sz="18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fi-FI" sz="1800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h𝑜𝑖𝑡𝑜𝑣𝑢𝑜𝑑𝑒𝑛</m:t>
                          </m:r>
                          <m:r>
                            <a:rPr lang="fi-FI" sz="1800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fi-FI" sz="1800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𝑎𝑙𝑢𝑛</m:t>
                          </m:r>
                          <m:r>
                            <a:rPr lang="fi-FI" sz="1800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fi-FI" sz="1800" b="0" i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𝑡𝑎𝑣𝑜𝑖𝑡𝑒h𝑖𝑛𝑡𝑎</m:t>
                          </m:r>
                        </m:den>
                      </m:f>
                    </m:oMath>
                  </m:oMathPara>
                </a14:m>
                <a:endParaRPr lang="fi-FI" dirty="0"/>
              </a:p>
            </p:txBody>
          </p:sp>
        </mc:Choice>
        <mc:Fallback xmlns="">
          <p:sp>
            <p:nvSpPr>
              <p:cNvPr id="7" name="Sisällön paikkamerkki 6">
                <a:extLst>
                  <a:ext uri="{FF2B5EF4-FFF2-40B4-BE49-F238E27FC236}">
                    <a16:creationId xmlns:a16="http://schemas.microsoft.com/office/drawing/2014/main" id="{3F346481-812C-89A0-D249-91CF5BA43CA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0642" y="5080098"/>
                <a:ext cx="10636236" cy="66462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Kuva 9">
            <a:extLst>
              <a:ext uri="{FF2B5EF4-FFF2-40B4-BE49-F238E27FC236}">
                <a16:creationId xmlns:a16="http://schemas.microsoft.com/office/drawing/2014/main" id="{EF2401B1-64FF-06D5-306A-57F92EDFD3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025" y="1589891"/>
            <a:ext cx="11599949" cy="3176075"/>
          </a:xfrm>
          <a:prstGeom prst="rect">
            <a:avLst/>
          </a:prstGeom>
        </p:spPr>
      </p:pic>
      <p:sp>
        <p:nvSpPr>
          <p:cNvPr id="2" name="Ellipsi 1">
            <a:extLst>
              <a:ext uri="{FF2B5EF4-FFF2-40B4-BE49-F238E27FC236}">
                <a16:creationId xmlns:a16="http://schemas.microsoft.com/office/drawing/2014/main" id="{C5413972-3A08-C223-CF5D-426EC14E53D2}"/>
              </a:ext>
            </a:extLst>
          </p:cNvPr>
          <p:cNvSpPr/>
          <p:nvPr/>
        </p:nvSpPr>
        <p:spPr>
          <a:xfrm>
            <a:off x="10022889" y="1979719"/>
            <a:ext cx="1429165" cy="63201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80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D2160D2-9B1C-1B4F-DA23-F26FF8E3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Laadunvarmistus ja laadunosoitus</a:t>
            </a: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797B18BF-3369-EA1B-9627-A8DE463CD7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22626"/>
              </p:ext>
            </p:extLst>
          </p:nvPr>
        </p:nvGraphicFramePr>
        <p:xfrm>
          <a:off x="922350" y="1589891"/>
          <a:ext cx="10201382" cy="36128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38932">
                  <a:extLst>
                    <a:ext uri="{9D8B030D-6E8A-4147-A177-3AD203B41FA5}">
                      <a16:colId xmlns:a16="http://schemas.microsoft.com/office/drawing/2014/main" val="3961408565"/>
                    </a:ext>
                  </a:extLst>
                </a:gridCol>
                <a:gridCol w="3952614">
                  <a:extLst>
                    <a:ext uri="{9D8B030D-6E8A-4147-A177-3AD203B41FA5}">
                      <a16:colId xmlns:a16="http://schemas.microsoft.com/office/drawing/2014/main" val="364734678"/>
                    </a:ext>
                  </a:extLst>
                </a:gridCol>
                <a:gridCol w="2909836">
                  <a:extLst>
                    <a:ext uri="{9D8B030D-6E8A-4147-A177-3AD203B41FA5}">
                      <a16:colId xmlns:a16="http://schemas.microsoft.com/office/drawing/2014/main" val="2655579305"/>
                    </a:ext>
                  </a:extLst>
                </a:gridCol>
              </a:tblGrid>
              <a:tr h="503857">
                <a:tc>
                  <a:txBody>
                    <a:bodyPr/>
                    <a:lstStyle/>
                    <a:p>
                      <a:r>
                        <a:rPr lang="fi-FI" dirty="0"/>
                        <a:t>Lupaus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Muutokset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Tavoite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474420"/>
                  </a:ext>
                </a:extLst>
              </a:tr>
              <a:tr h="2771215">
                <a:tc>
                  <a:txBody>
                    <a:bodyPr/>
                    <a:lstStyle/>
                    <a:p>
                      <a:r>
                        <a:rPr lang="fi-FI" dirty="0" err="1"/>
                        <a:t>Itselleluovutus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Itselleluovutukset</a:t>
                      </a:r>
                      <a:r>
                        <a:rPr lang="fi-FI" dirty="0"/>
                        <a:t> dokumentoidaan tilaajan projektihallintajärjestelmään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 err="1"/>
                        <a:t>Itselleluovutettavia</a:t>
                      </a:r>
                      <a:r>
                        <a:rPr lang="fi-FI" dirty="0"/>
                        <a:t> työlajeja rajataan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Portaittainen mittari kuinka monta % </a:t>
                      </a:r>
                      <a:r>
                        <a:rPr lang="fi-FI" dirty="0" err="1"/>
                        <a:t>itselleluovutuksista</a:t>
                      </a:r>
                      <a:r>
                        <a:rPr lang="fi-FI" dirty="0"/>
                        <a:t> on tehty:</a:t>
                      </a:r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 100 %</a:t>
                      </a:r>
                      <a:r>
                        <a:rPr lang="fi-FI" dirty="0"/>
                        <a:t> </a:t>
                      </a:r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8</a:t>
                      </a:r>
                      <a:r>
                        <a:rPr lang="fi-FI" dirty="0"/>
                        <a:t>0</a:t>
                      </a:r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%</a:t>
                      </a:r>
                      <a:r>
                        <a:rPr lang="fi-FI" dirty="0"/>
                        <a:t> </a:t>
                      </a:r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60 %</a:t>
                      </a:r>
                      <a:r>
                        <a:rPr lang="fi-FI" dirty="0"/>
                        <a:t> </a:t>
                      </a:r>
                      <a:endParaRPr lang="fi-FI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 40 %</a:t>
                      </a:r>
                      <a:r>
                        <a:rPr lang="fi-FI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Dokumentaation ja avoimuuden kehittäminen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 err="1"/>
                        <a:t>Mittaroinnin</a:t>
                      </a:r>
                      <a:r>
                        <a:rPr lang="fi-FI" dirty="0"/>
                        <a:t> helpottaminen</a:t>
                      </a:r>
                    </a:p>
                    <a:p>
                      <a:endParaRPr lang="fi-FI" dirty="0"/>
                    </a:p>
                    <a:p>
                      <a:r>
                        <a:rPr lang="fi-FI" dirty="0"/>
                        <a:t>Tarjoajalle vapaampi skaala luvata ja toteuttaa. Helpottaa seurantaa.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501959"/>
                  </a:ext>
                </a:extLst>
              </a:tr>
            </a:tbl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3DE3AA-103C-C6BC-2537-B81E68CF360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14.6.2024   |   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1FA9994-83D1-EC56-9C6B-AA4E401EF8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Juuso Uljas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BA61CC5-665F-3F71-F7DA-ECADCD929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4861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D2160D2-9B1C-1B4F-DA23-F26FF8E38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Laadunvarmistus ja laadunosoitus</a:t>
            </a:r>
            <a:br>
              <a:rPr lang="fi-FI" dirty="0"/>
            </a:br>
            <a:r>
              <a:rPr lang="fi-FI" dirty="0"/>
              <a:t>Uusi lupaus: Urakoitsijan laadunosoitus</a:t>
            </a: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797B18BF-3369-EA1B-9627-A8DE463CD7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922750"/>
              </p:ext>
            </p:extLst>
          </p:nvPr>
        </p:nvGraphicFramePr>
        <p:xfrm>
          <a:off x="922354" y="1814475"/>
          <a:ext cx="10102754" cy="267009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13813">
                  <a:extLst>
                    <a:ext uri="{9D8B030D-6E8A-4147-A177-3AD203B41FA5}">
                      <a16:colId xmlns:a16="http://schemas.microsoft.com/office/drawing/2014/main" val="3961408565"/>
                    </a:ext>
                  </a:extLst>
                </a:gridCol>
                <a:gridCol w="3831362">
                  <a:extLst>
                    <a:ext uri="{9D8B030D-6E8A-4147-A177-3AD203B41FA5}">
                      <a16:colId xmlns:a16="http://schemas.microsoft.com/office/drawing/2014/main" val="364734678"/>
                    </a:ext>
                  </a:extLst>
                </a:gridCol>
                <a:gridCol w="4157579">
                  <a:extLst>
                    <a:ext uri="{9D8B030D-6E8A-4147-A177-3AD203B41FA5}">
                      <a16:colId xmlns:a16="http://schemas.microsoft.com/office/drawing/2014/main" val="2655579305"/>
                    </a:ext>
                  </a:extLst>
                </a:gridCol>
              </a:tblGrid>
              <a:tr h="658413">
                <a:tc>
                  <a:txBody>
                    <a:bodyPr/>
                    <a:lstStyle/>
                    <a:p>
                      <a:r>
                        <a:rPr lang="fi-FI" dirty="0"/>
                        <a:t>Lupaus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Lupauksen sisältö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Tavoite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474420"/>
                  </a:ext>
                </a:extLst>
              </a:tr>
              <a:tr h="1711136">
                <a:tc>
                  <a:txBody>
                    <a:bodyPr/>
                    <a:lstStyle/>
                    <a:p>
                      <a:r>
                        <a:rPr lang="fi-FI" dirty="0"/>
                        <a:t>Tiestötarkastuksen raportointi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Tarjoaja antaa lupauksen kuinka monta kertaa hoitovuodessa työnjohtovastuussa oleva työnjohto tarkastaa urakan tiestön dokumentoiduin kausiluontoisin pistehavainnoin (min. 1 kpl/100km), jotka raportoidaan tilaajalle.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Parantaa tiestön tilannekuvaa ja tiestötarkastusten laatua sekä lisätä avoimuutta.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501959"/>
                  </a:ext>
                </a:extLst>
              </a:tr>
            </a:tbl>
          </a:graphicData>
        </a:graphic>
      </p:graphicFrame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3DE3AA-103C-C6BC-2537-B81E68CF360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>
              <a:lnSpc>
                <a:spcPct val="110000"/>
              </a:lnSpc>
              <a:buClr>
                <a:schemeClr val="tx2"/>
              </a:buClr>
            </a:pPr>
            <a:r>
              <a:rPr lang="fi-FI"/>
              <a:t>14.6.2024   |   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1FA9994-83D1-EC56-9C6B-AA4E401EF8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lnSpc>
                <a:spcPct val="110000"/>
              </a:lnSpc>
              <a:buClr>
                <a:schemeClr val="tx2"/>
              </a:buClr>
            </a:pPr>
            <a:r>
              <a:rPr lang="fi-FI"/>
              <a:t>Juuso Uljas</a:t>
            </a:r>
            <a:endParaRPr lang="fi-FI" sz="1600" dirty="0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BA61CC5-665F-3F71-F7DA-ECADCD929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03D2D5F4-4871-4469-8343-ED7F6811B37D}" type="slidenum">
              <a:rPr lang="fi-FI" smtClean="0"/>
              <a:pPr algn="l"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9945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ely_new2021">
  <a:themeElements>
    <a:clrScheme name="ELY 2020">
      <a:dk1>
        <a:sysClr val="windowText" lastClr="000000"/>
      </a:dk1>
      <a:lt1>
        <a:sysClr val="window" lastClr="FFFFFF"/>
      </a:lt1>
      <a:dk2>
        <a:srgbClr val="003883"/>
      </a:dk2>
      <a:lt2>
        <a:srgbClr val="D8D8D8"/>
      </a:lt2>
      <a:accent1>
        <a:srgbClr val="003883"/>
      </a:accent1>
      <a:accent2>
        <a:srgbClr val="D9640C"/>
      </a:accent2>
      <a:accent3>
        <a:srgbClr val="5A8117"/>
      </a:accent3>
      <a:accent4>
        <a:srgbClr val="4460A5"/>
      </a:accent4>
      <a:accent5>
        <a:srgbClr val="623412"/>
      </a:accent5>
      <a:accent6>
        <a:srgbClr val="9E652E"/>
      </a:accent6>
      <a:hlink>
        <a:srgbClr val="0563C1"/>
      </a:hlink>
      <a:folHlink>
        <a:srgbClr val="954F72"/>
      </a:folHlink>
    </a:clrScheme>
    <a:fontScheme name="ELY_fontit_202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ly_uusi_2021.potx" id="{543388CA-4464-4614-A257-6C25AE36A37D}" vid="{A3828C89-02CC-4779-BD92-33970237EB4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xml_kameleon>
  <kieli>Suomi</kieli>
  <laatijaorganisaatio>ELY VAR|7e6dd789-d171-4986-b026-84146f7b6f06</laatijaorganisaatio>
  <kehalaatija>Juuso Uljas</kehalaatija>
  <julkisuus/>
  <päiväys>14.6.2024</päiväys>
  <dokumentin_x0020_tila/>
  <dokumenttityyppi>Esitys</dokumenttityyppi>
</xml_kameleon>
</file>

<file path=customXml/itemProps1.xml><?xml version="1.0" encoding="utf-8"?>
<ds:datastoreItem xmlns:ds="http://schemas.openxmlformats.org/officeDocument/2006/customXml" ds:itemID="{38E70945-F138-4548-89B8-490AD6770CFB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ely_uusi_2021</Template>
  <TotalTime>1897</TotalTime>
  <Words>951</Words>
  <Application>Microsoft Office PowerPoint</Application>
  <PresentationFormat>Laajakuva</PresentationFormat>
  <Paragraphs>418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 Math</vt:lpstr>
      <vt:lpstr>ely_new2021</vt:lpstr>
      <vt:lpstr>MHU 2025 lupaukset</vt:lpstr>
      <vt:lpstr>Yleistä</vt:lpstr>
      <vt:lpstr>Kannustavat alihankintasopimukset</vt:lpstr>
      <vt:lpstr>Kannustavat alihankintasopimukset, uudet lupaukset</vt:lpstr>
      <vt:lpstr>Toiminnan suunnitelmallisuus</vt:lpstr>
      <vt:lpstr>Toiminnan suunnitelmallisuus Uusi lupaus: talouden ennustaminen</vt:lpstr>
      <vt:lpstr>Talouden ennustaminen, mittari</vt:lpstr>
      <vt:lpstr>Laadunvarmistus ja laadunosoitus</vt:lpstr>
      <vt:lpstr>Laadunvarmistus ja laadunosoitus Uusi lupaus: Urakoitsijan laadunosoitus</vt:lpstr>
      <vt:lpstr>Tiestötarkastuksen raportointi, mittari</vt:lpstr>
      <vt:lpstr>Tiestötarkastuksen raportointi, mittari</vt:lpstr>
      <vt:lpstr>Turvallisuus</vt:lpstr>
      <vt:lpstr>Viestintä ja tienkäyttäjäasiakkaan palvelu</vt:lpstr>
    </vt:vector>
  </TitlesOfParts>
  <Company>Varsinais-Suomen ELY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MHU 2025 lupaukset</dc:title>
  <dc:creator>Juuso Uljas</dc:creator>
  <cp:keywords/>
  <cp:lastModifiedBy>Uljas Juuso (ELY)</cp:lastModifiedBy>
  <cp:revision>2</cp:revision>
  <dcterms:created xsi:type="dcterms:W3CDTF">2024-06-11T05:46:03Z</dcterms:created>
  <dcterms:modified xsi:type="dcterms:W3CDTF">2024-06-14T05:51:14Z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460.96.003.25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ely_uusi_2021.potx</vt:lpwstr>
  </property>
  <property fmtid="{D5CDD505-2E9C-101B-9397-08002B2CF9AE}" pid="6" name="dvDefinition">
    <vt:lpwstr>1211 (dd_default.xml)</vt:lpwstr>
  </property>
  <property fmtid="{D5CDD505-2E9C-101B-9397-08002B2CF9AE}" pid="7" name="dvDefinitionID">
    <vt:lpwstr>1211</vt:lpwstr>
  </property>
  <property fmtid="{D5CDD505-2E9C-101B-9397-08002B2CF9AE}" pid="8" name="dvContentFile">
    <vt:lpwstr>dd_default.xml</vt:lpwstr>
  </property>
  <property fmtid="{D5CDD505-2E9C-101B-9397-08002B2CF9AE}" pid="9" name="dvGlobalVerID">
    <vt:lpwstr>460.90.02.298</vt:lpwstr>
  </property>
  <property fmtid="{D5CDD505-2E9C-101B-9397-08002B2CF9AE}" pid="10" name="dvDefinitionVersion">
    <vt:lpwstr>02.001 / 14.1.2021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-1</vt:lpwstr>
  </property>
  <property fmtid="{D5CDD505-2E9C-101B-9397-08002B2CF9AE}" pid="15" name="dvDateExist">
    <vt:lpwstr>-1</vt:lpwstr>
  </property>
  <property fmtid="{D5CDD505-2E9C-101B-9397-08002B2CF9AE}" pid="16" name="dvCategory">
    <vt:lpwstr>165</vt:lpwstr>
  </property>
  <property fmtid="{D5CDD505-2E9C-101B-9397-08002B2CF9AE}" pid="17" name="dvCategory_2">
    <vt:lpwstr>56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>ELY VAR</vt:lpwstr>
  </property>
  <property fmtid="{D5CDD505-2E9C-101B-9397-08002B2CF9AE}" pid="21" name="dvSite">
    <vt:lpwstr>Turku</vt:lpwstr>
  </property>
  <property fmtid="{D5CDD505-2E9C-101B-9397-08002B2CF9AE}" pid="22" name="dvSite_short">
    <vt:lpwstr>Varsinais-Suomen ELY-keskus</vt:lpwstr>
  </property>
  <property fmtid="{D5CDD505-2E9C-101B-9397-08002B2CF9AE}" pid="23" name="dvNumbering">
    <vt:lpwstr>0</vt:lpwstr>
  </property>
  <property fmtid="{D5CDD505-2E9C-101B-9397-08002B2CF9AE}" pid="24" name="dvDUname">
    <vt:lpwstr>Juuso Uljas</vt:lpwstr>
  </property>
  <property fmtid="{D5CDD505-2E9C-101B-9397-08002B2CF9AE}" pid="25" name="dvdufname">
    <vt:lpwstr>Juuso</vt:lpwstr>
  </property>
  <property fmtid="{D5CDD505-2E9C-101B-9397-08002B2CF9AE}" pid="26" name="dvdulname">
    <vt:lpwstr>Uljas</vt:lpwstr>
  </property>
  <property fmtid="{D5CDD505-2E9C-101B-9397-08002B2CF9AE}" pid="27" name="dvDUdepartment">
    <vt:lpwstr/>
  </property>
  <property fmtid="{D5CDD505-2E9C-101B-9397-08002B2CF9AE}" pid="28" name="dvLogoExist">
    <vt:lpwstr>0</vt:lpwstr>
  </property>
  <property fmtid="{D5CDD505-2E9C-101B-9397-08002B2CF9AE}" pid="29" name="dvCurrentlogo">
    <vt:lpwstr/>
  </property>
  <property fmtid="{D5CDD505-2E9C-101B-9397-08002B2CF9AE}" pid="30" name="Kieli">
    <vt:lpwstr>Suomi</vt:lpwstr>
  </property>
  <property fmtid="{D5CDD505-2E9C-101B-9397-08002B2CF9AE}" pid="31" name="Laatijaorganisaatio">
    <vt:lpwstr>Varsinais-Suomen ELY</vt:lpwstr>
  </property>
  <property fmtid="{D5CDD505-2E9C-101B-9397-08002B2CF9AE}" pid="32" name="KEHALaatija">
    <vt:lpwstr>Juuso Uljas</vt:lpwstr>
  </property>
  <property fmtid="{D5CDD505-2E9C-101B-9397-08002B2CF9AE}" pid="33" name="julkisuus">
    <vt:lpwstr/>
  </property>
  <property fmtid="{D5CDD505-2E9C-101B-9397-08002B2CF9AE}" pid="34" name="Päiväys">
    <vt:filetime>2024-06-13T21:00:00Z</vt:filetime>
  </property>
  <property fmtid="{D5CDD505-2E9C-101B-9397-08002B2CF9AE}" pid="35" name="Dokumentin_x0020_tila">
    <vt:lpwstr/>
  </property>
  <property fmtid="{D5CDD505-2E9C-101B-9397-08002B2CF9AE}" pid="36" name="Asiakirjan tyyppi">
    <vt:lpwstr>Esitys</vt:lpwstr>
  </property>
  <property fmtid="{D5CDD505-2E9C-101B-9397-08002B2CF9AE}" pid="37" name="Dokumenttityyppi">
    <vt:lpwstr>Esitys</vt:lpwstr>
  </property>
</Properties>
</file>