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5"/>
  </p:notesMasterIdLst>
  <p:handoutMasterIdLst>
    <p:handoutMasterId r:id="rId26"/>
  </p:handoutMasterIdLst>
  <p:sldIdLst>
    <p:sldId id="258" r:id="rId2"/>
    <p:sldId id="262" r:id="rId3"/>
    <p:sldId id="316" r:id="rId4"/>
    <p:sldId id="289" r:id="rId5"/>
    <p:sldId id="317" r:id="rId6"/>
    <p:sldId id="318" r:id="rId7"/>
    <p:sldId id="319" r:id="rId8"/>
    <p:sldId id="320" r:id="rId9"/>
    <p:sldId id="306" r:id="rId10"/>
    <p:sldId id="285" r:id="rId11"/>
    <p:sldId id="297" r:id="rId12"/>
    <p:sldId id="310" r:id="rId13"/>
    <p:sldId id="311" r:id="rId14"/>
    <p:sldId id="313" r:id="rId15"/>
    <p:sldId id="312" r:id="rId16"/>
    <p:sldId id="307" r:id="rId17"/>
    <p:sldId id="295" r:id="rId18"/>
    <p:sldId id="314" r:id="rId19"/>
    <p:sldId id="315" r:id="rId20"/>
    <p:sldId id="299" r:id="rId21"/>
    <p:sldId id="300" r:id="rId22"/>
    <p:sldId id="302" r:id="rId23"/>
    <p:sldId id="275" r:id="rId24"/>
  </p:sldIdLst>
  <p:sldSz cx="10691813" cy="7559675"/>
  <p:notesSz cx="6858000" cy="9144000"/>
  <p:defaultTextStyle>
    <a:defPPr>
      <a:defRPr lang="fi-FI"/>
    </a:defPPr>
    <a:lvl1pPr marL="0" algn="l" defTabSz="1042873" rtl="0" eaLnBrk="1" latinLnBrk="0" hangingPunct="1">
      <a:defRPr sz="2053" kern="1200">
        <a:solidFill>
          <a:schemeClr val="tx1"/>
        </a:solidFill>
        <a:latin typeface="+mn-lt"/>
        <a:ea typeface="+mn-ea"/>
        <a:cs typeface="+mn-cs"/>
      </a:defRPr>
    </a:lvl1pPr>
    <a:lvl2pPr marL="521437" algn="l" defTabSz="1042873" rtl="0" eaLnBrk="1" latinLnBrk="0" hangingPunct="1">
      <a:defRPr sz="2053" kern="1200">
        <a:solidFill>
          <a:schemeClr val="tx1"/>
        </a:solidFill>
        <a:latin typeface="+mn-lt"/>
        <a:ea typeface="+mn-ea"/>
        <a:cs typeface="+mn-cs"/>
      </a:defRPr>
    </a:lvl2pPr>
    <a:lvl3pPr marL="1042873" algn="l" defTabSz="1042873" rtl="0" eaLnBrk="1" latinLnBrk="0" hangingPunct="1">
      <a:defRPr sz="2053" kern="1200">
        <a:solidFill>
          <a:schemeClr val="tx1"/>
        </a:solidFill>
        <a:latin typeface="+mn-lt"/>
        <a:ea typeface="+mn-ea"/>
        <a:cs typeface="+mn-cs"/>
      </a:defRPr>
    </a:lvl3pPr>
    <a:lvl4pPr marL="1564310" algn="l" defTabSz="1042873" rtl="0" eaLnBrk="1" latinLnBrk="0" hangingPunct="1">
      <a:defRPr sz="2053" kern="1200">
        <a:solidFill>
          <a:schemeClr val="tx1"/>
        </a:solidFill>
        <a:latin typeface="+mn-lt"/>
        <a:ea typeface="+mn-ea"/>
        <a:cs typeface="+mn-cs"/>
      </a:defRPr>
    </a:lvl4pPr>
    <a:lvl5pPr marL="2085746" algn="l" defTabSz="1042873" rtl="0" eaLnBrk="1" latinLnBrk="0" hangingPunct="1">
      <a:defRPr sz="2053" kern="1200">
        <a:solidFill>
          <a:schemeClr val="tx1"/>
        </a:solidFill>
        <a:latin typeface="+mn-lt"/>
        <a:ea typeface="+mn-ea"/>
        <a:cs typeface="+mn-cs"/>
      </a:defRPr>
    </a:lvl5pPr>
    <a:lvl6pPr marL="2607183" algn="l" defTabSz="1042873" rtl="0" eaLnBrk="1" latinLnBrk="0" hangingPunct="1">
      <a:defRPr sz="2053" kern="1200">
        <a:solidFill>
          <a:schemeClr val="tx1"/>
        </a:solidFill>
        <a:latin typeface="+mn-lt"/>
        <a:ea typeface="+mn-ea"/>
        <a:cs typeface="+mn-cs"/>
      </a:defRPr>
    </a:lvl6pPr>
    <a:lvl7pPr marL="3128620" algn="l" defTabSz="1042873" rtl="0" eaLnBrk="1" latinLnBrk="0" hangingPunct="1">
      <a:defRPr sz="2053" kern="1200">
        <a:solidFill>
          <a:schemeClr val="tx1"/>
        </a:solidFill>
        <a:latin typeface="+mn-lt"/>
        <a:ea typeface="+mn-ea"/>
        <a:cs typeface="+mn-cs"/>
      </a:defRPr>
    </a:lvl7pPr>
    <a:lvl8pPr marL="3650056" algn="l" defTabSz="1042873" rtl="0" eaLnBrk="1" latinLnBrk="0" hangingPunct="1">
      <a:defRPr sz="2053" kern="1200">
        <a:solidFill>
          <a:schemeClr val="tx1"/>
        </a:solidFill>
        <a:latin typeface="+mn-lt"/>
        <a:ea typeface="+mn-ea"/>
        <a:cs typeface="+mn-cs"/>
      </a:defRPr>
    </a:lvl8pPr>
    <a:lvl9pPr marL="4171493" algn="l" defTabSz="1042873" rtl="0" eaLnBrk="1" latinLnBrk="0" hangingPunct="1">
      <a:defRPr sz="2053"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381">
          <p15:clr>
            <a:srgbClr val="A4A3A4"/>
          </p15:clr>
        </p15:guide>
        <p15:guide id="2" pos="3367">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014" autoAdjust="0"/>
    <p:restoredTop sz="94660"/>
  </p:normalViewPr>
  <p:slideViewPr>
    <p:cSldViewPr snapToGrid="0">
      <p:cViewPr varScale="1">
        <p:scale>
          <a:sx n="72" d="100"/>
          <a:sy n="72" d="100"/>
        </p:scale>
        <p:origin x="264" y="66"/>
      </p:cViewPr>
      <p:guideLst>
        <p:guide orient="horz" pos="2381"/>
        <p:guide pos="3367"/>
      </p:guideLst>
    </p:cSldViewPr>
  </p:slideViewPr>
  <p:notesTextViewPr>
    <p:cViewPr>
      <p:scale>
        <a:sx n="1" d="1"/>
        <a:sy n="1" d="1"/>
      </p:scale>
      <p:origin x="0" y="0"/>
    </p:cViewPr>
  </p:notesTextViewPr>
  <p:notesViewPr>
    <p:cSldViewPr snapToGrid="0">
      <p:cViewPr varScale="1">
        <p:scale>
          <a:sx n="88" d="100"/>
          <a:sy n="88" d="100"/>
        </p:scale>
        <p:origin x="3822" y="66"/>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Ylätunnisteen paikkamerkki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i-FI"/>
          </a:p>
        </p:txBody>
      </p:sp>
      <p:sp>
        <p:nvSpPr>
          <p:cNvPr id="3" name="Päivämäärän paikkamerkki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BFBBD38D-28A2-40F0-965D-2861472E72DB}" type="datetimeFigureOut">
              <a:rPr lang="fi-FI" smtClean="0"/>
              <a:pPr/>
              <a:t>28.11.2019</a:t>
            </a:fld>
            <a:endParaRPr lang="fi-FI"/>
          </a:p>
        </p:txBody>
      </p:sp>
      <p:sp>
        <p:nvSpPr>
          <p:cNvPr id="4" name="Alatunnisteen paikkamerkki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fi-FI"/>
          </a:p>
        </p:txBody>
      </p:sp>
      <p:sp>
        <p:nvSpPr>
          <p:cNvPr id="5" name="Dian numeron paikkamerkki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DA5CF1A6-963E-457D-AEB7-4FAAE8163A21}" type="slidenum">
              <a:rPr lang="fi-FI" smtClean="0"/>
              <a:pPr/>
              <a:t>‹#›</a:t>
            </a:fld>
            <a:endParaRPr lang="fi-FI"/>
          </a:p>
        </p:txBody>
      </p:sp>
    </p:spTree>
    <p:extLst>
      <p:ext uri="{BB962C8B-B14F-4D97-AF65-F5344CB8AC3E}">
        <p14:creationId xmlns:p14="http://schemas.microsoft.com/office/powerpoint/2010/main" val="412929677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Ylätunnisteen paikkamerkki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i-FI"/>
          </a:p>
        </p:txBody>
      </p:sp>
      <p:sp>
        <p:nvSpPr>
          <p:cNvPr id="3" name="Päivämäärän paikkamerkki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4E99A21-673B-4809-823C-AAF6F5DCF122}" type="datetimeFigureOut">
              <a:rPr lang="fi-FI" smtClean="0"/>
              <a:pPr/>
              <a:t>28.11.2019</a:t>
            </a:fld>
            <a:endParaRPr lang="fi-FI"/>
          </a:p>
        </p:txBody>
      </p:sp>
      <p:sp>
        <p:nvSpPr>
          <p:cNvPr id="4" name="Dian kuvan paikkamerkki 3"/>
          <p:cNvSpPr>
            <a:spLocks noGrp="1" noRot="1" noChangeAspect="1"/>
          </p:cNvSpPr>
          <p:nvPr>
            <p:ph type="sldImg" idx="2"/>
          </p:nvPr>
        </p:nvSpPr>
        <p:spPr>
          <a:xfrm>
            <a:off x="1247775" y="1143000"/>
            <a:ext cx="4362450" cy="3086100"/>
          </a:xfrm>
          <a:prstGeom prst="rect">
            <a:avLst/>
          </a:prstGeom>
          <a:noFill/>
          <a:ln w="12700">
            <a:solidFill>
              <a:prstClr val="black"/>
            </a:solidFill>
          </a:ln>
        </p:spPr>
        <p:txBody>
          <a:bodyPr vert="horz" lIns="91440" tIns="45720" rIns="91440" bIns="45720" rtlCol="0" anchor="ctr"/>
          <a:lstStyle/>
          <a:p>
            <a:endParaRPr lang="fi-FI"/>
          </a:p>
        </p:txBody>
      </p:sp>
      <p:sp>
        <p:nvSpPr>
          <p:cNvPr id="5" name="Huomautusten paikkamerkki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i-FI"/>
              <a:t>Muokkaa tekstin perustyylejä</a:t>
            </a:r>
          </a:p>
          <a:p>
            <a:pPr lvl="1"/>
            <a:r>
              <a:rPr lang="fi-FI"/>
              <a:t>toinen taso</a:t>
            </a:r>
          </a:p>
          <a:p>
            <a:pPr lvl="2"/>
            <a:r>
              <a:rPr lang="fi-FI"/>
              <a:t>kolmas taso</a:t>
            </a:r>
          </a:p>
          <a:p>
            <a:pPr lvl="3"/>
            <a:r>
              <a:rPr lang="fi-FI"/>
              <a:t>neljäs taso</a:t>
            </a:r>
          </a:p>
          <a:p>
            <a:pPr lvl="4"/>
            <a:r>
              <a:rPr lang="fi-FI"/>
              <a:t>viides taso</a:t>
            </a:r>
          </a:p>
        </p:txBody>
      </p:sp>
      <p:sp>
        <p:nvSpPr>
          <p:cNvPr id="6" name="Alatunnisteen paikkamerkki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i-FI"/>
          </a:p>
        </p:txBody>
      </p:sp>
      <p:sp>
        <p:nvSpPr>
          <p:cNvPr id="7" name="Dian numeron paikkamerkki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747500D-C239-4216-9BEC-2B8913D43D42}" type="slidenum">
              <a:rPr lang="fi-FI" smtClean="0"/>
              <a:pPr/>
              <a:t>‹#›</a:t>
            </a:fld>
            <a:endParaRPr lang="fi-FI"/>
          </a:p>
        </p:txBody>
      </p:sp>
    </p:spTree>
    <p:extLst>
      <p:ext uri="{BB962C8B-B14F-4D97-AF65-F5344CB8AC3E}">
        <p14:creationId xmlns:p14="http://schemas.microsoft.com/office/powerpoint/2010/main" val="3510734357"/>
      </p:ext>
    </p:extLst>
  </p:cSld>
  <p:clrMap bg1="lt1" tx1="dk1" bg2="lt2" tx2="dk2" accent1="accent1" accent2="accent2" accent3="accent3" accent4="accent4" accent5="accent5" accent6="accent6" hlink="hlink" folHlink="folHlink"/>
  <p:notesStyle>
    <a:lvl1pPr marL="0" algn="l" defTabSz="1042873" rtl="0" eaLnBrk="1" latinLnBrk="0" hangingPunct="1">
      <a:defRPr sz="1369" kern="1200">
        <a:solidFill>
          <a:schemeClr val="tx1"/>
        </a:solidFill>
        <a:latin typeface="+mn-lt"/>
        <a:ea typeface="+mn-ea"/>
        <a:cs typeface="+mn-cs"/>
      </a:defRPr>
    </a:lvl1pPr>
    <a:lvl2pPr marL="521437" algn="l" defTabSz="1042873" rtl="0" eaLnBrk="1" latinLnBrk="0" hangingPunct="1">
      <a:defRPr sz="1369" kern="1200">
        <a:solidFill>
          <a:schemeClr val="tx1"/>
        </a:solidFill>
        <a:latin typeface="+mn-lt"/>
        <a:ea typeface="+mn-ea"/>
        <a:cs typeface="+mn-cs"/>
      </a:defRPr>
    </a:lvl2pPr>
    <a:lvl3pPr marL="1042873" algn="l" defTabSz="1042873" rtl="0" eaLnBrk="1" latinLnBrk="0" hangingPunct="1">
      <a:defRPr sz="1369" kern="1200">
        <a:solidFill>
          <a:schemeClr val="tx1"/>
        </a:solidFill>
        <a:latin typeface="+mn-lt"/>
        <a:ea typeface="+mn-ea"/>
        <a:cs typeface="+mn-cs"/>
      </a:defRPr>
    </a:lvl3pPr>
    <a:lvl4pPr marL="1564310" algn="l" defTabSz="1042873" rtl="0" eaLnBrk="1" latinLnBrk="0" hangingPunct="1">
      <a:defRPr sz="1369" kern="1200">
        <a:solidFill>
          <a:schemeClr val="tx1"/>
        </a:solidFill>
        <a:latin typeface="+mn-lt"/>
        <a:ea typeface="+mn-ea"/>
        <a:cs typeface="+mn-cs"/>
      </a:defRPr>
    </a:lvl4pPr>
    <a:lvl5pPr marL="2085746" algn="l" defTabSz="1042873" rtl="0" eaLnBrk="1" latinLnBrk="0" hangingPunct="1">
      <a:defRPr sz="1369" kern="1200">
        <a:solidFill>
          <a:schemeClr val="tx1"/>
        </a:solidFill>
        <a:latin typeface="+mn-lt"/>
        <a:ea typeface="+mn-ea"/>
        <a:cs typeface="+mn-cs"/>
      </a:defRPr>
    </a:lvl5pPr>
    <a:lvl6pPr marL="2607183" algn="l" defTabSz="1042873" rtl="0" eaLnBrk="1" latinLnBrk="0" hangingPunct="1">
      <a:defRPr sz="1369" kern="1200">
        <a:solidFill>
          <a:schemeClr val="tx1"/>
        </a:solidFill>
        <a:latin typeface="+mn-lt"/>
        <a:ea typeface="+mn-ea"/>
        <a:cs typeface="+mn-cs"/>
      </a:defRPr>
    </a:lvl6pPr>
    <a:lvl7pPr marL="3128620" algn="l" defTabSz="1042873" rtl="0" eaLnBrk="1" latinLnBrk="0" hangingPunct="1">
      <a:defRPr sz="1369" kern="1200">
        <a:solidFill>
          <a:schemeClr val="tx1"/>
        </a:solidFill>
        <a:latin typeface="+mn-lt"/>
        <a:ea typeface="+mn-ea"/>
        <a:cs typeface="+mn-cs"/>
      </a:defRPr>
    </a:lvl7pPr>
    <a:lvl8pPr marL="3650056" algn="l" defTabSz="1042873" rtl="0" eaLnBrk="1" latinLnBrk="0" hangingPunct="1">
      <a:defRPr sz="1369" kern="1200">
        <a:solidFill>
          <a:schemeClr val="tx1"/>
        </a:solidFill>
        <a:latin typeface="+mn-lt"/>
        <a:ea typeface="+mn-ea"/>
        <a:cs typeface="+mn-cs"/>
      </a:defRPr>
    </a:lvl8pPr>
    <a:lvl9pPr marL="4171493" algn="l" defTabSz="1042873" rtl="0" eaLnBrk="1" latinLnBrk="0" hangingPunct="1">
      <a:defRPr sz="1369"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cSld name="Aloitusdia">
    <p:spTree>
      <p:nvGrpSpPr>
        <p:cNvPr id="1" name=""/>
        <p:cNvGrpSpPr/>
        <p:nvPr/>
      </p:nvGrpSpPr>
      <p:grpSpPr>
        <a:xfrm>
          <a:off x="0" y="0"/>
          <a:ext cx="0" cy="0"/>
          <a:chOff x="0" y="0"/>
          <a:chExt cx="0" cy="0"/>
        </a:xfrm>
      </p:grpSpPr>
      <p:sp>
        <p:nvSpPr>
          <p:cNvPr id="28" name="Text Placeholder 27"/>
          <p:cNvSpPr>
            <a:spLocks noGrp="1"/>
          </p:cNvSpPr>
          <p:nvPr>
            <p:ph type="body" sz="quarter" idx="11"/>
          </p:nvPr>
        </p:nvSpPr>
        <p:spPr>
          <a:xfrm>
            <a:off x="2560553" y="5638072"/>
            <a:ext cx="7541469" cy="1561955"/>
          </a:xfrm>
        </p:spPr>
        <p:txBody>
          <a:bodyPr/>
          <a:lstStyle>
            <a:lvl1pPr marL="0" indent="0">
              <a:buFontTx/>
              <a:buNone/>
              <a:defRPr sz="2400" b="1" i="0">
                <a:latin typeface="Tahoma" panose="020B0604030504040204" pitchFamily="34" charset="0"/>
                <a:ea typeface="Tahoma" panose="020B0604030504040204" pitchFamily="34" charset="0"/>
                <a:cs typeface="Tahoma" panose="020B0604030504040204" pitchFamily="34" charset="0"/>
              </a:defRPr>
            </a:lvl1pPr>
            <a:lvl2pPr marL="342900" indent="0">
              <a:buFontTx/>
              <a:buNone/>
              <a:defRPr b="0" i="0">
                <a:latin typeface="Exo 2 Light" charset="0"/>
                <a:ea typeface="Exo 2 Light" charset="0"/>
                <a:cs typeface="Exo 2 Light" charset="0"/>
              </a:defRPr>
            </a:lvl2pPr>
            <a:lvl3pPr>
              <a:defRPr>
                <a:latin typeface="Exo 2" charset="0"/>
                <a:ea typeface="Exo 2" charset="0"/>
                <a:cs typeface="Exo 2" charset="0"/>
              </a:defRPr>
            </a:lvl3pPr>
            <a:lvl4pPr>
              <a:defRPr>
                <a:latin typeface="Exo 2" charset="0"/>
                <a:ea typeface="Exo 2" charset="0"/>
                <a:cs typeface="Exo 2" charset="0"/>
              </a:defRPr>
            </a:lvl4pPr>
            <a:lvl5pPr>
              <a:defRPr>
                <a:latin typeface="Exo 2" charset="0"/>
                <a:ea typeface="Exo 2" charset="0"/>
                <a:cs typeface="Exo 2" charset="0"/>
              </a:defRPr>
            </a:lvl5pPr>
          </a:lstStyle>
          <a:p>
            <a:pPr lvl="0"/>
            <a:r>
              <a:rPr lang="fi-FI" dirty="0"/>
              <a:t>Muokkaa tekstin perustyylejä</a:t>
            </a:r>
          </a:p>
          <a:p>
            <a:pPr lvl="1"/>
            <a:r>
              <a:rPr lang="fi-FI" dirty="0"/>
              <a:t>toinen taso</a:t>
            </a:r>
          </a:p>
        </p:txBody>
      </p:sp>
      <p:sp>
        <p:nvSpPr>
          <p:cNvPr id="3" name="Picture Placeholder 2"/>
          <p:cNvSpPr>
            <a:spLocks noGrp="1"/>
          </p:cNvSpPr>
          <p:nvPr>
            <p:ph type="pic" sz="quarter" idx="12"/>
          </p:nvPr>
        </p:nvSpPr>
        <p:spPr>
          <a:xfrm>
            <a:off x="0" y="-10956"/>
            <a:ext cx="4628217" cy="5181984"/>
          </a:xfrm>
          <a:custGeom>
            <a:avLst/>
            <a:gdLst>
              <a:gd name="connsiteX0" fmla="*/ 0 w 4611688"/>
              <a:gd name="connsiteY0" fmla="*/ 4691063 h 4691063"/>
              <a:gd name="connsiteX1" fmla="*/ 1152922 w 4611688"/>
              <a:gd name="connsiteY1" fmla="*/ 0 h 4691063"/>
              <a:gd name="connsiteX2" fmla="*/ 4611688 w 4611688"/>
              <a:gd name="connsiteY2" fmla="*/ 0 h 4691063"/>
              <a:gd name="connsiteX3" fmla="*/ 3458766 w 4611688"/>
              <a:gd name="connsiteY3" fmla="*/ 4691063 h 4691063"/>
              <a:gd name="connsiteX4" fmla="*/ 0 w 4611688"/>
              <a:gd name="connsiteY4" fmla="*/ 4691063 h 4691063"/>
              <a:gd name="connsiteX0" fmla="*/ 0 w 5277610"/>
              <a:gd name="connsiteY0" fmla="*/ 4701002 h 4701002"/>
              <a:gd name="connsiteX1" fmla="*/ 1152922 w 5277610"/>
              <a:gd name="connsiteY1" fmla="*/ 9939 h 4701002"/>
              <a:gd name="connsiteX2" fmla="*/ 5277610 w 5277610"/>
              <a:gd name="connsiteY2" fmla="*/ 0 h 4701002"/>
              <a:gd name="connsiteX3" fmla="*/ 3458766 w 5277610"/>
              <a:gd name="connsiteY3" fmla="*/ 4701002 h 4701002"/>
              <a:gd name="connsiteX4" fmla="*/ 0 w 5277610"/>
              <a:gd name="connsiteY4" fmla="*/ 4701002 h 4701002"/>
              <a:gd name="connsiteX0" fmla="*/ 0 w 5277610"/>
              <a:gd name="connsiteY0" fmla="*/ 4701002 h 4701002"/>
              <a:gd name="connsiteX1" fmla="*/ 9922 w 5277610"/>
              <a:gd name="connsiteY1" fmla="*/ 9939 h 4701002"/>
              <a:gd name="connsiteX2" fmla="*/ 5277610 w 5277610"/>
              <a:gd name="connsiteY2" fmla="*/ 0 h 4701002"/>
              <a:gd name="connsiteX3" fmla="*/ 3458766 w 5277610"/>
              <a:gd name="connsiteY3" fmla="*/ 4701002 h 4701002"/>
              <a:gd name="connsiteX4" fmla="*/ 0 w 5277610"/>
              <a:gd name="connsiteY4" fmla="*/ 4701002 h 47010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77610" h="4701002">
                <a:moveTo>
                  <a:pt x="0" y="4701002"/>
                </a:moveTo>
                <a:cubicBezTo>
                  <a:pt x="3307" y="3137314"/>
                  <a:pt x="6615" y="1573627"/>
                  <a:pt x="9922" y="9939"/>
                </a:cubicBezTo>
                <a:lnTo>
                  <a:pt x="5277610" y="0"/>
                </a:lnTo>
                <a:lnTo>
                  <a:pt x="3458766" y="4701002"/>
                </a:lnTo>
                <a:lnTo>
                  <a:pt x="0" y="4701002"/>
                </a:lnTo>
                <a:close/>
              </a:path>
            </a:pathLst>
          </a:custGeom>
          <a:solidFill>
            <a:schemeClr val="bg1">
              <a:lumMod val="75000"/>
            </a:schemeClr>
          </a:solidFill>
        </p:spPr>
        <p:txBody>
          <a:bodyPr anchor="ctr" anchorCtr="1"/>
          <a:lstStyle/>
          <a:p>
            <a:r>
              <a:rPr lang="fi-FI" dirty="0"/>
              <a:t>Lisää kuva napsauttamalla kuvaketta</a:t>
            </a:r>
            <a:endParaRPr lang="en-US" dirty="0"/>
          </a:p>
        </p:txBody>
      </p:sp>
      <p:sp>
        <p:nvSpPr>
          <p:cNvPr id="8" name="Picture Placeholder 2"/>
          <p:cNvSpPr>
            <a:spLocks noGrp="1"/>
          </p:cNvSpPr>
          <p:nvPr>
            <p:ph type="pic" sz="quarter" idx="13"/>
          </p:nvPr>
        </p:nvSpPr>
        <p:spPr>
          <a:xfrm>
            <a:off x="3151529" y="-877"/>
            <a:ext cx="4431595" cy="5171905"/>
          </a:xfrm>
          <a:custGeom>
            <a:avLst/>
            <a:gdLst>
              <a:gd name="connsiteX0" fmla="*/ 0 w 4611688"/>
              <a:gd name="connsiteY0" fmla="*/ 4691063 h 4691063"/>
              <a:gd name="connsiteX1" fmla="*/ 1152922 w 4611688"/>
              <a:gd name="connsiteY1" fmla="*/ 0 h 4691063"/>
              <a:gd name="connsiteX2" fmla="*/ 4611688 w 4611688"/>
              <a:gd name="connsiteY2" fmla="*/ 0 h 4691063"/>
              <a:gd name="connsiteX3" fmla="*/ 3458766 w 4611688"/>
              <a:gd name="connsiteY3" fmla="*/ 4691063 h 4691063"/>
              <a:gd name="connsiteX4" fmla="*/ 0 w 4611688"/>
              <a:gd name="connsiteY4" fmla="*/ 4691063 h 4691063"/>
              <a:gd name="connsiteX0" fmla="*/ 0 w 5277610"/>
              <a:gd name="connsiteY0" fmla="*/ 4701002 h 4701002"/>
              <a:gd name="connsiteX1" fmla="*/ 1152922 w 5277610"/>
              <a:gd name="connsiteY1" fmla="*/ 9939 h 4701002"/>
              <a:gd name="connsiteX2" fmla="*/ 5277610 w 5277610"/>
              <a:gd name="connsiteY2" fmla="*/ 0 h 4701002"/>
              <a:gd name="connsiteX3" fmla="*/ 3458766 w 5277610"/>
              <a:gd name="connsiteY3" fmla="*/ 4701002 h 4701002"/>
              <a:gd name="connsiteX4" fmla="*/ 0 w 5277610"/>
              <a:gd name="connsiteY4" fmla="*/ 4701002 h 4701002"/>
              <a:gd name="connsiteX0" fmla="*/ 0 w 5277610"/>
              <a:gd name="connsiteY0" fmla="*/ 4701002 h 4701002"/>
              <a:gd name="connsiteX1" fmla="*/ 9922 w 5277610"/>
              <a:gd name="connsiteY1" fmla="*/ 9939 h 4701002"/>
              <a:gd name="connsiteX2" fmla="*/ 5277610 w 5277610"/>
              <a:gd name="connsiteY2" fmla="*/ 0 h 4701002"/>
              <a:gd name="connsiteX3" fmla="*/ 3458766 w 5277610"/>
              <a:gd name="connsiteY3" fmla="*/ 4701002 h 4701002"/>
              <a:gd name="connsiteX4" fmla="*/ 0 w 5277610"/>
              <a:gd name="connsiteY4" fmla="*/ 4701002 h 4701002"/>
              <a:gd name="connsiteX0" fmla="*/ 0 w 7036836"/>
              <a:gd name="connsiteY0" fmla="*/ 4691063 h 4701002"/>
              <a:gd name="connsiteX1" fmla="*/ 1769148 w 7036836"/>
              <a:gd name="connsiteY1" fmla="*/ 9939 h 4701002"/>
              <a:gd name="connsiteX2" fmla="*/ 7036836 w 7036836"/>
              <a:gd name="connsiteY2" fmla="*/ 0 h 4701002"/>
              <a:gd name="connsiteX3" fmla="*/ 5217992 w 7036836"/>
              <a:gd name="connsiteY3" fmla="*/ 4701002 h 4701002"/>
              <a:gd name="connsiteX4" fmla="*/ 0 w 7036836"/>
              <a:gd name="connsiteY4" fmla="*/ 4691063 h 4701002"/>
              <a:gd name="connsiteX0" fmla="*/ 0 w 7036836"/>
              <a:gd name="connsiteY0" fmla="*/ 4691063 h 4701002"/>
              <a:gd name="connsiteX1" fmla="*/ 1769148 w 7036836"/>
              <a:gd name="connsiteY1" fmla="*/ 9939 h 4701002"/>
              <a:gd name="connsiteX2" fmla="*/ 7036836 w 7036836"/>
              <a:gd name="connsiteY2" fmla="*/ 0 h 4701002"/>
              <a:gd name="connsiteX3" fmla="*/ 5217992 w 7036836"/>
              <a:gd name="connsiteY3" fmla="*/ 4701002 h 4701002"/>
              <a:gd name="connsiteX4" fmla="*/ 0 w 7036836"/>
              <a:gd name="connsiteY4" fmla="*/ 4691063 h 4701002"/>
              <a:gd name="connsiteX0" fmla="*/ 0 w 7036836"/>
              <a:gd name="connsiteY0" fmla="*/ 4691063 h 4701002"/>
              <a:gd name="connsiteX1" fmla="*/ 1769148 w 7036836"/>
              <a:gd name="connsiteY1" fmla="*/ 9939 h 4701002"/>
              <a:gd name="connsiteX2" fmla="*/ 7036836 w 7036836"/>
              <a:gd name="connsiteY2" fmla="*/ 0 h 4701002"/>
              <a:gd name="connsiteX3" fmla="*/ 5217992 w 7036836"/>
              <a:gd name="connsiteY3" fmla="*/ 4701002 h 4701002"/>
              <a:gd name="connsiteX4" fmla="*/ 0 w 7036836"/>
              <a:gd name="connsiteY4" fmla="*/ 4691063 h 4701002"/>
              <a:gd name="connsiteX0" fmla="*/ 0 w 7064268"/>
              <a:gd name="connsiteY0" fmla="*/ 4691063 h 4701002"/>
              <a:gd name="connsiteX1" fmla="*/ 1796580 w 7064268"/>
              <a:gd name="connsiteY1" fmla="*/ 9939 h 4701002"/>
              <a:gd name="connsiteX2" fmla="*/ 7064268 w 7064268"/>
              <a:gd name="connsiteY2" fmla="*/ 0 h 4701002"/>
              <a:gd name="connsiteX3" fmla="*/ 5245424 w 7064268"/>
              <a:gd name="connsiteY3" fmla="*/ 4701002 h 4701002"/>
              <a:gd name="connsiteX4" fmla="*/ 0 w 7064268"/>
              <a:gd name="connsiteY4" fmla="*/ 4691063 h 4701002"/>
              <a:gd name="connsiteX0" fmla="*/ 0 w 7064268"/>
              <a:gd name="connsiteY0" fmla="*/ 4691063 h 4701002"/>
              <a:gd name="connsiteX1" fmla="*/ 1796580 w 7064268"/>
              <a:gd name="connsiteY1" fmla="*/ 9939 h 4701002"/>
              <a:gd name="connsiteX2" fmla="*/ 7064268 w 7064268"/>
              <a:gd name="connsiteY2" fmla="*/ 0 h 4701002"/>
              <a:gd name="connsiteX3" fmla="*/ 5245424 w 7064268"/>
              <a:gd name="connsiteY3" fmla="*/ 4701002 h 4701002"/>
              <a:gd name="connsiteX4" fmla="*/ 0 w 7064268"/>
              <a:gd name="connsiteY4" fmla="*/ 4691063 h 4701002"/>
              <a:gd name="connsiteX0" fmla="*/ 0 w 5245424"/>
              <a:gd name="connsiteY0" fmla="*/ 4691063 h 4701002"/>
              <a:gd name="connsiteX1" fmla="*/ 1796580 w 5245424"/>
              <a:gd name="connsiteY1" fmla="*/ 9939 h 4701002"/>
              <a:gd name="connsiteX2" fmla="*/ 3315228 w 5245424"/>
              <a:gd name="connsiteY2" fmla="*/ 0 h 4701002"/>
              <a:gd name="connsiteX3" fmla="*/ 5245424 w 5245424"/>
              <a:gd name="connsiteY3" fmla="*/ 4701002 h 4701002"/>
              <a:gd name="connsiteX4" fmla="*/ 0 w 5245424"/>
              <a:gd name="connsiteY4" fmla="*/ 4691063 h 4701002"/>
              <a:gd name="connsiteX0" fmla="*/ 0 w 5245424"/>
              <a:gd name="connsiteY0" fmla="*/ 4681919 h 4691858"/>
              <a:gd name="connsiteX1" fmla="*/ 1796580 w 5245424"/>
              <a:gd name="connsiteY1" fmla="*/ 795 h 4691858"/>
              <a:gd name="connsiteX2" fmla="*/ 3196356 w 5245424"/>
              <a:gd name="connsiteY2" fmla="*/ 0 h 4691858"/>
              <a:gd name="connsiteX3" fmla="*/ 5245424 w 5245424"/>
              <a:gd name="connsiteY3" fmla="*/ 4691858 h 4691858"/>
              <a:gd name="connsiteX4" fmla="*/ 0 w 5245424"/>
              <a:gd name="connsiteY4" fmla="*/ 4681919 h 4691858"/>
              <a:gd name="connsiteX0" fmla="*/ 0 w 5053400"/>
              <a:gd name="connsiteY0" fmla="*/ 4681919 h 4691858"/>
              <a:gd name="connsiteX1" fmla="*/ 1796580 w 5053400"/>
              <a:gd name="connsiteY1" fmla="*/ 795 h 4691858"/>
              <a:gd name="connsiteX2" fmla="*/ 3196356 w 5053400"/>
              <a:gd name="connsiteY2" fmla="*/ 0 h 4691858"/>
              <a:gd name="connsiteX3" fmla="*/ 5053400 w 5053400"/>
              <a:gd name="connsiteY3" fmla="*/ 4691858 h 4691858"/>
              <a:gd name="connsiteX4" fmla="*/ 0 w 5053400"/>
              <a:gd name="connsiteY4" fmla="*/ 4681919 h 4691858"/>
              <a:gd name="connsiteX0" fmla="*/ 0 w 5053400"/>
              <a:gd name="connsiteY0" fmla="*/ 4691063 h 4691858"/>
              <a:gd name="connsiteX1" fmla="*/ 1796580 w 5053400"/>
              <a:gd name="connsiteY1" fmla="*/ 795 h 4691858"/>
              <a:gd name="connsiteX2" fmla="*/ 3196356 w 5053400"/>
              <a:gd name="connsiteY2" fmla="*/ 0 h 4691858"/>
              <a:gd name="connsiteX3" fmla="*/ 5053400 w 5053400"/>
              <a:gd name="connsiteY3" fmla="*/ 4691858 h 4691858"/>
              <a:gd name="connsiteX4" fmla="*/ 0 w 5053400"/>
              <a:gd name="connsiteY4" fmla="*/ 4691063 h 4691858"/>
              <a:gd name="connsiteX0" fmla="*/ 0 w 5053400"/>
              <a:gd name="connsiteY0" fmla="*/ 4691063 h 4691858"/>
              <a:gd name="connsiteX1" fmla="*/ 1796580 w 5053400"/>
              <a:gd name="connsiteY1" fmla="*/ 795 h 4691858"/>
              <a:gd name="connsiteX2" fmla="*/ 3196356 w 5053400"/>
              <a:gd name="connsiteY2" fmla="*/ 0 h 4691858"/>
              <a:gd name="connsiteX3" fmla="*/ 5053400 w 5053400"/>
              <a:gd name="connsiteY3" fmla="*/ 4691858 h 4691858"/>
              <a:gd name="connsiteX4" fmla="*/ 0 w 5053400"/>
              <a:gd name="connsiteY4" fmla="*/ 4691063 h 46918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53400" h="4691858">
                <a:moveTo>
                  <a:pt x="0" y="4691063"/>
                </a:moveTo>
                <a:cubicBezTo>
                  <a:pt x="741983" y="2827611"/>
                  <a:pt x="1256560" y="1465091"/>
                  <a:pt x="1796580" y="795"/>
                </a:cubicBezTo>
                <a:lnTo>
                  <a:pt x="3196356" y="0"/>
                </a:lnTo>
                <a:lnTo>
                  <a:pt x="5053400" y="4691858"/>
                </a:lnTo>
                <a:lnTo>
                  <a:pt x="0" y="4691063"/>
                </a:lnTo>
                <a:close/>
              </a:path>
            </a:pathLst>
          </a:custGeom>
          <a:solidFill>
            <a:schemeClr val="bg1">
              <a:lumMod val="75000"/>
            </a:schemeClr>
          </a:solidFill>
        </p:spPr>
        <p:txBody>
          <a:bodyPr anchor="ctr" anchorCtr="1"/>
          <a:lstStyle/>
          <a:p>
            <a:r>
              <a:rPr lang="fi-FI" dirty="0"/>
              <a:t>Lisää kuva napsauttamalla kuvaketta</a:t>
            </a:r>
            <a:endParaRPr lang="en-US" dirty="0"/>
          </a:p>
        </p:txBody>
      </p:sp>
      <p:sp>
        <p:nvSpPr>
          <p:cNvPr id="9" name="Picture Placeholder 2"/>
          <p:cNvSpPr>
            <a:spLocks noGrp="1"/>
          </p:cNvSpPr>
          <p:nvPr>
            <p:ph type="pic" sz="quarter" idx="14"/>
          </p:nvPr>
        </p:nvSpPr>
        <p:spPr>
          <a:xfrm>
            <a:off x="6072297" y="0"/>
            <a:ext cx="4619516" cy="5192064"/>
          </a:xfrm>
          <a:custGeom>
            <a:avLst/>
            <a:gdLst>
              <a:gd name="connsiteX0" fmla="*/ 0 w 4611688"/>
              <a:gd name="connsiteY0" fmla="*/ 4691063 h 4691063"/>
              <a:gd name="connsiteX1" fmla="*/ 1152922 w 4611688"/>
              <a:gd name="connsiteY1" fmla="*/ 0 h 4691063"/>
              <a:gd name="connsiteX2" fmla="*/ 4611688 w 4611688"/>
              <a:gd name="connsiteY2" fmla="*/ 0 h 4691063"/>
              <a:gd name="connsiteX3" fmla="*/ 3458766 w 4611688"/>
              <a:gd name="connsiteY3" fmla="*/ 4691063 h 4691063"/>
              <a:gd name="connsiteX4" fmla="*/ 0 w 4611688"/>
              <a:gd name="connsiteY4" fmla="*/ 4691063 h 4691063"/>
              <a:gd name="connsiteX0" fmla="*/ 0 w 5277610"/>
              <a:gd name="connsiteY0" fmla="*/ 4701002 h 4701002"/>
              <a:gd name="connsiteX1" fmla="*/ 1152922 w 5277610"/>
              <a:gd name="connsiteY1" fmla="*/ 9939 h 4701002"/>
              <a:gd name="connsiteX2" fmla="*/ 5277610 w 5277610"/>
              <a:gd name="connsiteY2" fmla="*/ 0 h 4701002"/>
              <a:gd name="connsiteX3" fmla="*/ 3458766 w 5277610"/>
              <a:gd name="connsiteY3" fmla="*/ 4701002 h 4701002"/>
              <a:gd name="connsiteX4" fmla="*/ 0 w 5277610"/>
              <a:gd name="connsiteY4" fmla="*/ 4701002 h 4701002"/>
              <a:gd name="connsiteX0" fmla="*/ 0 w 5277610"/>
              <a:gd name="connsiteY0" fmla="*/ 4701002 h 4701002"/>
              <a:gd name="connsiteX1" fmla="*/ 9922 w 5277610"/>
              <a:gd name="connsiteY1" fmla="*/ 9939 h 4701002"/>
              <a:gd name="connsiteX2" fmla="*/ 5277610 w 5277610"/>
              <a:gd name="connsiteY2" fmla="*/ 0 h 4701002"/>
              <a:gd name="connsiteX3" fmla="*/ 3458766 w 5277610"/>
              <a:gd name="connsiteY3" fmla="*/ 4701002 h 4701002"/>
              <a:gd name="connsiteX4" fmla="*/ 0 w 5277610"/>
              <a:gd name="connsiteY4" fmla="*/ 4701002 h 4701002"/>
              <a:gd name="connsiteX0" fmla="*/ 0 w 5277610"/>
              <a:gd name="connsiteY0" fmla="*/ 4701002 h 4710146"/>
              <a:gd name="connsiteX1" fmla="*/ 9922 w 5277610"/>
              <a:gd name="connsiteY1" fmla="*/ 9939 h 4710146"/>
              <a:gd name="connsiteX2" fmla="*/ 5277610 w 5277610"/>
              <a:gd name="connsiteY2" fmla="*/ 0 h 4710146"/>
              <a:gd name="connsiteX3" fmla="*/ 5260134 w 5277610"/>
              <a:gd name="connsiteY3" fmla="*/ 4710146 h 4710146"/>
              <a:gd name="connsiteX4" fmla="*/ 0 w 5277610"/>
              <a:gd name="connsiteY4" fmla="*/ 4701002 h 4710146"/>
              <a:gd name="connsiteX0" fmla="*/ 1846315 w 5267693"/>
              <a:gd name="connsiteY0" fmla="*/ 4701002 h 4710146"/>
              <a:gd name="connsiteX1" fmla="*/ 5 w 5267693"/>
              <a:gd name="connsiteY1" fmla="*/ 9939 h 4710146"/>
              <a:gd name="connsiteX2" fmla="*/ 5267693 w 5267693"/>
              <a:gd name="connsiteY2" fmla="*/ 0 h 4710146"/>
              <a:gd name="connsiteX3" fmla="*/ 5250217 w 5267693"/>
              <a:gd name="connsiteY3" fmla="*/ 4710146 h 4710146"/>
              <a:gd name="connsiteX4" fmla="*/ 1846315 w 5267693"/>
              <a:gd name="connsiteY4" fmla="*/ 4701002 h 4710146"/>
              <a:gd name="connsiteX0" fmla="*/ 1846316 w 5267694"/>
              <a:gd name="connsiteY0" fmla="*/ 4701002 h 4710146"/>
              <a:gd name="connsiteX1" fmla="*/ 6 w 5267694"/>
              <a:gd name="connsiteY1" fmla="*/ 9939 h 4710146"/>
              <a:gd name="connsiteX2" fmla="*/ 5267694 w 5267694"/>
              <a:gd name="connsiteY2" fmla="*/ 0 h 4710146"/>
              <a:gd name="connsiteX3" fmla="*/ 5250218 w 5267694"/>
              <a:gd name="connsiteY3" fmla="*/ 4710146 h 4710146"/>
              <a:gd name="connsiteX4" fmla="*/ 1846316 w 5267694"/>
              <a:gd name="connsiteY4" fmla="*/ 4701002 h 4710146"/>
              <a:gd name="connsiteX0" fmla="*/ 1846316 w 5267694"/>
              <a:gd name="connsiteY0" fmla="*/ 4701002 h 4710146"/>
              <a:gd name="connsiteX1" fmla="*/ 6 w 5267694"/>
              <a:gd name="connsiteY1" fmla="*/ 795 h 4710146"/>
              <a:gd name="connsiteX2" fmla="*/ 5267694 w 5267694"/>
              <a:gd name="connsiteY2" fmla="*/ 0 h 4710146"/>
              <a:gd name="connsiteX3" fmla="*/ 5250218 w 5267694"/>
              <a:gd name="connsiteY3" fmla="*/ 4710146 h 4710146"/>
              <a:gd name="connsiteX4" fmla="*/ 1846316 w 5267694"/>
              <a:gd name="connsiteY4" fmla="*/ 4701002 h 4710146"/>
              <a:gd name="connsiteX0" fmla="*/ 1846310 w 5267688"/>
              <a:gd name="connsiteY0" fmla="*/ 4701002 h 4710146"/>
              <a:gd name="connsiteX1" fmla="*/ 0 w 5267688"/>
              <a:gd name="connsiteY1" fmla="*/ 795 h 4710146"/>
              <a:gd name="connsiteX2" fmla="*/ 5267688 w 5267688"/>
              <a:gd name="connsiteY2" fmla="*/ 0 h 4710146"/>
              <a:gd name="connsiteX3" fmla="*/ 5250212 w 5267688"/>
              <a:gd name="connsiteY3" fmla="*/ 4710146 h 4710146"/>
              <a:gd name="connsiteX4" fmla="*/ 1846310 w 5267688"/>
              <a:gd name="connsiteY4" fmla="*/ 4701002 h 4710146"/>
              <a:gd name="connsiteX0" fmla="*/ 1873742 w 5267688"/>
              <a:gd name="connsiteY0" fmla="*/ 4710146 h 4710146"/>
              <a:gd name="connsiteX1" fmla="*/ 0 w 5267688"/>
              <a:gd name="connsiteY1" fmla="*/ 795 h 4710146"/>
              <a:gd name="connsiteX2" fmla="*/ 5267688 w 5267688"/>
              <a:gd name="connsiteY2" fmla="*/ 0 h 4710146"/>
              <a:gd name="connsiteX3" fmla="*/ 5250212 w 5267688"/>
              <a:gd name="connsiteY3" fmla="*/ 4710146 h 4710146"/>
              <a:gd name="connsiteX4" fmla="*/ 1873742 w 5267688"/>
              <a:gd name="connsiteY4" fmla="*/ 4710146 h 47101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67688" h="4710146">
                <a:moveTo>
                  <a:pt x="1873742" y="4710146"/>
                </a:moveTo>
                <a:cubicBezTo>
                  <a:pt x="1227825" y="3055018"/>
                  <a:pt x="645917" y="1601059"/>
                  <a:pt x="0" y="795"/>
                </a:cubicBezTo>
                <a:lnTo>
                  <a:pt x="5267688" y="0"/>
                </a:lnTo>
                <a:cubicBezTo>
                  <a:pt x="5261863" y="1570049"/>
                  <a:pt x="5256037" y="3140097"/>
                  <a:pt x="5250212" y="4710146"/>
                </a:cubicBezTo>
                <a:lnTo>
                  <a:pt x="1873742" y="4710146"/>
                </a:lnTo>
                <a:close/>
              </a:path>
            </a:pathLst>
          </a:custGeom>
          <a:solidFill>
            <a:schemeClr val="bg1">
              <a:lumMod val="75000"/>
            </a:schemeClr>
          </a:solidFill>
        </p:spPr>
        <p:txBody>
          <a:bodyPr anchor="ctr" anchorCtr="1"/>
          <a:lstStyle/>
          <a:p>
            <a:r>
              <a:rPr lang="fi-FI" dirty="0"/>
              <a:t>Lisää kuva napsauttamalla kuvaketta</a:t>
            </a:r>
            <a:endParaRPr lang="en-US" dirty="0"/>
          </a:p>
        </p:txBody>
      </p:sp>
      <p:sp>
        <p:nvSpPr>
          <p:cNvPr id="11" name="Rectangle 10"/>
          <p:cNvSpPr/>
          <p:nvPr/>
        </p:nvSpPr>
        <p:spPr>
          <a:xfrm rot="10800000">
            <a:off x="0" y="7426681"/>
            <a:ext cx="10691813" cy="132994"/>
          </a:xfrm>
          <a:prstGeom prst="rect">
            <a:avLst/>
          </a:prstGeom>
          <a:gradFill flip="none" rotWithShape="0">
            <a:gsLst>
              <a:gs pos="100000">
                <a:srgbClr val="0463AF"/>
              </a:gs>
              <a:gs pos="78000">
                <a:srgbClr val="0070C0"/>
              </a:gs>
              <a:gs pos="47000">
                <a:srgbClr val="00B0F0"/>
              </a:gs>
              <a:gs pos="0">
                <a:srgbClr val="00B0CC">
                  <a:lumMod val="100000"/>
                </a:srgbClr>
              </a:gs>
            </a:gsLst>
            <a:lin ang="14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Tree>
    <p:extLst>
      <p:ext uri="{BB962C8B-B14F-4D97-AF65-F5344CB8AC3E}">
        <p14:creationId xmlns:p14="http://schemas.microsoft.com/office/powerpoint/2010/main" val="26718639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Otsikollinen kuva">
    <p:spTree>
      <p:nvGrpSpPr>
        <p:cNvPr id="1" name=""/>
        <p:cNvGrpSpPr/>
        <p:nvPr/>
      </p:nvGrpSpPr>
      <p:grpSpPr>
        <a:xfrm>
          <a:off x="0" y="0"/>
          <a:ext cx="0" cy="0"/>
          <a:chOff x="0" y="0"/>
          <a:chExt cx="0" cy="0"/>
        </a:xfrm>
      </p:grpSpPr>
      <p:sp>
        <p:nvSpPr>
          <p:cNvPr id="3" name="Kuvan paikkamerkki 2"/>
          <p:cNvSpPr>
            <a:spLocks noGrp="1"/>
          </p:cNvSpPr>
          <p:nvPr>
            <p:ph type="pic" idx="1" hasCustomPrompt="1"/>
          </p:nvPr>
        </p:nvSpPr>
        <p:spPr>
          <a:xfrm>
            <a:off x="4545414" y="2"/>
            <a:ext cx="6146400" cy="7462884"/>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fi-FI"/>
              <a:t>Lisää kuva napauttamalla kuvaketta</a:t>
            </a:r>
          </a:p>
        </p:txBody>
      </p:sp>
      <p:sp>
        <p:nvSpPr>
          <p:cNvPr id="8" name="Suorakulmio 7"/>
          <p:cNvSpPr/>
          <p:nvPr userDrawn="1"/>
        </p:nvSpPr>
        <p:spPr>
          <a:xfrm>
            <a:off x="1" y="0"/>
            <a:ext cx="4545413" cy="7559675"/>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sz="1350"/>
          </a:p>
        </p:txBody>
      </p:sp>
      <p:sp>
        <p:nvSpPr>
          <p:cNvPr id="2" name="Otsikko 1"/>
          <p:cNvSpPr>
            <a:spLocks noGrp="1"/>
          </p:cNvSpPr>
          <p:nvPr>
            <p:ph type="title"/>
          </p:nvPr>
        </p:nvSpPr>
        <p:spPr>
          <a:xfrm>
            <a:off x="736455" y="503978"/>
            <a:ext cx="3448388" cy="1763924"/>
          </a:xfrm>
        </p:spPr>
        <p:txBody>
          <a:bodyPr anchor="b"/>
          <a:lstStyle>
            <a:lvl1pPr>
              <a:defRPr sz="2400">
                <a:solidFill>
                  <a:schemeClr val="bg1"/>
                </a:solidFill>
              </a:defRPr>
            </a:lvl1pPr>
          </a:lstStyle>
          <a:p>
            <a:r>
              <a:rPr lang="fi-FI"/>
              <a:t>Muokkaa perustyyl. napsautt.</a:t>
            </a:r>
          </a:p>
        </p:txBody>
      </p:sp>
      <p:sp>
        <p:nvSpPr>
          <p:cNvPr id="4" name="Tekstin paikkamerkki 3"/>
          <p:cNvSpPr>
            <a:spLocks noGrp="1"/>
          </p:cNvSpPr>
          <p:nvPr>
            <p:ph type="body" sz="half" idx="2"/>
          </p:nvPr>
        </p:nvSpPr>
        <p:spPr>
          <a:xfrm>
            <a:off x="736455" y="2267902"/>
            <a:ext cx="3448388" cy="4201570"/>
          </a:xfrm>
        </p:spPr>
        <p:txBody>
          <a:bodyPr/>
          <a:lstStyle>
            <a:lvl1pPr marL="0" indent="0">
              <a:buNone/>
              <a:defRPr sz="1200">
                <a:solidFill>
                  <a:schemeClr val="bg1"/>
                </a:solidFill>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fi-FI"/>
              <a:t>Muokkaa tekstin perustyylejä</a:t>
            </a:r>
          </a:p>
        </p:txBody>
      </p:sp>
      <p:sp>
        <p:nvSpPr>
          <p:cNvPr id="5" name="Päivämäärän paikkamerkki 4"/>
          <p:cNvSpPr>
            <a:spLocks noGrp="1"/>
          </p:cNvSpPr>
          <p:nvPr>
            <p:ph type="dt" sz="half" idx="10"/>
          </p:nvPr>
        </p:nvSpPr>
        <p:spPr/>
        <p:txBody>
          <a:bodyPr/>
          <a:lstStyle>
            <a:lvl1pPr>
              <a:defRPr>
                <a:solidFill>
                  <a:schemeClr val="bg1"/>
                </a:solidFill>
              </a:defRPr>
            </a:lvl1pPr>
          </a:lstStyle>
          <a:p>
            <a:endParaRPr lang="fi-FI"/>
          </a:p>
        </p:txBody>
      </p:sp>
      <p:sp>
        <p:nvSpPr>
          <p:cNvPr id="6" name="Alatunnisteen paikkamerkki 5"/>
          <p:cNvSpPr>
            <a:spLocks noGrp="1"/>
          </p:cNvSpPr>
          <p:nvPr>
            <p:ph type="ftr" sz="quarter" idx="11"/>
          </p:nvPr>
        </p:nvSpPr>
        <p:spPr/>
        <p:txBody>
          <a:bodyPr/>
          <a:lstStyle>
            <a:lvl1pPr>
              <a:defRPr>
                <a:solidFill>
                  <a:schemeClr val="bg1"/>
                </a:solidFill>
              </a:defRPr>
            </a:lvl1pPr>
          </a:lstStyle>
          <a:p>
            <a:r>
              <a:rPr lang="fi-FI"/>
              <a:t> </a:t>
            </a:r>
          </a:p>
        </p:txBody>
      </p:sp>
      <p:sp>
        <p:nvSpPr>
          <p:cNvPr id="7" name="Dian numeron paikkamerkki 6"/>
          <p:cNvSpPr>
            <a:spLocks noGrp="1"/>
          </p:cNvSpPr>
          <p:nvPr>
            <p:ph type="sldNum" sz="quarter" idx="12"/>
          </p:nvPr>
        </p:nvSpPr>
        <p:spPr/>
        <p:txBody>
          <a:bodyPr/>
          <a:lstStyle>
            <a:lvl1pPr>
              <a:defRPr>
                <a:solidFill>
                  <a:schemeClr val="bg1"/>
                </a:solidFill>
              </a:defRPr>
            </a:lvl1pPr>
          </a:lstStyle>
          <a:p>
            <a:fld id="{7381E58F-EBEE-45C2-B214-23E4267F217A}" type="slidenum">
              <a:rPr lang="fi-FI" smtClean="0"/>
              <a:pPr/>
              <a:t>‹#›</a:t>
            </a:fld>
            <a:endParaRPr lang="fi-FI"/>
          </a:p>
        </p:txBody>
      </p:sp>
      <p:sp>
        <p:nvSpPr>
          <p:cNvPr id="11" name="Suorakulmio 10"/>
          <p:cNvSpPr/>
          <p:nvPr userDrawn="1"/>
        </p:nvSpPr>
        <p:spPr>
          <a:xfrm>
            <a:off x="0" y="7462886"/>
            <a:ext cx="10691813" cy="96791"/>
          </a:xfrm>
          <a:prstGeom prst="rect">
            <a:avLst/>
          </a:prstGeom>
          <a:gradFill>
            <a:gsLst>
              <a:gs pos="0">
                <a:schemeClr val="tx2"/>
              </a:gs>
              <a:gs pos="100000">
                <a:schemeClr val="accent1"/>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sz="1350"/>
          </a:p>
        </p:txBody>
      </p:sp>
    </p:spTree>
    <p:extLst>
      <p:ext uri="{BB962C8B-B14F-4D97-AF65-F5344CB8AC3E}">
        <p14:creationId xmlns:p14="http://schemas.microsoft.com/office/powerpoint/2010/main" val="99378970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Otsikko ja pystysuora teksti">
    <p:spTree>
      <p:nvGrpSpPr>
        <p:cNvPr id="1" name=""/>
        <p:cNvGrpSpPr/>
        <p:nvPr/>
      </p:nvGrpSpPr>
      <p:grpSpPr>
        <a:xfrm>
          <a:off x="0" y="0"/>
          <a:ext cx="0" cy="0"/>
          <a:chOff x="0" y="0"/>
          <a:chExt cx="0" cy="0"/>
        </a:xfrm>
      </p:grpSpPr>
      <p:sp>
        <p:nvSpPr>
          <p:cNvPr id="2" name="Otsikko 1"/>
          <p:cNvSpPr>
            <a:spLocks noGrp="1"/>
          </p:cNvSpPr>
          <p:nvPr>
            <p:ph type="title"/>
          </p:nvPr>
        </p:nvSpPr>
        <p:spPr/>
        <p:txBody>
          <a:bodyPr>
            <a:normAutofit/>
          </a:bodyPr>
          <a:lstStyle>
            <a:lvl1pPr>
              <a:defRPr sz="2400"/>
            </a:lvl1pPr>
          </a:lstStyle>
          <a:p>
            <a:r>
              <a:rPr lang="fi-FI"/>
              <a:t>Muokkaa perustyyl. napsautt.</a:t>
            </a:r>
          </a:p>
        </p:txBody>
      </p:sp>
      <p:sp>
        <p:nvSpPr>
          <p:cNvPr id="3" name="Pystysuoran tekstin paikkamerkki 2"/>
          <p:cNvSpPr>
            <a:spLocks noGrp="1"/>
          </p:cNvSpPr>
          <p:nvPr>
            <p:ph type="body" orient="vert" idx="1"/>
          </p:nvPr>
        </p:nvSpPr>
        <p:spPr/>
        <p:txBody>
          <a:bodyPr vert="eaVert"/>
          <a:lstStyle/>
          <a:p>
            <a:pPr lvl="0"/>
            <a:r>
              <a:rPr lang="fi-FI"/>
              <a:t>Muokkaa tekstin perustyylejä</a:t>
            </a:r>
          </a:p>
          <a:p>
            <a:pPr lvl="1"/>
            <a:r>
              <a:rPr lang="fi-FI"/>
              <a:t>toinen taso</a:t>
            </a:r>
          </a:p>
          <a:p>
            <a:pPr lvl="2"/>
            <a:r>
              <a:rPr lang="fi-FI"/>
              <a:t>kolmas taso</a:t>
            </a:r>
          </a:p>
          <a:p>
            <a:pPr lvl="3"/>
            <a:r>
              <a:rPr lang="fi-FI"/>
              <a:t>neljäs taso</a:t>
            </a:r>
          </a:p>
          <a:p>
            <a:pPr lvl="4"/>
            <a:r>
              <a:rPr lang="fi-FI"/>
              <a:t>viides taso</a:t>
            </a:r>
          </a:p>
        </p:txBody>
      </p:sp>
      <p:sp>
        <p:nvSpPr>
          <p:cNvPr id="4" name="Päivämäärän paikkamerkki 3"/>
          <p:cNvSpPr>
            <a:spLocks noGrp="1"/>
          </p:cNvSpPr>
          <p:nvPr>
            <p:ph type="dt" sz="half" idx="10"/>
          </p:nvPr>
        </p:nvSpPr>
        <p:spPr/>
        <p:txBody>
          <a:bodyPr/>
          <a:lstStyle/>
          <a:p>
            <a:endParaRPr lang="fi-FI"/>
          </a:p>
        </p:txBody>
      </p:sp>
      <p:sp>
        <p:nvSpPr>
          <p:cNvPr id="5" name="Alatunnisteen paikkamerkki 4"/>
          <p:cNvSpPr>
            <a:spLocks noGrp="1"/>
          </p:cNvSpPr>
          <p:nvPr>
            <p:ph type="ftr" sz="quarter" idx="11"/>
          </p:nvPr>
        </p:nvSpPr>
        <p:spPr/>
        <p:txBody>
          <a:bodyPr/>
          <a:lstStyle/>
          <a:p>
            <a:r>
              <a:rPr lang="fi-FI"/>
              <a:t> </a:t>
            </a:r>
          </a:p>
        </p:txBody>
      </p:sp>
      <p:sp>
        <p:nvSpPr>
          <p:cNvPr id="6" name="Dian numeron paikkamerkki 5"/>
          <p:cNvSpPr>
            <a:spLocks noGrp="1"/>
          </p:cNvSpPr>
          <p:nvPr>
            <p:ph type="sldNum" sz="quarter" idx="12"/>
          </p:nvPr>
        </p:nvSpPr>
        <p:spPr/>
        <p:txBody>
          <a:bodyPr/>
          <a:lstStyle/>
          <a:p>
            <a:fld id="{7381E58F-EBEE-45C2-B214-23E4267F217A}" type="slidenum">
              <a:rPr lang="fi-FI" smtClean="0"/>
              <a:pPr/>
              <a:t>‹#›</a:t>
            </a:fld>
            <a:endParaRPr lang="fi-FI"/>
          </a:p>
        </p:txBody>
      </p:sp>
      <p:sp>
        <p:nvSpPr>
          <p:cNvPr id="7" name="Suorakulmio 6"/>
          <p:cNvSpPr/>
          <p:nvPr userDrawn="1"/>
        </p:nvSpPr>
        <p:spPr>
          <a:xfrm>
            <a:off x="0" y="7462886"/>
            <a:ext cx="10691813" cy="96791"/>
          </a:xfrm>
          <a:prstGeom prst="rect">
            <a:avLst/>
          </a:prstGeom>
          <a:gradFill>
            <a:gsLst>
              <a:gs pos="0">
                <a:schemeClr val="tx2"/>
              </a:gs>
              <a:gs pos="100000">
                <a:schemeClr val="accent1"/>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sz="1350"/>
          </a:p>
        </p:txBody>
      </p:sp>
    </p:spTree>
    <p:extLst>
      <p:ext uri="{BB962C8B-B14F-4D97-AF65-F5344CB8AC3E}">
        <p14:creationId xmlns:p14="http://schemas.microsoft.com/office/powerpoint/2010/main" val="308155146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Pystysuora otsikko ja teksti">
    <p:spTree>
      <p:nvGrpSpPr>
        <p:cNvPr id="1" name=""/>
        <p:cNvGrpSpPr/>
        <p:nvPr/>
      </p:nvGrpSpPr>
      <p:grpSpPr>
        <a:xfrm>
          <a:off x="0" y="0"/>
          <a:ext cx="0" cy="0"/>
          <a:chOff x="0" y="0"/>
          <a:chExt cx="0" cy="0"/>
        </a:xfrm>
      </p:grpSpPr>
      <p:sp>
        <p:nvSpPr>
          <p:cNvPr id="2" name="Pystysuora otsikko 1"/>
          <p:cNvSpPr>
            <a:spLocks noGrp="1"/>
          </p:cNvSpPr>
          <p:nvPr>
            <p:ph type="title" orient="vert"/>
          </p:nvPr>
        </p:nvSpPr>
        <p:spPr>
          <a:xfrm>
            <a:off x="7651329" y="402483"/>
            <a:ext cx="2305422" cy="6406475"/>
          </a:xfrm>
        </p:spPr>
        <p:txBody>
          <a:bodyPr vert="eaVert"/>
          <a:lstStyle/>
          <a:p>
            <a:r>
              <a:rPr lang="fi-FI"/>
              <a:t>Muokkaa perustyyl. napsautt.</a:t>
            </a:r>
          </a:p>
        </p:txBody>
      </p:sp>
      <p:sp>
        <p:nvSpPr>
          <p:cNvPr id="3" name="Pystysuoran tekstin paikkamerkki 2"/>
          <p:cNvSpPr>
            <a:spLocks noGrp="1"/>
          </p:cNvSpPr>
          <p:nvPr>
            <p:ph type="body" orient="vert" idx="1"/>
          </p:nvPr>
        </p:nvSpPr>
        <p:spPr>
          <a:xfrm>
            <a:off x="735063" y="402483"/>
            <a:ext cx="6782619" cy="6406475"/>
          </a:xfrm>
        </p:spPr>
        <p:txBody>
          <a:bodyPr vert="eaVert"/>
          <a:lstStyle/>
          <a:p>
            <a:pPr lvl="0"/>
            <a:r>
              <a:rPr lang="fi-FI"/>
              <a:t>Muokkaa tekstin perustyylejä</a:t>
            </a:r>
          </a:p>
          <a:p>
            <a:pPr lvl="1"/>
            <a:r>
              <a:rPr lang="fi-FI"/>
              <a:t>toinen taso</a:t>
            </a:r>
          </a:p>
          <a:p>
            <a:pPr lvl="2"/>
            <a:r>
              <a:rPr lang="fi-FI"/>
              <a:t>kolmas taso</a:t>
            </a:r>
          </a:p>
          <a:p>
            <a:pPr lvl="3"/>
            <a:r>
              <a:rPr lang="fi-FI"/>
              <a:t>neljäs taso</a:t>
            </a:r>
          </a:p>
          <a:p>
            <a:pPr lvl="4"/>
            <a:r>
              <a:rPr lang="fi-FI"/>
              <a:t>viides taso</a:t>
            </a:r>
          </a:p>
        </p:txBody>
      </p:sp>
      <p:sp>
        <p:nvSpPr>
          <p:cNvPr id="4" name="Päivämäärän paikkamerkki 3"/>
          <p:cNvSpPr>
            <a:spLocks noGrp="1"/>
          </p:cNvSpPr>
          <p:nvPr>
            <p:ph type="dt" sz="half" idx="10"/>
          </p:nvPr>
        </p:nvSpPr>
        <p:spPr/>
        <p:txBody>
          <a:bodyPr/>
          <a:lstStyle/>
          <a:p>
            <a:endParaRPr lang="fi-FI"/>
          </a:p>
        </p:txBody>
      </p:sp>
      <p:sp>
        <p:nvSpPr>
          <p:cNvPr id="5" name="Alatunnisteen paikkamerkki 4"/>
          <p:cNvSpPr>
            <a:spLocks noGrp="1"/>
          </p:cNvSpPr>
          <p:nvPr>
            <p:ph type="ftr" sz="quarter" idx="11"/>
          </p:nvPr>
        </p:nvSpPr>
        <p:spPr/>
        <p:txBody>
          <a:bodyPr/>
          <a:lstStyle/>
          <a:p>
            <a:r>
              <a:rPr lang="fi-FI"/>
              <a:t> </a:t>
            </a:r>
          </a:p>
        </p:txBody>
      </p:sp>
      <p:sp>
        <p:nvSpPr>
          <p:cNvPr id="6" name="Dian numeron paikkamerkki 5"/>
          <p:cNvSpPr>
            <a:spLocks noGrp="1"/>
          </p:cNvSpPr>
          <p:nvPr>
            <p:ph type="sldNum" sz="quarter" idx="12"/>
          </p:nvPr>
        </p:nvSpPr>
        <p:spPr/>
        <p:txBody>
          <a:bodyPr/>
          <a:lstStyle/>
          <a:p>
            <a:fld id="{7381E58F-EBEE-45C2-B214-23E4267F217A}" type="slidenum">
              <a:rPr lang="fi-FI" smtClean="0"/>
              <a:pPr/>
              <a:t>‹#›</a:t>
            </a:fld>
            <a:endParaRPr lang="fi-FI"/>
          </a:p>
        </p:txBody>
      </p:sp>
      <p:sp>
        <p:nvSpPr>
          <p:cNvPr id="7" name="Suorakulmio 6"/>
          <p:cNvSpPr/>
          <p:nvPr userDrawn="1"/>
        </p:nvSpPr>
        <p:spPr>
          <a:xfrm>
            <a:off x="0" y="7462886"/>
            <a:ext cx="10691813" cy="96791"/>
          </a:xfrm>
          <a:prstGeom prst="rect">
            <a:avLst/>
          </a:prstGeom>
          <a:gradFill>
            <a:gsLst>
              <a:gs pos="0">
                <a:schemeClr val="tx2"/>
              </a:gs>
              <a:gs pos="100000">
                <a:schemeClr val="accent1"/>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sz="1350"/>
          </a:p>
        </p:txBody>
      </p:sp>
    </p:spTree>
    <p:extLst>
      <p:ext uri="{BB962C8B-B14F-4D97-AF65-F5344CB8AC3E}">
        <p14:creationId xmlns:p14="http://schemas.microsoft.com/office/powerpoint/2010/main" val="276863399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toc">
    <p:spTree>
      <p:nvGrpSpPr>
        <p:cNvPr id="1" name=""/>
        <p:cNvGrpSpPr/>
        <p:nvPr/>
      </p:nvGrpSpPr>
      <p:grpSpPr>
        <a:xfrm>
          <a:off x="0" y="0"/>
          <a:ext cx="0" cy="0"/>
          <a:chOff x="0" y="0"/>
          <a:chExt cx="0" cy="0"/>
        </a:xfrm>
      </p:grpSpPr>
      <p:sp>
        <p:nvSpPr>
          <p:cNvPr id="6" name="Rectangle 5"/>
          <p:cNvSpPr/>
          <p:nvPr userDrawn="1"/>
        </p:nvSpPr>
        <p:spPr>
          <a:xfrm>
            <a:off x="210018" y="155996"/>
            <a:ext cx="2272010" cy="153593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4" name="Rectangle 3"/>
          <p:cNvSpPr/>
          <p:nvPr userDrawn="1"/>
        </p:nvSpPr>
        <p:spPr>
          <a:xfrm>
            <a:off x="-1" y="-16476"/>
            <a:ext cx="2482028" cy="7458879"/>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9" name="Title 1"/>
          <p:cNvSpPr>
            <a:spLocks noGrp="1"/>
          </p:cNvSpPr>
          <p:nvPr>
            <p:ph type="ctrTitle" hasCustomPrompt="1"/>
          </p:nvPr>
        </p:nvSpPr>
        <p:spPr>
          <a:xfrm>
            <a:off x="2834672" y="386912"/>
            <a:ext cx="6612713" cy="1488822"/>
          </a:xfrm>
        </p:spPr>
        <p:txBody>
          <a:bodyPr anchor="ctr">
            <a:noAutofit/>
          </a:bodyPr>
          <a:lstStyle>
            <a:lvl1pPr algn="l">
              <a:defRPr sz="2400" baseline="0">
                <a:solidFill>
                  <a:schemeClr val="tx1"/>
                </a:solidFill>
                <a:latin typeface="+mj-lt"/>
                <a:cs typeface="Arial" panose="020B0604020202020204" pitchFamily="34" charset="0"/>
              </a:defRPr>
            </a:lvl1pPr>
          </a:lstStyle>
          <a:p>
            <a:r>
              <a:rPr lang="fi-FI"/>
              <a:t>Muokkaa perustyyliä napsauttamalla, </a:t>
            </a:r>
            <a:br>
              <a:rPr lang="fi-FI"/>
            </a:br>
            <a:r>
              <a:rPr lang="fi-FI"/>
              <a:t>otsikon voi sijoittaa kahdelle riville</a:t>
            </a:r>
            <a:endParaRPr lang="fi-FI" dirty="0"/>
          </a:p>
        </p:txBody>
      </p:sp>
      <p:sp>
        <p:nvSpPr>
          <p:cNvPr id="11" name="dinfo2_pp"/>
          <p:cNvSpPr txBox="1"/>
          <p:nvPr userDrawn="1"/>
        </p:nvSpPr>
        <p:spPr>
          <a:xfrm>
            <a:off x="364962" y="4331920"/>
            <a:ext cx="1851364" cy="184666"/>
          </a:xfrm>
          <a:prstGeom prst="rect">
            <a:avLst/>
          </a:prstGeom>
        </p:spPr>
        <p:txBody>
          <a:bodyPr vert="horz" wrap="square" lIns="91440" tIns="0" rIns="91440" bIns="45720" rtlCol="0" anchor="ctr">
            <a:spAutoFit/>
          </a:bodyPr>
          <a:lstStyle/>
          <a:p>
            <a:endParaRPr lang="fi-FI" sz="900" b="0" kern="1200" baseline="0" dirty="0">
              <a:solidFill>
                <a:schemeClr val="bg1"/>
              </a:solidFill>
              <a:effectLst/>
              <a:latin typeface="+mj-lt"/>
              <a:ea typeface="+mj-ea"/>
              <a:cs typeface="Arial" panose="020B0604020202020204" pitchFamily="34" charset="0"/>
            </a:endParaRPr>
          </a:p>
        </p:txBody>
      </p:sp>
      <p:sp>
        <p:nvSpPr>
          <p:cNvPr id="14" name="dnumber_pp"/>
          <p:cNvSpPr txBox="1"/>
          <p:nvPr userDrawn="1"/>
        </p:nvSpPr>
        <p:spPr>
          <a:xfrm>
            <a:off x="367744" y="2199491"/>
            <a:ext cx="1855840" cy="523220"/>
          </a:xfrm>
          <a:prstGeom prst="rect">
            <a:avLst/>
          </a:prstGeom>
        </p:spPr>
        <p:txBody>
          <a:bodyPr vert="horz" wrap="square" lIns="90000" tIns="45720" rIns="0" bIns="45720" rtlCol="0" anchor="ctr">
            <a:spAutoFit/>
          </a:bodyPr>
          <a:lstStyle/>
          <a:p>
            <a:r>
              <a:rPr lang="fi-FI" sz="2800" b="0" kern="1200" baseline="0" dirty="0">
                <a:solidFill>
                  <a:schemeClr val="bg1"/>
                </a:solidFill>
                <a:effectLst/>
                <a:latin typeface="+mj-lt"/>
                <a:ea typeface="+mj-ea"/>
                <a:cs typeface="Arial" panose="020B0604020202020204" pitchFamily="34" charset="0"/>
              </a:rPr>
              <a:t>23 / 2019</a:t>
            </a:r>
          </a:p>
        </p:txBody>
      </p:sp>
      <p:sp>
        <p:nvSpPr>
          <p:cNvPr id="15" name="dname"/>
          <p:cNvSpPr txBox="1"/>
          <p:nvPr userDrawn="1"/>
        </p:nvSpPr>
        <p:spPr>
          <a:xfrm>
            <a:off x="321199" y="757975"/>
            <a:ext cx="1839628" cy="272382"/>
          </a:xfrm>
          <a:prstGeom prst="rect">
            <a:avLst/>
          </a:prstGeom>
        </p:spPr>
        <p:txBody>
          <a:bodyPr vert="horz" wrap="square" lIns="91440" tIns="45720" rIns="91440" bIns="45720" rtlCol="0" anchor="ctr">
            <a:spAutoFit/>
          </a:bodyPr>
          <a:lstStyle/>
          <a:p>
            <a:pPr marL="0" indent="0" algn="l" defTabSz="685783" rtl="0" eaLnBrk="1" latinLnBrk="0" hangingPunct="1">
              <a:lnSpc>
                <a:spcPct val="90000"/>
              </a:lnSpc>
              <a:spcBef>
                <a:spcPts val="750"/>
              </a:spcBef>
              <a:buClr>
                <a:srgbClr val="00B0CA"/>
              </a:buClr>
              <a:buSzPct val="100000"/>
              <a:buFontTx/>
              <a:buNone/>
              <a:tabLst/>
            </a:pPr>
            <a:r>
              <a:rPr lang="fi-FI" sz="1300" b="0" kern="1200" baseline="0" dirty="0">
                <a:solidFill>
                  <a:schemeClr val="bg1"/>
                </a:solidFill>
                <a:effectLst/>
                <a:latin typeface="+mj-lt"/>
                <a:ea typeface="+mj-ea"/>
                <a:cs typeface="Arial" panose="020B0604020202020204" pitchFamily="34" charset="0"/>
              </a:rPr>
              <a:t>Väyläviraston ohjeita</a:t>
            </a:r>
          </a:p>
        </p:txBody>
      </p:sp>
      <p:sp>
        <p:nvSpPr>
          <p:cNvPr id="16" name="Tekstiruutu 15"/>
          <p:cNvSpPr txBox="1"/>
          <p:nvPr userDrawn="1"/>
        </p:nvSpPr>
        <p:spPr>
          <a:xfrm>
            <a:off x="361371" y="3571498"/>
            <a:ext cx="1862215" cy="430887"/>
          </a:xfrm>
          <a:prstGeom prst="rect">
            <a:avLst/>
          </a:prstGeom>
        </p:spPr>
        <p:txBody>
          <a:bodyPr vert="horz" wrap="square" lIns="91440" tIns="45720" rIns="91440" bIns="45720" rtlCol="0" anchor="ctr">
            <a:spAutoFit/>
          </a:bodyPr>
          <a:lstStyle/>
          <a:p>
            <a:r>
              <a:rPr lang="en-US" sz="1100" b="0" kern="1200" baseline="0" dirty="0" err="1">
                <a:solidFill>
                  <a:schemeClr val="bg1"/>
                </a:solidFill>
                <a:effectLst/>
                <a:latin typeface="+mj-lt"/>
                <a:ea typeface="+mj-ea"/>
                <a:cs typeface="Adobe Devanagari" panose="02040503050201020203" pitchFamily="18" charset="0"/>
              </a:rPr>
              <a:t>Verkkojulkaisu</a:t>
            </a:r>
            <a:r>
              <a:rPr lang="en-US" sz="1100" b="0" kern="1200" baseline="0" dirty="0">
                <a:solidFill>
                  <a:schemeClr val="bg1"/>
                </a:solidFill>
                <a:effectLst/>
                <a:latin typeface="+mj-lt"/>
                <a:ea typeface="+mj-ea"/>
                <a:cs typeface="Adobe Devanagari" panose="02040503050201020203" pitchFamily="18" charset="0"/>
              </a:rPr>
              <a:t> pdf (www.vayla.fi)</a:t>
            </a:r>
          </a:p>
        </p:txBody>
      </p:sp>
      <p:sp>
        <p:nvSpPr>
          <p:cNvPr id="3" name="Tekstin paikkamerkki 2"/>
          <p:cNvSpPr>
            <a:spLocks noGrp="1"/>
          </p:cNvSpPr>
          <p:nvPr>
            <p:ph type="body" sz="quarter" idx="10"/>
          </p:nvPr>
        </p:nvSpPr>
        <p:spPr>
          <a:xfrm>
            <a:off x="2834816" y="1875734"/>
            <a:ext cx="7536243" cy="5010143"/>
          </a:xfrm>
        </p:spPr>
        <p:txBody>
          <a:bodyPr/>
          <a:lstStyle>
            <a:lvl1pPr marL="0" indent="0">
              <a:buNone/>
              <a:defRPr/>
            </a:lvl1pPr>
          </a:lstStyle>
          <a:p>
            <a:pPr lvl="0"/>
            <a:r>
              <a:rPr lang="fi-FI" dirty="0"/>
              <a:t>Muokkaa tekstin perustyylejä</a:t>
            </a:r>
          </a:p>
        </p:txBody>
      </p:sp>
      <p:pic>
        <p:nvPicPr>
          <p:cNvPr id="10" name="Kuva 9">
            <a:extLst>
              <a:ext uri="{FF2B5EF4-FFF2-40B4-BE49-F238E27FC236}">
                <a16:creationId xmlns:a16="http://schemas.microsoft.com/office/drawing/2014/main" id="{5C749141-E4E2-4197-96C4-22F1A60B83D6}"/>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552363" y="315055"/>
            <a:ext cx="922142" cy="922142"/>
          </a:xfrm>
          <a:prstGeom prst="rect">
            <a:avLst/>
          </a:prstGeom>
        </p:spPr>
      </p:pic>
    </p:spTree>
    <p:extLst>
      <p:ext uri="{BB962C8B-B14F-4D97-AF65-F5344CB8AC3E}">
        <p14:creationId xmlns:p14="http://schemas.microsoft.com/office/powerpoint/2010/main" val="4181657670"/>
      </p:ext>
    </p:extLst>
  </p:cSld>
  <p:clrMapOvr>
    <a:masterClrMapping/>
  </p:clrMapOvr>
  <p:extLst>
    <p:ext uri="{DCECCB84-F9BA-43D5-87BE-67443E8EF086}">
      <p15:sldGuideLst xmlns:p15="http://schemas.microsoft.com/office/powerpoint/2012/main">
        <p15:guide id="1" orient="horz" pos="1786" userDrawn="1">
          <p15:clr>
            <a:srgbClr val="FBAE40"/>
          </p15:clr>
        </p15:guide>
        <p15:guide id="2" pos="2526" userDrawn="1">
          <p15:clr>
            <a:srgbClr val="FBAE40"/>
          </p15:clr>
        </p15:guide>
        <p15:guide id="3" pos="230" userDrawn="1">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title_and_two_pictures_2">
    <p:spTree>
      <p:nvGrpSpPr>
        <p:cNvPr id="1" name=""/>
        <p:cNvGrpSpPr/>
        <p:nvPr/>
      </p:nvGrpSpPr>
      <p:grpSpPr>
        <a:xfrm>
          <a:off x="0" y="0"/>
          <a:ext cx="0" cy="0"/>
          <a:chOff x="0" y="0"/>
          <a:chExt cx="0" cy="0"/>
        </a:xfrm>
      </p:grpSpPr>
      <p:sp>
        <p:nvSpPr>
          <p:cNvPr id="2" name="Title 1"/>
          <p:cNvSpPr>
            <a:spLocks noGrp="1"/>
          </p:cNvSpPr>
          <p:nvPr>
            <p:ph type="title"/>
          </p:nvPr>
        </p:nvSpPr>
        <p:spPr>
          <a:xfrm>
            <a:off x="820537" y="460327"/>
            <a:ext cx="7745250" cy="671971"/>
          </a:xfrm>
        </p:spPr>
        <p:txBody>
          <a:bodyPr>
            <a:noAutofit/>
          </a:bodyPr>
          <a:lstStyle>
            <a:lvl1pPr>
              <a:defRPr sz="2400"/>
            </a:lvl1pPr>
          </a:lstStyle>
          <a:p>
            <a:r>
              <a:rPr lang="fi-FI"/>
              <a:t>Muokkaa perustyyl. napsautt.</a:t>
            </a:r>
            <a:endParaRPr lang="fi-FI" dirty="0"/>
          </a:p>
        </p:txBody>
      </p:sp>
      <p:sp>
        <p:nvSpPr>
          <p:cNvPr id="3" name="Text Placeholder 2"/>
          <p:cNvSpPr>
            <a:spLocks noGrp="1"/>
          </p:cNvSpPr>
          <p:nvPr>
            <p:ph type="body" idx="1"/>
          </p:nvPr>
        </p:nvSpPr>
        <p:spPr>
          <a:xfrm>
            <a:off x="820828" y="1966821"/>
            <a:ext cx="4230422" cy="642932"/>
          </a:xfrm>
        </p:spPr>
        <p:txBody>
          <a:bodyPr anchor="t" anchorCtr="0">
            <a:normAutofit/>
          </a:bodyPr>
          <a:lstStyle>
            <a:lvl1pPr marL="0" indent="0">
              <a:buNone/>
              <a:defRPr sz="1400" b="1" i="0" baseline="0">
                <a:solidFill>
                  <a:schemeClr val="tx2"/>
                </a:solidFill>
              </a:defRPr>
            </a:lvl1pPr>
            <a:lvl2pPr marL="342892" indent="0">
              <a:buNone/>
              <a:defRPr sz="1500" b="1"/>
            </a:lvl2pPr>
            <a:lvl3pPr marL="685783" indent="0">
              <a:buNone/>
              <a:defRPr sz="1350" b="1"/>
            </a:lvl3pPr>
            <a:lvl4pPr marL="1028675" indent="0">
              <a:buNone/>
              <a:defRPr sz="1200" b="1"/>
            </a:lvl4pPr>
            <a:lvl5pPr marL="1371566" indent="0">
              <a:buNone/>
              <a:defRPr sz="1200" b="1"/>
            </a:lvl5pPr>
            <a:lvl6pPr marL="1714457" indent="0">
              <a:buNone/>
              <a:defRPr sz="1200" b="1"/>
            </a:lvl6pPr>
            <a:lvl7pPr marL="2057348" indent="0">
              <a:buNone/>
              <a:defRPr sz="1200" b="1"/>
            </a:lvl7pPr>
            <a:lvl8pPr marL="2400240" indent="0">
              <a:buNone/>
              <a:defRPr sz="1200" b="1"/>
            </a:lvl8pPr>
            <a:lvl9pPr marL="2743132" indent="0">
              <a:buNone/>
              <a:defRPr sz="1200" b="1"/>
            </a:lvl9pPr>
          </a:lstStyle>
          <a:p>
            <a:pPr lvl="0"/>
            <a:r>
              <a:rPr lang="fi-FI"/>
              <a:t>Muokkaa tekstin perustyylejä</a:t>
            </a:r>
          </a:p>
        </p:txBody>
      </p:sp>
      <p:sp>
        <p:nvSpPr>
          <p:cNvPr id="4" name="Content Placeholder 3"/>
          <p:cNvSpPr>
            <a:spLocks noGrp="1"/>
          </p:cNvSpPr>
          <p:nvPr>
            <p:ph sz="half" idx="2"/>
          </p:nvPr>
        </p:nvSpPr>
        <p:spPr>
          <a:xfrm>
            <a:off x="820537" y="2641006"/>
            <a:ext cx="4230422" cy="4142203"/>
          </a:xfrm>
        </p:spPr>
        <p:txBody>
          <a:bodyPr>
            <a:normAutofit/>
          </a:bodyPr>
          <a:lstStyle>
            <a:lvl1pPr marL="177796" indent="-177796">
              <a:buClr>
                <a:schemeClr val="accent4"/>
              </a:buClr>
              <a:buSzPct val="100000"/>
              <a:buFont typeface="Arial" panose="020B0604020202020204" pitchFamily="34" charset="0"/>
              <a:buChar char="●"/>
              <a:tabLst/>
              <a:defRPr sz="1200"/>
            </a:lvl1pPr>
            <a:lvl2pPr>
              <a:defRPr sz="1200"/>
            </a:lvl2pPr>
            <a:lvl3pPr>
              <a:defRPr sz="1200"/>
            </a:lvl3pPr>
            <a:lvl4pPr>
              <a:defRPr sz="1200"/>
            </a:lvl4pPr>
            <a:lvl5pPr>
              <a:defRPr sz="1200"/>
            </a:lvl5pPr>
          </a:lstStyle>
          <a:p>
            <a:pPr lvl="0"/>
            <a:r>
              <a:rPr lang="fi-FI"/>
              <a:t>Muokkaa tekstin perustyylejä</a:t>
            </a:r>
          </a:p>
          <a:p>
            <a:pPr lvl="1"/>
            <a:r>
              <a:rPr lang="fi-FI"/>
              <a:t>toinen taso</a:t>
            </a:r>
          </a:p>
          <a:p>
            <a:pPr lvl="2"/>
            <a:r>
              <a:rPr lang="fi-FI"/>
              <a:t>kolmas taso</a:t>
            </a:r>
          </a:p>
          <a:p>
            <a:pPr lvl="3"/>
            <a:r>
              <a:rPr lang="fi-FI"/>
              <a:t>neljäs taso</a:t>
            </a:r>
          </a:p>
          <a:p>
            <a:pPr lvl="4"/>
            <a:r>
              <a:rPr lang="fi-FI"/>
              <a:t>viides taso</a:t>
            </a:r>
            <a:endParaRPr lang="fi-FI" dirty="0"/>
          </a:p>
        </p:txBody>
      </p:sp>
      <p:sp>
        <p:nvSpPr>
          <p:cNvPr id="7" name="Date Placeholder 6"/>
          <p:cNvSpPr>
            <a:spLocks noGrp="1"/>
          </p:cNvSpPr>
          <p:nvPr>
            <p:ph type="dt" sz="half" idx="10"/>
          </p:nvPr>
        </p:nvSpPr>
        <p:spPr/>
        <p:txBody>
          <a:bodyPr/>
          <a:lstStyle/>
          <a:p>
            <a:endParaRPr lang="fi-FI" dirty="0"/>
          </a:p>
        </p:txBody>
      </p:sp>
      <p:sp>
        <p:nvSpPr>
          <p:cNvPr id="8" name="Footer Placeholder 7"/>
          <p:cNvSpPr>
            <a:spLocks noGrp="1"/>
          </p:cNvSpPr>
          <p:nvPr>
            <p:ph type="ftr" sz="quarter" idx="11"/>
          </p:nvPr>
        </p:nvSpPr>
        <p:spPr/>
        <p:txBody>
          <a:bodyPr/>
          <a:lstStyle/>
          <a:p>
            <a:r>
              <a:rPr lang="fi-FI"/>
              <a:t> </a:t>
            </a:r>
          </a:p>
        </p:txBody>
      </p:sp>
      <p:sp>
        <p:nvSpPr>
          <p:cNvPr id="9" name="Slide Number Placeholder 8"/>
          <p:cNvSpPr>
            <a:spLocks noGrp="1"/>
          </p:cNvSpPr>
          <p:nvPr>
            <p:ph type="sldNum" sz="quarter" idx="12"/>
          </p:nvPr>
        </p:nvSpPr>
        <p:spPr/>
        <p:txBody>
          <a:bodyPr/>
          <a:lstStyle/>
          <a:p>
            <a:fld id="{CD67F47F-A4DF-4926-BB4C-9F1DAEA89B92}" type="slidenum">
              <a:rPr lang="fi-FI" smtClean="0"/>
              <a:pPr/>
              <a:t>‹#›</a:t>
            </a:fld>
            <a:endParaRPr lang="fi-FI"/>
          </a:p>
        </p:txBody>
      </p:sp>
      <p:sp>
        <p:nvSpPr>
          <p:cNvPr id="10" name="Picture Placeholder 2"/>
          <p:cNvSpPr>
            <a:spLocks noGrp="1"/>
          </p:cNvSpPr>
          <p:nvPr>
            <p:ph type="pic" idx="13" hasCustomPrompt="1"/>
          </p:nvPr>
        </p:nvSpPr>
        <p:spPr>
          <a:xfrm>
            <a:off x="5152275" y="2010622"/>
            <a:ext cx="5164903" cy="2269887"/>
          </a:xfrm>
        </p:spPr>
        <p:txBody>
          <a:bodyPr/>
          <a:lstStyle>
            <a:lvl1pPr marL="0" indent="0">
              <a:buNone/>
              <a:defRPr sz="2400" baseline="0"/>
            </a:lvl1pPr>
            <a:lvl2pPr marL="342892" indent="0">
              <a:buNone/>
              <a:defRPr sz="2100"/>
            </a:lvl2pPr>
            <a:lvl3pPr marL="685783" indent="0">
              <a:buNone/>
              <a:defRPr sz="1800"/>
            </a:lvl3pPr>
            <a:lvl4pPr marL="1028675" indent="0">
              <a:buNone/>
              <a:defRPr sz="1500"/>
            </a:lvl4pPr>
            <a:lvl5pPr marL="1371566" indent="0">
              <a:buNone/>
              <a:defRPr sz="1500"/>
            </a:lvl5pPr>
            <a:lvl6pPr marL="1714457" indent="0">
              <a:buNone/>
              <a:defRPr sz="1500"/>
            </a:lvl6pPr>
            <a:lvl7pPr marL="2057348" indent="0">
              <a:buNone/>
              <a:defRPr sz="1500"/>
            </a:lvl7pPr>
            <a:lvl8pPr marL="2400240" indent="0">
              <a:buNone/>
              <a:defRPr sz="1500"/>
            </a:lvl8pPr>
            <a:lvl9pPr marL="2743132" indent="0">
              <a:buNone/>
              <a:defRPr sz="1500"/>
            </a:lvl9pPr>
          </a:lstStyle>
          <a:p>
            <a:r>
              <a:rPr lang="fi-FI" dirty="0"/>
              <a:t>Lisää kuva </a:t>
            </a:r>
            <a:r>
              <a:rPr lang="fi-FI" dirty="0" err="1"/>
              <a:t>Kameleonin</a:t>
            </a:r>
            <a:r>
              <a:rPr lang="fi-FI" dirty="0"/>
              <a:t> Kuvagalleria kuvakkeella</a:t>
            </a:r>
          </a:p>
        </p:txBody>
      </p:sp>
      <p:sp>
        <p:nvSpPr>
          <p:cNvPr id="11" name="Picture Placeholder 2"/>
          <p:cNvSpPr>
            <a:spLocks noGrp="1"/>
          </p:cNvSpPr>
          <p:nvPr>
            <p:ph type="pic" idx="14" hasCustomPrompt="1"/>
          </p:nvPr>
        </p:nvSpPr>
        <p:spPr>
          <a:xfrm>
            <a:off x="5152275" y="4492153"/>
            <a:ext cx="5164903" cy="2269887"/>
          </a:xfrm>
        </p:spPr>
        <p:txBody>
          <a:bodyPr/>
          <a:lstStyle>
            <a:lvl1pPr marL="0" indent="0">
              <a:buNone/>
              <a:defRPr sz="2400"/>
            </a:lvl1pPr>
            <a:lvl2pPr marL="342892" indent="0">
              <a:buNone/>
              <a:defRPr sz="2100"/>
            </a:lvl2pPr>
            <a:lvl3pPr marL="685783" indent="0">
              <a:buNone/>
              <a:defRPr sz="1800"/>
            </a:lvl3pPr>
            <a:lvl4pPr marL="1028675" indent="0">
              <a:buNone/>
              <a:defRPr sz="1500"/>
            </a:lvl4pPr>
            <a:lvl5pPr marL="1371566" indent="0">
              <a:buNone/>
              <a:defRPr sz="1500"/>
            </a:lvl5pPr>
            <a:lvl6pPr marL="1714457" indent="0">
              <a:buNone/>
              <a:defRPr sz="1500"/>
            </a:lvl6pPr>
            <a:lvl7pPr marL="2057348" indent="0">
              <a:buNone/>
              <a:defRPr sz="1500"/>
            </a:lvl7pPr>
            <a:lvl8pPr marL="2400240" indent="0">
              <a:buNone/>
              <a:defRPr sz="1500"/>
            </a:lvl8pPr>
            <a:lvl9pPr marL="2743132" indent="0">
              <a:buNone/>
              <a:defRPr sz="1500"/>
            </a:lvl9pPr>
          </a:lstStyle>
          <a:p>
            <a:r>
              <a:rPr lang="fi-FI" dirty="0"/>
              <a:t>Lisää kuva </a:t>
            </a:r>
            <a:r>
              <a:rPr lang="fi-FI" dirty="0" err="1"/>
              <a:t>Kameleonin</a:t>
            </a:r>
            <a:r>
              <a:rPr lang="fi-FI" dirty="0"/>
              <a:t> Kuvagalleria kuvakkeella</a:t>
            </a:r>
          </a:p>
        </p:txBody>
      </p:sp>
      <p:sp>
        <p:nvSpPr>
          <p:cNvPr id="12" name="eulogoplaceholder"/>
          <p:cNvSpPr txBox="1"/>
          <p:nvPr userDrawn="1"/>
        </p:nvSpPr>
        <p:spPr>
          <a:xfrm>
            <a:off x="8774588" y="782995"/>
            <a:ext cx="1304892" cy="235962"/>
          </a:xfrm>
          <a:prstGeom prst="rect">
            <a:avLst/>
          </a:prstGeom>
          <a:noFill/>
        </p:spPr>
        <p:txBody>
          <a:bodyPr wrap="square" rtlCol="0">
            <a:spAutoFit/>
          </a:bodyPr>
          <a:lstStyle/>
          <a:p>
            <a:pPr algn="ctr"/>
            <a:endParaRPr lang="fi-FI" sz="1400" b="1" baseline="30000" dirty="0">
              <a:solidFill>
                <a:srgbClr val="000000"/>
              </a:solidFill>
              <a:latin typeface="Felbridge Pro"/>
              <a:cs typeface="Felbridge Pro"/>
            </a:endParaRPr>
          </a:p>
        </p:txBody>
      </p:sp>
      <p:sp>
        <p:nvSpPr>
          <p:cNvPr id="14" name="eukarelialogoplaceholder"/>
          <p:cNvSpPr txBox="1"/>
          <p:nvPr userDrawn="1"/>
        </p:nvSpPr>
        <p:spPr>
          <a:xfrm>
            <a:off x="9062053" y="786155"/>
            <a:ext cx="1304892" cy="235962"/>
          </a:xfrm>
          <a:prstGeom prst="rect">
            <a:avLst/>
          </a:prstGeom>
          <a:noFill/>
        </p:spPr>
        <p:txBody>
          <a:bodyPr wrap="square" rtlCol="0">
            <a:spAutoFit/>
          </a:bodyPr>
          <a:lstStyle/>
          <a:p>
            <a:pPr algn="ctr"/>
            <a:endParaRPr lang="fi-FI" sz="1400" b="1" baseline="30000" dirty="0">
              <a:solidFill>
                <a:srgbClr val="000000"/>
              </a:solidFill>
              <a:latin typeface="Felbridge Pro"/>
              <a:cs typeface="Felbridge Pro"/>
            </a:endParaRPr>
          </a:p>
        </p:txBody>
      </p:sp>
      <p:sp>
        <p:nvSpPr>
          <p:cNvPr id="15" name="eufinancelogoplaceholder"/>
          <p:cNvSpPr txBox="1"/>
          <p:nvPr userDrawn="1"/>
        </p:nvSpPr>
        <p:spPr>
          <a:xfrm>
            <a:off x="526945" y="6878445"/>
            <a:ext cx="3952025" cy="235962"/>
          </a:xfrm>
          <a:prstGeom prst="rect">
            <a:avLst/>
          </a:prstGeom>
          <a:noFill/>
        </p:spPr>
        <p:txBody>
          <a:bodyPr wrap="square" rtlCol="0">
            <a:spAutoFit/>
          </a:bodyPr>
          <a:lstStyle/>
          <a:p>
            <a:pPr algn="ctr"/>
            <a:endParaRPr lang="fi-FI" sz="1400" b="1" baseline="30000" dirty="0">
              <a:solidFill>
                <a:srgbClr val="000000"/>
              </a:solidFill>
              <a:latin typeface="Felbridge Pro"/>
              <a:cs typeface="Felbridge Pro"/>
            </a:endParaRPr>
          </a:p>
        </p:txBody>
      </p:sp>
      <p:sp>
        <p:nvSpPr>
          <p:cNvPr id="16" name="eulogotenplaceholder"/>
          <p:cNvSpPr txBox="1"/>
          <p:nvPr userDrawn="1"/>
        </p:nvSpPr>
        <p:spPr>
          <a:xfrm>
            <a:off x="735062" y="6911461"/>
            <a:ext cx="4630313" cy="235962"/>
          </a:xfrm>
          <a:prstGeom prst="rect">
            <a:avLst/>
          </a:prstGeom>
          <a:noFill/>
        </p:spPr>
        <p:txBody>
          <a:bodyPr wrap="square" rtlCol="0">
            <a:spAutoFit/>
          </a:bodyPr>
          <a:lstStyle/>
          <a:p>
            <a:pPr algn="ctr"/>
            <a:endParaRPr lang="fi-FI" sz="1400" b="1" baseline="30000" dirty="0">
              <a:solidFill>
                <a:srgbClr val="000000"/>
              </a:solidFill>
              <a:latin typeface="Felbridge Pro"/>
              <a:cs typeface="Felbridge Pro"/>
            </a:endParaRPr>
          </a:p>
        </p:txBody>
      </p:sp>
      <p:pic>
        <p:nvPicPr>
          <p:cNvPr id="17" name="Kuva 16">
            <a:extLst>
              <a:ext uri="{FF2B5EF4-FFF2-40B4-BE49-F238E27FC236}">
                <a16:creationId xmlns:a16="http://schemas.microsoft.com/office/drawing/2014/main" id="{5C749141-E4E2-4197-96C4-22F1A60B83D6}"/>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552363" y="315055"/>
            <a:ext cx="922142" cy="922142"/>
          </a:xfrm>
          <a:prstGeom prst="rect">
            <a:avLst/>
          </a:prstGeom>
        </p:spPr>
      </p:pic>
    </p:spTree>
    <p:extLst>
      <p:ext uri="{BB962C8B-B14F-4D97-AF65-F5344CB8AC3E}">
        <p14:creationId xmlns:p14="http://schemas.microsoft.com/office/powerpoint/2010/main" val="97738505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endpage_with_text">
    <p:bg>
      <p:bgRef idx="1001">
        <a:schemeClr val="bg2"/>
      </p:bgRef>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5430635" y="3462193"/>
            <a:ext cx="5324860" cy="671971"/>
          </a:xfrm>
        </p:spPr>
        <p:txBody>
          <a:bodyPr anchor="b">
            <a:noAutofit/>
          </a:bodyPr>
          <a:lstStyle>
            <a:lvl1pPr algn="l">
              <a:defRPr sz="2400" baseline="0">
                <a:solidFill>
                  <a:schemeClr val="tx1"/>
                </a:solidFill>
                <a:latin typeface="+mj-lt"/>
                <a:cs typeface="Arial" panose="020B0604020202020204" pitchFamily="34" charset="0"/>
              </a:defRPr>
            </a:lvl1pPr>
          </a:lstStyle>
          <a:p>
            <a:r>
              <a:rPr lang="fi-FI" dirty="0"/>
              <a:t>&lt;Kirjoita loppuviesti&gt;</a:t>
            </a:r>
          </a:p>
        </p:txBody>
      </p:sp>
      <p:sp>
        <p:nvSpPr>
          <p:cNvPr id="5" name="Tekstiruutu 4"/>
          <p:cNvSpPr txBox="1"/>
          <p:nvPr userDrawn="1"/>
        </p:nvSpPr>
        <p:spPr>
          <a:xfrm>
            <a:off x="5438729" y="4499251"/>
            <a:ext cx="5316767" cy="1359816"/>
          </a:xfrm>
          <a:prstGeom prst="rect">
            <a:avLst/>
          </a:prstGeom>
        </p:spPr>
        <p:txBody>
          <a:bodyPr vert="horz" lIns="91440" tIns="45720" rIns="91440" bIns="45720" rtlCol="0">
            <a:normAutofit/>
          </a:bodyPr>
          <a:lstStyle>
            <a:lvl1pPr indent="0">
              <a:lnSpc>
                <a:spcPct val="90000"/>
              </a:lnSpc>
              <a:spcBef>
                <a:spcPct val="0"/>
              </a:spcBef>
              <a:buClr>
                <a:srgbClr val="00B0CA"/>
              </a:buClr>
              <a:buSzPct val="120000"/>
              <a:buFont typeface="Arial" panose="020B0604020202020204" pitchFamily="34" charset="0"/>
              <a:buNone/>
              <a:defRPr lang="en-US" sz="1200" b="0" baseline="0" dirty="0" smtClean="0">
                <a:solidFill>
                  <a:srgbClr val="00B0CA"/>
                </a:solidFill>
                <a:latin typeface="Arial" panose="020B0604020202020204" pitchFamily="34" charset="0"/>
                <a:ea typeface="+mj-ea"/>
                <a:cs typeface="Arial" panose="020B0604020202020204" pitchFamily="34" charset="0"/>
              </a:defRPr>
            </a:lvl1pPr>
            <a:lvl2pPr indent="0" algn="ctr">
              <a:lnSpc>
                <a:spcPct val="90000"/>
              </a:lnSpc>
              <a:spcBef>
                <a:spcPts val="375"/>
              </a:spcBef>
              <a:buClr>
                <a:srgbClr val="A59D95"/>
              </a:buClr>
              <a:buFont typeface="Arial" panose="020B0604020202020204" pitchFamily="34" charset="0"/>
              <a:buNone/>
              <a:defRPr sz="1500" b="0">
                <a:latin typeface="Arial" panose="020B0604020202020204" pitchFamily="34" charset="0"/>
                <a:cs typeface="Arial" panose="020B0604020202020204" pitchFamily="34" charset="0"/>
              </a:defRPr>
            </a:lvl2pPr>
            <a:lvl3pPr indent="0" algn="ctr">
              <a:lnSpc>
                <a:spcPct val="90000"/>
              </a:lnSpc>
              <a:spcBef>
                <a:spcPts val="375"/>
              </a:spcBef>
              <a:buClr>
                <a:srgbClr val="A59D95"/>
              </a:buClr>
              <a:buFont typeface="Arial" panose="020B0604020202020204" pitchFamily="34" charset="0"/>
              <a:buNone/>
              <a:defRPr b="0">
                <a:latin typeface="Arial" panose="020B0604020202020204" pitchFamily="34" charset="0"/>
                <a:cs typeface="Arial" panose="020B0604020202020204" pitchFamily="34" charset="0"/>
              </a:defRPr>
            </a:lvl3pPr>
            <a:lvl4pPr indent="0" algn="ctr">
              <a:lnSpc>
                <a:spcPct val="90000"/>
              </a:lnSpc>
              <a:spcBef>
                <a:spcPts val="375"/>
              </a:spcBef>
              <a:buClr>
                <a:srgbClr val="A59D95"/>
              </a:buClr>
              <a:buFont typeface="Arial" panose="020B0604020202020204" pitchFamily="34" charset="0"/>
              <a:buNone/>
              <a:defRPr sz="1200" b="0">
                <a:latin typeface="Arial" panose="020B0604020202020204" pitchFamily="34" charset="0"/>
                <a:cs typeface="Arial" panose="020B0604020202020204" pitchFamily="34" charset="0"/>
              </a:defRPr>
            </a:lvl4pPr>
            <a:lvl5pPr indent="0" algn="ctr">
              <a:lnSpc>
                <a:spcPct val="90000"/>
              </a:lnSpc>
              <a:spcBef>
                <a:spcPts val="375"/>
              </a:spcBef>
              <a:buClr>
                <a:srgbClr val="A59D95"/>
              </a:buClr>
              <a:buFont typeface="Arial" panose="020B0604020202020204" pitchFamily="34" charset="0"/>
              <a:buNone/>
              <a:defRPr sz="1200" b="0">
                <a:latin typeface="Arial" panose="020B0604020202020204" pitchFamily="34" charset="0"/>
                <a:cs typeface="Arial" panose="020B0604020202020204" pitchFamily="34" charset="0"/>
              </a:defRPr>
            </a:lvl5pPr>
            <a:lvl6pPr indent="0" algn="ctr">
              <a:lnSpc>
                <a:spcPct val="90000"/>
              </a:lnSpc>
              <a:spcBef>
                <a:spcPts val="375"/>
              </a:spcBef>
              <a:buFont typeface="Arial" panose="020B0604020202020204" pitchFamily="34" charset="0"/>
              <a:buNone/>
              <a:defRPr sz="1200"/>
            </a:lvl6pPr>
            <a:lvl7pPr indent="0" algn="ctr">
              <a:lnSpc>
                <a:spcPct val="90000"/>
              </a:lnSpc>
              <a:spcBef>
                <a:spcPts val="375"/>
              </a:spcBef>
              <a:buFont typeface="Arial" panose="020B0604020202020204" pitchFamily="34" charset="0"/>
              <a:buNone/>
              <a:defRPr sz="1200"/>
            </a:lvl7pPr>
            <a:lvl8pPr indent="0" algn="ctr">
              <a:lnSpc>
                <a:spcPct val="90000"/>
              </a:lnSpc>
              <a:spcBef>
                <a:spcPts val="375"/>
              </a:spcBef>
              <a:buFont typeface="Arial" panose="020B0604020202020204" pitchFamily="34" charset="0"/>
              <a:buNone/>
              <a:defRPr sz="1200"/>
            </a:lvl8pPr>
            <a:lvl9pPr indent="0" algn="ctr">
              <a:lnSpc>
                <a:spcPct val="90000"/>
              </a:lnSpc>
              <a:spcBef>
                <a:spcPts val="375"/>
              </a:spcBef>
              <a:buFont typeface="Arial" panose="020B0604020202020204" pitchFamily="34" charset="0"/>
              <a:buNone/>
              <a:defRPr sz="1200"/>
            </a:lvl9pPr>
          </a:lstStyle>
          <a:p>
            <a:pPr lvl="0"/>
            <a:r>
              <a:rPr lang="fi-FI" sz="1200" kern="1600" baseline="0">
                <a:solidFill>
                  <a:schemeClr val="tx1"/>
                </a:solidFill>
                <a:latin typeface="Tahoma" panose="020B0604030504040204" pitchFamily="34" charset="0"/>
              </a:rPr>
              <a:t>vayla.fi</a:t>
            </a:r>
            <a:endParaRPr lang="fi-FI" sz="1200" kern="1600" baseline="0" dirty="0">
              <a:solidFill>
                <a:schemeClr val="tx1"/>
              </a:solidFill>
              <a:latin typeface="Tahoma" panose="020B0604030504040204" pitchFamily="34" charset="0"/>
            </a:endParaRPr>
          </a:p>
          <a:p>
            <a:pPr lvl="0"/>
            <a:r>
              <a:rPr lang="fi-FI" sz="1200" kern="1600" baseline="0">
                <a:solidFill>
                  <a:schemeClr val="tx1"/>
                </a:solidFill>
                <a:latin typeface="Tahoma" panose="020B0604030504040204" pitchFamily="34" charset="0"/>
              </a:rPr>
              <a:t>twitter.com/vaylafi</a:t>
            </a:r>
            <a:endParaRPr lang="fi-FI" sz="1200" kern="1600" baseline="0" dirty="0">
              <a:solidFill>
                <a:schemeClr val="tx1"/>
              </a:solidFill>
              <a:latin typeface="Tahoma" panose="020B0604030504040204" pitchFamily="34" charset="0"/>
            </a:endParaRPr>
          </a:p>
          <a:p>
            <a:pPr lvl="0"/>
            <a:r>
              <a:rPr lang="fi-FI" sz="1200" kern="1600" baseline="0">
                <a:solidFill>
                  <a:schemeClr val="tx1"/>
                </a:solidFill>
                <a:latin typeface="Tahoma" panose="020B0604030504040204" pitchFamily="34" charset="0"/>
              </a:rPr>
              <a:t>facebook.com/vaylafi</a:t>
            </a:r>
            <a:endParaRPr lang="fi-FI" sz="1200" kern="1600" baseline="0" dirty="0">
              <a:solidFill>
                <a:schemeClr val="tx1"/>
              </a:solidFill>
              <a:latin typeface="Tahoma" panose="020B0604030504040204" pitchFamily="34" charset="0"/>
            </a:endParaRPr>
          </a:p>
          <a:p>
            <a:pPr lvl="0"/>
            <a:r>
              <a:rPr lang="fi-FI" sz="1200" kern="1600" baseline="0">
                <a:solidFill>
                  <a:schemeClr val="tx1"/>
                </a:solidFill>
                <a:latin typeface="Tahoma" panose="020B0604030504040204" pitchFamily="34" charset="0"/>
              </a:rPr>
              <a:t>youtube.com/vaylafi</a:t>
            </a:r>
            <a:endParaRPr lang="fi-FI" sz="1200" kern="1600" baseline="0" dirty="0">
              <a:solidFill>
                <a:schemeClr val="tx1"/>
              </a:solidFill>
              <a:latin typeface="Tahoma" panose="020B0604030504040204" pitchFamily="34" charset="0"/>
            </a:endParaRPr>
          </a:p>
        </p:txBody>
      </p:sp>
      <p:sp>
        <p:nvSpPr>
          <p:cNvPr id="6" name="Suorakulmio 5"/>
          <p:cNvSpPr/>
          <p:nvPr userDrawn="1"/>
        </p:nvSpPr>
        <p:spPr>
          <a:xfrm>
            <a:off x="9180875" y="181071"/>
            <a:ext cx="1510939" cy="1436489"/>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sz="1350"/>
          </a:p>
        </p:txBody>
      </p:sp>
      <p:sp>
        <p:nvSpPr>
          <p:cNvPr id="12" name="Vuokaaviosymboli: Käsinsyöttö 18"/>
          <p:cNvSpPr/>
          <p:nvPr userDrawn="1"/>
        </p:nvSpPr>
        <p:spPr>
          <a:xfrm rot="5400000">
            <a:off x="-1368234" y="850571"/>
            <a:ext cx="7583733" cy="5850951"/>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134 w 10000"/>
              <a:gd name="connsiteY0" fmla="*/ 8510 h 10000"/>
              <a:gd name="connsiteX1" fmla="*/ 10000 w 10000"/>
              <a:gd name="connsiteY1" fmla="*/ 0 h 10000"/>
              <a:gd name="connsiteX2" fmla="*/ 10000 w 10000"/>
              <a:gd name="connsiteY2" fmla="*/ 10000 h 10000"/>
              <a:gd name="connsiteX3" fmla="*/ 0 w 10000"/>
              <a:gd name="connsiteY3" fmla="*/ 10000 h 10000"/>
              <a:gd name="connsiteX4" fmla="*/ 134 w 10000"/>
              <a:gd name="connsiteY4" fmla="*/ 8510 h 10000"/>
              <a:gd name="connsiteX0" fmla="*/ 12 w 10012"/>
              <a:gd name="connsiteY0" fmla="*/ 7870 h 10000"/>
              <a:gd name="connsiteX1" fmla="*/ 10012 w 10012"/>
              <a:gd name="connsiteY1" fmla="*/ 0 h 10000"/>
              <a:gd name="connsiteX2" fmla="*/ 10012 w 10012"/>
              <a:gd name="connsiteY2" fmla="*/ 10000 h 10000"/>
              <a:gd name="connsiteX3" fmla="*/ 12 w 10012"/>
              <a:gd name="connsiteY3" fmla="*/ 10000 h 10000"/>
              <a:gd name="connsiteX4" fmla="*/ 12 w 10012"/>
              <a:gd name="connsiteY4" fmla="*/ 7870 h 10000"/>
              <a:gd name="connsiteX0" fmla="*/ 12 w 10012"/>
              <a:gd name="connsiteY0" fmla="*/ 7870 h 10000"/>
              <a:gd name="connsiteX1" fmla="*/ 10012 w 10012"/>
              <a:gd name="connsiteY1" fmla="*/ 0 h 10000"/>
              <a:gd name="connsiteX2" fmla="*/ 10012 w 10012"/>
              <a:gd name="connsiteY2" fmla="*/ 10000 h 10000"/>
              <a:gd name="connsiteX3" fmla="*/ 12 w 10012"/>
              <a:gd name="connsiteY3" fmla="*/ 10000 h 10000"/>
              <a:gd name="connsiteX4" fmla="*/ 12 w 10012"/>
              <a:gd name="connsiteY4" fmla="*/ 7870 h 10000"/>
              <a:gd name="connsiteX0" fmla="*/ 12 w 10012"/>
              <a:gd name="connsiteY0" fmla="*/ 1446 h 3576"/>
              <a:gd name="connsiteX1" fmla="*/ 10012 w 10012"/>
              <a:gd name="connsiteY1" fmla="*/ 0 h 3576"/>
              <a:gd name="connsiteX2" fmla="*/ 10012 w 10012"/>
              <a:gd name="connsiteY2" fmla="*/ 3576 h 3576"/>
              <a:gd name="connsiteX3" fmla="*/ 12 w 10012"/>
              <a:gd name="connsiteY3" fmla="*/ 3576 h 3576"/>
              <a:gd name="connsiteX4" fmla="*/ 12 w 10012"/>
              <a:gd name="connsiteY4" fmla="*/ 1446 h 35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12" h="3576">
                <a:moveTo>
                  <a:pt x="12" y="1446"/>
                </a:moveTo>
                <a:lnTo>
                  <a:pt x="10012" y="0"/>
                </a:lnTo>
                <a:lnTo>
                  <a:pt x="10012" y="3576"/>
                </a:lnTo>
                <a:lnTo>
                  <a:pt x="12" y="3576"/>
                </a:lnTo>
                <a:cubicBezTo>
                  <a:pt x="57" y="3079"/>
                  <a:pt x="-33" y="1943"/>
                  <a:pt x="12" y="1446"/>
                </a:cubicBez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sz="1350" dirty="0"/>
          </a:p>
        </p:txBody>
      </p:sp>
    </p:spTree>
    <p:extLst>
      <p:ext uri="{BB962C8B-B14F-4D97-AF65-F5344CB8AC3E}">
        <p14:creationId xmlns:p14="http://schemas.microsoft.com/office/powerpoint/2010/main" val="3723751856"/>
      </p:ext>
    </p:extLst>
  </p:cSld>
  <p:clrMapOvr>
    <a:overrideClrMapping bg1="dk1" tx1="lt1" bg2="dk2" tx2="lt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Otsikkodia">
    <p:spTree>
      <p:nvGrpSpPr>
        <p:cNvPr id="1" name=""/>
        <p:cNvGrpSpPr/>
        <p:nvPr/>
      </p:nvGrpSpPr>
      <p:grpSpPr>
        <a:xfrm>
          <a:off x="0" y="0"/>
          <a:ext cx="0" cy="0"/>
          <a:chOff x="0" y="0"/>
          <a:chExt cx="0" cy="0"/>
        </a:xfrm>
      </p:grpSpPr>
      <p:sp>
        <p:nvSpPr>
          <p:cNvPr id="2" name="Otsikko 1"/>
          <p:cNvSpPr>
            <a:spLocks noGrp="1"/>
          </p:cNvSpPr>
          <p:nvPr>
            <p:ph type="ctrTitle"/>
          </p:nvPr>
        </p:nvSpPr>
        <p:spPr>
          <a:xfrm>
            <a:off x="1336477" y="1237197"/>
            <a:ext cx="8018860" cy="2631887"/>
          </a:xfrm>
        </p:spPr>
        <p:txBody>
          <a:bodyPr anchor="b">
            <a:normAutofit/>
          </a:bodyPr>
          <a:lstStyle>
            <a:lvl1pPr algn="ctr">
              <a:defRPr sz="3600" b="1">
                <a:solidFill>
                  <a:schemeClr val="tx1"/>
                </a:solidFill>
                <a:latin typeface="Tahoma" panose="020B0604030504040204" pitchFamily="34" charset="0"/>
                <a:ea typeface="Tahoma" panose="020B0604030504040204" pitchFamily="34" charset="0"/>
                <a:cs typeface="Tahoma" panose="020B0604030504040204" pitchFamily="34" charset="0"/>
              </a:defRPr>
            </a:lvl1pPr>
          </a:lstStyle>
          <a:p>
            <a:r>
              <a:rPr lang="fi-FI"/>
              <a:t>Muokkaa perustyyl. napsautt.</a:t>
            </a:r>
          </a:p>
        </p:txBody>
      </p:sp>
      <p:sp>
        <p:nvSpPr>
          <p:cNvPr id="3" name="Alaotsikko 2"/>
          <p:cNvSpPr>
            <a:spLocks noGrp="1"/>
          </p:cNvSpPr>
          <p:nvPr>
            <p:ph type="subTitle" idx="1"/>
          </p:nvPr>
        </p:nvSpPr>
        <p:spPr>
          <a:xfrm>
            <a:off x="1336477" y="3970580"/>
            <a:ext cx="8018860" cy="1825171"/>
          </a:xfrm>
        </p:spPr>
        <p:txBody>
          <a:bodyPr/>
          <a:lstStyle>
            <a:lvl1pPr marL="0" indent="0" algn="ctr">
              <a:buNone/>
              <a:defRPr sz="1800">
                <a:latin typeface="Tahoma" panose="020B0604030504040204" pitchFamily="34" charset="0"/>
                <a:ea typeface="Tahoma" panose="020B0604030504040204" pitchFamily="34" charset="0"/>
                <a:cs typeface="Tahoma" panose="020B0604030504040204" pitchFamily="34" charset="0"/>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fi-FI"/>
              <a:t>Muokkaa alaotsikon perustyyliä napsautt.</a:t>
            </a:r>
          </a:p>
        </p:txBody>
      </p:sp>
      <p:sp>
        <p:nvSpPr>
          <p:cNvPr id="4" name="Päivämäärän paikkamerkki 3"/>
          <p:cNvSpPr>
            <a:spLocks noGrp="1"/>
          </p:cNvSpPr>
          <p:nvPr>
            <p:ph type="dt" sz="half" idx="10"/>
          </p:nvPr>
        </p:nvSpPr>
        <p:spPr/>
        <p:txBody>
          <a:bodyPr/>
          <a:lstStyle/>
          <a:p>
            <a:endParaRPr lang="fi-FI"/>
          </a:p>
        </p:txBody>
      </p:sp>
      <p:sp>
        <p:nvSpPr>
          <p:cNvPr id="5" name="Alatunnisteen paikkamerkki 4"/>
          <p:cNvSpPr>
            <a:spLocks noGrp="1"/>
          </p:cNvSpPr>
          <p:nvPr>
            <p:ph type="ftr" sz="quarter" idx="11"/>
          </p:nvPr>
        </p:nvSpPr>
        <p:spPr/>
        <p:txBody>
          <a:bodyPr/>
          <a:lstStyle/>
          <a:p>
            <a:r>
              <a:rPr lang="fi-FI"/>
              <a:t> </a:t>
            </a:r>
          </a:p>
        </p:txBody>
      </p:sp>
      <p:sp>
        <p:nvSpPr>
          <p:cNvPr id="6" name="Dian numeron paikkamerkki 5"/>
          <p:cNvSpPr>
            <a:spLocks noGrp="1"/>
          </p:cNvSpPr>
          <p:nvPr>
            <p:ph type="sldNum" sz="quarter" idx="12"/>
          </p:nvPr>
        </p:nvSpPr>
        <p:spPr/>
        <p:txBody>
          <a:bodyPr/>
          <a:lstStyle/>
          <a:p>
            <a:fld id="{7381E58F-EBEE-45C2-B214-23E4267F217A}" type="slidenum">
              <a:rPr lang="fi-FI" smtClean="0"/>
              <a:pPr/>
              <a:t>‹#›</a:t>
            </a:fld>
            <a:endParaRPr lang="fi-FI"/>
          </a:p>
        </p:txBody>
      </p:sp>
      <p:sp>
        <p:nvSpPr>
          <p:cNvPr id="7" name="Suorakulmio 6"/>
          <p:cNvSpPr/>
          <p:nvPr userDrawn="1"/>
        </p:nvSpPr>
        <p:spPr>
          <a:xfrm>
            <a:off x="0" y="7462886"/>
            <a:ext cx="10691813" cy="96791"/>
          </a:xfrm>
          <a:prstGeom prst="rect">
            <a:avLst/>
          </a:prstGeom>
          <a:gradFill>
            <a:gsLst>
              <a:gs pos="0">
                <a:schemeClr val="tx2"/>
              </a:gs>
              <a:gs pos="100000">
                <a:schemeClr val="accent1"/>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sz="1350"/>
          </a:p>
        </p:txBody>
      </p:sp>
      <p:pic>
        <p:nvPicPr>
          <p:cNvPr id="8" name="Kuva 7">
            <a:extLst>
              <a:ext uri="{FF2B5EF4-FFF2-40B4-BE49-F238E27FC236}">
                <a16:creationId xmlns:a16="http://schemas.microsoft.com/office/drawing/2014/main" id="{5C749141-E4E2-4197-96C4-22F1A60B83D6}"/>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552363" y="315055"/>
            <a:ext cx="922142" cy="922142"/>
          </a:xfrm>
          <a:prstGeom prst="rect">
            <a:avLst/>
          </a:prstGeom>
        </p:spPr>
      </p:pic>
    </p:spTree>
    <p:extLst>
      <p:ext uri="{BB962C8B-B14F-4D97-AF65-F5344CB8AC3E}">
        <p14:creationId xmlns:p14="http://schemas.microsoft.com/office/powerpoint/2010/main" val="208535728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Otsikko ja sisältö">
    <p:spTree>
      <p:nvGrpSpPr>
        <p:cNvPr id="1" name=""/>
        <p:cNvGrpSpPr/>
        <p:nvPr/>
      </p:nvGrpSpPr>
      <p:grpSpPr>
        <a:xfrm>
          <a:off x="0" y="0"/>
          <a:ext cx="0" cy="0"/>
          <a:chOff x="0" y="0"/>
          <a:chExt cx="0" cy="0"/>
        </a:xfrm>
      </p:grpSpPr>
      <p:sp>
        <p:nvSpPr>
          <p:cNvPr id="2" name="Otsikko 1"/>
          <p:cNvSpPr>
            <a:spLocks noGrp="1"/>
          </p:cNvSpPr>
          <p:nvPr>
            <p:ph type="title"/>
          </p:nvPr>
        </p:nvSpPr>
        <p:spPr/>
        <p:txBody>
          <a:bodyPr>
            <a:normAutofit/>
          </a:bodyPr>
          <a:lstStyle>
            <a:lvl1pPr>
              <a:defRPr sz="2400">
                <a:latin typeface="Tahoma" panose="020B0604030504040204" pitchFamily="34" charset="0"/>
                <a:ea typeface="Tahoma" panose="020B0604030504040204" pitchFamily="34" charset="0"/>
                <a:cs typeface="Tahoma" panose="020B0604030504040204" pitchFamily="34" charset="0"/>
              </a:defRPr>
            </a:lvl1pPr>
          </a:lstStyle>
          <a:p>
            <a:r>
              <a:rPr lang="fi-FI"/>
              <a:t>Muokkaa perustyyl. napsautt.</a:t>
            </a:r>
          </a:p>
        </p:txBody>
      </p:sp>
      <p:sp>
        <p:nvSpPr>
          <p:cNvPr id="3" name="Sisällön paikkamerkki 2"/>
          <p:cNvSpPr>
            <a:spLocks noGrp="1"/>
          </p:cNvSpPr>
          <p:nvPr>
            <p:ph idx="1"/>
          </p:nvPr>
        </p:nvSpPr>
        <p:spPr/>
        <p:txBody>
          <a:bodyPr/>
          <a:lstStyle>
            <a:lvl1pPr>
              <a:defRPr>
                <a:latin typeface="Tahoma" panose="020B0604030504040204" pitchFamily="34" charset="0"/>
                <a:ea typeface="Tahoma" panose="020B0604030504040204" pitchFamily="34" charset="0"/>
                <a:cs typeface="Tahoma" panose="020B0604030504040204" pitchFamily="34" charset="0"/>
              </a:defRPr>
            </a:lvl1pPr>
            <a:lvl2pPr>
              <a:defRPr>
                <a:latin typeface="Tahoma" panose="020B0604030504040204" pitchFamily="34" charset="0"/>
                <a:ea typeface="Tahoma" panose="020B0604030504040204" pitchFamily="34" charset="0"/>
                <a:cs typeface="Tahoma" panose="020B0604030504040204" pitchFamily="34" charset="0"/>
              </a:defRPr>
            </a:lvl2pPr>
            <a:lvl3pPr>
              <a:defRPr>
                <a:latin typeface="Tahoma" panose="020B0604030504040204" pitchFamily="34" charset="0"/>
                <a:ea typeface="Tahoma" panose="020B0604030504040204" pitchFamily="34" charset="0"/>
                <a:cs typeface="Tahoma" panose="020B0604030504040204" pitchFamily="34" charset="0"/>
              </a:defRPr>
            </a:lvl3pPr>
            <a:lvl4pPr>
              <a:defRPr>
                <a:latin typeface="Tahoma" panose="020B0604030504040204" pitchFamily="34" charset="0"/>
                <a:ea typeface="Tahoma" panose="020B0604030504040204" pitchFamily="34" charset="0"/>
                <a:cs typeface="Tahoma" panose="020B0604030504040204" pitchFamily="34" charset="0"/>
              </a:defRPr>
            </a:lvl4pPr>
            <a:lvl5pPr>
              <a:defRPr>
                <a:latin typeface="Tahoma" panose="020B0604030504040204" pitchFamily="34" charset="0"/>
                <a:ea typeface="Tahoma" panose="020B0604030504040204" pitchFamily="34" charset="0"/>
                <a:cs typeface="Tahoma" panose="020B0604030504040204" pitchFamily="34" charset="0"/>
              </a:defRPr>
            </a:lvl5pPr>
          </a:lstStyle>
          <a:p>
            <a:pPr lvl="0"/>
            <a:r>
              <a:rPr lang="fi-FI"/>
              <a:t>Muokkaa tekstin perustyylejä</a:t>
            </a:r>
          </a:p>
          <a:p>
            <a:pPr lvl="1"/>
            <a:r>
              <a:rPr lang="fi-FI"/>
              <a:t>toinen taso</a:t>
            </a:r>
          </a:p>
          <a:p>
            <a:pPr lvl="2"/>
            <a:r>
              <a:rPr lang="fi-FI"/>
              <a:t>kolmas taso</a:t>
            </a:r>
          </a:p>
          <a:p>
            <a:pPr lvl="3"/>
            <a:r>
              <a:rPr lang="fi-FI"/>
              <a:t>neljäs taso</a:t>
            </a:r>
          </a:p>
          <a:p>
            <a:pPr lvl="4"/>
            <a:r>
              <a:rPr lang="fi-FI"/>
              <a:t>viides taso</a:t>
            </a:r>
          </a:p>
        </p:txBody>
      </p:sp>
      <p:sp>
        <p:nvSpPr>
          <p:cNvPr id="4" name="Päivämäärän paikkamerkki 3"/>
          <p:cNvSpPr>
            <a:spLocks noGrp="1"/>
          </p:cNvSpPr>
          <p:nvPr>
            <p:ph type="dt" sz="half" idx="10"/>
          </p:nvPr>
        </p:nvSpPr>
        <p:spPr/>
        <p:txBody>
          <a:bodyPr/>
          <a:lstStyle/>
          <a:p>
            <a:endParaRPr lang="fi-FI"/>
          </a:p>
        </p:txBody>
      </p:sp>
      <p:sp>
        <p:nvSpPr>
          <p:cNvPr id="5" name="Alatunnisteen paikkamerkki 4"/>
          <p:cNvSpPr>
            <a:spLocks noGrp="1"/>
          </p:cNvSpPr>
          <p:nvPr>
            <p:ph type="ftr" sz="quarter" idx="11"/>
          </p:nvPr>
        </p:nvSpPr>
        <p:spPr/>
        <p:txBody>
          <a:bodyPr/>
          <a:lstStyle/>
          <a:p>
            <a:r>
              <a:rPr lang="fi-FI"/>
              <a:t> </a:t>
            </a:r>
          </a:p>
        </p:txBody>
      </p:sp>
      <p:sp>
        <p:nvSpPr>
          <p:cNvPr id="6" name="Dian numeron paikkamerkki 5"/>
          <p:cNvSpPr>
            <a:spLocks noGrp="1"/>
          </p:cNvSpPr>
          <p:nvPr>
            <p:ph type="sldNum" sz="quarter" idx="12"/>
          </p:nvPr>
        </p:nvSpPr>
        <p:spPr/>
        <p:txBody>
          <a:bodyPr/>
          <a:lstStyle/>
          <a:p>
            <a:fld id="{7381E58F-EBEE-45C2-B214-23E4267F217A}" type="slidenum">
              <a:rPr lang="fi-FI" smtClean="0"/>
              <a:pPr/>
              <a:t>‹#›</a:t>
            </a:fld>
            <a:endParaRPr lang="fi-FI"/>
          </a:p>
        </p:txBody>
      </p:sp>
      <p:sp>
        <p:nvSpPr>
          <p:cNvPr id="7" name="Suorakulmio 6"/>
          <p:cNvSpPr/>
          <p:nvPr userDrawn="1"/>
        </p:nvSpPr>
        <p:spPr>
          <a:xfrm>
            <a:off x="0" y="7462886"/>
            <a:ext cx="10691813" cy="96791"/>
          </a:xfrm>
          <a:prstGeom prst="rect">
            <a:avLst/>
          </a:prstGeom>
          <a:gradFill>
            <a:gsLst>
              <a:gs pos="0">
                <a:schemeClr val="tx2"/>
              </a:gs>
              <a:gs pos="100000">
                <a:schemeClr val="accent1"/>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sz="1350"/>
          </a:p>
        </p:txBody>
      </p:sp>
    </p:spTree>
    <p:extLst>
      <p:ext uri="{BB962C8B-B14F-4D97-AF65-F5344CB8AC3E}">
        <p14:creationId xmlns:p14="http://schemas.microsoft.com/office/powerpoint/2010/main" val="309358674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Osan ylätunniste">
    <p:spTree>
      <p:nvGrpSpPr>
        <p:cNvPr id="1" name=""/>
        <p:cNvGrpSpPr/>
        <p:nvPr/>
      </p:nvGrpSpPr>
      <p:grpSpPr>
        <a:xfrm>
          <a:off x="0" y="0"/>
          <a:ext cx="0" cy="0"/>
          <a:chOff x="0" y="0"/>
          <a:chExt cx="0" cy="0"/>
        </a:xfrm>
      </p:grpSpPr>
      <p:sp>
        <p:nvSpPr>
          <p:cNvPr id="2" name="Otsikko 1"/>
          <p:cNvSpPr>
            <a:spLocks noGrp="1"/>
          </p:cNvSpPr>
          <p:nvPr>
            <p:ph type="title"/>
          </p:nvPr>
        </p:nvSpPr>
        <p:spPr>
          <a:xfrm>
            <a:off x="729494" y="1884671"/>
            <a:ext cx="9221689" cy="3144614"/>
          </a:xfrm>
        </p:spPr>
        <p:txBody>
          <a:bodyPr anchor="b">
            <a:normAutofit/>
          </a:bodyPr>
          <a:lstStyle>
            <a:lvl1pPr>
              <a:defRPr sz="3600"/>
            </a:lvl1pPr>
          </a:lstStyle>
          <a:p>
            <a:r>
              <a:rPr lang="fi-FI"/>
              <a:t>Muokkaa perustyyl. napsautt.</a:t>
            </a:r>
          </a:p>
        </p:txBody>
      </p:sp>
      <p:sp>
        <p:nvSpPr>
          <p:cNvPr id="3" name="Tekstin paikkamerkki 2"/>
          <p:cNvSpPr>
            <a:spLocks noGrp="1"/>
          </p:cNvSpPr>
          <p:nvPr>
            <p:ph type="body" idx="1"/>
          </p:nvPr>
        </p:nvSpPr>
        <p:spPr>
          <a:xfrm>
            <a:off x="729494" y="5059035"/>
            <a:ext cx="9221689" cy="1653678"/>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fi-FI"/>
              <a:t>Muokkaa tekstin perustyylejä</a:t>
            </a:r>
          </a:p>
        </p:txBody>
      </p:sp>
      <p:sp>
        <p:nvSpPr>
          <p:cNvPr id="4" name="Päivämäärän paikkamerkki 3"/>
          <p:cNvSpPr>
            <a:spLocks noGrp="1"/>
          </p:cNvSpPr>
          <p:nvPr>
            <p:ph type="dt" sz="half" idx="10"/>
          </p:nvPr>
        </p:nvSpPr>
        <p:spPr/>
        <p:txBody>
          <a:bodyPr/>
          <a:lstStyle/>
          <a:p>
            <a:endParaRPr lang="fi-FI"/>
          </a:p>
        </p:txBody>
      </p:sp>
      <p:sp>
        <p:nvSpPr>
          <p:cNvPr id="5" name="Alatunnisteen paikkamerkki 4"/>
          <p:cNvSpPr>
            <a:spLocks noGrp="1"/>
          </p:cNvSpPr>
          <p:nvPr>
            <p:ph type="ftr" sz="quarter" idx="11"/>
          </p:nvPr>
        </p:nvSpPr>
        <p:spPr/>
        <p:txBody>
          <a:bodyPr/>
          <a:lstStyle/>
          <a:p>
            <a:r>
              <a:rPr lang="fi-FI"/>
              <a:t> </a:t>
            </a:r>
          </a:p>
        </p:txBody>
      </p:sp>
      <p:sp>
        <p:nvSpPr>
          <p:cNvPr id="6" name="Dian numeron paikkamerkki 5"/>
          <p:cNvSpPr>
            <a:spLocks noGrp="1"/>
          </p:cNvSpPr>
          <p:nvPr>
            <p:ph type="sldNum" sz="quarter" idx="12"/>
          </p:nvPr>
        </p:nvSpPr>
        <p:spPr/>
        <p:txBody>
          <a:bodyPr/>
          <a:lstStyle/>
          <a:p>
            <a:fld id="{7381E58F-EBEE-45C2-B214-23E4267F217A}" type="slidenum">
              <a:rPr lang="fi-FI" smtClean="0"/>
              <a:pPr/>
              <a:t>‹#›</a:t>
            </a:fld>
            <a:endParaRPr lang="fi-FI"/>
          </a:p>
        </p:txBody>
      </p:sp>
      <p:sp>
        <p:nvSpPr>
          <p:cNvPr id="7" name="Suorakulmio 6"/>
          <p:cNvSpPr/>
          <p:nvPr userDrawn="1"/>
        </p:nvSpPr>
        <p:spPr>
          <a:xfrm>
            <a:off x="0" y="7462886"/>
            <a:ext cx="10691813" cy="96791"/>
          </a:xfrm>
          <a:prstGeom prst="rect">
            <a:avLst/>
          </a:prstGeom>
          <a:gradFill>
            <a:gsLst>
              <a:gs pos="0">
                <a:schemeClr val="tx2"/>
              </a:gs>
              <a:gs pos="100000">
                <a:schemeClr val="accent1"/>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sz="1350"/>
          </a:p>
        </p:txBody>
      </p:sp>
    </p:spTree>
    <p:extLst>
      <p:ext uri="{BB962C8B-B14F-4D97-AF65-F5344CB8AC3E}">
        <p14:creationId xmlns:p14="http://schemas.microsoft.com/office/powerpoint/2010/main" val="355391609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Väylä_raporttiesitys">
    <p:spTree>
      <p:nvGrpSpPr>
        <p:cNvPr id="1" name=""/>
        <p:cNvGrpSpPr/>
        <p:nvPr/>
      </p:nvGrpSpPr>
      <p:grpSpPr>
        <a:xfrm>
          <a:off x="0" y="0"/>
          <a:ext cx="0" cy="0"/>
          <a:chOff x="0" y="0"/>
          <a:chExt cx="0" cy="0"/>
        </a:xfrm>
      </p:grpSpPr>
      <p:sp>
        <p:nvSpPr>
          <p:cNvPr id="2" name="Otsikko 1"/>
          <p:cNvSpPr>
            <a:spLocks noGrp="1"/>
          </p:cNvSpPr>
          <p:nvPr>
            <p:ph type="title"/>
          </p:nvPr>
        </p:nvSpPr>
        <p:spPr/>
        <p:txBody>
          <a:bodyPr>
            <a:normAutofit/>
          </a:bodyPr>
          <a:lstStyle>
            <a:lvl1pPr>
              <a:defRPr sz="2400"/>
            </a:lvl1pPr>
          </a:lstStyle>
          <a:p>
            <a:r>
              <a:rPr lang="fi-FI"/>
              <a:t>Muokkaa perustyyl. napsautt.</a:t>
            </a:r>
          </a:p>
        </p:txBody>
      </p:sp>
      <p:sp>
        <p:nvSpPr>
          <p:cNvPr id="3" name="Sisällön paikkamerkki 2"/>
          <p:cNvSpPr>
            <a:spLocks noGrp="1"/>
          </p:cNvSpPr>
          <p:nvPr>
            <p:ph sz="half" idx="1"/>
          </p:nvPr>
        </p:nvSpPr>
        <p:spPr>
          <a:xfrm>
            <a:off x="735062" y="2012414"/>
            <a:ext cx="4544021" cy="4796544"/>
          </a:xfrm>
        </p:spPr>
        <p:txBody>
          <a:bodyPr/>
          <a:lstStyle/>
          <a:p>
            <a:pPr lvl="0"/>
            <a:r>
              <a:rPr lang="fi-FI"/>
              <a:t>Muokkaa tekstin perustyylejä</a:t>
            </a:r>
          </a:p>
          <a:p>
            <a:pPr lvl="1"/>
            <a:r>
              <a:rPr lang="fi-FI"/>
              <a:t>toinen taso</a:t>
            </a:r>
          </a:p>
          <a:p>
            <a:pPr lvl="2"/>
            <a:r>
              <a:rPr lang="fi-FI"/>
              <a:t>kolmas taso</a:t>
            </a:r>
          </a:p>
          <a:p>
            <a:pPr lvl="3"/>
            <a:r>
              <a:rPr lang="fi-FI"/>
              <a:t>neljäs taso</a:t>
            </a:r>
          </a:p>
          <a:p>
            <a:pPr lvl="4"/>
            <a:r>
              <a:rPr lang="fi-FI"/>
              <a:t>viides taso</a:t>
            </a:r>
          </a:p>
        </p:txBody>
      </p:sp>
      <p:sp>
        <p:nvSpPr>
          <p:cNvPr id="4" name="Sisällön paikkamerkki 3"/>
          <p:cNvSpPr>
            <a:spLocks noGrp="1"/>
          </p:cNvSpPr>
          <p:nvPr>
            <p:ph sz="half" idx="2"/>
          </p:nvPr>
        </p:nvSpPr>
        <p:spPr>
          <a:xfrm>
            <a:off x="5412730" y="2012414"/>
            <a:ext cx="4544021" cy="4796544"/>
          </a:xfrm>
        </p:spPr>
        <p:txBody>
          <a:bodyPr/>
          <a:lstStyle/>
          <a:p>
            <a:pPr lvl="0"/>
            <a:r>
              <a:rPr lang="fi-FI"/>
              <a:t>Muokkaa tekstin perustyylejä</a:t>
            </a:r>
          </a:p>
          <a:p>
            <a:pPr lvl="1"/>
            <a:r>
              <a:rPr lang="fi-FI"/>
              <a:t>toinen taso</a:t>
            </a:r>
          </a:p>
          <a:p>
            <a:pPr lvl="2"/>
            <a:r>
              <a:rPr lang="fi-FI"/>
              <a:t>kolmas taso</a:t>
            </a:r>
          </a:p>
          <a:p>
            <a:pPr lvl="3"/>
            <a:r>
              <a:rPr lang="fi-FI"/>
              <a:t>neljäs taso</a:t>
            </a:r>
          </a:p>
          <a:p>
            <a:pPr lvl="4"/>
            <a:r>
              <a:rPr lang="fi-FI"/>
              <a:t>viides taso</a:t>
            </a:r>
          </a:p>
        </p:txBody>
      </p:sp>
      <p:sp>
        <p:nvSpPr>
          <p:cNvPr id="5" name="Päivämäärän paikkamerkki 4"/>
          <p:cNvSpPr>
            <a:spLocks noGrp="1"/>
          </p:cNvSpPr>
          <p:nvPr>
            <p:ph type="dt" sz="half" idx="10"/>
          </p:nvPr>
        </p:nvSpPr>
        <p:spPr/>
        <p:txBody>
          <a:bodyPr/>
          <a:lstStyle/>
          <a:p>
            <a:endParaRPr lang="fi-FI"/>
          </a:p>
        </p:txBody>
      </p:sp>
      <p:sp>
        <p:nvSpPr>
          <p:cNvPr id="6" name="Alatunnisteen paikkamerkki 5"/>
          <p:cNvSpPr>
            <a:spLocks noGrp="1"/>
          </p:cNvSpPr>
          <p:nvPr>
            <p:ph type="ftr" sz="quarter" idx="11"/>
          </p:nvPr>
        </p:nvSpPr>
        <p:spPr/>
        <p:txBody>
          <a:bodyPr/>
          <a:lstStyle/>
          <a:p>
            <a:r>
              <a:rPr lang="fi-FI"/>
              <a:t> </a:t>
            </a:r>
          </a:p>
        </p:txBody>
      </p:sp>
      <p:sp>
        <p:nvSpPr>
          <p:cNvPr id="7" name="Dian numeron paikkamerkki 6"/>
          <p:cNvSpPr>
            <a:spLocks noGrp="1"/>
          </p:cNvSpPr>
          <p:nvPr>
            <p:ph type="sldNum" sz="quarter" idx="12"/>
          </p:nvPr>
        </p:nvSpPr>
        <p:spPr/>
        <p:txBody>
          <a:bodyPr/>
          <a:lstStyle/>
          <a:p>
            <a:fld id="{7381E58F-EBEE-45C2-B214-23E4267F217A}" type="slidenum">
              <a:rPr lang="fi-FI" smtClean="0"/>
              <a:pPr/>
              <a:t>‹#›</a:t>
            </a:fld>
            <a:endParaRPr lang="fi-FI"/>
          </a:p>
        </p:txBody>
      </p:sp>
      <p:sp>
        <p:nvSpPr>
          <p:cNvPr id="8" name="Suorakulmio 7"/>
          <p:cNvSpPr/>
          <p:nvPr userDrawn="1"/>
        </p:nvSpPr>
        <p:spPr>
          <a:xfrm>
            <a:off x="0" y="7462886"/>
            <a:ext cx="10691813" cy="96791"/>
          </a:xfrm>
          <a:prstGeom prst="rect">
            <a:avLst/>
          </a:prstGeom>
          <a:gradFill>
            <a:gsLst>
              <a:gs pos="0">
                <a:schemeClr val="tx2"/>
              </a:gs>
              <a:gs pos="100000">
                <a:schemeClr val="accent1"/>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sz="1350"/>
          </a:p>
        </p:txBody>
      </p:sp>
    </p:spTree>
    <p:extLst>
      <p:ext uri="{BB962C8B-B14F-4D97-AF65-F5344CB8AC3E}">
        <p14:creationId xmlns:p14="http://schemas.microsoft.com/office/powerpoint/2010/main" val="114570244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Vertailu">
    <p:spTree>
      <p:nvGrpSpPr>
        <p:cNvPr id="1" name=""/>
        <p:cNvGrpSpPr/>
        <p:nvPr/>
      </p:nvGrpSpPr>
      <p:grpSpPr>
        <a:xfrm>
          <a:off x="0" y="0"/>
          <a:ext cx="0" cy="0"/>
          <a:chOff x="0" y="0"/>
          <a:chExt cx="0" cy="0"/>
        </a:xfrm>
      </p:grpSpPr>
      <p:sp>
        <p:nvSpPr>
          <p:cNvPr id="2" name="Otsikko 1"/>
          <p:cNvSpPr>
            <a:spLocks noGrp="1"/>
          </p:cNvSpPr>
          <p:nvPr>
            <p:ph type="title"/>
          </p:nvPr>
        </p:nvSpPr>
        <p:spPr>
          <a:xfrm>
            <a:off x="736455" y="402484"/>
            <a:ext cx="8530374" cy="1461188"/>
          </a:xfrm>
        </p:spPr>
        <p:txBody>
          <a:bodyPr>
            <a:normAutofit/>
          </a:bodyPr>
          <a:lstStyle>
            <a:lvl1pPr>
              <a:defRPr sz="2400"/>
            </a:lvl1pPr>
          </a:lstStyle>
          <a:p>
            <a:r>
              <a:rPr lang="fi-FI"/>
              <a:t>Muokkaa perustyyl. napsautt.</a:t>
            </a:r>
          </a:p>
        </p:txBody>
      </p:sp>
      <p:sp>
        <p:nvSpPr>
          <p:cNvPr id="3" name="Tekstin paikkamerkki 2"/>
          <p:cNvSpPr>
            <a:spLocks noGrp="1"/>
          </p:cNvSpPr>
          <p:nvPr>
            <p:ph type="body" idx="1"/>
          </p:nvPr>
        </p:nvSpPr>
        <p:spPr>
          <a:xfrm>
            <a:off x="736456" y="1853171"/>
            <a:ext cx="4523137" cy="908210"/>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fi-FI"/>
              <a:t>Muokkaa tekstin perustyylejä</a:t>
            </a:r>
          </a:p>
        </p:txBody>
      </p:sp>
      <p:sp>
        <p:nvSpPr>
          <p:cNvPr id="4" name="Sisällön paikkamerkki 3"/>
          <p:cNvSpPr>
            <a:spLocks noGrp="1"/>
          </p:cNvSpPr>
          <p:nvPr>
            <p:ph sz="half" idx="2"/>
          </p:nvPr>
        </p:nvSpPr>
        <p:spPr>
          <a:xfrm>
            <a:off x="736456" y="2761381"/>
            <a:ext cx="4523137" cy="4061576"/>
          </a:xfrm>
        </p:spPr>
        <p:txBody>
          <a:bodyPr/>
          <a:lstStyle/>
          <a:p>
            <a:pPr lvl="0"/>
            <a:r>
              <a:rPr lang="fi-FI"/>
              <a:t>Muokkaa tekstin perustyylejä</a:t>
            </a:r>
          </a:p>
          <a:p>
            <a:pPr lvl="1"/>
            <a:r>
              <a:rPr lang="fi-FI"/>
              <a:t>toinen taso</a:t>
            </a:r>
          </a:p>
          <a:p>
            <a:pPr lvl="2"/>
            <a:r>
              <a:rPr lang="fi-FI"/>
              <a:t>kolmas taso</a:t>
            </a:r>
          </a:p>
          <a:p>
            <a:pPr lvl="3"/>
            <a:r>
              <a:rPr lang="fi-FI"/>
              <a:t>neljäs taso</a:t>
            </a:r>
          </a:p>
          <a:p>
            <a:pPr lvl="4"/>
            <a:r>
              <a:rPr lang="fi-FI"/>
              <a:t>viides taso</a:t>
            </a:r>
          </a:p>
        </p:txBody>
      </p:sp>
      <p:sp>
        <p:nvSpPr>
          <p:cNvPr id="5" name="Tekstin paikkamerkki 4"/>
          <p:cNvSpPr>
            <a:spLocks noGrp="1"/>
          </p:cNvSpPr>
          <p:nvPr>
            <p:ph type="body" sz="quarter" idx="3"/>
          </p:nvPr>
        </p:nvSpPr>
        <p:spPr>
          <a:xfrm>
            <a:off x="5412731" y="1853171"/>
            <a:ext cx="4545413" cy="908210"/>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fi-FI"/>
              <a:t>Muokkaa tekstin perustyylejä</a:t>
            </a:r>
          </a:p>
        </p:txBody>
      </p:sp>
      <p:sp>
        <p:nvSpPr>
          <p:cNvPr id="6" name="Sisällön paikkamerkki 5"/>
          <p:cNvSpPr>
            <a:spLocks noGrp="1"/>
          </p:cNvSpPr>
          <p:nvPr>
            <p:ph sz="quarter" idx="4"/>
          </p:nvPr>
        </p:nvSpPr>
        <p:spPr>
          <a:xfrm>
            <a:off x="5412731" y="2761381"/>
            <a:ext cx="4545413" cy="4061576"/>
          </a:xfrm>
        </p:spPr>
        <p:txBody>
          <a:bodyPr/>
          <a:lstStyle/>
          <a:p>
            <a:pPr lvl="0"/>
            <a:r>
              <a:rPr lang="fi-FI"/>
              <a:t>Muokkaa tekstin perustyylejä</a:t>
            </a:r>
          </a:p>
          <a:p>
            <a:pPr lvl="1"/>
            <a:r>
              <a:rPr lang="fi-FI"/>
              <a:t>toinen taso</a:t>
            </a:r>
          </a:p>
          <a:p>
            <a:pPr lvl="2"/>
            <a:r>
              <a:rPr lang="fi-FI"/>
              <a:t>kolmas taso</a:t>
            </a:r>
          </a:p>
          <a:p>
            <a:pPr lvl="3"/>
            <a:r>
              <a:rPr lang="fi-FI"/>
              <a:t>neljäs taso</a:t>
            </a:r>
          </a:p>
          <a:p>
            <a:pPr lvl="4"/>
            <a:r>
              <a:rPr lang="fi-FI"/>
              <a:t>viides taso</a:t>
            </a:r>
          </a:p>
        </p:txBody>
      </p:sp>
      <p:sp>
        <p:nvSpPr>
          <p:cNvPr id="7" name="Päivämäärän paikkamerkki 6"/>
          <p:cNvSpPr>
            <a:spLocks noGrp="1"/>
          </p:cNvSpPr>
          <p:nvPr>
            <p:ph type="dt" sz="half" idx="10"/>
          </p:nvPr>
        </p:nvSpPr>
        <p:spPr/>
        <p:txBody>
          <a:bodyPr/>
          <a:lstStyle/>
          <a:p>
            <a:endParaRPr lang="fi-FI"/>
          </a:p>
        </p:txBody>
      </p:sp>
      <p:sp>
        <p:nvSpPr>
          <p:cNvPr id="8" name="Alatunnisteen paikkamerkki 7"/>
          <p:cNvSpPr>
            <a:spLocks noGrp="1"/>
          </p:cNvSpPr>
          <p:nvPr>
            <p:ph type="ftr" sz="quarter" idx="11"/>
          </p:nvPr>
        </p:nvSpPr>
        <p:spPr/>
        <p:txBody>
          <a:bodyPr/>
          <a:lstStyle/>
          <a:p>
            <a:r>
              <a:rPr lang="fi-FI"/>
              <a:t> </a:t>
            </a:r>
          </a:p>
        </p:txBody>
      </p:sp>
      <p:sp>
        <p:nvSpPr>
          <p:cNvPr id="9" name="Dian numeron paikkamerkki 8"/>
          <p:cNvSpPr>
            <a:spLocks noGrp="1"/>
          </p:cNvSpPr>
          <p:nvPr>
            <p:ph type="sldNum" sz="quarter" idx="12"/>
          </p:nvPr>
        </p:nvSpPr>
        <p:spPr/>
        <p:txBody>
          <a:bodyPr/>
          <a:lstStyle/>
          <a:p>
            <a:fld id="{7381E58F-EBEE-45C2-B214-23E4267F217A}" type="slidenum">
              <a:rPr lang="fi-FI" smtClean="0"/>
              <a:pPr/>
              <a:t>‹#›</a:t>
            </a:fld>
            <a:endParaRPr lang="fi-FI"/>
          </a:p>
        </p:txBody>
      </p:sp>
      <p:sp>
        <p:nvSpPr>
          <p:cNvPr id="10" name="Suorakulmio 9"/>
          <p:cNvSpPr/>
          <p:nvPr userDrawn="1"/>
        </p:nvSpPr>
        <p:spPr>
          <a:xfrm>
            <a:off x="0" y="7462886"/>
            <a:ext cx="10691813" cy="96791"/>
          </a:xfrm>
          <a:prstGeom prst="rect">
            <a:avLst/>
          </a:prstGeom>
          <a:gradFill>
            <a:gsLst>
              <a:gs pos="0">
                <a:schemeClr val="tx2"/>
              </a:gs>
              <a:gs pos="100000">
                <a:schemeClr val="accent1"/>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sz="1350"/>
          </a:p>
        </p:txBody>
      </p:sp>
      <p:pic>
        <p:nvPicPr>
          <p:cNvPr id="11" name="Kuva 10">
            <a:extLst>
              <a:ext uri="{FF2B5EF4-FFF2-40B4-BE49-F238E27FC236}">
                <a16:creationId xmlns:a16="http://schemas.microsoft.com/office/drawing/2014/main" id="{5C749141-E4E2-4197-96C4-22F1A60B83D6}"/>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552363" y="315055"/>
            <a:ext cx="922142" cy="922142"/>
          </a:xfrm>
          <a:prstGeom prst="rect">
            <a:avLst/>
          </a:prstGeom>
        </p:spPr>
      </p:pic>
    </p:spTree>
    <p:extLst>
      <p:ext uri="{BB962C8B-B14F-4D97-AF65-F5344CB8AC3E}">
        <p14:creationId xmlns:p14="http://schemas.microsoft.com/office/powerpoint/2010/main" val="267946293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Vain otsikko">
    <p:spTree>
      <p:nvGrpSpPr>
        <p:cNvPr id="1" name=""/>
        <p:cNvGrpSpPr/>
        <p:nvPr/>
      </p:nvGrpSpPr>
      <p:grpSpPr>
        <a:xfrm>
          <a:off x="0" y="0"/>
          <a:ext cx="0" cy="0"/>
          <a:chOff x="0" y="0"/>
          <a:chExt cx="0" cy="0"/>
        </a:xfrm>
      </p:grpSpPr>
      <p:sp>
        <p:nvSpPr>
          <p:cNvPr id="2" name="Otsikko 1"/>
          <p:cNvSpPr>
            <a:spLocks noGrp="1"/>
          </p:cNvSpPr>
          <p:nvPr>
            <p:ph type="title"/>
          </p:nvPr>
        </p:nvSpPr>
        <p:spPr/>
        <p:txBody>
          <a:bodyPr>
            <a:normAutofit/>
          </a:bodyPr>
          <a:lstStyle>
            <a:lvl1pPr>
              <a:defRPr sz="2400"/>
            </a:lvl1pPr>
          </a:lstStyle>
          <a:p>
            <a:r>
              <a:rPr lang="fi-FI"/>
              <a:t>Muokkaa perustyyl. napsautt.</a:t>
            </a:r>
          </a:p>
        </p:txBody>
      </p:sp>
      <p:sp>
        <p:nvSpPr>
          <p:cNvPr id="3" name="Päivämäärän paikkamerkki 2"/>
          <p:cNvSpPr>
            <a:spLocks noGrp="1"/>
          </p:cNvSpPr>
          <p:nvPr>
            <p:ph type="dt" sz="half" idx="10"/>
          </p:nvPr>
        </p:nvSpPr>
        <p:spPr/>
        <p:txBody>
          <a:bodyPr/>
          <a:lstStyle/>
          <a:p>
            <a:endParaRPr lang="fi-FI"/>
          </a:p>
        </p:txBody>
      </p:sp>
      <p:sp>
        <p:nvSpPr>
          <p:cNvPr id="4" name="Alatunnisteen paikkamerkki 3"/>
          <p:cNvSpPr>
            <a:spLocks noGrp="1"/>
          </p:cNvSpPr>
          <p:nvPr>
            <p:ph type="ftr" sz="quarter" idx="11"/>
          </p:nvPr>
        </p:nvSpPr>
        <p:spPr/>
        <p:txBody>
          <a:bodyPr/>
          <a:lstStyle/>
          <a:p>
            <a:r>
              <a:rPr lang="fi-FI"/>
              <a:t> </a:t>
            </a:r>
          </a:p>
        </p:txBody>
      </p:sp>
      <p:sp>
        <p:nvSpPr>
          <p:cNvPr id="5" name="Dian numeron paikkamerkki 4"/>
          <p:cNvSpPr>
            <a:spLocks noGrp="1"/>
          </p:cNvSpPr>
          <p:nvPr>
            <p:ph type="sldNum" sz="quarter" idx="12"/>
          </p:nvPr>
        </p:nvSpPr>
        <p:spPr/>
        <p:txBody>
          <a:bodyPr/>
          <a:lstStyle/>
          <a:p>
            <a:fld id="{7381E58F-EBEE-45C2-B214-23E4267F217A}" type="slidenum">
              <a:rPr lang="fi-FI" smtClean="0"/>
              <a:pPr/>
              <a:t>‹#›</a:t>
            </a:fld>
            <a:endParaRPr lang="fi-FI"/>
          </a:p>
        </p:txBody>
      </p:sp>
      <p:sp>
        <p:nvSpPr>
          <p:cNvPr id="6" name="Suorakulmio 5"/>
          <p:cNvSpPr/>
          <p:nvPr userDrawn="1"/>
        </p:nvSpPr>
        <p:spPr>
          <a:xfrm>
            <a:off x="0" y="7462886"/>
            <a:ext cx="10691813" cy="96791"/>
          </a:xfrm>
          <a:prstGeom prst="rect">
            <a:avLst/>
          </a:prstGeom>
          <a:gradFill>
            <a:gsLst>
              <a:gs pos="0">
                <a:schemeClr val="tx2"/>
              </a:gs>
              <a:gs pos="100000">
                <a:schemeClr val="accent1"/>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sz="1350"/>
          </a:p>
        </p:txBody>
      </p:sp>
    </p:spTree>
    <p:extLst>
      <p:ext uri="{BB962C8B-B14F-4D97-AF65-F5344CB8AC3E}">
        <p14:creationId xmlns:p14="http://schemas.microsoft.com/office/powerpoint/2010/main" val="416014736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Tyhjä">
    <p:spTree>
      <p:nvGrpSpPr>
        <p:cNvPr id="1" name=""/>
        <p:cNvGrpSpPr/>
        <p:nvPr/>
      </p:nvGrpSpPr>
      <p:grpSpPr>
        <a:xfrm>
          <a:off x="0" y="0"/>
          <a:ext cx="0" cy="0"/>
          <a:chOff x="0" y="0"/>
          <a:chExt cx="0" cy="0"/>
        </a:xfrm>
      </p:grpSpPr>
      <p:sp>
        <p:nvSpPr>
          <p:cNvPr id="2" name="Päivämäärän paikkamerkki 1"/>
          <p:cNvSpPr>
            <a:spLocks noGrp="1"/>
          </p:cNvSpPr>
          <p:nvPr>
            <p:ph type="dt" sz="half" idx="10"/>
          </p:nvPr>
        </p:nvSpPr>
        <p:spPr/>
        <p:txBody>
          <a:bodyPr/>
          <a:lstStyle/>
          <a:p>
            <a:endParaRPr lang="fi-FI"/>
          </a:p>
        </p:txBody>
      </p:sp>
      <p:sp>
        <p:nvSpPr>
          <p:cNvPr id="3" name="Alatunnisteen paikkamerkki 2"/>
          <p:cNvSpPr>
            <a:spLocks noGrp="1"/>
          </p:cNvSpPr>
          <p:nvPr>
            <p:ph type="ftr" sz="quarter" idx="11"/>
          </p:nvPr>
        </p:nvSpPr>
        <p:spPr/>
        <p:txBody>
          <a:bodyPr/>
          <a:lstStyle/>
          <a:p>
            <a:r>
              <a:rPr lang="fi-FI"/>
              <a:t> </a:t>
            </a:r>
          </a:p>
        </p:txBody>
      </p:sp>
      <p:sp>
        <p:nvSpPr>
          <p:cNvPr id="4" name="Dian numeron paikkamerkki 3"/>
          <p:cNvSpPr>
            <a:spLocks noGrp="1"/>
          </p:cNvSpPr>
          <p:nvPr>
            <p:ph type="sldNum" sz="quarter" idx="12"/>
          </p:nvPr>
        </p:nvSpPr>
        <p:spPr/>
        <p:txBody>
          <a:bodyPr/>
          <a:lstStyle/>
          <a:p>
            <a:fld id="{7381E58F-EBEE-45C2-B214-23E4267F217A}" type="slidenum">
              <a:rPr lang="fi-FI" smtClean="0"/>
              <a:pPr/>
              <a:t>‹#›</a:t>
            </a:fld>
            <a:endParaRPr lang="fi-FI"/>
          </a:p>
        </p:txBody>
      </p:sp>
      <p:sp>
        <p:nvSpPr>
          <p:cNvPr id="5" name="Suorakulmio 4"/>
          <p:cNvSpPr/>
          <p:nvPr userDrawn="1"/>
        </p:nvSpPr>
        <p:spPr>
          <a:xfrm>
            <a:off x="0" y="7462886"/>
            <a:ext cx="10691813" cy="96791"/>
          </a:xfrm>
          <a:prstGeom prst="rect">
            <a:avLst/>
          </a:prstGeom>
          <a:gradFill>
            <a:gsLst>
              <a:gs pos="0">
                <a:schemeClr val="tx2"/>
              </a:gs>
              <a:gs pos="100000">
                <a:schemeClr val="accent1"/>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sz="1350"/>
          </a:p>
        </p:txBody>
      </p:sp>
    </p:spTree>
    <p:extLst>
      <p:ext uri="{BB962C8B-B14F-4D97-AF65-F5344CB8AC3E}">
        <p14:creationId xmlns:p14="http://schemas.microsoft.com/office/powerpoint/2010/main" val="252631770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Otsikollinen sisältö">
    <p:spTree>
      <p:nvGrpSpPr>
        <p:cNvPr id="1" name=""/>
        <p:cNvGrpSpPr/>
        <p:nvPr/>
      </p:nvGrpSpPr>
      <p:grpSpPr>
        <a:xfrm>
          <a:off x="0" y="0"/>
          <a:ext cx="0" cy="0"/>
          <a:chOff x="0" y="0"/>
          <a:chExt cx="0" cy="0"/>
        </a:xfrm>
      </p:grpSpPr>
      <p:sp>
        <p:nvSpPr>
          <p:cNvPr id="2" name="Otsikko 1"/>
          <p:cNvSpPr>
            <a:spLocks noGrp="1"/>
          </p:cNvSpPr>
          <p:nvPr>
            <p:ph type="title"/>
          </p:nvPr>
        </p:nvSpPr>
        <p:spPr>
          <a:xfrm>
            <a:off x="736455" y="503978"/>
            <a:ext cx="3448388" cy="1763924"/>
          </a:xfrm>
        </p:spPr>
        <p:txBody>
          <a:bodyPr anchor="b">
            <a:normAutofit/>
          </a:bodyPr>
          <a:lstStyle>
            <a:lvl1pPr>
              <a:defRPr sz="2400"/>
            </a:lvl1pPr>
          </a:lstStyle>
          <a:p>
            <a:r>
              <a:rPr lang="fi-FI"/>
              <a:t>Muokkaa perustyyl. napsautt.</a:t>
            </a:r>
          </a:p>
        </p:txBody>
      </p:sp>
      <p:sp>
        <p:nvSpPr>
          <p:cNvPr id="3" name="Sisällön paikkamerkki 2"/>
          <p:cNvSpPr>
            <a:spLocks noGrp="1"/>
          </p:cNvSpPr>
          <p:nvPr>
            <p:ph idx="1"/>
          </p:nvPr>
        </p:nvSpPr>
        <p:spPr>
          <a:xfrm>
            <a:off x="4545413" y="1548648"/>
            <a:ext cx="5412730" cy="4912074"/>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fi-FI"/>
              <a:t>Muokkaa tekstin perustyylejä</a:t>
            </a:r>
          </a:p>
          <a:p>
            <a:pPr lvl="1"/>
            <a:r>
              <a:rPr lang="fi-FI"/>
              <a:t>toinen taso</a:t>
            </a:r>
          </a:p>
          <a:p>
            <a:pPr lvl="2"/>
            <a:r>
              <a:rPr lang="fi-FI"/>
              <a:t>kolmas taso</a:t>
            </a:r>
          </a:p>
          <a:p>
            <a:pPr lvl="3"/>
            <a:r>
              <a:rPr lang="fi-FI"/>
              <a:t>neljäs taso</a:t>
            </a:r>
          </a:p>
          <a:p>
            <a:pPr lvl="4"/>
            <a:r>
              <a:rPr lang="fi-FI"/>
              <a:t>viides taso</a:t>
            </a:r>
          </a:p>
        </p:txBody>
      </p:sp>
      <p:sp>
        <p:nvSpPr>
          <p:cNvPr id="4" name="Tekstin paikkamerkki 3"/>
          <p:cNvSpPr>
            <a:spLocks noGrp="1"/>
          </p:cNvSpPr>
          <p:nvPr>
            <p:ph type="body" sz="half" idx="2"/>
          </p:nvPr>
        </p:nvSpPr>
        <p:spPr>
          <a:xfrm>
            <a:off x="736455" y="2267902"/>
            <a:ext cx="3448388" cy="4201570"/>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fi-FI"/>
              <a:t>Muokkaa tekstin perustyylejä</a:t>
            </a:r>
          </a:p>
        </p:txBody>
      </p:sp>
      <p:sp>
        <p:nvSpPr>
          <p:cNvPr id="5" name="Päivämäärän paikkamerkki 4"/>
          <p:cNvSpPr>
            <a:spLocks noGrp="1"/>
          </p:cNvSpPr>
          <p:nvPr>
            <p:ph type="dt" sz="half" idx="10"/>
          </p:nvPr>
        </p:nvSpPr>
        <p:spPr/>
        <p:txBody>
          <a:bodyPr/>
          <a:lstStyle/>
          <a:p>
            <a:endParaRPr lang="fi-FI"/>
          </a:p>
        </p:txBody>
      </p:sp>
      <p:sp>
        <p:nvSpPr>
          <p:cNvPr id="6" name="Alatunnisteen paikkamerkki 5"/>
          <p:cNvSpPr>
            <a:spLocks noGrp="1"/>
          </p:cNvSpPr>
          <p:nvPr>
            <p:ph type="ftr" sz="quarter" idx="11"/>
          </p:nvPr>
        </p:nvSpPr>
        <p:spPr/>
        <p:txBody>
          <a:bodyPr/>
          <a:lstStyle/>
          <a:p>
            <a:r>
              <a:rPr lang="fi-FI"/>
              <a:t> </a:t>
            </a:r>
          </a:p>
        </p:txBody>
      </p:sp>
      <p:sp>
        <p:nvSpPr>
          <p:cNvPr id="7" name="Dian numeron paikkamerkki 6"/>
          <p:cNvSpPr>
            <a:spLocks noGrp="1"/>
          </p:cNvSpPr>
          <p:nvPr>
            <p:ph type="sldNum" sz="quarter" idx="12"/>
          </p:nvPr>
        </p:nvSpPr>
        <p:spPr/>
        <p:txBody>
          <a:bodyPr/>
          <a:lstStyle/>
          <a:p>
            <a:fld id="{7381E58F-EBEE-45C2-B214-23E4267F217A}" type="slidenum">
              <a:rPr lang="fi-FI" smtClean="0"/>
              <a:pPr/>
              <a:t>‹#›</a:t>
            </a:fld>
            <a:endParaRPr lang="fi-FI"/>
          </a:p>
        </p:txBody>
      </p:sp>
      <p:sp>
        <p:nvSpPr>
          <p:cNvPr id="8" name="Suorakulmio 7"/>
          <p:cNvSpPr/>
          <p:nvPr userDrawn="1"/>
        </p:nvSpPr>
        <p:spPr>
          <a:xfrm>
            <a:off x="0" y="7462886"/>
            <a:ext cx="10691813" cy="96791"/>
          </a:xfrm>
          <a:prstGeom prst="rect">
            <a:avLst/>
          </a:prstGeom>
          <a:gradFill>
            <a:gsLst>
              <a:gs pos="0">
                <a:schemeClr val="tx2"/>
              </a:gs>
              <a:gs pos="100000">
                <a:schemeClr val="accent1"/>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sz="1350"/>
          </a:p>
        </p:txBody>
      </p:sp>
    </p:spTree>
    <p:extLst>
      <p:ext uri="{BB962C8B-B14F-4D97-AF65-F5344CB8AC3E}">
        <p14:creationId xmlns:p14="http://schemas.microsoft.com/office/powerpoint/2010/main" val="278063737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Otsikon paikkamerkki 1"/>
          <p:cNvSpPr>
            <a:spLocks noGrp="1"/>
          </p:cNvSpPr>
          <p:nvPr>
            <p:ph type="title"/>
          </p:nvPr>
        </p:nvSpPr>
        <p:spPr>
          <a:xfrm>
            <a:off x="735063" y="402484"/>
            <a:ext cx="8637976" cy="1461188"/>
          </a:xfrm>
          <a:prstGeom prst="rect">
            <a:avLst/>
          </a:prstGeom>
        </p:spPr>
        <p:txBody>
          <a:bodyPr vert="horz" lIns="91440" tIns="45720" rIns="91440" bIns="45720" rtlCol="0" anchor="ctr">
            <a:normAutofit/>
          </a:bodyPr>
          <a:lstStyle/>
          <a:p>
            <a:r>
              <a:rPr lang="fi-FI"/>
              <a:t>Muokkaa perustyyl. napsautt.</a:t>
            </a:r>
          </a:p>
        </p:txBody>
      </p:sp>
      <p:sp>
        <p:nvSpPr>
          <p:cNvPr id="3" name="Tekstin paikkamerkki 2"/>
          <p:cNvSpPr>
            <a:spLocks noGrp="1"/>
          </p:cNvSpPr>
          <p:nvPr>
            <p:ph type="body" idx="1"/>
          </p:nvPr>
        </p:nvSpPr>
        <p:spPr>
          <a:xfrm>
            <a:off x="735062" y="2012414"/>
            <a:ext cx="9221689" cy="4796544"/>
          </a:xfrm>
          <a:prstGeom prst="rect">
            <a:avLst/>
          </a:prstGeom>
        </p:spPr>
        <p:txBody>
          <a:bodyPr vert="horz" lIns="91440" tIns="45720" rIns="91440" bIns="45720" rtlCol="0">
            <a:normAutofit/>
          </a:bodyPr>
          <a:lstStyle/>
          <a:p>
            <a:pPr lvl="0"/>
            <a:r>
              <a:rPr lang="fi-FI"/>
              <a:t>Muokkaa tekstin perustyylejä</a:t>
            </a:r>
          </a:p>
          <a:p>
            <a:pPr lvl="1"/>
            <a:r>
              <a:rPr lang="fi-FI"/>
              <a:t>toinen taso</a:t>
            </a:r>
          </a:p>
          <a:p>
            <a:pPr lvl="2"/>
            <a:r>
              <a:rPr lang="fi-FI"/>
              <a:t>kolmas taso</a:t>
            </a:r>
          </a:p>
          <a:p>
            <a:pPr lvl="3"/>
            <a:r>
              <a:rPr lang="fi-FI"/>
              <a:t>neljäs taso</a:t>
            </a:r>
          </a:p>
          <a:p>
            <a:pPr lvl="4"/>
            <a:r>
              <a:rPr lang="fi-FI"/>
              <a:t>viides taso</a:t>
            </a:r>
          </a:p>
        </p:txBody>
      </p:sp>
      <p:sp>
        <p:nvSpPr>
          <p:cNvPr id="4" name="Päivämäärän paikkamerkki 3"/>
          <p:cNvSpPr>
            <a:spLocks noGrp="1"/>
          </p:cNvSpPr>
          <p:nvPr>
            <p:ph type="dt" sz="half" idx="2"/>
          </p:nvPr>
        </p:nvSpPr>
        <p:spPr>
          <a:xfrm>
            <a:off x="735062" y="7006700"/>
            <a:ext cx="2405658" cy="402483"/>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fi-FI"/>
          </a:p>
        </p:txBody>
      </p:sp>
      <p:sp>
        <p:nvSpPr>
          <p:cNvPr id="5" name="Alatunnisteen paikkamerkki 4"/>
          <p:cNvSpPr>
            <a:spLocks noGrp="1"/>
          </p:cNvSpPr>
          <p:nvPr>
            <p:ph type="ftr" sz="quarter" idx="3"/>
          </p:nvPr>
        </p:nvSpPr>
        <p:spPr>
          <a:xfrm>
            <a:off x="3541663" y="7006700"/>
            <a:ext cx="3608487" cy="402483"/>
          </a:xfrm>
          <a:prstGeom prst="rect">
            <a:avLst/>
          </a:prstGeom>
        </p:spPr>
        <p:txBody>
          <a:bodyPr vert="horz" lIns="91440" tIns="45720" rIns="91440" bIns="45720" rtlCol="0" anchor="ctr"/>
          <a:lstStyle>
            <a:lvl1pPr algn="ctr">
              <a:defRPr sz="900">
                <a:solidFill>
                  <a:schemeClr val="tx1">
                    <a:tint val="75000"/>
                  </a:schemeClr>
                </a:solidFill>
              </a:defRPr>
            </a:lvl1pPr>
          </a:lstStyle>
          <a:p>
            <a:r>
              <a:rPr lang="fi-FI"/>
              <a:t> </a:t>
            </a:r>
          </a:p>
        </p:txBody>
      </p:sp>
      <p:sp>
        <p:nvSpPr>
          <p:cNvPr id="6" name="Dian numeron paikkamerkki 5"/>
          <p:cNvSpPr>
            <a:spLocks noGrp="1"/>
          </p:cNvSpPr>
          <p:nvPr>
            <p:ph type="sldNum" sz="quarter" idx="4"/>
          </p:nvPr>
        </p:nvSpPr>
        <p:spPr>
          <a:xfrm>
            <a:off x="7551093" y="7006700"/>
            <a:ext cx="2405658" cy="402483"/>
          </a:xfrm>
          <a:prstGeom prst="rect">
            <a:avLst/>
          </a:prstGeom>
        </p:spPr>
        <p:txBody>
          <a:bodyPr vert="horz" lIns="91440" tIns="45720" rIns="91440" bIns="45720" rtlCol="0" anchor="ctr"/>
          <a:lstStyle>
            <a:lvl1pPr algn="r">
              <a:defRPr sz="900">
                <a:solidFill>
                  <a:schemeClr val="tx1">
                    <a:tint val="75000"/>
                  </a:schemeClr>
                </a:solidFill>
              </a:defRPr>
            </a:lvl1pPr>
          </a:lstStyle>
          <a:p>
            <a:fld id="{7381E58F-EBEE-45C2-B214-23E4267F217A}" type="slidenum">
              <a:rPr lang="fi-FI" smtClean="0"/>
              <a:pPr/>
              <a:t>‹#›</a:t>
            </a:fld>
            <a:endParaRPr lang="fi-FI"/>
          </a:p>
        </p:txBody>
      </p:sp>
      <p:sp>
        <p:nvSpPr>
          <p:cNvPr id="7" name="Suorakulmio 6"/>
          <p:cNvSpPr/>
          <p:nvPr userDrawn="1"/>
        </p:nvSpPr>
        <p:spPr>
          <a:xfrm>
            <a:off x="0" y="7462886"/>
            <a:ext cx="10691813" cy="96791"/>
          </a:xfrm>
          <a:prstGeom prst="rect">
            <a:avLst/>
          </a:prstGeom>
          <a:gradFill>
            <a:gsLst>
              <a:gs pos="0">
                <a:schemeClr val="tx2"/>
              </a:gs>
              <a:gs pos="100000">
                <a:schemeClr val="accent1"/>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sz="1350"/>
          </a:p>
        </p:txBody>
      </p:sp>
    </p:spTree>
    <p:extLst>
      <p:ext uri="{BB962C8B-B14F-4D97-AF65-F5344CB8AC3E}">
        <p14:creationId xmlns:p14="http://schemas.microsoft.com/office/powerpoint/2010/main" val="2101805800"/>
      </p:ext>
    </p:extLst>
  </p:cSld>
  <p:clrMap bg1="lt1" tx1="dk1" bg2="lt2" tx2="dk2" accent1="accent1" accent2="accent2" accent3="accent3" accent4="accent4" accent5="accent5" accent6="accent6" hlink="hlink" folHlink="folHlink"/>
  <p:sldLayoutIdLst>
    <p:sldLayoutId id="2147483660"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1" r:id="rId13"/>
    <p:sldLayoutId id="2147483662" r:id="rId14"/>
    <p:sldLayoutId id="2147483666" r:id="rId15"/>
  </p:sldLayoutIdLst>
  <p:hf hdr="0" dt="0"/>
  <p:txStyles>
    <p:titleStyle>
      <a:lvl1pPr algn="l" defTabSz="685800" rtl="0" eaLnBrk="1" latinLnBrk="0" hangingPunct="1">
        <a:lnSpc>
          <a:spcPct val="90000"/>
        </a:lnSpc>
        <a:spcBef>
          <a:spcPct val="0"/>
        </a:spcBef>
        <a:buNone/>
        <a:defRPr sz="2400" b="1"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fi-FI"/>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8.jp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jpeg"/><Relationship Id="rId1" Type="http://schemas.openxmlformats.org/officeDocument/2006/relationships/slideLayout" Target="../slideLayouts/slideLayout6.xml"/><Relationship Id="rId5" Type="http://schemas.openxmlformats.org/officeDocument/2006/relationships/image" Target="../media/image14.png"/><Relationship Id="rId4" Type="http://schemas.openxmlformats.org/officeDocument/2006/relationships/image" Target="../media/image13.png"/></Relationships>
</file>

<file path=ppt/slides/_rels/slide1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8.jp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hyperlink" Target="http://vayla.maps.arcgis.com/apps/webappviewer/index.html?id=4251614c1dd848c3918e987b267eb8eb" TargetMode="Externa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Kuva 6" descr="Kuva, joka sisältää kohteen rekka, ulko, lumi, bussi&#10;&#10;Kuvaus luotu automaattisesti">
            <a:extLst>
              <a:ext uri="{FF2B5EF4-FFF2-40B4-BE49-F238E27FC236}">
                <a16:creationId xmlns:a16="http://schemas.microsoft.com/office/drawing/2014/main" id="{A156D549-7415-4DC4-975A-04E6866478D8}"/>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t="3957" r="6779"/>
          <a:stretch/>
        </p:blipFill>
        <p:spPr>
          <a:xfrm>
            <a:off x="-1" y="0"/>
            <a:ext cx="10691813" cy="5189226"/>
          </a:xfrm>
          <a:prstGeom prst="rect">
            <a:avLst/>
          </a:prstGeom>
        </p:spPr>
      </p:pic>
      <p:sp>
        <p:nvSpPr>
          <p:cNvPr id="3" name="Suorakulmio 2"/>
          <p:cNvSpPr/>
          <p:nvPr/>
        </p:nvSpPr>
        <p:spPr>
          <a:xfrm>
            <a:off x="0" y="4882732"/>
            <a:ext cx="10653448" cy="1444752"/>
          </a:xfrm>
          <a:prstGeom prst="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sz="1350"/>
          </a:p>
        </p:txBody>
      </p:sp>
      <p:sp>
        <p:nvSpPr>
          <p:cNvPr id="2" name="Tekstin paikkamerkki 1"/>
          <p:cNvSpPr>
            <a:spLocks noGrp="1"/>
          </p:cNvSpPr>
          <p:nvPr>
            <p:ph type="body" sz="quarter" idx="11"/>
          </p:nvPr>
        </p:nvSpPr>
        <p:spPr>
          <a:xfrm>
            <a:off x="2963778" y="5025867"/>
            <a:ext cx="6449719" cy="1168745"/>
          </a:xfrm>
        </p:spPr>
        <p:txBody>
          <a:bodyPr/>
          <a:lstStyle/>
          <a:p>
            <a:r>
              <a:rPr lang="fi-FI" altLang="en-US" dirty="0">
                <a:solidFill>
                  <a:schemeClr val="bg1"/>
                </a:solidFill>
                <a:ea typeface="Calibri" panose="020F0502020204030204" pitchFamily="34" charset="0"/>
                <a:cs typeface="Arial" panose="020B0604020202020204" pitchFamily="34" charset="0"/>
              </a:rPr>
              <a:t>Puun käsittely maantiellä</a:t>
            </a:r>
          </a:p>
          <a:p>
            <a:r>
              <a:rPr lang="fi-FI" altLang="en-US" sz="1350" b="0" dirty="0">
                <a:solidFill>
                  <a:schemeClr val="bg1"/>
                </a:solidFill>
                <a:ea typeface="Calibri" panose="020F0502020204030204" pitchFamily="34" charset="0"/>
                <a:cs typeface="Arial" panose="020B0604020202020204" pitchFamily="34" charset="0"/>
              </a:rPr>
              <a:t>Väyläviraston ohjeita 24/2019</a:t>
            </a:r>
          </a:p>
          <a:p>
            <a:r>
              <a:rPr lang="fi-FI" altLang="en-US" sz="1350" dirty="0">
                <a:solidFill>
                  <a:schemeClr val="bg1"/>
                </a:solidFill>
                <a:ea typeface="Calibri" panose="020F0502020204030204" pitchFamily="34" charset="0"/>
                <a:cs typeface="Arial" panose="020B0604020202020204" pitchFamily="34" charset="0"/>
              </a:rPr>
              <a:t>17.10.2019</a:t>
            </a:r>
          </a:p>
        </p:txBody>
      </p:sp>
      <p:pic>
        <p:nvPicPr>
          <p:cNvPr id="4" name="Kuva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87649" y="4879403"/>
            <a:ext cx="1344168" cy="1344168"/>
          </a:xfrm>
          <a:prstGeom prst="rect">
            <a:avLst/>
          </a:prstGeom>
        </p:spPr>
      </p:pic>
      <p:sp>
        <p:nvSpPr>
          <p:cNvPr id="8" name="Tekstiruutu 7">
            <a:extLst>
              <a:ext uri="{FF2B5EF4-FFF2-40B4-BE49-F238E27FC236}">
                <a16:creationId xmlns:a16="http://schemas.microsoft.com/office/drawing/2014/main" id="{19C00066-FAC7-47FD-B4B3-0D697F2BCB45}"/>
              </a:ext>
            </a:extLst>
          </p:cNvPr>
          <p:cNvSpPr txBox="1"/>
          <p:nvPr/>
        </p:nvSpPr>
        <p:spPr>
          <a:xfrm>
            <a:off x="157942" y="4547062"/>
            <a:ext cx="2402378" cy="253916"/>
          </a:xfrm>
          <a:prstGeom prst="rect">
            <a:avLst/>
          </a:prstGeom>
          <a:noFill/>
        </p:spPr>
        <p:txBody>
          <a:bodyPr wrap="square" rtlCol="0">
            <a:spAutoFit/>
          </a:bodyPr>
          <a:lstStyle/>
          <a:p>
            <a:r>
              <a:rPr lang="fi-FI" sz="1050" b="1" i="1" dirty="0">
                <a:solidFill>
                  <a:schemeClr val="tx1">
                    <a:lumMod val="65000"/>
                    <a:lumOff val="35000"/>
                  </a:schemeClr>
                </a:solidFill>
              </a:rPr>
              <a:t>Pentti Sormunen/ Vastavalo.fi</a:t>
            </a:r>
          </a:p>
        </p:txBody>
      </p:sp>
    </p:spTree>
    <p:extLst>
      <p:ext uri="{BB962C8B-B14F-4D97-AF65-F5344CB8AC3E}">
        <p14:creationId xmlns:p14="http://schemas.microsoft.com/office/powerpoint/2010/main" val="165991573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isällön paikkamerkki 3"/>
          <p:cNvSpPr>
            <a:spLocks noGrp="1"/>
          </p:cNvSpPr>
          <p:nvPr>
            <p:ph sz="half" idx="2"/>
          </p:nvPr>
        </p:nvSpPr>
        <p:spPr>
          <a:xfrm>
            <a:off x="736457" y="1316893"/>
            <a:ext cx="9388446" cy="5690730"/>
          </a:xfrm>
        </p:spPr>
        <p:txBody>
          <a:bodyPr>
            <a:noAutofit/>
          </a:bodyPr>
          <a:lstStyle/>
          <a:p>
            <a:pPr marL="357188" indent="-357188">
              <a:lnSpc>
                <a:spcPct val="110000"/>
              </a:lnSpc>
            </a:pPr>
            <a:r>
              <a:rPr lang="fi-FI" sz="2200" dirty="0"/>
              <a:t>Viimeisen kuorman valmistuttua, on </a:t>
            </a:r>
            <a:r>
              <a:rPr lang="x-none" sz="2200" b="1" dirty="0"/>
              <a:t>t</a:t>
            </a:r>
            <a:r>
              <a:rPr lang="fi-FI" sz="2200" b="1" dirty="0"/>
              <a:t>arkastet</a:t>
            </a:r>
            <a:r>
              <a:rPr lang="x-none" sz="2200" b="1" dirty="0"/>
              <a:t>tava</a:t>
            </a:r>
            <a:r>
              <a:rPr lang="fi-FI" sz="2200" b="1" dirty="0"/>
              <a:t>, että tielle tai ojaan ei jää roskaa, ettei tie tai oja ole vaurioitunut eikä päällysteessä ole reikiä</a:t>
            </a:r>
            <a:r>
              <a:rPr lang="x-none" sz="2200" dirty="0"/>
              <a:t>. </a:t>
            </a:r>
            <a:endParaRPr lang="fi-FI" sz="2200" dirty="0"/>
          </a:p>
          <a:p>
            <a:pPr marL="357188" indent="-357188">
              <a:lnSpc>
                <a:spcPct val="110000"/>
              </a:lnSpc>
            </a:pPr>
            <a:r>
              <a:rPr lang="fi-FI" sz="2200" dirty="0"/>
              <a:t>Pinosta vastaava, yleensä metsäyhtiö, ja puun kuljetuksen hoitava yritys </a:t>
            </a:r>
            <a:r>
              <a:rPr lang="fi-FI" sz="2200" b="1" dirty="0"/>
              <a:t>sopivat</a:t>
            </a:r>
            <a:r>
              <a:rPr lang="fi-FI" sz="2200" dirty="0"/>
              <a:t> keskenään, </a:t>
            </a:r>
            <a:r>
              <a:rPr lang="fi-FI" sz="2200" b="1" dirty="0"/>
              <a:t>kuka vastaa siivouksesta </a:t>
            </a:r>
            <a:r>
              <a:rPr lang="fi-FI" sz="2200" dirty="0"/>
              <a:t>ja tiehen mahdollisesti tulleiden vaurioiden korjaamisesta.</a:t>
            </a:r>
          </a:p>
          <a:p>
            <a:pPr marL="357188" indent="-357188">
              <a:lnSpc>
                <a:spcPct val="110000"/>
              </a:lnSpc>
            </a:pPr>
            <a:r>
              <a:rPr lang="fi-FI" sz="2200" dirty="0"/>
              <a:t>Luiskaan syntyneet epätasaisuudet pinosta vastaavan kannattaa korjata itse tai sopia korjaamisesta hoitourakoitsijan kanssa</a:t>
            </a:r>
            <a:r>
              <a:rPr lang="x-none" sz="2200" dirty="0"/>
              <a:t>. Mahdollisista päällystevaurioista on </a:t>
            </a:r>
            <a:r>
              <a:rPr lang="fi-FI" sz="2200" dirty="0"/>
              <a:t>ilmoitettava Tienkäyttäjälinjalle.</a:t>
            </a:r>
          </a:p>
          <a:p>
            <a:pPr marL="357188" indent="-357188">
              <a:lnSpc>
                <a:spcPct val="110000"/>
              </a:lnSpc>
            </a:pPr>
            <a:r>
              <a:rPr lang="fi-FI" sz="2200" dirty="0"/>
              <a:t>Tienpitäjän edustaja antaa siivouskehotuksen pinosta vastaavalle, jos roskia on jäänyt haitallinen määrä</a:t>
            </a:r>
            <a:r>
              <a:rPr lang="x-none" sz="2200" dirty="0"/>
              <a:t>.</a:t>
            </a:r>
            <a:endParaRPr lang="fi-FI" sz="2200" dirty="0"/>
          </a:p>
          <a:p>
            <a:pPr marL="357188" indent="-357188">
              <a:lnSpc>
                <a:spcPct val="110000"/>
              </a:lnSpc>
            </a:pPr>
            <a:r>
              <a:rPr lang="fi-FI" sz="2200" dirty="0"/>
              <a:t>Jos pinosta vastaava ei järjestä siivousta, tienpitäjän edustaja voi periä siivouskustannukset puun ostajalta. Sama koskee päällysteen paikkausta.</a:t>
            </a:r>
          </a:p>
          <a:p>
            <a:pPr>
              <a:lnSpc>
                <a:spcPct val="100000"/>
              </a:lnSpc>
            </a:pPr>
            <a:endParaRPr lang="fi-FI" sz="2200" dirty="0"/>
          </a:p>
          <a:p>
            <a:pPr marL="0" indent="0">
              <a:lnSpc>
                <a:spcPct val="100000"/>
              </a:lnSpc>
              <a:buNone/>
            </a:pPr>
            <a:endParaRPr lang="fi-FI" sz="2200" dirty="0"/>
          </a:p>
          <a:p>
            <a:pPr>
              <a:lnSpc>
                <a:spcPct val="100000"/>
              </a:lnSpc>
            </a:pPr>
            <a:endParaRPr lang="fi-FI" sz="2200" dirty="0"/>
          </a:p>
          <a:p>
            <a:pPr>
              <a:lnSpc>
                <a:spcPct val="100000"/>
              </a:lnSpc>
            </a:pPr>
            <a:endParaRPr lang="fi-FI" sz="2200" dirty="0"/>
          </a:p>
          <a:p>
            <a:pPr marL="0" indent="0">
              <a:lnSpc>
                <a:spcPct val="120000"/>
              </a:lnSpc>
              <a:buNone/>
            </a:pPr>
            <a:endParaRPr lang="fi-FI" sz="2000" dirty="0"/>
          </a:p>
          <a:p>
            <a:pPr marL="0" indent="0">
              <a:lnSpc>
                <a:spcPct val="120000"/>
              </a:lnSpc>
              <a:buNone/>
            </a:pPr>
            <a:endParaRPr lang="fi-FI" sz="2000" dirty="0"/>
          </a:p>
        </p:txBody>
      </p:sp>
      <p:sp>
        <p:nvSpPr>
          <p:cNvPr id="9" name="Dian numeron paikkamerkki 8"/>
          <p:cNvSpPr>
            <a:spLocks noGrp="1"/>
          </p:cNvSpPr>
          <p:nvPr>
            <p:ph type="sldNum" sz="quarter" idx="12"/>
          </p:nvPr>
        </p:nvSpPr>
        <p:spPr/>
        <p:txBody>
          <a:bodyPr/>
          <a:lstStyle/>
          <a:p>
            <a:fld id="{CD67F47F-A4DF-4926-BB4C-9F1DAEA89B92}" type="slidenum">
              <a:rPr lang="fi-FI" smtClean="0"/>
              <a:pPr/>
              <a:t>10</a:t>
            </a:fld>
            <a:endParaRPr lang="fi-FI" dirty="0"/>
          </a:p>
        </p:txBody>
      </p:sp>
      <p:sp>
        <p:nvSpPr>
          <p:cNvPr id="7" name="Otsikko 1">
            <a:extLst>
              <a:ext uri="{FF2B5EF4-FFF2-40B4-BE49-F238E27FC236}">
                <a16:creationId xmlns:a16="http://schemas.microsoft.com/office/drawing/2014/main" id="{50A7205C-3D79-42A4-B6C8-5BC5E006B92E}"/>
              </a:ext>
            </a:extLst>
          </p:cNvPr>
          <p:cNvSpPr>
            <a:spLocks noGrp="1"/>
          </p:cNvSpPr>
          <p:nvPr>
            <p:ph type="title"/>
          </p:nvPr>
        </p:nvSpPr>
        <p:spPr>
          <a:xfrm>
            <a:off x="736455" y="315771"/>
            <a:ext cx="8530374" cy="811463"/>
          </a:xfrm>
        </p:spPr>
        <p:txBody>
          <a:bodyPr anchor="ctr">
            <a:normAutofit/>
          </a:bodyPr>
          <a:lstStyle/>
          <a:p>
            <a:r>
              <a:rPr lang="fi-FI" sz="3200" dirty="0"/>
              <a:t>Kuormauksen päätyttyä</a:t>
            </a:r>
          </a:p>
        </p:txBody>
      </p:sp>
    </p:spTree>
    <p:extLst>
      <p:ext uri="{BB962C8B-B14F-4D97-AF65-F5344CB8AC3E}">
        <p14:creationId xmlns:p14="http://schemas.microsoft.com/office/powerpoint/2010/main" val="423663121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a:xfrm>
            <a:off x="744619" y="552851"/>
            <a:ext cx="8530374" cy="811463"/>
          </a:xfrm>
        </p:spPr>
        <p:txBody>
          <a:bodyPr anchor="ctr">
            <a:normAutofit/>
          </a:bodyPr>
          <a:lstStyle/>
          <a:p>
            <a:r>
              <a:rPr lang="fi-FI" sz="3200" dirty="0"/>
              <a:t>Pinon paikka</a:t>
            </a:r>
          </a:p>
        </p:txBody>
      </p:sp>
      <p:sp>
        <p:nvSpPr>
          <p:cNvPr id="9" name="Dian numeron paikkamerkki 8"/>
          <p:cNvSpPr>
            <a:spLocks noGrp="1"/>
          </p:cNvSpPr>
          <p:nvPr>
            <p:ph type="sldNum" sz="quarter" idx="12"/>
          </p:nvPr>
        </p:nvSpPr>
        <p:spPr/>
        <p:txBody>
          <a:bodyPr/>
          <a:lstStyle/>
          <a:p>
            <a:fld id="{CD67F47F-A4DF-4926-BB4C-9F1DAEA89B92}" type="slidenum">
              <a:rPr lang="fi-FI" smtClean="0"/>
              <a:pPr/>
              <a:t>11</a:t>
            </a:fld>
            <a:endParaRPr lang="fi-FI" dirty="0"/>
          </a:p>
        </p:txBody>
      </p:sp>
      <p:pic>
        <p:nvPicPr>
          <p:cNvPr id="11" name="Kuva 10">
            <a:extLst>
              <a:ext uri="{FF2B5EF4-FFF2-40B4-BE49-F238E27FC236}">
                <a16:creationId xmlns:a16="http://schemas.microsoft.com/office/drawing/2014/main" id="{A3032076-D5B2-4455-BDF9-619A1E4177D7}"/>
              </a:ext>
            </a:extLst>
          </p:cNvPr>
          <p:cNvPicPr>
            <a:picLocks noChangeAspect="1"/>
          </p:cNvPicPr>
          <p:nvPr/>
        </p:nvPicPr>
        <p:blipFill>
          <a:blip r:embed="rId2"/>
          <a:stretch>
            <a:fillRect/>
          </a:stretch>
        </p:blipFill>
        <p:spPr>
          <a:xfrm>
            <a:off x="889354" y="1449416"/>
            <a:ext cx="8695213" cy="5689799"/>
          </a:xfrm>
          <a:prstGeom prst="rect">
            <a:avLst/>
          </a:prstGeom>
        </p:spPr>
      </p:pic>
    </p:spTree>
    <p:extLst>
      <p:ext uri="{BB962C8B-B14F-4D97-AF65-F5344CB8AC3E}">
        <p14:creationId xmlns:p14="http://schemas.microsoft.com/office/powerpoint/2010/main" val="145904200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normAutofit/>
          </a:bodyPr>
          <a:lstStyle/>
          <a:p>
            <a:r>
              <a:rPr lang="fi-FI" sz="3200" dirty="0"/>
              <a:t>Kartan</a:t>
            </a:r>
            <a:r>
              <a:rPr lang="en-GB" sz="3200" dirty="0"/>
              <a:t> </a:t>
            </a:r>
            <a:r>
              <a:rPr lang="fi-FI" sz="3200" dirty="0"/>
              <a:t>selitykset</a:t>
            </a:r>
          </a:p>
        </p:txBody>
      </p:sp>
      <p:sp>
        <p:nvSpPr>
          <p:cNvPr id="3" name="Tekstin paikkamerkki 2"/>
          <p:cNvSpPr>
            <a:spLocks noGrp="1"/>
          </p:cNvSpPr>
          <p:nvPr>
            <p:ph type="body" idx="1"/>
          </p:nvPr>
        </p:nvSpPr>
        <p:spPr/>
        <p:txBody>
          <a:bodyPr/>
          <a:lstStyle/>
          <a:p>
            <a:r>
              <a:rPr lang="en-GB" dirty="0"/>
              <a:t> </a:t>
            </a:r>
          </a:p>
        </p:txBody>
      </p:sp>
      <p:sp>
        <p:nvSpPr>
          <p:cNvPr id="4" name="Sisällön paikkamerkki 3"/>
          <p:cNvSpPr>
            <a:spLocks noGrp="1"/>
          </p:cNvSpPr>
          <p:nvPr>
            <p:ph sz="half" idx="2"/>
          </p:nvPr>
        </p:nvSpPr>
        <p:spPr>
          <a:xfrm>
            <a:off x="383177" y="1853170"/>
            <a:ext cx="5202513" cy="4573755"/>
          </a:xfrm>
        </p:spPr>
        <p:txBody>
          <a:bodyPr>
            <a:normAutofit/>
          </a:bodyPr>
          <a:lstStyle/>
          <a:p>
            <a:pPr marL="457200" indent="-457200">
              <a:lnSpc>
                <a:spcPct val="110000"/>
              </a:lnSpc>
              <a:buFont typeface="+mj-lt"/>
              <a:buAutoNum type="arabicPeriod"/>
            </a:pPr>
            <a:r>
              <a:rPr lang="fi-FI" sz="2400" dirty="0"/>
              <a:t>Hyväksyttävä</a:t>
            </a:r>
            <a:r>
              <a:rPr lang="en-GB" sz="2400" dirty="0"/>
              <a:t>, </a:t>
            </a:r>
            <a:r>
              <a:rPr lang="fi-FI" sz="2400" dirty="0"/>
              <a:t>jos</a:t>
            </a:r>
            <a:r>
              <a:rPr lang="en-GB" sz="2400" dirty="0"/>
              <a:t> </a:t>
            </a:r>
            <a:r>
              <a:rPr lang="fi-FI" sz="2400" dirty="0"/>
              <a:t>palstan</a:t>
            </a:r>
            <a:r>
              <a:rPr lang="en-GB" sz="2400" dirty="0"/>
              <a:t> </a:t>
            </a:r>
            <a:r>
              <a:rPr lang="fi-FI" sz="2400" dirty="0"/>
              <a:t>liittymää</a:t>
            </a:r>
            <a:r>
              <a:rPr lang="en-GB" sz="2400" dirty="0"/>
              <a:t> </a:t>
            </a:r>
            <a:r>
              <a:rPr lang="fi-FI" sz="2400" dirty="0"/>
              <a:t>ei</a:t>
            </a:r>
            <a:r>
              <a:rPr lang="en-GB" sz="2400" dirty="0"/>
              <a:t> </a:t>
            </a:r>
            <a:r>
              <a:rPr lang="fi-FI" sz="2400" dirty="0"/>
              <a:t>käytetä</a:t>
            </a:r>
            <a:r>
              <a:rPr lang="en-GB" sz="2400" dirty="0"/>
              <a:t> pinon </a:t>
            </a:r>
            <a:r>
              <a:rPr lang="fi-FI" sz="2400" dirty="0"/>
              <a:t>aikana</a:t>
            </a:r>
            <a:r>
              <a:rPr lang="en-GB" sz="2400" dirty="0"/>
              <a:t>.</a:t>
            </a:r>
          </a:p>
          <a:p>
            <a:pPr marL="457200" indent="-457200">
              <a:lnSpc>
                <a:spcPct val="110000"/>
              </a:lnSpc>
              <a:buFont typeface="+mj-lt"/>
              <a:buAutoNum type="arabicPeriod"/>
            </a:pPr>
            <a:r>
              <a:rPr lang="fi-FI" sz="2400" dirty="0"/>
              <a:t>Yksityistiellä</a:t>
            </a:r>
            <a:r>
              <a:rPr lang="en-GB" sz="2400" dirty="0"/>
              <a:t> on </a:t>
            </a:r>
            <a:r>
              <a:rPr lang="fi-FI" sz="2400" dirty="0"/>
              <a:t>kääntöpaikka</a:t>
            </a:r>
            <a:r>
              <a:rPr lang="en-GB" sz="2400" dirty="0"/>
              <a:t>.</a:t>
            </a:r>
          </a:p>
          <a:p>
            <a:pPr marL="457200" indent="-457200">
              <a:lnSpc>
                <a:spcPct val="110000"/>
              </a:lnSpc>
              <a:buFont typeface="+mj-lt"/>
              <a:buAutoNum type="arabicPeriod"/>
            </a:pPr>
            <a:r>
              <a:rPr lang="fi-FI" sz="2400" dirty="0"/>
              <a:t>Hyväksyttävä</a:t>
            </a:r>
            <a:r>
              <a:rPr lang="en-GB" sz="2400" dirty="0"/>
              <a:t>; on </a:t>
            </a:r>
            <a:r>
              <a:rPr lang="fi-FI" sz="2400" dirty="0"/>
              <a:t>riittävän</a:t>
            </a:r>
            <a:r>
              <a:rPr lang="en-GB" sz="2400" dirty="0"/>
              <a:t> </a:t>
            </a:r>
            <a:r>
              <a:rPr lang="fi-FI" sz="2400" dirty="0"/>
              <a:t>kaukana</a:t>
            </a:r>
            <a:r>
              <a:rPr lang="en-GB" sz="2400" dirty="0"/>
              <a:t> </a:t>
            </a:r>
            <a:r>
              <a:rPr lang="fi-FI" sz="2400" dirty="0"/>
              <a:t>mäenkupareesta</a:t>
            </a:r>
            <a:r>
              <a:rPr lang="en-GB" sz="2400" dirty="0"/>
              <a:t> </a:t>
            </a:r>
            <a:r>
              <a:rPr lang="fi-FI" sz="2400" dirty="0"/>
              <a:t>ja</a:t>
            </a:r>
            <a:r>
              <a:rPr lang="en-GB" sz="2400" dirty="0"/>
              <a:t> </a:t>
            </a:r>
            <a:r>
              <a:rPr lang="fi-FI" sz="2400" dirty="0"/>
              <a:t>liittymästä</a:t>
            </a:r>
            <a:r>
              <a:rPr lang="en-GB" sz="2400" dirty="0"/>
              <a:t>.</a:t>
            </a:r>
          </a:p>
          <a:p>
            <a:pPr marL="457200" indent="-457200">
              <a:lnSpc>
                <a:spcPct val="110000"/>
              </a:lnSpc>
              <a:buFont typeface="+mj-lt"/>
              <a:buAutoNum type="arabicPeriod"/>
            </a:pPr>
            <a:r>
              <a:rPr lang="fi-FI" sz="2400" dirty="0"/>
              <a:t>Mäenkupareen</a:t>
            </a:r>
            <a:r>
              <a:rPr lang="en-GB" sz="2400" dirty="0"/>
              <a:t> </a:t>
            </a:r>
            <a:r>
              <a:rPr lang="fi-FI" sz="2400" dirty="0"/>
              <a:t>kohdalle</a:t>
            </a:r>
            <a:r>
              <a:rPr lang="en-GB" sz="2400" dirty="0"/>
              <a:t> </a:t>
            </a:r>
            <a:r>
              <a:rPr lang="fi-FI" sz="2400" dirty="0"/>
              <a:t>ei</a:t>
            </a:r>
            <a:r>
              <a:rPr lang="en-GB" sz="2400" dirty="0"/>
              <a:t> </a:t>
            </a:r>
            <a:r>
              <a:rPr lang="fi-FI" sz="2400" dirty="0"/>
              <a:t>saa</a:t>
            </a:r>
            <a:r>
              <a:rPr lang="en-GB" sz="2400" dirty="0"/>
              <a:t> </a:t>
            </a:r>
            <a:r>
              <a:rPr lang="fi-FI" sz="2400" dirty="0"/>
              <a:t>tehdä</a:t>
            </a:r>
            <a:r>
              <a:rPr lang="en-GB" sz="2400" dirty="0"/>
              <a:t> </a:t>
            </a:r>
            <a:r>
              <a:rPr lang="fi-FI" sz="2400" dirty="0"/>
              <a:t>pinoa</a:t>
            </a:r>
            <a:r>
              <a:rPr lang="en-GB" sz="2400" dirty="0"/>
              <a:t>.</a:t>
            </a:r>
          </a:p>
          <a:p>
            <a:pPr marL="457200" indent="-457200">
              <a:lnSpc>
                <a:spcPct val="110000"/>
              </a:lnSpc>
              <a:buFont typeface="+mj-lt"/>
              <a:buAutoNum type="arabicPeriod"/>
            </a:pPr>
            <a:r>
              <a:rPr lang="fi-FI" sz="2400" dirty="0"/>
              <a:t>Yksityistiellä</a:t>
            </a:r>
            <a:r>
              <a:rPr lang="en-GB" sz="2400" dirty="0"/>
              <a:t> on </a:t>
            </a:r>
            <a:r>
              <a:rPr lang="fi-FI" sz="2400" dirty="0"/>
              <a:t>kääntöpaikka</a:t>
            </a:r>
            <a:r>
              <a:rPr lang="en-GB" sz="2400" dirty="0"/>
              <a:t>.</a:t>
            </a:r>
          </a:p>
          <a:p>
            <a:pPr marL="457200" indent="-457200">
              <a:buFont typeface="+mj-lt"/>
              <a:buAutoNum type="arabicPeriod"/>
            </a:pPr>
            <a:endParaRPr lang="en-GB" dirty="0"/>
          </a:p>
          <a:p>
            <a:pPr marL="457200" indent="-457200">
              <a:buFont typeface="+mj-lt"/>
              <a:buAutoNum type="arabicPeriod"/>
            </a:pPr>
            <a:endParaRPr lang="en-GB" dirty="0"/>
          </a:p>
          <a:p>
            <a:pPr marL="457200" indent="-457200">
              <a:buFont typeface="+mj-lt"/>
              <a:buAutoNum type="arabicPeriod"/>
            </a:pPr>
            <a:endParaRPr lang="en-GB" dirty="0"/>
          </a:p>
        </p:txBody>
      </p:sp>
      <p:sp>
        <p:nvSpPr>
          <p:cNvPr id="5" name="Tekstin paikkamerkki 4"/>
          <p:cNvSpPr>
            <a:spLocks noGrp="1"/>
          </p:cNvSpPr>
          <p:nvPr>
            <p:ph type="body" sz="quarter" idx="3"/>
          </p:nvPr>
        </p:nvSpPr>
        <p:spPr/>
        <p:txBody>
          <a:bodyPr/>
          <a:lstStyle/>
          <a:p>
            <a:r>
              <a:rPr lang="en-GB" dirty="0"/>
              <a:t> </a:t>
            </a:r>
          </a:p>
        </p:txBody>
      </p:sp>
      <p:sp>
        <p:nvSpPr>
          <p:cNvPr id="6" name="Sisällön paikkamerkki 5"/>
          <p:cNvSpPr>
            <a:spLocks noGrp="1"/>
          </p:cNvSpPr>
          <p:nvPr>
            <p:ph sz="quarter" idx="4"/>
          </p:nvPr>
        </p:nvSpPr>
        <p:spPr>
          <a:xfrm>
            <a:off x="5489300" y="1881853"/>
            <a:ext cx="5202513" cy="4061576"/>
          </a:xfrm>
        </p:spPr>
        <p:txBody>
          <a:bodyPr>
            <a:noAutofit/>
          </a:bodyPr>
          <a:lstStyle/>
          <a:p>
            <a:pPr marL="457200" indent="-457200">
              <a:lnSpc>
                <a:spcPct val="110000"/>
              </a:lnSpc>
              <a:buFont typeface="+mj-lt"/>
              <a:buAutoNum type="arabicPeriod" startAt="6"/>
            </a:pPr>
            <a:r>
              <a:rPr lang="fi-FI" sz="2400" dirty="0"/>
              <a:t>Maantiellä</a:t>
            </a:r>
            <a:r>
              <a:rPr lang="en-GB" sz="2400" dirty="0"/>
              <a:t> </a:t>
            </a:r>
            <a:r>
              <a:rPr lang="fi-FI" sz="2400" dirty="0"/>
              <a:t>pinoa</a:t>
            </a:r>
            <a:r>
              <a:rPr lang="en-GB" sz="2400" dirty="0"/>
              <a:t> </a:t>
            </a:r>
            <a:r>
              <a:rPr lang="fi-FI" sz="2400" dirty="0"/>
              <a:t>ei</a:t>
            </a:r>
            <a:r>
              <a:rPr lang="en-GB" sz="2400" dirty="0"/>
              <a:t> </a:t>
            </a:r>
            <a:r>
              <a:rPr lang="fi-FI" sz="2400" dirty="0"/>
              <a:t>saa</a:t>
            </a:r>
            <a:r>
              <a:rPr lang="en-GB" sz="2400" dirty="0"/>
              <a:t> </a:t>
            </a:r>
            <a:r>
              <a:rPr lang="fi-FI" sz="2400" dirty="0"/>
              <a:t>tehdä</a:t>
            </a:r>
            <a:r>
              <a:rPr lang="en-GB" sz="2400" dirty="0"/>
              <a:t> </a:t>
            </a:r>
            <a:r>
              <a:rPr lang="fi-FI" sz="2400" dirty="0"/>
              <a:t>yleisesti</a:t>
            </a:r>
            <a:r>
              <a:rPr lang="en-GB" sz="2400" dirty="0"/>
              <a:t> </a:t>
            </a:r>
            <a:r>
              <a:rPr lang="fi-FI" sz="2400" dirty="0"/>
              <a:t>käytetyn</a:t>
            </a:r>
            <a:r>
              <a:rPr lang="en-GB" sz="2400" dirty="0"/>
              <a:t> </a:t>
            </a:r>
            <a:r>
              <a:rPr lang="fi-FI" sz="2400" dirty="0"/>
              <a:t>liittymän</a:t>
            </a:r>
            <a:r>
              <a:rPr lang="en-GB" sz="2400" dirty="0"/>
              <a:t> </a:t>
            </a:r>
            <a:r>
              <a:rPr lang="fi-FI" sz="2400" dirty="0"/>
              <a:t>lähelle</a:t>
            </a:r>
            <a:r>
              <a:rPr lang="en-GB" sz="2400" dirty="0"/>
              <a:t>.</a:t>
            </a:r>
          </a:p>
          <a:p>
            <a:pPr marL="457200" indent="-457200">
              <a:lnSpc>
                <a:spcPct val="110000"/>
              </a:lnSpc>
              <a:buFont typeface="+mj-lt"/>
              <a:buAutoNum type="arabicPeriod" startAt="6"/>
            </a:pPr>
            <a:r>
              <a:rPr lang="fi-FI" sz="2400" dirty="0"/>
              <a:t>Sisäkaarteeseen</a:t>
            </a:r>
            <a:r>
              <a:rPr lang="en-GB" sz="2400" dirty="0"/>
              <a:t> </a:t>
            </a:r>
            <a:r>
              <a:rPr lang="fi-FI" sz="2400" dirty="0"/>
              <a:t>ei</a:t>
            </a:r>
            <a:r>
              <a:rPr lang="en-GB" sz="2400" dirty="0"/>
              <a:t> </a:t>
            </a:r>
            <a:r>
              <a:rPr lang="fi-FI" sz="2400" dirty="0"/>
              <a:t>saa</a:t>
            </a:r>
            <a:r>
              <a:rPr lang="en-GB" sz="2400" dirty="0"/>
              <a:t> </a:t>
            </a:r>
            <a:r>
              <a:rPr lang="fi-FI" sz="2400" dirty="0"/>
              <a:t>tehdä</a:t>
            </a:r>
            <a:r>
              <a:rPr lang="en-GB" sz="2400" dirty="0"/>
              <a:t> </a:t>
            </a:r>
            <a:r>
              <a:rPr lang="fi-FI" sz="2400" dirty="0"/>
              <a:t>pinoa</a:t>
            </a:r>
            <a:r>
              <a:rPr lang="en-GB" sz="2400" dirty="0"/>
              <a:t>.</a:t>
            </a:r>
          </a:p>
          <a:p>
            <a:pPr marL="457200" indent="-457200">
              <a:lnSpc>
                <a:spcPct val="110000"/>
              </a:lnSpc>
              <a:buFont typeface="+mj-lt"/>
              <a:buAutoNum type="arabicPeriod" startAt="6"/>
            </a:pPr>
            <a:r>
              <a:rPr lang="fi-FI" sz="2400" dirty="0"/>
              <a:t>Hyväksyttävä</a:t>
            </a:r>
            <a:r>
              <a:rPr lang="en-GB" sz="2400" dirty="0"/>
              <a:t>; on </a:t>
            </a:r>
            <a:r>
              <a:rPr lang="fi-FI" sz="2400" dirty="0"/>
              <a:t>riittävän</a:t>
            </a:r>
            <a:r>
              <a:rPr lang="en-GB" sz="2400" dirty="0"/>
              <a:t> </a:t>
            </a:r>
            <a:r>
              <a:rPr lang="fi-FI" sz="2400" dirty="0"/>
              <a:t>kaukana</a:t>
            </a:r>
            <a:r>
              <a:rPr lang="en-GB" sz="2400" dirty="0"/>
              <a:t> </a:t>
            </a:r>
            <a:r>
              <a:rPr lang="fi-FI" sz="2400" dirty="0"/>
              <a:t>sisäkaarteesta</a:t>
            </a:r>
            <a:r>
              <a:rPr lang="en-GB" sz="2400" dirty="0"/>
              <a:t> </a:t>
            </a:r>
            <a:r>
              <a:rPr lang="fi-FI" sz="2400" dirty="0"/>
              <a:t>ja</a:t>
            </a:r>
            <a:r>
              <a:rPr lang="en-GB" sz="2400" dirty="0"/>
              <a:t> </a:t>
            </a:r>
            <a:r>
              <a:rPr lang="fi-FI" sz="2400" dirty="0"/>
              <a:t>liittymästä</a:t>
            </a:r>
            <a:r>
              <a:rPr lang="en-GB" sz="2400" dirty="0"/>
              <a:t>.</a:t>
            </a:r>
          </a:p>
          <a:p>
            <a:pPr marL="457200" indent="-457200">
              <a:lnSpc>
                <a:spcPct val="110000"/>
              </a:lnSpc>
              <a:buFont typeface="+mj-lt"/>
              <a:buAutoNum type="arabicPeriod" startAt="6"/>
            </a:pPr>
            <a:r>
              <a:rPr lang="fi-FI" sz="2400" dirty="0"/>
              <a:t>Yksityistiellä</a:t>
            </a:r>
            <a:r>
              <a:rPr lang="en-GB" sz="2400" dirty="0"/>
              <a:t> on </a:t>
            </a:r>
            <a:r>
              <a:rPr lang="fi-FI" sz="2400" dirty="0"/>
              <a:t>kääntöpaikka</a:t>
            </a:r>
            <a:r>
              <a:rPr lang="en-GB" sz="2400" dirty="0"/>
              <a:t>.</a:t>
            </a:r>
          </a:p>
        </p:txBody>
      </p:sp>
      <p:sp>
        <p:nvSpPr>
          <p:cNvPr id="7" name="Alatunnisteen paikkamerkki 6"/>
          <p:cNvSpPr>
            <a:spLocks noGrp="1"/>
          </p:cNvSpPr>
          <p:nvPr>
            <p:ph type="ftr" sz="quarter" idx="11"/>
          </p:nvPr>
        </p:nvSpPr>
        <p:spPr/>
        <p:txBody>
          <a:bodyPr/>
          <a:lstStyle/>
          <a:p>
            <a:r>
              <a:rPr lang="fi-FI" dirty="0"/>
              <a:t> </a:t>
            </a:r>
          </a:p>
        </p:txBody>
      </p:sp>
      <p:sp>
        <p:nvSpPr>
          <p:cNvPr id="8" name="Dian numeron paikkamerkki 7"/>
          <p:cNvSpPr>
            <a:spLocks noGrp="1"/>
          </p:cNvSpPr>
          <p:nvPr>
            <p:ph type="sldNum" sz="quarter" idx="12"/>
          </p:nvPr>
        </p:nvSpPr>
        <p:spPr/>
        <p:txBody>
          <a:bodyPr/>
          <a:lstStyle/>
          <a:p>
            <a:fld id="{7381E58F-EBEE-45C2-B214-23E4267F217A}" type="slidenum">
              <a:rPr lang="fi-FI" smtClean="0"/>
              <a:pPr/>
              <a:t>12</a:t>
            </a:fld>
            <a:endParaRPr lang="fi-FI" dirty="0"/>
          </a:p>
        </p:txBody>
      </p:sp>
    </p:spTree>
    <p:extLst>
      <p:ext uri="{BB962C8B-B14F-4D97-AF65-F5344CB8AC3E}">
        <p14:creationId xmlns:p14="http://schemas.microsoft.com/office/powerpoint/2010/main" val="297223731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a:xfrm>
            <a:off x="744619" y="552851"/>
            <a:ext cx="8530374" cy="811463"/>
          </a:xfrm>
        </p:spPr>
        <p:txBody>
          <a:bodyPr anchor="ctr">
            <a:normAutofit/>
          </a:bodyPr>
          <a:lstStyle/>
          <a:p>
            <a:r>
              <a:rPr lang="fi-FI" sz="3200" dirty="0"/>
              <a:t>Puuta ei saa kuormata maantiellä</a:t>
            </a:r>
            <a:r>
              <a:rPr lang="x-none" sz="3200" dirty="0"/>
              <a:t>:</a:t>
            </a:r>
            <a:endParaRPr lang="fi-FI" sz="3200" dirty="0"/>
          </a:p>
        </p:txBody>
      </p:sp>
      <p:sp>
        <p:nvSpPr>
          <p:cNvPr id="6" name="Sisällön paikkamerkki 5"/>
          <p:cNvSpPr>
            <a:spLocks noGrp="1"/>
          </p:cNvSpPr>
          <p:nvPr>
            <p:ph sz="quarter" idx="4"/>
          </p:nvPr>
        </p:nvSpPr>
        <p:spPr>
          <a:xfrm>
            <a:off x="736455" y="1529068"/>
            <a:ext cx="9605166" cy="5741308"/>
          </a:xfrm>
        </p:spPr>
        <p:txBody>
          <a:bodyPr>
            <a:noAutofit/>
          </a:bodyPr>
          <a:lstStyle/>
          <a:p>
            <a:pPr marL="457200" lvl="0" indent="-457200">
              <a:lnSpc>
                <a:spcPct val="110000"/>
              </a:lnSpc>
              <a:buFont typeface="+mj-lt"/>
              <a:buAutoNum type="alphaLcParenR"/>
            </a:pPr>
            <a:r>
              <a:rPr lang="fi-FI" sz="2400" dirty="0"/>
              <a:t>tien</a:t>
            </a:r>
            <a:r>
              <a:rPr lang="x-none" sz="2400" dirty="0"/>
              <a:t>kohdall</a:t>
            </a:r>
            <a:r>
              <a:rPr lang="fi-FI" sz="2400" dirty="0"/>
              <a:t>a</a:t>
            </a:r>
            <a:r>
              <a:rPr lang="x-none" sz="2400" dirty="0"/>
              <a:t>, joka on niin </a:t>
            </a:r>
            <a:r>
              <a:rPr lang="x-none" sz="2400" b="1" dirty="0"/>
              <a:t>kapea</a:t>
            </a:r>
            <a:r>
              <a:rPr lang="x-none" sz="2400" dirty="0"/>
              <a:t> (&lt; 5,</a:t>
            </a:r>
            <a:r>
              <a:rPr lang="fi-FI" sz="2400" dirty="0"/>
              <a:t>5</a:t>
            </a:r>
            <a:r>
              <a:rPr lang="x-none" sz="2400" dirty="0"/>
              <a:t> m), että muu liikenne estyy </a:t>
            </a:r>
            <a:r>
              <a:rPr lang="en-GB" sz="2400" dirty="0"/>
              <a:t>(TLL 37 §:n </a:t>
            </a:r>
            <a:r>
              <a:rPr lang="fi-FI" sz="2400" dirty="0"/>
              <a:t>mukaan</a:t>
            </a:r>
            <a:r>
              <a:rPr lang="en-GB" sz="2400" dirty="0"/>
              <a:t> </a:t>
            </a:r>
            <a:r>
              <a:rPr lang="fi-FI" sz="2400" dirty="0"/>
              <a:t>ajoneuvoa</a:t>
            </a:r>
            <a:r>
              <a:rPr lang="en-GB" sz="2400" dirty="0"/>
              <a:t> </a:t>
            </a:r>
            <a:r>
              <a:rPr lang="fi-FI" sz="2400" dirty="0"/>
              <a:t>ei</a:t>
            </a:r>
            <a:r>
              <a:rPr lang="en-GB" sz="2400" dirty="0"/>
              <a:t> </a:t>
            </a:r>
            <a:r>
              <a:rPr lang="fi-FI" sz="2400" dirty="0"/>
              <a:t>saa</a:t>
            </a:r>
            <a:r>
              <a:rPr lang="en-GB" sz="2400" dirty="0"/>
              <a:t> </a:t>
            </a:r>
            <a:r>
              <a:rPr lang="fi-FI" sz="2400" dirty="0"/>
              <a:t>pysäyttää</a:t>
            </a:r>
            <a:r>
              <a:rPr lang="en-GB" sz="2400" dirty="0"/>
              <a:t> </a:t>
            </a:r>
            <a:r>
              <a:rPr lang="fi-FI" sz="2400" dirty="0"/>
              <a:t>eikä</a:t>
            </a:r>
            <a:r>
              <a:rPr lang="en-GB" sz="2400" dirty="0"/>
              <a:t> </a:t>
            </a:r>
            <a:r>
              <a:rPr lang="fi-FI" sz="2400" dirty="0"/>
              <a:t>pysäköidä</a:t>
            </a:r>
            <a:r>
              <a:rPr lang="en-GB" sz="2400" dirty="0"/>
              <a:t> </a:t>
            </a:r>
            <a:r>
              <a:rPr lang="fi-FI" sz="2400" dirty="0"/>
              <a:t>siten</a:t>
            </a:r>
            <a:r>
              <a:rPr lang="en-GB" sz="2400" dirty="0"/>
              <a:t>, </a:t>
            </a:r>
            <a:r>
              <a:rPr lang="fi-FI" sz="2400" dirty="0"/>
              <a:t>että</a:t>
            </a:r>
            <a:r>
              <a:rPr lang="en-GB" sz="2400" dirty="0"/>
              <a:t> se </a:t>
            </a:r>
            <a:r>
              <a:rPr lang="fi-FI" sz="2400" dirty="0"/>
              <a:t>vaarantaa</a:t>
            </a:r>
            <a:r>
              <a:rPr lang="en-GB" sz="2400" dirty="0"/>
              <a:t> </a:t>
            </a:r>
            <a:r>
              <a:rPr lang="fi-FI" sz="2400" dirty="0"/>
              <a:t>turvallisuutta</a:t>
            </a:r>
            <a:r>
              <a:rPr lang="en-GB" sz="2400" dirty="0"/>
              <a:t> tai </a:t>
            </a:r>
            <a:r>
              <a:rPr lang="fi-FI" sz="2400" dirty="0"/>
              <a:t>haittaa</a:t>
            </a:r>
            <a:r>
              <a:rPr lang="en-GB" sz="2400" dirty="0"/>
              <a:t> </a:t>
            </a:r>
            <a:r>
              <a:rPr lang="fi-FI" sz="2400" dirty="0"/>
              <a:t>muuta</a:t>
            </a:r>
            <a:r>
              <a:rPr lang="en-GB" sz="2400" dirty="0"/>
              <a:t> </a:t>
            </a:r>
            <a:r>
              <a:rPr lang="fi-FI" sz="2400" dirty="0"/>
              <a:t>liikennettä</a:t>
            </a:r>
            <a:r>
              <a:rPr lang="en-GB" sz="2400" dirty="0"/>
              <a:t>)</a:t>
            </a:r>
            <a:r>
              <a:rPr lang="fi-FI" sz="2400" dirty="0"/>
              <a:t>  Tämä on voimassa myös yksityisteillä.</a:t>
            </a:r>
          </a:p>
          <a:p>
            <a:pPr marL="457200" lvl="0" indent="-457200">
              <a:lnSpc>
                <a:spcPct val="110000"/>
              </a:lnSpc>
              <a:buFont typeface="+mj-lt"/>
              <a:buAutoNum type="alphaLcParenR"/>
            </a:pPr>
            <a:r>
              <a:rPr lang="x-none" sz="2400" dirty="0"/>
              <a:t>etuajo-oikeutetun maantien varrell</a:t>
            </a:r>
            <a:r>
              <a:rPr lang="fi-FI" sz="2400" dirty="0"/>
              <a:t>a</a:t>
            </a:r>
            <a:r>
              <a:rPr lang="x-none" sz="2400" dirty="0"/>
              <a:t> </a:t>
            </a:r>
            <a:r>
              <a:rPr lang="fi-FI" sz="2400" dirty="0"/>
              <a:t>ilman tienpitäjän lupaa (TLL 38 §, liikennemerkki 211 "etuajo-oikeus" kieltää osittaisenkin pysäköinnin ajokaistalle)</a:t>
            </a:r>
          </a:p>
          <a:p>
            <a:pPr marL="457200" indent="-457200">
              <a:lnSpc>
                <a:spcPct val="110000"/>
              </a:lnSpc>
              <a:buFont typeface="+mj-lt"/>
              <a:buAutoNum type="alphaLcParenR"/>
            </a:pPr>
            <a:r>
              <a:rPr lang="x-none" sz="2400" dirty="0"/>
              <a:t>näkemää rajoittavaan tien sisäkaarteeseen tai mäenkumpareen kohdall</a:t>
            </a:r>
            <a:r>
              <a:rPr lang="fi-FI" sz="2400" dirty="0"/>
              <a:t>a</a:t>
            </a:r>
            <a:r>
              <a:rPr lang="x-none" sz="2400" dirty="0"/>
              <a:t> </a:t>
            </a:r>
            <a:r>
              <a:rPr lang="en-GB" sz="2400" dirty="0"/>
              <a:t>(TLL 37 § </a:t>
            </a:r>
            <a:r>
              <a:rPr lang="fi-FI" sz="2400" dirty="0"/>
              <a:t>kieltää</a:t>
            </a:r>
            <a:r>
              <a:rPr lang="en-GB" sz="2400" dirty="0"/>
              <a:t> </a:t>
            </a:r>
            <a:r>
              <a:rPr lang="fi-FI" sz="2400" dirty="0"/>
              <a:t>pysäyttämisen</a:t>
            </a:r>
            <a:r>
              <a:rPr lang="en-GB" sz="2400" dirty="0"/>
              <a:t> </a:t>
            </a:r>
            <a:r>
              <a:rPr lang="fi-FI" sz="2400" dirty="0"/>
              <a:t>paikkaan</a:t>
            </a:r>
            <a:r>
              <a:rPr lang="en-GB" sz="2400" dirty="0"/>
              <a:t>, </a:t>
            </a:r>
            <a:r>
              <a:rPr lang="fi-FI" sz="2400" dirty="0"/>
              <a:t>jossa</a:t>
            </a:r>
            <a:r>
              <a:rPr lang="en-GB" sz="2400" dirty="0"/>
              <a:t> </a:t>
            </a:r>
            <a:r>
              <a:rPr lang="fi-FI" sz="2400" dirty="0"/>
              <a:t>kuormaavaa</a:t>
            </a:r>
            <a:r>
              <a:rPr lang="en-GB" sz="2400" dirty="0"/>
              <a:t> </a:t>
            </a:r>
            <a:r>
              <a:rPr lang="fi-FI" sz="2400" dirty="0"/>
              <a:t>autoa</a:t>
            </a:r>
            <a:r>
              <a:rPr lang="en-GB" sz="2400" dirty="0"/>
              <a:t> </a:t>
            </a:r>
            <a:r>
              <a:rPr lang="fi-FI" sz="2400" dirty="0"/>
              <a:t>ohittavan</a:t>
            </a:r>
            <a:r>
              <a:rPr lang="en-GB" sz="2400" dirty="0"/>
              <a:t> </a:t>
            </a:r>
            <a:r>
              <a:rPr lang="fi-FI" sz="2400" dirty="0"/>
              <a:t>ajoneuvon</a:t>
            </a:r>
            <a:r>
              <a:rPr lang="en-GB" sz="2400" dirty="0"/>
              <a:t> </a:t>
            </a:r>
            <a:r>
              <a:rPr lang="fi-FI" sz="2400" dirty="0"/>
              <a:t>kuljettaja</a:t>
            </a:r>
            <a:r>
              <a:rPr lang="en-GB" sz="2400" dirty="0"/>
              <a:t> </a:t>
            </a:r>
            <a:r>
              <a:rPr lang="fi-FI" sz="2400" dirty="0"/>
              <a:t>ei</a:t>
            </a:r>
            <a:r>
              <a:rPr lang="en-GB" sz="2400" dirty="0"/>
              <a:t> </a:t>
            </a:r>
            <a:r>
              <a:rPr lang="fi-FI" sz="2400" dirty="0"/>
              <a:t>näe</a:t>
            </a:r>
            <a:r>
              <a:rPr lang="en-GB" sz="2400" dirty="0"/>
              <a:t> </a:t>
            </a:r>
            <a:r>
              <a:rPr lang="fi-FI" sz="2400" dirty="0"/>
              <a:t>vastaantulijan</a:t>
            </a:r>
            <a:r>
              <a:rPr lang="en-GB" sz="2400" dirty="0"/>
              <a:t> </a:t>
            </a:r>
            <a:r>
              <a:rPr lang="fi-FI" sz="2400" dirty="0"/>
              <a:t>kaistaa</a:t>
            </a:r>
            <a:r>
              <a:rPr lang="en-GB" sz="2400" dirty="0"/>
              <a:t> </a:t>
            </a:r>
            <a:r>
              <a:rPr lang="fi-FI" sz="2400" dirty="0"/>
              <a:t>riittävän</a:t>
            </a:r>
            <a:r>
              <a:rPr lang="en-GB" sz="2400" dirty="0"/>
              <a:t> </a:t>
            </a:r>
            <a:r>
              <a:rPr lang="fi-FI" sz="2400" dirty="0"/>
              <a:t>pitkälle</a:t>
            </a:r>
            <a:r>
              <a:rPr lang="en-GB" sz="2400" dirty="0"/>
              <a:t> </a:t>
            </a:r>
            <a:r>
              <a:rPr lang="fi-FI" sz="2400" dirty="0"/>
              <a:t>eteenpäin</a:t>
            </a:r>
            <a:r>
              <a:rPr lang="en-GB" sz="2000" dirty="0"/>
              <a:t>)</a:t>
            </a:r>
            <a:endParaRPr lang="fi-FI" sz="2000" dirty="0"/>
          </a:p>
        </p:txBody>
      </p:sp>
      <p:sp>
        <p:nvSpPr>
          <p:cNvPr id="9" name="Dian numeron paikkamerkki 8"/>
          <p:cNvSpPr>
            <a:spLocks noGrp="1"/>
          </p:cNvSpPr>
          <p:nvPr>
            <p:ph type="sldNum" sz="quarter" idx="12"/>
          </p:nvPr>
        </p:nvSpPr>
        <p:spPr/>
        <p:txBody>
          <a:bodyPr/>
          <a:lstStyle/>
          <a:p>
            <a:fld id="{CD67F47F-A4DF-4926-BB4C-9F1DAEA89B92}" type="slidenum">
              <a:rPr lang="fi-FI" smtClean="0"/>
              <a:pPr/>
              <a:t>13</a:t>
            </a:fld>
            <a:endParaRPr lang="fi-FI" dirty="0"/>
          </a:p>
        </p:txBody>
      </p:sp>
    </p:spTree>
    <p:extLst>
      <p:ext uri="{BB962C8B-B14F-4D97-AF65-F5344CB8AC3E}">
        <p14:creationId xmlns:p14="http://schemas.microsoft.com/office/powerpoint/2010/main" val="162164225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a:xfrm>
            <a:off x="744619" y="552851"/>
            <a:ext cx="8530374" cy="811463"/>
          </a:xfrm>
        </p:spPr>
        <p:txBody>
          <a:bodyPr anchor="ctr">
            <a:normAutofit/>
          </a:bodyPr>
          <a:lstStyle/>
          <a:p>
            <a:r>
              <a:rPr lang="fi-FI" sz="3200" dirty="0"/>
              <a:t>Pinon paikka</a:t>
            </a:r>
          </a:p>
        </p:txBody>
      </p:sp>
      <p:sp>
        <p:nvSpPr>
          <p:cNvPr id="9" name="Dian numeron paikkamerkki 8"/>
          <p:cNvSpPr>
            <a:spLocks noGrp="1"/>
          </p:cNvSpPr>
          <p:nvPr>
            <p:ph type="sldNum" sz="quarter" idx="12"/>
          </p:nvPr>
        </p:nvSpPr>
        <p:spPr/>
        <p:txBody>
          <a:bodyPr/>
          <a:lstStyle/>
          <a:p>
            <a:fld id="{CD67F47F-A4DF-4926-BB4C-9F1DAEA89B92}" type="slidenum">
              <a:rPr lang="fi-FI" smtClean="0"/>
              <a:pPr/>
              <a:t>14</a:t>
            </a:fld>
            <a:endParaRPr lang="fi-FI" dirty="0"/>
          </a:p>
        </p:txBody>
      </p:sp>
      <p:pic>
        <p:nvPicPr>
          <p:cNvPr id="7" name="Kuva 6" descr="Kuva, joka sisältää kohteen ruoho, ulko, tie, metsä&#10;&#10;Kuvaus luotu automaattisesti">
            <a:extLst>
              <a:ext uri="{FF2B5EF4-FFF2-40B4-BE49-F238E27FC236}">
                <a16:creationId xmlns:a16="http://schemas.microsoft.com/office/drawing/2014/main" id="{77C14FE7-4B4B-49AE-AC13-C582DF30F6BB}"/>
              </a:ext>
            </a:extLst>
          </p:cNvPr>
          <p:cNvPicPr>
            <a:picLocks noChangeAspect="1"/>
          </p:cNvPicPr>
          <p:nvPr/>
        </p:nvPicPr>
        <p:blipFill rotWithShape="1">
          <a:blip r:embed="rId2">
            <a:extLst>
              <a:ext uri="{28A0092B-C50C-407E-A947-70E740481C1C}">
                <a14:useLocalDpi xmlns:a14="http://schemas.microsoft.com/office/drawing/2010/main" val="0"/>
              </a:ext>
            </a:extLst>
          </a:blip>
          <a:srcRect t="-830" b="6377"/>
          <a:stretch/>
        </p:blipFill>
        <p:spPr>
          <a:xfrm>
            <a:off x="3357515" y="3837331"/>
            <a:ext cx="7053279" cy="3427067"/>
          </a:xfrm>
          <a:prstGeom prst="rect">
            <a:avLst/>
          </a:prstGeom>
        </p:spPr>
      </p:pic>
      <p:pic>
        <p:nvPicPr>
          <p:cNvPr id="4" name="Kuva 3" descr="Kuva, joka sisältää kohteen ulko, ruoho, rakennus, penkki&#10;&#10;Kuvaus luotu automaattisesti">
            <a:extLst>
              <a:ext uri="{FF2B5EF4-FFF2-40B4-BE49-F238E27FC236}">
                <a16:creationId xmlns:a16="http://schemas.microsoft.com/office/drawing/2014/main" id="{C9437633-EA66-44FA-A01F-76A427996AA9}"/>
              </a:ext>
            </a:extLst>
          </p:cNvPr>
          <p:cNvPicPr>
            <a:picLocks noChangeAspect="1"/>
          </p:cNvPicPr>
          <p:nvPr/>
        </p:nvPicPr>
        <p:blipFill rotWithShape="1">
          <a:blip r:embed="rId3">
            <a:extLst>
              <a:ext uri="{28A0092B-C50C-407E-A947-70E740481C1C}">
                <a14:useLocalDpi xmlns:a14="http://schemas.microsoft.com/office/drawing/2010/main" val="0"/>
              </a:ext>
            </a:extLst>
          </a:blip>
          <a:srcRect t="2579" b="4254"/>
          <a:stretch/>
        </p:blipFill>
        <p:spPr>
          <a:xfrm>
            <a:off x="744619" y="1463041"/>
            <a:ext cx="5225792" cy="3566160"/>
          </a:xfrm>
          <a:prstGeom prst="rect">
            <a:avLst/>
          </a:prstGeom>
        </p:spPr>
      </p:pic>
      <p:sp>
        <p:nvSpPr>
          <p:cNvPr id="8" name="Tekstiruutu 7">
            <a:extLst>
              <a:ext uri="{FF2B5EF4-FFF2-40B4-BE49-F238E27FC236}">
                <a16:creationId xmlns:a16="http://schemas.microsoft.com/office/drawing/2014/main" id="{69D73953-55F3-4F76-8BD5-998D43A6EB41}"/>
              </a:ext>
            </a:extLst>
          </p:cNvPr>
          <p:cNvSpPr txBox="1"/>
          <p:nvPr/>
        </p:nvSpPr>
        <p:spPr>
          <a:xfrm>
            <a:off x="748147" y="4730283"/>
            <a:ext cx="1803862" cy="261610"/>
          </a:xfrm>
          <a:prstGeom prst="rect">
            <a:avLst/>
          </a:prstGeom>
          <a:noFill/>
        </p:spPr>
        <p:txBody>
          <a:bodyPr wrap="square" rtlCol="0">
            <a:spAutoFit/>
          </a:bodyPr>
          <a:lstStyle/>
          <a:p>
            <a:r>
              <a:rPr lang="fi-FI" sz="1100" b="1" i="1" dirty="0">
                <a:solidFill>
                  <a:schemeClr val="bg1"/>
                </a:solidFill>
                <a:latin typeface="Arial" panose="020B0604020202020204" pitchFamily="34" charset="0"/>
                <a:cs typeface="Arial" panose="020B0604020202020204" pitchFamily="34" charset="0"/>
              </a:rPr>
              <a:t>Toni Helin</a:t>
            </a:r>
          </a:p>
        </p:txBody>
      </p:sp>
      <p:sp>
        <p:nvSpPr>
          <p:cNvPr id="10" name="Tekstiruutu 9">
            <a:extLst>
              <a:ext uri="{FF2B5EF4-FFF2-40B4-BE49-F238E27FC236}">
                <a16:creationId xmlns:a16="http://schemas.microsoft.com/office/drawing/2014/main" id="{D93FEED9-0055-4D9F-B5F3-85A01BA1EFD9}"/>
              </a:ext>
            </a:extLst>
          </p:cNvPr>
          <p:cNvSpPr txBox="1"/>
          <p:nvPr/>
        </p:nvSpPr>
        <p:spPr>
          <a:xfrm>
            <a:off x="9054820" y="7000931"/>
            <a:ext cx="1803862" cy="261610"/>
          </a:xfrm>
          <a:prstGeom prst="rect">
            <a:avLst/>
          </a:prstGeom>
          <a:noFill/>
        </p:spPr>
        <p:txBody>
          <a:bodyPr wrap="square" rtlCol="0">
            <a:spAutoFit/>
          </a:bodyPr>
          <a:lstStyle/>
          <a:p>
            <a:r>
              <a:rPr lang="fi-FI" sz="1100" b="1" i="1" dirty="0">
                <a:solidFill>
                  <a:schemeClr val="bg1"/>
                </a:solidFill>
                <a:latin typeface="Arial" panose="020B0604020202020204" pitchFamily="34" charset="0"/>
                <a:cs typeface="Arial" panose="020B0604020202020204" pitchFamily="34" charset="0"/>
              </a:rPr>
              <a:t>Toni Helin</a:t>
            </a:r>
          </a:p>
        </p:txBody>
      </p:sp>
      <p:sp>
        <p:nvSpPr>
          <p:cNvPr id="5" name="Tekstiruutu 4">
            <a:extLst>
              <a:ext uri="{FF2B5EF4-FFF2-40B4-BE49-F238E27FC236}">
                <a16:creationId xmlns:a16="http://schemas.microsoft.com/office/drawing/2014/main" id="{7419B404-1DBE-4C98-A5B7-8C99B8AE639A}"/>
              </a:ext>
            </a:extLst>
          </p:cNvPr>
          <p:cNvSpPr txBox="1"/>
          <p:nvPr/>
        </p:nvSpPr>
        <p:spPr>
          <a:xfrm>
            <a:off x="6425738" y="1208381"/>
            <a:ext cx="4123113" cy="2246769"/>
          </a:xfrm>
          <a:prstGeom prst="rect">
            <a:avLst/>
          </a:prstGeom>
          <a:noFill/>
          <a:ln w="38100">
            <a:solidFill>
              <a:srgbClr val="FF0000"/>
            </a:solidFill>
          </a:ln>
        </p:spPr>
        <p:txBody>
          <a:bodyPr wrap="square" rtlCol="0">
            <a:spAutoFit/>
          </a:bodyPr>
          <a:lstStyle/>
          <a:p>
            <a:r>
              <a:rPr lang="fi-FI" sz="2000" dirty="0"/>
              <a:t>Kuormaavaa kuorma-autoa ohittava ei näe vastaantulijan kaistaa riittävän pitkälle. </a:t>
            </a:r>
            <a:br>
              <a:rPr lang="fi-FI" sz="2000" dirty="0"/>
            </a:br>
            <a:r>
              <a:rPr lang="fi-FI" sz="2000" dirty="0"/>
              <a:t>Siksi tieliikennelaki kieltää </a:t>
            </a:r>
            <a:r>
              <a:rPr lang="fi-FI" sz="2000" dirty="0" err="1"/>
              <a:t>pysäh-tymisen</a:t>
            </a:r>
            <a:r>
              <a:rPr lang="fi-FI" sz="2000" dirty="0"/>
              <a:t> tähän ja ohittamisen. </a:t>
            </a:r>
            <a:br>
              <a:rPr lang="fi-FI" sz="2000" dirty="0"/>
            </a:br>
            <a:r>
              <a:rPr lang="fi-FI" sz="2000" dirty="0"/>
              <a:t>Puut vietävä parempaan paikkaan kiinteistön kautta.</a:t>
            </a:r>
          </a:p>
        </p:txBody>
      </p:sp>
      <p:cxnSp>
        <p:nvCxnSpPr>
          <p:cNvPr id="11" name="Suora nuoliyhdysviiva 10">
            <a:extLst>
              <a:ext uri="{FF2B5EF4-FFF2-40B4-BE49-F238E27FC236}">
                <a16:creationId xmlns:a16="http://schemas.microsoft.com/office/drawing/2014/main" id="{5E4A2C1F-EB83-49D5-B1C4-5281DC7203B0}"/>
              </a:ext>
            </a:extLst>
          </p:cNvPr>
          <p:cNvCxnSpPr>
            <a:cxnSpLocks/>
          </p:cNvCxnSpPr>
          <p:nvPr/>
        </p:nvCxnSpPr>
        <p:spPr>
          <a:xfrm flipH="1">
            <a:off x="2743200" y="2390203"/>
            <a:ext cx="3682538" cy="2232800"/>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grpSp>
        <p:nvGrpSpPr>
          <p:cNvPr id="14" name="Ryhmä 13">
            <a:extLst>
              <a:ext uri="{FF2B5EF4-FFF2-40B4-BE49-F238E27FC236}">
                <a16:creationId xmlns:a16="http://schemas.microsoft.com/office/drawing/2014/main" id="{B16EBF13-CD0A-4137-B513-0014758EFA47}"/>
              </a:ext>
            </a:extLst>
          </p:cNvPr>
          <p:cNvGrpSpPr/>
          <p:nvPr/>
        </p:nvGrpSpPr>
        <p:grpSpPr>
          <a:xfrm>
            <a:off x="5014180" y="3814751"/>
            <a:ext cx="1019175" cy="1009650"/>
            <a:chOff x="76200" y="-28575"/>
            <a:chExt cx="1019175" cy="1009650"/>
          </a:xfrm>
        </p:grpSpPr>
        <p:sp>
          <p:nvSpPr>
            <p:cNvPr id="15" name="Vapaamuotoinen: Muoto 14">
              <a:extLst>
                <a:ext uri="{FF2B5EF4-FFF2-40B4-BE49-F238E27FC236}">
                  <a16:creationId xmlns:a16="http://schemas.microsoft.com/office/drawing/2014/main" id="{65EFF34C-D4FD-46F7-8CB1-79B47406F2E5}"/>
                </a:ext>
              </a:extLst>
            </p:cNvPr>
            <p:cNvSpPr/>
            <p:nvPr/>
          </p:nvSpPr>
          <p:spPr>
            <a:xfrm>
              <a:off x="76200" y="-28575"/>
              <a:ext cx="742950" cy="981075"/>
            </a:xfrm>
            <a:custGeom>
              <a:avLst/>
              <a:gdLst>
                <a:gd name="connsiteX0" fmla="*/ 0 w 742950"/>
                <a:gd name="connsiteY0" fmla="*/ 285750 h 981075"/>
                <a:gd name="connsiteX1" fmla="*/ 266700 w 742950"/>
                <a:gd name="connsiteY1" fmla="*/ 981075 h 981075"/>
                <a:gd name="connsiteX2" fmla="*/ 742950 w 742950"/>
                <a:gd name="connsiteY2" fmla="*/ 0 h 981075"/>
                <a:gd name="connsiteX3" fmla="*/ 742950 w 742950"/>
                <a:gd name="connsiteY3" fmla="*/ 0 h 981075"/>
              </a:gdLst>
              <a:ahLst/>
              <a:cxnLst>
                <a:cxn ang="0">
                  <a:pos x="connsiteX0" y="connsiteY0"/>
                </a:cxn>
                <a:cxn ang="0">
                  <a:pos x="connsiteX1" y="connsiteY1"/>
                </a:cxn>
                <a:cxn ang="0">
                  <a:pos x="connsiteX2" y="connsiteY2"/>
                </a:cxn>
                <a:cxn ang="0">
                  <a:pos x="connsiteX3" y="connsiteY3"/>
                </a:cxn>
              </a:cxnLst>
              <a:rect l="l" t="t" r="r" b="b"/>
              <a:pathLst>
                <a:path w="742950" h="981075">
                  <a:moveTo>
                    <a:pt x="0" y="285750"/>
                  </a:moveTo>
                  <a:lnTo>
                    <a:pt x="266700" y="981075"/>
                  </a:lnTo>
                  <a:lnTo>
                    <a:pt x="742950" y="0"/>
                  </a:lnTo>
                  <a:lnTo>
                    <a:pt x="742950" y="0"/>
                  </a:lnTo>
                </a:path>
              </a:pathLst>
            </a:custGeom>
            <a:noFill/>
            <a:ln w="1143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07000"/>
                </a:lnSpc>
                <a:spcAft>
                  <a:spcPts val="800"/>
                </a:spcAft>
              </a:pPr>
              <a:r>
                <a:rPr lang="fi-FI" sz="1100">
                  <a:effectLst/>
                  <a:ea typeface="Calibri" panose="020F0502020204030204" pitchFamily="34" charset="0"/>
                  <a:cs typeface="Times New Roman" panose="02020603050405020304" pitchFamily="18" charset="0"/>
                </a:rPr>
                <a:t> </a:t>
              </a:r>
            </a:p>
          </p:txBody>
        </p:sp>
        <p:sp>
          <p:nvSpPr>
            <p:cNvPr id="16" name="Vapaamuotoinen: Muoto 15">
              <a:extLst>
                <a:ext uri="{FF2B5EF4-FFF2-40B4-BE49-F238E27FC236}">
                  <a16:creationId xmlns:a16="http://schemas.microsoft.com/office/drawing/2014/main" id="{34F10B7C-455F-4A70-BB6E-B457D87F0E6B}"/>
                </a:ext>
              </a:extLst>
            </p:cNvPr>
            <p:cNvSpPr/>
            <p:nvPr/>
          </p:nvSpPr>
          <p:spPr>
            <a:xfrm>
              <a:off x="352425" y="0"/>
              <a:ext cx="742950" cy="981075"/>
            </a:xfrm>
            <a:custGeom>
              <a:avLst/>
              <a:gdLst>
                <a:gd name="connsiteX0" fmla="*/ 0 w 742950"/>
                <a:gd name="connsiteY0" fmla="*/ 285750 h 981075"/>
                <a:gd name="connsiteX1" fmla="*/ 266700 w 742950"/>
                <a:gd name="connsiteY1" fmla="*/ 981075 h 981075"/>
                <a:gd name="connsiteX2" fmla="*/ 742950 w 742950"/>
                <a:gd name="connsiteY2" fmla="*/ 0 h 981075"/>
                <a:gd name="connsiteX3" fmla="*/ 742950 w 742950"/>
                <a:gd name="connsiteY3" fmla="*/ 0 h 981075"/>
              </a:gdLst>
              <a:ahLst/>
              <a:cxnLst>
                <a:cxn ang="0">
                  <a:pos x="connsiteX0" y="connsiteY0"/>
                </a:cxn>
                <a:cxn ang="0">
                  <a:pos x="connsiteX1" y="connsiteY1"/>
                </a:cxn>
                <a:cxn ang="0">
                  <a:pos x="connsiteX2" y="connsiteY2"/>
                </a:cxn>
                <a:cxn ang="0">
                  <a:pos x="connsiteX3" y="connsiteY3"/>
                </a:cxn>
              </a:cxnLst>
              <a:rect l="l" t="t" r="r" b="b"/>
              <a:pathLst>
                <a:path w="742950" h="981075">
                  <a:moveTo>
                    <a:pt x="0" y="285750"/>
                  </a:moveTo>
                  <a:lnTo>
                    <a:pt x="266700" y="981075"/>
                  </a:lnTo>
                  <a:lnTo>
                    <a:pt x="742950" y="0"/>
                  </a:lnTo>
                  <a:lnTo>
                    <a:pt x="742950" y="0"/>
                  </a:lnTo>
                </a:path>
              </a:pathLst>
            </a:custGeom>
            <a:noFill/>
            <a:ln w="1143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fi-FI"/>
            </a:p>
          </p:txBody>
        </p:sp>
      </p:grpSp>
      <p:sp>
        <p:nvSpPr>
          <p:cNvPr id="17" name="Tekstiruutu 16">
            <a:extLst>
              <a:ext uri="{FF2B5EF4-FFF2-40B4-BE49-F238E27FC236}">
                <a16:creationId xmlns:a16="http://schemas.microsoft.com/office/drawing/2014/main" id="{9AA3B918-B5DF-4244-B120-4E86EE6E7990}"/>
              </a:ext>
            </a:extLst>
          </p:cNvPr>
          <p:cNvSpPr txBox="1"/>
          <p:nvPr/>
        </p:nvSpPr>
        <p:spPr>
          <a:xfrm>
            <a:off x="436615" y="5608190"/>
            <a:ext cx="2473012" cy="1323439"/>
          </a:xfrm>
          <a:prstGeom prst="rect">
            <a:avLst/>
          </a:prstGeom>
          <a:noFill/>
          <a:ln w="38100">
            <a:solidFill>
              <a:srgbClr val="009600"/>
            </a:solidFill>
          </a:ln>
        </p:spPr>
        <p:txBody>
          <a:bodyPr wrap="square" rtlCol="0">
            <a:spAutoFit/>
          </a:bodyPr>
          <a:lstStyle/>
          <a:p>
            <a:r>
              <a:rPr lang="fi-FI" sz="2000" dirty="0"/>
              <a:t>Tässä kuorma-auton ohittaja näkee riittävästi eteenpäin.</a:t>
            </a:r>
          </a:p>
        </p:txBody>
      </p:sp>
      <p:grpSp>
        <p:nvGrpSpPr>
          <p:cNvPr id="18" name="Ryhmä 17">
            <a:extLst>
              <a:ext uri="{FF2B5EF4-FFF2-40B4-BE49-F238E27FC236}">
                <a16:creationId xmlns:a16="http://schemas.microsoft.com/office/drawing/2014/main" id="{E5C6A679-FD96-4C07-8181-57FBF91A1A04}"/>
              </a:ext>
            </a:extLst>
          </p:cNvPr>
          <p:cNvGrpSpPr/>
          <p:nvPr/>
        </p:nvGrpSpPr>
        <p:grpSpPr>
          <a:xfrm>
            <a:off x="7700260" y="5662871"/>
            <a:ext cx="914400" cy="1304925"/>
            <a:chOff x="0" y="0"/>
            <a:chExt cx="914400" cy="1304925"/>
          </a:xfrm>
        </p:grpSpPr>
        <p:sp>
          <p:nvSpPr>
            <p:cNvPr id="19" name="Ellipsi 18">
              <a:extLst>
                <a:ext uri="{FF2B5EF4-FFF2-40B4-BE49-F238E27FC236}">
                  <a16:creationId xmlns:a16="http://schemas.microsoft.com/office/drawing/2014/main" id="{73F7C303-C9DA-4BAB-AD64-C035EF8FF79A}"/>
                </a:ext>
              </a:extLst>
            </p:cNvPr>
            <p:cNvSpPr>
              <a:spLocks noChangeAspect="1"/>
            </p:cNvSpPr>
            <p:nvPr/>
          </p:nvSpPr>
          <p:spPr>
            <a:xfrm>
              <a:off x="552450" y="876300"/>
              <a:ext cx="252000" cy="252000"/>
            </a:xfrm>
            <a:prstGeom prst="ellipse">
              <a:avLst/>
            </a:prstGeom>
            <a:solidFill>
              <a:srgbClr val="009E00"/>
            </a:solidFill>
            <a:ln>
              <a:solidFill>
                <a:srgbClr val="009E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fi-FI"/>
            </a:p>
          </p:txBody>
        </p:sp>
        <p:sp>
          <p:nvSpPr>
            <p:cNvPr id="20" name="Vapaamuotoinen: Muoto 19">
              <a:extLst>
                <a:ext uri="{FF2B5EF4-FFF2-40B4-BE49-F238E27FC236}">
                  <a16:creationId xmlns:a16="http://schemas.microsoft.com/office/drawing/2014/main" id="{798D34D4-F669-42F0-9EA7-33311FCAE7CD}"/>
                </a:ext>
              </a:extLst>
            </p:cNvPr>
            <p:cNvSpPr/>
            <p:nvPr/>
          </p:nvSpPr>
          <p:spPr>
            <a:xfrm>
              <a:off x="0" y="0"/>
              <a:ext cx="914400" cy="1304925"/>
            </a:xfrm>
            <a:custGeom>
              <a:avLst/>
              <a:gdLst>
                <a:gd name="connsiteX0" fmla="*/ 647700 w 857250"/>
                <a:gd name="connsiteY0" fmla="*/ 0 h 1304925"/>
                <a:gd name="connsiteX1" fmla="*/ 0 w 857250"/>
                <a:gd name="connsiteY1" fmla="*/ 1295400 h 1304925"/>
                <a:gd name="connsiteX2" fmla="*/ 123825 w 857250"/>
                <a:gd name="connsiteY2" fmla="*/ 1304925 h 1304925"/>
                <a:gd name="connsiteX3" fmla="*/ 857250 w 857250"/>
                <a:gd name="connsiteY3" fmla="*/ 161925 h 1304925"/>
                <a:gd name="connsiteX4" fmla="*/ 647700 w 857250"/>
                <a:gd name="connsiteY4" fmla="*/ 0 h 1304925"/>
                <a:gd name="connsiteX0" fmla="*/ 647700 w 914400"/>
                <a:gd name="connsiteY0" fmla="*/ 0 h 1304925"/>
                <a:gd name="connsiteX1" fmla="*/ 0 w 914400"/>
                <a:gd name="connsiteY1" fmla="*/ 1295400 h 1304925"/>
                <a:gd name="connsiteX2" fmla="*/ 123825 w 914400"/>
                <a:gd name="connsiteY2" fmla="*/ 1304925 h 1304925"/>
                <a:gd name="connsiteX3" fmla="*/ 914400 w 914400"/>
                <a:gd name="connsiteY3" fmla="*/ 257175 h 1304925"/>
                <a:gd name="connsiteX4" fmla="*/ 647700 w 914400"/>
                <a:gd name="connsiteY4" fmla="*/ 0 h 13049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 h="1304925">
                  <a:moveTo>
                    <a:pt x="647700" y="0"/>
                  </a:moveTo>
                  <a:lnTo>
                    <a:pt x="0" y="1295400"/>
                  </a:lnTo>
                  <a:lnTo>
                    <a:pt x="123825" y="1304925"/>
                  </a:lnTo>
                  <a:lnTo>
                    <a:pt x="914400" y="257175"/>
                  </a:lnTo>
                  <a:lnTo>
                    <a:pt x="647700" y="0"/>
                  </a:lnTo>
                  <a:close/>
                </a:path>
              </a:pathLst>
            </a:custGeom>
            <a:solidFill>
              <a:srgbClr val="009E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fi-FI" dirty="0"/>
            </a:p>
          </p:txBody>
        </p:sp>
        <p:sp>
          <p:nvSpPr>
            <p:cNvPr id="21" name="Ellipsi 20">
              <a:extLst>
                <a:ext uri="{FF2B5EF4-FFF2-40B4-BE49-F238E27FC236}">
                  <a16:creationId xmlns:a16="http://schemas.microsoft.com/office/drawing/2014/main" id="{C791400F-24F7-46B4-9787-63D81AE7A82D}"/>
                </a:ext>
              </a:extLst>
            </p:cNvPr>
            <p:cNvSpPr>
              <a:spLocks noChangeAspect="1"/>
            </p:cNvSpPr>
            <p:nvPr/>
          </p:nvSpPr>
          <p:spPr>
            <a:xfrm>
              <a:off x="76200" y="219075"/>
              <a:ext cx="251460" cy="251460"/>
            </a:xfrm>
            <a:prstGeom prst="ellipse">
              <a:avLst/>
            </a:prstGeom>
            <a:solidFill>
              <a:srgbClr val="009E00"/>
            </a:solidFill>
            <a:ln>
              <a:solidFill>
                <a:srgbClr val="009E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fi-FI"/>
            </a:p>
          </p:txBody>
        </p:sp>
      </p:grpSp>
      <p:cxnSp>
        <p:nvCxnSpPr>
          <p:cNvPr id="23" name="Suora nuoliyhdysviiva 22">
            <a:extLst>
              <a:ext uri="{FF2B5EF4-FFF2-40B4-BE49-F238E27FC236}">
                <a16:creationId xmlns:a16="http://schemas.microsoft.com/office/drawing/2014/main" id="{DEBA64CF-073C-424C-8D7D-948005D423B0}"/>
              </a:ext>
            </a:extLst>
          </p:cNvPr>
          <p:cNvCxnSpPr>
            <a:cxnSpLocks/>
            <a:stCxn id="17" idx="3"/>
          </p:cNvCxnSpPr>
          <p:nvPr/>
        </p:nvCxnSpPr>
        <p:spPr>
          <a:xfrm>
            <a:off x="2909627" y="6269910"/>
            <a:ext cx="1512744" cy="395261"/>
          </a:xfrm>
          <a:prstGeom prst="straightConnector1">
            <a:avLst/>
          </a:prstGeom>
          <a:ln w="38100">
            <a:solidFill>
              <a:srgbClr val="0096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0414854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a:xfrm>
            <a:off x="744619" y="552851"/>
            <a:ext cx="8530374" cy="811463"/>
          </a:xfrm>
        </p:spPr>
        <p:txBody>
          <a:bodyPr anchor="ctr">
            <a:normAutofit/>
          </a:bodyPr>
          <a:lstStyle/>
          <a:p>
            <a:r>
              <a:rPr lang="fi-FI" sz="3200" dirty="0"/>
              <a:t>Puuta ei saa kuormata maantiellä</a:t>
            </a:r>
          </a:p>
        </p:txBody>
      </p:sp>
      <p:sp>
        <p:nvSpPr>
          <p:cNvPr id="6" name="Sisällön paikkamerkki 5"/>
          <p:cNvSpPr>
            <a:spLocks noGrp="1"/>
          </p:cNvSpPr>
          <p:nvPr>
            <p:ph sz="quarter" idx="4"/>
          </p:nvPr>
        </p:nvSpPr>
        <p:spPr>
          <a:xfrm>
            <a:off x="736455" y="1529068"/>
            <a:ext cx="9605166" cy="5741308"/>
          </a:xfrm>
        </p:spPr>
        <p:txBody>
          <a:bodyPr>
            <a:noAutofit/>
          </a:bodyPr>
          <a:lstStyle/>
          <a:p>
            <a:pPr marL="457200" indent="-457200">
              <a:lnSpc>
                <a:spcPct val="110000"/>
              </a:lnSpc>
              <a:buFont typeface="+mj-lt"/>
              <a:buAutoNum type="alphaLcParenR" startAt="4"/>
            </a:pPr>
            <a:r>
              <a:rPr lang="x-none" sz="2400" dirty="0"/>
              <a:t>kahden mäenkumpareen välise</a:t>
            </a:r>
            <a:r>
              <a:rPr lang="fi-FI" sz="2400" dirty="0"/>
              <a:t>ssä</a:t>
            </a:r>
            <a:r>
              <a:rPr lang="x-none" sz="2400" dirty="0"/>
              <a:t> notko</a:t>
            </a:r>
            <a:r>
              <a:rPr lang="fi-FI" sz="2400" dirty="0"/>
              <a:t>ssa</a:t>
            </a:r>
            <a:r>
              <a:rPr lang="x-none" sz="2400" dirty="0"/>
              <a:t> tai muu</a:t>
            </a:r>
            <a:r>
              <a:rPr lang="fi-FI" sz="2400" dirty="0"/>
              <a:t>ssa</a:t>
            </a:r>
            <a:r>
              <a:rPr lang="x-none" sz="2400" dirty="0"/>
              <a:t> tienkoh</a:t>
            </a:r>
            <a:r>
              <a:rPr lang="fi-FI" sz="2400" dirty="0"/>
              <a:t>dassa</a:t>
            </a:r>
            <a:r>
              <a:rPr lang="x-none" sz="2400" dirty="0"/>
              <a:t>, jossa kuormaava auto jä</a:t>
            </a:r>
            <a:r>
              <a:rPr lang="fi-FI" sz="2400" dirty="0"/>
              <a:t>ä</a:t>
            </a:r>
            <a:r>
              <a:rPr lang="x-none" sz="2400" dirty="0"/>
              <a:t> piiloon sitä lähestyvien autojen kuljettajilta </a:t>
            </a:r>
            <a:r>
              <a:rPr lang="en-GB" sz="2400" dirty="0"/>
              <a:t>(TLL 37 § </a:t>
            </a:r>
            <a:r>
              <a:rPr lang="fi-FI" sz="2400" dirty="0"/>
              <a:t>kieltää</a:t>
            </a:r>
            <a:r>
              <a:rPr lang="en-GB" sz="2400" dirty="0"/>
              <a:t> </a:t>
            </a:r>
            <a:r>
              <a:rPr lang="fi-FI" sz="2400" dirty="0"/>
              <a:t>pysähtymisen</a:t>
            </a:r>
            <a:r>
              <a:rPr lang="en-GB" sz="2400" dirty="0"/>
              <a:t> </a:t>
            </a:r>
            <a:r>
              <a:rPr lang="fi-FI" sz="2400" dirty="0"/>
              <a:t>paikkaan</a:t>
            </a:r>
            <a:r>
              <a:rPr lang="en-GB" sz="2400" dirty="0"/>
              <a:t>, </a:t>
            </a:r>
            <a:r>
              <a:rPr lang="fi-FI" sz="2400" dirty="0"/>
              <a:t>jossa</a:t>
            </a:r>
            <a:r>
              <a:rPr lang="en-GB" sz="2400" dirty="0"/>
              <a:t> pinon </a:t>
            </a:r>
            <a:r>
              <a:rPr lang="fi-FI" sz="2400" dirty="0"/>
              <a:t>viereen</a:t>
            </a:r>
            <a:r>
              <a:rPr lang="en-GB" sz="2400" dirty="0"/>
              <a:t> </a:t>
            </a:r>
            <a:r>
              <a:rPr lang="fi-FI" sz="2400" dirty="0"/>
              <a:t>pysäköinyttä</a:t>
            </a:r>
            <a:r>
              <a:rPr lang="en-GB" sz="2400" dirty="0"/>
              <a:t> </a:t>
            </a:r>
            <a:r>
              <a:rPr lang="fi-FI" sz="2400" dirty="0"/>
              <a:t>puutavara-autoa</a:t>
            </a:r>
            <a:r>
              <a:rPr lang="en-GB" sz="2400" dirty="0"/>
              <a:t> </a:t>
            </a:r>
            <a:r>
              <a:rPr lang="fi-FI" sz="2400" dirty="0"/>
              <a:t>ei</a:t>
            </a:r>
            <a:r>
              <a:rPr lang="en-GB" sz="2400" dirty="0"/>
              <a:t> </a:t>
            </a:r>
            <a:r>
              <a:rPr lang="fi-FI" sz="2400" dirty="0"/>
              <a:t>pysty</a:t>
            </a:r>
            <a:r>
              <a:rPr lang="en-GB" sz="2400" dirty="0"/>
              <a:t> </a:t>
            </a:r>
            <a:r>
              <a:rPr lang="fi-FI" sz="2400" dirty="0"/>
              <a:t>havaitsemaan</a:t>
            </a:r>
            <a:r>
              <a:rPr lang="en-GB" sz="2400" dirty="0"/>
              <a:t> </a:t>
            </a:r>
            <a:r>
              <a:rPr lang="fi-FI" sz="2400" dirty="0"/>
              <a:t>riittävän</a:t>
            </a:r>
            <a:r>
              <a:rPr lang="en-GB" sz="2400" dirty="0"/>
              <a:t> </a:t>
            </a:r>
            <a:r>
              <a:rPr lang="fi-FI" sz="2400" dirty="0"/>
              <a:t>ajoissa</a:t>
            </a:r>
            <a:r>
              <a:rPr lang="en-GB" sz="2400" dirty="0"/>
              <a:t>)</a:t>
            </a:r>
            <a:endParaRPr lang="fi-FI" sz="2400" dirty="0"/>
          </a:p>
          <a:p>
            <a:pPr marL="457200" indent="-457200">
              <a:lnSpc>
                <a:spcPct val="110000"/>
              </a:lnSpc>
              <a:buFont typeface="+mj-lt"/>
              <a:buAutoNum type="alphaLcParenR" startAt="4"/>
            </a:pPr>
            <a:r>
              <a:rPr lang="x-none" sz="2400" dirty="0"/>
              <a:t>sulkuviivalla merkityille tien kohdill</a:t>
            </a:r>
            <a:r>
              <a:rPr lang="fi-FI" sz="2400" dirty="0"/>
              <a:t>a</a:t>
            </a:r>
            <a:r>
              <a:rPr lang="x-none" sz="2400" dirty="0"/>
              <a:t> </a:t>
            </a:r>
            <a:r>
              <a:rPr lang="en-GB" sz="2400" dirty="0"/>
              <a:t>(TLL 37 §)</a:t>
            </a:r>
            <a:endParaRPr lang="fi-FI" sz="2400" dirty="0"/>
          </a:p>
          <a:p>
            <a:pPr marL="457200" indent="-457200">
              <a:lnSpc>
                <a:spcPct val="110000"/>
              </a:lnSpc>
              <a:buFont typeface="+mj-lt"/>
              <a:buAutoNum type="alphaLcParenR" startAt="4"/>
            </a:pPr>
            <a:r>
              <a:rPr lang="x-none" sz="2400" dirty="0"/>
              <a:t>liittymän näkemäalueell</a:t>
            </a:r>
            <a:r>
              <a:rPr lang="fi-FI" sz="2400" dirty="0"/>
              <a:t>a,</a:t>
            </a:r>
            <a:r>
              <a:rPr lang="x-none" sz="2400" dirty="0"/>
              <a:t> </a:t>
            </a:r>
            <a:r>
              <a:rPr lang="fi-FI" sz="2400" dirty="0"/>
              <a:t>60 - 190</a:t>
            </a:r>
            <a:r>
              <a:rPr lang="x-none" sz="2400" dirty="0"/>
              <a:t> m etäisyydelle liittymästä </a:t>
            </a:r>
            <a:r>
              <a:rPr lang="en-GB" sz="2400" dirty="0"/>
              <a:t>(LVM:n </a:t>
            </a:r>
            <a:r>
              <a:rPr lang="fi-FI" sz="2400" dirty="0"/>
              <a:t>asetus</a:t>
            </a:r>
            <a:r>
              <a:rPr lang="en-GB" sz="2400" dirty="0"/>
              <a:t> </a:t>
            </a:r>
            <a:r>
              <a:rPr lang="fi-FI" sz="2400" dirty="0"/>
              <a:t>näkemäalueista</a:t>
            </a:r>
            <a:r>
              <a:rPr lang="en-GB" sz="2400" dirty="0"/>
              <a:t>, </a:t>
            </a:r>
            <a:r>
              <a:rPr lang="fi-FI" sz="2400" dirty="0"/>
              <a:t>liittymisnäkemä</a:t>
            </a:r>
            <a:r>
              <a:rPr lang="en-GB" sz="2400" dirty="0"/>
              <a:t> </a:t>
            </a:r>
            <a:r>
              <a:rPr lang="fi-FI" sz="2400" dirty="0" err="1"/>
              <a:t>L</a:t>
            </a:r>
            <a:r>
              <a:rPr lang="fi-FI" sz="2400" baseline="-25000" dirty="0" err="1"/>
              <a:t>l</a:t>
            </a:r>
            <a:r>
              <a:rPr lang="en-GB" sz="2400" dirty="0"/>
              <a:t>)</a:t>
            </a:r>
            <a:endParaRPr lang="fi-FI" sz="2400" dirty="0"/>
          </a:p>
          <a:p>
            <a:pPr marL="457200" indent="-457200">
              <a:lnSpc>
                <a:spcPct val="110000"/>
              </a:lnSpc>
              <a:buFont typeface="+mj-lt"/>
              <a:buAutoNum type="alphaLcParenR" startAt="4"/>
            </a:pPr>
            <a:r>
              <a:rPr lang="fi-FI" sz="2400" dirty="0"/>
              <a:t>sähköjohdon alla, eikä sen välittömään läheisyydessä </a:t>
            </a:r>
            <a:r>
              <a:rPr lang="en-GB" sz="2400" dirty="0"/>
              <a:t>(</a:t>
            </a:r>
            <a:r>
              <a:rPr lang="fi-FI" sz="2400" dirty="0"/>
              <a:t>Valtioneuvoston</a:t>
            </a:r>
            <a:r>
              <a:rPr lang="en-GB" sz="2400" dirty="0"/>
              <a:t> </a:t>
            </a:r>
            <a:r>
              <a:rPr lang="fi-FI" sz="2400" dirty="0"/>
              <a:t>asetus</a:t>
            </a:r>
            <a:r>
              <a:rPr lang="en-GB" sz="2400" dirty="0"/>
              <a:t> </a:t>
            </a:r>
            <a:r>
              <a:rPr lang="fi-FI" sz="2400" dirty="0"/>
              <a:t>puunkorjuutyön</a:t>
            </a:r>
            <a:r>
              <a:rPr lang="en-GB" sz="2400" dirty="0"/>
              <a:t> </a:t>
            </a:r>
            <a:r>
              <a:rPr lang="fi-FI" sz="2400" dirty="0"/>
              <a:t>turvallisuudesta</a:t>
            </a:r>
            <a:r>
              <a:rPr lang="en-GB" sz="2400" dirty="0"/>
              <a:t>).</a:t>
            </a:r>
            <a:endParaRPr lang="fi-FI" sz="2400" dirty="0"/>
          </a:p>
        </p:txBody>
      </p:sp>
      <p:sp>
        <p:nvSpPr>
          <p:cNvPr id="9" name="Dian numeron paikkamerkki 8"/>
          <p:cNvSpPr>
            <a:spLocks noGrp="1"/>
          </p:cNvSpPr>
          <p:nvPr>
            <p:ph type="sldNum" sz="quarter" idx="12"/>
          </p:nvPr>
        </p:nvSpPr>
        <p:spPr/>
        <p:txBody>
          <a:bodyPr/>
          <a:lstStyle/>
          <a:p>
            <a:fld id="{CD67F47F-A4DF-4926-BB4C-9F1DAEA89B92}" type="slidenum">
              <a:rPr lang="fi-FI" smtClean="0"/>
              <a:pPr/>
              <a:t>15</a:t>
            </a:fld>
            <a:endParaRPr lang="fi-FI" dirty="0"/>
          </a:p>
        </p:txBody>
      </p:sp>
    </p:spTree>
    <p:extLst>
      <p:ext uri="{BB962C8B-B14F-4D97-AF65-F5344CB8AC3E}">
        <p14:creationId xmlns:p14="http://schemas.microsoft.com/office/powerpoint/2010/main" val="203485044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a:xfrm>
            <a:off x="744619" y="552851"/>
            <a:ext cx="8530374" cy="811463"/>
          </a:xfrm>
        </p:spPr>
        <p:txBody>
          <a:bodyPr anchor="ctr">
            <a:normAutofit/>
          </a:bodyPr>
          <a:lstStyle/>
          <a:p>
            <a:r>
              <a:rPr lang="fi-FI" sz="3200" dirty="0"/>
              <a:t>Pinon paikka</a:t>
            </a:r>
          </a:p>
        </p:txBody>
      </p:sp>
      <p:sp>
        <p:nvSpPr>
          <p:cNvPr id="9" name="Dian numeron paikkamerkki 8"/>
          <p:cNvSpPr>
            <a:spLocks noGrp="1"/>
          </p:cNvSpPr>
          <p:nvPr>
            <p:ph type="sldNum" sz="quarter" idx="12"/>
          </p:nvPr>
        </p:nvSpPr>
        <p:spPr/>
        <p:txBody>
          <a:bodyPr/>
          <a:lstStyle/>
          <a:p>
            <a:fld id="{CD67F47F-A4DF-4926-BB4C-9F1DAEA89B92}" type="slidenum">
              <a:rPr lang="fi-FI" smtClean="0"/>
              <a:pPr/>
              <a:t>16</a:t>
            </a:fld>
            <a:endParaRPr lang="fi-FI" dirty="0"/>
          </a:p>
        </p:txBody>
      </p:sp>
      <p:pic>
        <p:nvPicPr>
          <p:cNvPr id="10" name="Kuva 9" descr="Kuva, joka sisältää kohteen lumi, ulko, katettu, luonto&#10;&#10;Kuvaus luotu automaattisesti">
            <a:extLst>
              <a:ext uri="{FF2B5EF4-FFF2-40B4-BE49-F238E27FC236}">
                <a16:creationId xmlns:a16="http://schemas.microsoft.com/office/drawing/2014/main" id="{9E2F19B0-1AC2-4120-AA99-C527E545FF87}"/>
              </a:ext>
            </a:extLst>
          </p:cNvPr>
          <p:cNvPicPr>
            <a:picLocks noChangeAspect="1"/>
          </p:cNvPicPr>
          <p:nvPr/>
        </p:nvPicPr>
        <p:blipFill rotWithShape="1">
          <a:blip r:embed="rId2">
            <a:extLst>
              <a:ext uri="{28A0092B-C50C-407E-A947-70E740481C1C}">
                <a14:useLocalDpi xmlns:a14="http://schemas.microsoft.com/office/drawing/2010/main" val="0"/>
              </a:ext>
            </a:extLst>
          </a:blip>
          <a:srcRect l="8164" b="22868"/>
          <a:stretch/>
        </p:blipFill>
        <p:spPr>
          <a:xfrm>
            <a:off x="2674668" y="3671042"/>
            <a:ext cx="7620110" cy="3600000"/>
          </a:xfrm>
          <a:prstGeom prst="rect">
            <a:avLst/>
          </a:prstGeom>
        </p:spPr>
      </p:pic>
      <p:pic>
        <p:nvPicPr>
          <p:cNvPr id="7" name="Kuva 6" descr="Kuva, joka sisältää kohteen ulko, lumi, katettu, ruoho&#10;&#10;Kuvaus luotu automaattisesti">
            <a:extLst>
              <a:ext uri="{FF2B5EF4-FFF2-40B4-BE49-F238E27FC236}">
                <a16:creationId xmlns:a16="http://schemas.microsoft.com/office/drawing/2014/main" id="{7F85398A-2BE8-4B51-AD5E-8FD9B6B32E9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45906" y="1460586"/>
            <a:ext cx="4800000" cy="3600000"/>
          </a:xfrm>
          <a:prstGeom prst="rect">
            <a:avLst/>
          </a:prstGeom>
        </p:spPr>
      </p:pic>
      <p:sp>
        <p:nvSpPr>
          <p:cNvPr id="12" name="Tekstiruutu 11">
            <a:extLst>
              <a:ext uri="{FF2B5EF4-FFF2-40B4-BE49-F238E27FC236}">
                <a16:creationId xmlns:a16="http://schemas.microsoft.com/office/drawing/2014/main" id="{2D04C0E4-7BD4-4583-AC91-34E580815809}"/>
              </a:ext>
            </a:extLst>
          </p:cNvPr>
          <p:cNvSpPr txBox="1"/>
          <p:nvPr/>
        </p:nvSpPr>
        <p:spPr>
          <a:xfrm>
            <a:off x="748147" y="4730283"/>
            <a:ext cx="1803862" cy="261610"/>
          </a:xfrm>
          <a:prstGeom prst="rect">
            <a:avLst/>
          </a:prstGeom>
          <a:noFill/>
        </p:spPr>
        <p:txBody>
          <a:bodyPr wrap="square" rtlCol="0">
            <a:spAutoFit/>
          </a:bodyPr>
          <a:lstStyle/>
          <a:p>
            <a:r>
              <a:rPr lang="fi-FI" sz="1100" b="1" i="1" dirty="0">
                <a:solidFill>
                  <a:schemeClr val="bg1"/>
                </a:solidFill>
                <a:latin typeface="Arial" panose="020B0604020202020204" pitchFamily="34" charset="0"/>
                <a:cs typeface="Arial" panose="020B0604020202020204" pitchFamily="34" charset="0"/>
              </a:rPr>
              <a:t>Kuva Jari Aho</a:t>
            </a:r>
          </a:p>
        </p:txBody>
      </p:sp>
      <p:sp>
        <p:nvSpPr>
          <p:cNvPr id="13" name="Tekstiruutu 12">
            <a:extLst>
              <a:ext uri="{FF2B5EF4-FFF2-40B4-BE49-F238E27FC236}">
                <a16:creationId xmlns:a16="http://schemas.microsoft.com/office/drawing/2014/main" id="{2060C36D-2E1F-482F-A35B-C3C7182C2504}"/>
              </a:ext>
            </a:extLst>
          </p:cNvPr>
          <p:cNvSpPr txBox="1"/>
          <p:nvPr/>
        </p:nvSpPr>
        <p:spPr>
          <a:xfrm>
            <a:off x="8570498" y="7053099"/>
            <a:ext cx="1803862" cy="261610"/>
          </a:xfrm>
          <a:prstGeom prst="rect">
            <a:avLst/>
          </a:prstGeom>
          <a:noFill/>
        </p:spPr>
        <p:txBody>
          <a:bodyPr wrap="square" rtlCol="0">
            <a:spAutoFit/>
          </a:bodyPr>
          <a:lstStyle/>
          <a:p>
            <a:r>
              <a:rPr lang="fi-FI" sz="1100" b="1" i="1" dirty="0">
                <a:solidFill>
                  <a:schemeClr val="tx1">
                    <a:lumMod val="75000"/>
                    <a:lumOff val="25000"/>
                  </a:schemeClr>
                </a:solidFill>
                <a:latin typeface="Arial" panose="020B0604020202020204" pitchFamily="34" charset="0"/>
                <a:cs typeface="Arial" panose="020B0604020202020204" pitchFamily="34" charset="0"/>
              </a:rPr>
              <a:t>Kuva Pentti Keskikallio</a:t>
            </a:r>
          </a:p>
        </p:txBody>
      </p:sp>
      <p:grpSp>
        <p:nvGrpSpPr>
          <p:cNvPr id="8" name="Ryhmä 7">
            <a:extLst>
              <a:ext uri="{FF2B5EF4-FFF2-40B4-BE49-F238E27FC236}">
                <a16:creationId xmlns:a16="http://schemas.microsoft.com/office/drawing/2014/main" id="{B497A282-D030-40DA-BD24-A92507FECCE3}"/>
              </a:ext>
            </a:extLst>
          </p:cNvPr>
          <p:cNvGrpSpPr/>
          <p:nvPr/>
        </p:nvGrpSpPr>
        <p:grpSpPr>
          <a:xfrm>
            <a:off x="9188238" y="5507158"/>
            <a:ext cx="914400" cy="1304925"/>
            <a:chOff x="0" y="0"/>
            <a:chExt cx="914400" cy="1304925"/>
          </a:xfrm>
        </p:grpSpPr>
        <p:sp>
          <p:nvSpPr>
            <p:cNvPr id="11" name="Ellipsi 10">
              <a:extLst>
                <a:ext uri="{FF2B5EF4-FFF2-40B4-BE49-F238E27FC236}">
                  <a16:creationId xmlns:a16="http://schemas.microsoft.com/office/drawing/2014/main" id="{7B959871-22A7-4577-A96E-A33526697133}"/>
                </a:ext>
              </a:extLst>
            </p:cNvPr>
            <p:cNvSpPr>
              <a:spLocks noChangeAspect="1"/>
            </p:cNvSpPr>
            <p:nvPr/>
          </p:nvSpPr>
          <p:spPr>
            <a:xfrm>
              <a:off x="552450" y="876300"/>
              <a:ext cx="252000" cy="252000"/>
            </a:xfrm>
            <a:prstGeom prst="ellipse">
              <a:avLst/>
            </a:prstGeom>
            <a:solidFill>
              <a:srgbClr val="009E00"/>
            </a:solidFill>
            <a:ln>
              <a:solidFill>
                <a:srgbClr val="009E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fi-FI" dirty="0"/>
            </a:p>
          </p:txBody>
        </p:sp>
        <p:sp>
          <p:nvSpPr>
            <p:cNvPr id="14" name="Vapaamuotoinen: Muoto 13">
              <a:extLst>
                <a:ext uri="{FF2B5EF4-FFF2-40B4-BE49-F238E27FC236}">
                  <a16:creationId xmlns:a16="http://schemas.microsoft.com/office/drawing/2014/main" id="{FCC81442-21B5-4A9B-90C0-9A0184A30EDF}"/>
                </a:ext>
              </a:extLst>
            </p:cNvPr>
            <p:cNvSpPr/>
            <p:nvPr/>
          </p:nvSpPr>
          <p:spPr>
            <a:xfrm>
              <a:off x="0" y="0"/>
              <a:ext cx="914400" cy="1304925"/>
            </a:xfrm>
            <a:custGeom>
              <a:avLst/>
              <a:gdLst>
                <a:gd name="connsiteX0" fmla="*/ 647700 w 857250"/>
                <a:gd name="connsiteY0" fmla="*/ 0 h 1304925"/>
                <a:gd name="connsiteX1" fmla="*/ 0 w 857250"/>
                <a:gd name="connsiteY1" fmla="*/ 1295400 h 1304925"/>
                <a:gd name="connsiteX2" fmla="*/ 123825 w 857250"/>
                <a:gd name="connsiteY2" fmla="*/ 1304925 h 1304925"/>
                <a:gd name="connsiteX3" fmla="*/ 857250 w 857250"/>
                <a:gd name="connsiteY3" fmla="*/ 161925 h 1304925"/>
                <a:gd name="connsiteX4" fmla="*/ 647700 w 857250"/>
                <a:gd name="connsiteY4" fmla="*/ 0 h 1304925"/>
                <a:gd name="connsiteX0" fmla="*/ 647700 w 914400"/>
                <a:gd name="connsiteY0" fmla="*/ 0 h 1304925"/>
                <a:gd name="connsiteX1" fmla="*/ 0 w 914400"/>
                <a:gd name="connsiteY1" fmla="*/ 1295400 h 1304925"/>
                <a:gd name="connsiteX2" fmla="*/ 123825 w 914400"/>
                <a:gd name="connsiteY2" fmla="*/ 1304925 h 1304925"/>
                <a:gd name="connsiteX3" fmla="*/ 914400 w 914400"/>
                <a:gd name="connsiteY3" fmla="*/ 257175 h 1304925"/>
                <a:gd name="connsiteX4" fmla="*/ 647700 w 914400"/>
                <a:gd name="connsiteY4" fmla="*/ 0 h 13049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 h="1304925">
                  <a:moveTo>
                    <a:pt x="647700" y="0"/>
                  </a:moveTo>
                  <a:lnTo>
                    <a:pt x="0" y="1295400"/>
                  </a:lnTo>
                  <a:lnTo>
                    <a:pt x="123825" y="1304925"/>
                  </a:lnTo>
                  <a:lnTo>
                    <a:pt x="914400" y="257175"/>
                  </a:lnTo>
                  <a:lnTo>
                    <a:pt x="647700" y="0"/>
                  </a:lnTo>
                  <a:close/>
                </a:path>
              </a:pathLst>
            </a:custGeom>
            <a:solidFill>
              <a:srgbClr val="009E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fi-FI" dirty="0"/>
            </a:p>
          </p:txBody>
        </p:sp>
        <p:sp>
          <p:nvSpPr>
            <p:cNvPr id="15" name="Ellipsi 14">
              <a:extLst>
                <a:ext uri="{FF2B5EF4-FFF2-40B4-BE49-F238E27FC236}">
                  <a16:creationId xmlns:a16="http://schemas.microsoft.com/office/drawing/2014/main" id="{DDA5051D-B303-4BBB-A4E4-D960E1DA1165}"/>
                </a:ext>
              </a:extLst>
            </p:cNvPr>
            <p:cNvSpPr>
              <a:spLocks noChangeAspect="1"/>
            </p:cNvSpPr>
            <p:nvPr/>
          </p:nvSpPr>
          <p:spPr>
            <a:xfrm>
              <a:off x="76200" y="219075"/>
              <a:ext cx="251460" cy="251460"/>
            </a:xfrm>
            <a:prstGeom prst="ellipse">
              <a:avLst/>
            </a:prstGeom>
            <a:solidFill>
              <a:srgbClr val="009E00"/>
            </a:solidFill>
            <a:ln>
              <a:solidFill>
                <a:srgbClr val="009E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fi-FI" dirty="0"/>
            </a:p>
          </p:txBody>
        </p:sp>
      </p:grpSp>
      <p:sp>
        <p:nvSpPr>
          <p:cNvPr id="19" name="Tekstiruutu 18">
            <a:extLst>
              <a:ext uri="{FF2B5EF4-FFF2-40B4-BE49-F238E27FC236}">
                <a16:creationId xmlns:a16="http://schemas.microsoft.com/office/drawing/2014/main" id="{A731C644-D100-47CD-B6DB-D39125E31C25}"/>
              </a:ext>
            </a:extLst>
          </p:cNvPr>
          <p:cNvSpPr txBox="1"/>
          <p:nvPr/>
        </p:nvSpPr>
        <p:spPr>
          <a:xfrm>
            <a:off x="6425738" y="1670858"/>
            <a:ext cx="3676900" cy="1631216"/>
          </a:xfrm>
          <a:prstGeom prst="rect">
            <a:avLst/>
          </a:prstGeom>
          <a:noFill/>
          <a:ln w="38100">
            <a:solidFill>
              <a:srgbClr val="FF0000"/>
            </a:solidFill>
          </a:ln>
        </p:spPr>
        <p:txBody>
          <a:bodyPr wrap="square" rtlCol="0">
            <a:spAutoFit/>
          </a:bodyPr>
          <a:lstStyle/>
          <a:p>
            <a:pPr marL="342900" indent="-342900">
              <a:buFont typeface="Tahoma" panose="020B0604030504040204" pitchFamily="34" charset="0"/>
              <a:buChar char="+"/>
            </a:pPr>
            <a:r>
              <a:rPr lang="fi-FI" sz="2000" dirty="0"/>
              <a:t>Pino on ojan takana.</a:t>
            </a:r>
          </a:p>
          <a:p>
            <a:pPr marL="342900" indent="-342900">
              <a:buFont typeface="Tahoma" panose="020B0604030504040204" pitchFamily="34" charset="0"/>
              <a:buChar char="+"/>
            </a:pPr>
            <a:r>
              <a:rPr lang="fi-FI" sz="2000" dirty="0"/>
              <a:t>Näkyvyys on hyvä.</a:t>
            </a:r>
          </a:p>
          <a:p>
            <a:pPr marL="342900" indent="-342900">
              <a:buFont typeface="Tahoma" panose="020B0604030504040204" pitchFamily="34" charset="0"/>
              <a:buChar char="+"/>
            </a:pPr>
            <a:r>
              <a:rPr lang="fi-FI" sz="2000" dirty="0"/>
              <a:t>Riittävän kaukana 400 V sähköjohdoista </a:t>
            </a:r>
          </a:p>
          <a:p>
            <a:r>
              <a:rPr lang="fi-FI" sz="2000" dirty="0"/>
              <a:t>-   20 kV avojohdon alla</a:t>
            </a:r>
          </a:p>
        </p:txBody>
      </p:sp>
      <p:cxnSp>
        <p:nvCxnSpPr>
          <p:cNvPr id="20" name="Suora nuoliyhdysviiva 19">
            <a:extLst>
              <a:ext uri="{FF2B5EF4-FFF2-40B4-BE49-F238E27FC236}">
                <a16:creationId xmlns:a16="http://schemas.microsoft.com/office/drawing/2014/main" id="{97E4A3EF-3068-475C-B981-30FC3354455B}"/>
              </a:ext>
            </a:extLst>
          </p:cNvPr>
          <p:cNvCxnSpPr>
            <a:cxnSpLocks/>
            <a:stCxn id="19" idx="1"/>
          </p:cNvCxnSpPr>
          <p:nvPr/>
        </p:nvCxnSpPr>
        <p:spPr>
          <a:xfrm flipH="1" flipV="1">
            <a:off x="3474722" y="2037296"/>
            <a:ext cx="2951016" cy="449170"/>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21" name="Tekstiruutu 20">
            <a:extLst>
              <a:ext uri="{FF2B5EF4-FFF2-40B4-BE49-F238E27FC236}">
                <a16:creationId xmlns:a16="http://schemas.microsoft.com/office/drawing/2014/main" id="{0E848D19-BC16-4345-9F37-62278EC8DA71}"/>
              </a:ext>
            </a:extLst>
          </p:cNvPr>
          <p:cNvSpPr txBox="1"/>
          <p:nvPr/>
        </p:nvSpPr>
        <p:spPr>
          <a:xfrm>
            <a:off x="349524" y="5608190"/>
            <a:ext cx="2207685" cy="1323439"/>
          </a:xfrm>
          <a:prstGeom prst="rect">
            <a:avLst/>
          </a:prstGeom>
          <a:noFill/>
          <a:ln w="38100">
            <a:solidFill>
              <a:srgbClr val="009600"/>
            </a:solidFill>
          </a:ln>
        </p:spPr>
        <p:txBody>
          <a:bodyPr wrap="square" rtlCol="0">
            <a:spAutoFit/>
          </a:bodyPr>
          <a:lstStyle/>
          <a:p>
            <a:pPr marL="342900" indent="-342900">
              <a:buFont typeface="Tahoma" panose="020B0604030504040204" pitchFamily="34" charset="0"/>
              <a:buChar char="+"/>
            </a:pPr>
            <a:r>
              <a:rPr lang="fi-FI" sz="2000" dirty="0"/>
              <a:t>Pinot ovat ojan takana.</a:t>
            </a:r>
          </a:p>
          <a:p>
            <a:pPr marL="342900" indent="-342900">
              <a:buFont typeface="Tahoma" panose="020B0604030504040204" pitchFamily="34" charset="0"/>
              <a:buChar char="+"/>
            </a:pPr>
            <a:r>
              <a:rPr lang="fi-FI" sz="2000" dirty="0"/>
              <a:t>Näkyvyys on hyvä.</a:t>
            </a:r>
          </a:p>
        </p:txBody>
      </p:sp>
      <p:cxnSp>
        <p:nvCxnSpPr>
          <p:cNvPr id="22" name="Suora nuoliyhdysviiva 21">
            <a:extLst>
              <a:ext uri="{FF2B5EF4-FFF2-40B4-BE49-F238E27FC236}">
                <a16:creationId xmlns:a16="http://schemas.microsoft.com/office/drawing/2014/main" id="{DD53E9FE-40BD-4CC5-B5CD-898804131E3E}"/>
              </a:ext>
            </a:extLst>
          </p:cNvPr>
          <p:cNvCxnSpPr>
            <a:cxnSpLocks/>
          </p:cNvCxnSpPr>
          <p:nvPr/>
        </p:nvCxnSpPr>
        <p:spPr>
          <a:xfrm flipV="1">
            <a:off x="2638631" y="5851963"/>
            <a:ext cx="1254103" cy="374549"/>
          </a:xfrm>
          <a:prstGeom prst="straightConnector1">
            <a:avLst/>
          </a:prstGeom>
          <a:ln w="38100">
            <a:solidFill>
              <a:srgbClr val="009600"/>
            </a:solidFill>
            <a:tailEnd type="triangle"/>
          </a:ln>
        </p:spPr>
        <p:style>
          <a:lnRef idx="1">
            <a:schemeClr val="accent1"/>
          </a:lnRef>
          <a:fillRef idx="0">
            <a:schemeClr val="accent1"/>
          </a:fillRef>
          <a:effectRef idx="0">
            <a:schemeClr val="accent1"/>
          </a:effectRef>
          <a:fontRef idx="minor">
            <a:schemeClr val="tx1"/>
          </a:fontRef>
        </p:style>
      </p:cxnSp>
      <p:grpSp>
        <p:nvGrpSpPr>
          <p:cNvPr id="27" name="Ryhmä 26">
            <a:extLst>
              <a:ext uri="{FF2B5EF4-FFF2-40B4-BE49-F238E27FC236}">
                <a16:creationId xmlns:a16="http://schemas.microsoft.com/office/drawing/2014/main" id="{B16EBF13-CD0A-4137-B513-0014758EFA47}"/>
              </a:ext>
            </a:extLst>
          </p:cNvPr>
          <p:cNvGrpSpPr/>
          <p:nvPr/>
        </p:nvGrpSpPr>
        <p:grpSpPr>
          <a:xfrm>
            <a:off x="4250765" y="3720633"/>
            <a:ext cx="1019175" cy="1009650"/>
            <a:chOff x="76200" y="-28575"/>
            <a:chExt cx="1019175" cy="1009650"/>
          </a:xfrm>
        </p:grpSpPr>
        <p:sp>
          <p:nvSpPr>
            <p:cNvPr id="28" name="Vapaamuotoinen: Muoto 14">
              <a:extLst>
                <a:ext uri="{FF2B5EF4-FFF2-40B4-BE49-F238E27FC236}">
                  <a16:creationId xmlns:a16="http://schemas.microsoft.com/office/drawing/2014/main" id="{65EFF34C-D4FD-46F7-8CB1-79B47406F2E5}"/>
                </a:ext>
              </a:extLst>
            </p:cNvPr>
            <p:cNvSpPr/>
            <p:nvPr/>
          </p:nvSpPr>
          <p:spPr>
            <a:xfrm>
              <a:off x="76200" y="-28575"/>
              <a:ext cx="742950" cy="981075"/>
            </a:xfrm>
            <a:custGeom>
              <a:avLst/>
              <a:gdLst>
                <a:gd name="connsiteX0" fmla="*/ 0 w 742950"/>
                <a:gd name="connsiteY0" fmla="*/ 285750 h 981075"/>
                <a:gd name="connsiteX1" fmla="*/ 266700 w 742950"/>
                <a:gd name="connsiteY1" fmla="*/ 981075 h 981075"/>
                <a:gd name="connsiteX2" fmla="*/ 742950 w 742950"/>
                <a:gd name="connsiteY2" fmla="*/ 0 h 981075"/>
                <a:gd name="connsiteX3" fmla="*/ 742950 w 742950"/>
                <a:gd name="connsiteY3" fmla="*/ 0 h 981075"/>
              </a:gdLst>
              <a:ahLst/>
              <a:cxnLst>
                <a:cxn ang="0">
                  <a:pos x="connsiteX0" y="connsiteY0"/>
                </a:cxn>
                <a:cxn ang="0">
                  <a:pos x="connsiteX1" y="connsiteY1"/>
                </a:cxn>
                <a:cxn ang="0">
                  <a:pos x="connsiteX2" y="connsiteY2"/>
                </a:cxn>
                <a:cxn ang="0">
                  <a:pos x="connsiteX3" y="connsiteY3"/>
                </a:cxn>
              </a:cxnLst>
              <a:rect l="l" t="t" r="r" b="b"/>
              <a:pathLst>
                <a:path w="742950" h="981075">
                  <a:moveTo>
                    <a:pt x="0" y="285750"/>
                  </a:moveTo>
                  <a:lnTo>
                    <a:pt x="266700" y="981075"/>
                  </a:lnTo>
                  <a:lnTo>
                    <a:pt x="742950" y="0"/>
                  </a:lnTo>
                  <a:lnTo>
                    <a:pt x="742950" y="0"/>
                  </a:lnTo>
                </a:path>
              </a:pathLst>
            </a:custGeom>
            <a:noFill/>
            <a:ln w="1143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07000"/>
                </a:lnSpc>
                <a:spcAft>
                  <a:spcPts val="800"/>
                </a:spcAft>
              </a:pPr>
              <a:r>
                <a:rPr lang="fi-FI" sz="1100" dirty="0">
                  <a:effectLst/>
                  <a:ea typeface="Calibri" panose="020F0502020204030204" pitchFamily="34" charset="0"/>
                  <a:cs typeface="Times New Roman" panose="02020603050405020304" pitchFamily="18" charset="0"/>
                </a:rPr>
                <a:t> </a:t>
              </a:r>
            </a:p>
          </p:txBody>
        </p:sp>
        <p:sp>
          <p:nvSpPr>
            <p:cNvPr id="29" name="Vapaamuotoinen: Muoto 15">
              <a:extLst>
                <a:ext uri="{FF2B5EF4-FFF2-40B4-BE49-F238E27FC236}">
                  <a16:creationId xmlns:a16="http://schemas.microsoft.com/office/drawing/2014/main" id="{34F10B7C-455F-4A70-BB6E-B457D87F0E6B}"/>
                </a:ext>
              </a:extLst>
            </p:cNvPr>
            <p:cNvSpPr/>
            <p:nvPr/>
          </p:nvSpPr>
          <p:spPr>
            <a:xfrm>
              <a:off x="352425" y="0"/>
              <a:ext cx="742950" cy="981075"/>
            </a:xfrm>
            <a:custGeom>
              <a:avLst/>
              <a:gdLst>
                <a:gd name="connsiteX0" fmla="*/ 0 w 742950"/>
                <a:gd name="connsiteY0" fmla="*/ 285750 h 981075"/>
                <a:gd name="connsiteX1" fmla="*/ 266700 w 742950"/>
                <a:gd name="connsiteY1" fmla="*/ 981075 h 981075"/>
                <a:gd name="connsiteX2" fmla="*/ 742950 w 742950"/>
                <a:gd name="connsiteY2" fmla="*/ 0 h 981075"/>
                <a:gd name="connsiteX3" fmla="*/ 742950 w 742950"/>
                <a:gd name="connsiteY3" fmla="*/ 0 h 981075"/>
              </a:gdLst>
              <a:ahLst/>
              <a:cxnLst>
                <a:cxn ang="0">
                  <a:pos x="connsiteX0" y="connsiteY0"/>
                </a:cxn>
                <a:cxn ang="0">
                  <a:pos x="connsiteX1" y="connsiteY1"/>
                </a:cxn>
                <a:cxn ang="0">
                  <a:pos x="connsiteX2" y="connsiteY2"/>
                </a:cxn>
                <a:cxn ang="0">
                  <a:pos x="connsiteX3" y="connsiteY3"/>
                </a:cxn>
              </a:cxnLst>
              <a:rect l="l" t="t" r="r" b="b"/>
              <a:pathLst>
                <a:path w="742950" h="981075">
                  <a:moveTo>
                    <a:pt x="0" y="285750"/>
                  </a:moveTo>
                  <a:lnTo>
                    <a:pt x="266700" y="981075"/>
                  </a:lnTo>
                  <a:lnTo>
                    <a:pt x="742950" y="0"/>
                  </a:lnTo>
                  <a:lnTo>
                    <a:pt x="742950" y="0"/>
                  </a:lnTo>
                </a:path>
              </a:pathLst>
            </a:custGeom>
            <a:noFill/>
            <a:ln w="1143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fi-FI" dirty="0"/>
            </a:p>
          </p:txBody>
        </p:sp>
      </p:grpSp>
    </p:spTree>
    <p:extLst>
      <p:ext uri="{BB962C8B-B14F-4D97-AF65-F5344CB8AC3E}">
        <p14:creationId xmlns:p14="http://schemas.microsoft.com/office/powerpoint/2010/main" val="242651439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 name="Kuva 24" descr="Kuva, joka sisältää kohteen ulko, tie, auto, ajaminen&#10;&#10;Kuvaus luotu automaattisesti">
            <a:extLst>
              <a:ext uri="{FF2B5EF4-FFF2-40B4-BE49-F238E27FC236}">
                <a16:creationId xmlns:a16="http://schemas.microsoft.com/office/drawing/2014/main" id="{C3CEF346-EA57-4633-8BBD-18F78C65DA9C}"/>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298" t="5872" r="7206" b="28525"/>
          <a:stretch/>
        </p:blipFill>
        <p:spPr>
          <a:xfrm>
            <a:off x="390807" y="1469786"/>
            <a:ext cx="5122473" cy="2724819"/>
          </a:xfrm>
          <a:prstGeom prst="rect">
            <a:avLst/>
          </a:prstGeom>
        </p:spPr>
      </p:pic>
      <p:sp>
        <p:nvSpPr>
          <p:cNvPr id="8" name="Alatunnisteen paikkamerkki 7"/>
          <p:cNvSpPr>
            <a:spLocks noGrp="1"/>
          </p:cNvSpPr>
          <p:nvPr>
            <p:ph type="ftr" sz="quarter" idx="11"/>
          </p:nvPr>
        </p:nvSpPr>
        <p:spPr/>
        <p:txBody>
          <a:bodyPr/>
          <a:lstStyle/>
          <a:p>
            <a:r>
              <a:rPr lang="fi-FI" dirty="0"/>
              <a:t> </a:t>
            </a:r>
          </a:p>
        </p:txBody>
      </p:sp>
      <p:sp>
        <p:nvSpPr>
          <p:cNvPr id="9" name="Dian numeron paikkamerkki 8"/>
          <p:cNvSpPr>
            <a:spLocks noGrp="1"/>
          </p:cNvSpPr>
          <p:nvPr>
            <p:ph type="sldNum" sz="quarter" idx="12"/>
          </p:nvPr>
        </p:nvSpPr>
        <p:spPr/>
        <p:txBody>
          <a:bodyPr/>
          <a:lstStyle/>
          <a:p>
            <a:fld id="{CD67F47F-A4DF-4926-BB4C-9F1DAEA89B92}" type="slidenum">
              <a:rPr lang="fi-FI" smtClean="0"/>
              <a:pPr/>
              <a:t>17</a:t>
            </a:fld>
            <a:endParaRPr lang="fi-FI" dirty="0"/>
          </a:p>
        </p:txBody>
      </p:sp>
      <p:pic>
        <p:nvPicPr>
          <p:cNvPr id="2050" name="Picture 2" descr="kuva_Xk">
            <a:extLst>
              <a:ext uri="{FF2B5EF4-FFF2-40B4-BE49-F238E27FC236}">
                <a16:creationId xmlns:a16="http://schemas.microsoft.com/office/drawing/2014/main" id="{0EE71DB7-0F68-43B0-BFA4-1953C75BA233}"/>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21362" t="19684" r="28266" b="27660"/>
          <a:stretch/>
        </p:blipFill>
        <p:spPr bwMode="auto">
          <a:xfrm>
            <a:off x="6092058" y="1469786"/>
            <a:ext cx="4356000" cy="32239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1" name="Picture 3" descr="kuva_Xl">
            <a:extLst>
              <a:ext uri="{FF2B5EF4-FFF2-40B4-BE49-F238E27FC236}">
                <a16:creationId xmlns:a16="http://schemas.microsoft.com/office/drawing/2014/main" id="{F2035791-1B26-4D38-80EB-5FC5CE047F01}"/>
              </a:ext>
            </a:extLst>
          </p:cNvPr>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17631" t="17474" r="23841" b="29555"/>
          <a:stretch/>
        </p:blipFill>
        <p:spPr bwMode="auto">
          <a:xfrm>
            <a:off x="5883703" y="4139860"/>
            <a:ext cx="4648633" cy="302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Otsikko 1">
            <a:extLst>
              <a:ext uri="{FF2B5EF4-FFF2-40B4-BE49-F238E27FC236}">
                <a16:creationId xmlns:a16="http://schemas.microsoft.com/office/drawing/2014/main" id="{31861A37-1E11-4636-9583-52D8766C9205}"/>
              </a:ext>
            </a:extLst>
          </p:cNvPr>
          <p:cNvSpPr>
            <a:spLocks noGrp="1"/>
          </p:cNvSpPr>
          <p:nvPr>
            <p:ph type="title"/>
          </p:nvPr>
        </p:nvSpPr>
        <p:spPr>
          <a:xfrm>
            <a:off x="744619" y="732151"/>
            <a:ext cx="8530374" cy="811463"/>
          </a:xfrm>
        </p:spPr>
        <p:txBody>
          <a:bodyPr anchor="ctr">
            <a:normAutofit/>
          </a:bodyPr>
          <a:lstStyle/>
          <a:p>
            <a:r>
              <a:rPr lang="fi-FI" sz="3200" dirty="0"/>
              <a:t>Pinon paikka tien sivusuunnassa</a:t>
            </a:r>
          </a:p>
        </p:txBody>
      </p:sp>
      <p:sp>
        <p:nvSpPr>
          <p:cNvPr id="2" name="Tekstiruutu 1">
            <a:extLst>
              <a:ext uri="{FF2B5EF4-FFF2-40B4-BE49-F238E27FC236}">
                <a16:creationId xmlns:a16="http://schemas.microsoft.com/office/drawing/2014/main" id="{B29A53F7-4373-4B59-9B5F-D4D43E478B58}"/>
              </a:ext>
            </a:extLst>
          </p:cNvPr>
          <p:cNvSpPr txBox="1"/>
          <p:nvPr/>
        </p:nvSpPr>
        <p:spPr>
          <a:xfrm>
            <a:off x="6444341" y="3705480"/>
            <a:ext cx="435429" cy="408253"/>
          </a:xfrm>
          <a:prstGeom prst="rect">
            <a:avLst/>
          </a:prstGeom>
          <a:noFill/>
        </p:spPr>
        <p:txBody>
          <a:bodyPr wrap="square" rtlCol="0">
            <a:spAutoFit/>
          </a:bodyPr>
          <a:lstStyle/>
          <a:p>
            <a:r>
              <a:rPr lang="fi-FI" dirty="0"/>
              <a:t>~</a:t>
            </a:r>
          </a:p>
        </p:txBody>
      </p:sp>
      <p:sp>
        <p:nvSpPr>
          <p:cNvPr id="10" name="Tekstiruutu 9">
            <a:extLst>
              <a:ext uri="{FF2B5EF4-FFF2-40B4-BE49-F238E27FC236}">
                <a16:creationId xmlns:a16="http://schemas.microsoft.com/office/drawing/2014/main" id="{6E804607-CDD9-4BB9-9838-D558CFF7945A}"/>
              </a:ext>
            </a:extLst>
          </p:cNvPr>
          <p:cNvSpPr txBox="1"/>
          <p:nvPr/>
        </p:nvSpPr>
        <p:spPr>
          <a:xfrm>
            <a:off x="6187440" y="6298349"/>
            <a:ext cx="435429" cy="408253"/>
          </a:xfrm>
          <a:prstGeom prst="rect">
            <a:avLst/>
          </a:prstGeom>
          <a:noFill/>
        </p:spPr>
        <p:txBody>
          <a:bodyPr wrap="square" rtlCol="0">
            <a:spAutoFit/>
          </a:bodyPr>
          <a:lstStyle/>
          <a:p>
            <a:r>
              <a:rPr lang="fi-FI" dirty="0"/>
              <a:t>~</a:t>
            </a:r>
          </a:p>
        </p:txBody>
      </p:sp>
      <p:sp>
        <p:nvSpPr>
          <p:cNvPr id="13" name="Sisällön paikkamerkki 6">
            <a:extLst>
              <a:ext uri="{FF2B5EF4-FFF2-40B4-BE49-F238E27FC236}">
                <a16:creationId xmlns:a16="http://schemas.microsoft.com/office/drawing/2014/main" id="{E3D962D8-EC80-45C2-B646-DA634DFEE47B}"/>
              </a:ext>
            </a:extLst>
          </p:cNvPr>
          <p:cNvSpPr txBox="1">
            <a:spLocks/>
          </p:cNvSpPr>
          <p:nvPr/>
        </p:nvSpPr>
        <p:spPr>
          <a:xfrm>
            <a:off x="5740181" y="1750415"/>
            <a:ext cx="4560825" cy="433638"/>
          </a:xfrm>
          <a:prstGeom prst="rect">
            <a:avLst/>
          </a:prstGeom>
          <a:solidFill>
            <a:schemeClr val="bg1"/>
          </a:solidFill>
        </p:spPr>
        <p:txBody>
          <a:bodyPr vert="horz" lIns="91440" tIns="45720" rIns="91440" bIns="45720" rtlCol="0">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nSpc>
                <a:spcPct val="124000"/>
              </a:lnSpc>
              <a:spcBef>
                <a:spcPts val="600"/>
              </a:spcBef>
              <a:buFont typeface="Arial" panose="020B0604020202020204" pitchFamily="34" charset="0"/>
              <a:buNone/>
            </a:pPr>
            <a:r>
              <a:rPr lang="fi-FI" sz="2200" b="1" dirty="0"/>
              <a:t>0-tasaus, jyrkkäluiskainen tie </a:t>
            </a:r>
            <a:endParaRPr lang="fi-FI" sz="2200" dirty="0"/>
          </a:p>
        </p:txBody>
      </p:sp>
      <p:sp>
        <p:nvSpPr>
          <p:cNvPr id="14" name="Sisällön paikkamerkki 6">
            <a:extLst>
              <a:ext uri="{FF2B5EF4-FFF2-40B4-BE49-F238E27FC236}">
                <a16:creationId xmlns:a16="http://schemas.microsoft.com/office/drawing/2014/main" id="{30E6303A-669B-44DC-9FC5-A237003992B6}"/>
              </a:ext>
            </a:extLst>
          </p:cNvPr>
          <p:cNvSpPr txBox="1">
            <a:spLocks/>
          </p:cNvSpPr>
          <p:nvPr/>
        </p:nvSpPr>
        <p:spPr>
          <a:xfrm>
            <a:off x="5828580" y="4382717"/>
            <a:ext cx="4560825" cy="433638"/>
          </a:xfrm>
          <a:prstGeom prst="rect">
            <a:avLst/>
          </a:prstGeom>
          <a:solidFill>
            <a:schemeClr val="bg1"/>
          </a:solidFill>
        </p:spPr>
        <p:txBody>
          <a:bodyPr vert="horz" lIns="91440" tIns="45720" rIns="91440" bIns="45720" rtlCol="0">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nSpc>
                <a:spcPct val="124000"/>
              </a:lnSpc>
              <a:spcBef>
                <a:spcPts val="600"/>
              </a:spcBef>
              <a:buFont typeface="Arial" panose="020B0604020202020204" pitchFamily="34" charset="0"/>
              <a:buNone/>
            </a:pPr>
            <a:r>
              <a:rPr lang="fi-FI" sz="2200" b="1" dirty="0"/>
              <a:t>0-tasaus, loivaluiskainen tie </a:t>
            </a:r>
            <a:endParaRPr lang="fi-FI" sz="2200" dirty="0"/>
          </a:p>
        </p:txBody>
      </p:sp>
      <p:sp>
        <p:nvSpPr>
          <p:cNvPr id="30" name="Tekstiruutu 29">
            <a:extLst>
              <a:ext uri="{FF2B5EF4-FFF2-40B4-BE49-F238E27FC236}">
                <a16:creationId xmlns:a16="http://schemas.microsoft.com/office/drawing/2014/main" id="{82F17665-6528-433E-9F6E-DCD866D676BF}"/>
              </a:ext>
            </a:extLst>
          </p:cNvPr>
          <p:cNvSpPr txBox="1"/>
          <p:nvPr/>
        </p:nvSpPr>
        <p:spPr>
          <a:xfrm>
            <a:off x="432848" y="3909606"/>
            <a:ext cx="1803862" cy="261610"/>
          </a:xfrm>
          <a:prstGeom prst="rect">
            <a:avLst/>
          </a:prstGeom>
          <a:noFill/>
        </p:spPr>
        <p:txBody>
          <a:bodyPr wrap="square" rtlCol="0">
            <a:spAutoFit/>
          </a:bodyPr>
          <a:lstStyle/>
          <a:p>
            <a:r>
              <a:rPr lang="fi-FI" sz="1100" b="1" i="1" dirty="0">
                <a:solidFill>
                  <a:schemeClr val="bg1"/>
                </a:solidFill>
                <a:latin typeface="Arial" panose="020B0604020202020204" pitchFamily="34" charset="0"/>
                <a:cs typeface="Arial" panose="020B0604020202020204" pitchFamily="34" charset="0"/>
              </a:rPr>
              <a:t>Ella Hytönen</a:t>
            </a:r>
          </a:p>
        </p:txBody>
      </p:sp>
      <p:pic>
        <p:nvPicPr>
          <p:cNvPr id="29" name="Kuva 28" descr="Kuva, joka sisältää kohteen ulko, ruoho, tie, valokuva&#10;&#10;Kuvaus luotu automaattisesti">
            <a:extLst>
              <a:ext uri="{FF2B5EF4-FFF2-40B4-BE49-F238E27FC236}">
                <a16:creationId xmlns:a16="http://schemas.microsoft.com/office/drawing/2014/main" id="{8D085AE3-2F48-4C6E-A484-9B9D3E13C5C7}"/>
              </a:ext>
            </a:extLst>
          </p:cNvPr>
          <p:cNvPicPr>
            <a:picLocks noChangeAspect="1"/>
          </p:cNvPicPr>
          <p:nvPr/>
        </p:nvPicPr>
        <p:blipFill rotWithShape="1">
          <a:blip r:embed="rId5">
            <a:extLst>
              <a:ext uri="{28A0092B-C50C-407E-A947-70E740481C1C}">
                <a14:useLocalDpi xmlns:a14="http://schemas.microsoft.com/office/drawing/2010/main" val="0"/>
              </a:ext>
            </a:extLst>
          </a:blip>
          <a:srcRect l="16793" t="19038" r="11756" b="18116"/>
          <a:stretch/>
        </p:blipFill>
        <p:spPr>
          <a:xfrm>
            <a:off x="408676" y="4486700"/>
            <a:ext cx="5122472" cy="2520000"/>
          </a:xfrm>
          <a:prstGeom prst="rect">
            <a:avLst/>
          </a:prstGeom>
        </p:spPr>
      </p:pic>
      <p:sp>
        <p:nvSpPr>
          <p:cNvPr id="33" name="Tekstiruutu 32">
            <a:extLst>
              <a:ext uri="{FF2B5EF4-FFF2-40B4-BE49-F238E27FC236}">
                <a16:creationId xmlns:a16="http://schemas.microsoft.com/office/drawing/2014/main" id="{20D2DEB4-EA35-4C7E-9392-8501D4DC1236}"/>
              </a:ext>
            </a:extLst>
          </p:cNvPr>
          <p:cNvSpPr txBox="1"/>
          <p:nvPr/>
        </p:nvSpPr>
        <p:spPr>
          <a:xfrm>
            <a:off x="395284" y="6720310"/>
            <a:ext cx="1803862" cy="261610"/>
          </a:xfrm>
          <a:prstGeom prst="rect">
            <a:avLst/>
          </a:prstGeom>
          <a:noFill/>
        </p:spPr>
        <p:txBody>
          <a:bodyPr wrap="square" rtlCol="0">
            <a:spAutoFit/>
          </a:bodyPr>
          <a:lstStyle/>
          <a:p>
            <a:r>
              <a:rPr lang="fi-FI" sz="1100" b="1" i="1" dirty="0">
                <a:solidFill>
                  <a:schemeClr val="bg1"/>
                </a:solidFill>
                <a:latin typeface="Arial" panose="020B0604020202020204" pitchFamily="34" charset="0"/>
                <a:cs typeface="Arial" panose="020B0604020202020204" pitchFamily="34" charset="0"/>
              </a:rPr>
              <a:t>Toni Helin</a:t>
            </a:r>
          </a:p>
        </p:txBody>
      </p:sp>
    </p:spTree>
    <p:extLst>
      <p:ext uri="{BB962C8B-B14F-4D97-AF65-F5344CB8AC3E}">
        <p14:creationId xmlns:p14="http://schemas.microsoft.com/office/powerpoint/2010/main" val="74467091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a:xfrm>
            <a:off x="521280" y="460327"/>
            <a:ext cx="7745250" cy="671971"/>
          </a:xfrm>
        </p:spPr>
        <p:txBody>
          <a:bodyPr>
            <a:normAutofit/>
          </a:bodyPr>
          <a:lstStyle/>
          <a:p>
            <a:r>
              <a:rPr lang="fi-FI" sz="3200" dirty="0"/>
              <a:t>Liikenteen varoittaminen</a:t>
            </a:r>
          </a:p>
        </p:txBody>
      </p:sp>
      <p:sp>
        <p:nvSpPr>
          <p:cNvPr id="6" name="Alatunnisteen paikkamerkki 5"/>
          <p:cNvSpPr>
            <a:spLocks noGrp="1"/>
          </p:cNvSpPr>
          <p:nvPr>
            <p:ph type="ftr" sz="quarter" idx="11"/>
          </p:nvPr>
        </p:nvSpPr>
        <p:spPr/>
        <p:txBody>
          <a:bodyPr/>
          <a:lstStyle/>
          <a:p>
            <a:r>
              <a:rPr lang="fi-FI" dirty="0"/>
              <a:t> </a:t>
            </a:r>
          </a:p>
        </p:txBody>
      </p:sp>
      <p:sp>
        <p:nvSpPr>
          <p:cNvPr id="7" name="Dian numeron paikkamerkki 6"/>
          <p:cNvSpPr>
            <a:spLocks noGrp="1"/>
          </p:cNvSpPr>
          <p:nvPr>
            <p:ph type="sldNum" sz="quarter" idx="12"/>
          </p:nvPr>
        </p:nvSpPr>
        <p:spPr/>
        <p:txBody>
          <a:bodyPr/>
          <a:lstStyle/>
          <a:p>
            <a:fld id="{CD67F47F-A4DF-4926-BB4C-9F1DAEA89B92}" type="slidenum">
              <a:rPr lang="fi-FI" smtClean="0"/>
              <a:pPr/>
              <a:t>18</a:t>
            </a:fld>
            <a:endParaRPr lang="fi-FI" dirty="0"/>
          </a:p>
        </p:txBody>
      </p:sp>
      <p:sp>
        <p:nvSpPr>
          <p:cNvPr id="8" name="Tekstikehys 7"/>
          <p:cNvSpPr txBox="1"/>
          <p:nvPr/>
        </p:nvSpPr>
        <p:spPr>
          <a:xfrm>
            <a:off x="921129" y="6442364"/>
            <a:ext cx="8372499" cy="885755"/>
          </a:xfrm>
          <a:prstGeom prst="rect">
            <a:avLst/>
          </a:prstGeom>
          <a:solidFill>
            <a:schemeClr val="bg1"/>
          </a:solidFill>
        </p:spPr>
        <p:txBody>
          <a:bodyPr wrap="square" rtlCol="0">
            <a:spAutoFit/>
          </a:bodyPr>
          <a:lstStyle/>
          <a:p>
            <a:r>
              <a:rPr lang="fi-FI" baseline="30000" dirty="0"/>
              <a:t>x) </a:t>
            </a:r>
            <a:r>
              <a:rPr lang="fi-FI" i="1" dirty="0"/>
              <a:t>Etäisyys A riippuu tien nopeustasosta: 50 km/h =&gt;70 m; 60 km/h =&gt; 100 m; 80 km/h =&gt; 150 m ja 100 km/h =&gt; 250 m.</a:t>
            </a:r>
            <a:endParaRPr lang="fi-FI" dirty="0"/>
          </a:p>
          <a:p>
            <a:endParaRPr lang="fi-FI" sz="1050" dirty="0"/>
          </a:p>
        </p:txBody>
      </p:sp>
      <p:sp>
        <p:nvSpPr>
          <p:cNvPr id="10" name="Otsikko 1">
            <a:extLst>
              <a:ext uri="{FF2B5EF4-FFF2-40B4-BE49-F238E27FC236}">
                <a16:creationId xmlns:a16="http://schemas.microsoft.com/office/drawing/2014/main" id="{55C2A5BE-B6BE-4B32-A5DD-B38196621EAF}"/>
              </a:ext>
            </a:extLst>
          </p:cNvPr>
          <p:cNvSpPr txBox="1">
            <a:spLocks/>
          </p:cNvSpPr>
          <p:nvPr/>
        </p:nvSpPr>
        <p:spPr>
          <a:xfrm>
            <a:off x="4979321" y="1629295"/>
            <a:ext cx="5960225" cy="3250276"/>
          </a:xfrm>
          <a:prstGeom prst="rect">
            <a:avLst/>
          </a:prstGeom>
        </p:spPr>
        <p:txBody>
          <a:bodyPr vert="horz" lIns="91440" tIns="45720" rIns="91440" bIns="45720" rtlCol="0" anchor="ctr">
            <a:noAutofit/>
          </a:bodyPr>
          <a:lstStyle>
            <a:lvl1pPr algn="l" defTabSz="685800" rtl="0" eaLnBrk="1" latinLnBrk="0" hangingPunct="1">
              <a:lnSpc>
                <a:spcPct val="90000"/>
              </a:lnSpc>
              <a:spcBef>
                <a:spcPct val="0"/>
              </a:spcBef>
              <a:buNone/>
              <a:defRPr sz="2400" b="1" kern="1200">
                <a:solidFill>
                  <a:schemeClr val="tx1"/>
                </a:solidFill>
                <a:latin typeface="+mj-lt"/>
                <a:ea typeface="+mj-ea"/>
                <a:cs typeface="+mj-cs"/>
              </a:defRPr>
            </a:lvl1pPr>
          </a:lstStyle>
          <a:p>
            <a:pPr>
              <a:lnSpc>
                <a:spcPct val="110000"/>
              </a:lnSpc>
            </a:pPr>
            <a:r>
              <a:rPr lang="fi-FI" sz="2200" dirty="0"/>
              <a:t>Seutu- tai yhdystie (100–19999)</a:t>
            </a:r>
          </a:p>
          <a:p>
            <a:pPr marL="342900" indent="-342900">
              <a:lnSpc>
                <a:spcPct val="110000"/>
              </a:lnSpc>
              <a:buFont typeface="Arial" panose="020B0604020202020204" pitchFamily="34" charset="0"/>
              <a:buChar char="•"/>
            </a:pPr>
            <a:r>
              <a:rPr lang="fi-FI" sz="2200" b="0" dirty="0"/>
              <a:t>tie ei ole etuajo-oikeutettu</a:t>
            </a:r>
          </a:p>
          <a:p>
            <a:pPr marL="342900" indent="-342900">
              <a:lnSpc>
                <a:spcPct val="110000"/>
              </a:lnSpc>
              <a:buFont typeface="Arial" panose="020B0604020202020204" pitchFamily="34" charset="0"/>
              <a:buChar char="•"/>
            </a:pPr>
            <a:r>
              <a:rPr lang="fi-FI" sz="2200" b="0" dirty="0"/>
              <a:t>näkemäolosuhteet kuormauspaikan läheisyydessä ovat hyvät.</a:t>
            </a:r>
          </a:p>
          <a:p>
            <a:pPr>
              <a:lnSpc>
                <a:spcPct val="110000"/>
              </a:lnSpc>
            </a:pPr>
            <a:endParaRPr lang="fi-FI" sz="2200" b="0" dirty="0"/>
          </a:p>
          <a:p>
            <a:pPr marL="539750">
              <a:lnSpc>
                <a:spcPct val="110000"/>
              </a:lnSpc>
            </a:pPr>
            <a:r>
              <a:rPr lang="fi-FI" sz="2200" b="0" dirty="0"/>
              <a:t>Muuta liikennettä varoitetaan riittävän kauas kuormaavan ajoneuvon taakse sijoitetulla varoituskolmiolla.</a:t>
            </a:r>
          </a:p>
        </p:txBody>
      </p:sp>
      <p:pic>
        <p:nvPicPr>
          <p:cNvPr id="11" name="Kuva 10">
            <a:extLst>
              <a:ext uri="{FF2B5EF4-FFF2-40B4-BE49-F238E27FC236}">
                <a16:creationId xmlns:a16="http://schemas.microsoft.com/office/drawing/2014/main" id="{859DFED3-C3C2-4072-BEBD-E19096F8F6F1}"/>
              </a:ext>
            </a:extLst>
          </p:cNvPr>
          <p:cNvPicPr/>
          <p:nvPr/>
        </p:nvPicPr>
        <p:blipFill rotWithShape="1">
          <a:blip r:embed="rId2" cstate="print">
            <a:extLst>
              <a:ext uri="{28A0092B-C50C-407E-A947-70E740481C1C}">
                <a14:useLocalDpi xmlns:a14="http://schemas.microsoft.com/office/drawing/2010/main" val="0"/>
              </a:ext>
            </a:extLst>
          </a:blip>
          <a:srcRect l="1335" t="3774" r="2670" b="16428"/>
          <a:stretch/>
        </p:blipFill>
        <p:spPr bwMode="auto">
          <a:xfrm>
            <a:off x="664601" y="1377834"/>
            <a:ext cx="4115218" cy="4804006"/>
          </a:xfrm>
          <a:prstGeom prst="rect">
            <a:avLst/>
          </a:prstGeom>
          <a:ln w="3175" cap="flat" cmpd="sng" algn="ctr">
            <a:solidFill>
              <a:sysClr val="windowText" lastClr="000000"/>
            </a:solidFill>
            <a:prstDash val="solid"/>
            <a:round/>
            <a:headEnd type="none" w="med" len="med"/>
            <a:tailEnd type="none" w="med" len="med"/>
          </a:ln>
          <a:extLst>
            <a:ext uri="{53640926-AAD7-44D8-BBD7-CCE9431645EC}">
              <a14:shadowObscured xmlns:a14="http://schemas.microsoft.com/office/drawing/2010/main"/>
            </a:ext>
          </a:extLst>
        </p:spPr>
      </p:pic>
      <p:sp>
        <p:nvSpPr>
          <p:cNvPr id="3" name="Nuoli: Oikea 2">
            <a:extLst>
              <a:ext uri="{FF2B5EF4-FFF2-40B4-BE49-F238E27FC236}">
                <a16:creationId xmlns:a16="http://schemas.microsoft.com/office/drawing/2014/main" id="{D9061605-CB46-41CB-8531-8DC01F817C17}"/>
              </a:ext>
            </a:extLst>
          </p:cNvPr>
          <p:cNvSpPr/>
          <p:nvPr/>
        </p:nvSpPr>
        <p:spPr>
          <a:xfrm>
            <a:off x="5117714" y="3687578"/>
            <a:ext cx="310494" cy="244342"/>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dirty="0"/>
          </a:p>
        </p:txBody>
      </p:sp>
    </p:spTree>
    <p:extLst>
      <p:ext uri="{BB962C8B-B14F-4D97-AF65-F5344CB8AC3E}">
        <p14:creationId xmlns:p14="http://schemas.microsoft.com/office/powerpoint/2010/main" val="272696962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Alatunnisteen paikkamerkki 5"/>
          <p:cNvSpPr>
            <a:spLocks noGrp="1"/>
          </p:cNvSpPr>
          <p:nvPr>
            <p:ph type="ftr" sz="quarter" idx="11"/>
          </p:nvPr>
        </p:nvSpPr>
        <p:spPr/>
        <p:txBody>
          <a:bodyPr/>
          <a:lstStyle/>
          <a:p>
            <a:r>
              <a:rPr lang="fi-FI" dirty="0"/>
              <a:t> </a:t>
            </a:r>
          </a:p>
        </p:txBody>
      </p:sp>
      <p:sp>
        <p:nvSpPr>
          <p:cNvPr id="7" name="Dian numeron paikkamerkki 6"/>
          <p:cNvSpPr>
            <a:spLocks noGrp="1"/>
          </p:cNvSpPr>
          <p:nvPr>
            <p:ph type="sldNum" sz="quarter" idx="12"/>
          </p:nvPr>
        </p:nvSpPr>
        <p:spPr/>
        <p:txBody>
          <a:bodyPr/>
          <a:lstStyle/>
          <a:p>
            <a:fld id="{CD67F47F-A4DF-4926-BB4C-9F1DAEA89B92}" type="slidenum">
              <a:rPr lang="fi-FI" smtClean="0"/>
              <a:pPr/>
              <a:t>19</a:t>
            </a:fld>
            <a:endParaRPr lang="fi-FI" dirty="0"/>
          </a:p>
        </p:txBody>
      </p:sp>
      <p:sp>
        <p:nvSpPr>
          <p:cNvPr id="8" name="Tekstikehys 7"/>
          <p:cNvSpPr txBox="1"/>
          <p:nvPr/>
        </p:nvSpPr>
        <p:spPr>
          <a:xfrm>
            <a:off x="610370" y="6467218"/>
            <a:ext cx="9372600" cy="869469"/>
          </a:xfrm>
          <a:prstGeom prst="rect">
            <a:avLst/>
          </a:prstGeom>
          <a:solidFill>
            <a:schemeClr val="bg1"/>
          </a:solidFill>
        </p:spPr>
        <p:txBody>
          <a:bodyPr wrap="square" rtlCol="0">
            <a:spAutoFit/>
          </a:bodyPr>
          <a:lstStyle/>
          <a:p>
            <a:r>
              <a:rPr lang="fi-FI" sz="2000" dirty="0"/>
              <a:t>Tieliikennelain mukaan käyttäminen vaatii kuitenkin tienpitäjän luvan. </a:t>
            </a:r>
            <a:br>
              <a:rPr lang="fi-FI" sz="2000" dirty="0"/>
            </a:br>
            <a:r>
              <a:rPr lang="fi-FI" sz="2000" dirty="0"/>
              <a:t>Tuskin poliisi silti sakottaa, koska merkki parantaa turvallisuutta.</a:t>
            </a:r>
          </a:p>
          <a:p>
            <a:endParaRPr lang="fi-FI" sz="1050" dirty="0"/>
          </a:p>
        </p:txBody>
      </p:sp>
      <p:pic>
        <p:nvPicPr>
          <p:cNvPr id="9" name="Kuva 8">
            <a:extLst>
              <a:ext uri="{FF2B5EF4-FFF2-40B4-BE49-F238E27FC236}">
                <a16:creationId xmlns:a16="http://schemas.microsoft.com/office/drawing/2014/main" id="{1EAFA65B-6E73-400D-A739-A4DFB6A6E968}"/>
              </a:ext>
            </a:extLst>
          </p:cNvPr>
          <p:cNvPicPr/>
          <p:nvPr/>
        </p:nvPicPr>
        <p:blipFill rotWithShape="1">
          <a:blip r:embed="rId2" cstate="print">
            <a:extLst>
              <a:ext uri="{28A0092B-C50C-407E-A947-70E740481C1C}">
                <a14:useLocalDpi xmlns:a14="http://schemas.microsoft.com/office/drawing/2010/main" val="0"/>
              </a:ext>
            </a:extLst>
          </a:blip>
          <a:srcRect l="1625" t="29185" r="3048" b="2537"/>
          <a:stretch/>
        </p:blipFill>
        <p:spPr bwMode="auto">
          <a:xfrm>
            <a:off x="537904" y="1440742"/>
            <a:ext cx="4679950" cy="4804006"/>
          </a:xfrm>
          <a:prstGeom prst="rect">
            <a:avLst/>
          </a:prstGeom>
          <a:ln w="3175">
            <a:solidFill>
              <a:schemeClr val="tx1"/>
            </a:solidFill>
          </a:ln>
          <a:extLst>
            <a:ext uri="{53640926-AAD7-44D8-BBD7-CCE9431645EC}">
              <a14:shadowObscured xmlns:a14="http://schemas.microsoft.com/office/drawing/2010/main"/>
            </a:ext>
          </a:extLst>
        </p:spPr>
      </p:pic>
      <p:sp>
        <p:nvSpPr>
          <p:cNvPr id="2" name="Otsikko 1"/>
          <p:cNvSpPr>
            <a:spLocks noGrp="1"/>
          </p:cNvSpPr>
          <p:nvPr>
            <p:ph type="title"/>
          </p:nvPr>
        </p:nvSpPr>
        <p:spPr>
          <a:xfrm>
            <a:off x="488028" y="460327"/>
            <a:ext cx="7745250" cy="671971"/>
          </a:xfrm>
        </p:spPr>
        <p:txBody>
          <a:bodyPr>
            <a:normAutofit/>
          </a:bodyPr>
          <a:lstStyle/>
          <a:p>
            <a:r>
              <a:rPr lang="fi-FI" sz="3200" dirty="0"/>
              <a:t>Liikenteen varoittaminen</a:t>
            </a:r>
          </a:p>
        </p:txBody>
      </p:sp>
      <p:sp>
        <p:nvSpPr>
          <p:cNvPr id="11" name="Otsikko 1">
            <a:extLst>
              <a:ext uri="{FF2B5EF4-FFF2-40B4-BE49-F238E27FC236}">
                <a16:creationId xmlns:a16="http://schemas.microsoft.com/office/drawing/2014/main" id="{28766919-6EB7-4F05-98E2-3CA201E2B078}"/>
              </a:ext>
            </a:extLst>
          </p:cNvPr>
          <p:cNvSpPr txBox="1">
            <a:spLocks/>
          </p:cNvSpPr>
          <p:nvPr/>
        </p:nvSpPr>
        <p:spPr>
          <a:xfrm>
            <a:off x="5569521" y="1430872"/>
            <a:ext cx="5014223" cy="4980136"/>
          </a:xfrm>
          <a:prstGeom prst="rect">
            <a:avLst/>
          </a:prstGeom>
        </p:spPr>
        <p:txBody>
          <a:bodyPr vert="horz" lIns="91440" tIns="45720" rIns="91440" bIns="45720" rtlCol="0" anchor="ctr">
            <a:noAutofit/>
          </a:bodyPr>
          <a:lstStyle>
            <a:lvl1pPr algn="l" defTabSz="685800" rtl="0" eaLnBrk="1" latinLnBrk="0" hangingPunct="1">
              <a:lnSpc>
                <a:spcPct val="90000"/>
              </a:lnSpc>
              <a:spcBef>
                <a:spcPct val="0"/>
              </a:spcBef>
              <a:buNone/>
              <a:defRPr sz="2400" b="1" kern="1200">
                <a:solidFill>
                  <a:schemeClr val="tx1"/>
                </a:solidFill>
                <a:latin typeface="+mj-lt"/>
                <a:ea typeface="+mj-ea"/>
                <a:cs typeface="+mj-cs"/>
              </a:defRPr>
            </a:lvl1pPr>
          </a:lstStyle>
          <a:p>
            <a:pPr>
              <a:lnSpc>
                <a:spcPct val="110000"/>
              </a:lnSpc>
            </a:pPr>
            <a:r>
              <a:rPr lang="fi-FI" sz="2200" dirty="0"/>
              <a:t>Seutu- tai yhdystiet (100–19999)</a:t>
            </a:r>
          </a:p>
          <a:p>
            <a:pPr marL="342900" indent="-342900">
              <a:lnSpc>
                <a:spcPct val="110000"/>
              </a:lnSpc>
              <a:buFont typeface="Arial" panose="020B0604020202020204" pitchFamily="34" charset="0"/>
              <a:buChar char="•"/>
            </a:pPr>
            <a:r>
              <a:rPr lang="fi-FI" sz="2200" b="0" dirty="0"/>
              <a:t>tie ei ole etuajo-oikeutettu</a:t>
            </a:r>
          </a:p>
          <a:p>
            <a:pPr marL="342900" indent="-342900">
              <a:lnSpc>
                <a:spcPct val="110000"/>
              </a:lnSpc>
              <a:buFont typeface="Arial" panose="020B0604020202020204" pitchFamily="34" charset="0"/>
              <a:buChar char="•"/>
            </a:pPr>
            <a:r>
              <a:rPr lang="fi-FI" sz="2200" b="0" dirty="0"/>
              <a:t>kuormauspaikka on mutkan takana</a:t>
            </a:r>
          </a:p>
          <a:p>
            <a:pPr marL="342900" indent="-342900">
              <a:lnSpc>
                <a:spcPct val="110000"/>
              </a:lnSpc>
              <a:buFont typeface="Arial" panose="020B0604020202020204" pitchFamily="34" charset="0"/>
              <a:buChar char="•"/>
            </a:pPr>
            <a:r>
              <a:rPr lang="fi-FI" sz="2200" b="0" dirty="0"/>
              <a:t>muuta liikennettä on syytä informoida tehokkaammin kuin varoituskolmiolla.</a:t>
            </a:r>
          </a:p>
          <a:p>
            <a:pPr marL="539750">
              <a:lnSpc>
                <a:spcPct val="110000"/>
              </a:lnSpc>
            </a:pPr>
            <a:endParaRPr lang="fi-FI" sz="2200" b="0" dirty="0">
              <a:solidFill>
                <a:srgbClr val="FF0000"/>
              </a:solidFill>
            </a:endParaRPr>
          </a:p>
          <a:p>
            <a:pPr marL="539750">
              <a:lnSpc>
                <a:spcPct val="110000"/>
              </a:lnSpc>
            </a:pPr>
            <a:r>
              <a:rPr lang="fi-FI" sz="2200" b="0" dirty="0"/>
              <a:t>Hyvä keino on käyttää varretonta varoituslaitetta, jossa on merkki Muu vaara sekä lisäkilpi ”Puun kuormaus” ja vilkkuva valo, tai varteen kiinnitettyä varoitus-merkkiä ja lisäkilpeä. </a:t>
            </a:r>
          </a:p>
        </p:txBody>
      </p:sp>
      <p:sp>
        <p:nvSpPr>
          <p:cNvPr id="12" name="Nuoli: Oikea 11">
            <a:extLst>
              <a:ext uri="{FF2B5EF4-FFF2-40B4-BE49-F238E27FC236}">
                <a16:creationId xmlns:a16="http://schemas.microsoft.com/office/drawing/2014/main" id="{B4D3E9CA-BCF1-4132-BE70-6DC5E78748D7}"/>
              </a:ext>
            </a:extLst>
          </p:cNvPr>
          <p:cNvSpPr/>
          <p:nvPr/>
        </p:nvSpPr>
        <p:spPr>
          <a:xfrm>
            <a:off x="5649733" y="4219593"/>
            <a:ext cx="310494" cy="244342"/>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dirty="0"/>
          </a:p>
        </p:txBody>
      </p:sp>
    </p:spTree>
    <p:extLst>
      <p:ext uri="{BB962C8B-B14F-4D97-AF65-F5344CB8AC3E}">
        <p14:creationId xmlns:p14="http://schemas.microsoft.com/office/powerpoint/2010/main" val="506984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ctrTitle"/>
          </p:nvPr>
        </p:nvSpPr>
        <p:spPr/>
        <p:txBody>
          <a:bodyPr/>
          <a:lstStyle/>
          <a:p>
            <a:r>
              <a:rPr lang="fi-FI" sz="3200" dirty="0"/>
              <a:t>Esityksen sisältö</a:t>
            </a:r>
          </a:p>
        </p:txBody>
      </p:sp>
      <p:sp>
        <p:nvSpPr>
          <p:cNvPr id="3" name="Tekstin paikkamerkki 2"/>
          <p:cNvSpPr>
            <a:spLocks noGrp="1"/>
          </p:cNvSpPr>
          <p:nvPr>
            <p:ph type="body" sz="quarter" idx="10"/>
          </p:nvPr>
        </p:nvSpPr>
        <p:spPr>
          <a:xfrm>
            <a:off x="2834672" y="2258119"/>
            <a:ext cx="7536243" cy="3261531"/>
          </a:xfrm>
        </p:spPr>
        <p:txBody>
          <a:bodyPr/>
          <a:lstStyle/>
          <a:p>
            <a:pPr>
              <a:lnSpc>
                <a:spcPct val="100000"/>
              </a:lnSpc>
            </a:pPr>
            <a:r>
              <a:rPr lang="fi-FI" sz="2400" dirty="0"/>
              <a:t>Ohjeen taustaa</a:t>
            </a:r>
          </a:p>
          <a:p>
            <a:pPr>
              <a:lnSpc>
                <a:spcPct val="100000"/>
              </a:lnSpc>
            </a:pPr>
            <a:r>
              <a:rPr lang="fi-FI" sz="2400" dirty="0"/>
              <a:t>Puun kuormaaminen maantiellä</a:t>
            </a:r>
          </a:p>
          <a:p>
            <a:pPr>
              <a:lnSpc>
                <a:spcPct val="100000"/>
              </a:lnSpc>
            </a:pPr>
            <a:r>
              <a:rPr lang="fi-FI" sz="2400" dirty="0"/>
              <a:t>Pinon paikka maantien varressa</a:t>
            </a:r>
          </a:p>
          <a:p>
            <a:pPr>
              <a:lnSpc>
                <a:spcPct val="100000"/>
              </a:lnSpc>
            </a:pPr>
            <a:r>
              <a:rPr lang="fi-FI" sz="2400" dirty="0"/>
              <a:t>Liikenteen varoittaminen</a:t>
            </a:r>
          </a:p>
          <a:p>
            <a:pPr>
              <a:lnSpc>
                <a:spcPct val="100000"/>
              </a:lnSpc>
            </a:pPr>
            <a:r>
              <a:rPr lang="fi-FI" sz="2400" dirty="0"/>
              <a:t>Kuormaamisluvan tarve</a:t>
            </a:r>
          </a:p>
          <a:p>
            <a:pPr>
              <a:lnSpc>
                <a:spcPct val="100000"/>
              </a:lnSpc>
            </a:pPr>
            <a:r>
              <a:rPr lang="fi-FI" sz="2400" dirty="0"/>
              <a:t>Tienpitäjän suorittama valvonta</a:t>
            </a:r>
          </a:p>
          <a:p>
            <a:pPr>
              <a:lnSpc>
                <a:spcPct val="100000"/>
              </a:lnSpc>
            </a:pPr>
            <a:endParaRPr lang="fi-FI" sz="2400" dirty="0"/>
          </a:p>
          <a:p>
            <a:endParaRPr lang="fi-FI" dirty="0"/>
          </a:p>
        </p:txBody>
      </p:sp>
    </p:spTree>
    <p:extLst>
      <p:ext uri="{BB962C8B-B14F-4D97-AF65-F5344CB8AC3E}">
        <p14:creationId xmlns:p14="http://schemas.microsoft.com/office/powerpoint/2010/main" val="375097766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a:xfrm>
            <a:off x="503696" y="315771"/>
            <a:ext cx="8530374" cy="811463"/>
          </a:xfrm>
        </p:spPr>
        <p:txBody>
          <a:bodyPr anchor="ctr">
            <a:normAutofit/>
          </a:bodyPr>
          <a:lstStyle/>
          <a:p>
            <a:r>
              <a:rPr lang="fi-FI" sz="3200" dirty="0"/>
              <a:t>Luvanvarainen työskentely</a:t>
            </a:r>
          </a:p>
        </p:txBody>
      </p:sp>
      <p:sp>
        <p:nvSpPr>
          <p:cNvPr id="8" name="Alatunnisteen paikkamerkki 7"/>
          <p:cNvSpPr>
            <a:spLocks noGrp="1"/>
          </p:cNvSpPr>
          <p:nvPr>
            <p:ph type="ftr" sz="quarter" idx="11"/>
          </p:nvPr>
        </p:nvSpPr>
        <p:spPr/>
        <p:txBody>
          <a:bodyPr/>
          <a:lstStyle/>
          <a:p>
            <a:r>
              <a:rPr lang="fi-FI" dirty="0"/>
              <a:t> </a:t>
            </a:r>
          </a:p>
        </p:txBody>
      </p:sp>
      <p:sp>
        <p:nvSpPr>
          <p:cNvPr id="9" name="Dian numeron paikkamerkki 8"/>
          <p:cNvSpPr>
            <a:spLocks noGrp="1"/>
          </p:cNvSpPr>
          <p:nvPr>
            <p:ph type="sldNum" sz="quarter" idx="12"/>
          </p:nvPr>
        </p:nvSpPr>
        <p:spPr/>
        <p:txBody>
          <a:bodyPr/>
          <a:lstStyle/>
          <a:p>
            <a:fld id="{CD67F47F-A4DF-4926-BB4C-9F1DAEA89B92}" type="slidenum">
              <a:rPr lang="fi-FI" smtClean="0"/>
              <a:pPr/>
              <a:t>20</a:t>
            </a:fld>
            <a:endParaRPr lang="fi-FI" dirty="0"/>
          </a:p>
        </p:txBody>
      </p:sp>
      <p:sp>
        <p:nvSpPr>
          <p:cNvPr id="11" name="Sisällön paikkamerkki 5">
            <a:extLst>
              <a:ext uri="{FF2B5EF4-FFF2-40B4-BE49-F238E27FC236}">
                <a16:creationId xmlns:a16="http://schemas.microsoft.com/office/drawing/2014/main" id="{37EB589E-99A5-4E8C-BB19-20B18E81C541}"/>
              </a:ext>
            </a:extLst>
          </p:cNvPr>
          <p:cNvSpPr txBox="1">
            <a:spLocks/>
          </p:cNvSpPr>
          <p:nvPr/>
        </p:nvSpPr>
        <p:spPr>
          <a:xfrm>
            <a:off x="528522" y="1234127"/>
            <a:ext cx="9820823" cy="5772573"/>
          </a:xfrm>
          <a:prstGeom prst="rect">
            <a:avLst/>
          </a:prstGeom>
        </p:spPr>
        <p:txBody>
          <a:bodyPr vert="horz" lIns="91440" tIns="45720" rIns="91440" bIns="45720" rtlCol="0">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nSpc>
                <a:spcPct val="110000"/>
              </a:lnSpc>
              <a:spcBef>
                <a:spcPts val="1200"/>
              </a:spcBef>
              <a:buNone/>
            </a:pPr>
            <a:r>
              <a:rPr lang="fi-FI" sz="2200" b="1" dirty="0"/>
              <a:t>Valta- tai kantateillä (1-99) </a:t>
            </a:r>
            <a:r>
              <a:rPr lang="fi-FI" sz="2200" dirty="0"/>
              <a:t>sekä muilla </a:t>
            </a:r>
            <a:r>
              <a:rPr lang="fi-FI" sz="2200" b="1" dirty="0"/>
              <a:t>etuajo-oikeutetuilla        teillä </a:t>
            </a:r>
            <a:r>
              <a:rPr lang="fi-FI" sz="2200" dirty="0"/>
              <a:t>tarvitaan </a:t>
            </a:r>
            <a:r>
              <a:rPr lang="fi-FI" sz="2200" b="1" dirty="0"/>
              <a:t>tienpitäjän lupa</a:t>
            </a:r>
            <a:r>
              <a:rPr lang="fi-FI" sz="2200" dirty="0"/>
              <a:t> pinon sijoittamiseen osittain tiealueelle ja puiden kuormaamiseen maantieltä käsin. </a:t>
            </a:r>
          </a:p>
          <a:p>
            <a:pPr marL="0" indent="0">
              <a:lnSpc>
                <a:spcPct val="110000"/>
              </a:lnSpc>
              <a:spcBef>
                <a:spcPts val="1200"/>
              </a:spcBef>
              <a:buNone/>
            </a:pPr>
            <a:r>
              <a:rPr lang="fi-FI" sz="2200" b="1" dirty="0"/>
              <a:t>Kuormauslupa</a:t>
            </a:r>
            <a:r>
              <a:rPr lang="fi-FI" sz="2200" dirty="0"/>
              <a:t> tulee hakea hyvissä ajoin </a:t>
            </a:r>
            <a:r>
              <a:rPr lang="fi-FI" sz="2200" b="1" dirty="0"/>
              <a:t>ennen puupinon tekemistä</a:t>
            </a:r>
            <a:r>
              <a:rPr lang="fi-FI" sz="2200" dirty="0"/>
              <a:t>. Lupa sisältää oikeuden ja velvollisuuden varoitus- ja tarvittaessa nopeus- rajoitusmerkkien käyttöön.</a:t>
            </a:r>
          </a:p>
          <a:p>
            <a:pPr marL="0" indent="0">
              <a:lnSpc>
                <a:spcPct val="110000"/>
              </a:lnSpc>
              <a:buNone/>
            </a:pPr>
            <a:r>
              <a:rPr lang="fi-FI" sz="2200" dirty="0"/>
              <a:t>Lupa voidaan myöntää, jos </a:t>
            </a:r>
            <a:r>
              <a:rPr lang="fi-FI" sz="2200" b="1" dirty="0"/>
              <a:t>kuormaamisesta ei aiheudu vaaraa liikenteelle eikä haittaa tienpidolle</a:t>
            </a:r>
            <a:r>
              <a:rPr lang="fi-FI" sz="2200" dirty="0"/>
              <a:t>. </a:t>
            </a:r>
          </a:p>
          <a:p>
            <a:pPr marL="0" indent="0">
              <a:lnSpc>
                <a:spcPct val="110000"/>
              </a:lnSpc>
              <a:buNone/>
            </a:pPr>
            <a:r>
              <a:rPr lang="fi-FI" sz="2200" dirty="0"/>
              <a:t>Kuormauslupaa ei myönnetä moottoriteille, moottoriliikenneteille eikä kapealle keskikaideteille. </a:t>
            </a:r>
          </a:p>
          <a:p>
            <a:pPr marL="0" indent="0">
              <a:lnSpc>
                <a:spcPct val="110000"/>
              </a:lnSpc>
              <a:spcBef>
                <a:spcPts val="1200"/>
              </a:spcBef>
              <a:buNone/>
            </a:pPr>
            <a:r>
              <a:rPr lang="fi-FI" sz="2200" dirty="0"/>
              <a:t>Luvan saaminen edellyttää, että lupahakemukseen on liitetty liikenteen-ohjaussuunnitelma tai muu periaatekuva työkohteen liikennejärjestelyistä.</a:t>
            </a:r>
          </a:p>
          <a:p>
            <a:pPr marL="0" indent="0">
              <a:lnSpc>
                <a:spcPct val="110000"/>
              </a:lnSpc>
              <a:spcBef>
                <a:spcPts val="1200"/>
              </a:spcBef>
              <a:buNone/>
            </a:pPr>
            <a:r>
              <a:rPr lang="fi-FI" sz="2200" dirty="0"/>
              <a:t>Pirkanmaan ELY-keskuksesta myöntää luvat koko Suomeen.</a:t>
            </a:r>
          </a:p>
          <a:p>
            <a:pPr marL="0" indent="0">
              <a:buNone/>
            </a:pPr>
            <a:endParaRPr lang="fi-FI" sz="2200" dirty="0"/>
          </a:p>
          <a:p>
            <a:pPr marL="0" indent="0">
              <a:buNone/>
            </a:pPr>
            <a:endParaRPr lang="fi-FI" sz="2200" dirty="0"/>
          </a:p>
        </p:txBody>
      </p:sp>
      <p:pic>
        <p:nvPicPr>
          <p:cNvPr id="7" name="Picture 2" descr="Kuvahaun tulos: etuajo-oikeus merkki&quot;">
            <a:extLst>
              <a:ext uri="{FF2B5EF4-FFF2-40B4-BE49-F238E27FC236}">
                <a16:creationId xmlns:a16="http://schemas.microsoft.com/office/drawing/2014/main" id="{0C9A9B22-34C2-4B08-A406-48471B6C0C0D}"/>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860806" y="1152868"/>
            <a:ext cx="540000" cy="540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5323310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a:xfrm>
            <a:off x="736455" y="315771"/>
            <a:ext cx="8530374" cy="811463"/>
          </a:xfrm>
        </p:spPr>
        <p:txBody>
          <a:bodyPr anchor="ctr">
            <a:normAutofit/>
          </a:bodyPr>
          <a:lstStyle/>
          <a:p>
            <a:r>
              <a:rPr lang="fi-FI" sz="3200" dirty="0"/>
              <a:t>Luvanvarainen työskentely</a:t>
            </a:r>
          </a:p>
        </p:txBody>
      </p:sp>
      <p:sp>
        <p:nvSpPr>
          <p:cNvPr id="8" name="Alatunnisteen paikkamerkki 7"/>
          <p:cNvSpPr>
            <a:spLocks noGrp="1"/>
          </p:cNvSpPr>
          <p:nvPr>
            <p:ph type="ftr" sz="quarter" idx="11"/>
          </p:nvPr>
        </p:nvSpPr>
        <p:spPr/>
        <p:txBody>
          <a:bodyPr/>
          <a:lstStyle/>
          <a:p>
            <a:r>
              <a:rPr lang="fi-FI"/>
              <a:t> </a:t>
            </a:r>
            <a:endParaRPr lang="fi-FI" dirty="0"/>
          </a:p>
        </p:txBody>
      </p:sp>
      <p:sp>
        <p:nvSpPr>
          <p:cNvPr id="9" name="Dian numeron paikkamerkki 8"/>
          <p:cNvSpPr>
            <a:spLocks noGrp="1"/>
          </p:cNvSpPr>
          <p:nvPr>
            <p:ph type="sldNum" sz="quarter" idx="12"/>
          </p:nvPr>
        </p:nvSpPr>
        <p:spPr/>
        <p:txBody>
          <a:bodyPr/>
          <a:lstStyle/>
          <a:p>
            <a:fld id="{CD67F47F-A4DF-4926-BB4C-9F1DAEA89B92}" type="slidenum">
              <a:rPr lang="fi-FI" smtClean="0"/>
              <a:pPr/>
              <a:t>21</a:t>
            </a:fld>
            <a:endParaRPr lang="fi-FI" dirty="0"/>
          </a:p>
        </p:txBody>
      </p:sp>
      <p:sp>
        <p:nvSpPr>
          <p:cNvPr id="11" name="Sisällön paikkamerkki 5">
            <a:extLst>
              <a:ext uri="{FF2B5EF4-FFF2-40B4-BE49-F238E27FC236}">
                <a16:creationId xmlns:a16="http://schemas.microsoft.com/office/drawing/2014/main" id="{37EB589E-99A5-4E8C-BB19-20B18E81C541}"/>
              </a:ext>
            </a:extLst>
          </p:cNvPr>
          <p:cNvSpPr txBox="1">
            <a:spLocks/>
          </p:cNvSpPr>
          <p:nvPr/>
        </p:nvSpPr>
        <p:spPr>
          <a:xfrm>
            <a:off x="744654" y="1334809"/>
            <a:ext cx="10095142" cy="5772573"/>
          </a:xfrm>
          <a:prstGeom prst="rect">
            <a:avLst/>
          </a:prstGeom>
        </p:spPr>
        <p:txBody>
          <a:bodyPr vert="horz" lIns="91440" tIns="45720" rIns="91440" bIns="45720" rtlCol="0">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a:lnSpc>
                <a:spcPct val="110000"/>
              </a:lnSpc>
              <a:spcBef>
                <a:spcPts val="1200"/>
              </a:spcBef>
            </a:pPr>
            <a:r>
              <a:rPr lang="fi-FI" sz="2200" dirty="0"/>
              <a:t>Tienpitäjä voi myöntää luvan puun kuormaamiseen valta- tai kantateillä sekä muilla etuajo-oikeutetuilla teillä, jos kuormaamisesta ei aiheudu vaaraa liikenteelle eikä haittaa tienpidolle. Lupaa ei myönnetä moottoriteille, moottoriliikenneteille eikä keskikaideteille. </a:t>
            </a:r>
          </a:p>
          <a:p>
            <a:pPr>
              <a:lnSpc>
                <a:spcPct val="110000"/>
              </a:lnSpc>
              <a:spcBef>
                <a:spcPts val="1200"/>
              </a:spcBef>
            </a:pPr>
            <a:r>
              <a:rPr lang="fi-FI" sz="2200" b="1" dirty="0"/>
              <a:t>Kuormauslupa tulee hakea</a:t>
            </a:r>
            <a:r>
              <a:rPr lang="fi-FI" sz="2200" dirty="0"/>
              <a:t> hyvissä ajoin </a:t>
            </a:r>
            <a:r>
              <a:rPr lang="fi-FI" sz="2200" b="1" dirty="0"/>
              <a:t>ennen puupinon tekemistä</a:t>
            </a:r>
            <a:r>
              <a:rPr lang="fi-FI" sz="2200" dirty="0"/>
              <a:t>. </a:t>
            </a:r>
          </a:p>
          <a:p>
            <a:pPr>
              <a:lnSpc>
                <a:spcPct val="110000"/>
              </a:lnSpc>
              <a:spcBef>
                <a:spcPts val="1200"/>
              </a:spcBef>
            </a:pPr>
            <a:r>
              <a:rPr lang="fi-FI" sz="2200" dirty="0"/>
              <a:t>Kun etuajo-oikeutetulla tiellä kuormataan puuta, muu liikenne tulee ohjata turvallisesti kuormauspaikan ohi. Työkohteelle on laaditaan liikenteen-ohjaussuunnitelma, josta käy ilmi tarvittavien liikennemerkkien, varoitus-laitteiden sekä mahdollisten muiden laitteiden sijoittelu. </a:t>
            </a:r>
          </a:p>
          <a:p>
            <a:pPr>
              <a:lnSpc>
                <a:spcPct val="110000"/>
              </a:lnSpc>
              <a:spcBef>
                <a:spcPts val="1200"/>
              </a:spcBef>
            </a:pPr>
            <a:r>
              <a:rPr lang="fi-FI" dirty="0"/>
              <a:t>Luvan saaminen edellyttää, että </a:t>
            </a:r>
            <a:r>
              <a:rPr lang="fi-FI" b="1" dirty="0"/>
              <a:t>lupahakemukseen on liitetty liikenteenohjaus-suunnitelma</a:t>
            </a:r>
            <a:r>
              <a:rPr lang="fi-FI" dirty="0"/>
              <a:t> tai muu periaatekuva työkohteen liikennejärjestelyistä.</a:t>
            </a:r>
          </a:p>
          <a:p>
            <a:pPr>
              <a:lnSpc>
                <a:spcPct val="110000"/>
              </a:lnSpc>
              <a:spcBef>
                <a:spcPts val="1200"/>
              </a:spcBef>
            </a:pPr>
            <a:r>
              <a:rPr lang="fi-FI" b="1" dirty="0"/>
              <a:t>Pirkanmaan ELY-keskuksesta myöntää luvat koko Suomeen.</a:t>
            </a:r>
          </a:p>
          <a:p>
            <a:pPr marL="0" indent="0">
              <a:lnSpc>
                <a:spcPct val="110000"/>
              </a:lnSpc>
              <a:spcBef>
                <a:spcPts val="1200"/>
              </a:spcBef>
              <a:buNone/>
            </a:pPr>
            <a:endParaRPr lang="fi-FI" sz="2200" dirty="0"/>
          </a:p>
        </p:txBody>
      </p:sp>
    </p:spTree>
    <p:extLst>
      <p:ext uri="{BB962C8B-B14F-4D97-AF65-F5344CB8AC3E}">
        <p14:creationId xmlns:p14="http://schemas.microsoft.com/office/powerpoint/2010/main" val="328362704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a:xfrm>
            <a:off x="736455" y="315771"/>
            <a:ext cx="8530374" cy="811463"/>
          </a:xfrm>
        </p:spPr>
        <p:txBody>
          <a:bodyPr anchor="ctr">
            <a:normAutofit/>
          </a:bodyPr>
          <a:lstStyle/>
          <a:p>
            <a:r>
              <a:rPr lang="fi-FI" sz="3200" dirty="0"/>
              <a:t>Tienpitäjä valvoo</a:t>
            </a:r>
          </a:p>
        </p:txBody>
      </p:sp>
      <p:sp>
        <p:nvSpPr>
          <p:cNvPr id="9" name="Dian numeron paikkamerkki 8"/>
          <p:cNvSpPr>
            <a:spLocks noGrp="1"/>
          </p:cNvSpPr>
          <p:nvPr>
            <p:ph type="sldNum" sz="quarter" idx="12"/>
          </p:nvPr>
        </p:nvSpPr>
        <p:spPr/>
        <p:txBody>
          <a:bodyPr/>
          <a:lstStyle/>
          <a:p>
            <a:fld id="{CD67F47F-A4DF-4926-BB4C-9F1DAEA89B92}" type="slidenum">
              <a:rPr lang="fi-FI" smtClean="0"/>
              <a:pPr/>
              <a:t>22</a:t>
            </a:fld>
            <a:endParaRPr lang="fi-FI" dirty="0"/>
          </a:p>
        </p:txBody>
      </p:sp>
      <p:sp>
        <p:nvSpPr>
          <p:cNvPr id="11" name="Sisällön paikkamerkki 5">
            <a:extLst>
              <a:ext uri="{FF2B5EF4-FFF2-40B4-BE49-F238E27FC236}">
                <a16:creationId xmlns:a16="http://schemas.microsoft.com/office/drawing/2014/main" id="{37EB589E-99A5-4E8C-BB19-20B18E81C541}"/>
              </a:ext>
            </a:extLst>
          </p:cNvPr>
          <p:cNvSpPr txBox="1">
            <a:spLocks/>
          </p:cNvSpPr>
          <p:nvPr/>
        </p:nvSpPr>
        <p:spPr>
          <a:xfrm>
            <a:off x="735062" y="1204415"/>
            <a:ext cx="9212098" cy="5802285"/>
          </a:xfrm>
          <a:prstGeom prst="rect">
            <a:avLst/>
          </a:prstGeom>
        </p:spPr>
        <p:txBody>
          <a:bodyPr vert="horz" lIns="91440" tIns="45720" rIns="91440" bIns="45720" rtlCol="0">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457200" indent="-457200">
              <a:lnSpc>
                <a:spcPct val="110000"/>
              </a:lnSpc>
              <a:spcBef>
                <a:spcPts val="1200"/>
              </a:spcBef>
              <a:buFont typeface="+mj-lt"/>
              <a:buAutoNum type="alphaLcParenR"/>
            </a:pPr>
            <a:r>
              <a:rPr lang="fi-FI" sz="2200" dirty="0"/>
              <a:t>onko pino näkemäesteenä tien sisäkaarteessa tai yleisesti käytetyssä liittymässä,</a:t>
            </a:r>
          </a:p>
          <a:p>
            <a:pPr marL="457200" indent="-457200">
              <a:lnSpc>
                <a:spcPct val="110000"/>
              </a:lnSpc>
              <a:spcBef>
                <a:spcPts val="1200"/>
              </a:spcBef>
              <a:buFont typeface="+mj-lt"/>
              <a:buAutoNum type="alphaLcParenR"/>
            </a:pPr>
            <a:r>
              <a:rPr lang="fi-FI" sz="2200" dirty="0"/>
              <a:t>onko pino tien sisäkaarteen tai mäenkumpareen kohdalla paikassa, jossa maantielle ei saa pysäköidä kuorma-autoa kuormausta varteonko </a:t>
            </a:r>
          </a:p>
          <a:p>
            <a:pPr marL="457200" indent="-457200">
              <a:lnSpc>
                <a:spcPct val="110000"/>
              </a:lnSpc>
              <a:spcBef>
                <a:spcPts val="1200"/>
              </a:spcBef>
              <a:buFont typeface="+mj-lt"/>
              <a:buAutoNum type="alphaLcParenR"/>
            </a:pPr>
            <a:r>
              <a:rPr lang="fi-FI" sz="2200" dirty="0"/>
              <a:t>onko pino sivuojan päällä, muuten vaarallisen lähellä tietä tai ovatko puut luisumassa tai vierimässä tielle. </a:t>
            </a:r>
          </a:p>
          <a:p>
            <a:pPr marL="0" indent="0">
              <a:lnSpc>
                <a:spcPct val="110000"/>
              </a:lnSpc>
              <a:spcBef>
                <a:spcPts val="1200"/>
              </a:spcBef>
              <a:buNone/>
            </a:pPr>
            <a:r>
              <a:rPr lang="fi-FI" sz="2200" dirty="0"/>
              <a:t>Jos pinosta on </a:t>
            </a:r>
            <a:r>
              <a:rPr lang="fi-FI" sz="2200" b="1" dirty="0"/>
              <a:t>välitöntä vaaraa liikenteelle</a:t>
            </a:r>
            <a:r>
              <a:rPr lang="fi-FI" sz="2200" dirty="0"/>
              <a:t>, tienpitäjän edustaja pyytää tekemään pinon </a:t>
            </a:r>
            <a:r>
              <a:rPr lang="fi-FI" sz="2200" b="1" dirty="0"/>
              <a:t>siirron tai korjauksen viipymättä</a:t>
            </a:r>
            <a:r>
              <a:rPr lang="fi-FI" sz="2200" dirty="0"/>
              <a:t>, tai jos se ei onnistu, järjestää itse vaaran poistamisen LjMTL 101 §:n perusteella.</a:t>
            </a:r>
          </a:p>
          <a:p>
            <a:pPr marL="0" indent="0">
              <a:lnSpc>
                <a:spcPct val="110000"/>
              </a:lnSpc>
              <a:buNone/>
            </a:pPr>
            <a:r>
              <a:rPr lang="fi-FI" sz="2200" dirty="0"/>
              <a:t>Jos pinosta vastaava ei </a:t>
            </a:r>
            <a:r>
              <a:rPr lang="fi-FI" sz="2200" b="1" dirty="0"/>
              <a:t>siivouskehotuksen</a:t>
            </a:r>
            <a:r>
              <a:rPr lang="fi-FI" sz="2200" dirty="0"/>
              <a:t> saatuaan poista tielle ja/tai sivuojaan jääneitä roskia, tienpitäjän edustaja voi järjestää siivouksen ja </a:t>
            </a:r>
            <a:r>
              <a:rPr lang="fi-FI" sz="2200" b="1" dirty="0"/>
              <a:t>periä siivouskustannukset puun ostajalta</a:t>
            </a:r>
            <a:r>
              <a:rPr lang="fi-FI" sz="2200" dirty="0"/>
              <a:t>. Sama koskee päällys-teen paikkausta.</a:t>
            </a:r>
          </a:p>
        </p:txBody>
      </p:sp>
    </p:spTree>
    <p:extLst>
      <p:ext uri="{BB962C8B-B14F-4D97-AF65-F5344CB8AC3E}">
        <p14:creationId xmlns:p14="http://schemas.microsoft.com/office/powerpoint/2010/main" val="119188149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ctrTitle"/>
          </p:nvPr>
        </p:nvSpPr>
        <p:spPr/>
        <p:txBody>
          <a:bodyPr/>
          <a:lstStyle/>
          <a:p>
            <a:r>
              <a:rPr lang="fi-FI" dirty="0"/>
              <a:t>Kiitos!</a:t>
            </a:r>
          </a:p>
        </p:txBody>
      </p:sp>
    </p:spTree>
    <p:extLst>
      <p:ext uri="{BB962C8B-B14F-4D97-AF65-F5344CB8AC3E}">
        <p14:creationId xmlns:p14="http://schemas.microsoft.com/office/powerpoint/2010/main" val="224946018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a:xfrm>
            <a:off x="736455" y="402484"/>
            <a:ext cx="8530374" cy="1020877"/>
          </a:xfrm>
        </p:spPr>
        <p:txBody>
          <a:bodyPr>
            <a:normAutofit fontScale="90000"/>
          </a:bodyPr>
          <a:lstStyle/>
          <a:p>
            <a:r>
              <a:rPr lang="fi-FI" sz="3200" dirty="0"/>
              <a:t/>
            </a:r>
            <a:br>
              <a:rPr lang="fi-FI" sz="3200" dirty="0"/>
            </a:br>
            <a:r>
              <a:rPr lang="fi-FI" sz="3200" dirty="0"/>
              <a:t> </a:t>
            </a:r>
            <a:br>
              <a:rPr lang="fi-FI" sz="3200" dirty="0"/>
            </a:br>
            <a:r>
              <a:rPr lang="fi-FI" sz="3200" dirty="0"/>
              <a:t>Puun käsittely </a:t>
            </a:r>
            <a:r>
              <a:rPr lang="fi-FI" sz="3200" dirty="0" err="1" smtClean="0"/>
              <a:t>maantiellä,vuonna</a:t>
            </a:r>
            <a:r>
              <a:rPr lang="fi-FI" sz="3200" dirty="0" smtClean="0"/>
              <a:t> </a:t>
            </a:r>
            <a:r>
              <a:rPr lang="fi-FI" sz="3200" dirty="0"/>
              <a:t>2017 tehdyn esiselvityksen tuloksia</a:t>
            </a:r>
            <a:br>
              <a:rPr lang="fi-FI" sz="3200" dirty="0"/>
            </a:br>
            <a:r>
              <a:rPr lang="fi-FI" sz="3200" dirty="0"/>
              <a:t/>
            </a:r>
            <a:br>
              <a:rPr lang="fi-FI" sz="3200" dirty="0"/>
            </a:br>
            <a:endParaRPr lang="fi-FI" sz="3200" dirty="0"/>
          </a:p>
        </p:txBody>
      </p:sp>
      <p:sp>
        <p:nvSpPr>
          <p:cNvPr id="3" name="Tekstin paikkamerkki 2"/>
          <p:cNvSpPr>
            <a:spLocks noGrp="1"/>
          </p:cNvSpPr>
          <p:nvPr>
            <p:ph type="body" idx="1"/>
          </p:nvPr>
        </p:nvSpPr>
        <p:spPr>
          <a:xfrm>
            <a:off x="736456" y="1470212"/>
            <a:ext cx="9637828" cy="897705"/>
          </a:xfrm>
        </p:spPr>
        <p:txBody>
          <a:bodyPr>
            <a:noAutofit/>
          </a:bodyPr>
          <a:lstStyle/>
          <a:p>
            <a:pPr>
              <a:lnSpc>
                <a:spcPct val="120000"/>
              </a:lnSpc>
              <a:spcBef>
                <a:spcPts val="300"/>
              </a:spcBef>
            </a:pPr>
            <a:r>
              <a:rPr lang="fi-FI" sz="2000" b="0" dirty="0" smtClean="0"/>
              <a:t>Lupamenettelystä </a:t>
            </a:r>
            <a:r>
              <a:rPr lang="fi-FI" sz="2000" b="0" dirty="0"/>
              <a:t>luopuminen alemmalla tieverkolla on </a:t>
            </a:r>
            <a:r>
              <a:rPr lang="fi-FI" sz="2000" b="0" dirty="0" smtClean="0"/>
              <a:t>sujuvoittanut puun käsittelyä ja säästänyt </a:t>
            </a:r>
            <a:r>
              <a:rPr lang="fi-FI" sz="2000" b="0" dirty="0"/>
              <a:t>tienpitäjän lupa-asiantuntijoiden ja </a:t>
            </a:r>
            <a:r>
              <a:rPr lang="fi-FI" sz="2000" b="0" dirty="0" smtClean="0"/>
              <a:t>metsäsektorin </a:t>
            </a:r>
            <a:r>
              <a:rPr lang="fi-FI" sz="2000" b="0" dirty="0"/>
              <a:t>resursseja</a:t>
            </a:r>
            <a:r>
              <a:rPr lang="fi-FI" sz="2000" b="0" dirty="0" smtClean="0"/>
              <a:t>.</a:t>
            </a:r>
            <a:endParaRPr lang="fi-FI" sz="2000" dirty="0"/>
          </a:p>
        </p:txBody>
      </p:sp>
      <p:sp>
        <p:nvSpPr>
          <p:cNvPr id="8" name="Alatunnisteen paikkamerkki 7"/>
          <p:cNvSpPr>
            <a:spLocks noGrp="1"/>
          </p:cNvSpPr>
          <p:nvPr>
            <p:ph type="ftr" sz="quarter" idx="11"/>
          </p:nvPr>
        </p:nvSpPr>
        <p:spPr/>
        <p:txBody>
          <a:bodyPr/>
          <a:lstStyle/>
          <a:p>
            <a:r>
              <a:rPr lang="fi-FI" dirty="0"/>
              <a:t> </a:t>
            </a:r>
          </a:p>
        </p:txBody>
      </p:sp>
      <p:sp>
        <p:nvSpPr>
          <p:cNvPr id="9" name="Dian numeron paikkamerkki 8"/>
          <p:cNvSpPr>
            <a:spLocks noGrp="1"/>
          </p:cNvSpPr>
          <p:nvPr>
            <p:ph type="sldNum" sz="quarter" idx="12"/>
          </p:nvPr>
        </p:nvSpPr>
        <p:spPr/>
        <p:txBody>
          <a:bodyPr/>
          <a:lstStyle/>
          <a:p>
            <a:fld id="{CD67F47F-A4DF-4926-BB4C-9F1DAEA89B92}" type="slidenum">
              <a:rPr lang="fi-FI" smtClean="0"/>
              <a:pPr/>
              <a:t>3</a:t>
            </a:fld>
            <a:endParaRPr lang="fi-FI" dirty="0"/>
          </a:p>
        </p:txBody>
      </p:sp>
      <p:pic>
        <p:nvPicPr>
          <p:cNvPr id="14" name="Kuva 13" descr="P:\Projektit_16\16126 Tiealueen käyttö varastointiin ja kuormaukseen\raportit\kuvat\2.5.2014_puupinoja - 1.jpg"/>
          <p:cNvPicPr/>
          <p:nvPr/>
        </p:nvPicPr>
        <p:blipFill rotWithShape="1">
          <a:blip r:embed="rId2" cstate="print">
            <a:extLst>
              <a:ext uri="{28A0092B-C50C-407E-A947-70E740481C1C}">
                <a14:useLocalDpi xmlns:a14="http://schemas.microsoft.com/office/drawing/2010/main" val="0"/>
              </a:ext>
            </a:extLst>
          </a:blip>
          <a:srcRect t="2222" b="17473"/>
          <a:stretch/>
        </p:blipFill>
        <p:spPr bwMode="auto">
          <a:xfrm>
            <a:off x="847620" y="2391092"/>
            <a:ext cx="3599815" cy="2160000"/>
          </a:xfrm>
          <a:prstGeom prst="rect">
            <a:avLst/>
          </a:prstGeom>
          <a:noFill/>
          <a:ln>
            <a:noFill/>
          </a:ln>
          <a:extLst>
            <a:ext uri="{53640926-AAD7-44D8-BBD7-CCE9431645EC}">
              <a14:shadowObscured xmlns:a14="http://schemas.microsoft.com/office/drawing/2010/main"/>
            </a:ext>
          </a:extLst>
        </p:spPr>
      </p:pic>
      <p:cxnSp>
        <p:nvCxnSpPr>
          <p:cNvPr id="1026" name="Suora nuoliyhdysviiva 9"/>
          <p:cNvCxnSpPr>
            <a:cxnSpLocks noChangeShapeType="1"/>
          </p:cNvCxnSpPr>
          <p:nvPr/>
        </p:nvCxnSpPr>
        <p:spPr bwMode="auto">
          <a:xfrm flipH="1">
            <a:off x="1923957" y="2863663"/>
            <a:ext cx="152400" cy="479425"/>
          </a:xfrm>
          <a:prstGeom prst="straightConnector1">
            <a:avLst/>
          </a:prstGeom>
          <a:noFill/>
          <a:ln w="38100">
            <a:solidFill>
              <a:srgbClr val="FF0000"/>
            </a:solidFill>
            <a:round/>
            <a:headEnd/>
            <a:tailEnd type="arrow" w="med" len="med"/>
          </a:ln>
        </p:spPr>
      </p:cxnSp>
      <p:pic>
        <p:nvPicPr>
          <p:cNvPr id="18" name="Kuva 17" descr="P:\Projektit_16\16126 Tiealueen käyttö varastointiin ja kuormaukseen\raportit\kuvat\20170207_Haketusta tiellä_Lipponen.jpg"/>
          <p:cNvPicPr>
            <a:picLocks noChangeAspect="1"/>
          </p:cNvPicPr>
          <p:nvPr/>
        </p:nvPicPr>
        <p:blipFill>
          <a:blip r:embed="rId3" cstate="print">
            <a:extLst>
              <a:ext uri="{28A0092B-C50C-407E-A947-70E740481C1C}">
                <a14:useLocalDpi xmlns:a14="http://schemas.microsoft.com/office/drawing/2010/main" val="0"/>
              </a:ext>
            </a:extLst>
          </a:blip>
          <a:srcRect r="6696"/>
          <a:stretch>
            <a:fillRect/>
          </a:stretch>
        </p:blipFill>
        <p:spPr bwMode="auto">
          <a:xfrm>
            <a:off x="847620" y="4823525"/>
            <a:ext cx="3637569" cy="2196000"/>
          </a:xfrm>
          <a:prstGeom prst="rect">
            <a:avLst/>
          </a:prstGeom>
          <a:noFill/>
          <a:ln>
            <a:noFill/>
          </a:ln>
        </p:spPr>
      </p:pic>
      <p:sp>
        <p:nvSpPr>
          <p:cNvPr id="19" name="Sisällön paikkamerkki 5"/>
          <p:cNvSpPr>
            <a:spLocks noGrp="1"/>
          </p:cNvSpPr>
          <p:nvPr>
            <p:ph sz="quarter" idx="4"/>
          </p:nvPr>
        </p:nvSpPr>
        <p:spPr>
          <a:xfrm>
            <a:off x="5103628" y="2440195"/>
            <a:ext cx="5270656" cy="4566505"/>
          </a:xfrm>
        </p:spPr>
        <p:txBody>
          <a:bodyPr>
            <a:normAutofit/>
          </a:bodyPr>
          <a:lstStyle/>
          <a:p>
            <a:pPr marL="0" indent="0">
              <a:lnSpc>
                <a:spcPts val="2400"/>
              </a:lnSpc>
              <a:spcBef>
                <a:spcPts val="1200"/>
              </a:spcBef>
              <a:buNone/>
            </a:pPr>
            <a:r>
              <a:rPr lang="fi-FI" sz="2000" dirty="0" smtClean="0"/>
              <a:t>Ongelmiakin on ollut</a:t>
            </a:r>
          </a:p>
          <a:p>
            <a:pPr>
              <a:lnSpc>
                <a:spcPts val="2400"/>
              </a:lnSpc>
              <a:spcBef>
                <a:spcPts val="1200"/>
              </a:spcBef>
            </a:pPr>
            <a:r>
              <a:rPr lang="fi-FI" sz="2000" dirty="0" smtClean="0"/>
              <a:t>Puut varastoitiin usein liian lähelle tietä.</a:t>
            </a:r>
          </a:p>
          <a:p>
            <a:pPr>
              <a:lnSpc>
                <a:spcPts val="2400"/>
              </a:lnSpc>
              <a:spcBef>
                <a:spcPts val="1200"/>
              </a:spcBef>
            </a:pPr>
            <a:r>
              <a:rPr lang="fi-FI" sz="2000" dirty="0" smtClean="0"/>
              <a:t>Pino </a:t>
            </a:r>
            <a:r>
              <a:rPr lang="fi-FI" sz="2000" dirty="0"/>
              <a:t>tehtiin usein sisäkaarteeseen tai mäenkumpareen kohdalle, johon ei saa pysähtyä kuormaamaan.</a:t>
            </a:r>
          </a:p>
          <a:p>
            <a:pPr>
              <a:lnSpc>
                <a:spcPts val="2400"/>
              </a:lnSpc>
              <a:spcBef>
                <a:spcPts val="1200"/>
              </a:spcBef>
            </a:pPr>
            <a:r>
              <a:rPr lang="fi-FI" sz="2000" dirty="0"/>
              <a:t>Puuta varastoitiin joskus linja-auto-pysäkille tai levähdysalueelle.</a:t>
            </a:r>
          </a:p>
          <a:p>
            <a:pPr>
              <a:lnSpc>
                <a:spcPts val="2400"/>
              </a:lnSpc>
              <a:spcBef>
                <a:spcPts val="1200"/>
              </a:spcBef>
            </a:pPr>
            <a:r>
              <a:rPr lang="fi-FI" sz="2000" dirty="0"/>
              <a:t>Päällysteeseen oli tullut joskus vaurioita puun kuormauksesta tai metsäkoneesta.</a:t>
            </a:r>
          </a:p>
          <a:p>
            <a:pPr>
              <a:lnSpc>
                <a:spcPts val="2400"/>
              </a:lnSpc>
              <a:spcBef>
                <a:spcPts val="1200"/>
              </a:spcBef>
            </a:pPr>
            <a:r>
              <a:rPr lang="fi-FI" sz="2000" dirty="0"/>
              <a:t>Energiapuukasasta ja haketuksesta oli jäänyt usein roskaa tielle tai ojaan.</a:t>
            </a:r>
          </a:p>
          <a:p>
            <a:pPr>
              <a:lnSpc>
                <a:spcPts val="2400"/>
              </a:lnSpc>
              <a:spcBef>
                <a:spcPts val="600"/>
              </a:spcBef>
            </a:pPr>
            <a:endParaRPr lang="fi-FI" sz="2000" dirty="0"/>
          </a:p>
          <a:p>
            <a:pPr>
              <a:lnSpc>
                <a:spcPct val="120000"/>
              </a:lnSpc>
            </a:pPr>
            <a:endParaRPr lang="fi-FI" sz="2400" dirty="0"/>
          </a:p>
          <a:p>
            <a:pPr>
              <a:lnSpc>
                <a:spcPct val="120000"/>
              </a:lnSpc>
            </a:pPr>
            <a:endParaRPr lang="fi-FI" sz="3600" dirty="0"/>
          </a:p>
          <a:p>
            <a:pPr>
              <a:lnSpc>
                <a:spcPct val="120000"/>
              </a:lnSpc>
            </a:pPr>
            <a:endParaRPr lang="fi-FI" sz="3600" dirty="0"/>
          </a:p>
        </p:txBody>
      </p:sp>
      <p:sp>
        <p:nvSpPr>
          <p:cNvPr id="10" name="Suorakulmio 9"/>
          <p:cNvSpPr/>
          <p:nvPr/>
        </p:nvSpPr>
        <p:spPr>
          <a:xfrm>
            <a:off x="831723" y="4310819"/>
            <a:ext cx="1290738" cy="246221"/>
          </a:xfrm>
          <a:prstGeom prst="rect">
            <a:avLst/>
          </a:prstGeom>
          <a:ln>
            <a:noFill/>
          </a:ln>
        </p:spPr>
        <p:txBody>
          <a:bodyPr wrap="none">
            <a:spAutoFit/>
          </a:bodyPr>
          <a:lstStyle/>
          <a:p>
            <a:r>
              <a:rPr lang="fi-FI" sz="1000" b="1" i="1" dirty="0">
                <a:solidFill>
                  <a:schemeClr val="bg1"/>
                </a:solidFill>
              </a:rPr>
              <a:t>Joona Peltoniemi</a:t>
            </a:r>
            <a:endParaRPr lang="fi-FI" sz="1000" b="1" dirty="0">
              <a:solidFill>
                <a:schemeClr val="bg1"/>
              </a:solidFill>
            </a:endParaRPr>
          </a:p>
        </p:txBody>
      </p:sp>
      <p:sp>
        <p:nvSpPr>
          <p:cNvPr id="11" name="Suorakulmio 10"/>
          <p:cNvSpPr/>
          <p:nvPr/>
        </p:nvSpPr>
        <p:spPr>
          <a:xfrm>
            <a:off x="840689" y="6731289"/>
            <a:ext cx="1250663" cy="246221"/>
          </a:xfrm>
          <a:prstGeom prst="rect">
            <a:avLst/>
          </a:prstGeom>
          <a:ln>
            <a:noFill/>
          </a:ln>
        </p:spPr>
        <p:txBody>
          <a:bodyPr wrap="none">
            <a:spAutoFit/>
          </a:bodyPr>
          <a:lstStyle/>
          <a:p>
            <a:r>
              <a:rPr lang="fi-FI" sz="1000" b="1" i="1" dirty="0">
                <a:solidFill>
                  <a:schemeClr val="bg1"/>
                </a:solidFill>
              </a:rPr>
              <a:t>Matti Antikainen</a:t>
            </a:r>
            <a:endParaRPr lang="fi-FI" sz="1000" b="1" dirty="0">
              <a:solidFill>
                <a:schemeClr val="bg1"/>
              </a:solidFill>
            </a:endParaRPr>
          </a:p>
        </p:txBody>
      </p:sp>
    </p:spTree>
    <p:extLst>
      <p:ext uri="{BB962C8B-B14F-4D97-AF65-F5344CB8AC3E}">
        <p14:creationId xmlns:p14="http://schemas.microsoft.com/office/powerpoint/2010/main" val="237715493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normAutofit/>
          </a:bodyPr>
          <a:lstStyle/>
          <a:p>
            <a:r>
              <a:rPr lang="fi-FI" sz="3200" dirty="0"/>
              <a:t>Laki liikennejärjestelmästä ja maanteistä</a:t>
            </a:r>
          </a:p>
        </p:txBody>
      </p:sp>
      <p:sp>
        <p:nvSpPr>
          <p:cNvPr id="4" name="Sisällön paikkamerkki 3"/>
          <p:cNvSpPr>
            <a:spLocks noGrp="1"/>
          </p:cNvSpPr>
          <p:nvPr>
            <p:ph sz="half" idx="2"/>
          </p:nvPr>
        </p:nvSpPr>
        <p:spPr>
          <a:xfrm>
            <a:off x="773906" y="2052512"/>
            <a:ext cx="4468128" cy="4575912"/>
          </a:xfrm>
        </p:spPr>
        <p:txBody>
          <a:bodyPr>
            <a:noAutofit/>
          </a:bodyPr>
          <a:lstStyle/>
          <a:p>
            <a:pPr marL="0" indent="0">
              <a:lnSpc>
                <a:spcPct val="120000"/>
              </a:lnSpc>
              <a:buNone/>
            </a:pPr>
            <a:r>
              <a:rPr lang="fi-FI" sz="2000" b="1" dirty="0"/>
              <a:t>Laki tuli voimaan 1.8.2018</a:t>
            </a:r>
          </a:p>
          <a:p>
            <a:pPr marL="0" indent="0">
              <a:lnSpc>
                <a:spcPct val="120000"/>
              </a:lnSpc>
              <a:buNone/>
            </a:pPr>
            <a:r>
              <a:rPr lang="fi-FI" sz="2000" b="1" dirty="0"/>
              <a:t>42 § </a:t>
            </a:r>
          </a:p>
          <a:p>
            <a:pPr marL="0" indent="0">
              <a:lnSpc>
                <a:spcPct val="100000"/>
              </a:lnSpc>
              <a:buNone/>
            </a:pPr>
            <a:r>
              <a:rPr lang="fi-FI" sz="2000" dirty="0"/>
              <a:t>Tiealueeseen kohdistuva työ sekä rakenteiden, rakennelmien ja laitteiden sijoittaminen tiealueelle </a:t>
            </a:r>
          </a:p>
          <a:p>
            <a:pPr>
              <a:lnSpc>
                <a:spcPct val="100000"/>
              </a:lnSpc>
            </a:pPr>
            <a:r>
              <a:rPr lang="fi-FI" sz="2000" dirty="0"/>
              <a:t>Tiealueeseen kohdistuvaan työhön sekä rakenteiden, rakennelmien ja laitteiden sijoittamiseen tiealueelle on oltava elinkeino-, liikenne- ja ympäristökeskuksen lupa.</a:t>
            </a:r>
          </a:p>
          <a:p>
            <a:pPr marL="0" indent="0">
              <a:lnSpc>
                <a:spcPct val="120000"/>
              </a:lnSpc>
              <a:buNone/>
            </a:pPr>
            <a:r>
              <a:rPr lang="fi-FI" sz="2000" dirty="0"/>
              <a:t>…</a:t>
            </a:r>
          </a:p>
        </p:txBody>
      </p:sp>
      <p:sp>
        <p:nvSpPr>
          <p:cNvPr id="6" name="Sisällön paikkamerkki 5"/>
          <p:cNvSpPr>
            <a:spLocks noGrp="1"/>
          </p:cNvSpPr>
          <p:nvPr>
            <p:ph sz="quarter" idx="4"/>
          </p:nvPr>
        </p:nvSpPr>
        <p:spPr>
          <a:xfrm>
            <a:off x="5109495" y="2171538"/>
            <a:ext cx="5056970" cy="5318229"/>
          </a:xfrm>
        </p:spPr>
        <p:txBody>
          <a:bodyPr>
            <a:normAutofit fontScale="47500" lnSpcReduction="20000"/>
          </a:bodyPr>
          <a:lstStyle/>
          <a:p>
            <a:pPr marL="0" indent="0">
              <a:lnSpc>
                <a:spcPct val="120000"/>
              </a:lnSpc>
              <a:buNone/>
            </a:pPr>
            <a:r>
              <a:rPr lang="fi-FI" sz="4200" dirty="0"/>
              <a:t>Lupaa ei kuitenkaan vaadita:</a:t>
            </a:r>
          </a:p>
          <a:p>
            <a:pPr>
              <a:lnSpc>
                <a:spcPct val="120000"/>
              </a:lnSpc>
            </a:pPr>
            <a:r>
              <a:rPr lang="fi-FI" sz="4200" dirty="0"/>
              <a:t>1) yhdystiellä ja seututeillä (100-19999), joita ei ole merkitty liikennemerkillä "etuajo-oikeutettu tie", maantien tiealueen ojan ulkoluiskan ulkopuolisen alueen lyhytaikaiseen käyttämiseen silloin, kun kysymys on metsänhakkuusta johtuvan puutavaran lyhytaikaisesta, enintään kuusi kuukautta kestävästä säilyttämisestä tieliikennelain säännökset huomioon ottaen, eikä mainitulla tavalla säilytetyn puutavaran kuormaamiseen tiealueella;</a:t>
            </a:r>
          </a:p>
          <a:p>
            <a:pPr marL="0" indent="0">
              <a:lnSpc>
                <a:spcPct val="120000"/>
              </a:lnSpc>
              <a:buNone/>
            </a:pPr>
            <a:r>
              <a:rPr lang="fi-FI" sz="4200" dirty="0"/>
              <a:t>…</a:t>
            </a:r>
            <a:endParaRPr lang="fi-FI" dirty="0"/>
          </a:p>
        </p:txBody>
      </p:sp>
      <p:sp>
        <p:nvSpPr>
          <p:cNvPr id="8" name="Alatunnisteen paikkamerkki 7"/>
          <p:cNvSpPr>
            <a:spLocks noGrp="1"/>
          </p:cNvSpPr>
          <p:nvPr>
            <p:ph type="ftr" sz="quarter" idx="11"/>
          </p:nvPr>
        </p:nvSpPr>
        <p:spPr/>
        <p:txBody>
          <a:bodyPr/>
          <a:lstStyle/>
          <a:p>
            <a:r>
              <a:rPr lang="fi-FI"/>
              <a:t> </a:t>
            </a:r>
            <a:endParaRPr lang="fi-FI" dirty="0"/>
          </a:p>
        </p:txBody>
      </p:sp>
      <p:sp>
        <p:nvSpPr>
          <p:cNvPr id="9" name="Dian numeron paikkamerkki 8"/>
          <p:cNvSpPr>
            <a:spLocks noGrp="1"/>
          </p:cNvSpPr>
          <p:nvPr>
            <p:ph type="sldNum" sz="quarter" idx="12"/>
          </p:nvPr>
        </p:nvSpPr>
        <p:spPr/>
        <p:txBody>
          <a:bodyPr/>
          <a:lstStyle/>
          <a:p>
            <a:fld id="{CD67F47F-A4DF-4926-BB4C-9F1DAEA89B92}" type="slidenum">
              <a:rPr lang="fi-FI" smtClean="0"/>
              <a:pPr/>
              <a:t>4</a:t>
            </a:fld>
            <a:endParaRPr lang="fi-FI" dirty="0"/>
          </a:p>
        </p:txBody>
      </p:sp>
    </p:spTree>
    <p:extLst>
      <p:ext uri="{BB962C8B-B14F-4D97-AF65-F5344CB8AC3E}">
        <p14:creationId xmlns:p14="http://schemas.microsoft.com/office/powerpoint/2010/main" val="416094710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a:xfrm>
            <a:off x="744619" y="552851"/>
            <a:ext cx="8530374" cy="811463"/>
          </a:xfrm>
        </p:spPr>
        <p:txBody>
          <a:bodyPr anchor="ctr">
            <a:normAutofit/>
          </a:bodyPr>
          <a:lstStyle/>
          <a:p>
            <a:r>
              <a:rPr lang="fi-FI" sz="3200" dirty="0"/>
              <a:t>Pinon paikka tien pituussuunnassa</a:t>
            </a:r>
          </a:p>
        </p:txBody>
      </p:sp>
      <p:sp>
        <p:nvSpPr>
          <p:cNvPr id="6" name="Sisällön paikkamerkki 5"/>
          <p:cNvSpPr>
            <a:spLocks noGrp="1"/>
          </p:cNvSpPr>
          <p:nvPr>
            <p:ph sz="quarter" idx="4"/>
          </p:nvPr>
        </p:nvSpPr>
        <p:spPr>
          <a:xfrm>
            <a:off x="736455" y="1529068"/>
            <a:ext cx="9605166" cy="5741308"/>
          </a:xfrm>
        </p:spPr>
        <p:txBody>
          <a:bodyPr>
            <a:noAutofit/>
          </a:bodyPr>
          <a:lstStyle/>
          <a:p>
            <a:pPr marL="0" indent="0">
              <a:buNone/>
            </a:pPr>
            <a:r>
              <a:rPr lang="x-none" sz="2400" b="1" dirty="0"/>
              <a:t>Varastopaikkaa ei saa sijoittaa</a:t>
            </a:r>
            <a:r>
              <a:rPr lang="x-none" sz="2400" dirty="0"/>
              <a:t>:</a:t>
            </a:r>
            <a:endParaRPr lang="fi-FI" sz="2400" dirty="0"/>
          </a:p>
          <a:p>
            <a:pPr marL="457200" lvl="0" indent="-457200">
              <a:lnSpc>
                <a:spcPct val="110000"/>
              </a:lnSpc>
              <a:buFont typeface="+mj-lt"/>
              <a:buAutoNum type="alphaLcParenR"/>
            </a:pPr>
            <a:r>
              <a:rPr lang="fi-FI" sz="2400" dirty="0"/>
              <a:t>tien</a:t>
            </a:r>
            <a:r>
              <a:rPr lang="x-none" sz="2400" dirty="0"/>
              <a:t>kohdalle, joka on niin </a:t>
            </a:r>
            <a:r>
              <a:rPr lang="x-none" sz="2400" b="1" dirty="0"/>
              <a:t>kapea</a:t>
            </a:r>
            <a:r>
              <a:rPr lang="x-none" sz="2400" dirty="0"/>
              <a:t> (&lt; 5,</a:t>
            </a:r>
            <a:r>
              <a:rPr lang="fi-FI" sz="2400" dirty="0"/>
              <a:t>5</a:t>
            </a:r>
            <a:r>
              <a:rPr lang="x-none" sz="2400" dirty="0"/>
              <a:t> m), että muu liikenne estyy </a:t>
            </a:r>
            <a:r>
              <a:rPr lang="en-GB" sz="2400" dirty="0"/>
              <a:t>(TLL 37 §:n </a:t>
            </a:r>
            <a:r>
              <a:rPr lang="fi-FI" sz="2400" dirty="0"/>
              <a:t>mukaan</a:t>
            </a:r>
            <a:r>
              <a:rPr lang="en-GB" sz="2400" dirty="0"/>
              <a:t> </a:t>
            </a:r>
            <a:r>
              <a:rPr lang="fi-FI" sz="2400" dirty="0"/>
              <a:t>ajoneuvoa</a:t>
            </a:r>
            <a:r>
              <a:rPr lang="en-GB" sz="2400" dirty="0"/>
              <a:t> </a:t>
            </a:r>
            <a:r>
              <a:rPr lang="fi-FI" sz="2400" dirty="0"/>
              <a:t>ei</a:t>
            </a:r>
            <a:r>
              <a:rPr lang="en-GB" sz="2400" dirty="0"/>
              <a:t> </a:t>
            </a:r>
            <a:r>
              <a:rPr lang="fi-FI" sz="2400" dirty="0"/>
              <a:t>saa</a:t>
            </a:r>
            <a:r>
              <a:rPr lang="en-GB" sz="2400" dirty="0"/>
              <a:t> </a:t>
            </a:r>
            <a:r>
              <a:rPr lang="fi-FI" sz="2400" dirty="0"/>
              <a:t>pysäyttää</a:t>
            </a:r>
            <a:r>
              <a:rPr lang="en-GB" sz="2400" dirty="0"/>
              <a:t> </a:t>
            </a:r>
            <a:r>
              <a:rPr lang="fi-FI" sz="2400" dirty="0"/>
              <a:t>eikä</a:t>
            </a:r>
            <a:r>
              <a:rPr lang="en-GB" sz="2400" dirty="0"/>
              <a:t> </a:t>
            </a:r>
            <a:r>
              <a:rPr lang="fi-FI" sz="2400" dirty="0"/>
              <a:t>pysäköidä</a:t>
            </a:r>
            <a:r>
              <a:rPr lang="en-GB" sz="2400" dirty="0"/>
              <a:t> </a:t>
            </a:r>
            <a:r>
              <a:rPr lang="fi-FI" sz="2400" dirty="0"/>
              <a:t>siten</a:t>
            </a:r>
            <a:r>
              <a:rPr lang="en-GB" sz="2400" dirty="0"/>
              <a:t>, </a:t>
            </a:r>
            <a:r>
              <a:rPr lang="fi-FI" sz="2400" dirty="0"/>
              <a:t>että</a:t>
            </a:r>
            <a:r>
              <a:rPr lang="en-GB" sz="2400" dirty="0"/>
              <a:t> se </a:t>
            </a:r>
            <a:r>
              <a:rPr lang="fi-FI" sz="2400" dirty="0"/>
              <a:t>vaarantaa</a:t>
            </a:r>
            <a:r>
              <a:rPr lang="en-GB" sz="2400" dirty="0"/>
              <a:t> </a:t>
            </a:r>
            <a:r>
              <a:rPr lang="fi-FI" sz="2400" dirty="0"/>
              <a:t>turvallisuutta</a:t>
            </a:r>
            <a:r>
              <a:rPr lang="en-GB" sz="2400" dirty="0"/>
              <a:t> tai </a:t>
            </a:r>
            <a:r>
              <a:rPr lang="fi-FI" sz="2400" dirty="0"/>
              <a:t>haittaa</a:t>
            </a:r>
            <a:r>
              <a:rPr lang="en-GB" sz="2400" dirty="0"/>
              <a:t> </a:t>
            </a:r>
            <a:r>
              <a:rPr lang="fi-FI" sz="2400" dirty="0"/>
              <a:t>muuta</a:t>
            </a:r>
            <a:r>
              <a:rPr lang="en-GB" sz="2400" dirty="0"/>
              <a:t> </a:t>
            </a:r>
            <a:r>
              <a:rPr lang="fi-FI" sz="2400" dirty="0"/>
              <a:t>liikennettä</a:t>
            </a:r>
            <a:r>
              <a:rPr lang="en-GB" sz="2400" dirty="0"/>
              <a:t>)</a:t>
            </a:r>
            <a:r>
              <a:rPr lang="fi-FI" sz="2400" dirty="0"/>
              <a:t>  Tämä on voimassa myös yksityisteillä.</a:t>
            </a:r>
          </a:p>
          <a:p>
            <a:pPr marL="457200" lvl="0" indent="-457200">
              <a:lnSpc>
                <a:spcPct val="110000"/>
              </a:lnSpc>
              <a:buFont typeface="+mj-lt"/>
              <a:buAutoNum type="alphaLcParenR"/>
            </a:pPr>
            <a:r>
              <a:rPr lang="x-none" sz="2400" b="1" dirty="0"/>
              <a:t>etuajo-oikeutetun</a:t>
            </a:r>
            <a:r>
              <a:rPr lang="x-none" sz="2400" dirty="0"/>
              <a:t> maantien varrelle </a:t>
            </a:r>
            <a:r>
              <a:rPr lang="fi-FI" sz="2400" dirty="0"/>
              <a:t>ilman tienpitäjän lupaa (TLL 38 §, liikennemerkki 211 "etuajo-oikeus" kieltää osittaisenkin pysäköinnin ajokaistalle)</a:t>
            </a:r>
          </a:p>
          <a:p>
            <a:pPr marL="457200" indent="-457200">
              <a:lnSpc>
                <a:spcPct val="110000"/>
              </a:lnSpc>
              <a:buFont typeface="+mj-lt"/>
              <a:buAutoNum type="alphaLcParenR"/>
            </a:pPr>
            <a:r>
              <a:rPr lang="x-none" sz="2400" dirty="0"/>
              <a:t>näkemää rajoittavaan tien </a:t>
            </a:r>
            <a:r>
              <a:rPr lang="x-none" sz="2400" b="1" dirty="0"/>
              <a:t>sisäkaarteeseen tai mäenkumpareen </a:t>
            </a:r>
            <a:r>
              <a:rPr lang="x-none" sz="2400" dirty="0"/>
              <a:t>kohdalle </a:t>
            </a:r>
            <a:r>
              <a:rPr lang="en-GB" sz="2400" dirty="0"/>
              <a:t>(TLL 37 § </a:t>
            </a:r>
            <a:r>
              <a:rPr lang="fi-FI" sz="2400" dirty="0"/>
              <a:t>kieltää</a:t>
            </a:r>
            <a:r>
              <a:rPr lang="en-GB" sz="2400" dirty="0"/>
              <a:t> </a:t>
            </a:r>
            <a:r>
              <a:rPr lang="fi-FI" sz="2400" dirty="0"/>
              <a:t>pysäyttämisen</a:t>
            </a:r>
            <a:r>
              <a:rPr lang="en-GB" sz="2400" dirty="0"/>
              <a:t> </a:t>
            </a:r>
            <a:r>
              <a:rPr lang="fi-FI" sz="2400" dirty="0"/>
              <a:t>paikkaan</a:t>
            </a:r>
            <a:r>
              <a:rPr lang="en-GB" sz="2400" dirty="0"/>
              <a:t>, </a:t>
            </a:r>
            <a:r>
              <a:rPr lang="fi-FI" sz="2400" dirty="0"/>
              <a:t>jossa</a:t>
            </a:r>
            <a:r>
              <a:rPr lang="en-GB" sz="2400" dirty="0"/>
              <a:t> </a:t>
            </a:r>
            <a:r>
              <a:rPr lang="fi-FI" sz="2400" dirty="0"/>
              <a:t>kuormaavaa</a:t>
            </a:r>
            <a:r>
              <a:rPr lang="en-GB" sz="2400" dirty="0"/>
              <a:t> </a:t>
            </a:r>
            <a:r>
              <a:rPr lang="fi-FI" sz="2400" dirty="0"/>
              <a:t>autoa</a:t>
            </a:r>
            <a:r>
              <a:rPr lang="en-GB" sz="2400" dirty="0"/>
              <a:t> </a:t>
            </a:r>
            <a:r>
              <a:rPr lang="fi-FI" sz="2400" dirty="0"/>
              <a:t>ohittavan</a:t>
            </a:r>
            <a:r>
              <a:rPr lang="en-GB" sz="2400" dirty="0"/>
              <a:t> </a:t>
            </a:r>
            <a:r>
              <a:rPr lang="fi-FI" sz="2400" dirty="0"/>
              <a:t>ajoneuvon</a:t>
            </a:r>
            <a:r>
              <a:rPr lang="en-GB" sz="2400" dirty="0"/>
              <a:t> </a:t>
            </a:r>
            <a:r>
              <a:rPr lang="fi-FI" sz="2400" dirty="0"/>
              <a:t>kuljettaja</a:t>
            </a:r>
            <a:r>
              <a:rPr lang="en-GB" sz="2400" dirty="0"/>
              <a:t> </a:t>
            </a:r>
            <a:r>
              <a:rPr lang="fi-FI" sz="2400" dirty="0"/>
              <a:t>ei</a:t>
            </a:r>
            <a:r>
              <a:rPr lang="en-GB" sz="2400" dirty="0"/>
              <a:t> </a:t>
            </a:r>
            <a:r>
              <a:rPr lang="fi-FI" sz="2400" dirty="0"/>
              <a:t>näe</a:t>
            </a:r>
            <a:r>
              <a:rPr lang="en-GB" sz="2400" dirty="0"/>
              <a:t> </a:t>
            </a:r>
            <a:r>
              <a:rPr lang="fi-FI" sz="2400" dirty="0"/>
              <a:t>vastaantulijan</a:t>
            </a:r>
            <a:r>
              <a:rPr lang="en-GB" sz="2400" dirty="0"/>
              <a:t> </a:t>
            </a:r>
            <a:r>
              <a:rPr lang="fi-FI" sz="2400" dirty="0"/>
              <a:t>kaistaa</a:t>
            </a:r>
            <a:r>
              <a:rPr lang="en-GB" sz="2400" dirty="0"/>
              <a:t> </a:t>
            </a:r>
            <a:r>
              <a:rPr lang="fi-FI" sz="2400" dirty="0"/>
              <a:t>riittävän</a:t>
            </a:r>
            <a:r>
              <a:rPr lang="en-GB" sz="2400" dirty="0"/>
              <a:t> </a:t>
            </a:r>
            <a:r>
              <a:rPr lang="fi-FI" sz="2400" dirty="0"/>
              <a:t>pitkälle</a:t>
            </a:r>
            <a:r>
              <a:rPr lang="en-GB" sz="2400" dirty="0"/>
              <a:t> </a:t>
            </a:r>
            <a:r>
              <a:rPr lang="fi-FI" sz="2400" dirty="0"/>
              <a:t>eteenpäin</a:t>
            </a:r>
            <a:r>
              <a:rPr lang="en-GB" sz="2000" dirty="0"/>
              <a:t>)</a:t>
            </a:r>
            <a:endParaRPr lang="fi-FI" sz="2000" dirty="0"/>
          </a:p>
        </p:txBody>
      </p:sp>
      <p:sp>
        <p:nvSpPr>
          <p:cNvPr id="9" name="Dian numeron paikkamerkki 8"/>
          <p:cNvSpPr>
            <a:spLocks noGrp="1"/>
          </p:cNvSpPr>
          <p:nvPr>
            <p:ph type="sldNum" sz="quarter" idx="12"/>
          </p:nvPr>
        </p:nvSpPr>
        <p:spPr/>
        <p:txBody>
          <a:bodyPr/>
          <a:lstStyle/>
          <a:p>
            <a:fld id="{CD67F47F-A4DF-4926-BB4C-9F1DAEA89B92}" type="slidenum">
              <a:rPr lang="fi-FI" smtClean="0"/>
              <a:pPr/>
              <a:t>5</a:t>
            </a:fld>
            <a:endParaRPr lang="fi-FI" dirty="0"/>
          </a:p>
        </p:txBody>
      </p:sp>
    </p:spTree>
    <p:extLst>
      <p:ext uri="{BB962C8B-B14F-4D97-AF65-F5344CB8AC3E}">
        <p14:creationId xmlns:p14="http://schemas.microsoft.com/office/powerpoint/2010/main" val="423312704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a:xfrm>
            <a:off x="744619" y="552851"/>
            <a:ext cx="8530374" cy="811463"/>
          </a:xfrm>
        </p:spPr>
        <p:txBody>
          <a:bodyPr anchor="ctr">
            <a:normAutofit/>
          </a:bodyPr>
          <a:lstStyle/>
          <a:p>
            <a:r>
              <a:rPr lang="fi-FI" sz="3200" dirty="0"/>
              <a:t>Pinon paikka tien pituussuunnassa</a:t>
            </a:r>
          </a:p>
        </p:txBody>
      </p:sp>
      <p:sp>
        <p:nvSpPr>
          <p:cNvPr id="9" name="Dian numeron paikkamerkki 8"/>
          <p:cNvSpPr>
            <a:spLocks noGrp="1"/>
          </p:cNvSpPr>
          <p:nvPr>
            <p:ph type="sldNum" sz="quarter" idx="12"/>
          </p:nvPr>
        </p:nvSpPr>
        <p:spPr/>
        <p:txBody>
          <a:bodyPr/>
          <a:lstStyle/>
          <a:p>
            <a:fld id="{CD67F47F-A4DF-4926-BB4C-9F1DAEA89B92}" type="slidenum">
              <a:rPr lang="fi-FI" smtClean="0"/>
              <a:pPr/>
              <a:t>6</a:t>
            </a:fld>
            <a:endParaRPr lang="fi-FI" dirty="0"/>
          </a:p>
        </p:txBody>
      </p:sp>
      <p:pic>
        <p:nvPicPr>
          <p:cNvPr id="7" name="Kuva 6" descr="Kuva, joka sisältää kohteen ruoho, ulko, tie, metsä&#10;&#10;Kuvaus luotu automaattisesti">
            <a:extLst>
              <a:ext uri="{FF2B5EF4-FFF2-40B4-BE49-F238E27FC236}">
                <a16:creationId xmlns:a16="http://schemas.microsoft.com/office/drawing/2014/main" id="{77C14FE7-4B4B-49AE-AC13-C582DF30F6BB}"/>
              </a:ext>
            </a:extLst>
          </p:cNvPr>
          <p:cNvPicPr>
            <a:picLocks noChangeAspect="1"/>
          </p:cNvPicPr>
          <p:nvPr/>
        </p:nvPicPr>
        <p:blipFill rotWithShape="1">
          <a:blip r:embed="rId2">
            <a:extLst>
              <a:ext uri="{28A0092B-C50C-407E-A947-70E740481C1C}">
                <a14:useLocalDpi xmlns:a14="http://schemas.microsoft.com/office/drawing/2010/main" val="0"/>
              </a:ext>
            </a:extLst>
          </a:blip>
          <a:srcRect t="-830" b="6377"/>
          <a:stretch/>
        </p:blipFill>
        <p:spPr>
          <a:xfrm>
            <a:off x="3357515" y="3837331"/>
            <a:ext cx="7053279" cy="3427067"/>
          </a:xfrm>
          <a:prstGeom prst="rect">
            <a:avLst/>
          </a:prstGeom>
        </p:spPr>
      </p:pic>
      <p:pic>
        <p:nvPicPr>
          <p:cNvPr id="4" name="Kuva 3" descr="Kuva, joka sisältää kohteen ulko, ruoho, rakennus, penkki&#10;&#10;Kuvaus luotu automaattisesti">
            <a:extLst>
              <a:ext uri="{FF2B5EF4-FFF2-40B4-BE49-F238E27FC236}">
                <a16:creationId xmlns:a16="http://schemas.microsoft.com/office/drawing/2014/main" id="{C9437633-EA66-44FA-A01F-76A427996AA9}"/>
              </a:ext>
            </a:extLst>
          </p:cNvPr>
          <p:cNvPicPr>
            <a:picLocks noChangeAspect="1"/>
          </p:cNvPicPr>
          <p:nvPr/>
        </p:nvPicPr>
        <p:blipFill rotWithShape="1">
          <a:blip r:embed="rId3">
            <a:extLst>
              <a:ext uri="{28A0092B-C50C-407E-A947-70E740481C1C}">
                <a14:useLocalDpi xmlns:a14="http://schemas.microsoft.com/office/drawing/2010/main" val="0"/>
              </a:ext>
            </a:extLst>
          </a:blip>
          <a:srcRect t="2579" b="4254"/>
          <a:stretch/>
        </p:blipFill>
        <p:spPr>
          <a:xfrm>
            <a:off x="744619" y="1463041"/>
            <a:ext cx="5225792" cy="3566160"/>
          </a:xfrm>
          <a:prstGeom prst="rect">
            <a:avLst/>
          </a:prstGeom>
        </p:spPr>
      </p:pic>
      <p:sp>
        <p:nvSpPr>
          <p:cNvPr id="8" name="Tekstiruutu 7">
            <a:extLst>
              <a:ext uri="{FF2B5EF4-FFF2-40B4-BE49-F238E27FC236}">
                <a16:creationId xmlns:a16="http://schemas.microsoft.com/office/drawing/2014/main" id="{69D73953-55F3-4F76-8BD5-998D43A6EB41}"/>
              </a:ext>
            </a:extLst>
          </p:cNvPr>
          <p:cNvSpPr txBox="1"/>
          <p:nvPr/>
        </p:nvSpPr>
        <p:spPr>
          <a:xfrm>
            <a:off x="748147" y="4730283"/>
            <a:ext cx="1803862" cy="261610"/>
          </a:xfrm>
          <a:prstGeom prst="rect">
            <a:avLst/>
          </a:prstGeom>
          <a:noFill/>
        </p:spPr>
        <p:txBody>
          <a:bodyPr wrap="square" rtlCol="0">
            <a:spAutoFit/>
          </a:bodyPr>
          <a:lstStyle/>
          <a:p>
            <a:r>
              <a:rPr lang="fi-FI" sz="1100" b="1" i="1" dirty="0">
                <a:solidFill>
                  <a:schemeClr val="bg1"/>
                </a:solidFill>
                <a:latin typeface="Arial" panose="020B0604020202020204" pitchFamily="34" charset="0"/>
                <a:cs typeface="Arial" panose="020B0604020202020204" pitchFamily="34" charset="0"/>
              </a:rPr>
              <a:t>Toni Helin</a:t>
            </a:r>
          </a:p>
        </p:txBody>
      </p:sp>
      <p:sp>
        <p:nvSpPr>
          <p:cNvPr id="10" name="Tekstiruutu 9">
            <a:extLst>
              <a:ext uri="{FF2B5EF4-FFF2-40B4-BE49-F238E27FC236}">
                <a16:creationId xmlns:a16="http://schemas.microsoft.com/office/drawing/2014/main" id="{D93FEED9-0055-4D9F-B5F3-85A01BA1EFD9}"/>
              </a:ext>
            </a:extLst>
          </p:cNvPr>
          <p:cNvSpPr txBox="1"/>
          <p:nvPr/>
        </p:nvSpPr>
        <p:spPr>
          <a:xfrm>
            <a:off x="9054820" y="7000931"/>
            <a:ext cx="1803862" cy="261610"/>
          </a:xfrm>
          <a:prstGeom prst="rect">
            <a:avLst/>
          </a:prstGeom>
          <a:noFill/>
        </p:spPr>
        <p:txBody>
          <a:bodyPr wrap="square" rtlCol="0">
            <a:spAutoFit/>
          </a:bodyPr>
          <a:lstStyle/>
          <a:p>
            <a:r>
              <a:rPr lang="fi-FI" sz="1100" b="1" i="1" dirty="0">
                <a:solidFill>
                  <a:schemeClr val="bg1"/>
                </a:solidFill>
                <a:latin typeface="Arial" panose="020B0604020202020204" pitchFamily="34" charset="0"/>
                <a:cs typeface="Arial" panose="020B0604020202020204" pitchFamily="34" charset="0"/>
              </a:rPr>
              <a:t>Toni Helin</a:t>
            </a:r>
          </a:p>
        </p:txBody>
      </p:sp>
      <p:sp>
        <p:nvSpPr>
          <p:cNvPr id="5" name="Tekstiruutu 4">
            <a:extLst>
              <a:ext uri="{FF2B5EF4-FFF2-40B4-BE49-F238E27FC236}">
                <a16:creationId xmlns:a16="http://schemas.microsoft.com/office/drawing/2014/main" id="{7419B404-1DBE-4C98-A5B7-8C99B8AE639A}"/>
              </a:ext>
            </a:extLst>
          </p:cNvPr>
          <p:cNvSpPr txBox="1"/>
          <p:nvPr/>
        </p:nvSpPr>
        <p:spPr>
          <a:xfrm>
            <a:off x="6425738" y="1208381"/>
            <a:ext cx="4123113" cy="2246769"/>
          </a:xfrm>
          <a:prstGeom prst="rect">
            <a:avLst/>
          </a:prstGeom>
          <a:noFill/>
          <a:ln w="38100">
            <a:solidFill>
              <a:srgbClr val="FF0000"/>
            </a:solidFill>
          </a:ln>
        </p:spPr>
        <p:txBody>
          <a:bodyPr wrap="square" rtlCol="0">
            <a:spAutoFit/>
          </a:bodyPr>
          <a:lstStyle/>
          <a:p>
            <a:r>
              <a:rPr lang="fi-FI" sz="2000" dirty="0"/>
              <a:t>Kuormaavaa kuorma-autoa ohittava ei näe vastaantulijan kaistaa riittävän pitkälle. </a:t>
            </a:r>
            <a:br>
              <a:rPr lang="fi-FI" sz="2000" dirty="0"/>
            </a:br>
            <a:r>
              <a:rPr lang="fi-FI" sz="2000" dirty="0"/>
              <a:t>Siksi tieliikennelaki kieltää </a:t>
            </a:r>
            <a:r>
              <a:rPr lang="fi-FI" sz="2000" dirty="0" err="1"/>
              <a:t>pysäh-tymisen</a:t>
            </a:r>
            <a:r>
              <a:rPr lang="fi-FI" sz="2000" dirty="0"/>
              <a:t> tähän ja ohittamisen. </a:t>
            </a:r>
            <a:br>
              <a:rPr lang="fi-FI" sz="2000" dirty="0"/>
            </a:br>
            <a:r>
              <a:rPr lang="fi-FI" sz="2000" dirty="0"/>
              <a:t>Puut vietävä parempaan paikkaan kiinteistön kautta.</a:t>
            </a:r>
          </a:p>
        </p:txBody>
      </p:sp>
      <p:cxnSp>
        <p:nvCxnSpPr>
          <p:cNvPr id="11" name="Suora nuoliyhdysviiva 10">
            <a:extLst>
              <a:ext uri="{FF2B5EF4-FFF2-40B4-BE49-F238E27FC236}">
                <a16:creationId xmlns:a16="http://schemas.microsoft.com/office/drawing/2014/main" id="{5E4A2C1F-EB83-49D5-B1C4-5281DC7203B0}"/>
              </a:ext>
            </a:extLst>
          </p:cNvPr>
          <p:cNvCxnSpPr>
            <a:cxnSpLocks/>
          </p:cNvCxnSpPr>
          <p:nvPr/>
        </p:nvCxnSpPr>
        <p:spPr>
          <a:xfrm flipH="1">
            <a:off x="2743200" y="2390203"/>
            <a:ext cx="3682538" cy="2232800"/>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grpSp>
        <p:nvGrpSpPr>
          <p:cNvPr id="14" name="Ryhmä 13">
            <a:extLst>
              <a:ext uri="{FF2B5EF4-FFF2-40B4-BE49-F238E27FC236}">
                <a16:creationId xmlns:a16="http://schemas.microsoft.com/office/drawing/2014/main" id="{B16EBF13-CD0A-4137-B513-0014758EFA47}"/>
              </a:ext>
            </a:extLst>
          </p:cNvPr>
          <p:cNvGrpSpPr/>
          <p:nvPr/>
        </p:nvGrpSpPr>
        <p:grpSpPr>
          <a:xfrm>
            <a:off x="5014180" y="3814751"/>
            <a:ext cx="1019175" cy="1009650"/>
            <a:chOff x="76200" y="-28575"/>
            <a:chExt cx="1019175" cy="1009650"/>
          </a:xfrm>
        </p:grpSpPr>
        <p:sp>
          <p:nvSpPr>
            <p:cNvPr id="15" name="Vapaamuotoinen: Muoto 14">
              <a:extLst>
                <a:ext uri="{FF2B5EF4-FFF2-40B4-BE49-F238E27FC236}">
                  <a16:creationId xmlns:a16="http://schemas.microsoft.com/office/drawing/2014/main" id="{65EFF34C-D4FD-46F7-8CB1-79B47406F2E5}"/>
                </a:ext>
              </a:extLst>
            </p:cNvPr>
            <p:cNvSpPr/>
            <p:nvPr/>
          </p:nvSpPr>
          <p:spPr>
            <a:xfrm>
              <a:off x="76200" y="-28575"/>
              <a:ext cx="742950" cy="981075"/>
            </a:xfrm>
            <a:custGeom>
              <a:avLst/>
              <a:gdLst>
                <a:gd name="connsiteX0" fmla="*/ 0 w 742950"/>
                <a:gd name="connsiteY0" fmla="*/ 285750 h 981075"/>
                <a:gd name="connsiteX1" fmla="*/ 266700 w 742950"/>
                <a:gd name="connsiteY1" fmla="*/ 981075 h 981075"/>
                <a:gd name="connsiteX2" fmla="*/ 742950 w 742950"/>
                <a:gd name="connsiteY2" fmla="*/ 0 h 981075"/>
                <a:gd name="connsiteX3" fmla="*/ 742950 w 742950"/>
                <a:gd name="connsiteY3" fmla="*/ 0 h 981075"/>
              </a:gdLst>
              <a:ahLst/>
              <a:cxnLst>
                <a:cxn ang="0">
                  <a:pos x="connsiteX0" y="connsiteY0"/>
                </a:cxn>
                <a:cxn ang="0">
                  <a:pos x="connsiteX1" y="connsiteY1"/>
                </a:cxn>
                <a:cxn ang="0">
                  <a:pos x="connsiteX2" y="connsiteY2"/>
                </a:cxn>
                <a:cxn ang="0">
                  <a:pos x="connsiteX3" y="connsiteY3"/>
                </a:cxn>
              </a:cxnLst>
              <a:rect l="l" t="t" r="r" b="b"/>
              <a:pathLst>
                <a:path w="742950" h="981075">
                  <a:moveTo>
                    <a:pt x="0" y="285750"/>
                  </a:moveTo>
                  <a:lnTo>
                    <a:pt x="266700" y="981075"/>
                  </a:lnTo>
                  <a:lnTo>
                    <a:pt x="742950" y="0"/>
                  </a:lnTo>
                  <a:lnTo>
                    <a:pt x="742950" y="0"/>
                  </a:lnTo>
                </a:path>
              </a:pathLst>
            </a:custGeom>
            <a:noFill/>
            <a:ln w="1143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07000"/>
                </a:lnSpc>
                <a:spcAft>
                  <a:spcPts val="800"/>
                </a:spcAft>
              </a:pPr>
              <a:r>
                <a:rPr lang="fi-FI" sz="1100">
                  <a:effectLst/>
                  <a:ea typeface="Calibri" panose="020F0502020204030204" pitchFamily="34" charset="0"/>
                  <a:cs typeface="Times New Roman" panose="02020603050405020304" pitchFamily="18" charset="0"/>
                </a:rPr>
                <a:t> </a:t>
              </a:r>
            </a:p>
          </p:txBody>
        </p:sp>
        <p:sp>
          <p:nvSpPr>
            <p:cNvPr id="16" name="Vapaamuotoinen: Muoto 15">
              <a:extLst>
                <a:ext uri="{FF2B5EF4-FFF2-40B4-BE49-F238E27FC236}">
                  <a16:creationId xmlns:a16="http://schemas.microsoft.com/office/drawing/2014/main" id="{34F10B7C-455F-4A70-BB6E-B457D87F0E6B}"/>
                </a:ext>
              </a:extLst>
            </p:cNvPr>
            <p:cNvSpPr/>
            <p:nvPr/>
          </p:nvSpPr>
          <p:spPr>
            <a:xfrm>
              <a:off x="352425" y="0"/>
              <a:ext cx="742950" cy="981075"/>
            </a:xfrm>
            <a:custGeom>
              <a:avLst/>
              <a:gdLst>
                <a:gd name="connsiteX0" fmla="*/ 0 w 742950"/>
                <a:gd name="connsiteY0" fmla="*/ 285750 h 981075"/>
                <a:gd name="connsiteX1" fmla="*/ 266700 w 742950"/>
                <a:gd name="connsiteY1" fmla="*/ 981075 h 981075"/>
                <a:gd name="connsiteX2" fmla="*/ 742950 w 742950"/>
                <a:gd name="connsiteY2" fmla="*/ 0 h 981075"/>
                <a:gd name="connsiteX3" fmla="*/ 742950 w 742950"/>
                <a:gd name="connsiteY3" fmla="*/ 0 h 981075"/>
              </a:gdLst>
              <a:ahLst/>
              <a:cxnLst>
                <a:cxn ang="0">
                  <a:pos x="connsiteX0" y="connsiteY0"/>
                </a:cxn>
                <a:cxn ang="0">
                  <a:pos x="connsiteX1" y="connsiteY1"/>
                </a:cxn>
                <a:cxn ang="0">
                  <a:pos x="connsiteX2" y="connsiteY2"/>
                </a:cxn>
                <a:cxn ang="0">
                  <a:pos x="connsiteX3" y="connsiteY3"/>
                </a:cxn>
              </a:cxnLst>
              <a:rect l="l" t="t" r="r" b="b"/>
              <a:pathLst>
                <a:path w="742950" h="981075">
                  <a:moveTo>
                    <a:pt x="0" y="285750"/>
                  </a:moveTo>
                  <a:lnTo>
                    <a:pt x="266700" y="981075"/>
                  </a:lnTo>
                  <a:lnTo>
                    <a:pt x="742950" y="0"/>
                  </a:lnTo>
                  <a:lnTo>
                    <a:pt x="742950" y="0"/>
                  </a:lnTo>
                </a:path>
              </a:pathLst>
            </a:custGeom>
            <a:noFill/>
            <a:ln w="1143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fi-FI"/>
            </a:p>
          </p:txBody>
        </p:sp>
      </p:grpSp>
      <p:sp>
        <p:nvSpPr>
          <p:cNvPr id="17" name="Tekstiruutu 16">
            <a:extLst>
              <a:ext uri="{FF2B5EF4-FFF2-40B4-BE49-F238E27FC236}">
                <a16:creationId xmlns:a16="http://schemas.microsoft.com/office/drawing/2014/main" id="{9AA3B918-B5DF-4244-B120-4E86EE6E7990}"/>
              </a:ext>
            </a:extLst>
          </p:cNvPr>
          <p:cNvSpPr txBox="1"/>
          <p:nvPr/>
        </p:nvSpPr>
        <p:spPr>
          <a:xfrm>
            <a:off x="436615" y="5608190"/>
            <a:ext cx="2473012" cy="1323439"/>
          </a:xfrm>
          <a:prstGeom prst="rect">
            <a:avLst/>
          </a:prstGeom>
          <a:noFill/>
          <a:ln w="38100">
            <a:solidFill>
              <a:srgbClr val="009600"/>
            </a:solidFill>
          </a:ln>
        </p:spPr>
        <p:txBody>
          <a:bodyPr wrap="square" rtlCol="0">
            <a:spAutoFit/>
          </a:bodyPr>
          <a:lstStyle/>
          <a:p>
            <a:r>
              <a:rPr lang="fi-FI" sz="2000" dirty="0"/>
              <a:t>Tässä kuorma-auton ohittaja näkee riittävästi eteenpäin.</a:t>
            </a:r>
          </a:p>
        </p:txBody>
      </p:sp>
      <p:grpSp>
        <p:nvGrpSpPr>
          <p:cNvPr id="18" name="Ryhmä 17">
            <a:extLst>
              <a:ext uri="{FF2B5EF4-FFF2-40B4-BE49-F238E27FC236}">
                <a16:creationId xmlns:a16="http://schemas.microsoft.com/office/drawing/2014/main" id="{E5C6A679-FD96-4C07-8181-57FBF91A1A04}"/>
              </a:ext>
            </a:extLst>
          </p:cNvPr>
          <p:cNvGrpSpPr/>
          <p:nvPr/>
        </p:nvGrpSpPr>
        <p:grpSpPr>
          <a:xfrm>
            <a:off x="7700260" y="5662871"/>
            <a:ext cx="914400" cy="1304925"/>
            <a:chOff x="0" y="0"/>
            <a:chExt cx="914400" cy="1304925"/>
          </a:xfrm>
        </p:grpSpPr>
        <p:sp>
          <p:nvSpPr>
            <p:cNvPr id="19" name="Ellipsi 18">
              <a:extLst>
                <a:ext uri="{FF2B5EF4-FFF2-40B4-BE49-F238E27FC236}">
                  <a16:creationId xmlns:a16="http://schemas.microsoft.com/office/drawing/2014/main" id="{73F7C303-C9DA-4BAB-AD64-C035EF8FF79A}"/>
                </a:ext>
              </a:extLst>
            </p:cNvPr>
            <p:cNvSpPr>
              <a:spLocks noChangeAspect="1"/>
            </p:cNvSpPr>
            <p:nvPr/>
          </p:nvSpPr>
          <p:spPr>
            <a:xfrm>
              <a:off x="552450" y="876300"/>
              <a:ext cx="252000" cy="252000"/>
            </a:xfrm>
            <a:prstGeom prst="ellipse">
              <a:avLst/>
            </a:prstGeom>
            <a:solidFill>
              <a:srgbClr val="009E00"/>
            </a:solidFill>
            <a:ln>
              <a:solidFill>
                <a:srgbClr val="009E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fi-FI"/>
            </a:p>
          </p:txBody>
        </p:sp>
        <p:sp>
          <p:nvSpPr>
            <p:cNvPr id="20" name="Vapaamuotoinen: Muoto 19">
              <a:extLst>
                <a:ext uri="{FF2B5EF4-FFF2-40B4-BE49-F238E27FC236}">
                  <a16:creationId xmlns:a16="http://schemas.microsoft.com/office/drawing/2014/main" id="{798D34D4-F669-42F0-9EA7-33311FCAE7CD}"/>
                </a:ext>
              </a:extLst>
            </p:cNvPr>
            <p:cNvSpPr/>
            <p:nvPr/>
          </p:nvSpPr>
          <p:spPr>
            <a:xfrm>
              <a:off x="0" y="0"/>
              <a:ext cx="914400" cy="1304925"/>
            </a:xfrm>
            <a:custGeom>
              <a:avLst/>
              <a:gdLst>
                <a:gd name="connsiteX0" fmla="*/ 647700 w 857250"/>
                <a:gd name="connsiteY0" fmla="*/ 0 h 1304925"/>
                <a:gd name="connsiteX1" fmla="*/ 0 w 857250"/>
                <a:gd name="connsiteY1" fmla="*/ 1295400 h 1304925"/>
                <a:gd name="connsiteX2" fmla="*/ 123825 w 857250"/>
                <a:gd name="connsiteY2" fmla="*/ 1304925 h 1304925"/>
                <a:gd name="connsiteX3" fmla="*/ 857250 w 857250"/>
                <a:gd name="connsiteY3" fmla="*/ 161925 h 1304925"/>
                <a:gd name="connsiteX4" fmla="*/ 647700 w 857250"/>
                <a:gd name="connsiteY4" fmla="*/ 0 h 1304925"/>
                <a:gd name="connsiteX0" fmla="*/ 647700 w 914400"/>
                <a:gd name="connsiteY0" fmla="*/ 0 h 1304925"/>
                <a:gd name="connsiteX1" fmla="*/ 0 w 914400"/>
                <a:gd name="connsiteY1" fmla="*/ 1295400 h 1304925"/>
                <a:gd name="connsiteX2" fmla="*/ 123825 w 914400"/>
                <a:gd name="connsiteY2" fmla="*/ 1304925 h 1304925"/>
                <a:gd name="connsiteX3" fmla="*/ 914400 w 914400"/>
                <a:gd name="connsiteY3" fmla="*/ 257175 h 1304925"/>
                <a:gd name="connsiteX4" fmla="*/ 647700 w 914400"/>
                <a:gd name="connsiteY4" fmla="*/ 0 h 13049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 h="1304925">
                  <a:moveTo>
                    <a:pt x="647700" y="0"/>
                  </a:moveTo>
                  <a:lnTo>
                    <a:pt x="0" y="1295400"/>
                  </a:lnTo>
                  <a:lnTo>
                    <a:pt x="123825" y="1304925"/>
                  </a:lnTo>
                  <a:lnTo>
                    <a:pt x="914400" y="257175"/>
                  </a:lnTo>
                  <a:lnTo>
                    <a:pt x="647700" y="0"/>
                  </a:lnTo>
                  <a:close/>
                </a:path>
              </a:pathLst>
            </a:custGeom>
            <a:solidFill>
              <a:srgbClr val="009E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fi-FI" dirty="0"/>
            </a:p>
          </p:txBody>
        </p:sp>
        <p:sp>
          <p:nvSpPr>
            <p:cNvPr id="21" name="Ellipsi 20">
              <a:extLst>
                <a:ext uri="{FF2B5EF4-FFF2-40B4-BE49-F238E27FC236}">
                  <a16:creationId xmlns:a16="http://schemas.microsoft.com/office/drawing/2014/main" id="{C791400F-24F7-46B4-9787-63D81AE7A82D}"/>
                </a:ext>
              </a:extLst>
            </p:cNvPr>
            <p:cNvSpPr>
              <a:spLocks noChangeAspect="1"/>
            </p:cNvSpPr>
            <p:nvPr/>
          </p:nvSpPr>
          <p:spPr>
            <a:xfrm>
              <a:off x="76200" y="219075"/>
              <a:ext cx="251460" cy="251460"/>
            </a:xfrm>
            <a:prstGeom prst="ellipse">
              <a:avLst/>
            </a:prstGeom>
            <a:solidFill>
              <a:srgbClr val="009E00"/>
            </a:solidFill>
            <a:ln>
              <a:solidFill>
                <a:srgbClr val="009E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fi-FI"/>
            </a:p>
          </p:txBody>
        </p:sp>
      </p:grpSp>
      <p:cxnSp>
        <p:nvCxnSpPr>
          <p:cNvPr id="23" name="Suora nuoliyhdysviiva 22">
            <a:extLst>
              <a:ext uri="{FF2B5EF4-FFF2-40B4-BE49-F238E27FC236}">
                <a16:creationId xmlns:a16="http://schemas.microsoft.com/office/drawing/2014/main" id="{DEBA64CF-073C-424C-8D7D-948005D423B0}"/>
              </a:ext>
            </a:extLst>
          </p:cNvPr>
          <p:cNvCxnSpPr>
            <a:cxnSpLocks/>
            <a:stCxn id="17" idx="3"/>
          </p:cNvCxnSpPr>
          <p:nvPr/>
        </p:nvCxnSpPr>
        <p:spPr>
          <a:xfrm>
            <a:off x="2909627" y="6269910"/>
            <a:ext cx="1512744" cy="395261"/>
          </a:xfrm>
          <a:prstGeom prst="straightConnector1">
            <a:avLst/>
          </a:prstGeom>
          <a:ln w="38100">
            <a:solidFill>
              <a:srgbClr val="0096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3736546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a:xfrm>
            <a:off x="744619" y="552851"/>
            <a:ext cx="8530374" cy="811463"/>
          </a:xfrm>
        </p:spPr>
        <p:txBody>
          <a:bodyPr anchor="ctr">
            <a:normAutofit/>
          </a:bodyPr>
          <a:lstStyle/>
          <a:p>
            <a:r>
              <a:rPr lang="fi-FI" sz="3200" dirty="0"/>
              <a:t>Pinon paikka tien pituussuunnassa</a:t>
            </a:r>
          </a:p>
        </p:txBody>
      </p:sp>
      <p:sp>
        <p:nvSpPr>
          <p:cNvPr id="6" name="Sisällön paikkamerkki 5"/>
          <p:cNvSpPr>
            <a:spLocks noGrp="1"/>
          </p:cNvSpPr>
          <p:nvPr>
            <p:ph sz="quarter" idx="4"/>
          </p:nvPr>
        </p:nvSpPr>
        <p:spPr>
          <a:xfrm>
            <a:off x="736455" y="1529068"/>
            <a:ext cx="9605166" cy="5741308"/>
          </a:xfrm>
        </p:spPr>
        <p:txBody>
          <a:bodyPr>
            <a:noAutofit/>
          </a:bodyPr>
          <a:lstStyle/>
          <a:p>
            <a:pPr marL="0" indent="0">
              <a:lnSpc>
                <a:spcPct val="110000"/>
              </a:lnSpc>
              <a:buNone/>
            </a:pPr>
            <a:r>
              <a:rPr lang="x-none" sz="2400" b="1" dirty="0"/>
              <a:t>Varastopaikkaa ei saa sijoittaa</a:t>
            </a:r>
            <a:r>
              <a:rPr lang="x-none" sz="2400" dirty="0"/>
              <a:t>:</a:t>
            </a:r>
            <a:endParaRPr lang="fi-FI" sz="2400" dirty="0"/>
          </a:p>
          <a:p>
            <a:pPr marL="457200" indent="-457200">
              <a:lnSpc>
                <a:spcPct val="110000"/>
              </a:lnSpc>
              <a:buFont typeface="+mj-lt"/>
              <a:buAutoNum type="alphaLcParenR" startAt="4"/>
            </a:pPr>
            <a:r>
              <a:rPr lang="x-none" sz="2400" dirty="0"/>
              <a:t>kahden mäenkumpareen väliseen notkoon tai muuhun tienkohtaan, jossa </a:t>
            </a:r>
            <a:r>
              <a:rPr lang="x-none" sz="2400" b="1" dirty="0"/>
              <a:t>kuormaava auto jäisi piiloon </a:t>
            </a:r>
            <a:r>
              <a:rPr lang="x-none" sz="2400" dirty="0"/>
              <a:t>sitä lähestyvien autojen kuljettajilta </a:t>
            </a:r>
            <a:r>
              <a:rPr lang="en-GB" sz="2400" dirty="0"/>
              <a:t>(TLL 37 § </a:t>
            </a:r>
            <a:r>
              <a:rPr lang="fi-FI" sz="2400" dirty="0"/>
              <a:t>kieltää</a:t>
            </a:r>
            <a:r>
              <a:rPr lang="en-GB" sz="2400" dirty="0"/>
              <a:t> </a:t>
            </a:r>
            <a:r>
              <a:rPr lang="fi-FI" sz="2400" dirty="0"/>
              <a:t>pysähtymisen</a:t>
            </a:r>
            <a:r>
              <a:rPr lang="en-GB" sz="2400" dirty="0"/>
              <a:t> </a:t>
            </a:r>
            <a:r>
              <a:rPr lang="fi-FI" sz="2400" dirty="0"/>
              <a:t>paikkaan</a:t>
            </a:r>
            <a:r>
              <a:rPr lang="en-GB" sz="2400" dirty="0"/>
              <a:t>, </a:t>
            </a:r>
            <a:r>
              <a:rPr lang="fi-FI" sz="2400" dirty="0"/>
              <a:t>jossa</a:t>
            </a:r>
            <a:r>
              <a:rPr lang="en-GB" sz="2400" dirty="0"/>
              <a:t> pinon </a:t>
            </a:r>
            <a:r>
              <a:rPr lang="fi-FI" sz="2400" dirty="0"/>
              <a:t>viereen</a:t>
            </a:r>
            <a:r>
              <a:rPr lang="en-GB" sz="2400" dirty="0"/>
              <a:t> </a:t>
            </a:r>
            <a:r>
              <a:rPr lang="fi-FI" sz="2400" dirty="0"/>
              <a:t>pysäköinyttä</a:t>
            </a:r>
            <a:r>
              <a:rPr lang="en-GB" sz="2400" dirty="0"/>
              <a:t> </a:t>
            </a:r>
            <a:r>
              <a:rPr lang="fi-FI" sz="2400" dirty="0"/>
              <a:t>puutavara-autoa</a:t>
            </a:r>
            <a:r>
              <a:rPr lang="en-GB" sz="2400" dirty="0"/>
              <a:t> </a:t>
            </a:r>
            <a:r>
              <a:rPr lang="fi-FI" sz="2400" dirty="0"/>
              <a:t>ei</a:t>
            </a:r>
            <a:r>
              <a:rPr lang="en-GB" sz="2400" dirty="0"/>
              <a:t> </a:t>
            </a:r>
            <a:r>
              <a:rPr lang="fi-FI" sz="2400" dirty="0"/>
              <a:t>pysty</a:t>
            </a:r>
            <a:r>
              <a:rPr lang="en-GB" sz="2400" dirty="0"/>
              <a:t> </a:t>
            </a:r>
            <a:r>
              <a:rPr lang="fi-FI" sz="2400" dirty="0"/>
              <a:t>havaitsemaan</a:t>
            </a:r>
            <a:r>
              <a:rPr lang="en-GB" sz="2400" dirty="0"/>
              <a:t> </a:t>
            </a:r>
            <a:r>
              <a:rPr lang="fi-FI" sz="2400" dirty="0"/>
              <a:t>riittävän</a:t>
            </a:r>
            <a:r>
              <a:rPr lang="en-GB" sz="2400" dirty="0"/>
              <a:t> </a:t>
            </a:r>
            <a:r>
              <a:rPr lang="fi-FI" sz="2400" dirty="0"/>
              <a:t>ajoissa</a:t>
            </a:r>
            <a:r>
              <a:rPr lang="en-GB" sz="2400" dirty="0"/>
              <a:t>)</a:t>
            </a:r>
            <a:endParaRPr lang="fi-FI" sz="2400" dirty="0"/>
          </a:p>
          <a:p>
            <a:pPr marL="457200" indent="-457200">
              <a:lnSpc>
                <a:spcPct val="110000"/>
              </a:lnSpc>
              <a:buFont typeface="+mj-lt"/>
              <a:buAutoNum type="alphaLcParenR" startAt="4"/>
            </a:pPr>
            <a:r>
              <a:rPr lang="x-none" sz="2400" b="1" dirty="0"/>
              <a:t>sulkuviiva</a:t>
            </a:r>
            <a:r>
              <a:rPr lang="x-none" sz="2400" dirty="0"/>
              <a:t>lla merkityille tien kohdille </a:t>
            </a:r>
            <a:r>
              <a:rPr lang="en-GB" sz="2400" dirty="0"/>
              <a:t>(TLL 37 §)</a:t>
            </a:r>
            <a:endParaRPr lang="fi-FI" sz="2400" dirty="0"/>
          </a:p>
          <a:p>
            <a:pPr marL="457200" indent="-457200">
              <a:lnSpc>
                <a:spcPct val="110000"/>
              </a:lnSpc>
              <a:buFont typeface="+mj-lt"/>
              <a:buAutoNum type="alphaLcParenR" startAt="4"/>
            </a:pPr>
            <a:r>
              <a:rPr lang="x-none" sz="2400" b="1" dirty="0"/>
              <a:t>liittymän näkemäalueelle </a:t>
            </a:r>
            <a:r>
              <a:rPr lang="fi-FI" sz="2400" dirty="0"/>
              <a:t>60 - 190</a:t>
            </a:r>
            <a:r>
              <a:rPr lang="x-none" sz="2400" dirty="0"/>
              <a:t> m etäisyydelle liittymästä </a:t>
            </a:r>
            <a:r>
              <a:rPr lang="en-GB" sz="2400" dirty="0"/>
              <a:t>(LVM:n </a:t>
            </a:r>
            <a:r>
              <a:rPr lang="fi-FI" sz="2400" dirty="0"/>
              <a:t>asetus</a:t>
            </a:r>
            <a:r>
              <a:rPr lang="en-GB" sz="2400" dirty="0"/>
              <a:t> </a:t>
            </a:r>
            <a:r>
              <a:rPr lang="fi-FI" sz="2400" dirty="0"/>
              <a:t>näkemäalueista</a:t>
            </a:r>
            <a:r>
              <a:rPr lang="en-GB" sz="2400" dirty="0"/>
              <a:t>, </a:t>
            </a:r>
            <a:r>
              <a:rPr lang="fi-FI" sz="2400" dirty="0"/>
              <a:t>liittymisnäkemä</a:t>
            </a:r>
            <a:r>
              <a:rPr lang="en-GB" sz="2400" dirty="0"/>
              <a:t> </a:t>
            </a:r>
            <a:r>
              <a:rPr lang="fi-FI" sz="2400" dirty="0" err="1"/>
              <a:t>L</a:t>
            </a:r>
            <a:r>
              <a:rPr lang="fi-FI" sz="2400" baseline="-25000" dirty="0" err="1"/>
              <a:t>l</a:t>
            </a:r>
            <a:r>
              <a:rPr lang="en-GB" sz="2400" dirty="0"/>
              <a:t>)</a:t>
            </a:r>
            <a:endParaRPr lang="fi-FI" sz="2400" dirty="0"/>
          </a:p>
          <a:p>
            <a:pPr marL="457200" indent="-457200">
              <a:lnSpc>
                <a:spcPct val="110000"/>
              </a:lnSpc>
              <a:buFont typeface="+mj-lt"/>
              <a:buAutoNum type="alphaLcParenR" startAt="4"/>
            </a:pPr>
            <a:r>
              <a:rPr lang="fi-FI" sz="2400" b="1" dirty="0"/>
              <a:t>sähköjohdon alle</a:t>
            </a:r>
            <a:r>
              <a:rPr lang="fi-FI" sz="2400" dirty="0"/>
              <a:t>, eikä sen välittömään läheisyyteen </a:t>
            </a:r>
            <a:r>
              <a:rPr lang="en-GB" sz="2400" dirty="0"/>
              <a:t>(</a:t>
            </a:r>
            <a:r>
              <a:rPr lang="fi-FI" sz="2400" dirty="0"/>
              <a:t>Valtioneuvoston</a:t>
            </a:r>
            <a:r>
              <a:rPr lang="en-GB" sz="2400" dirty="0"/>
              <a:t> </a:t>
            </a:r>
            <a:r>
              <a:rPr lang="fi-FI" sz="2400" dirty="0"/>
              <a:t>asetus</a:t>
            </a:r>
            <a:r>
              <a:rPr lang="en-GB" sz="2400" dirty="0"/>
              <a:t> </a:t>
            </a:r>
            <a:r>
              <a:rPr lang="fi-FI" sz="2400" dirty="0"/>
              <a:t>puunkorjuutyön</a:t>
            </a:r>
            <a:r>
              <a:rPr lang="en-GB" sz="2400" dirty="0"/>
              <a:t> </a:t>
            </a:r>
            <a:r>
              <a:rPr lang="fi-FI" sz="2400" dirty="0"/>
              <a:t>turvallisuudesta</a:t>
            </a:r>
            <a:r>
              <a:rPr lang="en-GB" sz="2400" dirty="0"/>
              <a:t>)</a:t>
            </a:r>
            <a:endParaRPr lang="fi-FI" sz="2400" dirty="0"/>
          </a:p>
        </p:txBody>
      </p:sp>
      <p:sp>
        <p:nvSpPr>
          <p:cNvPr id="9" name="Dian numeron paikkamerkki 8"/>
          <p:cNvSpPr>
            <a:spLocks noGrp="1"/>
          </p:cNvSpPr>
          <p:nvPr>
            <p:ph type="sldNum" sz="quarter" idx="12"/>
          </p:nvPr>
        </p:nvSpPr>
        <p:spPr/>
        <p:txBody>
          <a:bodyPr/>
          <a:lstStyle/>
          <a:p>
            <a:fld id="{CD67F47F-A4DF-4926-BB4C-9F1DAEA89B92}" type="slidenum">
              <a:rPr lang="fi-FI" smtClean="0"/>
              <a:pPr/>
              <a:t>7</a:t>
            </a:fld>
            <a:endParaRPr lang="fi-FI" dirty="0"/>
          </a:p>
        </p:txBody>
      </p:sp>
    </p:spTree>
    <p:extLst>
      <p:ext uri="{BB962C8B-B14F-4D97-AF65-F5344CB8AC3E}">
        <p14:creationId xmlns:p14="http://schemas.microsoft.com/office/powerpoint/2010/main" val="159676579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a:xfrm>
            <a:off x="744619" y="552851"/>
            <a:ext cx="8530374" cy="811463"/>
          </a:xfrm>
        </p:spPr>
        <p:txBody>
          <a:bodyPr anchor="ctr">
            <a:normAutofit/>
          </a:bodyPr>
          <a:lstStyle/>
          <a:p>
            <a:r>
              <a:rPr lang="fi-FI" sz="3200" dirty="0"/>
              <a:t>Pinon paikka tien pituussuunnassa</a:t>
            </a:r>
          </a:p>
        </p:txBody>
      </p:sp>
      <p:sp>
        <p:nvSpPr>
          <p:cNvPr id="9" name="Dian numeron paikkamerkki 8"/>
          <p:cNvSpPr>
            <a:spLocks noGrp="1"/>
          </p:cNvSpPr>
          <p:nvPr>
            <p:ph type="sldNum" sz="quarter" idx="12"/>
          </p:nvPr>
        </p:nvSpPr>
        <p:spPr/>
        <p:txBody>
          <a:bodyPr/>
          <a:lstStyle/>
          <a:p>
            <a:fld id="{CD67F47F-A4DF-4926-BB4C-9F1DAEA89B92}" type="slidenum">
              <a:rPr lang="fi-FI" smtClean="0"/>
              <a:pPr/>
              <a:t>8</a:t>
            </a:fld>
            <a:endParaRPr lang="fi-FI" dirty="0"/>
          </a:p>
        </p:txBody>
      </p:sp>
      <p:pic>
        <p:nvPicPr>
          <p:cNvPr id="10" name="Kuva 9" descr="Kuva, joka sisältää kohteen lumi, ulko, katettu, luonto&#10;&#10;Kuvaus luotu automaattisesti">
            <a:extLst>
              <a:ext uri="{FF2B5EF4-FFF2-40B4-BE49-F238E27FC236}">
                <a16:creationId xmlns:a16="http://schemas.microsoft.com/office/drawing/2014/main" id="{9E2F19B0-1AC2-4120-AA99-C527E545FF87}"/>
              </a:ext>
            </a:extLst>
          </p:cNvPr>
          <p:cNvPicPr>
            <a:picLocks noChangeAspect="1"/>
          </p:cNvPicPr>
          <p:nvPr/>
        </p:nvPicPr>
        <p:blipFill rotWithShape="1">
          <a:blip r:embed="rId2">
            <a:extLst>
              <a:ext uri="{28A0092B-C50C-407E-A947-70E740481C1C}">
                <a14:useLocalDpi xmlns:a14="http://schemas.microsoft.com/office/drawing/2010/main" val="0"/>
              </a:ext>
            </a:extLst>
          </a:blip>
          <a:srcRect l="8164" b="22868"/>
          <a:stretch/>
        </p:blipFill>
        <p:spPr>
          <a:xfrm>
            <a:off x="2674668" y="3671042"/>
            <a:ext cx="7620110" cy="3600000"/>
          </a:xfrm>
          <a:prstGeom prst="rect">
            <a:avLst/>
          </a:prstGeom>
        </p:spPr>
      </p:pic>
      <p:pic>
        <p:nvPicPr>
          <p:cNvPr id="7" name="Kuva 6" descr="Kuva, joka sisältää kohteen ulko, lumi, katettu, ruoho&#10;&#10;Kuvaus luotu automaattisesti">
            <a:extLst>
              <a:ext uri="{FF2B5EF4-FFF2-40B4-BE49-F238E27FC236}">
                <a16:creationId xmlns:a16="http://schemas.microsoft.com/office/drawing/2014/main" id="{7F85398A-2BE8-4B51-AD5E-8FD9B6B32E9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45906" y="1460586"/>
            <a:ext cx="4800000" cy="3600000"/>
          </a:xfrm>
          <a:prstGeom prst="rect">
            <a:avLst/>
          </a:prstGeom>
        </p:spPr>
      </p:pic>
      <p:sp>
        <p:nvSpPr>
          <p:cNvPr id="12" name="Tekstiruutu 11">
            <a:extLst>
              <a:ext uri="{FF2B5EF4-FFF2-40B4-BE49-F238E27FC236}">
                <a16:creationId xmlns:a16="http://schemas.microsoft.com/office/drawing/2014/main" id="{2D04C0E4-7BD4-4583-AC91-34E580815809}"/>
              </a:ext>
            </a:extLst>
          </p:cNvPr>
          <p:cNvSpPr txBox="1"/>
          <p:nvPr/>
        </p:nvSpPr>
        <p:spPr>
          <a:xfrm>
            <a:off x="748147" y="4730283"/>
            <a:ext cx="1803862" cy="261610"/>
          </a:xfrm>
          <a:prstGeom prst="rect">
            <a:avLst/>
          </a:prstGeom>
          <a:noFill/>
        </p:spPr>
        <p:txBody>
          <a:bodyPr wrap="square" rtlCol="0">
            <a:spAutoFit/>
          </a:bodyPr>
          <a:lstStyle/>
          <a:p>
            <a:r>
              <a:rPr lang="fi-FI" sz="1100" b="1" i="1" dirty="0">
                <a:solidFill>
                  <a:schemeClr val="bg1"/>
                </a:solidFill>
                <a:latin typeface="Arial" panose="020B0604020202020204" pitchFamily="34" charset="0"/>
                <a:cs typeface="Arial" panose="020B0604020202020204" pitchFamily="34" charset="0"/>
              </a:rPr>
              <a:t>Kuva Jari Aho</a:t>
            </a:r>
          </a:p>
        </p:txBody>
      </p:sp>
      <p:sp>
        <p:nvSpPr>
          <p:cNvPr id="13" name="Tekstiruutu 12">
            <a:extLst>
              <a:ext uri="{FF2B5EF4-FFF2-40B4-BE49-F238E27FC236}">
                <a16:creationId xmlns:a16="http://schemas.microsoft.com/office/drawing/2014/main" id="{2060C36D-2E1F-482F-A35B-C3C7182C2504}"/>
              </a:ext>
            </a:extLst>
          </p:cNvPr>
          <p:cNvSpPr txBox="1"/>
          <p:nvPr/>
        </p:nvSpPr>
        <p:spPr>
          <a:xfrm>
            <a:off x="8570498" y="7053099"/>
            <a:ext cx="1803862" cy="261610"/>
          </a:xfrm>
          <a:prstGeom prst="rect">
            <a:avLst/>
          </a:prstGeom>
          <a:noFill/>
        </p:spPr>
        <p:txBody>
          <a:bodyPr wrap="square" rtlCol="0">
            <a:spAutoFit/>
          </a:bodyPr>
          <a:lstStyle/>
          <a:p>
            <a:r>
              <a:rPr lang="fi-FI" sz="1100" b="1" i="1" dirty="0">
                <a:solidFill>
                  <a:schemeClr val="tx1">
                    <a:lumMod val="75000"/>
                    <a:lumOff val="25000"/>
                  </a:schemeClr>
                </a:solidFill>
                <a:latin typeface="Arial" panose="020B0604020202020204" pitchFamily="34" charset="0"/>
                <a:cs typeface="Arial" panose="020B0604020202020204" pitchFamily="34" charset="0"/>
              </a:rPr>
              <a:t>Kuva Pentti Keskikallio</a:t>
            </a:r>
          </a:p>
        </p:txBody>
      </p:sp>
      <p:grpSp>
        <p:nvGrpSpPr>
          <p:cNvPr id="8" name="Ryhmä 7">
            <a:extLst>
              <a:ext uri="{FF2B5EF4-FFF2-40B4-BE49-F238E27FC236}">
                <a16:creationId xmlns:a16="http://schemas.microsoft.com/office/drawing/2014/main" id="{B497A282-D030-40DA-BD24-A92507FECCE3}"/>
              </a:ext>
            </a:extLst>
          </p:cNvPr>
          <p:cNvGrpSpPr/>
          <p:nvPr/>
        </p:nvGrpSpPr>
        <p:grpSpPr>
          <a:xfrm>
            <a:off x="9188238" y="5507158"/>
            <a:ext cx="914400" cy="1304925"/>
            <a:chOff x="0" y="0"/>
            <a:chExt cx="914400" cy="1304925"/>
          </a:xfrm>
        </p:grpSpPr>
        <p:sp>
          <p:nvSpPr>
            <p:cNvPr id="11" name="Ellipsi 10">
              <a:extLst>
                <a:ext uri="{FF2B5EF4-FFF2-40B4-BE49-F238E27FC236}">
                  <a16:creationId xmlns:a16="http://schemas.microsoft.com/office/drawing/2014/main" id="{7B959871-22A7-4577-A96E-A33526697133}"/>
                </a:ext>
              </a:extLst>
            </p:cNvPr>
            <p:cNvSpPr>
              <a:spLocks noChangeAspect="1"/>
            </p:cNvSpPr>
            <p:nvPr/>
          </p:nvSpPr>
          <p:spPr>
            <a:xfrm>
              <a:off x="552450" y="876300"/>
              <a:ext cx="252000" cy="252000"/>
            </a:xfrm>
            <a:prstGeom prst="ellipse">
              <a:avLst/>
            </a:prstGeom>
            <a:solidFill>
              <a:srgbClr val="009E00"/>
            </a:solidFill>
            <a:ln>
              <a:solidFill>
                <a:srgbClr val="009E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fi-FI" dirty="0"/>
            </a:p>
          </p:txBody>
        </p:sp>
        <p:sp>
          <p:nvSpPr>
            <p:cNvPr id="14" name="Vapaamuotoinen: Muoto 13">
              <a:extLst>
                <a:ext uri="{FF2B5EF4-FFF2-40B4-BE49-F238E27FC236}">
                  <a16:creationId xmlns:a16="http://schemas.microsoft.com/office/drawing/2014/main" id="{FCC81442-21B5-4A9B-90C0-9A0184A30EDF}"/>
                </a:ext>
              </a:extLst>
            </p:cNvPr>
            <p:cNvSpPr/>
            <p:nvPr/>
          </p:nvSpPr>
          <p:spPr>
            <a:xfrm>
              <a:off x="0" y="0"/>
              <a:ext cx="914400" cy="1304925"/>
            </a:xfrm>
            <a:custGeom>
              <a:avLst/>
              <a:gdLst>
                <a:gd name="connsiteX0" fmla="*/ 647700 w 857250"/>
                <a:gd name="connsiteY0" fmla="*/ 0 h 1304925"/>
                <a:gd name="connsiteX1" fmla="*/ 0 w 857250"/>
                <a:gd name="connsiteY1" fmla="*/ 1295400 h 1304925"/>
                <a:gd name="connsiteX2" fmla="*/ 123825 w 857250"/>
                <a:gd name="connsiteY2" fmla="*/ 1304925 h 1304925"/>
                <a:gd name="connsiteX3" fmla="*/ 857250 w 857250"/>
                <a:gd name="connsiteY3" fmla="*/ 161925 h 1304925"/>
                <a:gd name="connsiteX4" fmla="*/ 647700 w 857250"/>
                <a:gd name="connsiteY4" fmla="*/ 0 h 1304925"/>
                <a:gd name="connsiteX0" fmla="*/ 647700 w 914400"/>
                <a:gd name="connsiteY0" fmla="*/ 0 h 1304925"/>
                <a:gd name="connsiteX1" fmla="*/ 0 w 914400"/>
                <a:gd name="connsiteY1" fmla="*/ 1295400 h 1304925"/>
                <a:gd name="connsiteX2" fmla="*/ 123825 w 914400"/>
                <a:gd name="connsiteY2" fmla="*/ 1304925 h 1304925"/>
                <a:gd name="connsiteX3" fmla="*/ 914400 w 914400"/>
                <a:gd name="connsiteY3" fmla="*/ 257175 h 1304925"/>
                <a:gd name="connsiteX4" fmla="*/ 647700 w 914400"/>
                <a:gd name="connsiteY4" fmla="*/ 0 h 13049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 h="1304925">
                  <a:moveTo>
                    <a:pt x="647700" y="0"/>
                  </a:moveTo>
                  <a:lnTo>
                    <a:pt x="0" y="1295400"/>
                  </a:lnTo>
                  <a:lnTo>
                    <a:pt x="123825" y="1304925"/>
                  </a:lnTo>
                  <a:lnTo>
                    <a:pt x="914400" y="257175"/>
                  </a:lnTo>
                  <a:lnTo>
                    <a:pt x="647700" y="0"/>
                  </a:lnTo>
                  <a:close/>
                </a:path>
              </a:pathLst>
            </a:custGeom>
            <a:solidFill>
              <a:srgbClr val="009E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fi-FI" dirty="0"/>
            </a:p>
          </p:txBody>
        </p:sp>
        <p:sp>
          <p:nvSpPr>
            <p:cNvPr id="15" name="Ellipsi 14">
              <a:extLst>
                <a:ext uri="{FF2B5EF4-FFF2-40B4-BE49-F238E27FC236}">
                  <a16:creationId xmlns:a16="http://schemas.microsoft.com/office/drawing/2014/main" id="{DDA5051D-B303-4BBB-A4E4-D960E1DA1165}"/>
                </a:ext>
              </a:extLst>
            </p:cNvPr>
            <p:cNvSpPr>
              <a:spLocks noChangeAspect="1"/>
            </p:cNvSpPr>
            <p:nvPr/>
          </p:nvSpPr>
          <p:spPr>
            <a:xfrm>
              <a:off x="76200" y="219075"/>
              <a:ext cx="251460" cy="251460"/>
            </a:xfrm>
            <a:prstGeom prst="ellipse">
              <a:avLst/>
            </a:prstGeom>
            <a:solidFill>
              <a:srgbClr val="009E00"/>
            </a:solidFill>
            <a:ln>
              <a:solidFill>
                <a:srgbClr val="009E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fi-FI" dirty="0"/>
            </a:p>
          </p:txBody>
        </p:sp>
      </p:grpSp>
      <p:sp>
        <p:nvSpPr>
          <p:cNvPr id="19" name="Tekstiruutu 18">
            <a:extLst>
              <a:ext uri="{FF2B5EF4-FFF2-40B4-BE49-F238E27FC236}">
                <a16:creationId xmlns:a16="http://schemas.microsoft.com/office/drawing/2014/main" id="{A731C644-D100-47CD-B6DB-D39125E31C25}"/>
              </a:ext>
            </a:extLst>
          </p:cNvPr>
          <p:cNvSpPr txBox="1"/>
          <p:nvPr/>
        </p:nvSpPr>
        <p:spPr>
          <a:xfrm>
            <a:off x="6425738" y="1670858"/>
            <a:ext cx="3676900" cy="1631216"/>
          </a:xfrm>
          <a:prstGeom prst="rect">
            <a:avLst/>
          </a:prstGeom>
          <a:noFill/>
          <a:ln w="38100">
            <a:solidFill>
              <a:srgbClr val="FF0000"/>
            </a:solidFill>
          </a:ln>
        </p:spPr>
        <p:txBody>
          <a:bodyPr wrap="square" rtlCol="0">
            <a:spAutoFit/>
          </a:bodyPr>
          <a:lstStyle/>
          <a:p>
            <a:pPr marL="342900" indent="-342900">
              <a:buFont typeface="Tahoma" panose="020B0604030504040204" pitchFamily="34" charset="0"/>
              <a:buChar char="+"/>
            </a:pPr>
            <a:r>
              <a:rPr lang="fi-FI" sz="2000" dirty="0">
                <a:solidFill>
                  <a:schemeClr val="accent2">
                    <a:lumMod val="50000"/>
                  </a:schemeClr>
                </a:solidFill>
              </a:rPr>
              <a:t>Pino on ojan takana.</a:t>
            </a:r>
          </a:p>
          <a:p>
            <a:pPr marL="342900" indent="-342900">
              <a:buFont typeface="Tahoma" panose="020B0604030504040204" pitchFamily="34" charset="0"/>
              <a:buChar char="+"/>
            </a:pPr>
            <a:r>
              <a:rPr lang="fi-FI" sz="2000" dirty="0">
                <a:solidFill>
                  <a:schemeClr val="accent2">
                    <a:lumMod val="50000"/>
                  </a:schemeClr>
                </a:solidFill>
              </a:rPr>
              <a:t>Näkyvyys on hyvä.</a:t>
            </a:r>
          </a:p>
          <a:p>
            <a:pPr marL="342900" indent="-342900">
              <a:buFont typeface="Tahoma" panose="020B0604030504040204" pitchFamily="34" charset="0"/>
              <a:buChar char="+"/>
            </a:pPr>
            <a:r>
              <a:rPr lang="fi-FI" sz="2000" dirty="0">
                <a:solidFill>
                  <a:schemeClr val="accent2">
                    <a:lumMod val="50000"/>
                  </a:schemeClr>
                </a:solidFill>
              </a:rPr>
              <a:t>Riittävän kaukana 400 V sähköjohdoista </a:t>
            </a:r>
          </a:p>
          <a:p>
            <a:r>
              <a:rPr lang="fi-FI" sz="2000" dirty="0"/>
              <a:t>-   </a:t>
            </a:r>
            <a:r>
              <a:rPr lang="fi-FI" sz="2000" dirty="0">
                <a:solidFill>
                  <a:srgbClr val="FF0000"/>
                </a:solidFill>
              </a:rPr>
              <a:t>20 kV avojohdon alla</a:t>
            </a:r>
          </a:p>
        </p:txBody>
      </p:sp>
      <p:cxnSp>
        <p:nvCxnSpPr>
          <p:cNvPr id="20" name="Suora nuoliyhdysviiva 19">
            <a:extLst>
              <a:ext uri="{FF2B5EF4-FFF2-40B4-BE49-F238E27FC236}">
                <a16:creationId xmlns:a16="http://schemas.microsoft.com/office/drawing/2014/main" id="{97E4A3EF-3068-475C-B981-30FC3354455B}"/>
              </a:ext>
            </a:extLst>
          </p:cNvPr>
          <p:cNvCxnSpPr>
            <a:cxnSpLocks/>
            <a:stCxn id="19" idx="1"/>
          </p:cNvCxnSpPr>
          <p:nvPr/>
        </p:nvCxnSpPr>
        <p:spPr>
          <a:xfrm flipH="1" flipV="1">
            <a:off x="3474722" y="2037296"/>
            <a:ext cx="2951016" cy="449170"/>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21" name="Tekstiruutu 20">
            <a:extLst>
              <a:ext uri="{FF2B5EF4-FFF2-40B4-BE49-F238E27FC236}">
                <a16:creationId xmlns:a16="http://schemas.microsoft.com/office/drawing/2014/main" id="{0E848D19-BC16-4345-9F37-62278EC8DA71}"/>
              </a:ext>
            </a:extLst>
          </p:cNvPr>
          <p:cNvSpPr txBox="1"/>
          <p:nvPr/>
        </p:nvSpPr>
        <p:spPr>
          <a:xfrm>
            <a:off x="349524" y="5608190"/>
            <a:ext cx="2207685" cy="1323439"/>
          </a:xfrm>
          <a:prstGeom prst="rect">
            <a:avLst/>
          </a:prstGeom>
          <a:noFill/>
          <a:ln w="38100">
            <a:solidFill>
              <a:srgbClr val="009600"/>
            </a:solidFill>
          </a:ln>
        </p:spPr>
        <p:txBody>
          <a:bodyPr wrap="square" rtlCol="0">
            <a:spAutoFit/>
          </a:bodyPr>
          <a:lstStyle/>
          <a:p>
            <a:pPr marL="342900" indent="-342900">
              <a:buFont typeface="Tahoma" panose="020B0604030504040204" pitchFamily="34" charset="0"/>
              <a:buChar char="+"/>
            </a:pPr>
            <a:r>
              <a:rPr lang="fi-FI" sz="2000" dirty="0">
                <a:solidFill>
                  <a:schemeClr val="accent2">
                    <a:lumMod val="50000"/>
                  </a:schemeClr>
                </a:solidFill>
              </a:rPr>
              <a:t>Pinot ovat ojan takana.</a:t>
            </a:r>
          </a:p>
          <a:p>
            <a:pPr marL="342900" indent="-342900">
              <a:buFont typeface="Tahoma" panose="020B0604030504040204" pitchFamily="34" charset="0"/>
              <a:buChar char="+"/>
            </a:pPr>
            <a:r>
              <a:rPr lang="fi-FI" sz="2000" dirty="0">
                <a:solidFill>
                  <a:schemeClr val="accent2">
                    <a:lumMod val="50000"/>
                  </a:schemeClr>
                </a:solidFill>
              </a:rPr>
              <a:t>Näkyvyys on hyvä.</a:t>
            </a:r>
          </a:p>
        </p:txBody>
      </p:sp>
      <p:cxnSp>
        <p:nvCxnSpPr>
          <p:cNvPr id="22" name="Suora nuoliyhdysviiva 21">
            <a:extLst>
              <a:ext uri="{FF2B5EF4-FFF2-40B4-BE49-F238E27FC236}">
                <a16:creationId xmlns:a16="http://schemas.microsoft.com/office/drawing/2014/main" id="{DD53E9FE-40BD-4CC5-B5CD-898804131E3E}"/>
              </a:ext>
            </a:extLst>
          </p:cNvPr>
          <p:cNvCxnSpPr>
            <a:cxnSpLocks/>
          </p:cNvCxnSpPr>
          <p:nvPr/>
        </p:nvCxnSpPr>
        <p:spPr>
          <a:xfrm flipV="1">
            <a:off x="2638631" y="5851963"/>
            <a:ext cx="1254103" cy="374549"/>
          </a:xfrm>
          <a:prstGeom prst="straightConnector1">
            <a:avLst/>
          </a:prstGeom>
          <a:ln w="38100">
            <a:solidFill>
              <a:srgbClr val="009600"/>
            </a:solidFill>
            <a:tailEnd type="triangle"/>
          </a:ln>
        </p:spPr>
        <p:style>
          <a:lnRef idx="1">
            <a:schemeClr val="accent1"/>
          </a:lnRef>
          <a:fillRef idx="0">
            <a:schemeClr val="accent1"/>
          </a:fillRef>
          <a:effectRef idx="0">
            <a:schemeClr val="accent1"/>
          </a:effectRef>
          <a:fontRef idx="minor">
            <a:schemeClr val="tx1"/>
          </a:fontRef>
        </p:style>
      </p:cxnSp>
      <p:grpSp>
        <p:nvGrpSpPr>
          <p:cNvPr id="27" name="Ryhmä 26">
            <a:extLst>
              <a:ext uri="{FF2B5EF4-FFF2-40B4-BE49-F238E27FC236}">
                <a16:creationId xmlns:a16="http://schemas.microsoft.com/office/drawing/2014/main" id="{B16EBF13-CD0A-4137-B513-0014758EFA47}"/>
              </a:ext>
            </a:extLst>
          </p:cNvPr>
          <p:cNvGrpSpPr/>
          <p:nvPr/>
        </p:nvGrpSpPr>
        <p:grpSpPr>
          <a:xfrm>
            <a:off x="4250765" y="3720633"/>
            <a:ext cx="1019175" cy="1009650"/>
            <a:chOff x="76200" y="-28575"/>
            <a:chExt cx="1019175" cy="1009650"/>
          </a:xfrm>
        </p:grpSpPr>
        <p:sp>
          <p:nvSpPr>
            <p:cNvPr id="28" name="Vapaamuotoinen: Muoto 14">
              <a:extLst>
                <a:ext uri="{FF2B5EF4-FFF2-40B4-BE49-F238E27FC236}">
                  <a16:creationId xmlns:a16="http://schemas.microsoft.com/office/drawing/2014/main" id="{65EFF34C-D4FD-46F7-8CB1-79B47406F2E5}"/>
                </a:ext>
              </a:extLst>
            </p:cNvPr>
            <p:cNvSpPr/>
            <p:nvPr/>
          </p:nvSpPr>
          <p:spPr>
            <a:xfrm>
              <a:off x="76200" y="-28575"/>
              <a:ext cx="742950" cy="981075"/>
            </a:xfrm>
            <a:custGeom>
              <a:avLst/>
              <a:gdLst>
                <a:gd name="connsiteX0" fmla="*/ 0 w 742950"/>
                <a:gd name="connsiteY0" fmla="*/ 285750 h 981075"/>
                <a:gd name="connsiteX1" fmla="*/ 266700 w 742950"/>
                <a:gd name="connsiteY1" fmla="*/ 981075 h 981075"/>
                <a:gd name="connsiteX2" fmla="*/ 742950 w 742950"/>
                <a:gd name="connsiteY2" fmla="*/ 0 h 981075"/>
                <a:gd name="connsiteX3" fmla="*/ 742950 w 742950"/>
                <a:gd name="connsiteY3" fmla="*/ 0 h 981075"/>
              </a:gdLst>
              <a:ahLst/>
              <a:cxnLst>
                <a:cxn ang="0">
                  <a:pos x="connsiteX0" y="connsiteY0"/>
                </a:cxn>
                <a:cxn ang="0">
                  <a:pos x="connsiteX1" y="connsiteY1"/>
                </a:cxn>
                <a:cxn ang="0">
                  <a:pos x="connsiteX2" y="connsiteY2"/>
                </a:cxn>
                <a:cxn ang="0">
                  <a:pos x="connsiteX3" y="connsiteY3"/>
                </a:cxn>
              </a:cxnLst>
              <a:rect l="l" t="t" r="r" b="b"/>
              <a:pathLst>
                <a:path w="742950" h="981075">
                  <a:moveTo>
                    <a:pt x="0" y="285750"/>
                  </a:moveTo>
                  <a:lnTo>
                    <a:pt x="266700" y="981075"/>
                  </a:lnTo>
                  <a:lnTo>
                    <a:pt x="742950" y="0"/>
                  </a:lnTo>
                  <a:lnTo>
                    <a:pt x="742950" y="0"/>
                  </a:lnTo>
                </a:path>
              </a:pathLst>
            </a:custGeom>
            <a:noFill/>
            <a:ln w="1143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07000"/>
                </a:lnSpc>
                <a:spcAft>
                  <a:spcPts val="800"/>
                </a:spcAft>
              </a:pPr>
              <a:r>
                <a:rPr lang="fi-FI" sz="1100" dirty="0">
                  <a:effectLst/>
                  <a:ea typeface="Calibri" panose="020F0502020204030204" pitchFamily="34" charset="0"/>
                  <a:cs typeface="Times New Roman" panose="02020603050405020304" pitchFamily="18" charset="0"/>
                </a:rPr>
                <a:t> </a:t>
              </a:r>
            </a:p>
          </p:txBody>
        </p:sp>
        <p:sp>
          <p:nvSpPr>
            <p:cNvPr id="29" name="Vapaamuotoinen: Muoto 15">
              <a:extLst>
                <a:ext uri="{FF2B5EF4-FFF2-40B4-BE49-F238E27FC236}">
                  <a16:creationId xmlns:a16="http://schemas.microsoft.com/office/drawing/2014/main" id="{34F10B7C-455F-4A70-BB6E-B457D87F0E6B}"/>
                </a:ext>
              </a:extLst>
            </p:cNvPr>
            <p:cNvSpPr/>
            <p:nvPr/>
          </p:nvSpPr>
          <p:spPr>
            <a:xfrm>
              <a:off x="352425" y="0"/>
              <a:ext cx="742950" cy="981075"/>
            </a:xfrm>
            <a:custGeom>
              <a:avLst/>
              <a:gdLst>
                <a:gd name="connsiteX0" fmla="*/ 0 w 742950"/>
                <a:gd name="connsiteY0" fmla="*/ 285750 h 981075"/>
                <a:gd name="connsiteX1" fmla="*/ 266700 w 742950"/>
                <a:gd name="connsiteY1" fmla="*/ 981075 h 981075"/>
                <a:gd name="connsiteX2" fmla="*/ 742950 w 742950"/>
                <a:gd name="connsiteY2" fmla="*/ 0 h 981075"/>
                <a:gd name="connsiteX3" fmla="*/ 742950 w 742950"/>
                <a:gd name="connsiteY3" fmla="*/ 0 h 981075"/>
              </a:gdLst>
              <a:ahLst/>
              <a:cxnLst>
                <a:cxn ang="0">
                  <a:pos x="connsiteX0" y="connsiteY0"/>
                </a:cxn>
                <a:cxn ang="0">
                  <a:pos x="connsiteX1" y="connsiteY1"/>
                </a:cxn>
                <a:cxn ang="0">
                  <a:pos x="connsiteX2" y="connsiteY2"/>
                </a:cxn>
                <a:cxn ang="0">
                  <a:pos x="connsiteX3" y="connsiteY3"/>
                </a:cxn>
              </a:cxnLst>
              <a:rect l="l" t="t" r="r" b="b"/>
              <a:pathLst>
                <a:path w="742950" h="981075">
                  <a:moveTo>
                    <a:pt x="0" y="285750"/>
                  </a:moveTo>
                  <a:lnTo>
                    <a:pt x="266700" y="981075"/>
                  </a:lnTo>
                  <a:lnTo>
                    <a:pt x="742950" y="0"/>
                  </a:lnTo>
                  <a:lnTo>
                    <a:pt x="742950" y="0"/>
                  </a:lnTo>
                </a:path>
              </a:pathLst>
            </a:custGeom>
            <a:noFill/>
            <a:ln w="1143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fi-FI" dirty="0"/>
            </a:p>
          </p:txBody>
        </p:sp>
      </p:grpSp>
    </p:spTree>
    <p:extLst>
      <p:ext uri="{BB962C8B-B14F-4D97-AF65-F5344CB8AC3E}">
        <p14:creationId xmlns:p14="http://schemas.microsoft.com/office/powerpoint/2010/main" val="101686689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Alatunnisteen paikkamerkki 7"/>
          <p:cNvSpPr>
            <a:spLocks noGrp="1"/>
          </p:cNvSpPr>
          <p:nvPr>
            <p:ph type="ftr" sz="quarter" idx="11"/>
          </p:nvPr>
        </p:nvSpPr>
        <p:spPr/>
        <p:txBody>
          <a:bodyPr/>
          <a:lstStyle/>
          <a:p>
            <a:r>
              <a:rPr lang="fi-FI"/>
              <a:t> </a:t>
            </a:r>
            <a:endParaRPr lang="fi-FI" dirty="0"/>
          </a:p>
        </p:txBody>
      </p:sp>
      <p:sp>
        <p:nvSpPr>
          <p:cNvPr id="9" name="Dian numeron paikkamerkki 8"/>
          <p:cNvSpPr>
            <a:spLocks noGrp="1"/>
          </p:cNvSpPr>
          <p:nvPr>
            <p:ph type="sldNum" sz="quarter" idx="12"/>
          </p:nvPr>
        </p:nvSpPr>
        <p:spPr/>
        <p:txBody>
          <a:bodyPr/>
          <a:lstStyle/>
          <a:p>
            <a:fld id="{CD67F47F-A4DF-4926-BB4C-9F1DAEA89B92}" type="slidenum">
              <a:rPr lang="fi-FI" smtClean="0"/>
              <a:pPr/>
              <a:t>9</a:t>
            </a:fld>
            <a:endParaRPr lang="fi-FI" dirty="0"/>
          </a:p>
        </p:txBody>
      </p:sp>
      <p:sp>
        <p:nvSpPr>
          <p:cNvPr id="11" name="Sisällön paikkamerkki 5">
            <a:extLst>
              <a:ext uri="{FF2B5EF4-FFF2-40B4-BE49-F238E27FC236}">
                <a16:creationId xmlns:a16="http://schemas.microsoft.com/office/drawing/2014/main" id="{37EB589E-99A5-4E8C-BB19-20B18E81C541}"/>
              </a:ext>
            </a:extLst>
          </p:cNvPr>
          <p:cNvSpPr txBox="1">
            <a:spLocks/>
          </p:cNvSpPr>
          <p:nvPr/>
        </p:nvSpPr>
        <p:spPr>
          <a:xfrm>
            <a:off x="744654" y="1334809"/>
            <a:ext cx="9305434" cy="5772573"/>
          </a:xfrm>
          <a:prstGeom prst="rect">
            <a:avLst/>
          </a:prstGeom>
        </p:spPr>
        <p:txBody>
          <a:bodyPr vert="horz" lIns="91440" tIns="45720" rIns="91440" bIns="45720" rtlCol="0">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nSpc>
                <a:spcPct val="110000"/>
              </a:lnSpc>
              <a:spcBef>
                <a:spcPts val="1800"/>
              </a:spcBef>
              <a:buNone/>
            </a:pPr>
            <a:r>
              <a:rPr lang="fi-FI" sz="2400" b="1" dirty="0" smtClean="0"/>
              <a:t>Jos </a:t>
            </a:r>
            <a:r>
              <a:rPr lang="fi-FI" sz="2400" b="1" dirty="0"/>
              <a:t>kuljettaja ei pysty </a:t>
            </a:r>
            <a:r>
              <a:rPr lang="fi-FI" sz="2400" dirty="0"/>
              <a:t>tekemään kuormausta turvallisesti </a:t>
            </a:r>
            <a:r>
              <a:rPr lang="fi-FI" sz="2400" b="1" dirty="0"/>
              <a:t>tieliikennelakia</a:t>
            </a:r>
            <a:r>
              <a:rPr lang="fi-FI" sz="2400" dirty="0"/>
              <a:t> noudattaen, </a:t>
            </a:r>
            <a:r>
              <a:rPr lang="fi-FI" sz="2400" b="1" dirty="0"/>
              <a:t>puut on jätettävä kuormaamatta</a:t>
            </a:r>
            <a:r>
              <a:rPr lang="fi-FI" sz="2400" dirty="0"/>
              <a:t> ja ne on kuljetettava maantien viereistä kiinteistöä pitkin turvallisempaan kuormauspaikkaan</a:t>
            </a:r>
            <a:r>
              <a:rPr lang="fi-FI" sz="2400" dirty="0" smtClean="0"/>
              <a:t>.</a:t>
            </a:r>
          </a:p>
          <a:p>
            <a:r>
              <a:rPr lang="fi-FI" sz="2400" dirty="0" smtClean="0"/>
              <a:t>Jos tienkohdalla on voimassa liikennemerkki ”etuajo-oikeus”, on lisäksi varmistettava, että puiden noutamiseen maantieltä käsin on tienpitäjän lupa. Etuajo-oikeutettuja teitä ovat kaikki valta- ja kantatiet sekä osa seutu- ja yhdysteistä. Nämä tieosuudet on merkitty karttaan, joka on 9.12.2019 alkaen linkissä </a:t>
            </a:r>
            <a:r>
              <a:rPr lang="fi-FI" dirty="0">
                <a:hlinkClick r:id="rId2"/>
              </a:rPr>
              <a:t>http://vayla.maps.arcgis.com/apps/webappviewer/index.html?id=4251614c1dd848c3918e987b267eb8eb</a:t>
            </a:r>
            <a:endParaRPr lang="en-US" dirty="0"/>
          </a:p>
          <a:p>
            <a:pPr marL="0" indent="0">
              <a:lnSpc>
                <a:spcPct val="110000"/>
              </a:lnSpc>
              <a:spcBef>
                <a:spcPts val="1200"/>
              </a:spcBef>
              <a:buNone/>
            </a:pPr>
            <a:endParaRPr lang="fi-FI" sz="2200" dirty="0"/>
          </a:p>
        </p:txBody>
      </p:sp>
      <p:sp>
        <p:nvSpPr>
          <p:cNvPr id="12" name="Otsikko 1">
            <a:extLst>
              <a:ext uri="{FF2B5EF4-FFF2-40B4-BE49-F238E27FC236}">
                <a16:creationId xmlns:a16="http://schemas.microsoft.com/office/drawing/2014/main" id="{7590F8F3-C104-4089-AAB5-F87391CF5B5E}"/>
              </a:ext>
            </a:extLst>
          </p:cNvPr>
          <p:cNvSpPr>
            <a:spLocks noGrp="1"/>
          </p:cNvSpPr>
          <p:nvPr>
            <p:ph type="title"/>
          </p:nvPr>
        </p:nvSpPr>
        <p:spPr>
          <a:xfrm>
            <a:off x="736455" y="315771"/>
            <a:ext cx="8530374" cy="811463"/>
          </a:xfrm>
        </p:spPr>
        <p:txBody>
          <a:bodyPr anchor="ctr">
            <a:normAutofit/>
          </a:bodyPr>
          <a:lstStyle/>
          <a:p>
            <a:r>
              <a:rPr lang="fi-FI" sz="3200" dirty="0"/>
              <a:t>Ennen kuormauksen aloittamista</a:t>
            </a:r>
          </a:p>
        </p:txBody>
      </p:sp>
    </p:spTree>
    <p:extLst>
      <p:ext uri="{BB962C8B-B14F-4D97-AF65-F5344CB8AC3E}">
        <p14:creationId xmlns:p14="http://schemas.microsoft.com/office/powerpoint/2010/main" val="3088076096"/>
      </p:ext>
    </p:extLst>
  </p:cSld>
  <p:clrMapOvr>
    <a:masterClrMapping/>
  </p:clrMapOvr>
</p:sld>
</file>

<file path=ppt/theme/theme1.xml><?xml version="1.0" encoding="utf-8"?>
<a:theme xmlns:a="http://schemas.openxmlformats.org/drawingml/2006/main" name="Office-teema">
  <a:themeElements>
    <a:clrScheme name="Mukautettu 2">
      <a:dk1>
        <a:sysClr val="windowText" lastClr="000000"/>
      </a:dk1>
      <a:lt1>
        <a:sysClr val="window" lastClr="FFFFFF"/>
      </a:lt1>
      <a:dk2>
        <a:srgbClr val="0065AF"/>
      </a:dk2>
      <a:lt2>
        <a:srgbClr val="4AC2F1"/>
      </a:lt2>
      <a:accent1>
        <a:srgbClr val="00B0CC"/>
      </a:accent1>
      <a:accent2>
        <a:srgbClr val="8DCB6D"/>
      </a:accent2>
      <a:accent3>
        <a:srgbClr val="FFC300"/>
      </a:accent3>
      <a:accent4>
        <a:srgbClr val="0065AF"/>
      </a:accent4>
      <a:accent5>
        <a:srgbClr val="009BFF"/>
      </a:accent5>
      <a:accent6>
        <a:srgbClr val="4AC2F1"/>
      </a:accent6>
      <a:hlink>
        <a:srgbClr val="009BFF"/>
      </a:hlink>
      <a:folHlink>
        <a:srgbClr val="848484"/>
      </a:folHlink>
    </a:clrScheme>
    <a:fontScheme name="Mukautettu 1">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väylä_raporttiesityspohja_malli.potx" id="{51AEDFE6-19F9-4045-A069-7EAB3322CBE0}" vid="{0003243A-28E6-4A69-A758-90BED3D096C7}"/>
    </a:ext>
  </a:extLst>
</a:theme>
</file>

<file path=ppt/theme/theme2.xml><?xml version="1.0" encoding="utf-8"?>
<a:theme xmlns:a="http://schemas.openxmlformats.org/drawingml/2006/main" name="Office-teema">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teema">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2931</TotalTime>
  <Words>1400</Words>
  <Application>Microsoft Office PowerPoint</Application>
  <PresentationFormat>Mukautettu</PresentationFormat>
  <Paragraphs>182</Paragraphs>
  <Slides>23</Slides>
  <Notes>0</Notes>
  <HiddenSlides>0</HiddenSlides>
  <MMClips>0</MMClips>
  <ScaleCrop>false</ScaleCrop>
  <HeadingPairs>
    <vt:vector size="6" baseType="variant">
      <vt:variant>
        <vt:lpstr>Käytetyt fontit</vt:lpstr>
      </vt:variant>
      <vt:variant>
        <vt:i4>8</vt:i4>
      </vt:variant>
      <vt:variant>
        <vt:lpstr>Teema</vt:lpstr>
      </vt:variant>
      <vt:variant>
        <vt:i4>1</vt:i4>
      </vt:variant>
      <vt:variant>
        <vt:lpstr>Dian otsikot</vt:lpstr>
      </vt:variant>
      <vt:variant>
        <vt:i4>23</vt:i4>
      </vt:variant>
    </vt:vector>
  </HeadingPairs>
  <TitlesOfParts>
    <vt:vector size="32" baseType="lpstr">
      <vt:lpstr>Adobe Devanagari</vt:lpstr>
      <vt:lpstr>Arial</vt:lpstr>
      <vt:lpstr>Calibri</vt:lpstr>
      <vt:lpstr>Exo 2</vt:lpstr>
      <vt:lpstr>Exo 2 Light</vt:lpstr>
      <vt:lpstr>Felbridge Pro</vt:lpstr>
      <vt:lpstr>Tahoma</vt:lpstr>
      <vt:lpstr>Times New Roman</vt:lpstr>
      <vt:lpstr>Office-teema</vt:lpstr>
      <vt:lpstr>PowerPoint-esitys</vt:lpstr>
      <vt:lpstr>Esityksen sisältö</vt:lpstr>
      <vt:lpstr>   Puun käsittely maantiellä,vuonna 2017 tehdyn esiselvityksen tuloksia  </vt:lpstr>
      <vt:lpstr>Laki liikennejärjestelmästä ja maanteistä</vt:lpstr>
      <vt:lpstr>Pinon paikka tien pituussuunnassa</vt:lpstr>
      <vt:lpstr>Pinon paikka tien pituussuunnassa</vt:lpstr>
      <vt:lpstr>Pinon paikka tien pituussuunnassa</vt:lpstr>
      <vt:lpstr>Pinon paikka tien pituussuunnassa</vt:lpstr>
      <vt:lpstr>Ennen kuormauksen aloittamista</vt:lpstr>
      <vt:lpstr>Kuormauksen päätyttyä</vt:lpstr>
      <vt:lpstr>Pinon paikka</vt:lpstr>
      <vt:lpstr>Kartan selitykset</vt:lpstr>
      <vt:lpstr>Puuta ei saa kuormata maantiellä:</vt:lpstr>
      <vt:lpstr>Pinon paikka</vt:lpstr>
      <vt:lpstr>Puuta ei saa kuormata maantiellä</vt:lpstr>
      <vt:lpstr>Pinon paikka</vt:lpstr>
      <vt:lpstr>Pinon paikka tien sivusuunnassa</vt:lpstr>
      <vt:lpstr>Liikenteen varoittaminen</vt:lpstr>
      <vt:lpstr>Liikenteen varoittaminen</vt:lpstr>
      <vt:lpstr>Luvanvarainen työskentely</vt:lpstr>
      <vt:lpstr>Luvanvarainen työskentely</vt:lpstr>
      <vt:lpstr>Tienpitäjä valvoo</vt:lpstr>
      <vt:lpstr>Kiitos!</vt:lpstr>
    </vt:vector>
  </TitlesOfParts>
  <Company>Liikennevirasto</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PowerPoint-esitys</dc:title>
  <dc:creator>Tielinen Joonas</dc:creator>
  <cp:lastModifiedBy>Lehtonen Kari</cp:lastModifiedBy>
  <cp:revision>215</cp:revision>
  <dcterms:created xsi:type="dcterms:W3CDTF">2019-01-03T14:07:02Z</dcterms:created>
  <dcterms:modified xsi:type="dcterms:W3CDTF">2019-11-28T11:22:43Z</dcterms:modified>
</cp:coreProperties>
</file>